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1099" r:id="rId7"/>
    <p:sldId id="11084" r:id="rId8"/>
    <p:sldId id="11086" r:id="rId9"/>
    <p:sldId id="11114" r:id="rId10"/>
    <p:sldId id="11087" r:id="rId11"/>
    <p:sldId id="11088" r:id="rId12"/>
    <p:sldId id="11089" r:id="rId13"/>
    <p:sldId id="11090" r:id="rId14"/>
    <p:sldId id="11091" r:id="rId15"/>
    <p:sldId id="11092" r:id="rId16"/>
    <p:sldId id="11093" r:id="rId17"/>
    <p:sldId id="11120" r:id="rId18"/>
    <p:sldId id="11121" r:id="rId19"/>
    <p:sldId id="11122" r:id="rId20"/>
    <p:sldId id="11123" r:id="rId21"/>
    <p:sldId id="11124" r:id="rId22"/>
    <p:sldId id="11094" r:id="rId23"/>
    <p:sldId id="11106" r:id="rId24"/>
    <p:sldId id="11095" r:id="rId25"/>
    <p:sldId id="11096" r:id="rId26"/>
    <p:sldId id="11107" r:id="rId27"/>
    <p:sldId id="11108" r:id="rId28"/>
    <p:sldId id="11109" r:id="rId29"/>
    <p:sldId id="11110" r:id="rId30"/>
    <p:sldId id="11111" r:id="rId31"/>
    <p:sldId id="11112" r:id="rId32"/>
    <p:sldId id="11113" r:id="rId33"/>
    <p:sldId id="11098" r:id="rId34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06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tags" Target="tags/tag341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9.xml" /><Relationship Id="rId4" Type="http://schemas.openxmlformats.org/officeDocument/2006/relationships/tags" Target="../tags/tag150.xml" /><Relationship Id="rId5" Type="http://schemas.openxmlformats.org/officeDocument/2006/relationships/tags" Target="../tags/tag151.xml" /><Relationship Id="rId6" Type="http://schemas.openxmlformats.org/officeDocument/2006/relationships/tags" Target="../tags/tag15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2026年1月24日星期六5时51分11秒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3313" name="Rectangle 7"/>
          <p:cNvSpPr txBox="1">
            <a:spLocks noGrp="1"/>
          </p:cNvSpPr>
          <p:nvPr>
            <p:ph type="sldNum" sz="quarter"/>
            <p:custDataLst>
              <p:tags r:id="rId4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zh-CN" sz="1200"/>
              <a:t>6</a:t>
            </a:fld>
            <a:endParaRPr lang="en-US" altLang="zh-CN" sz="1200"/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 idx="1"/>
            <p:custDataLst>
              <p:tags r:id="rId5"/>
            </p:custDataLst>
          </p:nvPr>
        </p:nvSpPr>
        <p:spPr/>
      </p:sp>
      <p:sp>
        <p:nvSpPr>
          <p:cNvPr id="13315" name="Rectangle 3"/>
          <p:cNvSpPr txBox="1">
            <a:spLocks noGrp="1"/>
          </p:cNvSpPr>
          <p:nvPr>
            <p:ph type="body" idx="2"/>
            <p:custDataLst>
              <p:tags r:id="rId6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361" name="Rectangle 7"/>
          <p:cNvSpPr txBox="1">
            <a:spLocks noGrp="1"/>
          </p:cNvSpPr>
          <p:nvPr>
            <p:ph type="sldNum" sz="quarter"/>
            <p:custDataLst>
              <p:tags r:id="rId4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zh-CN" sz="1200"/>
              <a:t>7</a:t>
            </a:fld>
            <a:endParaRPr lang="en-US" altLang="zh-CN" sz="1200"/>
          </a:p>
        </p:txBody>
      </p:sp>
      <p:sp>
        <p:nvSpPr>
          <p:cNvPr id="15362" name="Rectangle 2"/>
          <p:cNvSpPr>
            <a:spLocks noGrp="1" noRot="1" noChangeAspect="1" noTextEdit="1"/>
          </p:cNvSpPr>
          <p:nvPr>
            <p:ph type="sldImg" idx="1"/>
            <p:custDataLst>
              <p:tags r:id="rId5"/>
            </p:custDataLst>
          </p:nvPr>
        </p:nvSpPr>
        <p:spPr/>
      </p:sp>
      <p:sp>
        <p:nvSpPr>
          <p:cNvPr id="15363" name="Rectangle 3"/>
          <p:cNvSpPr txBox="1">
            <a:spLocks noGrp="1"/>
          </p:cNvSpPr>
          <p:nvPr>
            <p:ph type="body" idx="2"/>
            <p:custDataLst>
              <p:tags r:id="rId6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2026年1月24日星期六5时51分10秒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5.xml" /><Relationship Id="rId11" Type="http://schemas.openxmlformats.org/officeDocument/2006/relationships/tags" Target="../tags/tag206.xml" /><Relationship Id="rId12" Type="http://schemas.openxmlformats.org/officeDocument/2006/relationships/tags" Target="../tags/tag207.xml" /><Relationship Id="rId13" Type="http://schemas.openxmlformats.org/officeDocument/2006/relationships/tags" Target="../tags/tag208.xml" /><Relationship Id="rId2" Type="http://schemas.openxmlformats.org/officeDocument/2006/relationships/tags" Target="../tags/tag198.xml" /><Relationship Id="rId3" Type="http://schemas.openxmlformats.org/officeDocument/2006/relationships/image" Target="../media/image21.png" /><Relationship Id="rId4" Type="http://schemas.openxmlformats.org/officeDocument/2006/relationships/tags" Target="../tags/tag199.xml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7.xml" /><Relationship Id="rId11" Type="http://schemas.openxmlformats.org/officeDocument/2006/relationships/image" Target="../media/image22.png" /><Relationship Id="rId12" Type="http://schemas.openxmlformats.org/officeDocument/2006/relationships/tags" Target="../tags/tag218.xml" /><Relationship Id="rId2" Type="http://schemas.openxmlformats.org/officeDocument/2006/relationships/tags" Target="../tags/tag209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tags" Target="../tags/tag214.xml" /><Relationship Id="rId8" Type="http://schemas.openxmlformats.org/officeDocument/2006/relationships/tags" Target="../tags/tag215.xml" /><Relationship Id="rId9" Type="http://schemas.openxmlformats.org/officeDocument/2006/relationships/tags" Target="../tags/tag21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9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tags" Target="../tags/tag224.xml" /><Relationship Id="rId8" Type="http://schemas.openxmlformats.org/officeDocument/2006/relationships/tags" Target="../tags/tag225.xml" /><Relationship Id="rId9" Type="http://schemas.openxmlformats.org/officeDocument/2006/relationships/tags" Target="../tags/tag22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image" Target="../media/image23.png" /><Relationship Id="rId5" Type="http://schemas.openxmlformats.org/officeDocument/2006/relationships/tags" Target="../tags/tag22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30.xml" /><Relationship Id="rId3" Type="http://schemas.openxmlformats.org/officeDocument/2006/relationships/tags" Target="../tags/tag231.xml" /><Relationship Id="rId4" Type="http://schemas.openxmlformats.org/officeDocument/2006/relationships/image" Target="../media/image23.png" /><Relationship Id="rId5" Type="http://schemas.openxmlformats.org/officeDocument/2006/relationships/tags" Target="../tags/tag232.xml" /><Relationship Id="rId6" Type="http://schemas.openxmlformats.org/officeDocument/2006/relationships/tags" Target="../tags/tag233.xml" /><Relationship Id="rId7" Type="http://schemas.openxmlformats.org/officeDocument/2006/relationships/tags" Target="../tags/tag23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35.xml" /><Relationship Id="rId3" Type="http://schemas.openxmlformats.org/officeDocument/2006/relationships/tags" Target="../tags/tag236.xml" /><Relationship Id="rId4" Type="http://schemas.openxmlformats.org/officeDocument/2006/relationships/image" Target="../media/image23.png" /><Relationship Id="rId5" Type="http://schemas.openxmlformats.org/officeDocument/2006/relationships/tags" Target="../tags/tag237.xml" /><Relationship Id="rId6" Type="http://schemas.openxmlformats.org/officeDocument/2006/relationships/tags" Target="../tags/tag238.xml" /><Relationship Id="rId7" Type="http://schemas.openxmlformats.org/officeDocument/2006/relationships/tags" Target="../tags/tag239.xml" /><Relationship Id="rId8" Type="http://schemas.openxmlformats.org/officeDocument/2006/relationships/tags" Target="../tags/tag24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41.xml" /><Relationship Id="rId3" Type="http://schemas.openxmlformats.org/officeDocument/2006/relationships/tags" Target="../tags/tag242.xml" /><Relationship Id="rId4" Type="http://schemas.openxmlformats.org/officeDocument/2006/relationships/image" Target="../media/image23.png" /><Relationship Id="rId5" Type="http://schemas.openxmlformats.org/officeDocument/2006/relationships/tags" Target="../tags/tag243.xml" /><Relationship Id="rId6" Type="http://schemas.openxmlformats.org/officeDocument/2006/relationships/tags" Target="../tags/tag244.xml" /><Relationship Id="rId7" Type="http://schemas.openxmlformats.org/officeDocument/2006/relationships/tags" Target="../tags/tag245.xml" /><Relationship Id="rId8" Type="http://schemas.openxmlformats.org/officeDocument/2006/relationships/tags" Target="../tags/tag246.xml" /><Relationship Id="rId9" Type="http://schemas.openxmlformats.org/officeDocument/2006/relationships/tags" Target="../tags/tag24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48.xml" /><Relationship Id="rId3" Type="http://schemas.openxmlformats.org/officeDocument/2006/relationships/tags" Target="../tags/tag249.xml" /><Relationship Id="rId4" Type="http://schemas.openxmlformats.org/officeDocument/2006/relationships/image" Target="../media/image23.png" /><Relationship Id="rId5" Type="http://schemas.openxmlformats.org/officeDocument/2006/relationships/tags" Target="../tags/tag250.xml" /><Relationship Id="rId6" Type="http://schemas.openxmlformats.org/officeDocument/2006/relationships/tags" Target="../tags/tag25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0.xml" /><Relationship Id="rId11" Type="http://schemas.openxmlformats.org/officeDocument/2006/relationships/image" Target="../media/image24.png" /><Relationship Id="rId12" Type="http://schemas.openxmlformats.org/officeDocument/2006/relationships/tags" Target="../tags/tag261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tags" Target="../tags/tag258.xml" /><Relationship Id="rId9" Type="http://schemas.openxmlformats.org/officeDocument/2006/relationships/tags" Target="../tags/tag25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62.xml" /><Relationship Id="rId3" Type="http://schemas.openxmlformats.org/officeDocument/2006/relationships/tags" Target="../tags/tag263.xml" /><Relationship Id="rId4" Type="http://schemas.openxmlformats.org/officeDocument/2006/relationships/tags" Target="../tags/tag264.xml" /><Relationship Id="rId5" Type="http://schemas.openxmlformats.org/officeDocument/2006/relationships/image" Target="../media/image25.png" /><Relationship Id="rId6" Type="http://schemas.openxmlformats.org/officeDocument/2006/relationships/tags" Target="../tags/tag265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9.xml" /><Relationship Id="rId11" Type="http://schemas.openxmlformats.org/officeDocument/2006/relationships/tags" Target="../tags/tag110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image" Target="../media/image14.png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tags" Target="../tags/tag10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66.xml" /><Relationship Id="rId3" Type="http://schemas.openxmlformats.org/officeDocument/2006/relationships/tags" Target="../tags/tag267.xml" /><Relationship Id="rId4" Type="http://schemas.openxmlformats.org/officeDocument/2006/relationships/tags" Target="../tags/tag268.xml" /><Relationship Id="rId5" Type="http://schemas.openxmlformats.org/officeDocument/2006/relationships/tags" Target="../tags/tag269.xml" /><Relationship Id="rId6" Type="http://schemas.openxmlformats.org/officeDocument/2006/relationships/tags" Target="../tags/tag270.xml" /><Relationship Id="rId7" Type="http://schemas.openxmlformats.org/officeDocument/2006/relationships/tags" Target="../tags/tag271.xml" /><Relationship Id="rId8" Type="http://schemas.openxmlformats.org/officeDocument/2006/relationships/tags" Target="../tags/tag272.xml" /><Relationship Id="rId9" Type="http://schemas.openxmlformats.org/officeDocument/2006/relationships/tags" Target="../tags/tag27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1.xml" /><Relationship Id="rId11" Type="http://schemas.openxmlformats.org/officeDocument/2006/relationships/tags" Target="../tags/tag282.xml" /><Relationship Id="rId12" Type="http://schemas.openxmlformats.org/officeDocument/2006/relationships/image" Target="../media/image20.png" /><Relationship Id="rId13" Type="http://schemas.openxmlformats.org/officeDocument/2006/relationships/tags" Target="../tags/tag283.xml" /><Relationship Id="rId14" Type="http://schemas.openxmlformats.org/officeDocument/2006/relationships/tags" Target="../tags/tag284.xml" /><Relationship Id="rId15" Type="http://schemas.openxmlformats.org/officeDocument/2006/relationships/tags" Target="../tags/tag285.xml" /><Relationship Id="rId16" Type="http://schemas.openxmlformats.org/officeDocument/2006/relationships/tags" Target="../tags/tag286.xml" /><Relationship Id="rId17" Type="http://schemas.openxmlformats.org/officeDocument/2006/relationships/tags" Target="../tags/tag287.xml" /><Relationship Id="rId18" Type="http://schemas.openxmlformats.org/officeDocument/2006/relationships/tags" Target="../tags/tag288.xml" /><Relationship Id="rId19" Type="http://schemas.openxmlformats.org/officeDocument/2006/relationships/tags" Target="../tags/tag289.xml" /><Relationship Id="rId2" Type="http://schemas.openxmlformats.org/officeDocument/2006/relationships/tags" Target="../tags/tag274.xml" /><Relationship Id="rId20" Type="http://schemas.openxmlformats.org/officeDocument/2006/relationships/tags" Target="../tags/tag290.xml" /><Relationship Id="rId21" Type="http://schemas.openxmlformats.org/officeDocument/2006/relationships/tags" Target="../tags/tag291.xml" /><Relationship Id="rId22" Type="http://schemas.openxmlformats.org/officeDocument/2006/relationships/tags" Target="../tags/tag292.xml" /><Relationship Id="rId23" Type="http://schemas.openxmlformats.org/officeDocument/2006/relationships/tags" Target="../tags/tag293.xml" /><Relationship Id="rId24" Type="http://schemas.openxmlformats.org/officeDocument/2006/relationships/tags" Target="../tags/tag294.xml" /><Relationship Id="rId3" Type="http://schemas.openxmlformats.org/officeDocument/2006/relationships/image" Target="../media/image19.jpeg" /><Relationship Id="rId4" Type="http://schemas.openxmlformats.org/officeDocument/2006/relationships/tags" Target="../tags/tag275.xml" /><Relationship Id="rId5" Type="http://schemas.openxmlformats.org/officeDocument/2006/relationships/tags" Target="../tags/tag276.xml" /><Relationship Id="rId6" Type="http://schemas.openxmlformats.org/officeDocument/2006/relationships/tags" Target="../tags/tag277.xml" /><Relationship Id="rId7" Type="http://schemas.openxmlformats.org/officeDocument/2006/relationships/tags" Target="../tags/tag278.xml" /><Relationship Id="rId8" Type="http://schemas.openxmlformats.org/officeDocument/2006/relationships/tags" Target="../tags/tag279.xml" /><Relationship Id="rId9" Type="http://schemas.openxmlformats.org/officeDocument/2006/relationships/tags" Target="../tags/tag28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95.xml" /><Relationship Id="rId3" Type="http://schemas.openxmlformats.org/officeDocument/2006/relationships/tags" Target="../tags/tag296.xml" /><Relationship Id="rId4" Type="http://schemas.openxmlformats.org/officeDocument/2006/relationships/tags" Target="../tags/tag297.xml" /><Relationship Id="rId5" Type="http://schemas.openxmlformats.org/officeDocument/2006/relationships/tags" Target="../tags/tag29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99.xml" /><Relationship Id="rId3" Type="http://schemas.openxmlformats.org/officeDocument/2006/relationships/tags" Target="../tags/tag300.xml" /><Relationship Id="rId4" Type="http://schemas.openxmlformats.org/officeDocument/2006/relationships/tags" Target="../tags/tag301.xml" /><Relationship Id="rId5" Type="http://schemas.openxmlformats.org/officeDocument/2006/relationships/image" Target="../media/image15.png" /><Relationship Id="rId6" Type="http://schemas.openxmlformats.org/officeDocument/2006/relationships/tags" Target="../tags/tag302.xml" /><Relationship Id="rId7" Type="http://schemas.openxmlformats.org/officeDocument/2006/relationships/tags" Target="../tags/tag30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04.xml" /><Relationship Id="rId3" Type="http://schemas.openxmlformats.org/officeDocument/2006/relationships/tags" Target="../tags/tag305.xml" /><Relationship Id="rId4" Type="http://schemas.openxmlformats.org/officeDocument/2006/relationships/tags" Target="../tags/tag306.xml" /><Relationship Id="rId5" Type="http://schemas.openxmlformats.org/officeDocument/2006/relationships/image" Target="../media/image26.png" /><Relationship Id="rId6" Type="http://schemas.openxmlformats.org/officeDocument/2006/relationships/tags" Target="../tags/tag307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08.xml" /><Relationship Id="rId3" Type="http://schemas.openxmlformats.org/officeDocument/2006/relationships/tags" Target="../tags/tag309.xml" /><Relationship Id="rId4" Type="http://schemas.openxmlformats.org/officeDocument/2006/relationships/tags" Target="../tags/tag310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11.xml" /><Relationship Id="rId3" Type="http://schemas.openxmlformats.org/officeDocument/2006/relationships/tags" Target="../tags/tag312.xml" /><Relationship Id="rId4" Type="http://schemas.openxmlformats.org/officeDocument/2006/relationships/tags" Target="../tags/tag313.xml" /><Relationship Id="rId5" Type="http://schemas.openxmlformats.org/officeDocument/2006/relationships/image" Target="../media/image27.png" /><Relationship Id="rId6" Type="http://schemas.openxmlformats.org/officeDocument/2006/relationships/tags" Target="../tags/tag31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15.xml" /><Relationship Id="rId3" Type="http://schemas.openxmlformats.org/officeDocument/2006/relationships/tags" Target="../tags/tag316.xml" /><Relationship Id="rId4" Type="http://schemas.openxmlformats.org/officeDocument/2006/relationships/tags" Target="../tags/tag317.xml" /><Relationship Id="rId5" Type="http://schemas.openxmlformats.org/officeDocument/2006/relationships/image" Target="../media/image28.png" /><Relationship Id="rId6" Type="http://schemas.openxmlformats.org/officeDocument/2006/relationships/tags" Target="../tags/tag318.xml" /><Relationship Id="rId7" Type="http://schemas.openxmlformats.org/officeDocument/2006/relationships/tags" Target="../tags/tag31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0.xml" /><Relationship Id="rId3" Type="http://schemas.openxmlformats.org/officeDocument/2006/relationships/tags" Target="../tags/tag321.xml" /><Relationship Id="rId4" Type="http://schemas.openxmlformats.org/officeDocument/2006/relationships/tags" Target="../tags/tag322.xml" /><Relationship Id="rId5" Type="http://schemas.openxmlformats.org/officeDocument/2006/relationships/tags" Target="../tags/tag323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2.xml" /><Relationship Id="rId11" Type="http://schemas.openxmlformats.org/officeDocument/2006/relationships/tags" Target="../tags/tag333.xml" /><Relationship Id="rId12" Type="http://schemas.openxmlformats.org/officeDocument/2006/relationships/tags" Target="../tags/tag334.xml" /><Relationship Id="rId13" Type="http://schemas.openxmlformats.org/officeDocument/2006/relationships/tags" Target="../tags/tag335.xml" /><Relationship Id="rId14" Type="http://schemas.openxmlformats.org/officeDocument/2006/relationships/tags" Target="../tags/tag336.xml" /><Relationship Id="rId15" Type="http://schemas.openxmlformats.org/officeDocument/2006/relationships/tags" Target="../tags/tag337.xml" /><Relationship Id="rId16" Type="http://schemas.openxmlformats.org/officeDocument/2006/relationships/tags" Target="../tags/tag338.xml" /><Relationship Id="rId17" Type="http://schemas.openxmlformats.org/officeDocument/2006/relationships/tags" Target="../tags/tag339.xml" /><Relationship Id="rId18" Type="http://schemas.openxmlformats.org/officeDocument/2006/relationships/tags" Target="../tags/tag340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tags" Target="../tags/tag327.xml" /><Relationship Id="rId6" Type="http://schemas.openxmlformats.org/officeDocument/2006/relationships/tags" Target="../tags/tag328.xml" /><Relationship Id="rId7" Type="http://schemas.openxmlformats.org/officeDocument/2006/relationships/tags" Target="../tags/tag329.xml" /><Relationship Id="rId8" Type="http://schemas.openxmlformats.org/officeDocument/2006/relationships/tags" Target="../tags/tag330.xml" /><Relationship Id="rId9" Type="http://schemas.openxmlformats.org/officeDocument/2006/relationships/tags" Target="../tags/tag33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tags" Target="../tags/tag115.xml" /><Relationship Id="rId7" Type="http://schemas.openxmlformats.org/officeDocument/2006/relationships/tags" Target="../tags/tag116.xml" /><Relationship Id="rId8" Type="http://schemas.openxmlformats.org/officeDocument/2006/relationships/tags" Target="../tags/tag117.xml" /><Relationship Id="rId9" Type="http://schemas.openxmlformats.org/officeDocument/2006/relationships/tags" Target="../tags/tag11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9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33.xml" /><Relationship Id="rId11" Type="http://schemas.openxmlformats.org/officeDocument/2006/relationships/tags" Target="../tags/tag134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image" Target="../media/image15.png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image" Target="../media/image16.png" /><Relationship Id="rId8" Type="http://schemas.openxmlformats.org/officeDocument/2006/relationships/tags" Target="../tags/tag131.xml" /><Relationship Id="rId9" Type="http://schemas.openxmlformats.org/officeDocument/2006/relationships/tags" Target="../tags/tag13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5.xml" /><Relationship Id="rId11" Type="http://schemas.openxmlformats.org/officeDocument/2006/relationships/tags" Target="../tags/tag146.xml" /><Relationship Id="rId12" Type="http://schemas.openxmlformats.org/officeDocument/2006/relationships/tags" Target="../tags/tag147.xml" /><Relationship Id="rId13" Type="http://schemas.openxmlformats.org/officeDocument/2006/relationships/tags" Target="../tags/tag148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39.xml" /><Relationship Id="rId4" Type="http://schemas.openxmlformats.org/officeDocument/2006/relationships/image" Target="../media/image17.png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tags" Target="../tags/tag142.xml" /><Relationship Id="rId8" Type="http://schemas.openxmlformats.org/officeDocument/2006/relationships/tags" Target="../tags/tag143.xml" /><Relationship Id="rId9" Type="http://schemas.openxmlformats.org/officeDocument/2006/relationships/tags" Target="../tags/tag14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9.xml" /><Relationship Id="rId11" Type="http://schemas.openxmlformats.org/officeDocument/2006/relationships/tags" Target="../tags/tag160.xml" /><Relationship Id="rId12" Type="http://schemas.openxmlformats.org/officeDocument/2006/relationships/tags" Target="../tags/tag161.xml" /><Relationship Id="rId13" Type="http://schemas.openxmlformats.org/officeDocument/2006/relationships/tags" Target="../tags/tag162.xml" /><Relationship Id="rId14" Type="http://schemas.openxmlformats.org/officeDocument/2006/relationships/tags" Target="../tags/tag163.xml" /><Relationship Id="rId15" Type="http://schemas.openxmlformats.org/officeDocument/2006/relationships/tags" Target="../tags/tag164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153.xml" /><Relationship Id="rId4" Type="http://schemas.openxmlformats.org/officeDocument/2006/relationships/tags" Target="../tags/tag154.xml" /><Relationship Id="rId5" Type="http://schemas.openxmlformats.org/officeDocument/2006/relationships/image" Target="../media/image18.png" /><Relationship Id="rId6" Type="http://schemas.openxmlformats.org/officeDocument/2006/relationships/tags" Target="../tags/tag155.xml" /><Relationship Id="rId7" Type="http://schemas.openxmlformats.org/officeDocument/2006/relationships/tags" Target="../tags/tag156.xml" /><Relationship Id="rId8" Type="http://schemas.openxmlformats.org/officeDocument/2006/relationships/tags" Target="../tags/tag157.xml" /><Relationship Id="rId9" Type="http://schemas.openxmlformats.org/officeDocument/2006/relationships/tags" Target="../tags/tag15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3.xml" /><Relationship Id="rId11" Type="http://schemas.openxmlformats.org/officeDocument/2006/relationships/tags" Target="../tags/tag174.xml" /><Relationship Id="rId12" Type="http://schemas.openxmlformats.org/officeDocument/2006/relationships/image" Target="../media/image19.jpeg" /><Relationship Id="rId13" Type="http://schemas.openxmlformats.org/officeDocument/2006/relationships/tags" Target="../tags/tag175.xml" /><Relationship Id="rId14" Type="http://schemas.openxmlformats.org/officeDocument/2006/relationships/tags" Target="../tags/tag176.xml" /><Relationship Id="rId15" Type="http://schemas.openxmlformats.org/officeDocument/2006/relationships/tags" Target="../tags/tag177.xml" /><Relationship Id="rId16" Type="http://schemas.openxmlformats.org/officeDocument/2006/relationships/tags" Target="../tags/tag178.xml" /><Relationship Id="rId17" Type="http://schemas.openxmlformats.org/officeDocument/2006/relationships/tags" Target="../tags/tag179.xml" /><Relationship Id="rId2" Type="http://schemas.openxmlformats.org/officeDocument/2006/relationships/tags" Target="../tags/tag165.xml" /><Relationship Id="rId3" Type="http://schemas.openxmlformats.org/officeDocument/2006/relationships/tags" Target="../tags/tag166.xml" /><Relationship Id="rId4" Type="http://schemas.openxmlformats.org/officeDocument/2006/relationships/tags" Target="../tags/tag167.xml" /><Relationship Id="rId5" Type="http://schemas.openxmlformats.org/officeDocument/2006/relationships/tags" Target="../tags/tag168.xml" /><Relationship Id="rId6" Type="http://schemas.openxmlformats.org/officeDocument/2006/relationships/tags" Target="../tags/tag169.xml" /><Relationship Id="rId7" Type="http://schemas.openxmlformats.org/officeDocument/2006/relationships/tags" Target="../tags/tag170.xml" /><Relationship Id="rId8" Type="http://schemas.openxmlformats.org/officeDocument/2006/relationships/tags" Target="../tags/tag171.xml" /><Relationship Id="rId9" Type="http://schemas.openxmlformats.org/officeDocument/2006/relationships/tags" Target="../tags/tag17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7.xml" /><Relationship Id="rId11" Type="http://schemas.openxmlformats.org/officeDocument/2006/relationships/tags" Target="../tags/tag188.xml" /><Relationship Id="rId12" Type="http://schemas.openxmlformats.org/officeDocument/2006/relationships/tags" Target="../tags/tag189.xml" /><Relationship Id="rId13" Type="http://schemas.openxmlformats.org/officeDocument/2006/relationships/tags" Target="../tags/tag190.xml" /><Relationship Id="rId14" Type="http://schemas.openxmlformats.org/officeDocument/2006/relationships/tags" Target="../tags/tag191.xml" /><Relationship Id="rId15" Type="http://schemas.openxmlformats.org/officeDocument/2006/relationships/tags" Target="../tags/tag192.xml" /><Relationship Id="rId16" Type="http://schemas.openxmlformats.org/officeDocument/2006/relationships/tags" Target="../tags/tag193.xml" /><Relationship Id="rId17" Type="http://schemas.openxmlformats.org/officeDocument/2006/relationships/tags" Target="../tags/tag194.xml" /><Relationship Id="rId18" Type="http://schemas.openxmlformats.org/officeDocument/2006/relationships/tags" Target="../tags/tag195.xml" /><Relationship Id="rId19" Type="http://schemas.openxmlformats.org/officeDocument/2006/relationships/tags" Target="../tags/tag196.xml" /><Relationship Id="rId2" Type="http://schemas.openxmlformats.org/officeDocument/2006/relationships/tags" Target="../tags/tag180.xml" /><Relationship Id="rId20" Type="http://schemas.openxmlformats.org/officeDocument/2006/relationships/tags" Target="../tags/tag197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image" Target="../media/image20.png" /><Relationship Id="rId9" Type="http://schemas.openxmlformats.org/officeDocument/2006/relationships/tags" Target="../tags/tag18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7.4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同一直线上二力的合成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第七章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运动和力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433" name="Picture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72640" y="1911247"/>
            <a:ext cx="549207" cy="5761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AutoShape 3" title=""/>
          <p:cNvSpPr/>
          <p:nvPr>
            <p:custDataLst>
              <p:tags r:id="rId5"/>
            </p:custDataLst>
          </p:nvPr>
        </p:nvSpPr>
        <p:spPr>
          <a:xfrm>
            <a:off x="4692000" y="555556"/>
            <a:ext cx="4148578" cy="1368256"/>
          </a:xfrm>
          <a:prstGeom prst="cloudCallout">
            <a:avLst>
              <a:gd name="adj1" fmla="val 19023"/>
              <a:gd name="adj2" fmla="val 67122"/>
            </a:avLst>
          </a:prstGeom>
          <a:noFill/>
          <a:ln w="12700" cap="sq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 defTabSz="914400" eaLnBrk="1" fontAlgn="auto" hangingPunct="1"/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如何验证我们的猜想是否正确呢？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66" name="Text Box 6" title=""/>
          <p:cNvSpPr txBox="1"/>
          <p:nvPr>
            <p:custDataLst>
              <p:tags r:id="rId6"/>
            </p:custDataLst>
          </p:nvPr>
        </p:nvSpPr>
        <p:spPr>
          <a:xfrm>
            <a:off x="951677" y="2651433"/>
            <a:ext cx="7240646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根据合力的定义，在作用效果相同条件下，实验中的弹簧的伸长量是相同的，并做好记录。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567" name="Text Box 7" title=""/>
          <p:cNvSpPr txBox="1"/>
          <p:nvPr>
            <p:custDataLst>
              <p:tags r:id="rId7"/>
            </p:custDataLst>
          </p:nvPr>
        </p:nvSpPr>
        <p:spPr>
          <a:xfrm>
            <a:off x="845645" y="1203811"/>
            <a:ext cx="4368261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带指针的弹簧、细绳、滑轮、弹簧测力计、铁架台、刻度尺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27" name="矩形 26"/>
            <p:cNvSpPr/>
            <p:nvPr>
              <p:custDataLst>
                <p:tags r:id="rId9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0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二、同一直线上二力的合成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433581" y="2112118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424692" y="666401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实验器材：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6" grpId="0"/>
      <p:bldP spid="66567" grpId="0"/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7586" name="Text Box 2" title=""/>
          <p:cNvSpPr txBox="1"/>
          <p:nvPr>
            <p:custDataLst>
              <p:tags r:id="rId3"/>
            </p:custDataLst>
          </p:nvPr>
        </p:nvSpPr>
        <p:spPr>
          <a:xfrm>
            <a:off x="239295" y="1292065"/>
            <a:ext cx="81016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（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）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同时拉两个弹簧测力计，使弹簧指针拉伸到刻度尺上刻度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0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E</a:t>
            </a: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处，分别记下两个弹簧测力计上的示数</a:t>
            </a:r>
            <a:r>
              <a:rPr lang="en-US" altLang="zh-CN" sz="20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0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、</a:t>
            </a:r>
            <a:r>
              <a:rPr lang="en-US" altLang="zh-CN" sz="20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0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7587" name="Text Box 3" title=""/>
          <p:cNvSpPr txBox="1"/>
          <p:nvPr>
            <p:custDataLst>
              <p:tags r:id="rId4"/>
            </p:custDataLst>
          </p:nvPr>
        </p:nvSpPr>
        <p:spPr>
          <a:xfrm>
            <a:off x="2301520" y="665213"/>
            <a:ext cx="5255564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</a:rPr>
              <a:t>同一直线上方向相同的二力合成</a:t>
            </a:r>
            <a:endParaRPr lang="zh-CN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590" name="Text Box 6" title=""/>
          <p:cNvSpPr txBox="1"/>
          <p:nvPr>
            <p:custDataLst>
              <p:tags r:id="rId5"/>
            </p:custDataLst>
          </p:nvPr>
        </p:nvSpPr>
        <p:spPr>
          <a:xfrm>
            <a:off x="239295" y="2285718"/>
            <a:ext cx="348381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（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）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改用一个弹簧测力计拉伸弹簧，使弹簧指针同样拉伸到刻度尺的刻度</a:t>
            </a:r>
            <a:r>
              <a:rPr lang="en-US" altLang="zh-CN" sz="20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E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处，记下弹簧测力计的示数</a:t>
            </a:r>
            <a:r>
              <a:rPr lang="en-US" altLang="zh-CN" sz="20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0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合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二、同一直线上二力的合成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403105" y="667671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3428" y="2121908"/>
            <a:ext cx="4982865" cy="28673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/>
      <p:bldP spid="67590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7590" name="Text Box 6" title=""/>
          <p:cNvSpPr txBox="1"/>
          <p:nvPr>
            <p:custDataLst>
              <p:tags r:id="rId3"/>
            </p:custDataLst>
          </p:nvPr>
        </p:nvSpPr>
        <p:spPr>
          <a:xfrm>
            <a:off x="691359" y="2340956"/>
            <a:ext cx="797842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同一直线上方向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相同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的两个力的合力大小，等于这两个力的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大小之和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，方向与这两个力的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方向相同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，</a:t>
            </a:r>
            <a:endParaRPr lang="zh-CN" sz="240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indent="0" algn="ctr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即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合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 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+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endParaRPr lang="en-US" altLang="zh-CN" sz="2400" b="1" baseline="-25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二、同一直线上二力的合成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433581" y="176799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Text Box 6" title=""/>
          <p:cNvSpPr txBox="1"/>
          <p:nvPr>
            <p:custDataLst>
              <p:tags r:id="rId9"/>
            </p:custDataLst>
          </p:nvPr>
        </p:nvSpPr>
        <p:spPr>
          <a:xfrm>
            <a:off x="832947" y="816509"/>
            <a:ext cx="6974614" cy="5340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将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之和与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合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比较，他们之间有怎样的关系？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探究同一直线上二力的合成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．李老师利用橡皮筋、定滑轮、钩码、小绳子等和同学们一起探究同一直线上二力的合成，实验装置如图所示。橡皮筋原长为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AE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，在力的作用下伸长至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AE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′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2571750"/>
            <a:ext cx="3658045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【实验思路】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该实验应用了力能使物体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的知识。实验中都将橡皮筋拉伸到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E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′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点，是为了使每次实验中力的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相同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2139702"/>
            <a:ext cx="3658045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427984" y="1059582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发生形变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987646" y="2139702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作用效果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【实验结论】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通过比较图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和图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两种情况，可知同一直线上方向相同的两个力的合力大小等于这两个力大小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，方向跟这两个力的方向相同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0170" y="2719834"/>
            <a:ext cx="3658045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2843808" y="1029965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甲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572000" y="102996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1659886" y="211008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之和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通过比较图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和图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两种情况，可知同一直线上方向相反的两个力的合力大小等于这两个力大小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，方向跟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的力的方向相同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4200" y="2283718"/>
            <a:ext cx="3658045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2787650" y="483518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644008" y="525909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1459146" y="160602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之差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9"/>
            </p:custDataLst>
          </p:nvPr>
        </p:nvSpPr>
        <p:spPr>
          <a:xfrm>
            <a:off x="4058904" y="160602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较大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【交流反思】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该实验主要用到的实验方法是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．理想实验法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．转换法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．等效替代法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(20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4200" y="2283718"/>
            <a:ext cx="3658045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076056" y="102996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7586" name="Text Box 2" title=""/>
          <p:cNvSpPr txBox="1"/>
          <p:nvPr>
            <p:custDataLst>
              <p:tags r:id="rId3"/>
            </p:custDataLst>
          </p:nvPr>
        </p:nvSpPr>
        <p:spPr>
          <a:xfrm>
            <a:off x="239295" y="1292065"/>
            <a:ext cx="81016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（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）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同时向上和向下拉伸弹簧，使弹簧指针拉伸到刻度尺上刻度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0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E</a:t>
            </a: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处，分别记下两个弹簧测力计上的示数</a:t>
            </a:r>
            <a:r>
              <a:rPr lang="en-US" altLang="zh-CN" sz="20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0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、</a:t>
            </a:r>
            <a:r>
              <a:rPr lang="en-US" altLang="zh-CN" sz="20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0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7587" name="Text Box 3" title=""/>
          <p:cNvSpPr txBox="1"/>
          <p:nvPr>
            <p:custDataLst>
              <p:tags r:id="rId4"/>
            </p:custDataLst>
          </p:nvPr>
        </p:nvSpPr>
        <p:spPr>
          <a:xfrm>
            <a:off x="2301520" y="665213"/>
            <a:ext cx="5255564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</a:rPr>
              <a:t>同一直线上方向相反的二力合成</a:t>
            </a:r>
            <a:endParaRPr lang="zh-CN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590" name="Text Box 6" title=""/>
          <p:cNvSpPr txBox="1"/>
          <p:nvPr>
            <p:custDataLst>
              <p:tags r:id="rId5"/>
            </p:custDataLst>
          </p:nvPr>
        </p:nvSpPr>
        <p:spPr>
          <a:xfrm>
            <a:off x="239295" y="2285718"/>
            <a:ext cx="348381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（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）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改用一个弹簧测力计拉伸弹簧，使弹簧指针同样拉伸到刻度尺的刻度</a:t>
            </a:r>
            <a:r>
              <a:rPr lang="en-US" altLang="zh-CN" sz="20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E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处，记下弹簧测力计的示数</a:t>
            </a:r>
            <a:r>
              <a:rPr lang="en-US" altLang="zh-CN" sz="20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0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合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二、同一直线上二力的合成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403105" y="667671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7556" y="1815876"/>
            <a:ext cx="3971435" cy="32654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/>
      <p:bldP spid="67590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267494"/>
            <a:ext cx="8057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同一直线二力的合成规律的应用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五育并举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在户外实践活动中，小点与小训两位同学配合用小车运农作物。在斜坡上小训在车前用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300 N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的力沿斜坡向上拉车，小点在后面用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200 N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的力沿斜坡向上推车，如图所示，则车受到这两个力的合力大小和方向是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，沿斜坡向下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，沿斜坡向上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300 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，沿斜坡向上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500 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，沿斜坡向上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6" name="文本框 1" title=""/>
          <p:cNvSpPr txBox="1"/>
          <p:nvPr>
            <p:custDataLst>
              <p:tags r:id="rId4"/>
            </p:custDataLst>
          </p:nvPr>
        </p:nvSpPr>
        <p:spPr>
          <a:xfrm>
            <a:off x="971600" y="300379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3317716"/>
            <a:ext cx="1495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2709" name="Text Box 5" title=""/>
          <p:cNvSpPr txBox="1"/>
          <p:nvPr>
            <p:custDataLst>
              <p:tags r:id="rId3"/>
            </p:custDataLst>
          </p:nvPr>
        </p:nvSpPr>
        <p:spPr>
          <a:xfrm>
            <a:off x="5795494" y="771880"/>
            <a:ext cx="295619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运动员是如何运用合力的？</a:t>
            </a:r>
            <a:endParaRPr lang="zh-CN" altLang="en-US" sz="24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这也属于同一直线上二力的合成吗？</a:t>
            </a:r>
            <a:endParaRPr lang="zh-CN" altLang="en-US" sz="24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10" name="Text Box 6" title=""/>
          <p:cNvSpPr txBox="1"/>
          <p:nvPr>
            <p:custDataLst>
              <p:tags r:id="rId4"/>
            </p:custDataLst>
          </p:nvPr>
        </p:nvSpPr>
        <p:spPr>
          <a:xfrm>
            <a:off x="540248" y="3507122"/>
            <a:ext cx="6768264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靠步调一致，奋力划浆来增大合力的。</a:t>
            </a:r>
            <a:endParaRPr lang="zh-CN" altLang="en-US" sz="24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11" name="Text Box 7" title=""/>
          <p:cNvSpPr txBox="1"/>
          <p:nvPr>
            <p:custDataLst>
              <p:tags r:id="rId5"/>
            </p:custDataLst>
          </p:nvPr>
        </p:nvSpPr>
        <p:spPr>
          <a:xfrm>
            <a:off x="540248" y="4155377"/>
            <a:ext cx="7271439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受到的合力越大，前进的速度就越快</a:t>
            </a:r>
            <a:r>
              <a:rPr lang="zh-CN" altLang="en-US" sz="24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 b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6121" y="771880"/>
            <a:ext cx="5086992" cy="2292702"/>
          </a:xfrm>
          <a:prstGeom prst="rect">
            <a:avLst/>
          </a:prstGeom>
        </p:spPr>
      </p:pic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6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7270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727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7590" name="Text Box 6" title=""/>
          <p:cNvSpPr txBox="1"/>
          <p:nvPr>
            <p:custDataLst>
              <p:tags r:id="rId3"/>
            </p:custDataLst>
          </p:nvPr>
        </p:nvSpPr>
        <p:spPr>
          <a:xfrm>
            <a:off x="691359" y="2340956"/>
            <a:ext cx="797842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同一直线上方向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相反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的两个力的合力大小，等于这两个力的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大小之差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，方向与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较大的那个力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的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方向相同</a:t>
            </a: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，</a:t>
            </a:r>
            <a:endParaRPr lang="zh-CN" sz="240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indent="0" algn="ctr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即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合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 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-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endParaRPr lang="en-US" altLang="zh-CN" sz="2400" b="1" baseline="-25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二、同一直线上二力的合成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433581" y="176799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Text Box 6" title=""/>
          <p:cNvSpPr txBox="1"/>
          <p:nvPr>
            <p:custDataLst>
              <p:tags r:id="rId9"/>
            </p:custDataLst>
          </p:nvPr>
        </p:nvSpPr>
        <p:spPr>
          <a:xfrm>
            <a:off x="832947" y="816509"/>
            <a:ext cx="6974614" cy="5340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将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之差与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合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比较，他们之间有怎样的关系？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6385" name="Picture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DADEE1">
                  <a:alpha val="100000"/>
                </a:srgbClr>
              </a:clrFrom>
              <a:clrTo>
                <a:srgbClr val="DADEE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867" y="769525"/>
            <a:ext cx="3381593" cy="3346672"/>
          </a:xfrm>
          <a:prstGeom prst="rect">
            <a:avLst/>
          </a:prstGeom>
          <a:noFill/>
          <a:ln w="7620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sp>
        <p:nvSpPr>
          <p:cNvPr id="14" name="上箭头 13" title=""/>
          <p:cNvSpPr/>
          <p:nvPr>
            <p:custDataLst>
              <p:tags r:id="rId5"/>
            </p:custDataLst>
          </p:nvPr>
        </p:nvSpPr>
        <p:spPr>
          <a:xfrm rot="1320000">
            <a:off x="2842474" y="811430"/>
            <a:ext cx="378413" cy="797462"/>
          </a:xfrm>
          <a:prstGeom prst="upArrow">
            <a:avLst>
              <a:gd name="adj1" fmla="val 36031"/>
              <a:gd name="adj2" fmla="val 1048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cs typeface="Times New Roman" panose="02020603050405020304"/>
            </a:endParaRPr>
          </a:p>
        </p:txBody>
      </p:sp>
      <p:sp>
        <p:nvSpPr>
          <p:cNvPr id="18" name="上箭头 17" title=""/>
          <p:cNvSpPr/>
          <p:nvPr>
            <p:custDataLst>
              <p:tags r:id="rId6"/>
            </p:custDataLst>
          </p:nvPr>
        </p:nvSpPr>
        <p:spPr>
          <a:xfrm rot="1320000">
            <a:off x="2712315" y="1692701"/>
            <a:ext cx="378413" cy="797462"/>
          </a:xfrm>
          <a:prstGeom prst="upArrow">
            <a:avLst>
              <a:gd name="adj1" fmla="val 36031"/>
              <a:gd name="adj2" fmla="val 1048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cs typeface="Times New Roman" panose="02020603050405020304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7"/>
            </p:custDataLst>
          </p:nvPr>
        </p:nvSpPr>
        <p:spPr>
          <a:xfrm>
            <a:off x="3286284" y="991748"/>
            <a:ext cx="550477" cy="298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eaLnBrk="1" fontAlgn="auto" hangingPunct="1"/>
            <a:r>
              <a:rPr lang="en-US" altLang="zh-CN" sz="1800" b="1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F</a:t>
            </a:r>
            <a:r>
              <a:rPr lang="en-US" altLang="zh-CN" sz="1800" b="1" i="1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1</a:t>
            </a:r>
            <a:endParaRPr lang="en-US" altLang="zh-CN" sz="1800" b="1" i="1" baseline="-250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8"/>
            </p:custDataLst>
          </p:nvPr>
        </p:nvSpPr>
        <p:spPr>
          <a:xfrm>
            <a:off x="2403743" y="1873019"/>
            <a:ext cx="657144" cy="298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eaLnBrk="1" fontAlgn="auto" hangingPunct="1"/>
            <a:r>
              <a:rPr lang="en-US" altLang="zh-CN" sz="1800" b="1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F</a:t>
            </a:r>
            <a:r>
              <a:rPr lang="en-US" altLang="zh-CN" sz="1800" b="1" i="1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2</a:t>
            </a:r>
            <a:endParaRPr lang="en-US" altLang="zh-CN" sz="1800" b="1" i="1" baseline="-250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</p:txBody>
      </p:sp>
      <p:sp>
        <p:nvSpPr>
          <p:cNvPr id="71683" name="AutoShape 3" title=""/>
          <p:cNvSpPr/>
          <p:nvPr>
            <p:custDataLst>
              <p:tags r:id="rId9"/>
            </p:custDataLst>
          </p:nvPr>
        </p:nvSpPr>
        <p:spPr>
          <a:xfrm>
            <a:off x="813264" y="4003631"/>
            <a:ext cx="3023497" cy="944763"/>
          </a:xfrm>
          <a:prstGeom prst="wedgeRoundRectCallout">
            <a:avLst>
              <a:gd name="adj1" fmla="val 25031"/>
              <a:gd name="adj2" fmla="val -208112"/>
              <a:gd name="adj3" fmla="val 16667"/>
            </a:avLst>
          </a:prstGeom>
          <a:noFill/>
          <a:ln w="25400" cap="sq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 defTabSz="914400" eaLnBrk="1" fontAlgn="auto" hangingPunct="1"/>
            <a:r>
              <a:rPr lang="zh-CN" altLang="en-US" sz="2400">
                <a:latin typeface="Times New Roman"/>
                <a:ea typeface="微软雅黑" panose="020b0503020204020204" charset="-122"/>
              </a:rPr>
              <a:t>车受到的合力是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71684" name="Text Box 4" title=""/>
          <p:cNvSpPr txBox="1"/>
          <p:nvPr>
            <p:custDataLst>
              <p:tags r:id="rId10"/>
            </p:custDataLst>
          </p:nvPr>
        </p:nvSpPr>
        <p:spPr>
          <a:xfrm>
            <a:off x="1210725" y="4432838"/>
            <a:ext cx="2015876" cy="5156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合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 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8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+ 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8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endParaRPr lang="en-US" altLang="zh-CN" sz="2400" b="1" baseline="-18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11"/>
            </p:custDataLst>
          </p:nvPr>
        </p:nvGrpSpPr>
        <p:grpSpPr>
          <a:xfrm>
            <a:off x="4859619" y="769340"/>
            <a:ext cx="3326216" cy="2733834"/>
            <a:chOff x="6973" y="1555"/>
            <a:chExt cx="6693" cy="5501"/>
          </a:xfrm>
          <a:effectLst/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l="24838" t="26457" r="38803" b="28724"/>
            <a:stretch>
              <a:fillRect/>
            </a:stretch>
          </p:blipFill>
          <p:spPr>
            <a:xfrm>
              <a:off x="6973" y="1555"/>
              <a:ext cx="6693" cy="5501"/>
            </a:xfrm>
            <a:prstGeom prst="rect">
              <a:avLst/>
            </a:prstGeom>
          </p:spPr>
        </p:pic>
        <p:sp>
          <p:nvSpPr>
            <p:cNvPr id="5" name="上箭头 4"/>
            <p:cNvSpPr/>
            <p:nvPr>
              <p:custDataLst>
                <p:tags r:id="rId14"/>
              </p:custDataLst>
            </p:nvPr>
          </p:nvSpPr>
          <p:spPr>
            <a:xfrm>
              <a:off x="10380" y="2916"/>
              <a:ext cx="271" cy="1236"/>
            </a:xfrm>
            <a:prstGeom prst="upArrow">
              <a:avLst>
                <a:gd name="adj1" fmla="val 35055"/>
                <a:gd name="adj2" fmla="val 10637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6" name="下箭头 5"/>
            <p:cNvSpPr/>
            <p:nvPr>
              <p:custDataLst>
                <p:tags r:id="rId15"/>
              </p:custDataLst>
            </p:nvPr>
          </p:nvSpPr>
          <p:spPr>
            <a:xfrm>
              <a:off x="10376" y="4258"/>
              <a:ext cx="280" cy="1834"/>
            </a:xfrm>
            <a:prstGeom prst="downArrow">
              <a:avLst>
                <a:gd name="adj1" fmla="val 31147"/>
                <a:gd name="adj2" fmla="val 10721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6"/>
              </p:custDataLst>
            </p:nvPr>
          </p:nvSpPr>
          <p:spPr>
            <a:xfrm>
              <a:off x="10715" y="2689"/>
              <a:ext cx="1350" cy="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8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endParaRPr lang="en-US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10571" y="5587"/>
              <a:ext cx="1392" cy="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8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8"/>
              </p:custDataLst>
            </p:nvPr>
          </p:nvSpPr>
          <p:spPr>
            <a:xfrm>
              <a:off x="10402" y="4148"/>
              <a:ext cx="227" cy="2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7" name="圆角矩形标注 6" title=""/>
          <p:cNvSpPr/>
          <p:nvPr>
            <p:custDataLst>
              <p:tags r:id="rId19"/>
            </p:custDataLst>
          </p:nvPr>
        </p:nvSpPr>
        <p:spPr>
          <a:xfrm>
            <a:off x="5017715" y="3966170"/>
            <a:ext cx="3168259" cy="951748"/>
          </a:xfrm>
          <a:prstGeom prst="wedgeRoundRectCallout">
            <a:avLst>
              <a:gd name="adj1" fmla="val -821"/>
              <a:gd name="adj2" fmla="val -242842"/>
              <a:gd name="adj3" fmla="val 16667"/>
            </a:avLst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运动员受到的合力是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5" name="Text Box 4" title=""/>
          <p:cNvSpPr txBox="1"/>
          <p:nvPr>
            <p:custDataLst>
              <p:tags r:id="rId20"/>
            </p:custDataLst>
          </p:nvPr>
        </p:nvSpPr>
        <p:spPr>
          <a:xfrm>
            <a:off x="5374541" y="4402361"/>
            <a:ext cx="2015876" cy="5156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合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 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- 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endParaRPr lang="en-US" altLang="zh-CN" sz="2400" b="1" i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1" title=""/>
          <p:cNvGrpSpPr/>
          <p:nvPr>
            <p:custDataLst>
              <p:tags r:id="rId21"/>
            </p:custDataLst>
          </p:nvPr>
        </p:nvGrpSpPr>
        <p:grpSpPr>
          <a:xfrm>
            <a:off x="1128" y="55681"/>
            <a:ext cx="5008279" cy="491368"/>
            <a:chOff x="0" y="87"/>
            <a:chExt cx="7889" cy="774"/>
          </a:xfrm>
        </p:grpSpPr>
        <p:sp>
          <p:nvSpPr>
            <p:cNvPr id="4" name="矩形 3"/>
            <p:cNvSpPr/>
            <p:nvPr>
              <p:custDataLst>
                <p:tags r:id="rId22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3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81" y="87"/>
              <a:ext cx="7208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二、同一直线上二力的合成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/>
      <p:bldP spid="1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245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．在水平路面上，一辆正在启动的汽车，受到水平向右大小为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3 000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的牵引力和水平向左大小为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2 000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的阻力，此时汽车在水平方向受到的合力大小为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，方向是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仿宋_GB2312"/>
              </a:rPr>
              <a:t>(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6372200" y="1853704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 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130624" y="235572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水平向右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．下列关于合力的说法错误的是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．合力是从力的作用效果上考虑的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．合力一定比分力大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．若只增大某一个分力，合力可能会变小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．考虑合力时就不用再考虑各分力了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5148064" y="48351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六安期中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有一个工艺品摆件，如果作用在它上面的两个力的三要素完全相同，其中一个力的大小为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，那么这两个力的合力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．一定等于零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．一定等于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16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．可能等于零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．可能等于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16 N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3131840" y="187605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2674600" y="10998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蚌埠期中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同一直线上的两个力作用在一个小球上，其中一个力大小是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，合力大小是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，则另一个力的大小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．一定等于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40 N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．一定小于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40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．可能等于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160 N  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	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．一定大于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160 N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899592" y="1658657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539553" y="267494"/>
            <a:ext cx="75608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济南一模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燕山雪花大如席，片片吹落轩辕台。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出自唐代李白的《北风行》。如图所示，重力为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的雪花从空中加速飘落的过程中，若雪花所受阻力为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，则雪花所受力的合力的大小是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＋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－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/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endParaRPr lang="en-US" altLang="zh-CN" sz="2400" b="1" i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4860032" y="186447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3300" y="2859782"/>
            <a:ext cx="10287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新考法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如图甲，小明将排球竖直向上抛出，排球上升过程中依次经过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三点，到达最高点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如图乙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。已知物体所受空气阻力会随着其运动速度的增大而增大，则在由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点运动到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点的过程中，排球所受合力最大的是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B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</a:t>
            </a:r>
            <a:endParaRPr lang="zh-CN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7267596" y="221171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382" y="3003798"/>
            <a:ext cx="1891176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38032" y="3219822"/>
            <a:ext cx="6084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思路点睛：排球由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点运动到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点的过程中，受到的空气阻力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是竖直向下的，和重力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的合力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＋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，重力不变，因而阻力最大的位置，合力最大。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易错题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一根绳子受到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200 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的拉力就恰好被拉断。如果两人沿相反方向同时拉绳，则每人用力为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时绳子恰好会被拉断；如果将绳子的一端固定在墙上，两个人用等大的力拉绳子的另一端，则每人用力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，绳子恰好会被拉断。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6660232" y="1131590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6983397" y="2110085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625" name="文本框 1" title=""/>
          <p:cNvSpPr txBox="1"/>
          <p:nvPr>
            <p:custDataLst>
              <p:tags r:id="rId3"/>
            </p:custDataLst>
          </p:nvPr>
        </p:nvSpPr>
        <p:spPr>
          <a:xfrm>
            <a:off x="333263" y="1666167"/>
            <a:ext cx="511112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/>
            <a:r>
              <a:rPr lang="zh-CN" altLang="zh-CN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力的合成</a:t>
            </a:r>
            <a:endParaRPr lang="zh-CN" altLang="zh-CN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6626" name="文本框 2" title=""/>
          <p:cNvSpPr txBox="1"/>
          <p:nvPr>
            <p:custDataLst>
              <p:tags r:id="rId4"/>
            </p:custDataLst>
          </p:nvPr>
        </p:nvSpPr>
        <p:spPr>
          <a:xfrm>
            <a:off x="1273582" y="1055240"/>
            <a:ext cx="201714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/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合力和分力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6627" name="文本框 4" title=""/>
          <p:cNvSpPr txBox="1"/>
          <p:nvPr>
            <p:custDataLst>
              <p:tags r:id="rId5"/>
            </p:custDataLst>
          </p:nvPr>
        </p:nvSpPr>
        <p:spPr>
          <a:xfrm>
            <a:off x="1273582" y="2791248"/>
            <a:ext cx="1873019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同一直线上二力的合成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5" name="左箭头 14" title=""/>
          <p:cNvSpPr/>
          <p:nvPr>
            <p:custDataLst>
              <p:tags r:id="rId6"/>
            </p:custDataLst>
          </p:nvPr>
        </p:nvSpPr>
        <p:spPr>
          <a:xfrm flipH="1">
            <a:off x="3099300" y="1142039"/>
            <a:ext cx="360319" cy="287303"/>
          </a:xfrm>
          <a:prstGeom prst="leftArrow">
            <a:avLst/>
          </a:prstGeom>
          <a:solidFill>
            <a:srgbClr val="0080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6629" name="AutoShape 14" title=""/>
          <p:cNvSpPr/>
          <p:nvPr>
            <p:custDataLst>
              <p:tags r:id="rId7"/>
            </p:custDataLst>
          </p:nvPr>
        </p:nvSpPr>
        <p:spPr>
          <a:xfrm>
            <a:off x="3548189" y="2330930"/>
            <a:ext cx="204762" cy="2168257"/>
          </a:xfrm>
          <a:prstGeom prst="leftBrace">
            <a:avLst>
              <a:gd name="adj1" fmla="val 69810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 eaLnBrk="1" fontAlgn="auto" hangingPunct="1"/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9" name="左箭头 8" title=""/>
          <p:cNvSpPr/>
          <p:nvPr>
            <p:custDataLst>
              <p:tags r:id="rId8"/>
            </p:custDataLst>
          </p:nvPr>
        </p:nvSpPr>
        <p:spPr>
          <a:xfrm flipH="1">
            <a:off x="3027554" y="3316329"/>
            <a:ext cx="360319" cy="287303"/>
          </a:xfrm>
          <a:prstGeom prst="leftArrow">
            <a:avLst/>
          </a:prstGeom>
          <a:solidFill>
            <a:srgbClr val="0080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eaLnBrk="1" fontAlgn="base" hangingPunct="1">
              <a:buClrTx/>
              <a:buSzTx/>
              <a:buFont typeface="Arial" panose="020b0604020202020204" pitchFamily="34" charset="0"/>
              <a:defRPr/>
            </a:pPr>
            <a:endParaRPr lang="zh-CN" altLang="en-US" sz="1800">
              <a:ln>
                <a:noFill/>
              </a:ln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6631" name="AutoShape 14" title=""/>
          <p:cNvSpPr/>
          <p:nvPr>
            <p:custDataLst>
              <p:tags r:id="rId9"/>
            </p:custDataLst>
          </p:nvPr>
        </p:nvSpPr>
        <p:spPr>
          <a:xfrm>
            <a:off x="886280" y="1279367"/>
            <a:ext cx="298413" cy="2341591"/>
          </a:xfrm>
          <a:prstGeom prst="leftBrace">
            <a:avLst>
              <a:gd name="adj1" fmla="val 69701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 eaLnBrk="1" fontAlgn="auto" hangingPunct="1"/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6633" name="文本框 1" title=""/>
          <p:cNvSpPr txBox="1"/>
          <p:nvPr>
            <p:custDataLst>
              <p:tags r:id="rId10"/>
            </p:custDataLst>
          </p:nvPr>
        </p:nvSpPr>
        <p:spPr>
          <a:xfrm>
            <a:off x="3568824" y="547302"/>
            <a:ext cx="5154929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如果一个力单独作用的效果跟几个力共同作用产生的效果相同，这个力就叫做那几个力的</a:t>
            </a:r>
            <a:r>
              <a:rPr lang="zh-CN" altLang="en-US" sz="20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合力</a:t>
            </a:r>
            <a:r>
              <a:rPr lang="zh-CN" altLang="en-US" sz="2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。而那几个力就叫做这个力的</a:t>
            </a:r>
            <a:r>
              <a:rPr lang="zh-CN" altLang="en-US" sz="20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分力</a:t>
            </a:r>
            <a:r>
              <a:rPr lang="zh-CN" altLang="en-US" sz="2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634" name="文本框 2" title=""/>
          <p:cNvSpPr txBox="1"/>
          <p:nvPr>
            <p:custDataLst>
              <p:tags r:id="rId11"/>
            </p:custDataLst>
          </p:nvPr>
        </p:nvSpPr>
        <p:spPr>
          <a:xfrm>
            <a:off x="3796761" y="2330612"/>
            <a:ext cx="4906357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同一直线上方向相同的二力合成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6635" name="Text Box 11" title=""/>
          <p:cNvSpPr txBox="1"/>
          <p:nvPr>
            <p:custDataLst>
              <p:tags r:id="rId12"/>
            </p:custDataLst>
          </p:nvPr>
        </p:nvSpPr>
        <p:spPr>
          <a:xfrm>
            <a:off x="3796761" y="3756646"/>
            <a:ext cx="513080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同一直线上方向相反</a:t>
            </a: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sym typeface="+mn-ea"/>
              </a:rPr>
              <a:t>的二力合成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6636" name="Text Box 5" title=""/>
          <p:cNvSpPr txBox="1"/>
          <p:nvPr>
            <p:custDataLst>
              <p:tags r:id="rId13"/>
            </p:custDataLst>
          </p:nvPr>
        </p:nvSpPr>
        <p:spPr>
          <a:xfrm>
            <a:off x="5141843" y="2790930"/>
            <a:ext cx="2015876" cy="5156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50000"/>
              </a:spcBef>
            </a:pPr>
            <a:r>
              <a:rPr lang="en-US" altLang="zh-CN" sz="2400" b="1" i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F </a:t>
            </a:r>
            <a:r>
              <a:rPr lang="zh-CN" altLang="en-US" sz="2400" b="1" baseline="-25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合</a:t>
            </a:r>
            <a:r>
              <a:rPr lang="en-US" altLang="zh-CN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= </a:t>
            </a:r>
            <a:r>
              <a:rPr lang="en-US" altLang="zh-CN" sz="2400" b="1" i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8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en-US" altLang="zh-CN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 + </a:t>
            </a:r>
            <a:r>
              <a:rPr lang="en-US" altLang="zh-CN" sz="2400" b="1" i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8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endParaRPr lang="en-US" altLang="zh-CN" sz="2400" b="1" baseline="-180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6637" name="Text Box 5" title=""/>
          <p:cNvSpPr txBox="1"/>
          <p:nvPr>
            <p:custDataLst>
              <p:tags r:id="rId14"/>
            </p:custDataLst>
          </p:nvPr>
        </p:nvSpPr>
        <p:spPr>
          <a:xfrm>
            <a:off x="5141843" y="4217282"/>
            <a:ext cx="2015876" cy="5156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50000"/>
              </a:spcBef>
            </a:pPr>
            <a:r>
              <a:rPr lang="en-US" altLang="zh-CN" sz="2400" b="1" i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F </a:t>
            </a:r>
            <a:r>
              <a:rPr lang="zh-CN" altLang="en-US" sz="2400" b="1" baseline="-25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合</a:t>
            </a:r>
            <a:r>
              <a:rPr lang="en-US" altLang="zh-CN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= </a:t>
            </a:r>
            <a:r>
              <a:rPr lang="en-US" altLang="zh-CN" sz="2400" b="1" i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8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en-US" altLang="zh-CN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 - </a:t>
            </a:r>
            <a:r>
              <a:rPr lang="en-US" altLang="zh-CN" sz="2400" b="1" i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80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endParaRPr lang="en-US" altLang="zh-CN" sz="2400" b="1" baseline="-180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4" name="组合 3" title=""/>
          <p:cNvGrpSpPr/>
          <p:nvPr>
            <p:custDataLst>
              <p:tags r:id="rId15"/>
            </p:custDataLst>
          </p:nvPr>
        </p:nvGrpSpPr>
        <p:grpSpPr>
          <a:xfrm>
            <a:off x="564" y="55688"/>
            <a:ext cx="3065402" cy="491429"/>
            <a:chOff x="0" y="87"/>
            <a:chExt cx="4828" cy="774"/>
          </a:xfrm>
        </p:grpSpPr>
        <p:sp>
          <p:nvSpPr>
            <p:cNvPr id="27" name="矩形 26"/>
            <p:cNvSpPr/>
            <p:nvPr>
              <p:custDataLst>
                <p:tags r:id="rId16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7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39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Times New Roman"/>
                  <a:sym typeface="+mn-ea"/>
                </a:rPr>
                <a:t>课堂小结</a:t>
              </a:r>
              <a:endParaRPr lang="zh-CN" altLang="en-US" sz="26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15" grpId="0" animBg="1"/>
      <p:bldP spid="26626" grpId="0"/>
      <p:bldP spid="26627" grpId="0"/>
      <p:bldP spid="9" grpId="0" animBg="1"/>
      <p:bldP spid="26629" grpId="0" animBg="1"/>
      <p:bldP spid="26634" grpId="0"/>
      <p:bldP spid="26636" grpId="0"/>
      <p:bldP spid="26635" grpId="0"/>
      <p:bldP spid="26637" grpId="0"/>
      <p:bldP spid="266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6323" name="Text Box 3" title=""/>
          <p:cNvSpPr txBox="1"/>
          <p:nvPr>
            <p:custDataLst>
              <p:tags r:id="rId3"/>
            </p:custDataLst>
          </p:nvPr>
        </p:nvSpPr>
        <p:spPr>
          <a:xfrm>
            <a:off x="900248" y="2453787"/>
            <a:ext cx="6263502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作用效果相同：船在大海中航行。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324" name="Text Box 4" title=""/>
          <p:cNvSpPr txBox="1"/>
          <p:nvPr>
            <p:custDataLst>
              <p:tags r:id="rId4"/>
            </p:custDataLst>
          </p:nvPr>
        </p:nvSpPr>
        <p:spPr>
          <a:xfrm>
            <a:off x="900248" y="842991"/>
            <a:ext cx="7335884" cy="14380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船受到的动力不同：</a:t>
            </a: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单个船帆驱动的一个力。大量船帆驱动的多个力。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eaLnBrk="1" fontAlgn="auto" hangingPunct="1">
              <a:spcBef>
                <a:spcPct val="50000"/>
              </a:spcBef>
            </a:pP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4400" eaLnBrk="1" fontAlgn="auto" hangingPunct="1">
              <a:spcBef>
                <a:spcPct val="50000"/>
              </a:spcBef>
            </a:pP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327" name="Text Box 7" title=""/>
          <p:cNvSpPr txBox="1"/>
          <p:nvPr>
            <p:custDataLst>
              <p:tags r:id="rId5"/>
            </p:custDataLst>
          </p:nvPr>
        </p:nvSpPr>
        <p:spPr>
          <a:xfrm>
            <a:off x="900248" y="3148391"/>
            <a:ext cx="7509218" cy="106730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 defTabSz="914400" eaLnBrk="1" fontAlgn="auto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也就是：一个发动机对船的作用效果与大量船帆对船的作用效果是一样的。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6"/>
            </p:custDataLst>
          </p:nvPr>
        </p:nvGrpSpPr>
        <p:grpSpPr>
          <a:xfrm>
            <a:off x="564" y="55688"/>
            <a:ext cx="3065402" cy="491429"/>
            <a:chOff x="0" y="87"/>
            <a:chExt cx="4828" cy="774"/>
          </a:xfrm>
        </p:grpSpPr>
        <p:sp>
          <p:nvSpPr>
            <p:cNvPr id="27" name="矩形 26"/>
            <p:cNvSpPr/>
            <p:nvPr>
              <p:custDataLst>
                <p:tags r:id="rId7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sym typeface="+mn-ea"/>
                </a:rPr>
                <a:t>观察与思考</a:t>
              </a:r>
              <a:endParaRPr lang="zh-CN" altLang="en-US" sz="26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56324" grpId="0"/>
      <p:bldP spid="563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0422" name="Text Box 6" title=""/>
          <p:cNvSpPr txBox="1"/>
          <p:nvPr>
            <p:custDataLst>
              <p:tags r:id="rId3"/>
            </p:custDataLst>
          </p:nvPr>
        </p:nvSpPr>
        <p:spPr>
          <a:xfrm>
            <a:off x="816439" y="1825850"/>
            <a:ext cx="7480012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l" defTabSz="914400" eaLnBrk="1" fontAlgn="auto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如果一个力单独作用的效果跟几个力共同作用产生的效果相同，这个力就叫做那几个力的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合力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。而那几个力就叫做这个力的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分力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426" name="Text Box 10" title=""/>
          <p:cNvSpPr txBox="1"/>
          <p:nvPr>
            <p:custDataLst>
              <p:tags r:id="rId4"/>
            </p:custDataLst>
          </p:nvPr>
        </p:nvSpPr>
        <p:spPr>
          <a:xfrm>
            <a:off x="1455170" y="3803947"/>
            <a:ext cx="62336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l" defTabSz="914400" eaLnBrk="1" fontAlgn="auto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在物理学中，求几个力的合力叫做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力的合成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5"/>
            </p:custDataLst>
          </p:nvPr>
        </p:nvGrpSpPr>
        <p:grpSpPr>
          <a:xfrm>
            <a:off x="1128" y="55681"/>
            <a:ext cx="3065024" cy="491368"/>
            <a:chOff x="0" y="87"/>
            <a:chExt cx="4828" cy="774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一、合力与分力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643105" y="771245"/>
            <a:ext cx="7827314" cy="829945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 rtlCol="0" anchor="t">
            <a:spAutoFit/>
          </a:bodyPr>
          <a:lstStyle/>
          <a:p>
            <a:pPr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通过观察思考：作用效果相同时，物体所受到的一个力和多个力有什么样的关系呢？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  <p:bldP spid="604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339502"/>
            <a:ext cx="7941959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．多只蚂蚁才能挪动的一片树叶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，一只甲壳虫就可以挪动它。甲壳虫和多只蚂蚁的作用力的效果是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相同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不同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的；甲壳虫对树叶施加的作用力，相当于多只蚂蚁对树叶施加的几个力的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；一只蚂蚁施加的力相当于甲壳虫对树叶施加的作用力的一个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后两空均填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分力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5231" y="3579862"/>
            <a:ext cx="1490397" cy="105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780510" y="1995686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相同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10"/>
            </p:custDataLst>
          </p:nvPr>
        </p:nvSpPr>
        <p:spPr>
          <a:xfrm>
            <a:off x="787406" y="3147814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合力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2922079" y="3694261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分力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2289" name="Picture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t="17770" r="47926"/>
          <a:stretch>
            <a:fillRect/>
          </a:stretch>
        </p:blipFill>
        <p:spPr>
          <a:xfrm>
            <a:off x="6296447" y="2203310"/>
            <a:ext cx="2119368" cy="2758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50015"/>
          <a:stretch>
            <a:fillRect/>
          </a:stretch>
        </p:blipFill>
        <p:spPr>
          <a:xfrm>
            <a:off x="789137" y="2196961"/>
            <a:ext cx="2054606" cy="28520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 Box 5" title=""/>
          <p:cNvSpPr txBox="1"/>
          <p:nvPr>
            <p:custDataLst>
              <p:tags r:id="rId7"/>
            </p:custDataLst>
          </p:nvPr>
        </p:nvSpPr>
        <p:spPr>
          <a:xfrm>
            <a:off x="427867" y="828325"/>
            <a:ext cx="8269854" cy="10147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0" defTabSz="914400" eaLnBrk="1" fontAlgn="auto" hangingPunct="1">
              <a:lnSpc>
                <a:spcPct val="15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下列生活现象中，假设左右两图作用效果完全相同，大人施加的力与两个小孩各自施加的力，哪个相对而言是合力，哪个相对而言是分力？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圆角矩形标注 8" title=""/>
          <p:cNvSpPr/>
          <p:nvPr>
            <p:custDataLst>
              <p:tags r:id="rId8"/>
            </p:custDataLst>
          </p:nvPr>
        </p:nvSpPr>
        <p:spPr>
          <a:xfrm>
            <a:off x="3189776" y="2153469"/>
            <a:ext cx="2548575" cy="775239"/>
          </a:xfrm>
          <a:prstGeom prst="wedgeRoundRectCallout">
            <a:avLst>
              <a:gd name="adj1" fmla="val -79073"/>
              <a:gd name="adj2" fmla="val 157493"/>
              <a:gd name="adj3" fmla="val 16667"/>
            </a:avLst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大人施加的力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是合力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圆角矩形标注 9" title=""/>
          <p:cNvSpPr/>
          <p:nvPr>
            <p:custDataLst>
              <p:tags r:id="rId9"/>
            </p:custDataLst>
          </p:nvPr>
        </p:nvSpPr>
        <p:spPr>
          <a:xfrm>
            <a:off x="3350094" y="3507757"/>
            <a:ext cx="2227940" cy="816509"/>
          </a:xfrm>
          <a:prstGeom prst="wedgeRoundRectCallout">
            <a:avLst>
              <a:gd name="adj1" fmla="val 132459"/>
              <a:gd name="adj2" fmla="val -22511"/>
              <a:gd name="adj3" fmla="val 16667"/>
            </a:avLst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每个小孩施加的力是分力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10"/>
            </p:custDataLst>
          </p:nvPr>
        </p:nvGrpSpPr>
        <p:grpSpPr>
          <a:xfrm>
            <a:off x="1128" y="55681"/>
            <a:ext cx="3065024" cy="491368"/>
            <a:chOff x="0" y="87"/>
            <a:chExt cx="4828" cy="774"/>
          </a:xfrm>
        </p:grpSpPr>
        <p:sp>
          <p:nvSpPr>
            <p:cNvPr id="3" name="矩形 2"/>
            <p:cNvSpPr/>
            <p:nvPr>
              <p:custDataLst>
                <p:tags r:id="rId11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一、合力与分力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4337" name="组合 9" title=""/>
          <p:cNvGrpSpPr/>
          <p:nvPr>
            <p:custDataLst>
              <p:tags r:id="rId4"/>
            </p:custDataLst>
          </p:nvPr>
        </p:nvGrpSpPr>
        <p:grpSpPr>
          <a:xfrm>
            <a:off x="505357" y="2359184"/>
            <a:ext cx="8372336" cy="2460335"/>
            <a:chOff x="642938" y="2000240"/>
            <a:chExt cx="8373398" cy="2460642"/>
          </a:xfrm>
        </p:grpSpPr>
        <p:pic>
          <p:nvPicPr>
            <p:cNvPr id="14338" name="Picture 5" descr="T7-21-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rcRect t="-10335" b="52260"/>
            <a:stretch>
              <a:fillRect/>
            </a:stretch>
          </p:blipFill>
          <p:spPr>
            <a:xfrm>
              <a:off x="4590386" y="2000240"/>
              <a:ext cx="4425950" cy="237331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4339" name="Group 12"/>
            <p:cNvGrpSpPr/>
            <p:nvPr>
              <p:custDataLst>
                <p:tags r:id="rId7"/>
              </p:custDataLst>
            </p:nvPr>
          </p:nvGrpSpPr>
          <p:grpSpPr>
            <a:xfrm>
              <a:off x="642938" y="2284419"/>
              <a:ext cx="4729162" cy="2176463"/>
              <a:chOff x="405" y="591"/>
              <a:chExt cx="2979" cy="1371"/>
            </a:xfrm>
          </p:grpSpPr>
          <p:pic>
            <p:nvPicPr>
              <p:cNvPr id="14340" name="Picture 4" descr="T7-21-2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5">
                <a:clrChange>
                  <a:clrFrom>
                    <a:srgbClr val="FDFDFD">
                      <a:alpha val="100000"/>
                    </a:srgbClr>
                  </a:clrFrom>
                  <a:clrTo>
                    <a:srgbClr val="FDFDFD">
                      <a:alpha val="100000"/>
                      <a:alpha val="0"/>
                    </a:srgbClr>
                  </a:clrTo>
                </a:clrChange>
              </a:blip>
              <a:srcRect l="40938" t="45975"/>
              <a:stretch>
                <a:fillRect/>
              </a:stretch>
            </p:blipFill>
            <p:spPr>
              <a:xfrm>
                <a:off x="1628" y="591"/>
                <a:ext cx="1756" cy="137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341" name="Picture 6" descr="T7-21-2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5">
                <a:clrChange>
                  <a:clrFrom>
                    <a:srgbClr val="FDFDFD">
                      <a:alpha val="100000"/>
                    </a:srgbClr>
                  </a:clrFrom>
                  <a:clrTo>
                    <a:srgbClr val="FDFDFD">
                      <a:alpha val="100000"/>
                      <a:alpha val="0"/>
                    </a:srgbClr>
                  </a:clrTo>
                </a:clrChange>
              </a:blip>
              <a:srcRect l="12604" t="55841" r="59062" b="8054"/>
              <a:stretch>
                <a:fillRect/>
              </a:stretch>
            </p:blipFill>
            <p:spPr>
              <a:xfrm>
                <a:off x="405" y="672"/>
                <a:ext cx="1225" cy="1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2470" name="AutoShape 6" title=""/>
          <p:cNvSpPr/>
          <p:nvPr>
            <p:custDataLst>
              <p:tags r:id="rId10"/>
            </p:custDataLst>
          </p:nvPr>
        </p:nvSpPr>
        <p:spPr>
          <a:xfrm>
            <a:off x="1476122" y="988388"/>
            <a:ext cx="2899687" cy="936509"/>
          </a:xfrm>
          <a:prstGeom prst="wedgeRoundRectCallout">
            <a:avLst>
              <a:gd name="adj1" fmla="val -20921"/>
              <a:gd name="adj2" fmla="val 203864"/>
              <a:gd name="adj3" fmla="val 16667"/>
            </a:avLst>
          </a:prstGeom>
          <a:noFill/>
          <a:ln w="25400" cap="sq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一匹马施加的力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是合力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AutoShape 6" title=""/>
          <p:cNvSpPr/>
          <p:nvPr>
            <p:custDataLst>
              <p:tags r:id="rId11"/>
            </p:custDataLst>
          </p:nvPr>
        </p:nvSpPr>
        <p:spPr>
          <a:xfrm>
            <a:off x="5364382" y="988388"/>
            <a:ext cx="2899687" cy="936509"/>
          </a:xfrm>
          <a:prstGeom prst="wedgeRoundRectCallout">
            <a:avLst>
              <a:gd name="adj1" fmla="val -2791"/>
              <a:gd name="adj2" fmla="val 209830"/>
              <a:gd name="adj3" fmla="val 16667"/>
            </a:avLst>
          </a:prstGeom>
          <a:noFill/>
          <a:ln w="25400" cap="sq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 defTabSz="914400" eaLnBrk="1" fontAlgn="auto" hangingPunct="1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每匹小毛驴施加的力是分力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1128" y="55681"/>
            <a:ext cx="3065024" cy="491368"/>
            <a:chOff x="0" y="87"/>
            <a:chExt cx="4828" cy="774"/>
          </a:xfrm>
        </p:grpSpPr>
        <p:sp>
          <p:nvSpPr>
            <p:cNvPr id="4" name="矩形 3"/>
            <p:cNvSpPr/>
            <p:nvPr>
              <p:custDataLst>
                <p:tags r:id="rId13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4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一、合力与分力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4516" name="Text Box 4" title=""/>
          <p:cNvSpPr txBox="1"/>
          <p:nvPr>
            <p:custDataLst>
              <p:tags r:id="rId3"/>
            </p:custDataLst>
          </p:nvPr>
        </p:nvSpPr>
        <p:spPr>
          <a:xfrm>
            <a:off x="610089" y="628464"/>
            <a:ext cx="3817784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图中的车受到</a:t>
            </a: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</a:t>
            </a: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</a:t>
            </a:r>
            <a:r>
              <a:rPr lang="en-US" altLang="zh-CN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</a:t>
            </a: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和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defTabSz="914400" eaLnBrk="1" fontAlgn="auto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</a:t>
            </a:r>
            <a:r>
              <a:rPr lang="en-US" altLang="zh-CN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</a:t>
            </a: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的作用，并且这两个力的方向相同。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4517" name="Text Box 5" title=""/>
          <p:cNvSpPr txBox="1"/>
          <p:nvPr>
            <p:custDataLst>
              <p:tags r:id="rId4"/>
            </p:custDataLst>
          </p:nvPr>
        </p:nvSpPr>
        <p:spPr>
          <a:xfrm>
            <a:off x="610089" y="2778232"/>
            <a:ext cx="3095243" cy="939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那么，推力和拉力的合力是多少呢？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4518" name="Text Box 6" title=""/>
          <p:cNvSpPr txBox="1"/>
          <p:nvPr>
            <p:custDataLst>
              <p:tags r:id="rId5"/>
            </p:custDataLst>
          </p:nvPr>
        </p:nvSpPr>
        <p:spPr>
          <a:xfrm>
            <a:off x="2452632" y="761404"/>
            <a:ext cx="136825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defTabSz="914400" eaLnBrk="1" fontAlgn="auto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拉力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6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endParaRPr lang="en-US" altLang="zh-CN" sz="2400" b="1" baseline="-16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4519" name="Text Box 7" title=""/>
          <p:cNvSpPr txBox="1"/>
          <p:nvPr>
            <p:custDataLst>
              <p:tags r:id="rId6"/>
            </p:custDataLst>
          </p:nvPr>
        </p:nvSpPr>
        <p:spPr>
          <a:xfrm>
            <a:off x="725645" y="1296008"/>
            <a:ext cx="129682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defTabSz="914400" eaLnBrk="1" fontAlgn="auto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推力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 baseline="-16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endParaRPr lang="en-US" altLang="zh-CN" sz="2400" b="1" baseline="-16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4521" name="Text Box 9" title=""/>
          <p:cNvSpPr txBox="1"/>
          <p:nvPr>
            <p:custDataLst>
              <p:tags r:id="rId7"/>
            </p:custDataLst>
          </p:nvPr>
        </p:nvSpPr>
        <p:spPr>
          <a:xfrm>
            <a:off x="610089" y="3940139"/>
            <a:ext cx="2665083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说说你的猜想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8"/>
            </p:custDataLst>
          </p:nvPr>
        </p:nvGrpSpPr>
        <p:grpSpPr>
          <a:xfrm>
            <a:off x="1128" y="55681"/>
            <a:ext cx="3065024" cy="491368"/>
            <a:chOff x="0" y="87"/>
            <a:chExt cx="4828" cy="774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5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一、合力与分力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pic>
        <p:nvPicPr>
          <p:cNvPr id="12" name="Picture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DADEE1">
                  <a:alpha val="100000"/>
                </a:srgbClr>
              </a:clrFrom>
              <a:clrTo>
                <a:srgbClr val="DADEE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0731" y="991748"/>
            <a:ext cx="3381593" cy="3346672"/>
          </a:xfrm>
          <a:prstGeom prst="rect">
            <a:avLst/>
          </a:prstGeom>
          <a:noFill/>
          <a:ln w="7620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sp>
        <p:nvSpPr>
          <p:cNvPr id="14" name="上箭头 13" title=""/>
          <p:cNvSpPr/>
          <p:nvPr>
            <p:custDataLst>
              <p:tags r:id="rId14"/>
            </p:custDataLst>
          </p:nvPr>
        </p:nvSpPr>
        <p:spPr>
          <a:xfrm rot="1320000">
            <a:off x="7145337" y="1033652"/>
            <a:ext cx="378413" cy="797462"/>
          </a:xfrm>
          <a:prstGeom prst="upArrow">
            <a:avLst>
              <a:gd name="adj1" fmla="val 36031"/>
              <a:gd name="adj2" fmla="val 1048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cs typeface="Times New Roman" panose="02020603050405020304"/>
            </a:endParaRPr>
          </a:p>
        </p:txBody>
      </p:sp>
      <p:sp>
        <p:nvSpPr>
          <p:cNvPr id="18" name="上箭头 17" title=""/>
          <p:cNvSpPr/>
          <p:nvPr>
            <p:custDataLst>
              <p:tags r:id="rId15"/>
            </p:custDataLst>
          </p:nvPr>
        </p:nvSpPr>
        <p:spPr>
          <a:xfrm rot="1320000">
            <a:off x="7015178" y="1914924"/>
            <a:ext cx="378413" cy="797462"/>
          </a:xfrm>
          <a:prstGeom prst="upArrow">
            <a:avLst>
              <a:gd name="adj1" fmla="val 36031"/>
              <a:gd name="adj2" fmla="val 1048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cs typeface="Times New Roman" panose="02020603050405020304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6"/>
            </p:custDataLst>
          </p:nvPr>
        </p:nvSpPr>
        <p:spPr>
          <a:xfrm>
            <a:off x="7589148" y="1213970"/>
            <a:ext cx="550477" cy="298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eaLnBrk="1" fontAlgn="auto" hangingPunct="1"/>
            <a:r>
              <a:rPr lang="en-US" altLang="zh-CN" sz="1800" b="1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F</a:t>
            </a:r>
            <a:r>
              <a:rPr lang="en-US" altLang="zh-CN" sz="1800" b="1" i="1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1</a:t>
            </a:r>
            <a:endParaRPr lang="en-US" altLang="zh-CN" sz="1800" b="1" i="1" baseline="-250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6706606" y="2095241"/>
            <a:ext cx="657144" cy="298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eaLnBrk="1" fontAlgn="auto" hangingPunct="1"/>
            <a:r>
              <a:rPr lang="en-US" altLang="zh-CN" sz="1800" b="1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F</a:t>
            </a:r>
            <a:r>
              <a:rPr lang="en-US" altLang="zh-CN" sz="1800" b="1" i="1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2</a:t>
            </a:r>
            <a:endParaRPr lang="en-US" altLang="zh-CN" sz="1800" b="1" i="1" baseline="-250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7" grpId="0"/>
      <p:bldP spid="64518" grpId="0"/>
      <p:bldP spid="64519" grpId="0"/>
      <p:bldP spid="64521" grpId="0"/>
      <p:bldP spid="18" grpId="0" animBg="1"/>
      <p:bldP spid="14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4516" name="Text Box 4" title=""/>
          <p:cNvSpPr txBox="1"/>
          <p:nvPr>
            <p:custDataLst>
              <p:tags r:id="rId3"/>
            </p:custDataLst>
          </p:nvPr>
        </p:nvSpPr>
        <p:spPr>
          <a:xfrm>
            <a:off x="345327" y="785923"/>
            <a:ext cx="4082546" cy="178879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0"/>
              </a:spcBef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跳伞运动员从飞机上跳下，伞未打开前，受到</a:t>
            </a: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  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和空气的</a:t>
            </a:r>
            <a:r>
              <a:rPr lang="zh-CN" altLang="en-US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4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     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作用，他们的方向相反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4517" name="Text Box 5" title=""/>
          <p:cNvSpPr txBox="1"/>
          <p:nvPr>
            <p:custDataLst>
              <p:tags r:id="rId4"/>
            </p:custDataLst>
          </p:nvPr>
        </p:nvSpPr>
        <p:spPr>
          <a:xfrm>
            <a:off x="345327" y="2778232"/>
            <a:ext cx="3706037" cy="939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 eaLnBrk="1" fontAlgn="auto" hangingPunct="1">
              <a:lnSpc>
                <a:spcPct val="115000"/>
              </a:lnSpc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那么，重力和阻力的合力是多少呢？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4518" name="Text Box 6" title=""/>
          <p:cNvSpPr txBox="1"/>
          <p:nvPr>
            <p:custDataLst>
              <p:tags r:id="rId5"/>
            </p:custDataLst>
          </p:nvPr>
        </p:nvSpPr>
        <p:spPr>
          <a:xfrm>
            <a:off x="2683108" y="1247754"/>
            <a:ext cx="136825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defTabSz="914400" eaLnBrk="1" fontAlgn="auto" hangingPunct="1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重力</a:t>
            </a: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endParaRPr lang="en-US" altLang="zh-CN" sz="2400" i="1" baseline="-16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4519" name="Text Box 7" title=""/>
          <p:cNvSpPr txBox="1"/>
          <p:nvPr>
            <p:custDataLst>
              <p:tags r:id="rId6"/>
            </p:custDataLst>
          </p:nvPr>
        </p:nvSpPr>
        <p:spPr>
          <a:xfrm>
            <a:off x="1385963" y="1635691"/>
            <a:ext cx="129682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defTabSz="914400" eaLnBrk="1" fontAlgn="auto" hangingPunct="1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阻力</a:t>
            </a: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endParaRPr lang="en-US" altLang="zh-CN" sz="2400" i="1" baseline="-16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4521" name="Text Box 9" title=""/>
          <p:cNvSpPr txBox="1"/>
          <p:nvPr>
            <p:custDataLst>
              <p:tags r:id="rId7"/>
            </p:custDataLst>
          </p:nvPr>
        </p:nvSpPr>
        <p:spPr>
          <a:xfrm>
            <a:off x="345327" y="3868392"/>
            <a:ext cx="2665083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说说你的猜想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24838" t="26457" r="38803" b="28724"/>
          <a:stretch>
            <a:fillRect/>
          </a:stretch>
        </p:blipFill>
        <p:spPr>
          <a:xfrm>
            <a:off x="4427873" y="987938"/>
            <a:ext cx="4249530" cy="3492704"/>
          </a:xfrm>
          <a:prstGeom prst="rect">
            <a:avLst/>
          </a:prstGeom>
        </p:spPr>
      </p:pic>
      <p:grpSp>
        <p:nvGrpSpPr>
          <p:cNvPr id="15" name="组合 14" title=""/>
          <p:cNvGrpSpPr/>
          <p:nvPr>
            <p:custDataLst>
              <p:tags r:id="rId10"/>
            </p:custDataLst>
          </p:nvPr>
        </p:nvGrpSpPr>
        <p:grpSpPr>
          <a:xfrm>
            <a:off x="6591051" y="1707939"/>
            <a:ext cx="1069843" cy="928890"/>
            <a:chOff x="10380" y="2690"/>
            <a:chExt cx="1685" cy="1463"/>
          </a:xfrm>
        </p:grpSpPr>
        <p:sp>
          <p:nvSpPr>
            <p:cNvPr id="5" name="上箭头 4"/>
            <p:cNvSpPr/>
            <p:nvPr>
              <p:custDataLst>
                <p:tags r:id="rId11"/>
              </p:custDataLst>
            </p:nvPr>
          </p:nvSpPr>
          <p:spPr>
            <a:xfrm>
              <a:off x="10380" y="2917"/>
              <a:ext cx="271" cy="1236"/>
            </a:xfrm>
            <a:prstGeom prst="upArrow">
              <a:avLst>
                <a:gd name="adj1" fmla="val 35055"/>
                <a:gd name="adj2" fmla="val 10637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0715" y="2690"/>
              <a:ext cx="13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8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endParaRPr lang="en-US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13"/>
            </p:custDataLst>
          </p:nvPr>
        </p:nvGrpSpPr>
        <p:grpSpPr>
          <a:xfrm>
            <a:off x="6588511" y="2704131"/>
            <a:ext cx="1007621" cy="1365716"/>
            <a:chOff x="10376" y="4259"/>
            <a:chExt cx="1587" cy="2151"/>
          </a:xfrm>
        </p:grpSpPr>
        <p:sp>
          <p:nvSpPr>
            <p:cNvPr id="6" name="下箭头 5"/>
            <p:cNvSpPr/>
            <p:nvPr>
              <p:custDataLst>
                <p:tags r:id="rId14"/>
              </p:custDataLst>
            </p:nvPr>
          </p:nvSpPr>
          <p:spPr>
            <a:xfrm>
              <a:off x="10376" y="4259"/>
              <a:ext cx="280" cy="1834"/>
            </a:xfrm>
            <a:prstGeom prst="downArrow">
              <a:avLst>
                <a:gd name="adj1" fmla="val 31147"/>
                <a:gd name="adj2" fmla="val 10721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10571" y="5588"/>
              <a:ext cx="13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8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11" name="椭圆 10" title=""/>
          <p:cNvSpPr/>
          <p:nvPr>
            <p:custDataLst>
              <p:tags r:id="rId16"/>
            </p:custDataLst>
          </p:nvPr>
        </p:nvSpPr>
        <p:spPr>
          <a:xfrm>
            <a:off x="6605019" y="2634290"/>
            <a:ext cx="144127" cy="144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1" title=""/>
          <p:cNvGrpSpPr/>
          <p:nvPr>
            <p:custDataLst>
              <p:tags r:id="rId17"/>
            </p:custDataLst>
          </p:nvPr>
        </p:nvGrpSpPr>
        <p:grpSpPr>
          <a:xfrm>
            <a:off x="1128" y="55681"/>
            <a:ext cx="3065024" cy="491368"/>
            <a:chOff x="0" y="87"/>
            <a:chExt cx="4828" cy="774"/>
          </a:xfrm>
        </p:grpSpPr>
        <p:sp>
          <p:nvSpPr>
            <p:cNvPr id="4" name="矩形 3"/>
            <p:cNvSpPr/>
            <p:nvPr>
              <p:custDataLst>
                <p:tags r:id="rId18"/>
              </p:custDataLst>
            </p:nvPr>
          </p:nvSpPr>
          <p:spPr>
            <a:xfrm>
              <a:off x="116" y="213"/>
              <a:ext cx="556" cy="5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9"/>
              </p:custDataLst>
            </p:nvPr>
          </p:nvSpPr>
          <p:spPr>
            <a:xfrm>
              <a:off x="0" y="163"/>
              <a:ext cx="542" cy="454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defRPr/>
              </a:pPr>
              <a:endParaRPr lang="zh-CN" altLang="en-US" sz="15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81" y="87"/>
              <a:ext cx="4147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一、合力与分力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7" grpId="0"/>
      <p:bldP spid="64518" grpId="0"/>
      <p:bldP spid="64519" grpId="0"/>
      <p:bldP spid="64521" grpId="0"/>
      <p:bldP spid="11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596"/>
</p:tagLst>
</file>

<file path=ppt/tags/tag103.xml><?xml version="1.0" encoding="utf-8"?>
<p:tagLst xmlns:p="http://schemas.openxmlformats.org/presentationml/2006/main">
  <p:tag name="AS_UNIQUEID" val="597"/>
</p:tagLst>
</file>

<file path=ppt/tags/tag104.xml><?xml version="1.0" encoding="utf-8"?>
<p:tagLst xmlns:p="http://schemas.openxmlformats.org/presentationml/2006/main">
  <p:tag name="AS_UNIQUEID" val="598"/>
</p:tagLst>
</file>

<file path=ppt/tags/tag105.xml><?xml version="1.0" encoding="utf-8"?>
<p:tagLst xmlns:p="http://schemas.openxmlformats.org/presentationml/2006/main">
  <p:tag name="AS_UNIQUEID" val="599"/>
</p:tagLst>
</file>

<file path=ppt/tags/tag106.xml><?xml version="1.0" encoding="utf-8"?>
<p:tagLst xmlns:p="http://schemas.openxmlformats.org/presentationml/2006/main">
  <p:tag name="AS_UNIQUEID" val="600"/>
</p:tagLst>
</file>

<file path=ppt/tags/tag107.xml><?xml version="1.0" encoding="utf-8"?>
<p:tagLst xmlns:p="http://schemas.openxmlformats.org/presentationml/2006/main">
  <p:tag name="AS_UNIQUEID" val="601"/>
</p:tagLst>
</file>

<file path=ppt/tags/tag108.xml><?xml version="1.0" encoding="utf-8"?>
<p:tagLst xmlns:p="http://schemas.openxmlformats.org/presentationml/2006/main">
  <p:tag name="AS_UNIQUEID" val="602"/>
  <p:tag name="KSO_WM_BEAUTIFY_FLAG" val=""/>
</p:tagLst>
</file>

<file path=ppt/tags/tag109.xml><?xml version="1.0" encoding="utf-8"?>
<p:tagLst xmlns:p="http://schemas.openxmlformats.org/presentationml/2006/main">
  <p:tag name="AS_UNIQUEID" val="603"/>
  <p:tag name="KSO_WM_BEAUTIFY_FLAG" val="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4"/>
  <p:tag name="KSO_WM_BEAUTIFY_FLAG" val=""/>
</p:tagLst>
</file>

<file path=ppt/tags/tag111.xml><?xml version="1.0" encoding="utf-8"?>
<p:tagLst xmlns:p="http://schemas.openxmlformats.org/presentationml/2006/main">
  <p:tag name="AS_UNIQUEID" val="605"/>
</p:tagLst>
</file>

<file path=ppt/tags/tag112.xml><?xml version="1.0" encoding="utf-8"?>
<p:tagLst xmlns:p="http://schemas.openxmlformats.org/presentationml/2006/main">
  <p:tag name="AS_UNIQUEID" val="606"/>
</p:tagLst>
</file>

<file path=ppt/tags/tag113.xml><?xml version="1.0" encoding="utf-8"?>
<p:tagLst xmlns:p="http://schemas.openxmlformats.org/presentationml/2006/main">
  <p:tag name="AS_UNIQUEID" val="607"/>
</p:tagLst>
</file>

<file path=ppt/tags/tag114.xml><?xml version="1.0" encoding="utf-8"?>
<p:tagLst xmlns:p="http://schemas.openxmlformats.org/presentationml/2006/main">
  <p:tag name="AS_UNIQUEID" val="608"/>
</p:tagLst>
</file>

<file path=ppt/tags/tag115.xml><?xml version="1.0" encoding="utf-8"?>
<p:tagLst xmlns:p="http://schemas.openxmlformats.org/presentationml/2006/main">
  <p:tag name="AS_UNIQUEID" val="609"/>
</p:tagLst>
</file>

<file path=ppt/tags/tag116.xml><?xml version="1.0" encoding="utf-8"?>
<p:tagLst xmlns:p="http://schemas.openxmlformats.org/presentationml/2006/main">
  <p:tag name="AS_UNIQUEID" val="610"/>
  <p:tag name="KSO_WM_BEAUTIFY_FLAG" val=""/>
</p:tagLst>
</file>

<file path=ppt/tags/tag117.xml><?xml version="1.0" encoding="utf-8"?>
<p:tagLst xmlns:p="http://schemas.openxmlformats.org/presentationml/2006/main">
  <p:tag name="AS_UNIQUEID" val="611"/>
  <p:tag name="KSO_WM_BEAUTIFY_FLAG" val=""/>
</p:tagLst>
</file>

<file path=ppt/tags/tag118.xml><?xml version="1.0" encoding="utf-8"?>
<p:tagLst xmlns:p="http://schemas.openxmlformats.org/presentationml/2006/main">
  <p:tag name="AS_UNIQUEID" val="612"/>
  <p:tag name="KSO_WM_BEAUTIFY_FLAG" val="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</p:tagLst>
</file>

<file path=ppt/tags/tag121.xml><?xml version="1.0" encoding="utf-8"?>
<p:tagLst xmlns:p="http://schemas.openxmlformats.org/presentationml/2006/main">
  <p:tag name="AS_UNIQUEID" val="615"/>
  <p:tag name="KSO_WM_DIAGRAM_VIRTUALLY_FRAME" val="{&quot;height&quot;:155.325,&quot;left&quot;:38.87503937007874,&quot;top&quot;:220.3,&quot;width&quot;:599.4249606299212}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  <p:tag name="KSO_WM_BEAUTIFY_FLAG" val=""/>
</p:tagLst>
</file>

<file path=ppt/tags/tag124.xml><?xml version="1.0" encoding="utf-8"?>
<p:tagLst xmlns:p="http://schemas.openxmlformats.org/presentationml/2006/main">
  <p:tag name="AS_UNIQUEID" val="618"/>
  <p:tag name="KSO_WM_BEAUTIFY_FLAG" val=""/>
</p:tagLst>
</file>

<file path=ppt/tags/tag125.xml><?xml version="1.0" encoding="utf-8"?>
<p:tagLst xmlns:p="http://schemas.openxmlformats.org/presentationml/2006/main">
  <p:tag name="AS_UNIQUEID" val="619"/>
  <p:tag name="KSO_WM_BEAUTIFY_FLAG" val="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</p:tagLst>
</file>

<file path=ppt/tags/tag134.xml><?xml version="1.0" encoding="utf-8"?>
<p:tagLst xmlns:p="http://schemas.openxmlformats.org/presentationml/2006/main">
  <p:tag name="AS_UNIQUEID" val="628"/>
</p:tagLst>
</file>

<file path=ppt/tags/tag135.xml><?xml version="1.0" encoding="utf-8"?>
<p:tagLst xmlns:p="http://schemas.openxmlformats.org/presentationml/2006/main">
  <p:tag name="AS_UNIQUEID" val="629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  <p:tag name="KSO_WM_BEAUTIFY_FLAG" val=""/>
</p:tagLst>
</file>

<file path=ppt/tags/tag147.xml><?xml version="1.0" encoding="utf-8"?>
<p:tagLst xmlns:p="http://schemas.openxmlformats.org/presentationml/2006/main">
  <p:tag name="AS_UNIQUEID" val="641"/>
  <p:tag name="KSO_WM_BEAUTIFY_FLAG" val=""/>
</p:tagLst>
</file>

<file path=ppt/tags/tag148.xml><?xml version="1.0" encoding="utf-8"?>
<p:tagLst xmlns:p="http://schemas.openxmlformats.org/presentationml/2006/main">
  <p:tag name="AS_UNIQUEID" val="642"/>
  <p:tag name="KSO_WM_BEAUTIFY_FLAG" val="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</p:tagLst>
</file>

<file path=ppt/tags/tag162.xml><?xml version="1.0" encoding="utf-8"?>
<p:tagLst xmlns:p="http://schemas.openxmlformats.org/presentationml/2006/main">
  <p:tag name="AS_UNIQUEID" val="656"/>
  <p:tag name="KSO_WM_BEAUTIFY_FLAG" val=""/>
</p:tagLst>
</file>

<file path=ppt/tags/tag163.xml><?xml version="1.0" encoding="utf-8"?>
<p:tagLst xmlns:p="http://schemas.openxmlformats.org/presentationml/2006/main">
  <p:tag name="AS_UNIQUEID" val="657"/>
  <p:tag name="KSO_WM_BEAUTIFY_FLAG" val=""/>
</p:tagLst>
</file>

<file path=ppt/tags/tag164.xml><?xml version="1.0" encoding="utf-8"?>
<p:tagLst xmlns:p="http://schemas.openxmlformats.org/presentationml/2006/main">
  <p:tag name="AS_UNIQUEID" val="658"/>
  <p:tag name="KSO_WM_BEAUTIFY_FLAG" val="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  <p:tag name="KSO_WM_BEAUTIFY_FLAG" val=""/>
</p:tagLst>
</file>

<file path=ppt/tags/tag173.xml><?xml version="1.0" encoding="utf-8"?>
<p:tagLst xmlns:p="http://schemas.openxmlformats.org/presentationml/2006/main">
  <p:tag name="AS_UNIQUEID" val="667"/>
  <p:tag name="KSO_WM_BEAUTIFY_FLAG" val=""/>
</p:tagLst>
</file>

<file path=ppt/tags/tag174.xml><?xml version="1.0" encoding="utf-8"?>
<p:tagLst xmlns:p="http://schemas.openxmlformats.org/presentationml/2006/main">
  <p:tag name="AS_UNIQUEID" val="668"/>
  <p:tag name="KSO_WM_BEAUTIFY_FLAG" val=""/>
</p:tagLst>
</file>

<file path=ppt/tags/tag175.xml><?xml version="1.0" encoding="utf-8"?>
<p:tagLst xmlns:p="http://schemas.openxmlformats.org/presentationml/2006/main">
  <p:tag name="AS_UNIQUEID" val="669"/>
</p:tagLst>
</file>

<file path=ppt/tags/tag176.xml><?xml version="1.0" encoding="utf-8"?>
<p:tagLst xmlns:p="http://schemas.openxmlformats.org/presentationml/2006/main">
  <p:tag name="AS_UNIQUEID" val="670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</p:tagLst>
</file>

<file path=ppt/tags/tag189.xml><?xml version="1.0" encoding="utf-8"?>
<p:tagLst xmlns:p="http://schemas.openxmlformats.org/presentationml/2006/main">
  <p:tag name="AS_UNIQUEID" val="683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  <p:tag name="KSO_WM_BEAUTIFY_FLAG" val=""/>
</p:tagLst>
</file>

<file path=ppt/tags/tag196.xml><?xml version="1.0" encoding="utf-8"?>
<p:tagLst xmlns:p="http://schemas.openxmlformats.org/presentationml/2006/main">
  <p:tag name="AS_UNIQUEID" val="690"/>
  <p:tag name="KSO_WM_BEAUTIFY_FLAG" val=""/>
</p:tagLst>
</file>

<file path=ppt/tags/tag197.xml><?xml version="1.0" encoding="utf-8"?>
<p:tagLst xmlns:p="http://schemas.openxmlformats.org/presentationml/2006/main">
  <p:tag name="AS_UNIQUEID" val="691"/>
  <p:tag name="KSO_WM_BEAUTIFY_FLAG" val=""/>
</p:tagLst>
</file>

<file path=ppt/tags/tag198.xml><?xml version="1.0" encoding="utf-8"?>
<p:tagLst xmlns:p="http://schemas.openxmlformats.org/presentationml/2006/main">
  <p:tag name="AS_UNIQUEID" val="692"/>
</p:tagLst>
</file>

<file path=ppt/tags/tag199.xml><?xml version="1.0" encoding="utf-8"?>
<p:tagLst xmlns:p="http://schemas.openxmlformats.org/presentationml/2006/main">
  <p:tag name="AS_UNIQUEID" val="693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</p:tagLst>
</file>

<file path=ppt/tags/tag204.xml><?xml version="1.0" encoding="utf-8"?>
<p:tagLst xmlns:p="http://schemas.openxmlformats.org/presentationml/2006/main">
  <p:tag name="AS_UNIQUEID" val="698"/>
  <p:tag name="KSO_WM_BEAUTIFY_FLAG" val=""/>
</p:tagLst>
</file>

<file path=ppt/tags/tag205.xml><?xml version="1.0" encoding="utf-8"?>
<p:tagLst xmlns:p="http://schemas.openxmlformats.org/presentationml/2006/main">
  <p:tag name="AS_UNIQUEID" val="699"/>
  <p:tag name="KSO_WM_BEAUTIFY_FLAG" val=""/>
</p:tagLst>
</file>

<file path=ppt/tags/tag206.xml><?xml version="1.0" encoding="utf-8"?>
<p:tagLst xmlns:p="http://schemas.openxmlformats.org/presentationml/2006/main">
  <p:tag name="AS_UNIQUEID" val="700"/>
  <p:tag name="KSO_WM_BEAUTIFY_FLAG" val="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706"/>
</p:tagLst>
</file>

<file path=ppt/tags/tag213.xml><?xml version="1.0" encoding="utf-8"?>
<p:tagLst xmlns:p="http://schemas.openxmlformats.org/presentationml/2006/main">
  <p:tag name="AS_UNIQUEID" val="707"/>
</p:tagLst>
</file>

<file path=ppt/tags/tag214.xml><?xml version="1.0" encoding="utf-8"?>
<p:tagLst xmlns:p="http://schemas.openxmlformats.org/presentationml/2006/main">
  <p:tag name="AS_UNIQUEID" val="708"/>
  <p:tag name="KSO_WM_BEAUTIFY_FLAG" val=""/>
</p:tagLst>
</file>

<file path=ppt/tags/tag215.xml><?xml version="1.0" encoding="utf-8"?>
<p:tagLst xmlns:p="http://schemas.openxmlformats.org/presentationml/2006/main">
  <p:tag name="AS_UNIQUEID" val="709"/>
  <p:tag name="KSO_WM_BEAUTIFY_FLAG" val=""/>
</p:tagLst>
</file>

<file path=ppt/tags/tag216.xml><?xml version="1.0" encoding="utf-8"?>
<p:tagLst xmlns:p="http://schemas.openxmlformats.org/presentationml/2006/main">
  <p:tag name="AS_UNIQUEID" val="710"/>
  <p:tag name="KSO_WM_BEAUTIFY_FLAG" val="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</p:tagLst>
</file>

<file path=ppt/tags/tag219.xml><?xml version="1.0" encoding="utf-8"?>
<p:tagLst xmlns:p="http://schemas.openxmlformats.org/presentationml/2006/main">
  <p:tag name="AS_UNIQUEID" val="713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  <p:tag name="KSO_WM_BEAUTIFY_FLAG" val=""/>
</p:tagLst>
</file>

<file path=ppt/tags/tag223.xml><?xml version="1.0" encoding="utf-8"?>
<p:tagLst xmlns:p="http://schemas.openxmlformats.org/presentationml/2006/main">
  <p:tag name="AS_UNIQUEID" val="717"/>
  <p:tag name="KSO_WM_BEAUTIFY_FLAG" val=""/>
</p:tagLst>
</file>

<file path=ppt/tags/tag224.xml><?xml version="1.0" encoding="utf-8"?>
<p:tagLst xmlns:p="http://schemas.openxmlformats.org/presentationml/2006/main">
  <p:tag name="AS_UNIQUEID" val="718"/>
  <p:tag name="KSO_WM_BEAUTIFY_FLAG" val="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</p:tagLst>
</file>

<file path=ppt/tags/tag227.xml><?xml version="1.0" encoding="utf-8"?>
<p:tagLst xmlns:p="http://schemas.openxmlformats.org/presentationml/2006/main">
  <p:tag name="AS_UNIQUEID" val="721"/>
</p:tagLst>
</file>

<file path=ppt/tags/tag228.xml><?xml version="1.0" encoding="utf-8"?>
<p:tagLst xmlns:p="http://schemas.openxmlformats.org/presentationml/2006/main">
  <p:tag name="AS_UNIQUEID" val="722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</p:tagLst>
</file>

<file path=ppt/tags/tag232.xml><?xml version="1.0" encoding="utf-8"?>
<p:tagLst xmlns:p="http://schemas.openxmlformats.org/presentationml/2006/main">
  <p:tag name="AS_UNIQUEID" val="726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</p:tagLst>
</file>

<file path=ppt/tags/tag237.xml><?xml version="1.0" encoding="utf-8"?>
<p:tagLst xmlns:p="http://schemas.openxmlformats.org/presentationml/2006/main">
  <p:tag name="AS_UNIQUEID" val="731"/>
</p:tagLst>
</file>

<file path=ppt/tags/tag238.xml><?xml version="1.0" encoding="utf-8"?>
<p:tagLst xmlns:p="http://schemas.openxmlformats.org/presentationml/2006/main">
  <p:tag name="AS_UNIQUEID" val="732"/>
</p:tagLst>
</file>

<file path=ppt/tags/tag239.xml><?xml version="1.0" encoding="utf-8"?>
<p:tagLst xmlns:p="http://schemas.openxmlformats.org/presentationml/2006/main">
  <p:tag name="AS_UNIQUEID" val="733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</p:tagLst>
</file>

<file path=ppt/tags/tag243.xml><?xml version="1.0" encoding="utf-8"?>
<p:tagLst xmlns:p="http://schemas.openxmlformats.org/presentationml/2006/main">
  <p:tag name="AS_UNIQUEID" val="737"/>
</p:tagLst>
</file>

<file path=ppt/tags/tag244.xml><?xml version="1.0" encoding="utf-8"?>
<p:tagLst xmlns:p="http://schemas.openxmlformats.org/presentationml/2006/main">
  <p:tag name="AS_UNIQUEID" val="738"/>
</p:tagLst>
</file>

<file path=ppt/tags/tag245.xml><?xml version="1.0" encoding="utf-8"?>
<p:tagLst xmlns:p="http://schemas.openxmlformats.org/presentationml/2006/main">
  <p:tag name="AS_UNIQUEID" val="739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</p:tagLst>
</file>

<file path=ppt/tags/tag254.xml><?xml version="1.0" encoding="utf-8"?>
<p:tagLst xmlns:p="http://schemas.openxmlformats.org/presentationml/2006/main">
  <p:tag name="AS_UNIQUEID" val="748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  <p:tag name="KSO_WM_BEAUTIFY_FLAG" val=""/>
</p:tagLst>
</file>

<file path=ppt/tags/tag258.xml><?xml version="1.0" encoding="utf-8"?>
<p:tagLst xmlns:p="http://schemas.openxmlformats.org/presentationml/2006/main">
  <p:tag name="AS_UNIQUEID" val="752"/>
  <p:tag name="KSO_WM_BEAUTIFY_FLAG" val=""/>
</p:tagLst>
</file>

<file path=ppt/tags/tag259.xml><?xml version="1.0" encoding="utf-8"?>
<p:tagLst xmlns:p="http://schemas.openxmlformats.org/presentationml/2006/main">
  <p:tag name="AS_UNIQUEID" val="753"/>
  <p:tag name="KSO_WM_BEAUTIFY_FLAG" val="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  <p:tag name="KSO_WM_BEAUTIFY_FLAG" val="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  <p:tag name="KSO_WM_BEAUTIFY_FLAG" val=""/>
</p:tagLst>
</file>

<file path=ppt/tags/tag271.xml><?xml version="1.0" encoding="utf-8"?>
<p:tagLst xmlns:p="http://schemas.openxmlformats.org/presentationml/2006/main">
  <p:tag name="AS_UNIQUEID" val="765"/>
  <p:tag name="KSO_WM_BEAUTIFY_FLAG" val="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  <p:tag name="KSO_WM_BEAUTIFY_FLAG" val=""/>
</p:tagLst>
</file>

<file path=ppt/tags/tag293.xml><?xml version="1.0" encoding="utf-8"?>
<p:tagLst xmlns:p="http://schemas.openxmlformats.org/presentationml/2006/main">
  <p:tag name="AS_UNIQUEID" val="787"/>
  <p:tag name="KSO_WM_BEAUTIFY_FLAG" val=""/>
</p:tagLst>
</file>

<file path=ppt/tags/tag294.xml><?xml version="1.0" encoding="utf-8"?>
<p:tagLst xmlns:p="http://schemas.openxmlformats.org/presentationml/2006/main">
  <p:tag name="AS_UNIQUEID" val="788"/>
  <p:tag name="KSO_WM_BEAUTIFY_FLAG" val="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34"/>
</p:tagLst>
</file>

<file path=ppt/tags/tag308.xml><?xml version="1.0" encoding="utf-8"?>
<p:tagLst xmlns:p="http://schemas.openxmlformats.org/presentationml/2006/main">
  <p:tag name="AS_UNIQUEID" val="801"/>
</p:tagLst>
</file>

<file path=ppt/tags/tag309.xml><?xml version="1.0" encoding="utf-8"?>
<p:tagLst xmlns:p="http://schemas.openxmlformats.org/presentationml/2006/main">
  <p:tag name="AS_UNIQUEID" val="802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3"/>
</p:tagLst>
</file>

<file path=ppt/tags/tag311.xml><?xml version="1.0" encoding="utf-8"?>
<p:tagLst xmlns:p="http://schemas.openxmlformats.org/presentationml/2006/main">
  <p:tag name="AS_UNIQUEID" val="804"/>
</p:tagLst>
</file>

<file path=ppt/tags/tag312.xml><?xml version="1.0" encoding="utf-8"?>
<p:tagLst xmlns:p="http://schemas.openxmlformats.org/presentationml/2006/main">
  <p:tag name="AS_UNIQUEID" val="805"/>
</p:tagLst>
</file>

<file path=ppt/tags/tag313.xml><?xml version="1.0" encoding="utf-8"?>
<p:tagLst xmlns:p="http://schemas.openxmlformats.org/presentationml/2006/main">
  <p:tag name="AS_UNIQUEID" val="806"/>
</p:tagLst>
</file>

<file path=ppt/tags/tag314.xml><?xml version="1.0" encoding="utf-8"?>
<p:tagLst xmlns:p="http://schemas.openxmlformats.org/presentationml/2006/main">
  <p:tag name="AS_UNIQUEID" val="807"/>
</p:tagLst>
</file>

<file path=ppt/tags/tag315.xml><?xml version="1.0" encoding="utf-8"?>
<p:tagLst xmlns:p="http://schemas.openxmlformats.org/presentationml/2006/main">
  <p:tag name="AS_UNIQUEID" val="808"/>
</p:tagLst>
</file>

<file path=ppt/tags/tag316.xml><?xml version="1.0" encoding="utf-8"?>
<p:tagLst xmlns:p="http://schemas.openxmlformats.org/presentationml/2006/main">
  <p:tag name="AS_UNIQUEID" val="809"/>
</p:tagLst>
</file>

<file path=ppt/tags/tag317.xml><?xml version="1.0" encoding="utf-8"?>
<p:tagLst xmlns:p="http://schemas.openxmlformats.org/presentationml/2006/main">
  <p:tag name="AS_UNIQUEID" val="810"/>
</p:tagLst>
</file>

<file path=ppt/tags/tag318.xml><?xml version="1.0" encoding="utf-8"?>
<p:tagLst xmlns:p="http://schemas.openxmlformats.org/presentationml/2006/main">
  <p:tag name="AS_UNIQUEID" val="811"/>
</p:tagLst>
</file>

<file path=ppt/tags/tag319.xml><?xml version="1.0" encoding="utf-8"?>
<p:tagLst xmlns:p="http://schemas.openxmlformats.org/presentationml/2006/main">
  <p:tag name="AS_UNIQUEID" val="812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3"/>
</p:tagLst>
</file>

<file path=ppt/tags/tag321.xml><?xml version="1.0" encoding="utf-8"?>
<p:tagLst xmlns:p="http://schemas.openxmlformats.org/presentationml/2006/main">
  <p:tag name="AS_UNIQUEID" val="814"/>
</p:tagLst>
</file>

<file path=ppt/tags/tag322.xml><?xml version="1.0" encoding="utf-8"?>
<p:tagLst xmlns:p="http://schemas.openxmlformats.org/presentationml/2006/main">
  <p:tag name="AS_UNIQUEID" val="815"/>
</p:tagLst>
</file>

<file path=ppt/tags/tag323.xml><?xml version="1.0" encoding="utf-8"?>
<p:tagLst xmlns:p="http://schemas.openxmlformats.org/presentationml/2006/main">
  <p:tag name="AS_UNIQUEID" val="816"/>
</p:tagLst>
</file>

<file path=ppt/tags/tag324.xml><?xml version="1.0" encoding="utf-8"?>
<p:tagLst xmlns:p="http://schemas.openxmlformats.org/presentationml/2006/main">
  <p:tag name="AS_UNIQUEID" val="817"/>
</p:tagLst>
</file>

<file path=ppt/tags/tag325.xml><?xml version="1.0" encoding="utf-8"?>
<p:tagLst xmlns:p="http://schemas.openxmlformats.org/presentationml/2006/main">
  <p:tag name="AS_UNIQUEID" val="818"/>
</p:tagLst>
</file>

<file path=ppt/tags/tag326.xml><?xml version="1.0" encoding="utf-8"?>
<p:tagLst xmlns:p="http://schemas.openxmlformats.org/presentationml/2006/main">
  <p:tag name="AS_UNIQUEID" val="819"/>
</p:tagLst>
</file>

<file path=ppt/tags/tag327.xml><?xml version="1.0" encoding="utf-8"?>
<p:tagLst xmlns:p="http://schemas.openxmlformats.org/presentationml/2006/main">
  <p:tag name="AS_UNIQUEID" val="820"/>
</p:tagLst>
</file>

<file path=ppt/tags/tag328.xml><?xml version="1.0" encoding="utf-8"?>
<p:tagLst xmlns:p="http://schemas.openxmlformats.org/presentationml/2006/main">
  <p:tag name="AS_UNIQUEID" val="821"/>
</p:tagLst>
</file>

<file path=ppt/tags/tag329.xml><?xml version="1.0" encoding="utf-8"?>
<p:tagLst xmlns:p="http://schemas.openxmlformats.org/presentationml/2006/main">
  <p:tag name="AS_UNIQUEID" val="822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3"/>
</p:tagLst>
</file>

<file path=ppt/tags/tag331.xml><?xml version="1.0" encoding="utf-8"?>
<p:tagLst xmlns:p="http://schemas.openxmlformats.org/presentationml/2006/main">
  <p:tag name="AS_UNIQUEID" val="824"/>
</p:tagLst>
</file>

<file path=ppt/tags/tag332.xml><?xml version="1.0" encoding="utf-8"?>
<p:tagLst xmlns:p="http://schemas.openxmlformats.org/presentationml/2006/main">
  <p:tag name="AS_UNIQUEID" val="825"/>
</p:tagLst>
</file>

<file path=ppt/tags/tag333.xml><?xml version="1.0" encoding="utf-8"?>
<p:tagLst xmlns:p="http://schemas.openxmlformats.org/presentationml/2006/main">
  <p:tag name="AS_UNIQUEID" val="826"/>
</p:tagLst>
</file>

<file path=ppt/tags/tag334.xml><?xml version="1.0" encoding="utf-8"?>
<p:tagLst xmlns:p="http://schemas.openxmlformats.org/presentationml/2006/main">
  <p:tag name="AS_UNIQUEID" val="827"/>
</p:tagLst>
</file>

<file path=ppt/tags/tag335.xml><?xml version="1.0" encoding="utf-8"?>
<p:tagLst xmlns:p="http://schemas.openxmlformats.org/presentationml/2006/main">
  <p:tag name="AS_UNIQUEID" val="828"/>
</p:tagLst>
</file>

<file path=ppt/tags/tag336.xml><?xml version="1.0" encoding="utf-8"?>
<p:tagLst xmlns:p="http://schemas.openxmlformats.org/presentationml/2006/main">
  <p:tag name="AS_UNIQUEID" val="829"/>
</p:tagLst>
</file>

<file path=ppt/tags/tag337.xml><?xml version="1.0" encoding="utf-8"?>
<p:tagLst xmlns:p="http://schemas.openxmlformats.org/presentationml/2006/main">
  <p:tag name="AS_UNIQUEID" val="830"/>
</p:tagLst>
</file>

<file path=ppt/tags/tag338.xml><?xml version="1.0" encoding="utf-8"?>
<p:tagLst xmlns:p="http://schemas.openxmlformats.org/presentationml/2006/main">
  <p:tag name="AS_UNIQUEID" val="831"/>
  <p:tag name="KSO_WM_BEAUTIFY_FLAG" val=""/>
</p:tagLst>
</file>

<file path=ppt/tags/tag339.xml><?xml version="1.0" encoding="utf-8"?>
<p:tagLst xmlns:p="http://schemas.openxmlformats.org/presentationml/2006/main">
  <p:tag name="AS_UNIQUEID" val="832"/>
  <p:tag name="KSO_WM_BEAUTIFY_FLAG" val="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3"/>
  <p:tag name="KSO_WM_BEAUTIFY_FLAG" val=""/>
</p:tagLst>
</file>

<file path=ppt/tags/tag34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5.xml><?xml version="1.0" encoding="utf-8"?>
<p:tagLst xmlns:p="http://schemas.openxmlformats.org/presentationml/2006/main">
  <p:tag name="AS_UNIQUEID" val="53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.xml><?xml version="1.0" encoding="utf-8"?>
<p:tagLst xmlns:p="http://schemas.openxmlformats.org/presentationml/2006/main">
  <p:tag name="AS_UNIQUEID" val="534"/>
</p:tagLst>
</file>

<file path=ppt/tags/tag38.xml><?xml version="1.0" encoding="utf-8"?>
<p:tagLst xmlns:p="http://schemas.openxmlformats.org/presentationml/2006/main">
  <p:tag name="AS_UNIQUEID" val="535"/>
</p:tagLst>
</file>

<file path=ppt/tags/tag39.xml><?xml version="1.0" encoding="utf-8"?>
<p:tagLst xmlns:p="http://schemas.openxmlformats.org/presentationml/2006/main">
  <p:tag name="AS_UNIQUEID" val="53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1.xml><?xml version="1.0" encoding="utf-8"?>
<p:tagLst xmlns:p="http://schemas.openxmlformats.org/presentationml/2006/main">
  <p:tag name="AS_UNIQUEID" val="568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AS_UNIQUEID" val="573"/>
</p:tagLst>
</file>

<file path=ppt/tags/tag78.xml><?xml version="1.0" encoding="utf-8"?>
<p:tagLst xmlns:p="http://schemas.openxmlformats.org/presentationml/2006/main">
  <p:tag name="AS_UNIQUEID" val="574"/>
</p:tagLst>
</file>

<file path=ppt/tags/tag79.xml><?xml version="1.0" encoding="utf-8"?>
<p:tagLst xmlns:p="http://schemas.openxmlformats.org/presentationml/2006/main">
  <p:tag name="AS_UNIQUEID" val="575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6"/>
</p:tagLst>
</file>

<file path=ppt/tags/tag81.xml><?xml version="1.0" encoding="utf-8"?>
<p:tagLst xmlns:p="http://schemas.openxmlformats.org/presentationml/2006/main">
  <p:tag name="AS_UNIQUEID" val="577"/>
</p:tagLst>
</file>

<file path=ppt/tags/tag82.xml><?xml version="1.0" encoding="utf-8"?>
<p:tagLst xmlns:p="http://schemas.openxmlformats.org/presentationml/2006/main">
  <p:tag name="AS_UNIQUEID" val="578"/>
</p:tagLst>
</file>

<file path=ppt/tags/tag83.xml><?xml version="1.0" encoding="utf-8"?>
<p:tagLst xmlns:p="http://schemas.openxmlformats.org/presentationml/2006/main">
  <p:tag name="AS_UNIQUEID" val="579"/>
</p:tagLst>
</file>

<file path=ppt/tags/tag84.xml><?xml version="1.0" encoding="utf-8"?>
<p:tagLst xmlns:p="http://schemas.openxmlformats.org/presentationml/2006/main">
  <p:tag name="AS_UNIQUEID" val="580"/>
</p:tagLst>
</file>

<file path=ppt/tags/tag85.xml><?xml version="1.0" encoding="utf-8"?>
<p:tagLst xmlns:p="http://schemas.openxmlformats.org/presentationml/2006/main">
  <p:tag name="AS_UNIQUEID" val="581"/>
</p:tagLst>
</file>

<file path=ppt/tags/tag86.xml><?xml version="1.0" encoding="utf-8"?>
<p:tagLst xmlns:p="http://schemas.openxmlformats.org/presentationml/2006/main">
  <p:tag name="AS_UNIQUEID" val="582"/>
</p:tagLst>
</file>

<file path=ppt/tags/tag87.xml><?xml version="1.0" encoding="utf-8"?>
<p:tagLst xmlns:p="http://schemas.openxmlformats.org/presentationml/2006/main">
  <p:tag name="AS_UNIQUEID" val="583"/>
</p:tagLst>
</file>

<file path=ppt/tags/tag88.xml><?xml version="1.0" encoding="utf-8"?>
<p:tagLst xmlns:p="http://schemas.openxmlformats.org/presentationml/2006/main">
  <p:tag name="AS_UNIQUEID" val="584"/>
</p:tagLst>
</file>

<file path=ppt/tags/tag89.xml><?xml version="1.0" encoding="utf-8"?>
<p:tagLst xmlns:p="http://schemas.openxmlformats.org/presentationml/2006/main">
  <p:tag name="AS_UNIQUEID" val="585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6"/>
</p:tagLst>
</file>

<file path=ppt/tags/tag91.xml><?xml version="1.0" encoding="utf-8"?>
<p:tagLst xmlns:p="http://schemas.openxmlformats.org/presentationml/2006/main">
  <p:tag name="AS_UNIQUEID" val="587"/>
</p:tagLst>
</file>

<file path=ppt/tags/tag92.xml><?xml version="1.0" encoding="utf-8"?>
<p:tagLst xmlns:p="http://schemas.openxmlformats.org/presentationml/2006/main">
  <p:tag name="AS_UNIQUEID" val="588"/>
</p:tagLst>
</file>

<file path=ppt/tags/tag93.xml><?xml version="1.0" encoding="utf-8"?>
<p:tagLst xmlns:p="http://schemas.openxmlformats.org/presentationml/2006/main">
  <p:tag name="AS_UNIQUEID" val="589"/>
</p:tagLst>
</file>

<file path=ppt/tags/tag94.xml><?xml version="1.0" encoding="utf-8"?>
<p:tagLst xmlns:p="http://schemas.openxmlformats.org/presentationml/2006/main">
  <p:tag name="AS_UNIQUEID" val="590"/>
</p:tagLst>
</file>

<file path=ppt/tags/tag95.xml><?xml version="1.0" encoding="utf-8"?>
<p:tagLst xmlns:p="http://schemas.openxmlformats.org/presentationml/2006/main">
  <p:tag name="AS_UNIQUEID" val="591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592"/>
</p:tagLst>
</file>

<file path=ppt/tags/tag97.xml><?xml version="1.0" encoding="utf-8"?>
<p:tagLst xmlns:p="http://schemas.openxmlformats.org/presentationml/2006/main">
  <p:tag name="AS_UNIQUEID" val="593"/>
</p:tagLst>
</file>

<file path=ppt/tags/tag98.xml><?xml version="1.0" encoding="utf-8"?>
<p:tagLst xmlns:p="http://schemas.openxmlformats.org/presentationml/2006/main">
  <p:tag name="AS_UNIQUEID" val="594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154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2026-01-24T17:51:09Z</cp:lastPrinted>
  <dcterms:created xsi:type="dcterms:W3CDTF">2026-01-24T17:51:09Z</dcterms:created>
  <dcterms:modified xsi:type="dcterms:W3CDTF">2026-01-24T09:51:09Z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