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wav" ContentType="audio/x-wav"/>
  <Default Extension="png" ContentType="image/png"/>
  <Default Extension="gif" ContentType="image/gi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51" r:id="rId3"/>
    <p:sldMasterId id="2147483656" r:id="rId4"/>
  </p:sldMasterIdLst>
  <p:notesMasterIdLst>
    <p:notesMasterId r:id="rId5"/>
  </p:notesMasterIdLst>
  <p:sldIdLst>
    <p:sldId id="549" r:id="rId6"/>
    <p:sldId id="256" r:id="rId7"/>
    <p:sldId id="566" r:id="rId8"/>
    <p:sldId id="258" r:id="rId9"/>
    <p:sldId id="441" r:id="rId10"/>
    <p:sldId id="691" r:id="rId11"/>
    <p:sldId id="527" r:id="rId12"/>
    <p:sldId id="665" r:id="rId13"/>
    <p:sldId id="541" r:id="rId14"/>
    <p:sldId id="666" r:id="rId15"/>
    <p:sldId id="542" r:id="rId16"/>
    <p:sldId id="667" r:id="rId17"/>
    <p:sldId id="692" r:id="rId18"/>
    <p:sldId id="630" r:id="rId19"/>
    <p:sldId id="689" r:id="rId20"/>
    <p:sldId id="601" r:id="rId21"/>
    <p:sldId id="485" r:id="rId22"/>
    <p:sldId id="257" r:id="rId23"/>
    <p:sldId id="567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568" r:id="rId32"/>
    <p:sldId id="270" r:id="rId33"/>
    <p:sldId id="550" r:id="rId34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017360D-BD74-4CB3-ACF1-6DBE7DDF47CF}">
          <p14:sldIdLst>
            <p14:sldId id="549"/>
            <p14:sldId id="256"/>
            <p14:sldId id="566"/>
            <p14:sldId id="258"/>
            <p14:sldId id="441"/>
            <p14:sldId id="691"/>
            <p14:sldId id="527"/>
            <p14:sldId id="665"/>
            <p14:sldId id="541"/>
            <p14:sldId id="666"/>
            <p14:sldId id="542"/>
            <p14:sldId id="667"/>
            <p14:sldId id="692"/>
            <p14:sldId id="630"/>
            <p14:sldId id="689"/>
            <p14:sldId id="601"/>
            <p14:sldId id="485"/>
            <p14:sldId id="257"/>
            <p14:sldId id="567"/>
            <p14:sldId id="259"/>
            <p14:sldId id="260"/>
            <p14:sldId id="261"/>
            <p14:sldId id="262"/>
            <p14:sldId id="263"/>
            <p14:sldId id="264"/>
            <p14:sldId id="265"/>
            <p14:sldId id="568"/>
            <p14:sldId id="270"/>
          </p14:sldIdLst>
        </p14:section>
        <p14:section name="无标题节" id="{A250D9B6-14D2-4F43-9E41-C77A8CD450AA}">
          <p14:sldIdLst>
            <p14:sldId id="55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p="http://schemas.openxmlformats.org/presentationml/2006/main">
  <p:cmAuthor id="1" name="幸全" initials="幸全" lastIdx="0" clrIdx="0"/>
  <p:cmAuthor id="2" name="作者" initials="A" lastIdx="0" clrIdx="1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5.xml" /><Relationship Id="rId31" Type="http://schemas.openxmlformats.org/officeDocument/2006/relationships/slide" Target="slides/slide26.xml" /><Relationship Id="rId32" Type="http://schemas.openxmlformats.org/officeDocument/2006/relationships/slide" Target="slides/slide27.xml" /><Relationship Id="rId33" Type="http://schemas.openxmlformats.org/officeDocument/2006/relationships/slide" Target="slides/slide28.xml" /><Relationship Id="rId34" Type="http://schemas.openxmlformats.org/officeDocument/2006/relationships/slide" Target="slides/slide29.xml" /><Relationship Id="rId35" Type="http://schemas.openxmlformats.org/officeDocument/2006/relationships/tags" Target="tags/tag360.xml" /><Relationship Id="rId36" Type="http://schemas.openxmlformats.org/officeDocument/2006/relationships/presProps" Target="presProps.xml" /><Relationship Id="rId37" Type="http://schemas.openxmlformats.org/officeDocument/2006/relationships/viewProps" Target="viewProps.xml" /><Relationship Id="rId38" Type="http://schemas.openxmlformats.org/officeDocument/2006/relationships/theme" Target="theme/theme1.xml" /><Relationship Id="rId39" Type="http://schemas.openxmlformats.org/officeDocument/2006/relationships/tableStyles" Target="tableStyles.xml" /><Relationship Id="rId4" Type="http://schemas.openxmlformats.org/officeDocument/2006/relationships/slideMaster" Target="slideMasters/slideMaster3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tags" Target="../tags/tag28.xml" /><Relationship Id="rId8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9.xml" /><Relationship Id="rId4" Type="http://schemas.openxmlformats.org/officeDocument/2006/relationships/tags" Target="../tags/tag30.xml" /><Relationship Id="rId5" Type="http://schemas.openxmlformats.org/officeDocument/2006/relationships/tags" Target="../tags/tag3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07.xml" /><Relationship Id="rId4" Type="http://schemas.openxmlformats.org/officeDocument/2006/relationships/tags" Target="../tags/tag308.xml" /><Relationship Id="rId5" Type="http://schemas.openxmlformats.org/officeDocument/2006/relationships/tags" Target="../tags/tag309.xml" /><Relationship Id="rId6" Type="http://schemas.openxmlformats.org/officeDocument/2006/relationships/tags" Target="../tags/tag310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18.xml" /><Relationship Id="rId4" Type="http://schemas.openxmlformats.org/officeDocument/2006/relationships/tags" Target="../tags/tag319.xml" /><Relationship Id="rId5" Type="http://schemas.openxmlformats.org/officeDocument/2006/relationships/tags" Target="../tags/tag320.xml" /><Relationship Id="rId6" Type="http://schemas.openxmlformats.org/officeDocument/2006/relationships/tags" Target="../tags/tag32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26.xml" /><Relationship Id="rId4" Type="http://schemas.openxmlformats.org/officeDocument/2006/relationships/tags" Target="../tags/tag327.xml" /><Relationship Id="rId5" Type="http://schemas.openxmlformats.org/officeDocument/2006/relationships/tags" Target="../tags/tag328.xml" /><Relationship Id="rId6" Type="http://schemas.openxmlformats.org/officeDocument/2006/relationships/tags" Target="../tags/tag329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13.xml" /><Relationship Id="rId4" Type="http://schemas.openxmlformats.org/officeDocument/2006/relationships/tags" Target="../tags/tag214.xml" /><Relationship Id="rId5" Type="http://schemas.openxmlformats.org/officeDocument/2006/relationships/tags" Target="../tags/tag215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30.xml" /><Relationship Id="rId4" Type="http://schemas.openxmlformats.org/officeDocument/2006/relationships/tags" Target="../tags/tag231.xml" /><Relationship Id="rId5" Type="http://schemas.openxmlformats.org/officeDocument/2006/relationships/tags" Target="../tags/tag232.xml" /><Relationship Id="rId6" Type="http://schemas.openxmlformats.org/officeDocument/2006/relationships/tags" Target="../tags/tag233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41.xml" /><Relationship Id="rId4" Type="http://schemas.openxmlformats.org/officeDocument/2006/relationships/tags" Target="../tags/tag242.xml" /><Relationship Id="rId5" Type="http://schemas.openxmlformats.org/officeDocument/2006/relationships/tags" Target="../tags/tag243.xml" /><Relationship Id="rId6" Type="http://schemas.openxmlformats.org/officeDocument/2006/relationships/tags" Target="../tags/tag244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56.xml" /><Relationship Id="rId4" Type="http://schemas.openxmlformats.org/officeDocument/2006/relationships/tags" Target="../tags/tag257.xml" /><Relationship Id="rId5" Type="http://schemas.openxmlformats.org/officeDocument/2006/relationships/tags" Target="../tags/tag258.xml" /><Relationship Id="rId6" Type="http://schemas.openxmlformats.org/officeDocument/2006/relationships/tags" Target="../tags/tag259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68.xml" /><Relationship Id="rId4" Type="http://schemas.openxmlformats.org/officeDocument/2006/relationships/tags" Target="../tags/tag269.xml" /><Relationship Id="rId5" Type="http://schemas.openxmlformats.org/officeDocument/2006/relationships/tags" Target="../tags/tag270.xml" /><Relationship Id="rId6" Type="http://schemas.openxmlformats.org/officeDocument/2006/relationships/tags" Target="../tags/tag27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80.xml" /><Relationship Id="rId4" Type="http://schemas.openxmlformats.org/officeDocument/2006/relationships/tags" Target="../tags/tag281.xml" /><Relationship Id="rId5" Type="http://schemas.openxmlformats.org/officeDocument/2006/relationships/tags" Target="../tags/tag282.xml" /><Relationship Id="rId6" Type="http://schemas.openxmlformats.org/officeDocument/2006/relationships/tags" Target="../tags/tag283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91.xml" /><Relationship Id="rId4" Type="http://schemas.openxmlformats.org/officeDocument/2006/relationships/tags" Target="../tags/tag292.xml" /><Relationship Id="rId5" Type="http://schemas.openxmlformats.org/officeDocument/2006/relationships/tags" Target="../tags/tag293.xml" /><Relationship Id="rId6" Type="http://schemas.openxmlformats.org/officeDocument/2006/relationships/tags" Target="../tags/tag294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00.xml" /><Relationship Id="rId4" Type="http://schemas.openxmlformats.org/officeDocument/2006/relationships/tags" Target="../tags/tag301.xml" /><Relationship Id="rId5" Type="http://schemas.openxmlformats.org/officeDocument/2006/relationships/tags" Target="../tags/tag302.xml" /><Relationship Id="rId6" Type="http://schemas.openxmlformats.org/officeDocument/2006/relationships/tags" Target="../tags/tag303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.xml" /><Relationship Id="rId2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slideMaster" Target="../slideMasters/slideMaster2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2" Type="http://schemas.openxmlformats.org/officeDocument/2006/relationships/tags" Target="../tags/tag10.xml" /><Relationship Id="rId3" Type="http://schemas.openxmlformats.org/officeDocument/2006/relationships/slideMaster" Target="../slideMasters/slideMaster2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tags" Target="../tags/tag12.xml" /><Relationship Id="rId3" Type="http://schemas.openxmlformats.org/officeDocument/2006/relationships/tags" Target="../tags/tag13.xml" /><Relationship Id="rId4" Type="http://schemas.openxmlformats.org/officeDocument/2006/relationships/tags" Target="../tags/tag14.xml" /><Relationship Id="rId5" Type="http://schemas.openxmlformats.org/officeDocument/2006/relationships/image" Target="../media/image3.png" /><Relationship Id="rId6" Type="http://schemas.openxmlformats.org/officeDocument/2006/relationships/tags" Target="../tags/tag15.xml" /><Relationship Id="rId7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1_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3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>
            <p:custDataLst>
              <p:tags r:id="rId3"/>
            </p:custDataLst>
          </p:nvPr>
        </p:nvSpPr>
        <p:spPr>
          <a:xfrm>
            <a:off x="645723" y="-59337"/>
            <a:ext cx="1903085" cy="6052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3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导入新知</a:t>
            </a:r>
          </a:p>
        </p:txBody>
      </p:sp>
    </p:spTree>
    <p:extLst>
      <p:ext uri="{BB962C8B-B14F-4D97-AF65-F5344CB8AC3E}">
        <p14:creationId xmlns:p14="http://schemas.microsoft.com/office/powerpoint/2010/main" val="3846976933"/>
      </p:ext>
    </p:extLst>
  </p:cSld>
  <p:clrMapOvr>
    <a:masterClrMapping/>
  </p:clrMapOvr>
  <p:transition spd="slow" advTm="0">
    <p:fade/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16932"/>
            <a:ext cx="1903085" cy="6052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3" b="1">
                <a:solidFill>
                  <a:prstClr val="black"/>
                </a:solidFill>
                <a:latin typeface="Segoe Print" panose="02000600000000000000" charset="0"/>
                <a:ea typeface="Segoe Print" panose="02000600000000000000" charset="0"/>
              </a:rPr>
              <a:t>课堂小结</a:t>
            </a:r>
          </a:p>
        </p:txBody>
      </p:sp>
    </p:spTree>
    <p:extLst>
      <p:ext uri="{BB962C8B-B14F-4D97-AF65-F5344CB8AC3E}">
        <p14:creationId xmlns:p14="http://schemas.microsoft.com/office/powerpoint/2010/main" val="409127748"/>
      </p:ext>
    </p:extLst>
  </p:cSld>
  <p:clrMapOvr>
    <a:masterClrMapping/>
  </p:clrMapOvr>
  <p:transition spd="slow">
    <p:random/>
  </p:transition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_内容页">
    <p:bg>
      <p:bgPr>
        <a:solidFill>
          <a:srgbClr val="B6E6EE">
            <a:alpha val="45000"/>
          </a:srgbClr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14" name="矩形 313" hidden="1"/>
          <p:cNvSpPr/>
          <p:nvPr userDrawn="1">
            <p:custDataLst>
              <p:tags r:id="rId2"/>
            </p:custDataLst>
          </p:nvPr>
        </p:nvSpPr>
        <p:spPr>
          <a:xfrm>
            <a:off x="123464" y="346539"/>
            <a:ext cx="11953078" cy="6396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4"/>
          </a:p>
        </p:txBody>
      </p:sp>
      <p:sp>
        <p:nvSpPr>
          <p:cNvPr id="4" name="矩形 3"/>
          <p:cNvSpPr/>
          <p:nvPr userDrawn="1">
            <p:custDataLst>
              <p:tags r:id="rId3"/>
            </p:custDataLst>
          </p:nvPr>
        </p:nvSpPr>
        <p:spPr>
          <a:xfrm>
            <a:off x="-844" y="847"/>
            <a:ext cx="12192847" cy="6881356"/>
          </a:xfrm>
          <a:prstGeom prst="rect">
            <a:avLst/>
          </a:prstGeom>
          <a:solidFill>
            <a:srgbClr val="D7E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4"/>
          </a:p>
        </p:txBody>
      </p:sp>
      <p:sp>
        <p:nvSpPr>
          <p:cNvPr id="18" name="矩形: 圆角 10"/>
          <p:cNvSpPr/>
          <p:nvPr userDrawn="1">
            <p:custDataLst>
              <p:tags r:id="rId4"/>
            </p:custDataLst>
          </p:nvPr>
        </p:nvSpPr>
        <p:spPr>
          <a:xfrm>
            <a:off x="95576" y="584170"/>
            <a:ext cx="12000000" cy="6171885"/>
          </a:xfrm>
          <a:prstGeom prst="roundRect">
            <a:avLst>
              <a:gd name="adj" fmla="val 17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4"/>
          </a:p>
        </p:txBody>
      </p:sp>
      <p:pic>
        <p:nvPicPr>
          <p:cNvPr id="2" name="图片 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524" y="101506"/>
            <a:ext cx="1382606" cy="36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88128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2.xml" /><Relationship Id="rId3" Type="http://schemas.openxmlformats.org/officeDocument/2006/relationships/image" Target="file:///D:\qq&#25991;&#20214;\712321467\Image\C2C\Image2\%7b75232B38-A165-1FB7-499C-2E1C792CACB5%7d.png" TargetMode="External" /><Relationship Id="rId4" Type="http://schemas.openxmlformats.org/officeDocument/2006/relationships/image" Target="../media/image1.png" /><Relationship Id="rId5" Type="http://schemas.openxmlformats.org/officeDocument/2006/relationships/tags" Target="../tags/tag3.xml" /><Relationship Id="rId6" Type="http://schemas.openxmlformats.org/officeDocument/2006/relationships/image" Target="../media/image2.jpeg" /><Relationship Id="rId7" Type="http://schemas.openxmlformats.org/officeDocument/2006/relationships/tags" Target="../tags/tag4.xml" /><Relationship Id="rId8" Type="http://schemas.openxmlformats.org/officeDocument/2006/relationships/theme" Target="../theme/theme1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.xml" /><Relationship Id="rId11" Type="http://schemas.openxmlformats.org/officeDocument/2006/relationships/theme" Target="../theme/theme2.xml" /><Relationship Id="rId2" Type="http://schemas.openxmlformats.org/officeDocument/2006/relationships/slideLayout" Target="../slideLayouts/slideLayout3.xml" /><Relationship Id="rId3" Type="http://schemas.openxmlformats.org/officeDocument/2006/relationships/slideLayout" Target="../slideLayouts/slideLayout4.xml" /><Relationship Id="rId4" Type="http://schemas.openxmlformats.org/officeDocument/2006/relationships/slideLayout" Target="../slideLayouts/slideLayout5.xml" /><Relationship Id="rId5" Type="http://schemas.openxmlformats.org/officeDocument/2006/relationships/tags" Target="../tags/tag16.xml" /><Relationship Id="rId6" Type="http://schemas.openxmlformats.org/officeDocument/2006/relationships/image" Target="file:///D:\qq&#25991;&#20214;\712321467\Image\C2C\Image2\%7b75232B38-A165-1FB7-499C-2E1C792CACB5%7d.png" TargetMode="External" /><Relationship Id="rId7" Type="http://schemas.openxmlformats.org/officeDocument/2006/relationships/image" Target="../media/image1.png" /><Relationship Id="rId8" Type="http://schemas.openxmlformats.org/officeDocument/2006/relationships/tags" Target="../tags/tag17.xml" /><Relationship Id="rId9" Type="http://schemas.openxmlformats.org/officeDocument/2006/relationships/image" Target="../media/image2.jpeg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image" Target="file:///D:\qq&#25991;&#20214;\712321467\Image\C2C\Image2\%7b75232B38-A165-1FB7-499C-2E1C792CACB5%7d.png" TargetMode="External" /><Relationship Id="rId3" Type="http://schemas.openxmlformats.org/officeDocument/2006/relationships/image" Target="../media/image1.png" /><Relationship Id="rId4" Type="http://schemas.openxmlformats.org/officeDocument/2006/relationships/tags" Target="../tags/tag20.xml" /><Relationship Id="rId5" Type="http://schemas.openxmlformats.org/officeDocument/2006/relationships/image" Target="../media/image2.jpeg" /><Relationship Id="rId6" Type="http://schemas.openxmlformats.org/officeDocument/2006/relationships/tags" Target="../tags/tag21.xml" /><Relationship Id="rId7" Type="http://schemas.openxmlformats.org/officeDocument/2006/relationships/theme" Target="../theme/theme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blipFill dpi="0" rotWithShape="1">
          <a:blip r:embed="rId6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 r:link="rId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blipFill dpi="0" rotWithShape="1">
          <a:blip r:embed="rId9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5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 r:link="rId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7" r:id="rId2"/>
    <p:sldLayoutId id="2147483661" r:id="rId3"/>
    <p:sldLayoutId id="2147483662" r:id="rId4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blipFill dpi="0" rotWithShape="1">
          <a:blip r:embed="rId5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6"/>
    </p:custDataLst>
    <p:extLst>
      <p:ext uri="{BB962C8B-B14F-4D97-AF65-F5344CB8AC3E}">
        <p14:creationId xmlns:p14="http://schemas.microsoft.com/office/powerpoint/2010/main" val="2785682153"/>
      </p:ext>
    </p:extLst>
  </p:cSld>
  <p:clrMap bg1="lt1" tx1="dk1" bg2="lt2" tx2="dk2" accent1="accent1" accent2="accent2" accent3="accent3" accent4="accent4" accent5="accent5" accent6="accent6" hlink="hlink" folHlink="folHlink"/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8.xml" /><Relationship Id="rId11" Type="http://schemas.openxmlformats.org/officeDocument/2006/relationships/image" Target="../media/image5.png" /><Relationship Id="rId12" Type="http://schemas.openxmlformats.org/officeDocument/2006/relationships/tags" Target="../tags/tag39.xml" /><Relationship Id="rId13" Type="http://schemas.openxmlformats.org/officeDocument/2006/relationships/tags" Target="../tags/tag40.xml" /><Relationship Id="rId14" Type="http://schemas.openxmlformats.org/officeDocument/2006/relationships/image" Target="../media/image6.png" /><Relationship Id="rId15" Type="http://schemas.openxmlformats.org/officeDocument/2006/relationships/tags" Target="../tags/tag41.xml" /><Relationship Id="rId16" Type="http://schemas.openxmlformats.org/officeDocument/2006/relationships/image" Target="../media/image7.jpeg" /><Relationship Id="rId17" Type="http://schemas.openxmlformats.org/officeDocument/2006/relationships/audio" Target="../media/chimes1.wav" /><Relationship Id="rId2" Type="http://schemas.openxmlformats.org/officeDocument/2006/relationships/notesSlide" Target="../notesSlides/notesSlide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tags" Target="../tags/tag34.xml" /><Relationship Id="rId6" Type="http://schemas.openxmlformats.org/officeDocument/2006/relationships/tags" Target="../tags/tag35.xml" /><Relationship Id="rId7" Type="http://schemas.openxmlformats.org/officeDocument/2006/relationships/tags" Target="../tags/tag36.xml" /><Relationship Id="rId8" Type="http://schemas.openxmlformats.org/officeDocument/2006/relationships/tags" Target="../tags/tag37.xml" /><Relationship Id="rId9" Type="http://schemas.openxmlformats.org/officeDocument/2006/relationships/image" Target="../media/image4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video" Target="../media/media2.mp4" /><Relationship Id="rId11" Type="http://schemas.microsoft.com/office/2007/relationships/media" Target="../media/media2.mp4" /><Relationship Id="rId12" Type="http://schemas.openxmlformats.org/officeDocument/2006/relationships/tags" Target="../tags/tag151.xml" /><Relationship Id="rId13" Type="http://schemas.openxmlformats.org/officeDocument/2006/relationships/tags" Target="../tags/tag152.xml" /><Relationship Id="rId14" Type="http://schemas.openxmlformats.org/officeDocument/2006/relationships/tags" Target="../tags/tag153.xml" /><Relationship Id="rId15" Type="http://schemas.openxmlformats.org/officeDocument/2006/relationships/tags" Target="../tags/tag154.xml" /><Relationship Id="rId16" Type="http://schemas.openxmlformats.org/officeDocument/2006/relationships/tags" Target="../tags/tag155.xml" /><Relationship Id="rId17" Type="http://schemas.openxmlformats.org/officeDocument/2006/relationships/tags" Target="../tags/tag156.xml" /><Relationship Id="rId2" Type="http://schemas.openxmlformats.org/officeDocument/2006/relationships/tags" Target="../tags/tag145.xml" /><Relationship Id="rId3" Type="http://schemas.openxmlformats.org/officeDocument/2006/relationships/tags" Target="../tags/tag146.xml" /><Relationship Id="rId4" Type="http://schemas.openxmlformats.org/officeDocument/2006/relationships/tags" Target="../tags/tag147.xml" /><Relationship Id="rId5" Type="http://schemas.openxmlformats.org/officeDocument/2006/relationships/image" Target="../media/image25.png" /><Relationship Id="rId6" Type="http://schemas.openxmlformats.org/officeDocument/2006/relationships/tags" Target="../tags/tag148.xml" /><Relationship Id="rId7" Type="http://schemas.openxmlformats.org/officeDocument/2006/relationships/tags" Target="../tags/tag149.xml" /><Relationship Id="rId8" Type="http://schemas.openxmlformats.org/officeDocument/2006/relationships/image" Target="../media/image26.png" /><Relationship Id="rId9" Type="http://schemas.openxmlformats.org/officeDocument/2006/relationships/tags" Target="../tags/tag150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57.xml" /><Relationship Id="rId3" Type="http://schemas.openxmlformats.org/officeDocument/2006/relationships/tags" Target="../tags/tag158.xml" /><Relationship Id="rId4" Type="http://schemas.openxmlformats.org/officeDocument/2006/relationships/tags" Target="../tags/tag159.xml" /><Relationship Id="rId5" Type="http://schemas.openxmlformats.org/officeDocument/2006/relationships/tags" Target="../tags/tag160.xml" /><Relationship Id="rId6" Type="http://schemas.openxmlformats.org/officeDocument/2006/relationships/tags" Target="../tags/tag161.xml" /><Relationship Id="rId7" Type="http://schemas.openxmlformats.org/officeDocument/2006/relationships/image" Target="../media/image27.jpeg" /><Relationship Id="rId8" Type="http://schemas.openxmlformats.org/officeDocument/2006/relationships/tags" Target="../tags/tag162.xml" /><Relationship Id="rId9" Type="http://schemas.openxmlformats.org/officeDocument/2006/relationships/tags" Target="../tags/tag163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64.xml" /><Relationship Id="rId3" Type="http://schemas.openxmlformats.org/officeDocument/2006/relationships/tags" Target="../tags/tag165.xml" /><Relationship Id="rId4" Type="http://schemas.openxmlformats.org/officeDocument/2006/relationships/tags" Target="../tags/tag166.xml" /><Relationship Id="rId5" Type="http://schemas.openxmlformats.org/officeDocument/2006/relationships/tags" Target="../tags/tag167.xml" /><Relationship Id="rId6" Type="http://schemas.openxmlformats.org/officeDocument/2006/relationships/tags" Target="../tags/tag168.xml" /><Relationship Id="rId7" Type="http://schemas.openxmlformats.org/officeDocument/2006/relationships/tags" Target="../tags/tag169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7.xml" /><Relationship Id="rId11" Type="http://schemas.openxmlformats.org/officeDocument/2006/relationships/video" Target="../media/media3.mp4" /><Relationship Id="rId12" Type="http://schemas.microsoft.com/office/2007/relationships/media" Target="../media/media3.mp4" /><Relationship Id="rId13" Type="http://schemas.openxmlformats.org/officeDocument/2006/relationships/tags" Target="../tags/tag178.xml" /><Relationship Id="rId14" Type="http://schemas.openxmlformats.org/officeDocument/2006/relationships/tags" Target="../tags/tag179.xml" /><Relationship Id="rId2" Type="http://schemas.openxmlformats.org/officeDocument/2006/relationships/tags" Target="../tags/tag170.xml" /><Relationship Id="rId3" Type="http://schemas.openxmlformats.org/officeDocument/2006/relationships/tags" Target="../tags/tag171.xml" /><Relationship Id="rId4" Type="http://schemas.openxmlformats.org/officeDocument/2006/relationships/tags" Target="../tags/tag172.xml" /><Relationship Id="rId5" Type="http://schemas.openxmlformats.org/officeDocument/2006/relationships/tags" Target="../tags/tag173.xml" /><Relationship Id="rId6" Type="http://schemas.openxmlformats.org/officeDocument/2006/relationships/tags" Target="../tags/tag174.xml" /><Relationship Id="rId7" Type="http://schemas.openxmlformats.org/officeDocument/2006/relationships/tags" Target="../tags/tag175.xml" /><Relationship Id="rId8" Type="http://schemas.openxmlformats.org/officeDocument/2006/relationships/tags" Target="../tags/tag176.xml" /><Relationship Id="rId9" Type="http://schemas.openxmlformats.org/officeDocument/2006/relationships/image" Target="../media/image28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7.xml" /><Relationship Id="rId11" Type="http://schemas.openxmlformats.org/officeDocument/2006/relationships/video" Target="../media/media4.mp4" /><Relationship Id="rId12" Type="http://schemas.microsoft.com/office/2007/relationships/media" Target="../media/media4.mp4" /><Relationship Id="rId13" Type="http://schemas.openxmlformats.org/officeDocument/2006/relationships/tags" Target="../tags/tag188.xml" /><Relationship Id="rId14" Type="http://schemas.openxmlformats.org/officeDocument/2006/relationships/tags" Target="../tags/tag189.xml" /><Relationship Id="rId15" Type="http://schemas.openxmlformats.org/officeDocument/2006/relationships/tags" Target="../tags/tag190.xml" /><Relationship Id="rId2" Type="http://schemas.openxmlformats.org/officeDocument/2006/relationships/tags" Target="../tags/tag180.xml" /><Relationship Id="rId3" Type="http://schemas.openxmlformats.org/officeDocument/2006/relationships/tags" Target="../tags/tag181.xml" /><Relationship Id="rId4" Type="http://schemas.openxmlformats.org/officeDocument/2006/relationships/tags" Target="../tags/tag182.xml" /><Relationship Id="rId5" Type="http://schemas.openxmlformats.org/officeDocument/2006/relationships/tags" Target="../tags/tag183.xml" /><Relationship Id="rId6" Type="http://schemas.openxmlformats.org/officeDocument/2006/relationships/tags" Target="../tags/tag184.xml" /><Relationship Id="rId7" Type="http://schemas.openxmlformats.org/officeDocument/2006/relationships/tags" Target="../tags/tag185.xml" /><Relationship Id="rId8" Type="http://schemas.openxmlformats.org/officeDocument/2006/relationships/tags" Target="../tags/tag186.xml" /><Relationship Id="rId9" Type="http://schemas.openxmlformats.org/officeDocument/2006/relationships/image" Target="../media/image29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1.jpeg" /><Relationship Id="rId11" Type="http://schemas.openxmlformats.org/officeDocument/2006/relationships/tags" Target="../tags/tag198.xml" /><Relationship Id="rId2" Type="http://schemas.openxmlformats.org/officeDocument/2006/relationships/tags" Target="../tags/tag191.xml" /><Relationship Id="rId3" Type="http://schemas.openxmlformats.org/officeDocument/2006/relationships/tags" Target="../tags/tag192.xml" /><Relationship Id="rId4" Type="http://schemas.openxmlformats.org/officeDocument/2006/relationships/tags" Target="../tags/tag193.xml" /><Relationship Id="rId5" Type="http://schemas.openxmlformats.org/officeDocument/2006/relationships/tags" Target="../tags/tag194.xml" /><Relationship Id="rId6" Type="http://schemas.openxmlformats.org/officeDocument/2006/relationships/tags" Target="../tags/tag195.xml" /><Relationship Id="rId7" Type="http://schemas.openxmlformats.org/officeDocument/2006/relationships/tags" Target="../tags/tag196.xml" /><Relationship Id="rId8" Type="http://schemas.openxmlformats.org/officeDocument/2006/relationships/image" Target="../media/image30.jpeg" /><Relationship Id="rId9" Type="http://schemas.openxmlformats.org/officeDocument/2006/relationships/tags" Target="../tags/tag197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6.xml" /><Relationship Id="rId11" Type="http://schemas.openxmlformats.org/officeDocument/2006/relationships/tags" Target="../tags/tag207.xml" /><Relationship Id="rId12" Type="http://schemas.openxmlformats.org/officeDocument/2006/relationships/tags" Target="../tags/tag208.xml" /><Relationship Id="rId13" Type="http://schemas.openxmlformats.org/officeDocument/2006/relationships/tags" Target="../tags/tag209.xml" /><Relationship Id="rId14" Type="http://schemas.openxmlformats.org/officeDocument/2006/relationships/tags" Target="../tags/tag210.xml" /><Relationship Id="rId15" Type="http://schemas.openxmlformats.org/officeDocument/2006/relationships/tags" Target="../tags/tag211.xml" /><Relationship Id="rId16" Type="http://schemas.openxmlformats.org/officeDocument/2006/relationships/tags" Target="../tags/tag212.xml" /><Relationship Id="rId2" Type="http://schemas.openxmlformats.org/officeDocument/2006/relationships/tags" Target="../tags/tag199.xml" /><Relationship Id="rId3" Type="http://schemas.openxmlformats.org/officeDocument/2006/relationships/tags" Target="../tags/tag200.xml" /><Relationship Id="rId4" Type="http://schemas.openxmlformats.org/officeDocument/2006/relationships/tags" Target="../tags/tag201.xml" /><Relationship Id="rId5" Type="http://schemas.openxmlformats.org/officeDocument/2006/relationships/tags" Target="../tags/tag202.xml" /><Relationship Id="rId6" Type="http://schemas.openxmlformats.org/officeDocument/2006/relationships/tags" Target="../tags/tag203.xml" /><Relationship Id="rId7" Type="http://schemas.openxmlformats.org/officeDocument/2006/relationships/tags" Target="../tags/tag204.xml" /><Relationship Id="rId8" Type="http://schemas.openxmlformats.org/officeDocument/2006/relationships/image" Target="../media/image32.png" /><Relationship Id="rId9" Type="http://schemas.openxmlformats.org/officeDocument/2006/relationships/tags" Target="../tags/tag205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3.xml" /><Relationship Id="rId11" Type="http://schemas.openxmlformats.org/officeDocument/2006/relationships/tags" Target="../tags/tag224.xml" /><Relationship Id="rId12" Type="http://schemas.openxmlformats.org/officeDocument/2006/relationships/tags" Target="../tags/tag225.xml" /><Relationship Id="rId13" Type="http://schemas.openxmlformats.org/officeDocument/2006/relationships/tags" Target="../tags/tag226.xml" /><Relationship Id="rId14" Type="http://schemas.openxmlformats.org/officeDocument/2006/relationships/tags" Target="../tags/tag227.xml" /><Relationship Id="rId15" Type="http://schemas.openxmlformats.org/officeDocument/2006/relationships/tags" Target="../tags/tag228.xml" /><Relationship Id="rId16" Type="http://schemas.openxmlformats.org/officeDocument/2006/relationships/tags" Target="../tags/tag229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216.xml" /><Relationship Id="rId4" Type="http://schemas.openxmlformats.org/officeDocument/2006/relationships/tags" Target="../tags/tag217.xml" /><Relationship Id="rId5" Type="http://schemas.openxmlformats.org/officeDocument/2006/relationships/tags" Target="../tags/tag218.xml" /><Relationship Id="rId6" Type="http://schemas.openxmlformats.org/officeDocument/2006/relationships/tags" Target="../tags/tag219.xml" /><Relationship Id="rId7" Type="http://schemas.openxmlformats.org/officeDocument/2006/relationships/tags" Target="../tags/tag220.xml" /><Relationship Id="rId8" Type="http://schemas.openxmlformats.org/officeDocument/2006/relationships/tags" Target="../tags/tag221.xml" /><Relationship Id="rId9" Type="http://schemas.openxmlformats.org/officeDocument/2006/relationships/tags" Target="../tags/tag222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4.png" /><Relationship Id="rId11" Type="http://schemas.openxmlformats.org/officeDocument/2006/relationships/tags" Target="../tags/tag240.xml" /><Relationship Id="rId12" Type="http://schemas.openxmlformats.org/officeDocument/2006/relationships/slide" Target="slide2.xml" TargetMode="Interna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234.xml" /><Relationship Id="rId4" Type="http://schemas.openxmlformats.org/officeDocument/2006/relationships/tags" Target="../tags/tag235.xml" /><Relationship Id="rId5" Type="http://schemas.openxmlformats.org/officeDocument/2006/relationships/tags" Target="../tags/tag236.xml" /><Relationship Id="rId6" Type="http://schemas.openxmlformats.org/officeDocument/2006/relationships/image" Target="../media/image33.jpeg" /><Relationship Id="rId7" Type="http://schemas.openxmlformats.org/officeDocument/2006/relationships/tags" Target="../tags/tag237.xml" /><Relationship Id="rId8" Type="http://schemas.openxmlformats.org/officeDocument/2006/relationships/tags" Target="../tags/tag238.xml" /><Relationship Id="rId9" Type="http://schemas.openxmlformats.org/officeDocument/2006/relationships/tags" Target="../tags/tag239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6.jpeg" /><Relationship Id="rId11" Type="http://schemas.openxmlformats.org/officeDocument/2006/relationships/tags" Target="../tags/tag251.xml" /><Relationship Id="rId12" Type="http://schemas.openxmlformats.org/officeDocument/2006/relationships/image" Target="../media/image37.jpeg" /><Relationship Id="rId13" Type="http://schemas.openxmlformats.org/officeDocument/2006/relationships/tags" Target="../tags/tag252.xml" /><Relationship Id="rId14" Type="http://schemas.openxmlformats.org/officeDocument/2006/relationships/image" Target="../media/image38.jpeg" /><Relationship Id="rId15" Type="http://schemas.openxmlformats.org/officeDocument/2006/relationships/tags" Target="../tags/tag253.xml" /><Relationship Id="rId16" Type="http://schemas.openxmlformats.org/officeDocument/2006/relationships/image" Target="../media/image39.jpeg" /><Relationship Id="rId17" Type="http://schemas.openxmlformats.org/officeDocument/2006/relationships/tags" Target="../tags/tag254.xml" /><Relationship Id="rId18" Type="http://schemas.openxmlformats.org/officeDocument/2006/relationships/tags" Target="../tags/tag255.xml" /><Relationship Id="rId19" Type="http://schemas.openxmlformats.org/officeDocument/2006/relationships/slide" Target="slide2.xml" TargetMode="Interna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245.xml" /><Relationship Id="rId4" Type="http://schemas.openxmlformats.org/officeDocument/2006/relationships/tags" Target="../tags/tag246.xml" /><Relationship Id="rId5" Type="http://schemas.openxmlformats.org/officeDocument/2006/relationships/tags" Target="../tags/tag247.xml" /><Relationship Id="rId6" Type="http://schemas.openxmlformats.org/officeDocument/2006/relationships/image" Target="../media/image35.jpeg" /><Relationship Id="rId7" Type="http://schemas.openxmlformats.org/officeDocument/2006/relationships/tags" Target="../tags/tag248.xml" /><Relationship Id="rId8" Type="http://schemas.openxmlformats.org/officeDocument/2006/relationships/tags" Target="../tags/tag249.xml" /><Relationship Id="rId9" Type="http://schemas.openxmlformats.org/officeDocument/2006/relationships/tags" Target="../tags/tag250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9.png" /><Relationship Id="rId11" Type="http://schemas.openxmlformats.org/officeDocument/2006/relationships/tags" Target="../tags/tag49.xml" /><Relationship Id="rId12" Type="http://schemas.openxmlformats.org/officeDocument/2006/relationships/tags" Target="../tags/tag50.xml" /><Relationship Id="rId13" Type="http://schemas.openxmlformats.org/officeDocument/2006/relationships/audio" Target="../media/chimes1.wav" /><Relationship Id="rId2" Type="http://schemas.openxmlformats.org/officeDocument/2006/relationships/tags" Target="../tags/tag42.xml" /><Relationship Id="rId3" Type="http://schemas.openxmlformats.org/officeDocument/2006/relationships/tags" Target="../tags/tag43.xml" /><Relationship Id="rId4" Type="http://schemas.openxmlformats.org/officeDocument/2006/relationships/image" Target="../media/image8.gif" /><Relationship Id="rId5" Type="http://schemas.openxmlformats.org/officeDocument/2006/relationships/tags" Target="../tags/tag44.xml" /><Relationship Id="rId6" Type="http://schemas.openxmlformats.org/officeDocument/2006/relationships/tags" Target="../tags/tag45.xml" /><Relationship Id="rId7" Type="http://schemas.openxmlformats.org/officeDocument/2006/relationships/tags" Target="../tags/tag46.xml" /><Relationship Id="rId8" Type="http://schemas.openxmlformats.org/officeDocument/2006/relationships/tags" Target="../tags/tag47.xml" /><Relationship Id="rId9" Type="http://schemas.openxmlformats.org/officeDocument/2006/relationships/tags" Target="../tags/tag4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5.xml" /><Relationship Id="rId11" Type="http://schemas.openxmlformats.org/officeDocument/2006/relationships/tags" Target="../tags/tag266.xml" /><Relationship Id="rId12" Type="http://schemas.openxmlformats.org/officeDocument/2006/relationships/tags" Target="../tags/tag267.xml" /><Relationship Id="rId13" Type="http://schemas.openxmlformats.org/officeDocument/2006/relationships/image" Target="../media/image42.png" /><Relationship Id="rId2" Type="http://schemas.openxmlformats.org/officeDocument/2006/relationships/notesSlide" Target="../notesSlides/notesSlide5.xml" /><Relationship Id="rId3" Type="http://schemas.openxmlformats.org/officeDocument/2006/relationships/tags" Target="../tags/tag260.xml" /><Relationship Id="rId4" Type="http://schemas.openxmlformats.org/officeDocument/2006/relationships/image" Target="../media/image40.jpeg" /><Relationship Id="rId5" Type="http://schemas.openxmlformats.org/officeDocument/2006/relationships/tags" Target="../tags/tag261.xml" /><Relationship Id="rId6" Type="http://schemas.openxmlformats.org/officeDocument/2006/relationships/tags" Target="../tags/tag262.xml" /><Relationship Id="rId7" Type="http://schemas.openxmlformats.org/officeDocument/2006/relationships/tags" Target="../tags/tag263.xml" /><Relationship Id="rId8" Type="http://schemas.openxmlformats.org/officeDocument/2006/relationships/tags" Target="../tags/tag264.xml" /><Relationship Id="rId9" Type="http://schemas.openxmlformats.org/officeDocument/2006/relationships/image" Target="../media/image41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77.xml" /><Relationship Id="rId11" Type="http://schemas.openxmlformats.org/officeDocument/2006/relationships/tags" Target="../tags/tag278.xml" /><Relationship Id="rId12" Type="http://schemas.openxmlformats.org/officeDocument/2006/relationships/image" Target="../media/image45.png" /><Relationship Id="rId13" Type="http://schemas.openxmlformats.org/officeDocument/2006/relationships/tags" Target="../tags/tag279.xml" /><Relationship Id="rId14" Type="http://schemas.openxmlformats.org/officeDocument/2006/relationships/slide" Target="slide2.xml" TargetMode="Interna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272.xml" /><Relationship Id="rId4" Type="http://schemas.openxmlformats.org/officeDocument/2006/relationships/image" Target="../media/image43.jpeg" /><Relationship Id="rId5" Type="http://schemas.openxmlformats.org/officeDocument/2006/relationships/tags" Target="../tags/tag273.xml" /><Relationship Id="rId6" Type="http://schemas.openxmlformats.org/officeDocument/2006/relationships/tags" Target="../tags/tag274.xml" /><Relationship Id="rId7" Type="http://schemas.openxmlformats.org/officeDocument/2006/relationships/tags" Target="../tags/tag275.xml" /><Relationship Id="rId8" Type="http://schemas.openxmlformats.org/officeDocument/2006/relationships/tags" Target="../tags/tag276.xml" /><Relationship Id="rId9" Type="http://schemas.openxmlformats.org/officeDocument/2006/relationships/image" Target="../media/image44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48.jpeg" /><Relationship Id="rId11" Type="http://schemas.openxmlformats.org/officeDocument/2006/relationships/tags" Target="../tags/tag289.xml" /><Relationship Id="rId12" Type="http://schemas.openxmlformats.org/officeDocument/2006/relationships/tags" Target="../tags/tag290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284.xml" /><Relationship Id="rId4" Type="http://schemas.openxmlformats.org/officeDocument/2006/relationships/tags" Target="../tags/tag285.xml" /><Relationship Id="rId5" Type="http://schemas.openxmlformats.org/officeDocument/2006/relationships/tags" Target="../tags/tag286.xml" /><Relationship Id="rId6" Type="http://schemas.openxmlformats.org/officeDocument/2006/relationships/image" Target="../media/image46.png" /><Relationship Id="rId7" Type="http://schemas.openxmlformats.org/officeDocument/2006/relationships/image" Target="../media/image47.jpeg" /><Relationship Id="rId8" Type="http://schemas.openxmlformats.org/officeDocument/2006/relationships/tags" Target="../tags/tag287.xml" /><Relationship Id="rId9" Type="http://schemas.openxmlformats.org/officeDocument/2006/relationships/tags" Target="../tags/tag288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295.xml" /><Relationship Id="rId4" Type="http://schemas.openxmlformats.org/officeDocument/2006/relationships/image" Target="../media/image49.jpeg" /><Relationship Id="rId5" Type="http://schemas.openxmlformats.org/officeDocument/2006/relationships/tags" Target="../tags/tag296.xml" /><Relationship Id="rId6" Type="http://schemas.openxmlformats.org/officeDocument/2006/relationships/tags" Target="../tags/tag297.xml" /><Relationship Id="rId7" Type="http://schemas.openxmlformats.org/officeDocument/2006/relationships/tags" Target="../tags/tag298.xml" /><Relationship Id="rId8" Type="http://schemas.openxmlformats.org/officeDocument/2006/relationships/image" Target="../media/image50.png" /><Relationship Id="rId9" Type="http://schemas.openxmlformats.org/officeDocument/2006/relationships/tags" Target="../tags/tag299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304.xml" /><Relationship Id="rId4" Type="http://schemas.openxmlformats.org/officeDocument/2006/relationships/tags" Target="../tags/tag305.xml" /><Relationship Id="rId5" Type="http://schemas.openxmlformats.org/officeDocument/2006/relationships/image" Target="../media/image51.jpeg" /><Relationship Id="rId6" Type="http://schemas.openxmlformats.org/officeDocument/2006/relationships/tags" Target="../tags/tag306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53.png" /><Relationship Id="rId11" Type="http://schemas.openxmlformats.org/officeDocument/2006/relationships/tags" Target="../tags/tag317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311.xml" /><Relationship Id="rId4" Type="http://schemas.openxmlformats.org/officeDocument/2006/relationships/tags" Target="../tags/tag312.xml" /><Relationship Id="rId5" Type="http://schemas.openxmlformats.org/officeDocument/2006/relationships/tags" Target="../tags/tag313.xml" /><Relationship Id="rId6" Type="http://schemas.openxmlformats.org/officeDocument/2006/relationships/tags" Target="../tags/tag314.xml" /><Relationship Id="rId7" Type="http://schemas.openxmlformats.org/officeDocument/2006/relationships/image" Target="../media/image52.png" /><Relationship Id="rId8" Type="http://schemas.openxmlformats.org/officeDocument/2006/relationships/tags" Target="../tags/tag315.xml" /><Relationship Id="rId9" Type="http://schemas.openxmlformats.org/officeDocument/2006/relationships/tags" Target="../tags/tag316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322.xml" /><Relationship Id="rId4" Type="http://schemas.openxmlformats.org/officeDocument/2006/relationships/tags" Target="../tags/tag323.xml" /><Relationship Id="rId5" Type="http://schemas.openxmlformats.org/officeDocument/2006/relationships/tags" Target="../tags/tag324.xml" /><Relationship Id="rId6" Type="http://schemas.openxmlformats.org/officeDocument/2006/relationships/image" Target="../media/image51.jpeg" /><Relationship Id="rId7" Type="http://schemas.openxmlformats.org/officeDocument/2006/relationships/tags" Target="../tags/tag325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330.xml" /><Relationship Id="rId4" Type="http://schemas.openxmlformats.org/officeDocument/2006/relationships/tags" Target="../tags/tag331.xml" /><Relationship Id="rId5" Type="http://schemas.openxmlformats.org/officeDocument/2006/relationships/tags" Target="../tags/tag332.xml" /><Relationship Id="rId6" Type="http://schemas.openxmlformats.org/officeDocument/2006/relationships/image" Target="../media/image51.jpeg" /><Relationship Id="rId7" Type="http://schemas.openxmlformats.org/officeDocument/2006/relationships/tags" Target="../tags/tag333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334.xml" /><Relationship Id="rId3" Type="http://schemas.openxmlformats.org/officeDocument/2006/relationships/image" Target="../media/image54.jpeg" /><Relationship Id="rId4" Type="http://schemas.openxmlformats.org/officeDocument/2006/relationships/tags" Target="../tags/tag335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43.xml" /><Relationship Id="rId11" Type="http://schemas.openxmlformats.org/officeDocument/2006/relationships/image" Target="../media/image56.png" /><Relationship Id="rId12" Type="http://schemas.openxmlformats.org/officeDocument/2006/relationships/tags" Target="../tags/tag344.xml" /><Relationship Id="rId13" Type="http://schemas.openxmlformats.org/officeDocument/2006/relationships/image" Target="../media/image57.png" /><Relationship Id="rId14" Type="http://schemas.openxmlformats.org/officeDocument/2006/relationships/tags" Target="../tags/tag345.xml" /><Relationship Id="rId15" Type="http://schemas.openxmlformats.org/officeDocument/2006/relationships/image" Target="../media/image58.png" /><Relationship Id="rId16" Type="http://schemas.openxmlformats.org/officeDocument/2006/relationships/tags" Target="../tags/tag346.xml" /><Relationship Id="rId17" Type="http://schemas.openxmlformats.org/officeDocument/2006/relationships/image" Target="../media/image59.png" /><Relationship Id="rId18" Type="http://schemas.openxmlformats.org/officeDocument/2006/relationships/tags" Target="../tags/tag347.xml" /><Relationship Id="rId19" Type="http://schemas.openxmlformats.org/officeDocument/2006/relationships/image" Target="../media/image60.png" /><Relationship Id="rId2" Type="http://schemas.openxmlformats.org/officeDocument/2006/relationships/tags" Target="../tags/tag336.xml" /><Relationship Id="rId20" Type="http://schemas.openxmlformats.org/officeDocument/2006/relationships/tags" Target="../tags/tag348.xml" /><Relationship Id="rId21" Type="http://schemas.openxmlformats.org/officeDocument/2006/relationships/image" Target="../media/image61.png" /><Relationship Id="rId22" Type="http://schemas.openxmlformats.org/officeDocument/2006/relationships/tags" Target="../tags/tag349.xml" /><Relationship Id="rId23" Type="http://schemas.openxmlformats.org/officeDocument/2006/relationships/image" Target="../media/image62.png" /><Relationship Id="rId24" Type="http://schemas.openxmlformats.org/officeDocument/2006/relationships/tags" Target="../tags/tag350.xml" /><Relationship Id="rId25" Type="http://schemas.openxmlformats.org/officeDocument/2006/relationships/image" Target="../media/image63.png" /><Relationship Id="rId26" Type="http://schemas.openxmlformats.org/officeDocument/2006/relationships/tags" Target="../tags/tag351.xml" /><Relationship Id="rId27" Type="http://schemas.openxmlformats.org/officeDocument/2006/relationships/image" Target="../media/image64.png" /><Relationship Id="rId28" Type="http://schemas.openxmlformats.org/officeDocument/2006/relationships/tags" Target="../tags/tag352.xml" /><Relationship Id="rId29" Type="http://schemas.openxmlformats.org/officeDocument/2006/relationships/image" Target="../media/image65.png" /><Relationship Id="rId3" Type="http://schemas.openxmlformats.org/officeDocument/2006/relationships/tags" Target="../tags/tag337.xml" /><Relationship Id="rId30" Type="http://schemas.openxmlformats.org/officeDocument/2006/relationships/tags" Target="../tags/tag353.xml" /><Relationship Id="rId31" Type="http://schemas.openxmlformats.org/officeDocument/2006/relationships/image" Target="../media/image66.png" /><Relationship Id="rId32" Type="http://schemas.openxmlformats.org/officeDocument/2006/relationships/tags" Target="../tags/tag354.xml" /><Relationship Id="rId33" Type="http://schemas.openxmlformats.org/officeDocument/2006/relationships/image" Target="../media/image67.png" /><Relationship Id="rId34" Type="http://schemas.openxmlformats.org/officeDocument/2006/relationships/tags" Target="../tags/tag355.xml" /><Relationship Id="rId35" Type="http://schemas.openxmlformats.org/officeDocument/2006/relationships/image" Target="../media/image68.png" /><Relationship Id="rId36" Type="http://schemas.openxmlformats.org/officeDocument/2006/relationships/tags" Target="../tags/tag356.xml" /><Relationship Id="rId37" Type="http://schemas.openxmlformats.org/officeDocument/2006/relationships/image" Target="../media/image69.png" /><Relationship Id="rId38" Type="http://schemas.openxmlformats.org/officeDocument/2006/relationships/tags" Target="../tags/tag357.xml" /><Relationship Id="rId39" Type="http://schemas.openxmlformats.org/officeDocument/2006/relationships/image" Target="../media/image70.png" /><Relationship Id="rId4" Type="http://schemas.openxmlformats.org/officeDocument/2006/relationships/tags" Target="../tags/tag338.xml" /><Relationship Id="rId40" Type="http://schemas.openxmlformats.org/officeDocument/2006/relationships/tags" Target="../tags/tag358.xml" /><Relationship Id="rId41" Type="http://schemas.openxmlformats.org/officeDocument/2006/relationships/tags" Target="../tags/tag359.xml" /><Relationship Id="rId42" Type="http://schemas.openxmlformats.org/officeDocument/2006/relationships/audio" Target="../media/chimes1.wav" /><Relationship Id="rId5" Type="http://schemas.openxmlformats.org/officeDocument/2006/relationships/tags" Target="../tags/tag339.xml" /><Relationship Id="rId6" Type="http://schemas.openxmlformats.org/officeDocument/2006/relationships/image" Target="../media/image55.png" /><Relationship Id="rId7" Type="http://schemas.openxmlformats.org/officeDocument/2006/relationships/tags" Target="../tags/tag340.xml" /><Relationship Id="rId8" Type="http://schemas.openxmlformats.org/officeDocument/2006/relationships/tags" Target="../tags/tag341.xml" /><Relationship Id="rId9" Type="http://schemas.openxmlformats.org/officeDocument/2006/relationships/tags" Target="../tags/tag342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8.xml" /><Relationship Id="rId11" Type="http://schemas.openxmlformats.org/officeDocument/2006/relationships/tags" Target="../tags/tag59.xml" /><Relationship Id="rId12" Type="http://schemas.openxmlformats.org/officeDocument/2006/relationships/tags" Target="../tags/tag60.xml" /><Relationship Id="rId13" Type="http://schemas.openxmlformats.org/officeDocument/2006/relationships/tags" Target="../tags/tag61.xml" /><Relationship Id="rId14" Type="http://schemas.openxmlformats.org/officeDocument/2006/relationships/tags" Target="../tags/tag62.xml" /><Relationship Id="rId15" Type="http://schemas.openxmlformats.org/officeDocument/2006/relationships/tags" Target="../tags/tag63.xml" /><Relationship Id="rId16" Type="http://schemas.openxmlformats.org/officeDocument/2006/relationships/tags" Target="../tags/tag64.xml" /><Relationship Id="rId17" Type="http://schemas.openxmlformats.org/officeDocument/2006/relationships/tags" Target="../tags/tag65.xml" /><Relationship Id="rId18" Type="http://schemas.openxmlformats.org/officeDocument/2006/relationships/tags" Target="../tags/tag66.xml" /><Relationship Id="rId19" Type="http://schemas.openxmlformats.org/officeDocument/2006/relationships/tags" Target="../tags/tag67.xml" /><Relationship Id="rId2" Type="http://schemas.openxmlformats.org/officeDocument/2006/relationships/tags" Target="../tags/tag51.xml" /><Relationship Id="rId20" Type="http://schemas.openxmlformats.org/officeDocument/2006/relationships/tags" Target="../tags/tag68.xml" /><Relationship Id="rId21" Type="http://schemas.openxmlformats.org/officeDocument/2006/relationships/tags" Target="../tags/tag69.xml" /><Relationship Id="rId22" Type="http://schemas.openxmlformats.org/officeDocument/2006/relationships/tags" Target="../tags/tag70.xml" /><Relationship Id="rId23" Type="http://schemas.openxmlformats.org/officeDocument/2006/relationships/tags" Target="../tags/tag71.xml" /><Relationship Id="rId24" Type="http://schemas.openxmlformats.org/officeDocument/2006/relationships/tags" Target="../tags/tag72.xml" /><Relationship Id="rId25" Type="http://schemas.openxmlformats.org/officeDocument/2006/relationships/tags" Target="../tags/tag73.xml" /><Relationship Id="rId26" Type="http://schemas.openxmlformats.org/officeDocument/2006/relationships/tags" Target="../tags/tag74.xml" /><Relationship Id="rId27" Type="http://schemas.openxmlformats.org/officeDocument/2006/relationships/tags" Target="../tags/tag75.xml" /><Relationship Id="rId28" Type="http://schemas.openxmlformats.org/officeDocument/2006/relationships/tags" Target="../tags/tag76.xml" /><Relationship Id="rId29" Type="http://schemas.openxmlformats.org/officeDocument/2006/relationships/tags" Target="../tags/tag77.xml" /><Relationship Id="rId3" Type="http://schemas.openxmlformats.org/officeDocument/2006/relationships/tags" Target="../tags/tag52.xml" /><Relationship Id="rId30" Type="http://schemas.openxmlformats.org/officeDocument/2006/relationships/tags" Target="../tags/tag78.xml" /><Relationship Id="rId31" Type="http://schemas.openxmlformats.org/officeDocument/2006/relationships/tags" Target="../tags/tag79.xml" /><Relationship Id="rId32" Type="http://schemas.openxmlformats.org/officeDocument/2006/relationships/tags" Target="../tags/tag80.xml" /><Relationship Id="rId33" Type="http://schemas.openxmlformats.org/officeDocument/2006/relationships/tags" Target="../tags/tag81.xml" /><Relationship Id="rId34" Type="http://schemas.openxmlformats.org/officeDocument/2006/relationships/tags" Target="../tags/tag82.xml" /><Relationship Id="rId35" Type="http://schemas.openxmlformats.org/officeDocument/2006/relationships/tags" Target="../tags/tag83.xml" /><Relationship Id="rId36" Type="http://schemas.openxmlformats.org/officeDocument/2006/relationships/tags" Target="../tags/tag84.xml" /><Relationship Id="rId37" Type="http://schemas.openxmlformats.org/officeDocument/2006/relationships/tags" Target="../tags/tag85.xml" /><Relationship Id="rId38" Type="http://schemas.openxmlformats.org/officeDocument/2006/relationships/tags" Target="../tags/tag86.xml" /><Relationship Id="rId39" Type="http://schemas.openxmlformats.org/officeDocument/2006/relationships/image" Target="../media/image11.png" /><Relationship Id="rId4" Type="http://schemas.openxmlformats.org/officeDocument/2006/relationships/image" Target="../media/image10.jpeg" /><Relationship Id="rId40" Type="http://schemas.openxmlformats.org/officeDocument/2006/relationships/tags" Target="../tags/tag87.xml" /><Relationship Id="rId41" Type="http://schemas.openxmlformats.org/officeDocument/2006/relationships/image" Target="../media/image12.png" /><Relationship Id="rId42" Type="http://schemas.openxmlformats.org/officeDocument/2006/relationships/tags" Target="../tags/tag88.xml" /><Relationship Id="rId43" Type="http://schemas.openxmlformats.org/officeDocument/2006/relationships/tags" Target="../tags/tag89.xml" /><Relationship Id="rId44" Type="http://schemas.openxmlformats.org/officeDocument/2006/relationships/audio" Target="../media/chimes1.wav" /><Relationship Id="rId5" Type="http://schemas.openxmlformats.org/officeDocument/2006/relationships/tags" Target="../tags/tag53.xml" /><Relationship Id="rId6" Type="http://schemas.openxmlformats.org/officeDocument/2006/relationships/tags" Target="../tags/tag54.xml" /><Relationship Id="rId7" Type="http://schemas.openxmlformats.org/officeDocument/2006/relationships/tags" Target="../tags/tag55.xml" /><Relationship Id="rId8" Type="http://schemas.openxmlformats.org/officeDocument/2006/relationships/tags" Target="../tags/tag56.xml" /><Relationship Id="rId9" Type="http://schemas.openxmlformats.org/officeDocument/2006/relationships/tags" Target="../tags/tag57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90.xml" /><Relationship Id="rId3" Type="http://schemas.openxmlformats.org/officeDocument/2006/relationships/tags" Target="../tags/tag91.xml" /><Relationship Id="rId4" Type="http://schemas.openxmlformats.org/officeDocument/2006/relationships/image" Target="../media/image13.jpeg" /><Relationship Id="rId5" Type="http://schemas.openxmlformats.org/officeDocument/2006/relationships/tags" Target="../tags/tag92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93.xml" /><Relationship Id="rId3" Type="http://schemas.openxmlformats.org/officeDocument/2006/relationships/tags" Target="../tags/tag94.xml" /><Relationship Id="rId4" Type="http://schemas.openxmlformats.org/officeDocument/2006/relationships/tags" Target="../tags/tag95.xml" /><Relationship Id="rId5" Type="http://schemas.openxmlformats.org/officeDocument/2006/relationships/tags" Target="../tags/tag96.xml" /><Relationship Id="rId6" Type="http://schemas.openxmlformats.org/officeDocument/2006/relationships/image" Target="../media/image14.png" /><Relationship Id="rId7" Type="http://schemas.openxmlformats.org/officeDocument/2006/relationships/tags" Target="../tags/tag97.xml" /><Relationship Id="rId8" Type="http://schemas.openxmlformats.org/officeDocument/2006/relationships/image" Target="../media/image15.jpeg" /><Relationship Id="rId9" Type="http://schemas.openxmlformats.org/officeDocument/2006/relationships/tags" Target="../tags/tag98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5.xml" /><Relationship Id="rId11" Type="http://schemas.openxmlformats.org/officeDocument/2006/relationships/tags" Target="../tags/tag106.xml" /><Relationship Id="rId12" Type="http://schemas.openxmlformats.org/officeDocument/2006/relationships/tags" Target="../tags/tag107.xml" /><Relationship Id="rId13" Type="http://schemas.openxmlformats.org/officeDocument/2006/relationships/tags" Target="../tags/tag108.xml" /><Relationship Id="rId14" Type="http://schemas.openxmlformats.org/officeDocument/2006/relationships/image" Target="../media/image18.png" /><Relationship Id="rId15" Type="http://schemas.openxmlformats.org/officeDocument/2006/relationships/tags" Target="../tags/tag109.xml" /><Relationship Id="rId2" Type="http://schemas.openxmlformats.org/officeDocument/2006/relationships/tags" Target="../tags/tag99.xml" /><Relationship Id="rId3" Type="http://schemas.openxmlformats.org/officeDocument/2006/relationships/tags" Target="../tags/tag100.xml" /><Relationship Id="rId4" Type="http://schemas.openxmlformats.org/officeDocument/2006/relationships/tags" Target="../tags/tag101.xml" /><Relationship Id="rId5" Type="http://schemas.openxmlformats.org/officeDocument/2006/relationships/image" Target="../media/image16.png" /><Relationship Id="rId6" Type="http://schemas.openxmlformats.org/officeDocument/2006/relationships/tags" Target="../tags/tag102.xml" /><Relationship Id="rId7" Type="http://schemas.openxmlformats.org/officeDocument/2006/relationships/image" Target="../media/image17.png" /><Relationship Id="rId8" Type="http://schemas.openxmlformats.org/officeDocument/2006/relationships/tags" Target="../tags/tag103.xml" /><Relationship Id="rId9" Type="http://schemas.openxmlformats.org/officeDocument/2006/relationships/tags" Target="../tags/tag104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6.xml" /><Relationship Id="rId11" Type="http://schemas.openxmlformats.org/officeDocument/2006/relationships/image" Target="../media/image21.gif" /><Relationship Id="rId12" Type="http://schemas.openxmlformats.org/officeDocument/2006/relationships/tags" Target="../tags/tag117.xml" /><Relationship Id="rId13" Type="http://schemas.openxmlformats.org/officeDocument/2006/relationships/tags" Target="../tags/tag118.xml" /><Relationship Id="rId14" Type="http://schemas.openxmlformats.org/officeDocument/2006/relationships/tags" Target="../tags/tag119.xml" /><Relationship Id="rId15" Type="http://schemas.openxmlformats.org/officeDocument/2006/relationships/tags" Target="../tags/tag120.xml" /><Relationship Id="rId16" Type="http://schemas.openxmlformats.org/officeDocument/2006/relationships/tags" Target="../tags/tag121.xml" /><Relationship Id="rId2" Type="http://schemas.openxmlformats.org/officeDocument/2006/relationships/tags" Target="../tags/tag110.xml" /><Relationship Id="rId3" Type="http://schemas.openxmlformats.org/officeDocument/2006/relationships/tags" Target="../tags/tag111.xml" /><Relationship Id="rId4" Type="http://schemas.openxmlformats.org/officeDocument/2006/relationships/tags" Target="../tags/tag112.xml" /><Relationship Id="rId5" Type="http://schemas.openxmlformats.org/officeDocument/2006/relationships/tags" Target="../tags/tag113.xml" /><Relationship Id="rId6" Type="http://schemas.openxmlformats.org/officeDocument/2006/relationships/image" Target="../media/image19.gif" /><Relationship Id="rId7" Type="http://schemas.openxmlformats.org/officeDocument/2006/relationships/tags" Target="../tags/tag114.xml" /><Relationship Id="rId8" Type="http://schemas.openxmlformats.org/officeDocument/2006/relationships/tags" Target="../tags/tag115.xml" /><Relationship Id="rId9" Type="http://schemas.openxmlformats.org/officeDocument/2006/relationships/image" Target="../media/image20.gif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8.xml" /><Relationship Id="rId11" Type="http://schemas.openxmlformats.org/officeDocument/2006/relationships/tags" Target="../tags/tag129.xml" /><Relationship Id="rId12" Type="http://schemas.openxmlformats.org/officeDocument/2006/relationships/tags" Target="../tags/tag130.xml" /><Relationship Id="rId13" Type="http://schemas.openxmlformats.org/officeDocument/2006/relationships/tags" Target="../tags/tag131.xml" /><Relationship Id="rId14" Type="http://schemas.openxmlformats.org/officeDocument/2006/relationships/tags" Target="../tags/tag132.xml" /><Relationship Id="rId2" Type="http://schemas.openxmlformats.org/officeDocument/2006/relationships/tags" Target="../tags/tag122.xml" /><Relationship Id="rId3" Type="http://schemas.openxmlformats.org/officeDocument/2006/relationships/image" Target="../media/image22.png" /><Relationship Id="rId4" Type="http://schemas.openxmlformats.org/officeDocument/2006/relationships/tags" Target="../tags/tag123.xml" /><Relationship Id="rId5" Type="http://schemas.openxmlformats.org/officeDocument/2006/relationships/tags" Target="../tags/tag124.xml" /><Relationship Id="rId6" Type="http://schemas.openxmlformats.org/officeDocument/2006/relationships/tags" Target="../tags/tag125.xml" /><Relationship Id="rId7" Type="http://schemas.openxmlformats.org/officeDocument/2006/relationships/tags" Target="../tags/tag126.xml" /><Relationship Id="rId8" Type="http://schemas.openxmlformats.org/officeDocument/2006/relationships/image" Target="../media/image20.gif" /><Relationship Id="rId9" Type="http://schemas.openxmlformats.org/officeDocument/2006/relationships/tags" Target="../tags/tag127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0.xml" /><Relationship Id="rId11" Type="http://schemas.openxmlformats.org/officeDocument/2006/relationships/tags" Target="../tags/tag141.xml" /><Relationship Id="rId12" Type="http://schemas.openxmlformats.org/officeDocument/2006/relationships/tags" Target="../tags/tag142.xml" /><Relationship Id="rId13" Type="http://schemas.openxmlformats.org/officeDocument/2006/relationships/tags" Target="../tags/tag143.xml" /><Relationship Id="rId14" Type="http://schemas.openxmlformats.org/officeDocument/2006/relationships/image" Target="../media/image24.png" /><Relationship Id="rId15" Type="http://schemas.openxmlformats.org/officeDocument/2006/relationships/tags" Target="../tags/tag144.xml" /><Relationship Id="rId2" Type="http://schemas.openxmlformats.org/officeDocument/2006/relationships/tags" Target="../tags/tag133.xml" /><Relationship Id="rId3" Type="http://schemas.openxmlformats.org/officeDocument/2006/relationships/image" Target="../media/image23.png" /><Relationship Id="rId4" Type="http://schemas.openxmlformats.org/officeDocument/2006/relationships/tags" Target="../tags/tag134.xml" /><Relationship Id="rId5" Type="http://schemas.openxmlformats.org/officeDocument/2006/relationships/tags" Target="../tags/tag135.xml" /><Relationship Id="rId6" Type="http://schemas.openxmlformats.org/officeDocument/2006/relationships/tags" Target="../tags/tag136.xml" /><Relationship Id="rId7" Type="http://schemas.openxmlformats.org/officeDocument/2006/relationships/tags" Target="../tags/tag137.xml" /><Relationship Id="rId8" Type="http://schemas.openxmlformats.org/officeDocument/2006/relationships/tags" Target="../tags/tag138.xml" /><Relationship Id="rId9" Type="http://schemas.openxmlformats.org/officeDocument/2006/relationships/tags" Target="../tags/tag139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dpi="0" rotWithShape="1">
          <a:blip r:embed="rId16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2" title="">
            <a:extLst>
              <a:ext uri="{FF2B5EF4-FFF2-40B4-BE49-F238E27FC236}">
                <a16:creationId xmlns:a16="http://schemas.microsoft.com/office/drawing/2014/main" id="{A4F433D9-68E9-0CE9-272C-05D957386369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-1287124" y="124818"/>
            <a:ext cx="11658765" cy="5690462"/>
            <a:chOff x="-1287124" y="124818"/>
            <a:chExt cx="11658765" cy="5690462"/>
          </a:xfrm>
        </p:grpSpPr>
        <p:sp>
          <p:nvSpPr>
            <p:cNvPr id="6" name="圆角矩形​​ 10">
              <a:extLst>
                <a:ext uri="{FF2B5EF4-FFF2-40B4-BE49-F238E27FC236}">
                  <a16:creationId xmlns:a16="http://schemas.microsoft.com/office/drawing/2014/main" id="{0336A37C-D6B5-251A-B526-5C0CB8BF4DEA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5835641" y="1100845"/>
              <a:ext cx="4536000" cy="648000"/>
            </a:xfrm>
            <a:prstGeom prst="roundRect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3200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  <a:sym typeface="Arial"/>
                </a:rPr>
                <a:t>第九章  压强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2181C76-C324-4A5F-3EBC-7EC411DDD48F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-1287124" y="124818"/>
              <a:ext cx="6096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2024</a:t>
              </a:r>
              <a:r>
                <a:rPr lang="zh-CN" altLang="en-US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人教版物理八年级下册</a:t>
              </a: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44C8F92C-6DCF-C657-89DB-F048CA8A9E97}"/>
                </a:ext>
              </a:extLst>
            </p:cNvPr>
            <p:cNvGrpSpPr/>
            <p:nvPr>
              <p:custDataLst>
                <p:tags r:id="rId7"/>
              </p:custDataLst>
            </p:nvPr>
          </p:nvGrpSpPr>
          <p:grpSpPr>
            <a:xfrm>
              <a:off x="-88308" y="421271"/>
              <a:ext cx="10325384" cy="5394009"/>
              <a:chOff x="-88308" y="421271"/>
              <a:chExt cx="10325384" cy="5394009"/>
            </a:xfrm>
          </p:grpSpPr>
          <p:sp>
            <p:nvSpPr>
              <p:cNvPr id="19" name="TextBox 8">
                <a:extLst>
                  <a:ext uri="{FF2B5EF4-FFF2-40B4-BE49-F238E27FC236}">
                    <a16:creationId xmlns:a16="http://schemas.microsoft.com/office/drawing/2014/main" id="{BCE87CA3-6317-37A2-3101-B9E03C2C38B6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6021553" y="3357228"/>
                <a:ext cx="4215523" cy="1384970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rtlCol="0">
                <a:spAutoFit/>
              </a:bodyPr>
              <a:lstStyle>
                <a:defPPr>
                  <a:defRPr lang="zh-CN"/>
                </a:defPPr>
                <a:lvl1pPr>
                  <a:defRPr sz="2000">
                    <a:solidFill>
                      <a:schemeClr val="accent2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授课教师：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********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/>
                    <a:ea typeface="微软雅黑"/>
                    <a:cs typeface="Arial"/>
                    <a:sym typeface="Arial"/>
                  </a:rPr>
                  <a:t> 班      级</a:t>
                </a:r>
                <a:r>
                  <a:rPr lang="zh-CN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微软雅黑"/>
                    <a:cs typeface="Arial"/>
                    <a:sym typeface="Arial"/>
                  </a:rPr>
                  <a:t>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********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微软雅黑"/>
                    <a:cs typeface="Arial"/>
                    <a:sym typeface="Arial"/>
                  </a:rPr>
                  <a:t> 时      间：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********</a:t>
                </a: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2D087AA5-35A9-9E49-BCE8-233DA0C3DC7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9">
                <a:alphaModFix amt="3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011104">
                <a:off x="2931774" y="3640664"/>
                <a:ext cx="1535614" cy="217461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F878B616-7102-5395-22A5-15F69431D20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88308" y="421271"/>
                <a:ext cx="2174616" cy="2174616"/>
              </a:xfrm>
              <a:prstGeom prst="rect">
                <a:avLst/>
              </a:prstGeom>
            </p:spPr>
          </p:pic>
        </p:grpSp>
      </p:grpSp>
      <p:sp>
        <p:nvSpPr>
          <p:cNvPr id="2" name="AutoShape 5" title="">
            <a:extLst>
              <a:ext uri="{FF2B5EF4-FFF2-40B4-BE49-F238E27FC236}">
                <a16:creationId xmlns:a16="http://schemas.microsoft.com/office/drawing/2014/main" id="{92CD5A77-9358-BB7D-0BC2-86360B5FD49A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5496912" y="1793226"/>
            <a:ext cx="5133948" cy="1134501"/>
          </a:xfrm>
          <a:custGeom>
            <a:gdLst>
              <a:gd name="connsiteX0" fmla="*/ 0 w 5133948"/>
              <a:gd name="connsiteY0" fmla="*/ 189087 h 1134501"/>
              <a:gd name="connsiteX1" fmla="*/ 189087 w 5133948"/>
              <a:gd name="connsiteY1" fmla="*/ 0 h 1134501"/>
              <a:gd name="connsiteX2" fmla="*/ 4944861 w 5133948"/>
              <a:gd name="connsiteY2" fmla="*/ 0 h 1134501"/>
              <a:gd name="connsiteX3" fmla="*/ 5133948 w 5133948"/>
              <a:gd name="connsiteY3" fmla="*/ 189087 h 1134501"/>
              <a:gd name="connsiteX4" fmla="*/ 5133948 w 5133948"/>
              <a:gd name="connsiteY4" fmla="*/ 945414 h 1134501"/>
              <a:gd name="connsiteX5" fmla="*/ 4944861 w 5133948"/>
              <a:gd name="connsiteY5" fmla="*/ 1134501 h 1134501"/>
              <a:gd name="connsiteX6" fmla="*/ 189087 w 5133948"/>
              <a:gd name="connsiteY6" fmla="*/ 1134501 h 1134501"/>
              <a:gd name="connsiteX7" fmla="*/ 0 w 5133948"/>
              <a:gd name="connsiteY7" fmla="*/ 945414 h 1134501"/>
              <a:gd name="connsiteX8" fmla="*/ 0 w 5133948"/>
              <a:gd name="connsiteY8" fmla="*/ 189087 h 113450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33948" h="1134501" fill="none" extrusionOk="0">
                <a:moveTo>
                  <a:pt x="0" y="189087"/>
                </a:moveTo>
                <a:cubicBezTo>
                  <a:pt x="3689" y="74372"/>
                  <a:pt x="84887" y="-6175"/>
                  <a:pt x="189087" y="0"/>
                </a:cubicBezTo>
                <a:cubicBezTo>
                  <a:pt x="1248000" y="-20655"/>
                  <a:pt x="3861378" y="-111687"/>
                  <a:pt x="4944861" y="0"/>
                </a:cubicBezTo>
                <a:cubicBezTo>
                  <a:pt x="5044231" y="17976"/>
                  <a:pt x="5137553" y="68778"/>
                  <a:pt x="5133948" y="189087"/>
                </a:cubicBezTo>
                <a:cubicBezTo>
                  <a:pt x="5146387" y="351140"/>
                  <a:pt x="5088127" y="760952"/>
                  <a:pt x="5133948" y="945414"/>
                </a:cubicBezTo>
                <a:cubicBezTo>
                  <a:pt x="5136851" y="1058106"/>
                  <a:pt x="5044624" y="1141213"/>
                  <a:pt x="4944861" y="1134501"/>
                </a:cubicBezTo>
                <a:cubicBezTo>
                  <a:pt x="4089172" y="1056676"/>
                  <a:pt x="1491340" y="1216779"/>
                  <a:pt x="189087" y="1134501"/>
                </a:cubicBezTo>
                <a:cubicBezTo>
                  <a:pt x="94698" y="1126656"/>
                  <a:pt x="-14431" y="1041665"/>
                  <a:pt x="0" y="945414"/>
                </a:cubicBezTo>
                <a:cubicBezTo>
                  <a:pt x="-33811" y="727352"/>
                  <a:pt x="-33253" y="414801"/>
                  <a:pt x="0" y="189087"/>
                </a:cubicBezTo>
                <a:close/>
              </a:path>
              <a:path w="5133948" h="1134501" stroke="0" extrusionOk="0">
                <a:moveTo>
                  <a:pt x="0" y="189087"/>
                </a:moveTo>
                <a:cubicBezTo>
                  <a:pt x="1979" y="86138"/>
                  <a:pt x="79715" y="-13761"/>
                  <a:pt x="189087" y="0"/>
                </a:cubicBezTo>
                <a:cubicBezTo>
                  <a:pt x="2556993" y="-83864"/>
                  <a:pt x="2612947" y="-109232"/>
                  <a:pt x="4944861" y="0"/>
                </a:cubicBezTo>
                <a:cubicBezTo>
                  <a:pt x="5051168" y="-4308"/>
                  <a:pt x="5131009" y="102147"/>
                  <a:pt x="5133948" y="189087"/>
                </a:cubicBezTo>
                <a:cubicBezTo>
                  <a:pt x="5101833" y="483226"/>
                  <a:pt x="5146102" y="635116"/>
                  <a:pt x="5133948" y="945414"/>
                </a:cubicBezTo>
                <a:cubicBezTo>
                  <a:pt x="5140424" y="1062026"/>
                  <a:pt x="5065713" y="1125499"/>
                  <a:pt x="4944861" y="1134501"/>
                </a:cubicBezTo>
                <a:cubicBezTo>
                  <a:pt x="4143252" y="1058495"/>
                  <a:pt x="1636545" y="1280291"/>
                  <a:pt x="189087" y="1134501"/>
                </a:cubicBezTo>
                <a:cubicBezTo>
                  <a:pt x="80170" y="1130257"/>
                  <a:pt x="14984" y="1059049"/>
                  <a:pt x="0" y="945414"/>
                </a:cubicBezTo>
                <a:cubicBezTo>
                  <a:pt x="-35272" y="629408"/>
                  <a:pt x="-8774" y="492653"/>
                  <a:pt x="0" y="189087"/>
                </a:cubicBezTo>
                <a:close/>
              </a:path>
            </a:pathLst>
          </a:custGeom>
          <a:ln w="57150"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</a:gradFill>
            <a:extLst>
              <a:ext uri="{C807C97D-BFC1-408E-A445-0C87EB9F89A2}">
                <ask:lineSketchStyleProps xmlns:ask="http://schemas.microsoft.com/office/drawing/2018/sketchyshapes" sd="1992993964">
                  <a:prstGeom prst="roundRect">
                    <a:avLst>
                      <a:gd name="adj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8745" tIns="49372" rIns="98745" bIns="49372" anchor="ctr"/>
          <a:lstStyle>
            <a:lvl1pPr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03275" indent="-30988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35075" indent="-24765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29105" indent="-24765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222500" indent="-24765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97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369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941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513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rPr>
              <a:t>9.2</a:t>
            </a:r>
            <a:r>
              <a: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rPr>
              <a:t>液体的压强 </a:t>
            </a:r>
          </a:p>
        </p:txBody>
      </p:sp>
      <p:pic>
        <p:nvPicPr>
          <p:cNvPr id="4" name="图片 3" title="">
            <a:extLst>
              <a:ext uri="{FF2B5EF4-FFF2-40B4-BE49-F238E27FC236}">
                <a16:creationId xmlns:a16="http://schemas.microsoft.com/office/drawing/2014/main" id="{E8F36C3E-B07E-98F0-EA9B-8DABD65AB8A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644" y="1796453"/>
            <a:ext cx="3429514" cy="455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  <p:sndAc>
      <p:stSnd>
        <p:snd r:embed="rId1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任意多边形: 形状 1" title=""/>
          <p:cNvSpPr/>
          <p:nvPr>
            <p:custDataLst>
              <p:tags r:id="rId3"/>
            </p:custDataLst>
          </p:nvPr>
        </p:nvSpPr>
        <p:spPr>
          <a:xfrm>
            <a:off x="261792" y="102925"/>
            <a:ext cx="344333" cy="449626"/>
          </a:xfrm>
          <a:custGeom>
            <a:gdLst>
              <a:gd name="connsiteX0" fmla="*/ 374055 w 624950"/>
              <a:gd name="connsiteY0" fmla="*/ 708054 h 816053"/>
              <a:gd name="connsiteX1" fmla="*/ 431205 w 624950"/>
              <a:gd name="connsiteY1" fmla="*/ 708054 h 816053"/>
              <a:gd name="connsiteX2" fmla="*/ 431205 w 624950"/>
              <a:gd name="connsiteY2" fmla="*/ 774063 h 816053"/>
              <a:gd name="connsiteX3" fmla="*/ 374055 w 624950"/>
              <a:gd name="connsiteY3" fmla="*/ 774063 h 816053"/>
              <a:gd name="connsiteX4" fmla="*/ 284615 w 624950"/>
              <a:gd name="connsiteY4" fmla="*/ 708053 h 816053"/>
              <a:gd name="connsiteX5" fmla="*/ 341765 w 624950"/>
              <a:gd name="connsiteY5" fmla="*/ 708053 h 816053"/>
              <a:gd name="connsiteX6" fmla="*/ 341765 w 624950"/>
              <a:gd name="connsiteY6" fmla="*/ 816053 h 816053"/>
              <a:gd name="connsiteX7" fmla="*/ 284615 w 624950"/>
              <a:gd name="connsiteY7" fmla="*/ 816053 h 816053"/>
              <a:gd name="connsiteX8" fmla="*/ 192819 w 624950"/>
              <a:gd name="connsiteY8" fmla="*/ 708053 h 816053"/>
              <a:gd name="connsiteX9" fmla="*/ 249969 w 624950"/>
              <a:gd name="connsiteY9" fmla="*/ 708053 h 816053"/>
              <a:gd name="connsiteX10" fmla="*/ 249969 w 624950"/>
              <a:gd name="connsiteY10" fmla="*/ 774062 h 816053"/>
              <a:gd name="connsiteX11" fmla="*/ 192819 w 624950"/>
              <a:gd name="connsiteY11" fmla="*/ 774062 h 816053"/>
              <a:gd name="connsiteX12" fmla="*/ 534176 w 624950"/>
              <a:gd name="connsiteY12" fmla="*/ 432054 h 816053"/>
              <a:gd name="connsiteX13" fmla="*/ 624950 w 624950"/>
              <a:gd name="connsiteY13" fmla="*/ 527685 h 816053"/>
              <a:gd name="connsiteX14" fmla="*/ 624950 w 624950"/>
              <a:gd name="connsiteY14" fmla="*/ 669893 h 816053"/>
              <a:gd name="connsiteX15" fmla="*/ 510650 w 624950"/>
              <a:gd name="connsiteY15" fmla="*/ 669893 h 816053"/>
              <a:gd name="connsiteX16" fmla="*/ 531414 w 624950"/>
              <a:gd name="connsiteY16" fmla="*/ 474059 h 816053"/>
              <a:gd name="connsiteX17" fmla="*/ 534176 w 624950"/>
              <a:gd name="connsiteY17" fmla="*/ 432054 h 816053"/>
              <a:gd name="connsiteX18" fmla="*/ 92297 w 624950"/>
              <a:gd name="connsiteY18" fmla="*/ 430625 h 816053"/>
              <a:gd name="connsiteX19" fmla="*/ 95060 w 624950"/>
              <a:gd name="connsiteY19" fmla="*/ 474059 h 816053"/>
              <a:gd name="connsiteX20" fmla="*/ 115824 w 624950"/>
              <a:gd name="connsiteY20" fmla="*/ 669893 h 816053"/>
              <a:gd name="connsiteX21" fmla="*/ 0 w 624950"/>
              <a:gd name="connsiteY21" fmla="*/ 669893 h 816053"/>
              <a:gd name="connsiteX22" fmla="*/ 0 w 624950"/>
              <a:gd name="connsiteY22" fmla="*/ 527685 h 816053"/>
              <a:gd name="connsiteX23" fmla="*/ 313618 w 624950"/>
              <a:gd name="connsiteY23" fmla="*/ 320041 h 816053"/>
              <a:gd name="connsiteX24" fmla="*/ 257230 w 624950"/>
              <a:gd name="connsiteY24" fmla="*/ 376047 h 816053"/>
              <a:gd name="connsiteX25" fmla="*/ 313237 w 624950"/>
              <a:gd name="connsiteY25" fmla="*/ 432435 h 816053"/>
              <a:gd name="connsiteX26" fmla="*/ 313523 w 624950"/>
              <a:gd name="connsiteY26" fmla="*/ 432435 h 816053"/>
              <a:gd name="connsiteX27" fmla="*/ 369625 w 624950"/>
              <a:gd name="connsiteY27" fmla="*/ 376142 h 816053"/>
              <a:gd name="connsiteX28" fmla="*/ 313618 w 624950"/>
              <a:gd name="connsiteY28" fmla="*/ 320041 h 816053"/>
              <a:gd name="connsiteX29" fmla="*/ 313237 w 624950"/>
              <a:gd name="connsiteY29" fmla="*/ 0 h 816053"/>
              <a:gd name="connsiteX30" fmla="*/ 334192 w 624950"/>
              <a:gd name="connsiteY30" fmla="*/ 22860 h 816053"/>
              <a:gd name="connsiteX31" fmla="*/ 489544 w 624950"/>
              <a:gd name="connsiteY31" fmla="*/ 468059 h 816053"/>
              <a:gd name="connsiteX32" fmla="*/ 468209 w 624950"/>
              <a:gd name="connsiteY32" fmla="*/ 669893 h 816053"/>
              <a:gd name="connsiteX33" fmla="*/ 158170 w 624950"/>
              <a:gd name="connsiteY33" fmla="*/ 669893 h 816053"/>
              <a:gd name="connsiteX34" fmla="*/ 136834 w 624950"/>
              <a:gd name="connsiteY34" fmla="*/ 468059 h 816053"/>
              <a:gd name="connsiteX35" fmla="*/ 292187 w 624950"/>
              <a:gd name="connsiteY35" fmla="*/ 22860 h 81605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24950" h="816053">
                <a:moveTo>
                  <a:pt x="374055" y="708054"/>
                </a:moveTo>
                <a:lnTo>
                  <a:pt x="431205" y="708054"/>
                </a:lnTo>
                <a:lnTo>
                  <a:pt x="431205" y="774063"/>
                </a:lnTo>
                <a:lnTo>
                  <a:pt x="374055" y="774063"/>
                </a:lnTo>
                <a:close/>
                <a:moveTo>
                  <a:pt x="284615" y="708053"/>
                </a:moveTo>
                <a:lnTo>
                  <a:pt x="341765" y="708053"/>
                </a:lnTo>
                <a:lnTo>
                  <a:pt x="341765" y="816053"/>
                </a:lnTo>
                <a:lnTo>
                  <a:pt x="284615" y="816053"/>
                </a:lnTo>
                <a:close/>
                <a:moveTo>
                  <a:pt x="192819" y="708053"/>
                </a:moveTo>
                <a:lnTo>
                  <a:pt x="249969" y="708053"/>
                </a:lnTo>
                <a:lnTo>
                  <a:pt x="249969" y="774062"/>
                </a:lnTo>
                <a:lnTo>
                  <a:pt x="192819" y="774062"/>
                </a:lnTo>
                <a:close/>
                <a:moveTo>
                  <a:pt x="534176" y="432054"/>
                </a:moveTo>
                <a:lnTo>
                  <a:pt x="624950" y="527685"/>
                </a:lnTo>
                <a:lnTo>
                  <a:pt x="624950" y="669893"/>
                </a:lnTo>
                <a:lnTo>
                  <a:pt x="510650" y="669893"/>
                </a:lnTo>
                <a:lnTo>
                  <a:pt x="531414" y="474059"/>
                </a:lnTo>
                <a:cubicBezTo>
                  <a:pt x="532843" y="460058"/>
                  <a:pt x="533700" y="446056"/>
                  <a:pt x="534176" y="432054"/>
                </a:cubicBezTo>
                <a:close/>
                <a:moveTo>
                  <a:pt x="92297" y="430625"/>
                </a:moveTo>
                <a:cubicBezTo>
                  <a:pt x="92774" y="445008"/>
                  <a:pt x="93536" y="459200"/>
                  <a:pt x="95060" y="474059"/>
                </a:cubicBezTo>
                <a:lnTo>
                  <a:pt x="115824" y="669893"/>
                </a:lnTo>
                <a:lnTo>
                  <a:pt x="0" y="669893"/>
                </a:lnTo>
                <a:lnTo>
                  <a:pt x="0" y="527685"/>
                </a:lnTo>
                <a:close/>
                <a:moveTo>
                  <a:pt x="313618" y="320041"/>
                </a:moveTo>
                <a:cubicBezTo>
                  <a:pt x="282581" y="319935"/>
                  <a:pt x="257335" y="345010"/>
                  <a:pt x="257230" y="376047"/>
                </a:cubicBezTo>
                <a:cubicBezTo>
                  <a:pt x="257125" y="407084"/>
                  <a:pt x="282200" y="432330"/>
                  <a:pt x="313237" y="432435"/>
                </a:cubicBezTo>
                <a:cubicBezTo>
                  <a:pt x="313332" y="432435"/>
                  <a:pt x="313428" y="432435"/>
                  <a:pt x="313523" y="432435"/>
                </a:cubicBezTo>
                <a:cubicBezTo>
                  <a:pt x="344560" y="432382"/>
                  <a:pt x="369678" y="407179"/>
                  <a:pt x="369625" y="376142"/>
                </a:cubicBezTo>
                <a:cubicBezTo>
                  <a:pt x="369572" y="345217"/>
                  <a:pt x="344543" y="320146"/>
                  <a:pt x="313618" y="320041"/>
                </a:cubicBezTo>
                <a:close/>
                <a:moveTo>
                  <a:pt x="313237" y="0"/>
                </a:moveTo>
                <a:lnTo>
                  <a:pt x="334192" y="22860"/>
                </a:lnTo>
                <a:cubicBezTo>
                  <a:pt x="451254" y="150400"/>
                  <a:pt x="506404" y="308610"/>
                  <a:pt x="489544" y="468059"/>
                </a:cubicBezTo>
                <a:lnTo>
                  <a:pt x="468209" y="669893"/>
                </a:lnTo>
                <a:lnTo>
                  <a:pt x="158170" y="669893"/>
                </a:lnTo>
                <a:lnTo>
                  <a:pt x="136834" y="468059"/>
                </a:lnTo>
                <a:cubicBezTo>
                  <a:pt x="119975" y="308610"/>
                  <a:pt x="175124" y="150400"/>
                  <a:pt x="292187" y="2286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4"/>
          </a:p>
        </p:txBody>
      </p:sp>
      <p:sp>
        <p:nvSpPr>
          <p:cNvPr id="6" name="五边形 5" title=""/>
          <p:cNvSpPr/>
          <p:nvPr>
            <p:custDataLst>
              <p:tags r:id="rId4"/>
            </p:custDataLst>
          </p:nvPr>
        </p:nvSpPr>
        <p:spPr>
          <a:xfrm>
            <a:off x="675681" y="56162"/>
            <a:ext cx="1791380" cy="543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4" b="1">
                <a:solidFill>
                  <a:schemeClr val="tx1"/>
                </a:solidFill>
              </a:rPr>
              <a:t>新知探究</a:t>
            </a: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972830" y="896649"/>
            <a:ext cx="3509232" cy="3503563"/>
          </a:xfrm>
          <a:prstGeom prst="roundRect">
            <a:avLst>
              <a:gd name="adj" fmla="val 8335"/>
            </a:avLst>
          </a:prstGeom>
        </p:spPr>
      </p:pic>
      <p:sp>
        <p:nvSpPr>
          <p:cNvPr id="4" name="文本框 3" title=""/>
          <p:cNvSpPr txBox="1"/>
          <p:nvPr>
            <p:custDataLst>
              <p:tags r:id="rId7"/>
            </p:custDataLst>
          </p:nvPr>
        </p:nvSpPr>
        <p:spPr>
          <a:xfrm>
            <a:off x="7972804" y="4400286"/>
            <a:ext cx="3441900" cy="1076320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197">
                <a:latin typeface="楷体" panose="02010609060101010101" pitchFamily="49" charset="-122"/>
                <a:ea typeface="楷体" panose="02010609060101010101" pitchFamily="49" charset="-122"/>
              </a:rPr>
              <a:t>使用前需要检查装置气密性</a:t>
            </a:r>
          </a:p>
        </p:txBody>
      </p:sp>
      <p:pic>
        <p:nvPicPr>
          <p:cNvPr id="3" name="压强计" title="">
            <a:hlinkClick action="ppaction://media"/>
          </p:cNvPr>
          <p:cNvPicPr/>
          <p:nvPr>
            <a:videoFile r:link="rId10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1519" y="896637"/>
            <a:ext cx="6291681" cy="3825931"/>
          </a:xfrm>
          <a:prstGeom prst="roundRect">
            <a:avLst>
              <a:gd name="adj" fmla="val 8335"/>
            </a:avLst>
          </a:prstGeom>
        </p:spPr>
      </p:pic>
      <p:sp>
        <p:nvSpPr>
          <p:cNvPr id="13" name="文本框 12" title=""/>
          <p:cNvSpPr txBox="1"/>
          <p:nvPr>
            <p:custDataLst>
              <p:tags r:id="rId12"/>
            </p:custDataLst>
          </p:nvPr>
        </p:nvSpPr>
        <p:spPr>
          <a:xfrm>
            <a:off x="315868" y="896637"/>
            <a:ext cx="504992" cy="748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1">
                <a:solidFill>
                  <a:schemeClr val="bg1">
                    <a:lumMod val="75000"/>
                  </a:schemeClr>
                </a:solidFill>
              </a:rPr>
              <a:t>视频</a:t>
            </a:r>
          </a:p>
        </p:txBody>
      </p:sp>
      <p:sp>
        <p:nvSpPr>
          <p:cNvPr id="34" name="圆角矩形 33" title=""/>
          <p:cNvSpPr/>
          <p:nvPr>
            <p:custDataLst>
              <p:tags r:id="rId13"/>
            </p:custDataLst>
          </p:nvPr>
        </p:nvSpPr>
        <p:spPr>
          <a:xfrm>
            <a:off x="921520" y="5147201"/>
            <a:ext cx="2545263" cy="1204538"/>
          </a:xfrm>
          <a:prstGeom prst="round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197">
                <a:solidFill>
                  <a:schemeClr val="tx1"/>
                </a:solidFill>
                <a:latin typeface="+mn-ea"/>
              </a:rPr>
              <a:t>薄膜所受</a:t>
            </a:r>
          </a:p>
          <a:p>
            <a:pPr algn="ctr"/>
            <a:r>
              <a:rPr lang="zh-CN" altLang="en-US" sz="3197">
                <a:solidFill>
                  <a:srgbClr val="C00000"/>
                </a:solidFill>
                <a:latin typeface="+mn-ea"/>
              </a:rPr>
              <a:t>压强的大小</a:t>
            </a:r>
          </a:p>
        </p:txBody>
      </p:sp>
      <p:sp>
        <p:nvSpPr>
          <p:cNvPr id="33" name="圆角矩形 32" title=""/>
          <p:cNvSpPr/>
          <p:nvPr>
            <p:custDataLst>
              <p:tags r:id="rId14"/>
            </p:custDataLst>
          </p:nvPr>
        </p:nvSpPr>
        <p:spPr>
          <a:xfrm>
            <a:off x="4942004" y="5147201"/>
            <a:ext cx="3030800" cy="1204538"/>
          </a:xfrm>
          <a:prstGeom prst="round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197">
                <a:solidFill>
                  <a:schemeClr val="tx1"/>
                </a:solidFill>
                <a:cs typeface="+mn-lt"/>
              </a:rPr>
              <a:t>U</a:t>
            </a:r>
            <a:r>
              <a:rPr lang="zh-CN" altLang="en-US" sz="3197">
                <a:solidFill>
                  <a:schemeClr val="tx1"/>
                </a:solidFill>
                <a:cs typeface="+mn-lt"/>
              </a:rPr>
              <a:t>形管左右两侧</a:t>
            </a:r>
            <a:r>
              <a:rPr lang="zh-CN" altLang="en-US" sz="3197">
                <a:solidFill>
                  <a:srgbClr val="C00000"/>
                </a:solidFill>
                <a:cs typeface="+mn-lt"/>
              </a:rPr>
              <a:t>液面高度差</a:t>
            </a:r>
          </a:p>
        </p:txBody>
      </p:sp>
      <p:sp>
        <p:nvSpPr>
          <p:cNvPr id="8" name="文本框 7" title=""/>
          <p:cNvSpPr txBox="1"/>
          <p:nvPr>
            <p:custDataLst>
              <p:tags r:id="rId15"/>
            </p:custDataLst>
          </p:nvPr>
        </p:nvSpPr>
        <p:spPr>
          <a:xfrm>
            <a:off x="3460861" y="5115058"/>
            <a:ext cx="1422776" cy="58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197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转换</a:t>
            </a:r>
          </a:p>
        </p:txBody>
      </p:sp>
      <p:cxnSp>
        <p:nvCxnSpPr>
          <p:cNvPr id="9" name="直接箭头连接符 8" title=""/>
          <p:cNvCxnSpPr>
            <a:stCxn id="34" idx="3"/>
            <a:endCxn id="33" idx="1"/>
          </p:cNvCxnSpPr>
          <p:nvPr>
            <p:custDataLst>
              <p:tags r:id="rId16"/>
            </p:custDataLst>
          </p:nvPr>
        </p:nvCxnSpPr>
        <p:spPr>
          <a:xfrm>
            <a:off x="3466782" y="5749470"/>
            <a:ext cx="1475221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矩形: 圆角 11" title=""/>
          <p:cNvSpPr/>
          <p:nvPr>
            <p:custDataLst>
              <p:tags r:id="rId17"/>
            </p:custDataLst>
          </p:nvPr>
        </p:nvSpPr>
        <p:spPr>
          <a:xfrm>
            <a:off x="2529543" y="103199"/>
            <a:ext cx="4850296" cy="4610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671" b="1">
                <a:solidFill>
                  <a:schemeClr val="tx1"/>
                </a:solidFill>
              </a:rPr>
              <a:t>知识点</a:t>
            </a:r>
            <a:r>
              <a:rPr lang="en-US" altLang="zh-CN" sz="2671" b="1">
                <a:solidFill>
                  <a:schemeClr val="tx1"/>
                </a:solidFill>
              </a:rPr>
              <a:t>2  </a:t>
            </a:r>
            <a:r>
              <a:rPr lang="zh-CN" altLang="zh-CN" sz="2671" b="1">
                <a:solidFill>
                  <a:schemeClr val="tx1"/>
                </a:solidFill>
              </a:rPr>
              <a:t>液体压强的影响因素</a:t>
            </a:r>
            <a:endParaRPr lang="en-US" altLang="zh-CN" sz="2671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34" grpId="0" animBg="1"/>
      <p:bldP spid="33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任意多边形: 形状 1" title=""/>
          <p:cNvSpPr/>
          <p:nvPr>
            <p:custDataLst>
              <p:tags r:id="rId3"/>
            </p:custDataLst>
          </p:nvPr>
        </p:nvSpPr>
        <p:spPr>
          <a:xfrm>
            <a:off x="261792" y="102925"/>
            <a:ext cx="344333" cy="449626"/>
          </a:xfrm>
          <a:custGeom>
            <a:gdLst>
              <a:gd name="connsiteX0" fmla="*/ 374055 w 624950"/>
              <a:gd name="connsiteY0" fmla="*/ 708054 h 816053"/>
              <a:gd name="connsiteX1" fmla="*/ 431205 w 624950"/>
              <a:gd name="connsiteY1" fmla="*/ 708054 h 816053"/>
              <a:gd name="connsiteX2" fmla="*/ 431205 w 624950"/>
              <a:gd name="connsiteY2" fmla="*/ 774063 h 816053"/>
              <a:gd name="connsiteX3" fmla="*/ 374055 w 624950"/>
              <a:gd name="connsiteY3" fmla="*/ 774063 h 816053"/>
              <a:gd name="connsiteX4" fmla="*/ 284615 w 624950"/>
              <a:gd name="connsiteY4" fmla="*/ 708053 h 816053"/>
              <a:gd name="connsiteX5" fmla="*/ 341765 w 624950"/>
              <a:gd name="connsiteY5" fmla="*/ 708053 h 816053"/>
              <a:gd name="connsiteX6" fmla="*/ 341765 w 624950"/>
              <a:gd name="connsiteY6" fmla="*/ 816053 h 816053"/>
              <a:gd name="connsiteX7" fmla="*/ 284615 w 624950"/>
              <a:gd name="connsiteY7" fmla="*/ 816053 h 816053"/>
              <a:gd name="connsiteX8" fmla="*/ 192819 w 624950"/>
              <a:gd name="connsiteY8" fmla="*/ 708053 h 816053"/>
              <a:gd name="connsiteX9" fmla="*/ 249969 w 624950"/>
              <a:gd name="connsiteY9" fmla="*/ 708053 h 816053"/>
              <a:gd name="connsiteX10" fmla="*/ 249969 w 624950"/>
              <a:gd name="connsiteY10" fmla="*/ 774062 h 816053"/>
              <a:gd name="connsiteX11" fmla="*/ 192819 w 624950"/>
              <a:gd name="connsiteY11" fmla="*/ 774062 h 816053"/>
              <a:gd name="connsiteX12" fmla="*/ 534176 w 624950"/>
              <a:gd name="connsiteY12" fmla="*/ 432054 h 816053"/>
              <a:gd name="connsiteX13" fmla="*/ 624950 w 624950"/>
              <a:gd name="connsiteY13" fmla="*/ 527685 h 816053"/>
              <a:gd name="connsiteX14" fmla="*/ 624950 w 624950"/>
              <a:gd name="connsiteY14" fmla="*/ 669893 h 816053"/>
              <a:gd name="connsiteX15" fmla="*/ 510650 w 624950"/>
              <a:gd name="connsiteY15" fmla="*/ 669893 h 816053"/>
              <a:gd name="connsiteX16" fmla="*/ 531414 w 624950"/>
              <a:gd name="connsiteY16" fmla="*/ 474059 h 816053"/>
              <a:gd name="connsiteX17" fmla="*/ 534176 w 624950"/>
              <a:gd name="connsiteY17" fmla="*/ 432054 h 816053"/>
              <a:gd name="connsiteX18" fmla="*/ 92297 w 624950"/>
              <a:gd name="connsiteY18" fmla="*/ 430625 h 816053"/>
              <a:gd name="connsiteX19" fmla="*/ 95060 w 624950"/>
              <a:gd name="connsiteY19" fmla="*/ 474059 h 816053"/>
              <a:gd name="connsiteX20" fmla="*/ 115824 w 624950"/>
              <a:gd name="connsiteY20" fmla="*/ 669893 h 816053"/>
              <a:gd name="connsiteX21" fmla="*/ 0 w 624950"/>
              <a:gd name="connsiteY21" fmla="*/ 669893 h 816053"/>
              <a:gd name="connsiteX22" fmla="*/ 0 w 624950"/>
              <a:gd name="connsiteY22" fmla="*/ 527685 h 816053"/>
              <a:gd name="connsiteX23" fmla="*/ 313618 w 624950"/>
              <a:gd name="connsiteY23" fmla="*/ 320041 h 816053"/>
              <a:gd name="connsiteX24" fmla="*/ 257230 w 624950"/>
              <a:gd name="connsiteY24" fmla="*/ 376047 h 816053"/>
              <a:gd name="connsiteX25" fmla="*/ 313237 w 624950"/>
              <a:gd name="connsiteY25" fmla="*/ 432435 h 816053"/>
              <a:gd name="connsiteX26" fmla="*/ 313523 w 624950"/>
              <a:gd name="connsiteY26" fmla="*/ 432435 h 816053"/>
              <a:gd name="connsiteX27" fmla="*/ 369625 w 624950"/>
              <a:gd name="connsiteY27" fmla="*/ 376142 h 816053"/>
              <a:gd name="connsiteX28" fmla="*/ 313618 w 624950"/>
              <a:gd name="connsiteY28" fmla="*/ 320041 h 816053"/>
              <a:gd name="connsiteX29" fmla="*/ 313237 w 624950"/>
              <a:gd name="connsiteY29" fmla="*/ 0 h 816053"/>
              <a:gd name="connsiteX30" fmla="*/ 334192 w 624950"/>
              <a:gd name="connsiteY30" fmla="*/ 22860 h 816053"/>
              <a:gd name="connsiteX31" fmla="*/ 489544 w 624950"/>
              <a:gd name="connsiteY31" fmla="*/ 468059 h 816053"/>
              <a:gd name="connsiteX32" fmla="*/ 468209 w 624950"/>
              <a:gd name="connsiteY32" fmla="*/ 669893 h 816053"/>
              <a:gd name="connsiteX33" fmla="*/ 158170 w 624950"/>
              <a:gd name="connsiteY33" fmla="*/ 669893 h 816053"/>
              <a:gd name="connsiteX34" fmla="*/ 136834 w 624950"/>
              <a:gd name="connsiteY34" fmla="*/ 468059 h 816053"/>
              <a:gd name="connsiteX35" fmla="*/ 292187 w 624950"/>
              <a:gd name="connsiteY35" fmla="*/ 22860 h 81605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24950" h="816053">
                <a:moveTo>
                  <a:pt x="374055" y="708054"/>
                </a:moveTo>
                <a:lnTo>
                  <a:pt x="431205" y="708054"/>
                </a:lnTo>
                <a:lnTo>
                  <a:pt x="431205" y="774063"/>
                </a:lnTo>
                <a:lnTo>
                  <a:pt x="374055" y="774063"/>
                </a:lnTo>
                <a:close/>
                <a:moveTo>
                  <a:pt x="284615" y="708053"/>
                </a:moveTo>
                <a:lnTo>
                  <a:pt x="341765" y="708053"/>
                </a:lnTo>
                <a:lnTo>
                  <a:pt x="341765" y="816053"/>
                </a:lnTo>
                <a:lnTo>
                  <a:pt x="284615" y="816053"/>
                </a:lnTo>
                <a:close/>
                <a:moveTo>
                  <a:pt x="192819" y="708053"/>
                </a:moveTo>
                <a:lnTo>
                  <a:pt x="249969" y="708053"/>
                </a:lnTo>
                <a:lnTo>
                  <a:pt x="249969" y="774062"/>
                </a:lnTo>
                <a:lnTo>
                  <a:pt x="192819" y="774062"/>
                </a:lnTo>
                <a:close/>
                <a:moveTo>
                  <a:pt x="534176" y="432054"/>
                </a:moveTo>
                <a:lnTo>
                  <a:pt x="624950" y="527685"/>
                </a:lnTo>
                <a:lnTo>
                  <a:pt x="624950" y="669893"/>
                </a:lnTo>
                <a:lnTo>
                  <a:pt x="510650" y="669893"/>
                </a:lnTo>
                <a:lnTo>
                  <a:pt x="531414" y="474059"/>
                </a:lnTo>
                <a:cubicBezTo>
                  <a:pt x="532843" y="460058"/>
                  <a:pt x="533700" y="446056"/>
                  <a:pt x="534176" y="432054"/>
                </a:cubicBezTo>
                <a:close/>
                <a:moveTo>
                  <a:pt x="92297" y="430625"/>
                </a:moveTo>
                <a:cubicBezTo>
                  <a:pt x="92774" y="445008"/>
                  <a:pt x="93536" y="459200"/>
                  <a:pt x="95060" y="474059"/>
                </a:cubicBezTo>
                <a:lnTo>
                  <a:pt x="115824" y="669893"/>
                </a:lnTo>
                <a:lnTo>
                  <a:pt x="0" y="669893"/>
                </a:lnTo>
                <a:lnTo>
                  <a:pt x="0" y="527685"/>
                </a:lnTo>
                <a:close/>
                <a:moveTo>
                  <a:pt x="313618" y="320041"/>
                </a:moveTo>
                <a:cubicBezTo>
                  <a:pt x="282581" y="319935"/>
                  <a:pt x="257335" y="345010"/>
                  <a:pt x="257230" y="376047"/>
                </a:cubicBezTo>
                <a:cubicBezTo>
                  <a:pt x="257125" y="407084"/>
                  <a:pt x="282200" y="432330"/>
                  <a:pt x="313237" y="432435"/>
                </a:cubicBezTo>
                <a:cubicBezTo>
                  <a:pt x="313332" y="432435"/>
                  <a:pt x="313428" y="432435"/>
                  <a:pt x="313523" y="432435"/>
                </a:cubicBezTo>
                <a:cubicBezTo>
                  <a:pt x="344560" y="432382"/>
                  <a:pt x="369678" y="407179"/>
                  <a:pt x="369625" y="376142"/>
                </a:cubicBezTo>
                <a:cubicBezTo>
                  <a:pt x="369572" y="345217"/>
                  <a:pt x="344543" y="320146"/>
                  <a:pt x="313618" y="320041"/>
                </a:cubicBezTo>
                <a:close/>
                <a:moveTo>
                  <a:pt x="313237" y="0"/>
                </a:moveTo>
                <a:lnTo>
                  <a:pt x="334192" y="22860"/>
                </a:lnTo>
                <a:cubicBezTo>
                  <a:pt x="451254" y="150400"/>
                  <a:pt x="506404" y="308610"/>
                  <a:pt x="489544" y="468059"/>
                </a:cubicBezTo>
                <a:lnTo>
                  <a:pt x="468209" y="669893"/>
                </a:lnTo>
                <a:lnTo>
                  <a:pt x="158170" y="669893"/>
                </a:lnTo>
                <a:lnTo>
                  <a:pt x="136834" y="468059"/>
                </a:lnTo>
                <a:cubicBezTo>
                  <a:pt x="119975" y="308610"/>
                  <a:pt x="175124" y="150400"/>
                  <a:pt x="292187" y="2286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4"/>
          </a:p>
        </p:txBody>
      </p:sp>
      <p:sp>
        <p:nvSpPr>
          <p:cNvPr id="6" name="五边形 5" title=""/>
          <p:cNvSpPr/>
          <p:nvPr>
            <p:custDataLst>
              <p:tags r:id="rId4"/>
            </p:custDataLst>
          </p:nvPr>
        </p:nvSpPr>
        <p:spPr>
          <a:xfrm>
            <a:off x="675681" y="56162"/>
            <a:ext cx="1791380" cy="543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4" b="1">
                <a:solidFill>
                  <a:schemeClr val="tx1"/>
                </a:solidFill>
              </a:rPr>
              <a:t>新知探究</a:t>
            </a:r>
          </a:p>
        </p:txBody>
      </p:sp>
      <p:sp>
        <p:nvSpPr>
          <p:cNvPr id="8" name="矩形 7" title=""/>
          <p:cNvSpPr/>
          <p:nvPr>
            <p:custDataLst>
              <p:tags r:id="rId5"/>
            </p:custDataLst>
          </p:nvPr>
        </p:nvSpPr>
        <p:spPr>
          <a:xfrm>
            <a:off x="910523" y="1466762"/>
            <a:ext cx="10645443" cy="209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730" kern="0">
                <a:solidFill>
                  <a:prstClr val="black"/>
                </a:solidFill>
              </a:rPr>
              <a:t>1.把探头放进盛水的容器中，看看液体内部是否存在压强。保持探头在水中的深度不变，改变探头的方向，看看同一深度各个方向的压强是否相等。</a:t>
            </a:r>
          </a:p>
        </p:txBody>
      </p:sp>
      <p:sp>
        <p:nvSpPr>
          <p:cNvPr id="11" name="圆角矩形 10" title=""/>
          <p:cNvSpPr/>
          <p:nvPr>
            <p:custDataLst>
              <p:tags r:id="rId6"/>
            </p:custDataLst>
          </p:nvPr>
        </p:nvSpPr>
        <p:spPr>
          <a:xfrm>
            <a:off x="537760" y="778868"/>
            <a:ext cx="2067219" cy="687831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D7E5B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072">
              <a:defRPr/>
            </a:pPr>
            <a:r>
              <a:rPr lang="zh-CN" altLang="en-US" sz="3197" kern="0">
                <a:solidFill>
                  <a:sysClr val="windowText" lastClr="000000"/>
                </a:solidFill>
                <a:latin typeface="+mj-ea"/>
                <a:ea typeface="+mj-ea"/>
              </a:rPr>
              <a:t>实验过程</a:t>
            </a: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93914" y="3753186"/>
            <a:ext cx="6968388" cy="2618009"/>
          </a:xfrm>
          <a:prstGeom prst="roundRect">
            <a:avLst>
              <a:gd name="adj" fmla="val 8335"/>
            </a:avLst>
          </a:prstGeom>
        </p:spPr>
      </p:pic>
      <p:sp>
        <p:nvSpPr>
          <p:cNvPr id="3" name="矩形: 圆角 11" title=""/>
          <p:cNvSpPr/>
          <p:nvPr>
            <p:custDataLst>
              <p:tags r:id="rId9"/>
            </p:custDataLst>
          </p:nvPr>
        </p:nvSpPr>
        <p:spPr>
          <a:xfrm>
            <a:off x="2529543" y="103199"/>
            <a:ext cx="4850296" cy="4610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671" b="1">
                <a:solidFill>
                  <a:schemeClr val="tx1"/>
                </a:solidFill>
              </a:rPr>
              <a:t>知识点</a:t>
            </a:r>
            <a:r>
              <a:rPr lang="en-US" altLang="zh-CN" sz="2671" b="1">
                <a:solidFill>
                  <a:schemeClr val="tx1"/>
                </a:solidFill>
              </a:rPr>
              <a:t>2  </a:t>
            </a:r>
            <a:r>
              <a:rPr lang="zh-CN" altLang="zh-CN" sz="2671" b="1">
                <a:solidFill>
                  <a:schemeClr val="tx1"/>
                </a:solidFill>
              </a:rPr>
              <a:t>液体压强的影响因素</a:t>
            </a:r>
            <a:endParaRPr lang="en-US" altLang="zh-CN" sz="2671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任意多边形: 形状 1" title=""/>
          <p:cNvSpPr/>
          <p:nvPr>
            <p:custDataLst>
              <p:tags r:id="rId3"/>
            </p:custDataLst>
          </p:nvPr>
        </p:nvSpPr>
        <p:spPr>
          <a:xfrm>
            <a:off x="261792" y="102925"/>
            <a:ext cx="344333" cy="449626"/>
          </a:xfrm>
          <a:custGeom>
            <a:gdLst>
              <a:gd name="connsiteX0" fmla="*/ 374055 w 624950"/>
              <a:gd name="connsiteY0" fmla="*/ 708054 h 816053"/>
              <a:gd name="connsiteX1" fmla="*/ 431205 w 624950"/>
              <a:gd name="connsiteY1" fmla="*/ 708054 h 816053"/>
              <a:gd name="connsiteX2" fmla="*/ 431205 w 624950"/>
              <a:gd name="connsiteY2" fmla="*/ 774063 h 816053"/>
              <a:gd name="connsiteX3" fmla="*/ 374055 w 624950"/>
              <a:gd name="connsiteY3" fmla="*/ 774063 h 816053"/>
              <a:gd name="connsiteX4" fmla="*/ 284615 w 624950"/>
              <a:gd name="connsiteY4" fmla="*/ 708053 h 816053"/>
              <a:gd name="connsiteX5" fmla="*/ 341765 w 624950"/>
              <a:gd name="connsiteY5" fmla="*/ 708053 h 816053"/>
              <a:gd name="connsiteX6" fmla="*/ 341765 w 624950"/>
              <a:gd name="connsiteY6" fmla="*/ 816053 h 816053"/>
              <a:gd name="connsiteX7" fmla="*/ 284615 w 624950"/>
              <a:gd name="connsiteY7" fmla="*/ 816053 h 816053"/>
              <a:gd name="connsiteX8" fmla="*/ 192819 w 624950"/>
              <a:gd name="connsiteY8" fmla="*/ 708053 h 816053"/>
              <a:gd name="connsiteX9" fmla="*/ 249969 w 624950"/>
              <a:gd name="connsiteY9" fmla="*/ 708053 h 816053"/>
              <a:gd name="connsiteX10" fmla="*/ 249969 w 624950"/>
              <a:gd name="connsiteY10" fmla="*/ 774062 h 816053"/>
              <a:gd name="connsiteX11" fmla="*/ 192819 w 624950"/>
              <a:gd name="connsiteY11" fmla="*/ 774062 h 816053"/>
              <a:gd name="connsiteX12" fmla="*/ 534176 w 624950"/>
              <a:gd name="connsiteY12" fmla="*/ 432054 h 816053"/>
              <a:gd name="connsiteX13" fmla="*/ 624950 w 624950"/>
              <a:gd name="connsiteY13" fmla="*/ 527685 h 816053"/>
              <a:gd name="connsiteX14" fmla="*/ 624950 w 624950"/>
              <a:gd name="connsiteY14" fmla="*/ 669893 h 816053"/>
              <a:gd name="connsiteX15" fmla="*/ 510650 w 624950"/>
              <a:gd name="connsiteY15" fmla="*/ 669893 h 816053"/>
              <a:gd name="connsiteX16" fmla="*/ 531414 w 624950"/>
              <a:gd name="connsiteY16" fmla="*/ 474059 h 816053"/>
              <a:gd name="connsiteX17" fmla="*/ 534176 w 624950"/>
              <a:gd name="connsiteY17" fmla="*/ 432054 h 816053"/>
              <a:gd name="connsiteX18" fmla="*/ 92297 w 624950"/>
              <a:gd name="connsiteY18" fmla="*/ 430625 h 816053"/>
              <a:gd name="connsiteX19" fmla="*/ 95060 w 624950"/>
              <a:gd name="connsiteY19" fmla="*/ 474059 h 816053"/>
              <a:gd name="connsiteX20" fmla="*/ 115824 w 624950"/>
              <a:gd name="connsiteY20" fmla="*/ 669893 h 816053"/>
              <a:gd name="connsiteX21" fmla="*/ 0 w 624950"/>
              <a:gd name="connsiteY21" fmla="*/ 669893 h 816053"/>
              <a:gd name="connsiteX22" fmla="*/ 0 w 624950"/>
              <a:gd name="connsiteY22" fmla="*/ 527685 h 816053"/>
              <a:gd name="connsiteX23" fmla="*/ 313618 w 624950"/>
              <a:gd name="connsiteY23" fmla="*/ 320041 h 816053"/>
              <a:gd name="connsiteX24" fmla="*/ 257230 w 624950"/>
              <a:gd name="connsiteY24" fmla="*/ 376047 h 816053"/>
              <a:gd name="connsiteX25" fmla="*/ 313237 w 624950"/>
              <a:gd name="connsiteY25" fmla="*/ 432435 h 816053"/>
              <a:gd name="connsiteX26" fmla="*/ 313523 w 624950"/>
              <a:gd name="connsiteY26" fmla="*/ 432435 h 816053"/>
              <a:gd name="connsiteX27" fmla="*/ 369625 w 624950"/>
              <a:gd name="connsiteY27" fmla="*/ 376142 h 816053"/>
              <a:gd name="connsiteX28" fmla="*/ 313618 w 624950"/>
              <a:gd name="connsiteY28" fmla="*/ 320041 h 816053"/>
              <a:gd name="connsiteX29" fmla="*/ 313237 w 624950"/>
              <a:gd name="connsiteY29" fmla="*/ 0 h 816053"/>
              <a:gd name="connsiteX30" fmla="*/ 334192 w 624950"/>
              <a:gd name="connsiteY30" fmla="*/ 22860 h 816053"/>
              <a:gd name="connsiteX31" fmla="*/ 489544 w 624950"/>
              <a:gd name="connsiteY31" fmla="*/ 468059 h 816053"/>
              <a:gd name="connsiteX32" fmla="*/ 468209 w 624950"/>
              <a:gd name="connsiteY32" fmla="*/ 669893 h 816053"/>
              <a:gd name="connsiteX33" fmla="*/ 158170 w 624950"/>
              <a:gd name="connsiteY33" fmla="*/ 669893 h 816053"/>
              <a:gd name="connsiteX34" fmla="*/ 136834 w 624950"/>
              <a:gd name="connsiteY34" fmla="*/ 468059 h 816053"/>
              <a:gd name="connsiteX35" fmla="*/ 292187 w 624950"/>
              <a:gd name="connsiteY35" fmla="*/ 22860 h 81605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24950" h="816053">
                <a:moveTo>
                  <a:pt x="374055" y="708054"/>
                </a:moveTo>
                <a:lnTo>
                  <a:pt x="431205" y="708054"/>
                </a:lnTo>
                <a:lnTo>
                  <a:pt x="431205" y="774063"/>
                </a:lnTo>
                <a:lnTo>
                  <a:pt x="374055" y="774063"/>
                </a:lnTo>
                <a:close/>
                <a:moveTo>
                  <a:pt x="284615" y="708053"/>
                </a:moveTo>
                <a:lnTo>
                  <a:pt x="341765" y="708053"/>
                </a:lnTo>
                <a:lnTo>
                  <a:pt x="341765" y="816053"/>
                </a:lnTo>
                <a:lnTo>
                  <a:pt x="284615" y="816053"/>
                </a:lnTo>
                <a:close/>
                <a:moveTo>
                  <a:pt x="192819" y="708053"/>
                </a:moveTo>
                <a:lnTo>
                  <a:pt x="249969" y="708053"/>
                </a:lnTo>
                <a:lnTo>
                  <a:pt x="249969" y="774062"/>
                </a:lnTo>
                <a:lnTo>
                  <a:pt x="192819" y="774062"/>
                </a:lnTo>
                <a:close/>
                <a:moveTo>
                  <a:pt x="534176" y="432054"/>
                </a:moveTo>
                <a:lnTo>
                  <a:pt x="624950" y="527685"/>
                </a:lnTo>
                <a:lnTo>
                  <a:pt x="624950" y="669893"/>
                </a:lnTo>
                <a:lnTo>
                  <a:pt x="510650" y="669893"/>
                </a:lnTo>
                <a:lnTo>
                  <a:pt x="531414" y="474059"/>
                </a:lnTo>
                <a:cubicBezTo>
                  <a:pt x="532843" y="460058"/>
                  <a:pt x="533700" y="446056"/>
                  <a:pt x="534176" y="432054"/>
                </a:cubicBezTo>
                <a:close/>
                <a:moveTo>
                  <a:pt x="92297" y="430625"/>
                </a:moveTo>
                <a:cubicBezTo>
                  <a:pt x="92774" y="445008"/>
                  <a:pt x="93536" y="459200"/>
                  <a:pt x="95060" y="474059"/>
                </a:cubicBezTo>
                <a:lnTo>
                  <a:pt x="115824" y="669893"/>
                </a:lnTo>
                <a:lnTo>
                  <a:pt x="0" y="669893"/>
                </a:lnTo>
                <a:lnTo>
                  <a:pt x="0" y="527685"/>
                </a:lnTo>
                <a:close/>
                <a:moveTo>
                  <a:pt x="313618" y="320041"/>
                </a:moveTo>
                <a:cubicBezTo>
                  <a:pt x="282581" y="319935"/>
                  <a:pt x="257335" y="345010"/>
                  <a:pt x="257230" y="376047"/>
                </a:cubicBezTo>
                <a:cubicBezTo>
                  <a:pt x="257125" y="407084"/>
                  <a:pt x="282200" y="432330"/>
                  <a:pt x="313237" y="432435"/>
                </a:cubicBezTo>
                <a:cubicBezTo>
                  <a:pt x="313332" y="432435"/>
                  <a:pt x="313428" y="432435"/>
                  <a:pt x="313523" y="432435"/>
                </a:cubicBezTo>
                <a:cubicBezTo>
                  <a:pt x="344560" y="432382"/>
                  <a:pt x="369678" y="407179"/>
                  <a:pt x="369625" y="376142"/>
                </a:cubicBezTo>
                <a:cubicBezTo>
                  <a:pt x="369572" y="345217"/>
                  <a:pt x="344543" y="320146"/>
                  <a:pt x="313618" y="320041"/>
                </a:cubicBezTo>
                <a:close/>
                <a:moveTo>
                  <a:pt x="313237" y="0"/>
                </a:moveTo>
                <a:lnTo>
                  <a:pt x="334192" y="22860"/>
                </a:lnTo>
                <a:cubicBezTo>
                  <a:pt x="451254" y="150400"/>
                  <a:pt x="506404" y="308610"/>
                  <a:pt x="489544" y="468059"/>
                </a:cubicBezTo>
                <a:lnTo>
                  <a:pt x="468209" y="669893"/>
                </a:lnTo>
                <a:lnTo>
                  <a:pt x="158170" y="669893"/>
                </a:lnTo>
                <a:lnTo>
                  <a:pt x="136834" y="468059"/>
                </a:lnTo>
                <a:cubicBezTo>
                  <a:pt x="119975" y="308610"/>
                  <a:pt x="175124" y="150400"/>
                  <a:pt x="292187" y="2286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4"/>
          </a:p>
        </p:txBody>
      </p:sp>
      <p:sp>
        <p:nvSpPr>
          <p:cNvPr id="6" name="五边形 5" title=""/>
          <p:cNvSpPr/>
          <p:nvPr>
            <p:custDataLst>
              <p:tags r:id="rId4"/>
            </p:custDataLst>
          </p:nvPr>
        </p:nvSpPr>
        <p:spPr>
          <a:xfrm>
            <a:off x="675681" y="56162"/>
            <a:ext cx="1791380" cy="543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4" b="1">
                <a:solidFill>
                  <a:schemeClr val="tx1"/>
                </a:solidFill>
              </a:rPr>
              <a:t>新知探究</a:t>
            </a:r>
          </a:p>
        </p:txBody>
      </p:sp>
      <p:sp>
        <p:nvSpPr>
          <p:cNvPr id="8" name="矩形 7" title=""/>
          <p:cNvSpPr/>
          <p:nvPr>
            <p:custDataLst>
              <p:tags r:id="rId5"/>
            </p:custDataLst>
          </p:nvPr>
        </p:nvSpPr>
        <p:spPr>
          <a:xfrm>
            <a:off x="910523" y="1466762"/>
            <a:ext cx="10645443" cy="3476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730" kern="0">
                <a:solidFill>
                  <a:prstClr val="black"/>
                </a:solidFill>
              </a:rPr>
              <a:t>2.增大探头在水中的深度，看看液体内部的压强与深度有什么关系。</a:t>
            </a:r>
          </a:p>
          <a:p>
            <a:pPr>
              <a:lnSpc>
                <a:spcPct val="120000"/>
              </a:lnSpc>
            </a:pPr>
            <a:r>
              <a:rPr lang="zh-CN" altLang="en-US" sz="3730" kern="0">
                <a:solidFill>
                  <a:prstClr val="black"/>
                </a:solidFill>
              </a:rPr>
              <a:t>3.换用密度不同的液体(如酒精、盐水等)，看看在深度相同时，液体内部的压强是否与液体的密度有关。</a:t>
            </a:r>
          </a:p>
        </p:txBody>
      </p:sp>
      <p:sp>
        <p:nvSpPr>
          <p:cNvPr id="4" name="圆角矩形 3" title=""/>
          <p:cNvSpPr/>
          <p:nvPr>
            <p:custDataLst>
              <p:tags r:id="rId6"/>
            </p:custDataLst>
          </p:nvPr>
        </p:nvSpPr>
        <p:spPr>
          <a:xfrm>
            <a:off x="537760" y="778868"/>
            <a:ext cx="2067219" cy="687831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D7E5B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072">
              <a:defRPr/>
            </a:pPr>
            <a:r>
              <a:rPr lang="zh-CN" altLang="en-US" sz="3197" kern="0">
                <a:solidFill>
                  <a:sysClr val="windowText" lastClr="000000"/>
                </a:solidFill>
                <a:latin typeface="+mj-ea"/>
                <a:ea typeface="+mj-ea"/>
              </a:rPr>
              <a:t>实验过程</a:t>
            </a:r>
          </a:p>
        </p:txBody>
      </p:sp>
      <p:sp>
        <p:nvSpPr>
          <p:cNvPr id="2" name="矩形: 圆角 11" title=""/>
          <p:cNvSpPr/>
          <p:nvPr>
            <p:custDataLst>
              <p:tags r:id="rId7"/>
            </p:custDataLst>
          </p:nvPr>
        </p:nvSpPr>
        <p:spPr>
          <a:xfrm>
            <a:off x="2529543" y="103199"/>
            <a:ext cx="4850296" cy="4610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671" b="1">
                <a:solidFill>
                  <a:schemeClr val="tx1"/>
                </a:solidFill>
              </a:rPr>
              <a:t>知识点</a:t>
            </a:r>
            <a:r>
              <a:rPr lang="en-US" altLang="zh-CN" sz="2671" b="1">
                <a:solidFill>
                  <a:schemeClr val="tx1"/>
                </a:solidFill>
              </a:rPr>
              <a:t>2  </a:t>
            </a:r>
            <a:r>
              <a:rPr lang="zh-CN" altLang="zh-CN" sz="2671" b="1">
                <a:solidFill>
                  <a:schemeClr val="tx1"/>
                </a:solidFill>
              </a:rPr>
              <a:t>液体压强的影响因素</a:t>
            </a:r>
            <a:endParaRPr lang="en-US" altLang="zh-CN" sz="2671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圆角矩形 1" title=""/>
          <p:cNvSpPr/>
          <p:nvPr>
            <p:custDataLst>
              <p:tags r:id="rId3"/>
            </p:custDataLst>
          </p:nvPr>
        </p:nvSpPr>
        <p:spPr>
          <a:xfrm>
            <a:off x="537489" y="5506702"/>
            <a:ext cx="11425348" cy="855188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1218072">
              <a:lnSpc>
                <a:spcPct val="120000"/>
              </a:lnSpc>
              <a:defRPr/>
            </a:pPr>
            <a:r>
              <a:rPr lang="en-US" altLang="zh-CN" sz="3730" kern="0">
                <a:solidFill>
                  <a:sysClr val="windowText" lastClr="000000"/>
                </a:solidFill>
                <a:cs typeface="+mn-lt"/>
              </a:rPr>
              <a:t>1.</a:t>
            </a:r>
            <a:r>
              <a:rPr lang="zh-CN" altLang="en-US" sz="3730" kern="0">
                <a:solidFill>
                  <a:sysClr val="windowText" lastClr="000000"/>
                </a:solidFill>
                <a:cs typeface="+mn-lt"/>
              </a:rPr>
              <a:t>在液体内部的同一深度，向各个方向的压强都</a:t>
            </a:r>
            <a:r>
              <a:rPr lang="en-US" altLang="zh-CN" sz="3730" kern="0">
                <a:solidFill>
                  <a:sysClr val="windowText" lastClr="000000"/>
                </a:solidFill>
                <a:cs typeface="+mn-lt"/>
              </a:rPr>
              <a:t>_____</a:t>
            </a:r>
            <a:r>
              <a:rPr lang="zh-CN" altLang="en-US" sz="3730" kern="0">
                <a:solidFill>
                  <a:sysClr val="windowText" lastClr="000000"/>
                </a:solidFill>
                <a:cs typeface="+mn-lt"/>
              </a:rPr>
              <a:t>。</a:t>
            </a:r>
          </a:p>
        </p:txBody>
      </p:sp>
      <p:sp>
        <p:nvSpPr>
          <p:cNvPr id="5" name="任意多边形: 形状 1" title=""/>
          <p:cNvSpPr/>
          <p:nvPr>
            <p:custDataLst>
              <p:tags r:id="rId4"/>
            </p:custDataLst>
          </p:nvPr>
        </p:nvSpPr>
        <p:spPr>
          <a:xfrm>
            <a:off x="261792" y="102925"/>
            <a:ext cx="344333" cy="449626"/>
          </a:xfrm>
          <a:custGeom>
            <a:gdLst>
              <a:gd name="connsiteX0" fmla="*/ 374055 w 624950"/>
              <a:gd name="connsiteY0" fmla="*/ 708054 h 816053"/>
              <a:gd name="connsiteX1" fmla="*/ 431205 w 624950"/>
              <a:gd name="connsiteY1" fmla="*/ 708054 h 816053"/>
              <a:gd name="connsiteX2" fmla="*/ 431205 w 624950"/>
              <a:gd name="connsiteY2" fmla="*/ 774063 h 816053"/>
              <a:gd name="connsiteX3" fmla="*/ 374055 w 624950"/>
              <a:gd name="connsiteY3" fmla="*/ 774063 h 816053"/>
              <a:gd name="connsiteX4" fmla="*/ 284615 w 624950"/>
              <a:gd name="connsiteY4" fmla="*/ 708053 h 816053"/>
              <a:gd name="connsiteX5" fmla="*/ 341765 w 624950"/>
              <a:gd name="connsiteY5" fmla="*/ 708053 h 816053"/>
              <a:gd name="connsiteX6" fmla="*/ 341765 w 624950"/>
              <a:gd name="connsiteY6" fmla="*/ 816053 h 816053"/>
              <a:gd name="connsiteX7" fmla="*/ 284615 w 624950"/>
              <a:gd name="connsiteY7" fmla="*/ 816053 h 816053"/>
              <a:gd name="connsiteX8" fmla="*/ 192819 w 624950"/>
              <a:gd name="connsiteY8" fmla="*/ 708053 h 816053"/>
              <a:gd name="connsiteX9" fmla="*/ 249969 w 624950"/>
              <a:gd name="connsiteY9" fmla="*/ 708053 h 816053"/>
              <a:gd name="connsiteX10" fmla="*/ 249969 w 624950"/>
              <a:gd name="connsiteY10" fmla="*/ 774062 h 816053"/>
              <a:gd name="connsiteX11" fmla="*/ 192819 w 624950"/>
              <a:gd name="connsiteY11" fmla="*/ 774062 h 816053"/>
              <a:gd name="connsiteX12" fmla="*/ 534176 w 624950"/>
              <a:gd name="connsiteY12" fmla="*/ 432054 h 816053"/>
              <a:gd name="connsiteX13" fmla="*/ 624950 w 624950"/>
              <a:gd name="connsiteY13" fmla="*/ 527685 h 816053"/>
              <a:gd name="connsiteX14" fmla="*/ 624950 w 624950"/>
              <a:gd name="connsiteY14" fmla="*/ 669893 h 816053"/>
              <a:gd name="connsiteX15" fmla="*/ 510650 w 624950"/>
              <a:gd name="connsiteY15" fmla="*/ 669893 h 816053"/>
              <a:gd name="connsiteX16" fmla="*/ 531414 w 624950"/>
              <a:gd name="connsiteY16" fmla="*/ 474059 h 816053"/>
              <a:gd name="connsiteX17" fmla="*/ 534176 w 624950"/>
              <a:gd name="connsiteY17" fmla="*/ 432054 h 816053"/>
              <a:gd name="connsiteX18" fmla="*/ 92297 w 624950"/>
              <a:gd name="connsiteY18" fmla="*/ 430625 h 816053"/>
              <a:gd name="connsiteX19" fmla="*/ 95060 w 624950"/>
              <a:gd name="connsiteY19" fmla="*/ 474059 h 816053"/>
              <a:gd name="connsiteX20" fmla="*/ 115824 w 624950"/>
              <a:gd name="connsiteY20" fmla="*/ 669893 h 816053"/>
              <a:gd name="connsiteX21" fmla="*/ 0 w 624950"/>
              <a:gd name="connsiteY21" fmla="*/ 669893 h 816053"/>
              <a:gd name="connsiteX22" fmla="*/ 0 w 624950"/>
              <a:gd name="connsiteY22" fmla="*/ 527685 h 816053"/>
              <a:gd name="connsiteX23" fmla="*/ 313618 w 624950"/>
              <a:gd name="connsiteY23" fmla="*/ 320041 h 816053"/>
              <a:gd name="connsiteX24" fmla="*/ 257230 w 624950"/>
              <a:gd name="connsiteY24" fmla="*/ 376047 h 816053"/>
              <a:gd name="connsiteX25" fmla="*/ 313237 w 624950"/>
              <a:gd name="connsiteY25" fmla="*/ 432435 h 816053"/>
              <a:gd name="connsiteX26" fmla="*/ 313523 w 624950"/>
              <a:gd name="connsiteY26" fmla="*/ 432435 h 816053"/>
              <a:gd name="connsiteX27" fmla="*/ 369625 w 624950"/>
              <a:gd name="connsiteY27" fmla="*/ 376142 h 816053"/>
              <a:gd name="connsiteX28" fmla="*/ 313618 w 624950"/>
              <a:gd name="connsiteY28" fmla="*/ 320041 h 816053"/>
              <a:gd name="connsiteX29" fmla="*/ 313237 w 624950"/>
              <a:gd name="connsiteY29" fmla="*/ 0 h 816053"/>
              <a:gd name="connsiteX30" fmla="*/ 334192 w 624950"/>
              <a:gd name="connsiteY30" fmla="*/ 22860 h 816053"/>
              <a:gd name="connsiteX31" fmla="*/ 489544 w 624950"/>
              <a:gd name="connsiteY31" fmla="*/ 468059 h 816053"/>
              <a:gd name="connsiteX32" fmla="*/ 468209 w 624950"/>
              <a:gd name="connsiteY32" fmla="*/ 669893 h 816053"/>
              <a:gd name="connsiteX33" fmla="*/ 158170 w 624950"/>
              <a:gd name="connsiteY33" fmla="*/ 669893 h 816053"/>
              <a:gd name="connsiteX34" fmla="*/ 136834 w 624950"/>
              <a:gd name="connsiteY34" fmla="*/ 468059 h 816053"/>
              <a:gd name="connsiteX35" fmla="*/ 292187 w 624950"/>
              <a:gd name="connsiteY35" fmla="*/ 22860 h 81605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24950" h="816053">
                <a:moveTo>
                  <a:pt x="374055" y="708054"/>
                </a:moveTo>
                <a:lnTo>
                  <a:pt x="431205" y="708054"/>
                </a:lnTo>
                <a:lnTo>
                  <a:pt x="431205" y="774063"/>
                </a:lnTo>
                <a:lnTo>
                  <a:pt x="374055" y="774063"/>
                </a:lnTo>
                <a:close/>
                <a:moveTo>
                  <a:pt x="284615" y="708053"/>
                </a:moveTo>
                <a:lnTo>
                  <a:pt x="341765" y="708053"/>
                </a:lnTo>
                <a:lnTo>
                  <a:pt x="341765" y="816053"/>
                </a:lnTo>
                <a:lnTo>
                  <a:pt x="284615" y="816053"/>
                </a:lnTo>
                <a:close/>
                <a:moveTo>
                  <a:pt x="192819" y="708053"/>
                </a:moveTo>
                <a:lnTo>
                  <a:pt x="249969" y="708053"/>
                </a:lnTo>
                <a:lnTo>
                  <a:pt x="249969" y="774062"/>
                </a:lnTo>
                <a:lnTo>
                  <a:pt x="192819" y="774062"/>
                </a:lnTo>
                <a:close/>
                <a:moveTo>
                  <a:pt x="534176" y="432054"/>
                </a:moveTo>
                <a:lnTo>
                  <a:pt x="624950" y="527685"/>
                </a:lnTo>
                <a:lnTo>
                  <a:pt x="624950" y="669893"/>
                </a:lnTo>
                <a:lnTo>
                  <a:pt x="510650" y="669893"/>
                </a:lnTo>
                <a:lnTo>
                  <a:pt x="531414" y="474059"/>
                </a:lnTo>
                <a:cubicBezTo>
                  <a:pt x="532843" y="460058"/>
                  <a:pt x="533700" y="446056"/>
                  <a:pt x="534176" y="432054"/>
                </a:cubicBezTo>
                <a:close/>
                <a:moveTo>
                  <a:pt x="92297" y="430625"/>
                </a:moveTo>
                <a:cubicBezTo>
                  <a:pt x="92774" y="445008"/>
                  <a:pt x="93536" y="459200"/>
                  <a:pt x="95060" y="474059"/>
                </a:cubicBezTo>
                <a:lnTo>
                  <a:pt x="115824" y="669893"/>
                </a:lnTo>
                <a:lnTo>
                  <a:pt x="0" y="669893"/>
                </a:lnTo>
                <a:lnTo>
                  <a:pt x="0" y="527685"/>
                </a:lnTo>
                <a:close/>
                <a:moveTo>
                  <a:pt x="313618" y="320041"/>
                </a:moveTo>
                <a:cubicBezTo>
                  <a:pt x="282581" y="319935"/>
                  <a:pt x="257335" y="345010"/>
                  <a:pt x="257230" y="376047"/>
                </a:cubicBezTo>
                <a:cubicBezTo>
                  <a:pt x="257125" y="407084"/>
                  <a:pt x="282200" y="432330"/>
                  <a:pt x="313237" y="432435"/>
                </a:cubicBezTo>
                <a:cubicBezTo>
                  <a:pt x="313332" y="432435"/>
                  <a:pt x="313428" y="432435"/>
                  <a:pt x="313523" y="432435"/>
                </a:cubicBezTo>
                <a:cubicBezTo>
                  <a:pt x="344560" y="432382"/>
                  <a:pt x="369678" y="407179"/>
                  <a:pt x="369625" y="376142"/>
                </a:cubicBezTo>
                <a:cubicBezTo>
                  <a:pt x="369572" y="345217"/>
                  <a:pt x="344543" y="320146"/>
                  <a:pt x="313618" y="320041"/>
                </a:cubicBezTo>
                <a:close/>
                <a:moveTo>
                  <a:pt x="313237" y="0"/>
                </a:moveTo>
                <a:lnTo>
                  <a:pt x="334192" y="22860"/>
                </a:lnTo>
                <a:cubicBezTo>
                  <a:pt x="451254" y="150400"/>
                  <a:pt x="506404" y="308610"/>
                  <a:pt x="489544" y="468059"/>
                </a:cubicBezTo>
                <a:lnTo>
                  <a:pt x="468209" y="669893"/>
                </a:lnTo>
                <a:lnTo>
                  <a:pt x="158170" y="669893"/>
                </a:lnTo>
                <a:lnTo>
                  <a:pt x="136834" y="468059"/>
                </a:lnTo>
                <a:cubicBezTo>
                  <a:pt x="119975" y="308610"/>
                  <a:pt x="175124" y="150400"/>
                  <a:pt x="292187" y="2286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4"/>
          </a:p>
        </p:txBody>
      </p:sp>
      <p:sp>
        <p:nvSpPr>
          <p:cNvPr id="6" name="五边形 5" title=""/>
          <p:cNvSpPr/>
          <p:nvPr>
            <p:custDataLst>
              <p:tags r:id="rId5"/>
            </p:custDataLst>
          </p:nvPr>
        </p:nvSpPr>
        <p:spPr>
          <a:xfrm>
            <a:off x="675681" y="56162"/>
            <a:ext cx="1791380" cy="543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4" b="1">
                <a:solidFill>
                  <a:schemeClr val="tx1"/>
                </a:solidFill>
              </a:rPr>
              <a:t>新知探究</a:t>
            </a:r>
          </a:p>
        </p:txBody>
      </p:sp>
      <p:sp>
        <p:nvSpPr>
          <p:cNvPr id="11" name="圆角矩形 10" title=""/>
          <p:cNvSpPr/>
          <p:nvPr>
            <p:custDataLst>
              <p:tags r:id="rId6"/>
            </p:custDataLst>
          </p:nvPr>
        </p:nvSpPr>
        <p:spPr>
          <a:xfrm>
            <a:off x="537760" y="778868"/>
            <a:ext cx="2067219" cy="687831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D7E5B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072">
              <a:defRPr/>
            </a:pPr>
            <a:r>
              <a:rPr lang="zh-CN" altLang="en-US" sz="3197" kern="0">
                <a:solidFill>
                  <a:sysClr val="windowText" lastClr="000000"/>
                </a:solidFill>
                <a:latin typeface="+mj-ea"/>
                <a:ea typeface="+mj-ea"/>
              </a:rPr>
              <a:t>实验结论</a:t>
            </a:r>
          </a:p>
        </p:txBody>
      </p:sp>
      <p:sp>
        <p:nvSpPr>
          <p:cNvPr id="13" name="文本框 12" title=""/>
          <p:cNvSpPr txBox="1"/>
          <p:nvPr>
            <p:custDataLst>
              <p:tags r:id="rId7"/>
            </p:custDataLst>
          </p:nvPr>
        </p:nvSpPr>
        <p:spPr>
          <a:xfrm>
            <a:off x="3061759" y="1370311"/>
            <a:ext cx="489046" cy="748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1">
                <a:solidFill>
                  <a:schemeClr val="bg1">
                    <a:lumMod val="75000"/>
                  </a:schemeClr>
                </a:solidFill>
              </a:rPr>
              <a:t>视频</a:t>
            </a:r>
          </a:p>
        </p:txBody>
      </p:sp>
      <p:sp>
        <p:nvSpPr>
          <p:cNvPr id="43" name="矩形 42" title=""/>
          <p:cNvSpPr/>
          <p:nvPr>
            <p:custDataLst>
              <p:tags r:id="rId8"/>
            </p:custDataLst>
          </p:nvPr>
        </p:nvSpPr>
        <p:spPr>
          <a:xfrm>
            <a:off x="10435170" y="5598057"/>
            <a:ext cx="1191004" cy="76383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 algn="ctr"/>
            <a:r>
              <a:rPr lang="zh-CN" altLang="en-US" sz="373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相等</a:t>
            </a:r>
          </a:p>
        </p:txBody>
      </p:sp>
      <p:pic>
        <p:nvPicPr>
          <p:cNvPr id="7" name="压强与方向" title="">
            <a:hlinkClick action="ppaction://media"/>
          </p:cNvPr>
          <p:cNvPicPr/>
          <p:nvPr>
            <a:videoFile r:link="rId11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80396" y="1335650"/>
            <a:ext cx="4930420" cy="2906456"/>
          </a:xfrm>
          <a:prstGeom prst="roundRect">
            <a:avLst>
              <a:gd name="adj" fmla="val 8335"/>
            </a:avLst>
          </a:prstGeom>
        </p:spPr>
      </p:pic>
      <p:sp>
        <p:nvSpPr>
          <p:cNvPr id="14" name="文本框 13" title=""/>
          <p:cNvSpPr txBox="1"/>
          <p:nvPr>
            <p:custDataLst>
              <p:tags r:id="rId13"/>
            </p:custDataLst>
          </p:nvPr>
        </p:nvSpPr>
        <p:spPr>
          <a:xfrm>
            <a:off x="4344809" y="-118423"/>
            <a:ext cx="6090361" cy="461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398"/>
              <a:t>;</a:t>
            </a:r>
          </a:p>
        </p:txBody>
      </p:sp>
      <p:sp>
        <p:nvSpPr>
          <p:cNvPr id="3" name="矩形: 圆角 11" title=""/>
          <p:cNvSpPr/>
          <p:nvPr>
            <p:custDataLst>
              <p:tags r:id="rId14"/>
            </p:custDataLst>
          </p:nvPr>
        </p:nvSpPr>
        <p:spPr>
          <a:xfrm>
            <a:off x="2529543" y="103199"/>
            <a:ext cx="4850296" cy="4610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671" b="1">
                <a:solidFill>
                  <a:schemeClr val="tx1"/>
                </a:solidFill>
              </a:rPr>
              <a:t>知识点</a:t>
            </a:r>
            <a:r>
              <a:rPr lang="en-US" altLang="zh-CN" sz="2671" b="1">
                <a:solidFill>
                  <a:schemeClr val="tx1"/>
                </a:solidFill>
              </a:rPr>
              <a:t>2  </a:t>
            </a:r>
            <a:r>
              <a:rPr lang="zh-CN" altLang="zh-CN" sz="2671" b="1">
                <a:solidFill>
                  <a:schemeClr val="tx1"/>
                </a:solidFill>
              </a:rPr>
              <a:t>液体压强的影响因素</a:t>
            </a:r>
            <a:endParaRPr lang="en-US" altLang="zh-CN" sz="2671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11" grpId="0" animBg="1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任意多边形: 形状 1" title=""/>
          <p:cNvSpPr/>
          <p:nvPr>
            <p:custDataLst>
              <p:tags r:id="rId3"/>
            </p:custDataLst>
          </p:nvPr>
        </p:nvSpPr>
        <p:spPr>
          <a:xfrm>
            <a:off x="261792" y="102925"/>
            <a:ext cx="344333" cy="449626"/>
          </a:xfrm>
          <a:custGeom>
            <a:gdLst>
              <a:gd name="connsiteX0" fmla="*/ 374055 w 624950"/>
              <a:gd name="connsiteY0" fmla="*/ 708054 h 816053"/>
              <a:gd name="connsiteX1" fmla="*/ 431205 w 624950"/>
              <a:gd name="connsiteY1" fmla="*/ 708054 h 816053"/>
              <a:gd name="connsiteX2" fmla="*/ 431205 w 624950"/>
              <a:gd name="connsiteY2" fmla="*/ 774063 h 816053"/>
              <a:gd name="connsiteX3" fmla="*/ 374055 w 624950"/>
              <a:gd name="connsiteY3" fmla="*/ 774063 h 816053"/>
              <a:gd name="connsiteX4" fmla="*/ 284615 w 624950"/>
              <a:gd name="connsiteY4" fmla="*/ 708053 h 816053"/>
              <a:gd name="connsiteX5" fmla="*/ 341765 w 624950"/>
              <a:gd name="connsiteY5" fmla="*/ 708053 h 816053"/>
              <a:gd name="connsiteX6" fmla="*/ 341765 w 624950"/>
              <a:gd name="connsiteY6" fmla="*/ 816053 h 816053"/>
              <a:gd name="connsiteX7" fmla="*/ 284615 w 624950"/>
              <a:gd name="connsiteY7" fmla="*/ 816053 h 816053"/>
              <a:gd name="connsiteX8" fmla="*/ 192819 w 624950"/>
              <a:gd name="connsiteY8" fmla="*/ 708053 h 816053"/>
              <a:gd name="connsiteX9" fmla="*/ 249969 w 624950"/>
              <a:gd name="connsiteY9" fmla="*/ 708053 h 816053"/>
              <a:gd name="connsiteX10" fmla="*/ 249969 w 624950"/>
              <a:gd name="connsiteY10" fmla="*/ 774062 h 816053"/>
              <a:gd name="connsiteX11" fmla="*/ 192819 w 624950"/>
              <a:gd name="connsiteY11" fmla="*/ 774062 h 816053"/>
              <a:gd name="connsiteX12" fmla="*/ 534176 w 624950"/>
              <a:gd name="connsiteY12" fmla="*/ 432054 h 816053"/>
              <a:gd name="connsiteX13" fmla="*/ 624950 w 624950"/>
              <a:gd name="connsiteY13" fmla="*/ 527685 h 816053"/>
              <a:gd name="connsiteX14" fmla="*/ 624950 w 624950"/>
              <a:gd name="connsiteY14" fmla="*/ 669893 h 816053"/>
              <a:gd name="connsiteX15" fmla="*/ 510650 w 624950"/>
              <a:gd name="connsiteY15" fmla="*/ 669893 h 816053"/>
              <a:gd name="connsiteX16" fmla="*/ 531414 w 624950"/>
              <a:gd name="connsiteY16" fmla="*/ 474059 h 816053"/>
              <a:gd name="connsiteX17" fmla="*/ 534176 w 624950"/>
              <a:gd name="connsiteY17" fmla="*/ 432054 h 816053"/>
              <a:gd name="connsiteX18" fmla="*/ 92297 w 624950"/>
              <a:gd name="connsiteY18" fmla="*/ 430625 h 816053"/>
              <a:gd name="connsiteX19" fmla="*/ 95060 w 624950"/>
              <a:gd name="connsiteY19" fmla="*/ 474059 h 816053"/>
              <a:gd name="connsiteX20" fmla="*/ 115824 w 624950"/>
              <a:gd name="connsiteY20" fmla="*/ 669893 h 816053"/>
              <a:gd name="connsiteX21" fmla="*/ 0 w 624950"/>
              <a:gd name="connsiteY21" fmla="*/ 669893 h 816053"/>
              <a:gd name="connsiteX22" fmla="*/ 0 w 624950"/>
              <a:gd name="connsiteY22" fmla="*/ 527685 h 816053"/>
              <a:gd name="connsiteX23" fmla="*/ 313618 w 624950"/>
              <a:gd name="connsiteY23" fmla="*/ 320041 h 816053"/>
              <a:gd name="connsiteX24" fmla="*/ 257230 w 624950"/>
              <a:gd name="connsiteY24" fmla="*/ 376047 h 816053"/>
              <a:gd name="connsiteX25" fmla="*/ 313237 w 624950"/>
              <a:gd name="connsiteY25" fmla="*/ 432435 h 816053"/>
              <a:gd name="connsiteX26" fmla="*/ 313523 w 624950"/>
              <a:gd name="connsiteY26" fmla="*/ 432435 h 816053"/>
              <a:gd name="connsiteX27" fmla="*/ 369625 w 624950"/>
              <a:gd name="connsiteY27" fmla="*/ 376142 h 816053"/>
              <a:gd name="connsiteX28" fmla="*/ 313618 w 624950"/>
              <a:gd name="connsiteY28" fmla="*/ 320041 h 816053"/>
              <a:gd name="connsiteX29" fmla="*/ 313237 w 624950"/>
              <a:gd name="connsiteY29" fmla="*/ 0 h 816053"/>
              <a:gd name="connsiteX30" fmla="*/ 334192 w 624950"/>
              <a:gd name="connsiteY30" fmla="*/ 22860 h 816053"/>
              <a:gd name="connsiteX31" fmla="*/ 489544 w 624950"/>
              <a:gd name="connsiteY31" fmla="*/ 468059 h 816053"/>
              <a:gd name="connsiteX32" fmla="*/ 468209 w 624950"/>
              <a:gd name="connsiteY32" fmla="*/ 669893 h 816053"/>
              <a:gd name="connsiteX33" fmla="*/ 158170 w 624950"/>
              <a:gd name="connsiteY33" fmla="*/ 669893 h 816053"/>
              <a:gd name="connsiteX34" fmla="*/ 136834 w 624950"/>
              <a:gd name="connsiteY34" fmla="*/ 468059 h 816053"/>
              <a:gd name="connsiteX35" fmla="*/ 292187 w 624950"/>
              <a:gd name="connsiteY35" fmla="*/ 22860 h 81605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24950" h="816053">
                <a:moveTo>
                  <a:pt x="374055" y="708054"/>
                </a:moveTo>
                <a:lnTo>
                  <a:pt x="431205" y="708054"/>
                </a:lnTo>
                <a:lnTo>
                  <a:pt x="431205" y="774063"/>
                </a:lnTo>
                <a:lnTo>
                  <a:pt x="374055" y="774063"/>
                </a:lnTo>
                <a:close/>
                <a:moveTo>
                  <a:pt x="284615" y="708053"/>
                </a:moveTo>
                <a:lnTo>
                  <a:pt x="341765" y="708053"/>
                </a:lnTo>
                <a:lnTo>
                  <a:pt x="341765" y="816053"/>
                </a:lnTo>
                <a:lnTo>
                  <a:pt x="284615" y="816053"/>
                </a:lnTo>
                <a:close/>
                <a:moveTo>
                  <a:pt x="192819" y="708053"/>
                </a:moveTo>
                <a:lnTo>
                  <a:pt x="249969" y="708053"/>
                </a:lnTo>
                <a:lnTo>
                  <a:pt x="249969" y="774062"/>
                </a:lnTo>
                <a:lnTo>
                  <a:pt x="192819" y="774062"/>
                </a:lnTo>
                <a:close/>
                <a:moveTo>
                  <a:pt x="534176" y="432054"/>
                </a:moveTo>
                <a:lnTo>
                  <a:pt x="624950" y="527685"/>
                </a:lnTo>
                <a:lnTo>
                  <a:pt x="624950" y="669893"/>
                </a:lnTo>
                <a:lnTo>
                  <a:pt x="510650" y="669893"/>
                </a:lnTo>
                <a:lnTo>
                  <a:pt x="531414" y="474059"/>
                </a:lnTo>
                <a:cubicBezTo>
                  <a:pt x="532843" y="460058"/>
                  <a:pt x="533700" y="446056"/>
                  <a:pt x="534176" y="432054"/>
                </a:cubicBezTo>
                <a:close/>
                <a:moveTo>
                  <a:pt x="92297" y="430625"/>
                </a:moveTo>
                <a:cubicBezTo>
                  <a:pt x="92774" y="445008"/>
                  <a:pt x="93536" y="459200"/>
                  <a:pt x="95060" y="474059"/>
                </a:cubicBezTo>
                <a:lnTo>
                  <a:pt x="115824" y="669893"/>
                </a:lnTo>
                <a:lnTo>
                  <a:pt x="0" y="669893"/>
                </a:lnTo>
                <a:lnTo>
                  <a:pt x="0" y="527685"/>
                </a:lnTo>
                <a:close/>
                <a:moveTo>
                  <a:pt x="313618" y="320041"/>
                </a:moveTo>
                <a:cubicBezTo>
                  <a:pt x="282581" y="319935"/>
                  <a:pt x="257335" y="345010"/>
                  <a:pt x="257230" y="376047"/>
                </a:cubicBezTo>
                <a:cubicBezTo>
                  <a:pt x="257125" y="407084"/>
                  <a:pt x="282200" y="432330"/>
                  <a:pt x="313237" y="432435"/>
                </a:cubicBezTo>
                <a:cubicBezTo>
                  <a:pt x="313332" y="432435"/>
                  <a:pt x="313428" y="432435"/>
                  <a:pt x="313523" y="432435"/>
                </a:cubicBezTo>
                <a:cubicBezTo>
                  <a:pt x="344560" y="432382"/>
                  <a:pt x="369678" y="407179"/>
                  <a:pt x="369625" y="376142"/>
                </a:cubicBezTo>
                <a:cubicBezTo>
                  <a:pt x="369572" y="345217"/>
                  <a:pt x="344543" y="320146"/>
                  <a:pt x="313618" y="320041"/>
                </a:cubicBezTo>
                <a:close/>
                <a:moveTo>
                  <a:pt x="313237" y="0"/>
                </a:moveTo>
                <a:lnTo>
                  <a:pt x="334192" y="22860"/>
                </a:lnTo>
                <a:cubicBezTo>
                  <a:pt x="451254" y="150400"/>
                  <a:pt x="506404" y="308610"/>
                  <a:pt x="489544" y="468059"/>
                </a:cubicBezTo>
                <a:lnTo>
                  <a:pt x="468209" y="669893"/>
                </a:lnTo>
                <a:lnTo>
                  <a:pt x="158170" y="669893"/>
                </a:lnTo>
                <a:lnTo>
                  <a:pt x="136834" y="468059"/>
                </a:lnTo>
                <a:cubicBezTo>
                  <a:pt x="119975" y="308610"/>
                  <a:pt x="175124" y="150400"/>
                  <a:pt x="292187" y="2286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4"/>
          </a:p>
        </p:txBody>
      </p:sp>
      <p:sp>
        <p:nvSpPr>
          <p:cNvPr id="6" name="五边形 5" title=""/>
          <p:cNvSpPr/>
          <p:nvPr>
            <p:custDataLst>
              <p:tags r:id="rId4"/>
            </p:custDataLst>
          </p:nvPr>
        </p:nvSpPr>
        <p:spPr>
          <a:xfrm>
            <a:off x="675681" y="56162"/>
            <a:ext cx="1791380" cy="543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4" b="1">
                <a:solidFill>
                  <a:schemeClr val="tx1"/>
                </a:solidFill>
              </a:rPr>
              <a:t>新知探究</a:t>
            </a:r>
          </a:p>
        </p:txBody>
      </p:sp>
      <p:sp>
        <p:nvSpPr>
          <p:cNvPr id="11" name="圆角矩形 10" title=""/>
          <p:cNvSpPr/>
          <p:nvPr>
            <p:custDataLst>
              <p:tags r:id="rId5"/>
            </p:custDataLst>
          </p:nvPr>
        </p:nvSpPr>
        <p:spPr>
          <a:xfrm>
            <a:off x="537760" y="778868"/>
            <a:ext cx="2067219" cy="687831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D7E5B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072">
              <a:defRPr/>
            </a:pPr>
            <a:r>
              <a:rPr lang="zh-CN" altLang="en-US" sz="3197" kern="0">
                <a:solidFill>
                  <a:sysClr val="windowText" lastClr="000000"/>
                </a:solidFill>
                <a:latin typeface="+mj-ea"/>
                <a:ea typeface="+mj-ea"/>
              </a:rPr>
              <a:t>实验结论</a:t>
            </a:r>
          </a:p>
        </p:txBody>
      </p: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3068451" y="1183836"/>
            <a:ext cx="504802" cy="748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1">
                <a:solidFill>
                  <a:schemeClr val="bg1">
                    <a:lumMod val="75000"/>
                  </a:schemeClr>
                </a:solidFill>
              </a:rPr>
              <a:t>视频</a:t>
            </a:r>
          </a:p>
        </p:txBody>
      </p:sp>
      <p:sp>
        <p:nvSpPr>
          <p:cNvPr id="9" name="圆角矩形 8" title=""/>
          <p:cNvSpPr/>
          <p:nvPr>
            <p:custDataLst>
              <p:tags r:id="rId7"/>
            </p:custDataLst>
          </p:nvPr>
        </p:nvSpPr>
        <p:spPr>
          <a:xfrm>
            <a:off x="537488" y="4477262"/>
            <a:ext cx="11253633" cy="2024199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1218072">
              <a:lnSpc>
                <a:spcPct val="120000"/>
              </a:lnSpc>
              <a:defRPr/>
            </a:pPr>
            <a:r>
              <a:rPr lang="en-US" altLang="zh-CN" sz="3730" kern="0">
                <a:solidFill>
                  <a:sysClr val="windowText" lastClr="000000"/>
                </a:solidFill>
                <a:cs typeface="+mn-lt"/>
              </a:rPr>
              <a:t>2.</a:t>
            </a:r>
            <a:r>
              <a:rPr lang="zh-CN" altLang="en-US" sz="3730" kern="0">
                <a:solidFill>
                  <a:sysClr val="windowText" lastClr="000000"/>
                </a:solidFill>
                <a:cs typeface="+mn-lt"/>
              </a:rPr>
              <a:t>深度越大，压强</a:t>
            </a:r>
            <a:r>
              <a:rPr lang="en-US" altLang="zh-CN" sz="3730" kern="0">
                <a:solidFill>
                  <a:sysClr val="windowText" lastClr="000000"/>
                </a:solidFill>
                <a:cs typeface="+mn-lt"/>
              </a:rPr>
              <a:t>_____</a:t>
            </a:r>
            <a:r>
              <a:rPr lang="zh-CN" altLang="en-US" sz="3730" kern="0">
                <a:solidFill>
                  <a:sysClr val="windowText" lastClr="000000"/>
                </a:solidFill>
                <a:cs typeface="+mn-lt"/>
              </a:rPr>
              <a:t>;</a:t>
            </a:r>
          </a:p>
          <a:p>
            <a:pPr defTabSz="1218072">
              <a:lnSpc>
                <a:spcPct val="120000"/>
              </a:lnSpc>
              <a:defRPr/>
            </a:pPr>
            <a:r>
              <a:rPr lang="en-US" altLang="zh-CN" sz="3730" kern="0">
                <a:solidFill>
                  <a:sysClr val="windowText" lastClr="000000"/>
                </a:solidFill>
                <a:cs typeface="+mn-lt"/>
              </a:rPr>
              <a:t>3.</a:t>
            </a:r>
            <a:r>
              <a:rPr lang="zh-CN" altLang="en-US" sz="3730" kern="0">
                <a:solidFill>
                  <a:sysClr val="windowText" lastClr="000000"/>
                </a:solidFill>
                <a:cs typeface="+mn-lt"/>
              </a:rPr>
              <a:t>液体内部压强的大小还与液体的密度有关，在深度相同时，液体的密度越大，压强</a:t>
            </a:r>
            <a:r>
              <a:rPr lang="en-US" altLang="zh-CN" sz="3730" kern="0">
                <a:solidFill>
                  <a:sysClr val="windowText" lastClr="000000"/>
                </a:solidFill>
                <a:cs typeface="+mn-lt"/>
              </a:rPr>
              <a:t>_____</a:t>
            </a:r>
            <a:r>
              <a:rPr lang="zh-CN" altLang="en-US" sz="3730" kern="0">
                <a:solidFill>
                  <a:sysClr val="windowText" lastClr="000000"/>
                </a:solidFill>
                <a:cs typeface="+mn-lt"/>
              </a:rPr>
              <a:t>。</a:t>
            </a:r>
          </a:p>
        </p:txBody>
      </p:sp>
      <p:sp>
        <p:nvSpPr>
          <p:cNvPr id="15" name="矩形 14" title=""/>
          <p:cNvSpPr/>
          <p:nvPr>
            <p:custDataLst>
              <p:tags r:id="rId8"/>
            </p:custDataLst>
          </p:nvPr>
        </p:nvSpPr>
        <p:spPr>
          <a:xfrm>
            <a:off x="4526436" y="4410950"/>
            <a:ext cx="1140056" cy="6663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73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越大</a:t>
            </a:r>
          </a:p>
        </p:txBody>
      </p:sp>
      <p:pic>
        <p:nvPicPr>
          <p:cNvPr id="8" name="压强与深度和密度" title="">
            <a:hlinkClick action="ppaction://media"/>
          </p:cNvPr>
          <p:cNvPicPr/>
          <p:nvPr>
            <a:videoFile r:link="rId11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87558" y="1184237"/>
            <a:ext cx="4823227" cy="2891230"/>
          </a:xfrm>
          <a:prstGeom prst="roundRect">
            <a:avLst>
              <a:gd name="adj" fmla="val 8335"/>
            </a:avLst>
          </a:prstGeom>
        </p:spPr>
      </p:pic>
      <p:sp>
        <p:nvSpPr>
          <p:cNvPr id="14" name="文本框 13" title=""/>
          <p:cNvSpPr txBox="1"/>
          <p:nvPr>
            <p:custDataLst>
              <p:tags r:id="rId13"/>
            </p:custDataLst>
          </p:nvPr>
        </p:nvSpPr>
        <p:spPr>
          <a:xfrm>
            <a:off x="4344809" y="-118423"/>
            <a:ext cx="6090361" cy="461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398"/>
              <a:t>;</a:t>
            </a:r>
          </a:p>
        </p:txBody>
      </p:sp>
      <p:sp>
        <p:nvSpPr>
          <p:cNvPr id="17" name="矩形 16" title=""/>
          <p:cNvSpPr/>
          <p:nvPr>
            <p:custDataLst>
              <p:tags r:id="rId14"/>
            </p:custDataLst>
          </p:nvPr>
        </p:nvSpPr>
        <p:spPr>
          <a:xfrm>
            <a:off x="7571617" y="5805811"/>
            <a:ext cx="1140056" cy="6663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73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越大</a:t>
            </a:r>
          </a:p>
        </p:txBody>
      </p:sp>
      <p:sp>
        <p:nvSpPr>
          <p:cNvPr id="3" name="矩形: 圆角 11" title=""/>
          <p:cNvSpPr/>
          <p:nvPr>
            <p:custDataLst>
              <p:tags r:id="rId15"/>
            </p:custDataLst>
          </p:nvPr>
        </p:nvSpPr>
        <p:spPr>
          <a:xfrm>
            <a:off x="2529543" y="103199"/>
            <a:ext cx="4850296" cy="4610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671" b="1">
                <a:solidFill>
                  <a:schemeClr val="tx1"/>
                </a:solidFill>
              </a:rPr>
              <a:t>知识点</a:t>
            </a:r>
            <a:r>
              <a:rPr lang="en-US" altLang="zh-CN" sz="2671" b="1">
                <a:solidFill>
                  <a:schemeClr val="tx1"/>
                </a:solidFill>
              </a:rPr>
              <a:t>2  </a:t>
            </a:r>
            <a:r>
              <a:rPr lang="zh-CN" altLang="zh-CN" sz="2671" b="1">
                <a:solidFill>
                  <a:schemeClr val="tx1"/>
                </a:solidFill>
              </a:rPr>
              <a:t>液体压强的影响因素</a:t>
            </a:r>
            <a:endParaRPr lang="en-US" altLang="zh-CN" sz="2671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2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 animBg="1"/>
      <p:bldP spid="4" grpId="0"/>
      <p:bldP spid="9" grpId="0" animBg="1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 title=""/>
          <p:cNvSpPr/>
          <p:nvPr>
            <p:custDataLst>
              <p:tags r:id="rId3"/>
            </p:custDataLst>
          </p:nvPr>
        </p:nvSpPr>
        <p:spPr>
          <a:xfrm>
            <a:off x="606005" y="691933"/>
            <a:ext cx="11277318" cy="666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zh-CN" altLang="en-US" sz="3730">
                <a:solidFill>
                  <a:prstClr val="black"/>
                </a:solidFill>
                <a:latin typeface="+mj-ea"/>
                <a:ea typeface="+mj-ea"/>
              </a:rPr>
              <a:t>讨论：为什么水库大坝通常都筑成上窄下宽的形状？</a:t>
            </a:r>
            <a:endParaRPr lang="en-US" altLang="zh-CN" sz="373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3" name="圆角矩形 2" title=""/>
          <p:cNvSpPr/>
          <p:nvPr>
            <p:custDataLst>
              <p:tags r:id="rId4"/>
            </p:custDataLst>
          </p:nvPr>
        </p:nvSpPr>
        <p:spPr>
          <a:xfrm>
            <a:off x="499230" y="4400961"/>
            <a:ext cx="11192077" cy="188132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1218072">
              <a:defRPr/>
            </a:pPr>
            <a:r>
              <a:rPr lang="zh-CN" altLang="en-US" sz="3730" kern="0">
                <a:solidFill>
                  <a:srgbClr val="FF0000"/>
                </a:solidFill>
                <a:latin typeface="+mn-ea"/>
              </a:rPr>
              <a:t>分析：水的压强随深度的增加而增大，大坝越往下越宽，它能承受的压强就越大。同时可以增大地基的受力面积，减小坝体对地基的压强。</a:t>
            </a:r>
          </a:p>
        </p:txBody>
      </p:sp>
      <p:sp>
        <p:nvSpPr>
          <p:cNvPr id="5" name="任意多边形: 形状 1" title=""/>
          <p:cNvSpPr/>
          <p:nvPr>
            <p:custDataLst>
              <p:tags r:id="rId5"/>
            </p:custDataLst>
          </p:nvPr>
        </p:nvSpPr>
        <p:spPr>
          <a:xfrm>
            <a:off x="261792" y="102925"/>
            <a:ext cx="344333" cy="449626"/>
          </a:xfrm>
          <a:custGeom>
            <a:gdLst>
              <a:gd name="connsiteX0" fmla="*/ 374055 w 624950"/>
              <a:gd name="connsiteY0" fmla="*/ 708054 h 816053"/>
              <a:gd name="connsiteX1" fmla="*/ 431205 w 624950"/>
              <a:gd name="connsiteY1" fmla="*/ 708054 h 816053"/>
              <a:gd name="connsiteX2" fmla="*/ 431205 w 624950"/>
              <a:gd name="connsiteY2" fmla="*/ 774063 h 816053"/>
              <a:gd name="connsiteX3" fmla="*/ 374055 w 624950"/>
              <a:gd name="connsiteY3" fmla="*/ 774063 h 816053"/>
              <a:gd name="connsiteX4" fmla="*/ 284615 w 624950"/>
              <a:gd name="connsiteY4" fmla="*/ 708053 h 816053"/>
              <a:gd name="connsiteX5" fmla="*/ 341765 w 624950"/>
              <a:gd name="connsiteY5" fmla="*/ 708053 h 816053"/>
              <a:gd name="connsiteX6" fmla="*/ 341765 w 624950"/>
              <a:gd name="connsiteY6" fmla="*/ 816053 h 816053"/>
              <a:gd name="connsiteX7" fmla="*/ 284615 w 624950"/>
              <a:gd name="connsiteY7" fmla="*/ 816053 h 816053"/>
              <a:gd name="connsiteX8" fmla="*/ 192819 w 624950"/>
              <a:gd name="connsiteY8" fmla="*/ 708053 h 816053"/>
              <a:gd name="connsiteX9" fmla="*/ 249969 w 624950"/>
              <a:gd name="connsiteY9" fmla="*/ 708053 h 816053"/>
              <a:gd name="connsiteX10" fmla="*/ 249969 w 624950"/>
              <a:gd name="connsiteY10" fmla="*/ 774062 h 816053"/>
              <a:gd name="connsiteX11" fmla="*/ 192819 w 624950"/>
              <a:gd name="connsiteY11" fmla="*/ 774062 h 816053"/>
              <a:gd name="connsiteX12" fmla="*/ 534176 w 624950"/>
              <a:gd name="connsiteY12" fmla="*/ 432054 h 816053"/>
              <a:gd name="connsiteX13" fmla="*/ 624950 w 624950"/>
              <a:gd name="connsiteY13" fmla="*/ 527685 h 816053"/>
              <a:gd name="connsiteX14" fmla="*/ 624950 w 624950"/>
              <a:gd name="connsiteY14" fmla="*/ 669893 h 816053"/>
              <a:gd name="connsiteX15" fmla="*/ 510650 w 624950"/>
              <a:gd name="connsiteY15" fmla="*/ 669893 h 816053"/>
              <a:gd name="connsiteX16" fmla="*/ 531414 w 624950"/>
              <a:gd name="connsiteY16" fmla="*/ 474059 h 816053"/>
              <a:gd name="connsiteX17" fmla="*/ 534176 w 624950"/>
              <a:gd name="connsiteY17" fmla="*/ 432054 h 816053"/>
              <a:gd name="connsiteX18" fmla="*/ 92297 w 624950"/>
              <a:gd name="connsiteY18" fmla="*/ 430625 h 816053"/>
              <a:gd name="connsiteX19" fmla="*/ 95060 w 624950"/>
              <a:gd name="connsiteY19" fmla="*/ 474059 h 816053"/>
              <a:gd name="connsiteX20" fmla="*/ 115824 w 624950"/>
              <a:gd name="connsiteY20" fmla="*/ 669893 h 816053"/>
              <a:gd name="connsiteX21" fmla="*/ 0 w 624950"/>
              <a:gd name="connsiteY21" fmla="*/ 669893 h 816053"/>
              <a:gd name="connsiteX22" fmla="*/ 0 w 624950"/>
              <a:gd name="connsiteY22" fmla="*/ 527685 h 816053"/>
              <a:gd name="connsiteX23" fmla="*/ 313618 w 624950"/>
              <a:gd name="connsiteY23" fmla="*/ 320041 h 816053"/>
              <a:gd name="connsiteX24" fmla="*/ 257230 w 624950"/>
              <a:gd name="connsiteY24" fmla="*/ 376047 h 816053"/>
              <a:gd name="connsiteX25" fmla="*/ 313237 w 624950"/>
              <a:gd name="connsiteY25" fmla="*/ 432435 h 816053"/>
              <a:gd name="connsiteX26" fmla="*/ 313523 w 624950"/>
              <a:gd name="connsiteY26" fmla="*/ 432435 h 816053"/>
              <a:gd name="connsiteX27" fmla="*/ 369625 w 624950"/>
              <a:gd name="connsiteY27" fmla="*/ 376142 h 816053"/>
              <a:gd name="connsiteX28" fmla="*/ 313618 w 624950"/>
              <a:gd name="connsiteY28" fmla="*/ 320041 h 816053"/>
              <a:gd name="connsiteX29" fmla="*/ 313237 w 624950"/>
              <a:gd name="connsiteY29" fmla="*/ 0 h 816053"/>
              <a:gd name="connsiteX30" fmla="*/ 334192 w 624950"/>
              <a:gd name="connsiteY30" fmla="*/ 22860 h 816053"/>
              <a:gd name="connsiteX31" fmla="*/ 489544 w 624950"/>
              <a:gd name="connsiteY31" fmla="*/ 468059 h 816053"/>
              <a:gd name="connsiteX32" fmla="*/ 468209 w 624950"/>
              <a:gd name="connsiteY32" fmla="*/ 669893 h 816053"/>
              <a:gd name="connsiteX33" fmla="*/ 158170 w 624950"/>
              <a:gd name="connsiteY33" fmla="*/ 669893 h 816053"/>
              <a:gd name="connsiteX34" fmla="*/ 136834 w 624950"/>
              <a:gd name="connsiteY34" fmla="*/ 468059 h 816053"/>
              <a:gd name="connsiteX35" fmla="*/ 292187 w 624950"/>
              <a:gd name="connsiteY35" fmla="*/ 22860 h 81605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24950" h="816053">
                <a:moveTo>
                  <a:pt x="374055" y="708054"/>
                </a:moveTo>
                <a:lnTo>
                  <a:pt x="431205" y="708054"/>
                </a:lnTo>
                <a:lnTo>
                  <a:pt x="431205" y="774063"/>
                </a:lnTo>
                <a:lnTo>
                  <a:pt x="374055" y="774063"/>
                </a:lnTo>
                <a:close/>
                <a:moveTo>
                  <a:pt x="284615" y="708053"/>
                </a:moveTo>
                <a:lnTo>
                  <a:pt x="341765" y="708053"/>
                </a:lnTo>
                <a:lnTo>
                  <a:pt x="341765" y="816053"/>
                </a:lnTo>
                <a:lnTo>
                  <a:pt x="284615" y="816053"/>
                </a:lnTo>
                <a:close/>
                <a:moveTo>
                  <a:pt x="192819" y="708053"/>
                </a:moveTo>
                <a:lnTo>
                  <a:pt x="249969" y="708053"/>
                </a:lnTo>
                <a:lnTo>
                  <a:pt x="249969" y="774062"/>
                </a:lnTo>
                <a:lnTo>
                  <a:pt x="192819" y="774062"/>
                </a:lnTo>
                <a:close/>
                <a:moveTo>
                  <a:pt x="534176" y="432054"/>
                </a:moveTo>
                <a:lnTo>
                  <a:pt x="624950" y="527685"/>
                </a:lnTo>
                <a:lnTo>
                  <a:pt x="624950" y="669893"/>
                </a:lnTo>
                <a:lnTo>
                  <a:pt x="510650" y="669893"/>
                </a:lnTo>
                <a:lnTo>
                  <a:pt x="531414" y="474059"/>
                </a:lnTo>
                <a:cubicBezTo>
                  <a:pt x="532843" y="460058"/>
                  <a:pt x="533700" y="446056"/>
                  <a:pt x="534176" y="432054"/>
                </a:cubicBezTo>
                <a:close/>
                <a:moveTo>
                  <a:pt x="92297" y="430625"/>
                </a:moveTo>
                <a:cubicBezTo>
                  <a:pt x="92774" y="445008"/>
                  <a:pt x="93536" y="459200"/>
                  <a:pt x="95060" y="474059"/>
                </a:cubicBezTo>
                <a:lnTo>
                  <a:pt x="115824" y="669893"/>
                </a:lnTo>
                <a:lnTo>
                  <a:pt x="0" y="669893"/>
                </a:lnTo>
                <a:lnTo>
                  <a:pt x="0" y="527685"/>
                </a:lnTo>
                <a:close/>
                <a:moveTo>
                  <a:pt x="313618" y="320041"/>
                </a:moveTo>
                <a:cubicBezTo>
                  <a:pt x="282581" y="319935"/>
                  <a:pt x="257335" y="345010"/>
                  <a:pt x="257230" y="376047"/>
                </a:cubicBezTo>
                <a:cubicBezTo>
                  <a:pt x="257125" y="407084"/>
                  <a:pt x="282200" y="432330"/>
                  <a:pt x="313237" y="432435"/>
                </a:cubicBezTo>
                <a:cubicBezTo>
                  <a:pt x="313332" y="432435"/>
                  <a:pt x="313428" y="432435"/>
                  <a:pt x="313523" y="432435"/>
                </a:cubicBezTo>
                <a:cubicBezTo>
                  <a:pt x="344560" y="432382"/>
                  <a:pt x="369678" y="407179"/>
                  <a:pt x="369625" y="376142"/>
                </a:cubicBezTo>
                <a:cubicBezTo>
                  <a:pt x="369572" y="345217"/>
                  <a:pt x="344543" y="320146"/>
                  <a:pt x="313618" y="320041"/>
                </a:cubicBezTo>
                <a:close/>
                <a:moveTo>
                  <a:pt x="313237" y="0"/>
                </a:moveTo>
                <a:lnTo>
                  <a:pt x="334192" y="22860"/>
                </a:lnTo>
                <a:cubicBezTo>
                  <a:pt x="451254" y="150400"/>
                  <a:pt x="506404" y="308610"/>
                  <a:pt x="489544" y="468059"/>
                </a:cubicBezTo>
                <a:lnTo>
                  <a:pt x="468209" y="669893"/>
                </a:lnTo>
                <a:lnTo>
                  <a:pt x="158170" y="669893"/>
                </a:lnTo>
                <a:lnTo>
                  <a:pt x="136834" y="468059"/>
                </a:lnTo>
                <a:cubicBezTo>
                  <a:pt x="119975" y="308610"/>
                  <a:pt x="175124" y="150400"/>
                  <a:pt x="292187" y="2286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4"/>
          </a:p>
        </p:txBody>
      </p:sp>
      <p:sp>
        <p:nvSpPr>
          <p:cNvPr id="6" name="五边形 5" title=""/>
          <p:cNvSpPr/>
          <p:nvPr>
            <p:custDataLst>
              <p:tags r:id="rId6"/>
            </p:custDataLst>
          </p:nvPr>
        </p:nvSpPr>
        <p:spPr>
          <a:xfrm>
            <a:off x="675681" y="56162"/>
            <a:ext cx="1791380" cy="543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4" b="1">
                <a:solidFill>
                  <a:schemeClr val="tx1"/>
                </a:solidFill>
              </a:rPr>
              <a:t>新知探究</a:t>
            </a:r>
          </a:p>
        </p:txBody>
      </p:sp>
      <p:sp>
        <p:nvSpPr>
          <p:cNvPr id="7" name="矩形: 圆角 11" title=""/>
          <p:cNvSpPr/>
          <p:nvPr>
            <p:custDataLst>
              <p:tags r:id="rId7"/>
            </p:custDataLst>
          </p:nvPr>
        </p:nvSpPr>
        <p:spPr>
          <a:xfrm>
            <a:off x="2529543" y="103199"/>
            <a:ext cx="4850296" cy="4610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671" b="1">
                <a:solidFill>
                  <a:schemeClr val="tx1"/>
                </a:solidFill>
              </a:rPr>
              <a:t>知识点</a:t>
            </a:r>
            <a:r>
              <a:rPr lang="en-US" altLang="zh-CN" sz="2671" b="1">
                <a:solidFill>
                  <a:schemeClr val="tx1"/>
                </a:solidFill>
              </a:rPr>
              <a:t>2  </a:t>
            </a:r>
            <a:r>
              <a:rPr lang="zh-CN" altLang="zh-CN" sz="2671" b="1">
                <a:solidFill>
                  <a:schemeClr val="tx1"/>
                </a:solidFill>
              </a:rPr>
              <a:t>液体压强的影响因素</a:t>
            </a:r>
            <a:endParaRPr lang="en-US" altLang="zh-CN" sz="2671" b="1">
              <a:solidFill>
                <a:schemeClr val="tx1"/>
              </a:solidFill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25" y="1489601"/>
            <a:ext cx="4475569" cy="2810025"/>
          </a:xfrm>
          <a:prstGeom prst="roundRect">
            <a:avLst>
              <a:gd name="adj" fmla="val 12040"/>
            </a:avLst>
          </a:prstGeom>
        </p:spPr>
      </p:pic>
      <p:pic>
        <p:nvPicPr>
          <p:cNvPr id="47" name="图片 46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264119" y="1484526"/>
            <a:ext cx="4231109" cy="2819330"/>
          </a:xfrm>
          <a:prstGeom prst="roundRect">
            <a:avLst>
              <a:gd name="adj" fmla="val 12040"/>
            </a:avLst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 title=""/>
          <p:cNvSpPr/>
          <p:nvPr>
            <p:custDataLst>
              <p:tags r:id="rId3"/>
            </p:custDataLst>
          </p:nvPr>
        </p:nvSpPr>
        <p:spPr>
          <a:xfrm>
            <a:off x="674522" y="697009"/>
            <a:ext cx="8566262" cy="5649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30">
                <a:solidFill>
                  <a:srgbClr val="000000"/>
                </a:solidFill>
                <a:ea typeface="+mj-ea"/>
                <a:cs typeface="Times New Roman" panose="02020603050405020304" pitchFamily="18" charset="0"/>
                <a:sym typeface="+mn-ea"/>
              </a:rPr>
              <a:t>例题、如图所示为帕斯卡做的一个实验，在一个封闭的木桶内装满水,从桶盖上插入一根细长的管,向细管里只灌了几杯水,就把木桶压裂了。这个实验说明液体压强大小与下列哪个因素有关（          ）  </a:t>
            </a:r>
          </a:p>
          <a:p>
            <a:pPr>
              <a:lnSpc>
                <a:spcPct val="120000"/>
              </a:lnSpc>
            </a:pPr>
            <a:r>
              <a:rPr lang="zh-CN" altLang="en-US" sz="3730">
                <a:solidFill>
                  <a:srgbClr val="000000"/>
                </a:solidFill>
                <a:ea typeface="楷体" panose="02010609060101010101" pitchFamily="49" charset="-122"/>
                <a:cs typeface="+mn-lt"/>
                <a:sym typeface="+mn-ea"/>
              </a:rPr>
              <a:t>A.液体的重力</a:t>
            </a:r>
          </a:p>
          <a:p>
            <a:pPr>
              <a:lnSpc>
                <a:spcPct val="120000"/>
              </a:lnSpc>
            </a:pPr>
            <a:r>
              <a:rPr lang="zh-CN" altLang="en-US" sz="3730">
                <a:solidFill>
                  <a:srgbClr val="000000"/>
                </a:solidFill>
                <a:ea typeface="楷体" panose="02010609060101010101" pitchFamily="49" charset="-122"/>
                <a:cs typeface="+mn-lt"/>
                <a:sym typeface="+mn-ea"/>
              </a:rPr>
              <a:t>B.液体的体积</a:t>
            </a:r>
          </a:p>
          <a:p>
            <a:pPr>
              <a:lnSpc>
                <a:spcPct val="120000"/>
              </a:lnSpc>
            </a:pPr>
            <a:r>
              <a:rPr lang="zh-CN" altLang="en-US" sz="3730">
                <a:solidFill>
                  <a:srgbClr val="000000"/>
                </a:solidFill>
                <a:ea typeface="楷体" panose="02010609060101010101" pitchFamily="49" charset="-122"/>
                <a:cs typeface="+mn-lt"/>
                <a:sym typeface="+mn-ea"/>
              </a:rPr>
              <a:t>C.液体的深度</a:t>
            </a:r>
          </a:p>
          <a:p>
            <a:pPr>
              <a:lnSpc>
                <a:spcPct val="120000"/>
              </a:lnSpc>
            </a:pPr>
            <a:r>
              <a:rPr lang="zh-CN" altLang="en-US" sz="3730">
                <a:solidFill>
                  <a:srgbClr val="000000"/>
                </a:solidFill>
                <a:ea typeface="楷体" panose="02010609060101010101" pitchFamily="49" charset="-122"/>
                <a:cs typeface="+mn-lt"/>
                <a:sym typeface="+mn-ea"/>
              </a:rPr>
              <a:t>D.液体的密度</a:t>
            </a:r>
            <a:endParaRPr lang="zh-CN" altLang="en-US" sz="3730">
              <a:solidFill>
                <a:srgbClr val="C00000"/>
              </a:solidFill>
              <a:ea typeface="楷体" panose="02010609060101010101" pitchFamily="49" charset="-122"/>
              <a:cs typeface="+mn-lt"/>
              <a:sym typeface="+mn-ea"/>
            </a:endParaRPr>
          </a:p>
        </p:txBody>
      </p:sp>
      <p:sp>
        <p:nvSpPr>
          <p:cNvPr id="12" name="任意多边形: 形状 1" title=""/>
          <p:cNvSpPr/>
          <p:nvPr>
            <p:custDataLst>
              <p:tags r:id="rId4"/>
            </p:custDataLst>
          </p:nvPr>
        </p:nvSpPr>
        <p:spPr>
          <a:xfrm>
            <a:off x="207564" y="124865"/>
            <a:ext cx="432622" cy="393677"/>
          </a:xfrm>
          <a:custGeom>
            <a:gdLst>
              <a:gd name="connsiteX0" fmla="*/ 51378 w 324579"/>
              <a:gd name="connsiteY0" fmla="*/ 106608 h 295497"/>
              <a:gd name="connsiteX1" fmla="*/ 59734 w 324579"/>
              <a:gd name="connsiteY1" fmla="*/ 111000 h 295497"/>
              <a:gd name="connsiteX2" fmla="*/ 71279 w 324579"/>
              <a:gd name="connsiteY2" fmla="*/ 124873 h 295497"/>
              <a:gd name="connsiteX3" fmla="*/ 158636 w 324579"/>
              <a:gd name="connsiteY3" fmla="*/ 229847 h 295497"/>
              <a:gd name="connsiteX4" fmla="*/ 170180 w 324579"/>
              <a:gd name="connsiteY4" fmla="*/ 243719 h 295497"/>
              <a:gd name="connsiteX5" fmla="*/ 168590 w 324579"/>
              <a:gd name="connsiteY5" fmla="*/ 261088 h 295497"/>
              <a:gd name="connsiteX6" fmla="*/ 130670 w 324579"/>
              <a:gd name="connsiteY6" fmla="*/ 292644 h 295497"/>
              <a:gd name="connsiteX7" fmla="*/ 113301 w 324579"/>
              <a:gd name="connsiteY7" fmla="*/ 291053 h 295497"/>
              <a:gd name="connsiteX8" fmla="*/ 2854 w 324579"/>
              <a:gd name="connsiteY8" fmla="*/ 158334 h 295497"/>
              <a:gd name="connsiteX9" fmla="*/ 4445 w 324579"/>
              <a:gd name="connsiteY9" fmla="*/ 140965 h 295497"/>
              <a:gd name="connsiteX10" fmla="*/ 42365 w 324579"/>
              <a:gd name="connsiteY10" fmla="*/ 109409 h 295497"/>
              <a:gd name="connsiteX11" fmla="*/ 51378 w 324579"/>
              <a:gd name="connsiteY11" fmla="*/ 106608 h 295497"/>
              <a:gd name="connsiteX12" fmla="*/ 199409 w 324579"/>
              <a:gd name="connsiteY12" fmla="*/ 95749 h 295497"/>
              <a:gd name="connsiteX13" fmla="*/ 207765 w 324579"/>
              <a:gd name="connsiteY13" fmla="*/ 100126 h 295497"/>
              <a:gd name="connsiteX14" fmla="*/ 206174 w 324579"/>
              <a:gd name="connsiteY14" fmla="*/ 117495 h 295497"/>
              <a:gd name="connsiteX15" fmla="*/ 188805 w 324579"/>
              <a:gd name="connsiteY15" fmla="*/ 115904 h 295497"/>
              <a:gd name="connsiteX16" fmla="*/ 190396 w 324579"/>
              <a:gd name="connsiteY16" fmla="*/ 98535 h 295497"/>
              <a:gd name="connsiteX17" fmla="*/ 199409 w 324579"/>
              <a:gd name="connsiteY17" fmla="*/ 95749 h 295497"/>
              <a:gd name="connsiteX18" fmla="*/ 308801 w 324579"/>
              <a:gd name="connsiteY18" fmla="*/ 0 h 295497"/>
              <a:gd name="connsiteX19" fmla="*/ 217130 w 324579"/>
              <a:gd name="connsiteY19" fmla="*/ 76288 h 295497"/>
              <a:gd name="connsiteX20" fmla="*/ 174618 w 324579"/>
              <a:gd name="connsiteY20" fmla="*/ 79575 h 295497"/>
              <a:gd name="connsiteX21" fmla="*/ 169845 w 324579"/>
              <a:gd name="connsiteY21" fmla="*/ 131682 h 295497"/>
              <a:gd name="connsiteX22" fmla="*/ 221952 w 324579"/>
              <a:gd name="connsiteY22" fmla="*/ 136455 h 295497"/>
              <a:gd name="connsiteX23" fmla="*/ 232908 w 324579"/>
              <a:gd name="connsiteY23" fmla="*/ 95248 h 295497"/>
              <a:gd name="connsiteX24" fmla="*/ 324579 w 324579"/>
              <a:gd name="connsiteY24" fmla="*/ 18960 h 295497"/>
              <a:gd name="connsiteX25" fmla="*/ 265545 w 324579"/>
              <a:gd name="connsiteY25" fmla="*/ 194043 h 295497"/>
              <a:gd name="connsiteX26" fmla="*/ 257201 w 324579"/>
              <a:gd name="connsiteY26" fmla="*/ 201949 h 295497"/>
              <a:gd name="connsiteX27" fmla="*/ 175128 w 324579"/>
              <a:gd name="connsiteY27" fmla="*/ 230384 h 295497"/>
              <a:gd name="connsiteX28" fmla="*/ 73746 w 324579"/>
              <a:gd name="connsiteY28" fmla="*/ 108557 h 295497"/>
              <a:gd name="connsiteX29" fmla="*/ 116618 w 324579"/>
              <a:gd name="connsiteY29" fmla="*/ 33017 h 295497"/>
              <a:gd name="connsiteX30" fmla="*/ 125908 w 324579"/>
              <a:gd name="connsiteY30" fmla="*/ 26247 h 29549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4579" h="295497">
                <a:moveTo>
                  <a:pt x="51378" y="106608"/>
                </a:moveTo>
                <a:cubicBezTo>
                  <a:pt x="54522" y="106896"/>
                  <a:pt x="57556" y="108382"/>
                  <a:pt x="59734" y="111000"/>
                </a:cubicBezTo>
                <a:lnTo>
                  <a:pt x="71279" y="124873"/>
                </a:lnTo>
                <a:lnTo>
                  <a:pt x="158636" y="229847"/>
                </a:lnTo>
                <a:lnTo>
                  <a:pt x="170180" y="243719"/>
                </a:lnTo>
                <a:cubicBezTo>
                  <a:pt x="174537" y="248954"/>
                  <a:pt x="173824" y="256732"/>
                  <a:pt x="168590" y="261088"/>
                </a:cubicBezTo>
                <a:lnTo>
                  <a:pt x="130670" y="292644"/>
                </a:lnTo>
                <a:cubicBezTo>
                  <a:pt x="125435" y="297001"/>
                  <a:pt x="117658" y="296288"/>
                  <a:pt x="113301" y="291053"/>
                </a:cubicBezTo>
                <a:lnTo>
                  <a:pt x="2854" y="158334"/>
                </a:lnTo>
                <a:cubicBezTo>
                  <a:pt x="-1503" y="153099"/>
                  <a:pt x="-790" y="145322"/>
                  <a:pt x="4445" y="140965"/>
                </a:cubicBezTo>
                <a:lnTo>
                  <a:pt x="42365" y="109409"/>
                </a:lnTo>
                <a:cubicBezTo>
                  <a:pt x="44982" y="107231"/>
                  <a:pt x="48235" y="106320"/>
                  <a:pt x="51378" y="106608"/>
                </a:cubicBezTo>
                <a:close/>
                <a:moveTo>
                  <a:pt x="199409" y="95749"/>
                </a:moveTo>
                <a:cubicBezTo>
                  <a:pt x="202557" y="96037"/>
                  <a:pt x="205596" y="97520"/>
                  <a:pt x="207765" y="100126"/>
                </a:cubicBezTo>
                <a:cubicBezTo>
                  <a:pt x="212104" y="105340"/>
                  <a:pt x="211388" y="113156"/>
                  <a:pt x="206174" y="117495"/>
                </a:cubicBezTo>
                <a:cubicBezTo>
                  <a:pt x="200961" y="121834"/>
                  <a:pt x="193144" y="121119"/>
                  <a:pt x="188805" y="115904"/>
                </a:cubicBezTo>
                <a:cubicBezTo>
                  <a:pt x="184467" y="110691"/>
                  <a:pt x="185183" y="102874"/>
                  <a:pt x="190396" y="98535"/>
                </a:cubicBezTo>
                <a:cubicBezTo>
                  <a:pt x="193003" y="96366"/>
                  <a:pt x="196261" y="95460"/>
                  <a:pt x="199409" y="95749"/>
                </a:cubicBezTo>
                <a:close/>
                <a:moveTo>
                  <a:pt x="308801" y="0"/>
                </a:moveTo>
                <a:lnTo>
                  <a:pt x="217130" y="76288"/>
                </a:lnTo>
                <a:cubicBezTo>
                  <a:pt x="203996" y="68605"/>
                  <a:pt x="186942" y="69319"/>
                  <a:pt x="174618" y="79575"/>
                </a:cubicBezTo>
                <a:cubicBezTo>
                  <a:pt x="158976" y="92592"/>
                  <a:pt x="156828" y="116041"/>
                  <a:pt x="169845" y="131682"/>
                </a:cubicBezTo>
                <a:cubicBezTo>
                  <a:pt x="182863" y="147325"/>
                  <a:pt x="206310" y="149472"/>
                  <a:pt x="221952" y="136455"/>
                </a:cubicBezTo>
                <a:cubicBezTo>
                  <a:pt x="234277" y="126199"/>
                  <a:pt x="238077" y="109558"/>
                  <a:pt x="232908" y="95248"/>
                </a:cubicBezTo>
                <a:lnTo>
                  <a:pt x="324579" y="18960"/>
                </a:lnTo>
                <a:lnTo>
                  <a:pt x="265545" y="194043"/>
                </a:lnTo>
                <a:cubicBezTo>
                  <a:pt x="264231" y="197863"/>
                  <a:pt x="261245" y="200831"/>
                  <a:pt x="257201" y="201949"/>
                </a:cubicBezTo>
                <a:lnTo>
                  <a:pt x="175128" y="230384"/>
                </a:lnTo>
                <a:lnTo>
                  <a:pt x="73746" y="108557"/>
                </a:lnTo>
                <a:lnTo>
                  <a:pt x="116618" y="33017"/>
                </a:lnTo>
                <a:cubicBezTo>
                  <a:pt x="118452" y="29243"/>
                  <a:pt x="121913" y="26845"/>
                  <a:pt x="125908" y="2624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398"/>
          </a:p>
        </p:txBody>
      </p:sp>
      <p:sp>
        <p:nvSpPr>
          <p:cNvPr id="13" name="五边形 5" title=""/>
          <p:cNvSpPr/>
          <p:nvPr>
            <p:custDataLst>
              <p:tags r:id="rId5"/>
            </p:custDataLst>
          </p:nvPr>
        </p:nvSpPr>
        <p:spPr>
          <a:xfrm>
            <a:off x="674896" y="58828"/>
            <a:ext cx="1789749" cy="5426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197" b="1">
                <a:solidFill>
                  <a:schemeClr val="tx1"/>
                </a:solidFill>
              </a:rPr>
              <a:t>典型例题</a:t>
            </a:r>
          </a:p>
        </p:txBody>
      </p:sp>
      <p:sp>
        <p:nvSpPr>
          <p:cNvPr id="23" name="圆角矩形 22" title=""/>
          <p:cNvSpPr/>
          <p:nvPr>
            <p:custDataLst>
              <p:tags r:id="rId6"/>
            </p:custDataLst>
          </p:nvPr>
        </p:nvSpPr>
        <p:spPr>
          <a:xfrm>
            <a:off x="2676728" y="4968720"/>
            <a:ext cx="1009139" cy="64625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8">
              <a:solidFill>
                <a:srgbClr val="C00000"/>
              </a:solidFill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7"/>
            </p:custDataLst>
          </p:nvPr>
        </p:nvSpPr>
        <p:spPr>
          <a:xfrm>
            <a:off x="7142992" y="2825251"/>
            <a:ext cx="864493" cy="748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63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091062" y="921168"/>
            <a:ext cx="2725436" cy="4584688"/>
          </a:xfrm>
          <a:prstGeom prst="roundRect">
            <a:avLst>
              <a:gd name="adj" fmla="val 12040"/>
            </a:avLst>
          </a:prstGeom>
        </p:spPr>
      </p:pic>
      <p:sp>
        <p:nvSpPr>
          <p:cNvPr id="15" name="圆角矩形 14" title=""/>
          <p:cNvSpPr/>
          <p:nvPr>
            <p:custDataLst>
              <p:tags r:id="rId10"/>
            </p:custDataLst>
          </p:nvPr>
        </p:nvSpPr>
        <p:spPr>
          <a:xfrm>
            <a:off x="5123869" y="4683657"/>
            <a:ext cx="3741342" cy="121553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730">
                <a:solidFill>
                  <a:srgbClr val="C00000"/>
                </a:solidFill>
              </a:rPr>
              <a:t>指从液面到被研究点的竖直距离</a:t>
            </a:r>
          </a:p>
        </p:txBody>
      </p:sp>
      <p:cxnSp>
        <p:nvCxnSpPr>
          <p:cNvPr id="16" name="直接箭头连接符 15" title=""/>
          <p:cNvCxnSpPr>
            <a:stCxn id="23" idx="3"/>
            <a:endCxn id="15" idx="1"/>
          </p:cNvCxnSpPr>
          <p:nvPr>
            <p:custDataLst>
              <p:tags r:id="rId11"/>
            </p:custDataLst>
          </p:nvPr>
        </p:nvCxnSpPr>
        <p:spPr>
          <a:xfrm>
            <a:off x="3685866" y="5291847"/>
            <a:ext cx="1438002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24" name="组合 23" title=""/>
          <p:cNvGrpSpPr/>
          <p:nvPr>
            <p:custDataLst>
              <p:tags r:id="rId12"/>
            </p:custDataLst>
          </p:nvPr>
        </p:nvGrpSpPr>
        <p:grpSpPr>
          <a:xfrm>
            <a:off x="8964180" y="2311800"/>
            <a:ext cx="802743" cy="2672146"/>
            <a:chOff x="10597" y="2733"/>
            <a:chExt cx="949" cy="3159"/>
          </a:xfrm>
        </p:grpSpPr>
        <p:cxnSp>
          <p:nvCxnSpPr>
            <p:cNvPr id="17" name="直接连接符 16"/>
            <p:cNvCxnSpPr/>
            <p:nvPr>
              <p:custDataLst>
                <p:tags r:id="rId13"/>
              </p:custDataLst>
            </p:nvPr>
          </p:nvCxnSpPr>
          <p:spPr>
            <a:xfrm flipV="1">
              <a:off x="10747" y="2733"/>
              <a:ext cx="799" cy="1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>
              <p:custDataLst>
                <p:tags r:id="rId14"/>
              </p:custDataLst>
            </p:nvPr>
          </p:nvCxnSpPr>
          <p:spPr>
            <a:xfrm flipV="1">
              <a:off x="10597" y="5874"/>
              <a:ext cx="799" cy="1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>
              <p:custDataLst>
                <p:tags r:id="rId15"/>
              </p:custDataLst>
            </p:nvPr>
          </p:nvCxnSpPr>
          <p:spPr>
            <a:xfrm flipH="1">
              <a:off x="11016" y="2787"/>
              <a:ext cx="18" cy="3013"/>
            </a:xfrm>
            <a:prstGeom prst="straightConnector1">
              <a:avLst/>
            </a:prstGeom>
            <a:ln>
              <a:solidFill>
                <a:srgbClr val="C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10665" y="3907"/>
              <a:ext cx="731" cy="6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197" b="1" i="1">
                  <a:solidFill>
                    <a:srgbClr val="C00000"/>
                  </a:solidFill>
                  <a:sym typeface="+mn-ea"/>
                </a:rPr>
                <a:t>h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47" name="矩形: 圆角 46" title=""/>
          <p:cNvSpPr/>
          <p:nvPr>
            <p:custDataLst>
              <p:tags r:id="rId4"/>
            </p:custDataLst>
          </p:nvPr>
        </p:nvSpPr>
        <p:spPr>
          <a:xfrm>
            <a:off x="753189" y="2464904"/>
            <a:ext cx="1882091" cy="133142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CN" altLang="en-US" sz="3730">
                <a:solidFill>
                  <a:schemeClr val="tx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液体的压强</a:t>
            </a:r>
          </a:p>
        </p:txBody>
      </p:sp>
      <p:sp>
        <p:nvSpPr>
          <p:cNvPr id="63" name="矩形: 圆角 62" title=""/>
          <p:cNvSpPr/>
          <p:nvPr>
            <p:custDataLst>
              <p:tags r:id="rId5"/>
            </p:custDataLst>
          </p:nvPr>
        </p:nvSpPr>
        <p:spPr>
          <a:xfrm>
            <a:off x="3937940" y="1170704"/>
            <a:ext cx="7295745" cy="96346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730" kern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液体内部向各个方向都有压强</a:t>
            </a:r>
            <a:endParaRPr lang="zh-CN" altLang="en-US" sz="373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" name="五边形 5" title=""/>
          <p:cNvSpPr/>
          <p:nvPr>
            <p:custDataLst>
              <p:tags r:id="rId6"/>
            </p:custDataLst>
          </p:nvPr>
        </p:nvSpPr>
        <p:spPr>
          <a:xfrm>
            <a:off x="620809" y="73943"/>
            <a:ext cx="1791380" cy="543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4" b="1">
                <a:solidFill>
                  <a:schemeClr val="tx1"/>
                </a:solidFill>
              </a:rPr>
              <a:t>课堂小结</a:t>
            </a:r>
          </a:p>
        </p:txBody>
      </p:sp>
      <p:sp>
        <p:nvSpPr>
          <p:cNvPr id="19" name="任意多边形: 形状 2" title=""/>
          <p:cNvSpPr/>
          <p:nvPr>
            <p:custDataLst>
              <p:tags r:id="rId7"/>
            </p:custDataLst>
          </p:nvPr>
        </p:nvSpPr>
        <p:spPr>
          <a:xfrm>
            <a:off x="208603" y="170696"/>
            <a:ext cx="330530" cy="355942"/>
          </a:xfrm>
          <a:custGeom>
            <a:gdLst>
              <a:gd name="connsiteX0" fmla="*/ 204845 w 247697"/>
              <a:gd name="connsiteY0" fmla="*/ 0 h 266740"/>
              <a:gd name="connsiteX1" fmla="*/ 42863 w 247697"/>
              <a:gd name="connsiteY1" fmla="*/ 0 h 266740"/>
              <a:gd name="connsiteX2" fmla="*/ 0 w 247697"/>
              <a:gd name="connsiteY2" fmla="*/ 42863 h 266740"/>
              <a:gd name="connsiteX3" fmla="*/ 0 w 247697"/>
              <a:gd name="connsiteY3" fmla="*/ 183947 h 266740"/>
              <a:gd name="connsiteX4" fmla="*/ 42863 w 247697"/>
              <a:gd name="connsiteY4" fmla="*/ 226809 h 266740"/>
              <a:gd name="connsiteX5" fmla="*/ 86049 w 247697"/>
              <a:gd name="connsiteY5" fmla="*/ 226809 h 266740"/>
              <a:gd name="connsiteX6" fmla="*/ 116538 w 247697"/>
              <a:gd name="connsiteY6" fmla="*/ 263319 h 266740"/>
              <a:gd name="connsiteX7" fmla="*/ 131159 w 247697"/>
              <a:gd name="connsiteY7" fmla="*/ 263319 h 266740"/>
              <a:gd name="connsiteX8" fmla="*/ 161649 w 247697"/>
              <a:gd name="connsiteY8" fmla="*/ 226809 h 266740"/>
              <a:gd name="connsiteX9" fmla="*/ 204835 w 247697"/>
              <a:gd name="connsiteY9" fmla="*/ 226809 h 266740"/>
              <a:gd name="connsiteX10" fmla="*/ 247698 w 247697"/>
              <a:gd name="connsiteY10" fmla="*/ 183947 h 266740"/>
              <a:gd name="connsiteX11" fmla="*/ 247698 w 247697"/>
              <a:gd name="connsiteY11" fmla="*/ 42863 h 266740"/>
              <a:gd name="connsiteX12" fmla="*/ 204845 w 247697"/>
              <a:gd name="connsiteY12" fmla="*/ 0 h 266740"/>
              <a:gd name="connsiteX13" fmla="*/ 176727 w 247697"/>
              <a:gd name="connsiteY13" fmla="*/ 104051 h 266740"/>
              <a:gd name="connsiteX14" fmla="*/ 157925 w 247697"/>
              <a:gd name="connsiteY14" fmla="*/ 126444 h 266740"/>
              <a:gd name="connsiteX15" fmla="*/ 159972 w 247697"/>
              <a:gd name="connsiteY15" fmla="*/ 155619 h 266740"/>
              <a:gd name="connsiteX16" fmla="*/ 150971 w 247697"/>
              <a:gd name="connsiteY16" fmla="*/ 162163 h 266740"/>
              <a:gd name="connsiteX17" fmla="*/ 123854 w 247697"/>
              <a:gd name="connsiteY17" fmla="*/ 151200 h 266740"/>
              <a:gd name="connsiteX18" fmla="*/ 96745 w 247697"/>
              <a:gd name="connsiteY18" fmla="*/ 162163 h 266740"/>
              <a:gd name="connsiteX19" fmla="*/ 87744 w 247697"/>
              <a:gd name="connsiteY19" fmla="*/ 155619 h 266740"/>
              <a:gd name="connsiteX20" fmla="*/ 89792 w 247697"/>
              <a:gd name="connsiteY20" fmla="*/ 126444 h 266740"/>
              <a:gd name="connsiteX21" fmla="*/ 70990 w 247697"/>
              <a:gd name="connsiteY21" fmla="*/ 104051 h 266740"/>
              <a:gd name="connsiteX22" fmla="*/ 74428 w 247697"/>
              <a:gd name="connsiteY22" fmla="*/ 93469 h 266740"/>
              <a:gd name="connsiteX23" fmla="*/ 102803 w 247697"/>
              <a:gd name="connsiteY23" fmla="*/ 86401 h 266740"/>
              <a:gd name="connsiteX24" fmla="*/ 118291 w 247697"/>
              <a:gd name="connsiteY24" fmla="*/ 61598 h 266740"/>
              <a:gd name="connsiteX25" fmla="*/ 129416 w 247697"/>
              <a:gd name="connsiteY25" fmla="*/ 61598 h 266740"/>
              <a:gd name="connsiteX26" fmla="*/ 144904 w 247697"/>
              <a:gd name="connsiteY26" fmla="*/ 86401 h 266740"/>
              <a:gd name="connsiteX27" fmla="*/ 173279 w 247697"/>
              <a:gd name="connsiteY27" fmla="*/ 93469 h 266740"/>
              <a:gd name="connsiteX28" fmla="*/ 176727 w 247697"/>
              <a:gd name="connsiteY28" fmla="*/ 104051 h 26674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7694" h="266740">
                <a:moveTo>
                  <a:pt x="204845" y="0"/>
                </a:moveTo>
                <a:lnTo>
                  <a:pt x="42863" y="0"/>
                </a:lnTo>
                <a:cubicBezTo>
                  <a:pt x="19193" y="0"/>
                  <a:pt x="0" y="19193"/>
                  <a:pt x="0" y="42863"/>
                </a:cubicBezTo>
                <a:lnTo>
                  <a:pt x="0" y="183947"/>
                </a:lnTo>
                <a:cubicBezTo>
                  <a:pt x="0" y="207616"/>
                  <a:pt x="19193" y="226809"/>
                  <a:pt x="42863" y="226809"/>
                </a:cubicBezTo>
                <a:lnTo>
                  <a:pt x="86049" y="226809"/>
                </a:lnTo>
                <a:lnTo>
                  <a:pt x="116538" y="263319"/>
                </a:lnTo>
                <a:cubicBezTo>
                  <a:pt x="120348" y="267881"/>
                  <a:pt x="127349" y="267881"/>
                  <a:pt x="131159" y="263319"/>
                </a:cubicBezTo>
                <a:lnTo>
                  <a:pt x="161649" y="226809"/>
                </a:lnTo>
                <a:lnTo>
                  <a:pt x="204835" y="226809"/>
                </a:lnTo>
                <a:cubicBezTo>
                  <a:pt x="228505" y="226809"/>
                  <a:pt x="247698" y="207616"/>
                  <a:pt x="247698" y="183947"/>
                </a:cubicBezTo>
                <a:lnTo>
                  <a:pt x="247698" y="42863"/>
                </a:lnTo>
                <a:cubicBezTo>
                  <a:pt x="247707" y="19193"/>
                  <a:pt x="228514" y="0"/>
                  <a:pt x="204845" y="0"/>
                </a:cubicBezTo>
                <a:close/>
                <a:moveTo>
                  <a:pt x="176727" y="104051"/>
                </a:moveTo>
                <a:lnTo>
                  <a:pt x="157925" y="126444"/>
                </a:lnTo>
                <a:lnTo>
                  <a:pt x="159972" y="155619"/>
                </a:lnTo>
                <a:cubicBezTo>
                  <a:pt x="160315" y="160458"/>
                  <a:pt x="155467" y="163982"/>
                  <a:pt x="150971" y="162163"/>
                </a:cubicBezTo>
                <a:lnTo>
                  <a:pt x="123854" y="151200"/>
                </a:lnTo>
                <a:lnTo>
                  <a:pt x="96745" y="162163"/>
                </a:lnTo>
                <a:cubicBezTo>
                  <a:pt x="92250" y="163982"/>
                  <a:pt x="87401" y="160458"/>
                  <a:pt x="87744" y="155619"/>
                </a:cubicBezTo>
                <a:lnTo>
                  <a:pt x="89792" y="126444"/>
                </a:lnTo>
                <a:lnTo>
                  <a:pt x="70990" y="104051"/>
                </a:lnTo>
                <a:cubicBezTo>
                  <a:pt x="67875" y="100336"/>
                  <a:pt x="69723" y="94640"/>
                  <a:pt x="74428" y="93469"/>
                </a:cubicBezTo>
                <a:lnTo>
                  <a:pt x="102803" y="86401"/>
                </a:lnTo>
                <a:lnTo>
                  <a:pt x="118291" y="61598"/>
                </a:lnTo>
                <a:cubicBezTo>
                  <a:pt x="120863" y="57483"/>
                  <a:pt x="126854" y="57483"/>
                  <a:pt x="129416" y="61598"/>
                </a:cubicBezTo>
                <a:lnTo>
                  <a:pt x="144904" y="86401"/>
                </a:lnTo>
                <a:lnTo>
                  <a:pt x="173279" y="93469"/>
                </a:lnTo>
                <a:cubicBezTo>
                  <a:pt x="177994" y="94640"/>
                  <a:pt x="179842" y="100336"/>
                  <a:pt x="176727" y="104051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4"/>
          </a:p>
        </p:txBody>
      </p:sp>
      <p:sp>
        <p:nvSpPr>
          <p:cNvPr id="36" name="矩形: 圆角 62" title=""/>
          <p:cNvSpPr/>
          <p:nvPr>
            <p:custDataLst>
              <p:tags r:id="rId8"/>
            </p:custDataLst>
          </p:nvPr>
        </p:nvSpPr>
        <p:spPr>
          <a:xfrm>
            <a:off x="9192568" y="3382688"/>
            <a:ext cx="2041117" cy="82727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197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深度</a:t>
            </a:r>
            <a:endParaRPr lang="zh-CN" altLang="en-US" sz="3197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9" name="肘形连接符 8" title=""/>
          <p:cNvCxnSpPr>
            <a:stCxn id="47" idx="3"/>
            <a:endCxn id="63" idx="1"/>
          </p:cNvCxnSpPr>
          <p:nvPr>
            <p:custDataLst>
              <p:tags r:id="rId9"/>
            </p:custDataLst>
          </p:nvPr>
        </p:nvCxnSpPr>
        <p:spPr>
          <a:xfrm flipV="1">
            <a:off x="2635279" y="1652857"/>
            <a:ext cx="1302660" cy="1477758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: 圆角 62" title=""/>
          <p:cNvSpPr/>
          <p:nvPr>
            <p:custDataLst>
              <p:tags r:id="rId10"/>
            </p:custDataLst>
          </p:nvPr>
        </p:nvSpPr>
        <p:spPr>
          <a:xfrm>
            <a:off x="3938786" y="3796325"/>
            <a:ext cx="4242951" cy="162409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73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实验：探究影响液体压强大小的因素</a:t>
            </a:r>
          </a:p>
        </p:txBody>
      </p:sp>
      <p:sp>
        <p:nvSpPr>
          <p:cNvPr id="99" name="矩形: 圆角 62" title=""/>
          <p:cNvSpPr/>
          <p:nvPr>
            <p:custDataLst>
              <p:tags r:id="rId11"/>
            </p:custDataLst>
          </p:nvPr>
        </p:nvSpPr>
        <p:spPr>
          <a:xfrm>
            <a:off x="9192568" y="4849450"/>
            <a:ext cx="2041117" cy="9693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197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液体密度</a:t>
            </a:r>
            <a:endParaRPr lang="zh-CN" altLang="en-US" sz="3197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cxnSp>
        <p:nvCxnSpPr>
          <p:cNvPr id="4" name="肘形连接符 3" title=""/>
          <p:cNvCxnSpPr>
            <a:stCxn id="47" idx="3"/>
            <a:endCxn id="24" idx="1"/>
          </p:cNvCxnSpPr>
          <p:nvPr>
            <p:custDataLst>
              <p:tags r:id="rId12"/>
            </p:custDataLst>
          </p:nvPr>
        </p:nvCxnSpPr>
        <p:spPr>
          <a:xfrm>
            <a:off x="2635280" y="3130616"/>
            <a:ext cx="1303506" cy="1477758"/>
          </a:xfrm>
          <a:prstGeom prst="bentConnector3">
            <a:avLst>
              <a:gd name="adj1" fmla="val 50032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肘形连接符 6" title=""/>
          <p:cNvCxnSpPr>
            <a:stCxn id="24" idx="3"/>
            <a:endCxn id="36" idx="1"/>
          </p:cNvCxnSpPr>
          <p:nvPr>
            <p:custDataLst>
              <p:tags r:id="rId13"/>
            </p:custDataLst>
          </p:nvPr>
        </p:nvCxnSpPr>
        <p:spPr>
          <a:xfrm flipV="1">
            <a:off x="8181737" y="3796325"/>
            <a:ext cx="1010831" cy="812048"/>
          </a:xfrm>
          <a:prstGeom prst="bentConnector3">
            <a:avLst>
              <a:gd name="adj1" fmla="val 50042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肘形连接符 7" title=""/>
          <p:cNvCxnSpPr>
            <a:stCxn id="24" idx="3"/>
            <a:endCxn id="99" idx="1"/>
          </p:cNvCxnSpPr>
          <p:nvPr>
            <p:custDataLst>
              <p:tags r:id="rId14"/>
            </p:custDataLst>
          </p:nvPr>
        </p:nvCxnSpPr>
        <p:spPr>
          <a:xfrm>
            <a:off x="8181737" y="4608373"/>
            <a:ext cx="1010831" cy="725768"/>
          </a:xfrm>
          <a:prstGeom prst="bentConnector3">
            <a:avLst>
              <a:gd name="adj1" fmla="val 50042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 title=""/>
          <p:cNvSpPr txBox="1"/>
          <p:nvPr>
            <p:custDataLst>
              <p:tags r:id="rId15"/>
            </p:custDataLst>
          </p:nvPr>
        </p:nvSpPr>
        <p:spPr>
          <a:xfrm>
            <a:off x="2635280" y="1769588"/>
            <a:ext cx="1303506" cy="58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197" kern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特</a:t>
            </a:r>
            <a:r>
              <a:rPr lang="en-US" altLang="zh-CN" sz="3197" kern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 </a:t>
            </a:r>
            <a:r>
              <a:rPr lang="zh-CN" altLang="en-US" sz="3197" kern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点</a:t>
            </a:r>
          </a:p>
        </p:txBody>
      </p:sp>
      <p:sp>
        <p:nvSpPr>
          <p:cNvPr id="11" name="文本框 10" title=""/>
          <p:cNvSpPr txBox="1"/>
          <p:nvPr>
            <p:custDataLst>
              <p:tags r:id="rId16"/>
            </p:custDataLst>
          </p:nvPr>
        </p:nvSpPr>
        <p:spPr>
          <a:xfrm>
            <a:off x="2635280" y="3895293"/>
            <a:ext cx="1303506" cy="58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197" kern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大</a:t>
            </a:r>
            <a:r>
              <a:rPr lang="en-US" altLang="zh-CN" sz="3197" kern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 </a:t>
            </a:r>
            <a:r>
              <a:rPr lang="zh-CN" altLang="en-US" sz="3197" kern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3" grpId="0" animBg="1"/>
      <p:bldP spid="36" grpId="0" animBg="1"/>
      <p:bldP spid="24" grpId="0" animBg="1"/>
      <p:bldP spid="99" grpId="0" animBg="1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BD.1_1#b65f29e1b?sp=1&amp;vcp=1&amp;vis=1&amp;pid=a806a64eb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719328" y="1176202"/>
            <a:ext cx="10753344" cy="16045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400"/>
              </a:lnSpc>
            </a:pPr>
            <a:r>
              <a:rPr lang="en-US" altLang="zh-CN" sz="30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1.</a:t>
            </a:r>
            <a:r>
              <a:rPr lang="en-US" altLang="zh-CN" sz="30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000" err="1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如图，中空玻璃管底部及侧部上、中、下三个孔都用橡皮膜</a:t>
            </a:r>
            <a:endParaRPr lang="en-US" altLang="zh-CN" sz="3000">
              <a:solidFill>
                <a:srgbClr val="000000"/>
              </a:solidFill>
              <a:latin typeface="Times New Roman" pitchFamily="34" charset="0"/>
              <a:ea typeface="微软雅黑" pitchFamily="34" charset="-122"/>
              <a:cs typeface="Times New Roman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3000" err="1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扎紧，然后往玻璃管内倒满水，并且竖直放置。下列说法不正确</a:t>
            </a:r>
            <a:endParaRPr lang="en-US" altLang="zh-CN" sz="3000">
              <a:solidFill>
                <a:srgbClr val="000000"/>
              </a:solidFill>
              <a:latin typeface="Times New Roman" pitchFamily="34" charset="0"/>
              <a:ea typeface="微软雅黑" pitchFamily="34" charset="-122"/>
              <a:cs typeface="Times New Roman" pitchFamily="34" charset="-120"/>
            </a:endParaRPr>
          </a:p>
          <a:p>
            <a:pPr latinLnBrk="1">
              <a:lnSpc>
                <a:spcPts val="4133"/>
              </a:lnSpc>
            </a:pPr>
            <a:r>
              <a:rPr lang="en-US" altLang="zh-CN" sz="3000" err="1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的是(</a:t>
            </a:r>
            <a:r>
              <a:rPr lang="en-US" altLang="zh-CN" sz="30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    </a:t>
            </a:r>
            <a:r>
              <a:rPr lang="en-US" altLang="zh-CN" sz="30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)</a:t>
            </a:r>
            <a:endParaRPr lang="en-US" altLang="zh-CN" sz="3000"/>
          </a:p>
        </p:txBody>
      </p:sp>
      <p:sp>
        <p:nvSpPr>
          <p:cNvPr id="3" name="QC_5_AN.2_1#b65f29e1b.bracket?vcp=1&amp;vis=1&amp;pid=a806a64eb&amp;color=0,0,0&amp;vpa=1&amp;vtp=1" title=""/>
          <p:cNvSpPr/>
          <p:nvPr>
            <p:custDataLst>
              <p:tags r:id="rId5"/>
            </p:custDataLst>
          </p:nvPr>
        </p:nvSpPr>
        <p:spPr>
          <a:xfrm>
            <a:off x="1766019" y="2276022"/>
            <a:ext cx="552451" cy="50452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67"/>
              </a:lnSpc>
            </a:pPr>
            <a:r>
              <a:rPr lang="en-US" altLang="zh-CN" sz="3000">
                <a:solidFill>
                  <a:srgbClr val="C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D</a:t>
            </a:r>
            <a:endParaRPr lang="en-US" altLang="zh-CN" sz="3000"/>
          </a:p>
        </p:txBody>
      </p:sp>
      <p:pic>
        <p:nvPicPr>
          <p:cNvPr id="4" name="QC_5_BD.1_2#b65f29e1b?htil=1&amp;vcp=1&amp;vis=1&amp;pid=a806a64eb&amp;color=0,0,0&amp;tib=255,255,255&amp;vtp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1416" y="2960296"/>
            <a:ext cx="694944" cy="173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mc:AlternateContent>
        <mc:Choice Requires="a14">
          <p:sp>
            <p:nvSpPr>
              <p:cNvPr id="5" name="QC_5_BD.1_3#b65f29e1b.choices?htil=1&amp;vcp=1&amp;vis=1&amp;pid=a806a64eb&amp;color=0,0,0&amp;vtp=1&amp;bbb=1&amp;hb=1" title=""/>
              <p:cNvSpPr/>
              <p:nvPr>
                <p:custDataLst>
                  <p:tags r:id="rId8"/>
                </p:custDataLst>
              </p:nvPr>
            </p:nvSpPr>
            <p:spPr>
              <a:xfrm>
                <a:off x="719328" y="2790963"/>
                <a:ext cx="9875520" cy="274006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4400"/>
                  </a:lnSpc>
                </a:pPr>
                <a:r>
                  <a:rPr lang="en-US" altLang="zh-CN" sz="30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A.</a:t>
                </a:r>
                <a:r>
                  <a:rPr lang="en-US" altLang="zh-CN" sz="30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30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30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000" err="1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三孔的橡皮膜都凸出，表明液体对侧壁有压强</a:t>
                </a:r>
                <a:endParaRPr lang="en-US" altLang="zh-CN" sz="30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0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B.</a:t>
                </a:r>
                <a:r>
                  <a:rPr lang="en-US" altLang="zh-CN" sz="30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D</m:t>
                      </m:r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0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孔的橡皮膜向下凸出，表明液体对容器底部有压强</a:t>
                </a:r>
                <a:endParaRPr lang="en-US" altLang="zh-CN" sz="30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0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C.</a:t>
                </a:r>
                <a:r>
                  <a:rPr lang="en-US" altLang="zh-CN" sz="30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:r>
                  <a:rPr lang="en-US" altLang="zh-CN" sz="3000" err="1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液体压强产生的原因是液体受重力的作用且具有流动性</a:t>
                </a:r>
                <a:endParaRPr lang="en-US" altLang="zh-CN" sz="30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0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D.</a:t>
                </a:r>
                <a:r>
                  <a:rPr lang="en-US" altLang="zh-CN" sz="30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30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30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000" err="1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三孔的橡皮膜凸出的程度逐渐增大，表明液体</a:t>
                </a:r>
                <a:endParaRPr lang="en-US" altLang="zh-CN" sz="3000">
                  <a:solidFill>
                    <a:srgbClr val="000000"/>
                  </a:solidFill>
                  <a:latin typeface="Times New Roman" pitchFamily="34" charset="0"/>
                  <a:ea typeface="微软雅黑" pitchFamily="34" charset="-122"/>
                  <a:cs typeface="Times New Roman" pitchFamily="34" charset="-120"/>
                </a:endParaRPr>
              </a:p>
              <a:p>
                <a:pPr latinLnBrk="1">
                  <a:lnSpc>
                    <a:spcPts val="4267"/>
                  </a:lnSpc>
                </a:pPr>
                <a:r>
                  <a:rPr lang="en-US" altLang="zh-CN" sz="3000" err="1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内部的压强随深度的增加而减小</a:t>
                </a:r>
                <a:endParaRPr lang="en-US" altLang="zh-CN" sz="3000"/>
              </a:p>
            </p:txBody>
          </p:sp>
        </mc:Choice>
        <mc:Fallback>
          <p:sp>
            <p:nvSpPr>
              <p:cNvPr id="5" name="QC_5_BD.1_3#b65f29e1b.choices?htil=1&amp;vcp=1&amp;vis=1&amp;pid=a806a64eb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719328" y="2790963"/>
                <a:ext cx="9875520" cy="2740068"/>
              </a:xfrm>
              <a:prstGeom prst="rect">
                <a:avLst/>
              </a:prstGeom>
              <a:blipFill>
                <a:blip r:embed="rId10"/>
                <a:stretch>
                  <a:fillRect l="-2346" t="-2673" r="-679" b="-84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bject 54" title="">
            <a:hlinkClick r:id="rId12" action="ppaction://hlinksldjump"/>
            <a:extLst>
              <a:ext uri="{FF2B5EF4-FFF2-40B4-BE49-F238E27FC236}">
                <a16:creationId xmlns:a16="http://schemas.microsoft.com/office/drawing/2014/main" id="{46F41D5B-E111-FA82-9821-00D1A12702EC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7" b="1" kern="0">
                <a:solidFill>
                  <a:prstClr val="white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返回</a:t>
            </a:r>
            <a:endParaRPr sz="2267" b="1" kern="0">
              <a:solidFill>
                <a:prstClr val="white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BD.3_1#aeaf9fdc9?sp=1&amp;vcp=1&amp;vis=1&amp;pid=a806a64eb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719328" y="950395"/>
            <a:ext cx="10753344" cy="21229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2.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[2024·苏州期末]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当把一个六面蒙有绷紧程度相同的橡皮</a:t>
            </a:r>
          </a:p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膜的正方体（如图所示）置于水中时，下列图中能大致反映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橡皮膜受到水的压强情况的是(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   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)</a:t>
            </a:r>
            <a:endParaRPr lang="en-US" altLang="zh-CN" sz="3200"/>
          </a:p>
        </p:txBody>
      </p:sp>
      <p:sp>
        <p:nvSpPr>
          <p:cNvPr id="3" name="QC_5_AN.4_1#aeaf9fdc9.bracket?vcp=1&amp;vis=1&amp;pid=a806a64eb&amp;color=0,0,0&amp;vpa=2&amp;vtp=1" title=""/>
          <p:cNvSpPr/>
          <p:nvPr>
            <p:custDataLst>
              <p:tags r:id="rId5"/>
            </p:custDataLst>
          </p:nvPr>
        </p:nvSpPr>
        <p:spPr>
          <a:xfrm>
            <a:off x="6312621" y="2425288"/>
            <a:ext cx="588433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D</a:t>
            </a:r>
            <a:endParaRPr lang="en-US" altLang="zh-CN" sz="3200"/>
          </a:p>
        </p:txBody>
      </p:sp>
      <p:pic>
        <p:nvPicPr>
          <p:cNvPr id="4" name="QC_5_BD.3_2#aeaf9fdc9?iti=1&amp;htil=2&amp;vcp=1&amp;vis=1&amp;pid=a806a64eb&amp;color=0,0,0&amp;tib=255,255,255&amp;vtp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096" y="3242489"/>
            <a:ext cx="1097280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5" name="QC_5_BD.3_3#aeaf9fdc9?iti=1&amp;htil=2&amp;vcp=1&amp;vis=1&amp;pid=a806a64eb&amp;color=0,0,0&amp;vtp=1&amp;bbb=1" title=""/>
          <p:cNvSpPr/>
          <p:nvPr>
            <p:custDataLst>
              <p:tags r:id="rId8"/>
            </p:custDataLst>
          </p:nvPr>
        </p:nvSpPr>
        <p:spPr>
          <a:xfrm>
            <a:off x="9500828" y="5118703"/>
            <a:ext cx="1919816" cy="12056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（第2题）</a:t>
            </a:r>
            <a:endParaRPr lang="en-US" altLang="zh-CN" sz="3200"/>
          </a:p>
        </p:txBody>
      </p:sp>
      <p:sp>
        <p:nvSpPr>
          <p:cNvPr id="6" name="QC_5_BD.3_4#aeaf9fdc9.choices?htil=2&amp;vcp=1&amp;vis=1&amp;pid=a806a64eb&amp;color=0,0,0&amp;vtp=1&amp;bbb=1" title=""/>
          <p:cNvSpPr/>
          <p:nvPr>
            <p:custDataLst>
              <p:tags r:id="rId9"/>
            </p:custDataLst>
          </p:nvPr>
        </p:nvSpPr>
        <p:spPr>
          <a:xfrm>
            <a:off x="719328" y="3073156"/>
            <a:ext cx="8595360" cy="217771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19466"/>
              </a:lnSpc>
              <a:tabLst>
                <a:tab pos="2319809"/>
                <a:tab pos="4605752"/>
                <a:tab pos="6891694"/>
              </a:tabLst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A.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10866" kern="0" spc="-100000">
                <a:solidFill>
                  <a:srgbClr val="FFFFFF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 </a:t>
            </a:r>
            <a:r>
              <a:rPr lang="en-US" altLang="zh-CN" sz="1200" kern="0">
                <a:solidFill>
                  <a:srgbClr val="FFFFFF"/>
                </a:solidFill>
                <a:latin typeface="SimSun" panose="02010600030101010101" pitchFamily="2" charset="-122"/>
                <a:ea typeface="微软雅黑" pitchFamily="34" charset="-122"/>
                <a:cs typeface="Times New Roman" pitchFamily="34" charset="-120"/>
              </a:rPr>
              <a:t>                   </a:t>
            </a:r>
            <a:r>
              <a:rPr lang="en-US" altLang="zh-CN" sz="3200" spc="-13733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	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B.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10866" kern="0" spc="-100000">
                <a:solidFill>
                  <a:srgbClr val="FFFFFF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 </a:t>
            </a:r>
            <a:r>
              <a:rPr lang="en-US" altLang="zh-CN" sz="1200" kern="0">
                <a:solidFill>
                  <a:srgbClr val="FFFFFF"/>
                </a:solidFill>
                <a:latin typeface="SimSun" panose="02010600030101010101" pitchFamily="2" charset="-122"/>
                <a:ea typeface="微软雅黑" pitchFamily="34" charset="-122"/>
                <a:cs typeface="Times New Roman" pitchFamily="34" charset="-120"/>
              </a:rPr>
              <a:t>                   </a:t>
            </a:r>
            <a:r>
              <a:rPr lang="en-US" altLang="zh-CN" sz="3200" spc="-13733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	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C.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10866" kern="0" spc="-100000">
                <a:solidFill>
                  <a:srgbClr val="FFFFFF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 </a:t>
            </a:r>
            <a:r>
              <a:rPr lang="en-US" altLang="zh-CN" sz="1200" kern="0">
                <a:solidFill>
                  <a:srgbClr val="FFFFFF"/>
                </a:solidFill>
                <a:latin typeface="SimSun" panose="02010600030101010101" pitchFamily="2" charset="-122"/>
                <a:ea typeface="微软雅黑" pitchFamily="34" charset="-122"/>
                <a:cs typeface="Times New Roman" pitchFamily="34" charset="-120"/>
              </a:rPr>
              <a:t>                   </a:t>
            </a:r>
            <a:r>
              <a:rPr lang="en-US" altLang="zh-CN" sz="3200" spc="-13733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	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D.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10866" kern="0" spc="-100000">
                <a:solidFill>
                  <a:srgbClr val="FFFFFF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 </a:t>
            </a:r>
            <a:r>
              <a:rPr lang="en-US" altLang="zh-CN" sz="1200" kern="0">
                <a:solidFill>
                  <a:srgbClr val="FFFFFF"/>
                </a:solidFill>
                <a:latin typeface="SimSun" panose="02010600030101010101" pitchFamily="2" charset="-122"/>
                <a:ea typeface="微软雅黑" pitchFamily="34" charset="-122"/>
                <a:cs typeface="Times New Roman" pitchFamily="34" charset="-120"/>
              </a:rPr>
              <a:t>                   </a:t>
            </a:r>
            <a:endParaRPr lang="en-US" altLang="zh-CN" sz="1200">
              <a:latin typeface="SimSun" panose="02010600030101010101" pitchFamily="2" charset="-122"/>
            </a:endParaRPr>
          </a:p>
        </p:txBody>
      </p:sp>
      <p:pic>
        <p:nvPicPr>
          <p:cNvPr id="7" name="QC_5_BD.3_4#aeaf9fdc9.choice_image?htil=2&amp;vcp=1&amp;vis=1&amp;pid=a806a64eb&amp;color=0,0,0&amp;tib=255,255,255&amp;iip=1&amp;vtp=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344" y="3077389"/>
            <a:ext cx="1389888" cy="21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8" name="QC_5_BD.3_4#aeaf9fdc9.choice_image?htil=2&amp;vcp=1&amp;vis=1&amp;pid=a806a64eb&amp;color=0,0,0&amp;tib=255,255,255&amp;iip=2&amp;vtp=1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831" y="3077389"/>
            <a:ext cx="1402080" cy="21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9" name="QC_5_BD.3_4#aeaf9fdc9.choice_image?htil=2&amp;vcp=1&amp;vis=1&amp;pid=a806a64eb&amp;color=0,0,0&amp;tib=255,255,255&amp;iip=3&amp;vtp=1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831" y="3077389"/>
            <a:ext cx="1402080" cy="21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0" name="QC_5_BD.3_4#aeaf9fdc9.choice_image?htil=2&amp;vcp=1&amp;vis=1&amp;pid=a806a64eb&amp;color=0,0,0&amp;tib=255,255,255&amp;iip=4&amp;vtp=1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209" y="3077389"/>
            <a:ext cx="1389888" cy="21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11" name="object 54" title="">
            <a:hlinkClick r:id="rId19" action="ppaction://hlinksldjump"/>
            <a:extLst>
              <a:ext uri="{FF2B5EF4-FFF2-40B4-BE49-F238E27FC236}">
                <a16:creationId xmlns:a16="http://schemas.microsoft.com/office/drawing/2014/main" id="{46F41D5B-E111-FA82-9821-00D1A12702EC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7" b="1" kern="0">
                <a:solidFill>
                  <a:prstClr val="white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返回</a:t>
            </a:r>
            <a:endParaRPr sz="2267" b="1" kern="0">
              <a:solidFill>
                <a:prstClr val="white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1" name="组合 10" title="">
            <a:extLst>
              <a:ext uri="{FF2B5EF4-FFF2-40B4-BE49-F238E27FC236}">
                <a16:creationId xmlns:a16="http://schemas.microsoft.com/office/drawing/2014/main" id="{F50DD9B6-067E-EE4F-3BAC-4BFCA4E412F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538142" y="448878"/>
            <a:ext cx="11091745" cy="860129"/>
            <a:chOff x="538142" y="518451"/>
            <a:chExt cx="11091745" cy="860129"/>
          </a:xfrm>
        </p:grpSpPr>
        <p:pic>
          <p:nvPicPr>
            <p:cNvPr id="4" name="图片 50184">
              <a:extLst>
                <a:ext uri="{FF2B5EF4-FFF2-40B4-BE49-F238E27FC236}">
                  <a16:creationId xmlns:a16="http://schemas.microsoft.com/office/drawing/2014/main" id="{6C31EB2E-2648-49BF-9F69-9CC068149DB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365663" y="518451"/>
              <a:ext cx="2145103" cy="586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50184">
              <a:extLst>
                <a:ext uri="{FF2B5EF4-FFF2-40B4-BE49-F238E27FC236}">
                  <a16:creationId xmlns:a16="http://schemas.microsoft.com/office/drawing/2014/main" id="{831BF3B6-8B91-FFC0-B703-4080EE51F0D1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flipH="1">
              <a:off x="7215156" y="520076"/>
              <a:ext cx="2258354" cy="586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4C8D03B9-A807-A4C1-E7F1-A75715D05432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538142" y="1083989"/>
              <a:ext cx="103691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矩形: 圆角 3">
              <a:extLst>
                <a:ext uri="{FF2B5EF4-FFF2-40B4-BE49-F238E27FC236}">
                  <a16:creationId xmlns:a16="http://schemas.microsoft.com/office/drawing/2014/main" id="{4553A720-2EB1-7A94-794F-5343BBF647F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512366" y="755020"/>
              <a:ext cx="2713384" cy="623560"/>
            </a:xfrm>
            <a:prstGeom prst="roundRect">
              <a:avLst>
                <a:gd name="adj" fmla="val 50000"/>
              </a:avLst>
            </a:prstGeom>
            <a:solidFill>
              <a:srgbClr val="8DC5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D2E1814-30DB-1317-02CF-8C2726CD084E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4934869" y="756386"/>
              <a:ext cx="66950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20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华光行楷_CNKI" panose="02000500000000000000" charset="-122"/>
                  <a:ea typeface="华光行楷_CNKI" panose="02000500000000000000" charset="-122"/>
                  <a:cs typeface="Arial"/>
                  <a:sym typeface="+mn-ea"/>
                </a:rPr>
                <a:t>学习目标</a:t>
              </a:r>
            </a:p>
          </p:txBody>
        </p:sp>
      </p:grpSp>
      <p:pic>
        <p:nvPicPr>
          <p:cNvPr id="12" name="Picture 4" title="">
            <a:extLst>
              <a:ext uri="{FF2B5EF4-FFF2-40B4-BE49-F238E27FC236}">
                <a16:creationId xmlns:a16="http://schemas.microsoft.com/office/drawing/2014/main" id="{FC3D0E3B-7BAF-8E4D-874C-6863FCAF67BB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217335" y="2941983"/>
            <a:ext cx="4433374" cy="478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 title="">
            <a:extLst>
              <a:ext uri="{FF2B5EF4-FFF2-40B4-BE49-F238E27FC236}">
                <a16:creationId xmlns:a16="http://schemas.microsoft.com/office/drawing/2014/main" id="{5D6A2869-1315-8E3B-41B2-0B399949528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042492" y="1589468"/>
            <a:ext cx="8343900" cy="4031873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zh-CN" altLang="en-US" sz="3200">
                <a:solidFill>
                  <a:srgbClr val="00B050"/>
                </a:solidFill>
                <a:latin typeface="+mj-ea"/>
                <a:ea typeface="+mj-ea"/>
              </a:rPr>
              <a:t>知道液体内部存在压强的原因；知道液体压强的特点；能利用液体压强公式进行简单计算；知道连通器原理及其在生活中的应用。</a:t>
            </a:r>
            <a:endParaRPr lang="en-US" altLang="zh-CN" sz="3200">
              <a:solidFill>
                <a:srgbClr val="00B050"/>
              </a:solidFill>
              <a:latin typeface="+mj-ea"/>
              <a:ea typeface="+mj-ea"/>
            </a:endParaRPr>
          </a:p>
          <a:p>
            <a:r>
              <a:rPr lang="en-US" altLang="zh-CN" sz="3200">
                <a:solidFill>
                  <a:srgbClr val="00B050"/>
                </a:solidFill>
                <a:latin typeface="+mj-ea"/>
                <a:ea typeface="+mj-ea"/>
              </a:rPr>
              <a:t>2.</a:t>
            </a:r>
            <a:r>
              <a:rPr lang="zh-CN" altLang="en-US" sz="3200">
                <a:solidFill>
                  <a:srgbClr val="00B050"/>
                </a:solidFill>
                <a:latin typeface="+mj-ea"/>
                <a:ea typeface="+mj-ea"/>
              </a:rPr>
              <a:t>通过实验让同学们养成实事求是、严谨的科学态度，提高分析归纳能力。密切联系实际，提高科学技术应用到实际生活中的意识和能力。 </a:t>
            </a:r>
          </a:p>
          <a:p>
            <a:r>
              <a:rPr lang="zh-CN" altLang="en-US" sz="3200">
                <a:solidFill>
                  <a:srgbClr val="00B050"/>
                </a:solidFill>
                <a:latin typeface="+mj-ea"/>
                <a:ea typeface="+mj-ea"/>
              </a:rPr>
              <a:t> </a:t>
            </a:r>
          </a:p>
        </p:txBody>
      </p:sp>
    </p:spTree>
  </p:cSld>
  <p:clrMapOvr>
    <a:masterClrMapping/>
  </p:clrMapOvr>
  <p:transition spd="slow">
    <p:push dir="u"/>
    <p:sndAc>
      <p:stSnd>
        <p:snd r:embed="rId1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5_BD.5_1#bd17d0d76?iti=2&amp;htil=3&amp;vcp=1&amp;vis=1&amp;pid=a806a64eb&amp;color=0,0,0&amp;tib=255,255,255&amp;vtp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672" y="1303031"/>
            <a:ext cx="3072384" cy="224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3" name="QC_5_BD.5_2#bd17d0d76?iti=2&amp;htil=3&amp;vcp=1&amp;vis=1&amp;pid=a806a64eb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8894956" y="3715692"/>
            <a:ext cx="1919816" cy="12056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（第3题）</a:t>
            </a:r>
            <a:endParaRPr lang="en-US" altLang="zh-CN" sz="3200"/>
          </a:p>
        </p:txBody>
      </p:sp>
      <mc:AlternateContent>
        <mc:Choice Requires="a14">
          <p:sp>
            <p:nvSpPr>
              <p:cNvPr id="4" name="QC_5_BD.5_3#bd17d0d76?htil=3&amp;sp=1&amp;vcp=1&amp;vis=1&amp;pid=a806a64eb&amp;color=0,0,0&amp;vtp=1&amp;bt=1&amp;bbb=1&amp;hb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719328" y="1242071"/>
                <a:ext cx="7498080" cy="2867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3.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如图，甲、乙是两个完全相同的容器，</a:t>
                </a:r>
              </a:p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甲容器内装有一定量的酒精，乙容器中装</a:t>
                </a:r>
              </a:p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有与甲等体积的水，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三点受到液</a:t>
                </a:r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体压强大小分别为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a</m:t>
                          </m:r>
                        </m:sub>
                      </m:sSub>
                    </m:oMath>
                  </m:oMathPara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，则(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   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)</a:t>
                </a:r>
                <a:endParaRPr lang="en-US" altLang="zh-CN" sz="3200"/>
              </a:p>
            </p:txBody>
          </p:sp>
        </mc:Choice>
        <mc:Fallback>
          <p:sp>
            <p:nvSpPr>
              <p:cNvPr id="4" name="QC_5_BD.5_3#bd17d0d76?htil=3&amp;sp=1&amp;vcp=1&amp;vis=1&amp;pid=a806a64eb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719328" y="1242071"/>
                <a:ext cx="7498080" cy="2867999"/>
              </a:xfrm>
              <a:prstGeom prst="rect">
                <a:avLst/>
              </a:prstGeom>
              <a:blipFill>
                <a:blip r:embed="rId9"/>
                <a:stretch>
                  <a:fillRect l="-3252" r="-2439" b="-89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QC_5_AN.6_1#bd17d0d76.bracket?vcp=1&amp;vis=1&amp;pid=a806a64eb&amp;color=0,0,0&amp;vpa=3&amp;vtp=1" title=""/>
          <p:cNvSpPr/>
          <p:nvPr>
            <p:custDataLst>
              <p:tags r:id="rId10"/>
            </p:custDataLst>
          </p:nvPr>
        </p:nvSpPr>
        <p:spPr>
          <a:xfrm>
            <a:off x="7130585" y="3462031"/>
            <a:ext cx="588433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A</a:t>
            </a:r>
            <a:endParaRPr lang="en-US" altLang="zh-CN" sz="3200"/>
          </a:p>
        </p:txBody>
      </p:sp>
      <mc:AlternateContent>
        <mc:Choice Requires="a14">
          <p:sp>
            <p:nvSpPr>
              <p:cNvPr id="6" name="QC_5_BD.5_4#bd17d0d76.choices?htil=3&amp;vcp=1&amp;vis=1&amp;pid=a806a64eb&amp;color=0,0,0&amp;vtp=1&amp;bbb=1" title=""/>
              <p:cNvSpPr/>
              <p:nvPr>
                <p:custDataLst>
                  <p:tags r:id="rId11"/>
                </p:custDataLst>
              </p:nvPr>
            </p:nvSpPr>
            <p:spPr>
              <a:xfrm>
                <a:off x="719328" y="4092967"/>
                <a:ext cx="7498080" cy="136880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7"/>
                  </a:lnSpc>
                  <a:tabLst>
                    <a:tab pos="3892876"/>
                  </a:tabLst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A.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a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&lt;</m:t>
                      </m:r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b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&lt;</m:t>
                      </m:r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r>
                  <a:rPr lang="en-US" altLang="zh-CN" sz="3200" spc="-13733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	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B.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a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&gt;</m:t>
                      </m:r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b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=</m:t>
                      </m:r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 </a:t>
                </a:r>
                <a:endParaRPr lang="en-US" altLang="zh-CN" sz="3200"/>
              </a:p>
              <a:p>
                <a:pPr latinLnBrk="1">
                  <a:lnSpc>
                    <a:spcPts val="5600"/>
                  </a:lnSpc>
                  <a:tabLst>
                    <a:tab pos="3892876"/>
                  </a:tabLst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C.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a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&lt;</m:t>
                      </m:r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b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=</m:t>
                      </m:r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r>
                  <a:rPr lang="en-US" altLang="zh-CN" sz="3200" spc="-13733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	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D.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a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&gt;</m:t>
                      </m:r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b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&gt;</m:t>
                      </m:r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 </a:t>
                </a:r>
                <a:endParaRPr lang="en-US" altLang="zh-CN" sz="3200"/>
              </a:p>
            </p:txBody>
          </p:sp>
        </mc:Choice>
        <mc:Fallback>
          <p:sp>
            <p:nvSpPr>
              <p:cNvPr id="6" name="QC_5_BD.5_4#bd17d0d76.choices?htil=3&amp;vcp=1&amp;vis=1&amp;pid=a806a64eb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719328" y="4092967"/>
                <a:ext cx="7498080" cy="1368807"/>
              </a:xfrm>
              <a:prstGeom prst="rect">
                <a:avLst/>
              </a:prstGeom>
              <a:blipFill>
                <a:blip r:embed="rId13"/>
                <a:stretch>
                  <a:fillRect l="-3252" b="-18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5_AS.7_1#bd17d0d76?iti=3&amp;htil=4&amp;vcp=1&amp;vis=1&amp;pid=a806a64eb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035" y="1312768"/>
            <a:ext cx="2633472" cy="193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3" name="QC_5_AS.7_2#bd17d0d76?iti=3&amp;htil=4&amp;vcp=1&amp;vis=1&amp;pid=a806a64eb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9076863" y="3420630"/>
            <a:ext cx="1919816" cy="12056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（第3题）</a:t>
            </a:r>
            <a:endParaRPr lang="en-US" altLang="zh-CN" sz="3200"/>
          </a:p>
        </p:txBody>
      </p:sp>
      <mc:AlternateContent>
        <mc:Choice Requires="a14">
          <p:sp>
            <p:nvSpPr>
              <p:cNvPr id="4" name="QC_5_AS.7_3#bd17d0d76?htil=4&amp;vcp=1&amp;vis=1&amp;pid=a806a64eb&amp;color=0,0,0&amp;vtp=1&amp;bt=1&amp;bbb=1&amp;hb=1&amp;hs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719328" y="1251808"/>
                <a:ext cx="7949184" cy="28735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7"/>
                  </a:lnSpc>
                </a:pPr>
                <a:r>
                  <a:rPr lang="en-US" altLang="zh-CN" sz="3200" b="1">
                    <a:solidFill>
                      <a:srgbClr val="93CDDD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【点拨】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由题图可知，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两点是同种液体</a:t>
                </a:r>
              </a:p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中的两点，液体的密度相同，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点深度大于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 </a:t>
                </a:r>
                <a:endParaRPr lang="en-US" altLang="zh-CN" sz="133" kern="0" spc="-100000">
                  <a:solidFill>
                    <a:srgbClr val="FFFFFF"/>
                  </a:solidFill>
                  <a:latin typeface="Times New Roman" pitchFamily="34" charset="0"/>
                  <a:ea typeface="微软雅黑" pitchFamily="34" charset="-122"/>
                  <a:cs typeface="Times New Roman" pitchFamily="34" charset="-120"/>
                </a:endParaRPr>
              </a:p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点深度，根据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p</m:t>
                      </m:r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ρ</m:t>
                      </m:r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gh</m:t>
                      </m:r>
                    </m:oMath>
                  </m:oMathPara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可知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a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&lt;</m:t>
                      </m:r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；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两</a:t>
                </a:r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点的深度相同，因右侧水的密度大于左侧酒</a:t>
                </a:r>
                <a:endParaRPr lang="en-US" altLang="zh-CN" sz="3200"/>
              </a:p>
            </p:txBody>
          </p:sp>
        </mc:Choice>
        <mc:Fallback>
          <p:sp>
            <p:nvSpPr>
              <p:cNvPr id="4" name="QC_5_AS.7_3#bd17d0d76?htil=4&amp;vcp=1&amp;vis=1&amp;pid=a806a64eb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719328" y="1251808"/>
                <a:ext cx="7949184" cy="2873587"/>
              </a:xfrm>
              <a:prstGeom prst="rect">
                <a:avLst/>
              </a:prstGeom>
              <a:blipFill>
                <a:blip r:embed="rId9"/>
                <a:stretch>
                  <a:fillRect l="-3067" r="-1150" b="-86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5" name="QC_5_AS.7_3#bd17d0d76?htil=4&amp;vcp=1&amp;vis=1&amp;pid=a806a64eb&amp;color=0,0,0&amp;vtp=1&amp;bt=1&amp;bbb=1&amp;hb=1&amp;hs=1" title="">
                <a:extLst>
                  <a:ext uri="{FF2B5EF4-FFF2-40B4-BE49-F238E27FC236}">
                    <a16:creationId xmlns:a16="http://schemas.microsoft.com/office/drawing/2014/main" id="{F2F63DB9-B752-6B8D-D2ED-EF3B02095043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719328" y="4085771"/>
                <a:ext cx="10752000" cy="1383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精的密度，则根据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p</m:t>
                      </m:r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ρ</m:t>
                      </m:r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gh</m:t>
                      </m:r>
                    </m:oMath>
                  </m:oMathPara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可知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b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&lt;</m:t>
                      </m:r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，所以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a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&lt;</m:t>
                      </m:r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b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&lt;</m:t>
                      </m:r>
                      <m:sSub>
                        <m:sSub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，</a:t>
                </a:r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故A正确，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BCD</m:t>
                      </m:r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错误。故选A。</a:t>
                </a:r>
                <a:endParaRPr lang="en-US" altLang="zh-CN" sz="3200"/>
              </a:p>
            </p:txBody>
          </p:sp>
        </mc:Choice>
        <mc:Fallback>
          <p:sp>
            <p:nvSpPr>
              <p:cNvPr id="5" name="QC_5_AS.7_3#bd17d0d76?htil=4&amp;vcp=1&amp;vis=1&amp;pid=a806a64eb&amp;color=0,0,0&amp;vtp=1&amp;bt=1&amp;bbb=1&amp;hb=1&amp;hs=1">
                <a:extLst>
                  <a:ext uri="{FF2B5EF4-FFF2-40B4-BE49-F238E27FC236}">
                    <a16:creationId xmlns:a16="http://schemas.microsoft.com/office/drawing/2014/main" id="{F2F63DB9-B752-6B8D-D2ED-EF3B020950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719328" y="4085771"/>
                <a:ext cx="10752000" cy="1383200"/>
              </a:xfrm>
              <a:prstGeom prst="rect">
                <a:avLst/>
              </a:prstGeom>
              <a:blipFill>
                <a:blip r:embed="rId12"/>
                <a:stretch>
                  <a:fillRect l="-2268" r="-2721" b="-176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54" title="">
            <a:hlinkClick r:id="rId14" action="ppaction://hlinksldjump"/>
            <a:extLst>
              <a:ext uri="{FF2B5EF4-FFF2-40B4-BE49-F238E27FC236}">
                <a16:creationId xmlns:a16="http://schemas.microsoft.com/office/drawing/2014/main" id="{46F41D5B-E111-FA82-9821-00D1A12702EC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7" b="1" kern="0">
                <a:solidFill>
                  <a:prstClr val="white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返回</a:t>
            </a:r>
            <a:endParaRPr sz="2267" b="1" kern="0">
              <a:solidFill>
                <a:prstClr val="white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uiExpand="1" build="p" animBg="1"/>
      <p:bldP spid="5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5_BD.8_1#c672fa24a?vcp=1&amp;vis=1&amp;pid=a806a64eb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719328" y="969573"/>
                <a:ext cx="10752672" cy="21229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4.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:r>
                  <a:rPr lang="en-US" altLang="zh-CN" sz="1200" kern="0">
                    <a:solidFill>
                      <a:srgbClr val="FFFFFF"/>
                    </a:solidFill>
                    <a:latin typeface="SimSun" panose="02010600030101010101" pitchFamily="2" charset="-122"/>
                    <a:ea typeface="微软雅黑" pitchFamily="34" charset="-122"/>
                    <a:cs typeface="Times New Roman" pitchFamily="34" charset="-120"/>
                  </a:rPr>
                  <a:t>                    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如图所示，将盛有适量水的试管由倾斜位置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缓</a:t>
                </a:r>
              </a:p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慢移至竖直位置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。在此过程中，水对试管底部的压强</a:t>
                </a:r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(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   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)</a:t>
                </a:r>
                <a:endParaRPr lang="en-US" altLang="zh-CN" sz="3200"/>
              </a:p>
            </p:txBody>
          </p:sp>
        </mc:Choice>
        <mc:Fallback>
          <p:sp>
            <p:nvSpPr>
              <p:cNvPr id="2" name="QC_5_BD.8_1#c672fa24a?vcp=1&amp;vis=1&amp;pid=a806a64eb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719328" y="969573"/>
                <a:ext cx="10752672" cy="2122932"/>
              </a:xfrm>
              <a:prstGeom prst="rect">
                <a:avLst/>
              </a:prstGeom>
              <a:blipFill>
                <a:blip r:embed="rId6"/>
                <a:stretch>
                  <a:fillRect l="-2268" r="-57" b="-117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C_5_BD.8_1#c672fa24a?vcp=1&amp;vis=1&amp;pid=a806a64eb&amp;color=0,0,0&amp;tib=255,255,255&amp;iip=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4991" y="1030532"/>
            <a:ext cx="158496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4" name="QC_5_AN.9_1#c672fa24a.bracket?vcp=1&amp;vis=1&amp;pid=a806a64eb&amp;color=0,0,0&amp;vpa=4&amp;vtp=1" title=""/>
          <p:cNvSpPr/>
          <p:nvPr>
            <p:custDataLst>
              <p:tags r:id="rId9"/>
            </p:custDataLst>
          </p:nvPr>
        </p:nvSpPr>
        <p:spPr>
          <a:xfrm>
            <a:off x="1029421" y="2444466"/>
            <a:ext cx="588433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A</a:t>
            </a:r>
            <a:endParaRPr lang="en-US" altLang="zh-CN" sz="3200"/>
          </a:p>
        </p:txBody>
      </p:sp>
      <p:pic>
        <p:nvPicPr>
          <p:cNvPr id="5" name="QC_5_BD.8_2#c672fa24a?htil=5&amp;vcp=1&amp;vis=1&amp;pid=a806a64eb&amp;color=0,0,0&amp;tib=255,255,255&amp;vtp=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591" y="3253540"/>
            <a:ext cx="1572768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6" name="QC_5_BD.8_3#c672fa24a.choices?htil=5&amp;vcp=1&amp;vis=1&amp;pid=a806a64eb&amp;color=0,0,0&amp;vtp=1&amp;bbb=1" title=""/>
          <p:cNvSpPr/>
          <p:nvPr>
            <p:custDataLst>
              <p:tags r:id="rId12"/>
            </p:custDataLst>
          </p:nvPr>
        </p:nvSpPr>
        <p:spPr>
          <a:xfrm>
            <a:off x="719328" y="3167689"/>
            <a:ext cx="8997696" cy="13778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  <a:tabLst>
                <a:tab pos="4642665"/>
              </a:tabLst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A.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变大</a:t>
            </a:r>
            <a:r>
              <a:rPr lang="en-US" altLang="zh-CN" sz="3200" spc="-13733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	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B.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变小</a:t>
            </a:r>
            <a:endParaRPr lang="en-US" altLang="zh-CN" sz="3200"/>
          </a:p>
          <a:p>
            <a:pPr latinLnBrk="1">
              <a:lnSpc>
                <a:spcPts val="5600"/>
              </a:lnSpc>
              <a:tabLst>
                <a:tab pos="4642665"/>
              </a:tabLst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C.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始终不变</a:t>
            </a:r>
            <a:r>
              <a:rPr lang="en-US" altLang="zh-CN" sz="3200" spc="-13733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	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D.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先变大后变小</a:t>
            </a:r>
            <a:endParaRPr lang="en-US" altLang="zh-CN" sz="32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5_AS.10_1#c672fa24a?htil=6&amp;vcp=1&amp;vis=1&amp;pid=a806a64eb&amp;color=0,0,0&amp;tib=255,255,255&amp;vtp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707" y="1998229"/>
            <a:ext cx="1621536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C_5_AS.10_2#c672fa24a?htil=6&amp;vcp=1&amp;vis=1&amp;pid=a806a64eb&amp;color=0,0,0&amp;mp=1&amp;vtp=1&amp;bt=1&amp;bbb=1&amp;hb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719328" y="1937270"/>
                <a:ext cx="8948928" cy="28733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7"/>
                  </a:lnSpc>
                </a:pPr>
                <a:r>
                  <a:rPr lang="en-US" altLang="zh-CN" sz="3200" b="1">
                    <a:solidFill>
                      <a:srgbClr val="93CDDD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【点拨】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由图可知，在试管从倾斜位置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移至竖直</a:t>
                </a:r>
              </a:p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位置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的过程中，水的深度变大，水的密度不变，</a:t>
                </a:r>
              </a:p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根据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p</m:t>
                      </m:r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ρ</m:t>
                      </m:r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gh</m:t>
                      </m:r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可知，水对试管底部的压强变大。故</a:t>
                </a:r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选A。</a:t>
                </a:r>
                <a:endParaRPr lang="en-US" altLang="zh-CN" sz="3200"/>
              </a:p>
            </p:txBody>
          </p:sp>
        </mc:Choice>
        <mc:Fallback>
          <p:sp>
            <p:nvSpPr>
              <p:cNvPr id="3" name="QC_5_AS.10_2#c672fa24a?htil=6&amp;vcp=1&amp;vis=1&amp;pid=a806a64eb&amp;color=0,0,0&amp;mp=1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719328" y="1937270"/>
                <a:ext cx="8948928" cy="2873333"/>
              </a:xfrm>
              <a:prstGeom prst="rect">
                <a:avLst/>
              </a:prstGeom>
              <a:blipFill>
                <a:blip r:embed="rId8"/>
                <a:stretch>
                  <a:fillRect l="-2725" r="-1431" b="-87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bject 54" title="">
            <a:hlinkClick r:id="rId10" action="ppaction://hlinksldjump"/>
            <a:extLst>
              <a:ext uri="{FF2B5EF4-FFF2-40B4-BE49-F238E27FC236}">
                <a16:creationId xmlns:a16="http://schemas.microsoft.com/office/drawing/2014/main" id="{46F41D5B-E111-FA82-9821-00D1A12702E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7" b="1" kern="0">
                <a:solidFill>
                  <a:prstClr val="white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返回</a:t>
            </a:r>
            <a:endParaRPr sz="2267" b="1" kern="0">
              <a:solidFill>
                <a:prstClr val="white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O_5_BD.11_1#94025c0c9?sp=1&amp;vcp=1&amp;vis=1&amp;pid=a806a64eb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719328" y="1299095"/>
            <a:ext cx="10753344" cy="1383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5.某实验小组利用如图所示的实验装置探究“液体压强与哪些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因素有关”。</a:t>
            </a:r>
            <a:endParaRPr lang="en-US" altLang="zh-CN" sz="3200"/>
          </a:p>
        </p:txBody>
      </p:sp>
      <p:pic>
        <p:nvPicPr>
          <p:cNvPr id="3" name="QO_5_BD.11_2#94025c0c9?vcp=1&amp;vis=1&amp;pid=a806a64eb&amp;color=0,0,0&amp;tib=255,255,255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7024" y="2861364"/>
            <a:ext cx="798576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/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6_BD.12_1#3d87ac1a3?vcp=1&amp;vis=1&amp;pid=94025c0c9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719328" y="608215"/>
            <a:ext cx="10753344" cy="28679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（1）该实验通过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___________________________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来反映液体</a:t>
            </a:r>
          </a:p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内部压强的大小，这种方法称为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________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。要探究液体的压</a:t>
            </a:r>
          </a:p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强与某个因素的关系，需要先控制其他因素不变，这种实验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探究方法是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____________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。</a:t>
            </a:r>
            <a:endParaRPr lang="en-US" altLang="zh-CN" sz="3200">
              <a:solidFill>
                <a:srgbClr val="000000"/>
              </a:solidFill>
            </a:endParaRPr>
          </a:p>
        </p:txBody>
      </p:sp>
      <mc:AlternateContent>
        <mc:Choice Requires="a14">
          <p:sp>
            <p:nvSpPr>
              <p:cNvPr id="3" name="QB_6_AN.13_1#3d87ac1a3.blank?vcp=1&amp;vis=1&amp;pid=94025c0c9&amp;color=0,0,0&amp;vpa=5&amp;vtp=1&amp;bbb=1" title=""/>
              <p:cNvSpPr/>
              <p:nvPr>
                <p:custDataLst>
                  <p:tags r:id="rId5"/>
                </p:custDataLst>
              </p:nvPr>
            </p:nvSpPr>
            <p:spPr>
              <a:xfrm>
                <a:off x="3755686" y="695507"/>
                <a:ext cx="5433484" cy="4732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867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U</m:t>
                      </m:r>
                    </m:oMath>
                  </m:oMathPara>
                </a14:m>
                <a:r>
                  <a:rPr lang="en-US" altLang="zh-CN" sz="3200">
                    <a:solidFill>
                      <a:srgbClr val="C00000"/>
                    </a:solidFill>
                    <a:latin typeface="Times New Roman" pitchFamily="34" charset="0"/>
                    <a:ea typeface="微软雅黑" pitchFamily="34" charset="-122"/>
                    <a:cs typeface="Times New Roman" pitchFamily="34" charset="-120"/>
                  </a:rPr>
                  <a:t>形管左右两侧液面的高度差</a:t>
                </a:r>
                <a:endParaRPr lang="en-US" altLang="zh-CN" sz="133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" name="QB_6_AN.13_1#3d87ac1a3.blank?vcp=1&amp;vis=1&amp;pid=94025c0c9&amp;color=0,0,0&amp;vpa=5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3755686" y="695507"/>
                <a:ext cx="5433484" cy="473287"/>
              </a:xfrm>
              <a:prstGeom prst="rect">
                <a:avLst/>
              </a:prstGeom>
              <a:blipFill>
                <a:blip r:embed="rId7"/>
                <a:stretch>
                  <a:fillRect t="-29487" r="-2020" b="-512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B_6_AN.14_1#3d87ac1a3.blank?vcp=1&amp;vis=1&amp;pid=94025c0c9&amp;color=0,0,0&amp;vpa=6&amp;vtp=1&amp;bbb=1" title=""/>
          <p:cNvSpPr/>
          <p:nvPr>
            <p:custDataLst>
              <p:tags r:id="rId8"/>
            </p:custDataLst>
          </p:nvPr>
        </p:nvSpPr>
        <p:spPr>
          <a:xfrm>
            <a:off x="6431154" y="1316028"/>
            <a:ext cx="1513417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转化法</a:t>
            </a:r>
            <a:endParaRPr lang="en-US" altLang="zh-CN" sz="3200">
              <a:solidFill>
                <a:srgbClr val="C00000"/>
              </a:solidFill>
            </a:endParaRPr>
          </a:p>
        </p:txBody>
      </p:sp>
      <p:sp>
        <p:nvSpPr>
          <p:cNvPr id="5" name="QB_6_AN.16_1#3d87ac1a3.blank?vcp=1&amp;vis=1&amp;pid=94025c0c9&amp;color=0,0,0&amp;vpa=7&amp;vtp=1&amp;bbb=1" title=""/>
          <p:cNvSpPr/>
          <p:nvPr>
            <p:custDataLst>
              <p:tags r:id="rId9"/>
            </p:custDataLst>
          </p:nvPr>
        </p:nvSpPr>
        <p:spPr>
          <a:xfrm>
            <a:off x="2773553" y="2777375"/>
            <a:ext cx="2326217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控制变量法</a:t>
            </a:r>
            <a:endParaRPr lang="en-US" altLang="zh-CN" sz="3200">
              <a:solidFill>
                <a:srgbClr val="C00000"/>
              </a:solidFill>
            </a:endParaRPr>
          </a:p>
        </p:txBody>
      </p:sp>
      <p:pic>
        <p:nvPicPr>
          <p:cNvPr id="6" name="QO_5_BD.15_1#3d87ac1a3?vcp=1&amp;vis=1&amp;pid=94025c0c9&amp;color=0,0,0&amp;tib=255,255,255&amp;vtp=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8944" y="3627089"/>
            <a:ext cx="7754112" cy="248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uiExpand="1" build="p" animBg="1"/>
      <p:bldP spid="5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6_BD.17_1#6f8133511?vcp=1&amp;vis=1&amp;pid=94025c0c9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719328" y="971605"/>
            <a:ext cx="10753344" cy="21229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（2）该实验小组通过如图甲、乙、丙所示的实验操作，分</a:t>
            </a:r>
          </a:p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析得出实验结论：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____________________________________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___________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。</a:t>
            </a:r>
            <a:endParaRPr lang="en-US" altLang="zh-CN" sz="3200"/>
          </a:p>
        </p:txBody>
      </p:sp>
      <p:sp>
        <p:nvSpPr>
          <p:cNvPr id="3" name="QB_6_AN.18_1#6f8133511.blank?vcp=1&amp;vis=1&amp;pid=94025c0c9&amp;color=0,0,0&amp;vpa=8&amp;vtp=1&amp;bbb=1&amp;hb=1" title=""/>
          <p:cNvSpPr/>
          <p:nvPr>
            <p:custDataLst>
              <p:tags r:id="rId5"/>
            </p:custDataLst>
          </p:nvPr>
        </p:nvSpPr>
        <p:spPr>
          <a:xfrm>
            <a:off x="719328" y="1679417"/>
            <a:ext cx="10752672" cy="13851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atinLnBrk="1">
              <a:lnSpc>
                <a:spcPct val="150000"/>
              </a:lnSpc>
            </a:pPr>
            <a:r>
              <a:rPr lang="en-US" altLang="zh-CN" sz="3200">
                <a:solidFill>
                  <a:srgbClr val="C00000"/>
                </a:solidFill>
                <a:latin typeface="SimSun" panose="02010600030101010101" pitchFamily="2" charset="-122"/>
                <a:ea typeface="微软雅黑" pitchFamily="34" charset="-122"/>
                <a:cs typeface="Times New Roman" pitchFamily="34" charset="-120"/>
              </a:rPr>
              <a:t>                 </a:t>
            </a: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在同种液体的同一深度，各个方向的压强大小相等</a:t>
            </a:r>
            <a:endParaRPr lang="en-US" altLang="zh-CN" sz="3200"/>
          </a:p>
        </p:txBody>
      </p:sp>
      <p:pic>
        <p:nvPicPr>
          <p:cNvPr id="4" name="QO_5_BD.17_2#6f8133511?vcp=1&amp;vis=1&amp;pid=94025c0c9&amp;color=0,0,0&amp;tib=255,255,255&amp;vtp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6752" y="3263700"/>
            <a:ext cx="7790688" cy="248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6_BD.19_1#29fae8086?vcp=1&amp;vis=1&amp;pid=94025c0c9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719328" y="1152792"/>
            <a:ext cx="10753344" cy="13778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（3）该实验小组利用如图丙、丁所示的实验探究液体压强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与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__________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的关系。</a:t>
            </a:r>
            <a:endParaRPr lang="en-US" altLang="zh-CN" sz="3200"/>
          </a:p>
        </p:txBody>
      </p:sp>
      <p:sp>
        <p:nvSpPr>
          <p:cNvPr id="3" name="QB_6_AN.20_1#29fae8086.blank?vcp=1&amp;vis=1&amp;pid=94025c0c9&amp;color=0,0,0&amp;vpa=9&amp;vtp=1&amp;bbb=1" title=""/>
          <p:cNvSpPr/>
          <p:nvPr>
            <p:custDataLst>
              <p:tags r:id="rId5"/>
            </p:custDataLst>
          </p:nvPr>
        </p:nvSpPr>
        <p:spPr>
          <a:xfrm>
            <a:off x="1147954" y="1831817"/>
            <a:ext cx="1919817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itchFamily="34" charset="-122"/>
                <a:cs typeface="Times New Roman" pitchFamily="34" charset="-120"/>
              </a:rPr>
              <a:t>液体深度</a:t>
            </a:r>
            <a:endParaRPr lang="en-US" altLang="zh-CN" sz="3200"/>
          </a:p>
        </p:txBody>
      </p:sp>
      <p:pic>
        <p:nvPicPr>
          <p:cNvPr id="4" name="QO_5_BD.19_2#29fae8086?vcp=1&amp;vis=1&amp;pid=94025c0c9&amp;color=0,0,0&amp;tib=255,255,255&amp;vtp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3728" y="2715059"/>
            <a:ext cx="8924544" cy="28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635" name="9215a.eps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946115"/>
            <a:ext cx="12028171" cy="535559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6" name="组合 25" title="">
            <a:extLst>
              <a:ext uri="{FF2B5EF4-FFF2-40B4-BE49-F238E27FC236}">
                <a16:creationId xmlns:a16="http://schemas.microsoft.com/office/drawing/2014/main" id="{00B47850-86C3-B18E-4B9F-2E884648FFB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30953" y="68211"/>
            <a:ext cx="12253906" cy="6721577"/>
            <a:chOff x="-30953" y="68211"/>
            <a:chExt cx="12253906" cy="6721577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1C2C977D-E665-3FEE-5216-8D2BBA8D1B9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431948" y="737295"/>
              <a:ext cx="7467359" cy="557415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61000">
                  <a:srgbClr val="FFFFFF">
                    <a:alpha val="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9DD05384-D56F-36FB-CAE1-CFC80EECB8F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21798" y="1854709"/>
              <a:ext cx="4582011" cy="3420333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rgbClr val="93885B"/>
              </a:solidFill>
            </a:ln>
            <a:effectLst>
              <a:outerShdw blurRad="279400" dist="38100" dir="8100000" algn="tr" rotWithShape="0">
                <a:srgbClr val="93885B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FB07BA2-AAC6-4B44-4E6F-D60DB14FCB16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183699" y="1854708"/>
              <a:ext cx="1862510" cy="921894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FCC03ADD-7A31-2BE9-91D5-0704B1BD18D1}"/>
                </a:ext>
              </a:extLst>
            </p:cNvPr>
            <p:cNvGrpSpPr/>
            <p:nvPr>
              <p:custDataLst>
                <p:tags r:id="rId8"/>
              </p:custDataLst>
            </p:nvPr>
          </p:nvGrpSpPr>
          <p:grpSpPr>
            <a:xfrm>
              <a:off x="3036135" y="1275844"/>
              <a:ext cx="6157642" cy="4596494"/>
              <a:chOff x="3017080" y="416684"/>
              <a:chExt cx="6157841" cy="6157841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D4D2BA99-7D86-136B-9893-89CEC6929445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 flipV="1">
                <a:off x="3017080" y="416684"/>
                <a:ext cx="6157841" cy="6157841"/>
              </a:xfrm>
              <a:prstGeom prst="ellipse">
                <a:avLst/>
              </a:prstGeom>
              <a:noFill/>
              <a:ln w="12700">
                <a:gradFill>
                  <a:gsLst>
                    <a:gs pos="55616">
                      <a:srgbClr val="93885B">
                        <a:alpha val="0"/>
                      </a:srgbClr>
                    </a:gs>
                    <a:gs pos="46525">
                      <a:srgbClr val="93885B">
                        <a:alpha val="0"/>
                      </a:srgbClr>
                    </a:gs>
                    <a:gs pos="100000">
                      <a:srgbClr val="93885B">
                        <a:alpha val="0"/>
                      </a:srgbClr>
                    </a:gs>
                    <a:gs pos="40118">
                      <a:srgbClr val="93885B"/>
                    </a:gs>
                    <a:gs pos="35000">
                      <a:srgbClr val="93885B">
                        <a:alpha val="0"/>
                      </a:srgbClr>
                    </a:gs>
                    <a:gs pos="24568">
                      <a:srgbClr val="93885B">
                        <a:alpha val="0"/>
                      </a:srgbClr>
                    </a:gs>
                    <a:gs pos="16000">
                      <a:srgbClr val="93885B"/>
                    </a:gs>
                    <a:gs pos="10000">
                      <a:srgbClr val="93885B">
                        <a:alpha val="0"/>
                      </a:srgbClr>
                    </a:gs>
                    <a:gs pos="3000">
                      <a:srgbClr val="93885B">
                        <a:alpha val="0"/>
                      </a:srgbClr>
                    </a:gs>
                    <a:gs pos="0">
                      <a:srgbClr val="93885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625982AC-1FFB-270E-3021-E07E36018E17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 rot="10800000" flipV="1">
                <a:off x="3017080" y="416684"/>
                <a:ext cx="6157841" cy="6157841"/>
              </a:xfrm>
              <a:prstGeom prst="ellipse">
                <a:avLst/>
              </a:prstGeom>
              <a:noFill/>
              <a:ln w="12700">
                <a:gradFill>
                  <a:gsLst>
                    <a:gs pos="55616">
                      <a:srgbClr val="93885B">
                        <a:alpha val="0"/>
                      </a:srgbClr>
                    </a:gs>
                    <a:gs pos="46525">
                      <a:srgbClr val="93885B">
                        <a:alpha val="0"/>
                      </a:srgbClr>
                    </a:gs>
                    <a:gs pos="100000">
                      <a:srgbClr val="93885B">
                        <a:alpha val="0"/>
                      </a:srgbClr>
                    </a:gs>
                    <a:gs pos="40118">
                      <a:srgbClr val="93885B"/>
                    </a:gs>
                    <a:gs pos="35000">
                      <a:srgbClr val="93885B">
                        <a:alpha val="0"/>
                      </a:srgbClr>
                    </a:gs>
                    <a:gs pos="24568">
                      <a:srgbClr val="93885B">
                        <a:alpha val="0"/>
                      </a:srgbClr>
                    </a:gs>
                    <a:gs pos="16000">
                      <a:srgbClr val="93885B"/>
                    </a:gs>
                    <a:gs pos="10000">
                      <a:srgbClr val="93885B">
                        <a:alpha val="0"/>
                      </a:srgbClr>
                    </a:gs>
                    <a:gs pos="3000">
                      <a:srgbClr val="93885B">
                        <a:alpha val="0"/>
                      </a:srgbClr>
                    </a:gs>
                    <a:gs pos="0">
                      <a:srgbClr val="93885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EA81705-6C5C-335E-6EF3-7F50C608CA27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4881" y="4663979"/>
              <a:ext cx="4518072" cy="211317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55C0D54-4D4E-2F99-9FFE-07F51F0708DC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953" y="4067438"/>
              <a:ext cx="3589399" cy="2722350"/>
            </a:xfrm>
            <a:custGeom>
              <a:gdLst>
                <a:gd name="connsiteX0" fmla="*/ 0 w 5741080"/>
                <a:gd name="connsiteY0" fmla="*/ 0 h 5833155"/>
                <a:gd name="connsiteX1" fmla="*/ 3254688 w 5741080"/>
                <a:gd name="connsiteY1" fmla="*/ 0 h 5833155"/>
                <a:gd name="connsiteX2" fmla="*/ 3254688 w 5741080"/>
                <a:gd name="connsiteY2" fmla="*/ 1173889 h 5833155"/>
                <a:gd name="connsiteX3" fmla="*/ 5633605 w 5741080"/>
                <a:gd name="connsiteY3" fmla="*/ 1173889 h 5833155"/>
                <a:gd name="connsiteX4" fmla="*/ 5633605 w 5741080"/>
                <a:gd name="connsiteY4" fmla="*/ 0 h 5833155"/>
                <a:gd name="connsiteX5" fmla="*/ 5741080 w 5741080"/>
                <a:gd name="connsiteY5" fmla="*/ 0 h 5833155"/>
                <a:gd name="connsiteX6" fmla="*/ 5741080 w 5741080"/>
                <a:gd name="connsiteY6" fmla="*/ 5833155 h 5833155"/>
                <a:gd name="connsiteX7" fmla="*/ 0 w 5741080"/>
                <a:gd name="connsiteY7" fmla="*/ 5833155 h 583315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1080" h="5833155">
                  <a:moveTo>
                    <a:pt x="0" y="0"/>
                  </a:moveTo>
                  <a:lnTo>
                    <a:pt x="3254688" y="0"/>
                  </a:lnTo>
                  <a:lnTo>
                    <a:pt x="3254688" y="1173889"/>
                  </a:lnTo>
                  <a:lnTo>
                    <a:pt x="5633605" y="1173889"/>
                  </a:lnTo>
                  <a:lnTo>
                    <a:pt x="5633605" y="0"/>
                  </a:lnTo>
                  <a:lnTo>
                    <a:pt x="5741080" y="0"/>
                  </a:lnTo>
                  <a:lnTo>
                    <a:pt x="5741080" y="5833155"/>
                  </a:lnTo>
                  <a:lnTo>
                    <a:pt x="0" y="5833155"/>
                  </a:lnTo>
                  <a:close/>
                </a:path>
              </a:pathLst>
            </a:custGeom>
          </p:spPr>
        </p:pic>
        <p:pic>
          <p:nvPicPr>
            <p:cNvPr id="8" name="PA-图片 63">
              <a:extLst>
                <a:ext uri="{FF2B5EF4-FFF2-40B4-BE49-F238E27FC236}">
                  <a16:creationId xmlns:a16="http://schemas.microsoft.com/office/drawing/2014/main" id="{B4380B59-368E-85BD-8448-8E58700DC43A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6294" y="1092727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9" name="PA-图片 62">
              <a:extLst>
                <a:ext uri="{FF2B5EF4-FFF2-40B4-BE49-F238E27FC236}">
                  <a16:creationId xmlns:a16="http://schemas.microsoft.com/office/drawing/2014/main" id="{F96BC864-5562-18B4-59B9-2BA3BC32A504}"/>
                </a:ext>
              </a:extLst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595" y="1390527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0" name="PA-图片 61">
              <a:extLst>
                <a:ext uri="{FF2B5EF4-FFF2-40B4-BE49-F238E27FC236}">
                  <a16:creationId xmlns:a16="http://schemas.microsoft.com/office/drawing/2014/main" id="{3EB35979-414C-E076-CFA7-5E842DEB2D1C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2901" y="727981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1" name="PA-图片 60">
              <a:extLst>
                <a:ext uri="{FF2B5EF4-FFF2-40B4-BE49-F238E27FC236}">
                  <a16:creationId xmlns:a16="http://schemas.microsoft.com/office/drawing/2014/main" id="{BE170CC3-D5FB-8862-A9E1-B3665415A734}"/>
                </a:ext>
              </a:extLst>
            </p:cNvPr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6493" y="68211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2" name="PA-图片 59">
              <a:extLst>
                <a:ext uri="{FF2B5EF4-FFF2-40B4-BE49-F238E27FC236}">
                  <a16:creationId xmlns:a16="http://schemas.microsoft.com/office/drawing/2014/main" id="{DCCAFD23-2D1E-7C6D-44D6-A6C8229987C5}"/>
                </a:ext>
              </a:extLst>
            </p:cNvPr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9315" y="755934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3" name="PA-图片 58">
              <a:extLst>
                <a:ext uri="{FF2B5EF4-FFF2-40B4-BE49-F238E27FC236}">
                  <a16:creationId xmlns:a16="http://schemas.microsoft.com/office/drawing/2014/main" id="{1503B9FD-17BA-3EAE-7000-1AD537CCFC29}"/>
                </a:ext>
              </a:extLst>
            </p:cNvPr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0443" y="934948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4" name="PA-图片 57">
              <a:extLst>
                <a:ext uri="{FF2B5EF4-FFF2-40B4-BE49-F238E27FC236}">
                  <a16:creationId xmlns:a16="http://schemas.microsoft.com/office/drawing/2014/main" id="{F78BDBCA-FC88-2709-49D9-11CE57370979}"/>
                </a:ext>
              </a:extLst>
            </p:cNvPr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1188" y="767331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5" name="PA-图片 56">
              <a:extLst>
                <a:ext uri="{FF2B5EF4-FFF2-40B4-BE49-F238E27FC236}">
                  <a16:creationId xmlns:a16="http://schemas.microsoft.com/office/drawing/2014/main" id="{DE3A07C7-B57F-5C52-BBA5-F910BCB4736F}"/>
                </a:ext>
              </a:extLst>
            </p:cNvPr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2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7882" y="1608431"/>
              <a:ext cx="924530" cy="740133"/>
            </a:xfrm>
            <a:custGeom>
              <a:gdLst>
                <a:gd name="connsiteX0" fmla="*/ 462280 w 924560"/>
                <a:gd name="connsiteY0" fmla="*/ 0 h 991543"/>
                <a:gd name="connsiteX1" fmla="*/ 924560 w 924560"/>
                <a:gd name="connsiteY1" fmla="*/ 563404 h 991543"/>
                <a:gd name="connsiteX2" fmla="*/ 789161 w 924560"/>
                <a:gd name="connsiteY2" fmla="*/ 961791 h 991543"/>
                <a:gd name="connsiteX3" fmla="*/ 759574 w 924560"/>
                <a:gd name="connsiteY3" fmla="*/ 991543 h 991543"/>
                <a:gd name="connsiteX4" fmla="*/ 164987 w 924560"/>
                <a:gd name="connsiteY4" fmla="*/ 991543 h 991543"/>
                <a:gd name="connsiteX5" fmla="*/ 135399 w 924560"/>
                <a:gd name="connsiteY5" fmla="*/ 961791 h 991543"/>
                <a:gd name="connsiteX6" fmla="*/ 0 w 924560"/>
                <a:gd name="connsiteY6" fmla="*/ 563404 h 991543"/>
                <a:gd name="connsiteX7" fmla="*/ 462280 w 924560"/>
                <a:gd name="connsiteY7" fmla="*/ 0 h 99154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4560" h="991543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718984"/>
                    <a:pt x="872818" y="859835"/>
                    <a:pt x="789161" y="961791"/>
                  </a:cubicBezTo>
                  <a:lnTo>
                    <a:pt x="759574" y="991543"/>
                  </a:lnTo>
                  <a:lnTo>
                    <a:pt x="164987" y="991543"/>
                  </a:lnTo>
                  <a:lnTo>
                    <a:pt x="135399" y="961791"/>
                  </a:lnTo>
                  <a:cubicBezTo>
                    <a:pt x="51743" y="859835"/>
                    <a:pt x="0" y="718984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5AB0F71-92BD-1975-EC7A-E23FB7DF9270}"/>
                </a:ext>
              </a:extLst>
            </p:cNvPr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4032863" y="2348565"/>
              <a:ext cx="594568" cy="100968"/>
            </a:xfrm>
            <a:custGeom>
              <a:gdLst>
                <a:gd name="connsiteX0" fmla="*/ 0 w 594587"/>
                <a:gd name="connsiteY0" fmla="*/ 0 h 135265"/>
                <a:gd name="connsiteX1" fmla="*/ 594587 w 594587"/>
                <a:gd name="connsiteY1" fmla="*/ 0 h 135265"/>
                <a:gd name="connsiteX2" fmla="*/ 555758 w 594587"/>
                <a:gd name="connsiteY2" fmla="*/ 39044 h 135265"/>
                <a:gd name="connsiteX3" fmla="*/ 297293 w 594587"/>
                <a:gd name="connsiteY3" fmla="*/ 135265 h 135265"/>
                <a:gd name="connsiteX4" fmla="*/ 38828 w 594587"/>
                <a:gd name="connsiteY4" fmla="*/ 39044 h 135265"/>
                <a:gd name="connsiteX5" fmla="*/ 0 w 594587"/>
                <a:gd name="connsiteY5" fmla="*/ 0 h 13526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4587" h="135265">
                  <a:moveTo>
                    <a:pt x="0" y="0"/>
                  </a:moveTo>
                  <a:lnTo>
                    <a:pt x="594587" y="0"/>
                  </a:lnTo>
                  <a:lnTo>
                    <a:pt x="555758" y="39044"/>
                  </a:lnTo>
                  <a:cubicBezTo>
                    <a:pt x="481978" y="99793"/>
                    <a:pt x="393034" y="135265"/>
                    <a:pt x="297293" y="135265"/>
                  </a:cubicBezTo>
                  <a:cubicBezTo>
                    <a:pt x="201552" y="135265"/>
                    <a:pt x="112608" y="99793"/>
                    <a:pt x="38828" y="39044"/>
                  </a:cubicBez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7" name="PA-图片 56">
              <a:extLst>
                <a:ext uri="{FF2B5EF4-FFF2-40B4-BE49-F238E27FC236}">
                  <a16:creationId xmlns:a16="http://schemas.microsoft.com/office/drawing/2014/main" id="{9B623F5A-4C60-D730-9E5F-042A3417E4DC}"/>
                </a:ext>
              </a:extLst>
            </p:cNvPr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3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538909">
              <a:off x="9473152" y="1726233"/>
              <a:ext cx="659806" cy="528208"/>
            </a:xfrm>
            <a:custGeom>
              <a:gdLst>
                <a:gd name="connsiteX0" fmla="*/ 462280 w 924560"/>
                <a:gd name="connsiteY0" fmla="*/ 0 h 991543"/>
                <a:gd name="connsiteX1" fmla="*/ 924560 w 924560"/>
                <a:gd name="connsiteY1" fmla="*/ 563404 h 991543"/>
                <a:gd name="connsiteX2" fmla="*/ 789161 w 924560"/>
                <a:gd name="connsiteY2" fmla="*/ 961791 h 991543"/>
                <a:gd name="connsiteX3" fmla="*/ 759574 w 924560"/>
                <a:gd name="connsiteY3" fmla="*/ 991543 h 991543"/>
                <a:gd name="connsiteX4" fmla="*/ 164987 w 924560"/>
                <a:gd name="connsiteY4" fmla="*/ 991543 h 991543"/>
                <a:gd name="connsiteX5" fmla="*/ 135399 w 924560"/>
                <a:gd name="connsiteY5" fmla="*/ 961791 h 991543"/>
                <a:gd name="connsiteX6" fmla="*/ 0 w 924560"/>
                <a:gd name="connsiteY6" fmla="*/ 563404 h 991543"/>
                <a:gd name="connsiteX7" fmla="*/ 462280 w 924560"/>
                <a:gd name="connsiteY7" fmla="*/ 0 h 99154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4560" h="991543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718984"/>
                    <a:pt x="872818" y="859835"/>
                    <a:pt x="789161" y="961791"/>
                  </a:cubicBezTo>
                  <a:lnTo>
                    <a:pt x="759574" y="991543"/>
                  </a:lnTo>
                  <a:lnTo>
                    <a:pt x="164987" y="991543"/>
                  </a:lnTo>
                  <a:lnTo>
                    <a:pt x="135399" y="961791"/>
                  </a:lnTo>
                  <a:cubicBezTo>
                    <a:pt x="51743" y="859835"/>
                    <a:pt x="0" y="718984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8D10AB04-BE60-61A7-3B30-E00939EF10DB}"/>
                </a:ext>
              </a:extLst>
            </p:cNvPr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35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9216" y="3893875"/>
              <a:ext cx="3072825" cy="12476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B4B3955-3125-5CA6-BEAB-D3FDFA6923C5}"/>
                </a:ext>
              </a:extLst>
            </p:cNvPr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3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3535" y="3509207"/>
              <a:ext cx="1324182" cy="910066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319DE47-FA3E-DF57-88A6-F6183D58B267}"/>
                </a:ext>
              </a:extLst>
            </p:cNvPr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3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6222" y="4464928"/>
              <a:ext cx="3673641" cy="2097382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EE627E9-CFD1-4DD2-F85B-89BCF5BD86F7}"/>
                </a:ext>
              </a:extLst>
            </p:cNvPr>
            <p:cNvSpPr txBox="1"/>
            <p:nvPr>
              <p:custDataLst>
                <p:tags r:id="rId41"/>
              </p:custDataLst>
            </p:nvPr>
          </p:nvSpPr>
          <p:spPr>
            <a:xfrm>
              <a:off x="4070405" y="2453061"/>
              <a:ext cx="46996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600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思源宋体 CN" panose="02020400000000000000" pitchFamily="18" charset="-122"/>
                </a:rPr>
                <a:t>谢谢观看！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1597801"/>
      </p:ext>
    </p:extLst>
  </p:cSld>
  <p:clrMapOvr>
    <a:masterClrMapping/>
  </p:clrMapOvr>
  <p:transition spd="slow">
    <p:push dir="u"/>
    <p:sndAc>
      <p:stSnd>
        <p:snd r:embed="rId4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>
            <a:extLst>
              <a:ext uri="{FF2B5EF4-FFF2-40B4-BE49-F238E27FC236}">
                <a16:creationId xmlns:a16="http://schemas.microsoft.com/office/drawing/2014/main" id="{BF14CB87-16A1-2706-3E0E-EB0434B9A58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15617" y="725558"/>
            <a:ext cx="734501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>
                <a:solidFill>
                  <a:schemeClr val="bg1"/>
                </a:solidFill>
              </a:rPr>
              <a:t>位女士穿着高跟鞋站在松软的地面上，鞋跟陷入地面较深；而一位穿着平底鞋的人站在同样的地面上，鞋跟陷入地面较浅。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用刀很容易将苹果切开，而用同样大小的力，用筷子却很难将苹果切开。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提问引导：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为什么高跟鞋和平底鞋对地面的作用效果不同？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为什么刀能轻易切开苹果，而筷子不行？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这些现象都与压力的作用效果有关，今天我们就来探究影响压力作用效果的因素，进而学习一个新的物理概念 </a:t>
            </a:r>
            <a:r>
              <a:rPr lang="en-US" altLang="zh-CN" sz="400">
                <a:solidFill>
                  <a:schemeClr val="bg1"/>
                </a:solidFill>
              </a:rPr>
              <a:t>—— </a:t>
            </a:r>
            <a:r>
              <a:rPr lang="zh-CN" altLang="en-US" sz="400">
                <a:solidFill>
                  <a:schemeClr val="bg1"/>
                </a:solidFill>
              </a:rPr>
              <a:t>压强。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（二）新课教学（</a:t>
            </a:r>
            <a:r>
              <a:rPr lang="en-US" altLang="zh-CN" sz="400">
                <a:solidFill>
                  <a:schemeClr val="bg1"/>
                </a:solidFill>
              </a:rPr>
              <a:t>30 </a:t>
            </a:r>
            <a:r>
              <a:rPr lang="zh-CN" altLang="en-US" sz="400">
                <a:solidFill>
                  <a:schemeClr val="bg1"/>
                </a:solidFill>
              </a:rPr>
              <a:t>分钟）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压力（</a:t>
            </a:r>
            <a:r>
              <a:rPr lang="en-US" altLang="zh-CN" sz="400">
                <a:solidFill>
                  <a:schemeClr val="bg1"/>
                </a:solidFill>
              </a:rPr>
              <a:t>10 </a:t>
            </a:r>
            <a:r>
              <a:rPr lang="zh-CN" altLang="en-US" sz="400">
                <a:solidFill>
                  <a:schemeClr val="bg1"/>
                </a:solidFill>
              </a:rPr>
              <a:t>分钟）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展示图片：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静止在水平桌面上的木块对桌面有一个向下的作用力。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用手将图钉按进墙壁，手对图钉有一个向墙壁的作用力。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引导学生分析这些力的共同点：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都是物体对物体的作用力。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这些力都垂直作用在物体表面上。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给出压力的定义：垂直作用在物体表面上的力叫做压力。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分析压力与重力的区别：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以静止在水平桌面上的物体为例，物体受到重力，同时对桌面有压力。重力的施力物体是地球，方向竖直向下；压力的施力物体是物体本身，方向垂直于桌面。只有当物体放在水平面上，且在竖直方向只受重力和支持力时，压力大小才等于重力大小，但压力和重力是不同性质的力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让学生举例生活中常见的压力现象，并分析压力的方向。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探究压力的作用效果（</a:t>
            </a:r>
            <a:r>
              <a:rPr lang="en-US" altLang="zh-CN" sz="400">
                <a:solidFill>
                  <a:schemeClr val="bg1"/>
                </a:solidFill>
              </a:rPr>
              <a:t>15 </a:t>
            </a:r>
            <a:r>
              <a:rPr lang="zh-CN" altLang="en-US" sz="400">
                <a:solidFill>
                  <a:schemeClr val="bg1"/>
                </a:solidFill>
              </a:rPr>
              <a:t>分钟）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提出问题：压力的作用效果与哪些因素有关？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猜想假设：引导学生结合导入新课的图片和生活经验进行猜想。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可能与压力大小有关，压力越大，作用效果越明显。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可能与受力面积大小有关，受力面积越小，作用效果越明显。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制定计划与设计实验：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实验器材：小桌、海绵、砝码。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实验方法：控制变量法。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实验步骤：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把小桌腿朝下放在海绵上，观察海绵的凹陷程度。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在小桌上加砝码，观察海绵凹陷程度的变化。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把小桌桌面朝下放在海绵上，再加上与步骤 </a:t>
            </a:r>
            <a:r>
              <a:rPr lang="en-US" altLang="zh-CN" sz="400">
                <a:solidFill>
                  <a:schemeClr val="bg1"/>
                </a:solidFill>
              </a:rPr>
              <a:t>2 </a:t>
            </a:r>
            <a:r>
              <a:rPr lang="zh-CN" altLang="en-US" sz="400">
                <a:solidFill>
                  <a:schemeClr val="bg1"/>
                </a:solidFill>
              </a:rPr>
              <a:t>相同的砝码，观察海绵凹陷程度与步骤 </a:t>
            </a:r>
            <a:r>
              <a:rPr lang="en-US" altLang="zh-CN" sz="400">
                <a:solidFill>
                  <a:schemeClr val="bg1"/>
                </a:solidFill>
              </a:rPr>
              <a:t>2 </a:t>
            </a:r>
            <a:r>
              <a:rPr lang="zh-CN" altLang="en-US" sz="400">
                <a:solidFill>
                  <a:schemeClr val="bg1"/>
                </a:solidFill>
              </a:rPr>
              <a:t>的不同。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进行实验与收集证据：学生分组进行实验，记录实验现象。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分析与论证：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比较步骤 </a:t>
            </a:r>
            <a:r>
              <a:rPr lang="en-US" altLang="zh-CN" sz="400">
                <a:solidFill>
                  <a:schemeClr val="bg1"/>
                </a:solidFill>
              </a:rPr>
              <a:t>1 </a:t>
            </a:r>
            <a:r>
              <a:rPr lang="zh-CN" altLang="en-US" sz="400">
                <a:solidFill>
                  <a:schemeClr val="bg1"/>
                </a:solidFill>
              </a:rPr>
              <a:t>和步骤 </a:t>
            </a:r>
            <a:r>
              <a:rPr lang="en-US" altLang="zh-CN" sz="400">
                <a:solidFill>
                  <a:schemeClr val="bg1"/>
                </a:solidFill>
              </a:rPr>
              <a:t>2</a:t>
            </a:r>
            <a:r>
              <a:rPr lang="zh-CN" altLang="en-US" sz="400">
                <a:solidFill>
                  <a:schemeClr val="bg1"/>
                </a:solidFill>
              </a:rPr>
              <a:t>，受力面积相同，压力增大，海绵凹陷程度加深，说明压力作用效果与压力大小有关，在受力面积相同时，压力越大，压力作用效果越明显。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比较步骤 </a:t>
            </a:r>
            <a:r>
              <a:rPr lang="en-US" altLang="zh-CN" sz="400">
                <a:solidFill>
                  <a:schemeClr val="bg1"/>
                </a:solidFill>
              </a:rPr>
              <a:t>2 </a:t>
            </a:r>
            <a:r>
              <a:rPr lang="zh-CN" altLang="en-US" sz="400">
                <a:solidFill>
                  <a:schemeClr val="bg1"/>
                </a:solidFill>
              </a:rPr>
              <a:t>和步骤 </a:t>
            </a:r>
            <a:r>
              <a:rPr lang="en-US" altLang="zh-CN" sz="400">
                <a:solidFill>
                  <a:schemeClr val="bg1"/>
                </a:solidFill>
              </a:rPr>
              <a:t>3</a:t>
            </a:r>
            <a:r>
              <a:rPr lang="zh-CN" altLang="en-US" sz="400">
                <a:solidFill>
                  <a:schemeClr val="bg1"/>
                </a:solidFill>
              </a:rPr>
              <a:t>，压力相同，受力面积增大，海绵凹陷程度变浅，说明压力作用效果与受力面积大小有关，在压力相同时，受力面积越小，压力作用效果越明显。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压强（</a:t>
            </a:r>
            <a:r>
              <a:rPr lang="en-US" altLang="zh-CN" sz="400">
                <a:solidFill>
                  <a:schemeClr val="bg1"/>
                </a:solidFill>
              </a:rPr>
              <a:t>5 </a:t>
            </a:r>
            <a:r>
              <a:rPr lang="zh-CN" altLang="en-US" sz="400">
                <a:solidFill>
                  <a:schemeClr val="bg1"/>
                </a:solidFill>
              </a:rPr>
              <a:t>分钟）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引入压强概念：压力的作用效果不仅与压力大小有关，还与受力面积大小有关。为了表示压力的作用效果，我们引入压强这一物理量。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定义：物体所受压力的大小与受力面积之比叫做压强</a:t>
            </a:r>
            <a:endParaRPr lang="zh-CN" altLang="en-US" sz="400">
              <a:solidFill>
                <a:schemeClr val="bg1"/>
              </a:solidFill>
            </a:endParaRPr>
          </a:p>
        </p:txBody>
      </p:sp>
      <p:pic>
        <p:nvPicPr>
          <p:cNvPr id="77" name="图片 76" title="">
            <a:extLst>
              <a:ext uri="{FF2B5EF4-FFF2-40B4-BE49-F238E27FC236}">
                <a16:creationId xmlns:a16="http://schemas.microsoft.com/office/drawing/2014/main" id="{ACD15C92-68F8-848D-121E-3C459CEAE6F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601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组合 1" title="">
            <a:extLst>
              <a:ext uri="{FF2B5EF4-FFF2-40B4-BE49-F238E27FC236}">
                <a16:creationId xmlns:a16="http://schemas.microsoft.com/office/drawing/2014/main" id="{015E8D5F-71D3-8230-D6DB-AE296B657E20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-834045" y="1480930"/>
            <a:ext cx="11194925" cy="5817355"/>
            <a:chOff x="-834045" y="1480930"/>
            <a:chExt cx="11194925" cy="5817355"/>
          </a:xfrm>
        </p:grpSpPr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939F4C1C-3891-A749-A422-0725C4434410}"/>
                </a:ext>
              </a:extLst>
            </p:cNvPr>
            <p:cNvGrpSpPr/>
            <p:nvPr>
              <p:custDataLst>
                <p:tags r:id="rId7"/>
              </p:custDataLst>
            </p:nvPr>
          </p:nvGrpSpPr>
          <p:grpSpPr>
            <a:xfrm>
              <a:off x="6660459" y="4357510"/>
              <a:ext cx="669925" cy="2091055"/>
              <a:chOff x="554" y="3826"/>
              <a:chExt cx="1055" cy="3293"/>
            </a:xfrm>
          </p:grpSpPr>
          <p:sp>
            <p:nvSpPr>
              <p:cNvPr id="79" name="矩形: 圆角 7">
                <a:extLst>
                  <a:ext uri="{FF2B5EF4-FFF2-40B4-BE49-F238E27FC236}">
                    <a16:creationId xmlns:a16="http://schemas.microsoft.com/office/drawing/2014/main" id="{6DAF7CB4-3039-0A66-037D-2FF62950C8AD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80" name="流程图: 可选过程 79">
                <a:extLst>
                  <a:ext uri="{FF2B5EF4-FFF2-40B4-BE49-F238E27FC236}">
                    <a16:creationId xmlns:a16="http://schemas.microsoft.com/office/drawing/2014/main" id="{5858B14E-1BC9-D043-1134-DC15E9C93BF1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5</a:t>
                </a:r>
              </a:p>
            </p:txBody>
          </p:sp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75EC2A0E-3B81-AEDC-1C5E-EC763A39DE12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663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课堂检测</a:t>
                </a:r>
              </a:p>
            </p:txBody>
          </p:sp>
        </p:grpSp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66BBC68D-B630-B618-970E-61BDE8B960CD}"/>
                </a:ext>
              </a:extLst>
            </p:cNvPr>
            <p:cNvGrpSpPr/>
            <p:nvPr>
              <p:custDataLst>
                <p:tags r:id="rId11"/>
              </p:custDataLst>
            </p:nvPr>
          </p:nvGrpSpPr>
          <p:grpSpPr>
            <a:xfrm>
              <a:off x="5580142" y="4357510"/>
              <a:ext cx="669925" cy="2091055"/>
              <a:chOff x="554" y="3826"/>
              <a:chExt cx="1055" cy="3293"/>
            </a:xfrm>
          </p:grpSpPr>
          <p:sp>
            <p:nvSpPr>
              <p:cNvPr id="83" name="矩形: 圆角 7">
                <a:extLst>
                  <a:ext uri="{FF2B5EF4-FFF2-40B4-BE49-F238E27FC236}">
                    <a16:creationId xmlns:a16="http://schemas.microsoft.com/office/drawing/2014/main" id="{BBA0EBAB-D2AA-9766-87C7-F3E782E2FB43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84" name="流程图: 可选过程 83">
                <a:extLst>
                  <a:ext uri="{FF2B5EF4-FFF2-40B4-BE49-F238E27FC236}">
                    <a16:creationId xmlns:a16="http://schemas.microsoft.com/office/drawing/2014/main" id="{BED75152-9318-93DA-C9E4-024A06DF2750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4</a:t>
                </a:r>
              </a:p>
            </p:txBody>
          </p:sp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982956DB-0E6D-9D5D-7349-E2C58DE78A68}"/>
                  </a:ext>
                </a:extLst>
              </p:cNvPr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新知讲解</a:t>
                </a:r>
              </a:p>
            </p:txBody>
          </p:sp>
        </p:grp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9F5F675A-5685-60FB-FBBA-35B02E9E9059}"/>
                </a:ext>
              </a:extLst>
            </p:cNvPr>
            <p:cNvGrpSpPr/>
            <p:nvPr>
              <p:custDataLst>
                <p:tags r:id="rId15"/>
              </p:custDataLst>
            </p:nvPr>
          </p:nvGrpSpPr>
          <p:grpSpPr>
            <a:xfrm>
              <a:off x="7682718" y="4357510"/>
              <a:ext cx="669925" cy="2091055"/>
              <a:chOff x="554" y="3826"/>
              <a:chExt cx="1055" cy="3293"/>
            </a:xfrm>
          </p:grpSpPr>
          <p:sp>
            <p:nvSpPr>
              <p:cNvPr id="99" name="矩形: 圆角 7">
                <a:extLst>
                  <a:ext uri="{FF2B5EF4-FFF2-40B4-BE49-F238E27FC236}">
                    <a16:creationId xmlns:a16="http://schemas.microsoft.com/office/drawing/2014/main" id="{5F527E21-AF28-B671-9FE2-8F09F0D0A67B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0" name="流程图: 可选过程 99">
                <a:extLst>
                  <a:ext uri="{FF2B5EF4-FFF2-40B4-BE49-F238E27FC236}">
                    <a16:creationId xmlns:a16="http://schemas.microsoft.com/office/drawing/2014/main" id="{BD2D4BD4-BF19-0E27-8D94-F8F11C0CEEA7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6</a:t>
                </a:r>
              </a:p>
            </p:txBody>
          </p:sp>
          <p:sp>
            <p:nvSpPr>
              <p:cNvPr id="101" name="文本框 100">
                <a:extLst>
                  <a:ext uri="{FF2B5EF4-FFF2-40B4-BE49-F238E27FC236}">
                    <a16:creationId xmlns:a16="http://schemas.microsoft.com/office/drawing/2014/main" id="{90C89CFB-2994-2802-E84E-FF6B53D7D9A6}"/>
                  </a:ext>
                </a:extLst>
              </p:cNvPr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变式训练</a:t>
                </a:r>
              </a:p>
            </p:txBody>
          </p:sp>
        </p:grp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6985093E-9DF0-7C82-684B-F6856E20B1FE}"/>
                </a:ext>
              </a:extLst>
            </p:cNvPr>
            <p:cNvGrpSpPr/>
            <p:nvPr>
              <p:custDataLst>
                <p:tags r:id="rId19"/>
              </p:custDataLst>
            </p:nvPr>
          </p:nvGrpSpPr>
          <p:grpSpPr>
            <a:xfrm>
              <a:off x="8712226" y="4357510"/>
              <a:ext cx="669925" cy="2091055"/>
              <a:chOff x="554" y="3826"/>
              <a:chExt cx="1055" cy="3293"/>
            </a:xfrm>
          </p:grpSpPr>
          <p:sp>
            <p:nvSpPr>
              <p:cNvPr id="103" name="矩形: 圆角 7">
                <a:extLst>
                  <a:ext uri="{FF2B5EF4-FFF2-40B4-BE49-F238E27FC236}">
                    <a16:creationId xmlns:a16="http://schemas.microsoft.com/office/drawing/2014/main" id="{A30A8D79-3563-8737-1877-3563D0018EF5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4" name="流程图: 可选过程 103">
                <a:extLst>
                  <a:ext uri="{FF2B5EF4-FFF2-40B4-BE49-F238E27FC236}">
                    <a16:creationId xmlns:a16="http://schemas.microsoft.com/office/drawing/2014/main" id="{308FA042-675D-119B-5D73-31637DBFB6D2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7</a:t>
                </a:r>
              </a:p>
            </p:txBody>
          </p:sp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213C11E6-0D65-ACDC-1DE0-5D962685661E}"/>
                  </a:ext>
                </a:extLst>
              </p:cNvPr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中考考法</a:t>
                </a:r>
              </a:p>
            </p:txBody>
          </p:sp>
        </p:grpSp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id="{02EC6C20-071E-E203-8F1E-92827E1685F9}"/>
                </a:ext>
              </a:extLst>
            </p:cNvPr>
            <p:cNvGrpSpPr/>
            <p:nvPr>
              <p:custDataLst>
                <p:tags r:id="rId23"/>
              </p:custDataLst>
            </p:nvPr>
          </p:nvGrpSpPr>
          <p:grpSpPr>
            <a:xfrm>
              <a:off x="9690955" y="4357510"/>
              <a:ext cx="669925" cy="2091055"/>
              <a:chOff x="554" y="3826"/>
              <a:chExt cx="1055" cy="3293"/>
            </a:xfrm>
          </p:grpSpPr>
          <p:sp>
            <p:nvSpPr>
              <p:cNvPr id="107" name="矩形: 圆角 7">
                <a:extLst>
                  <a:ext uri="{FF2B5EF4-FFF2-40B4-BE49-F238E27FC236}">
                    <a16:creationId xmlns:a16="http://schemas.microsoft.com/office/drawing/2014/main" id="{14B6C5ED-6203-E3D7-2B7F-9AAAAD43EA83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8" name="流程图: 可选过程 107">
                <a:extLst>
                  <a:ext uri="{FF2B5EF4-FFF2-40B4-BE49-F238E27FC236}">
                    <a16:creationId xmlns:a16="http://schemas.microsoft.com/office/drawing/2014/main" id="{C191127B-A39A-07A7-C778-4F19D3780048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8</a:t>
                </a:r>
              </a:p>
            </p:txBody>
          </p:sp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4BE5F9B9-200C-47CC-31E3-9A7F66F02255}"/>
                  </a:ext>
                </a:extLst>
              </p:cNvPr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小结梳理</a:t>
                </a:r>
              </a:p>
            </p:txBody>
          </p:sp>
        </p:grpSp>
        <p:grpSp>
          <p:nvGrpSpPr>
            <p:cNvPr id="110" name="组合 109">
              <a:extLst>
                <a:ext uri="{FF2B5EF4-FFF2-40B4-BE49-F238E27FC236}">
                  <a16:creationId xmlns:a16="http://schemas.microsoft.com/office/drawing/2014/main" id="{9E36F362-E140-484D-8526-E6E79F597719}"/>
                </a:ext>
              </a:extLst>
            </p:cNvPr>
            <p:cNvGrpSpPr/>
            <p:nvPr>
              <p:custDataLst>
                <p:tags r:id="rId27"/>
              </p:custDataLst>
            </p:nvPr>
          </p:nvGrpSpPr>
          <p:grpSpPr>
            <a:xfrm>
              <a:off x="2472715" y="4346715"/>
              <a:ext cx="669925" cy="2091055"/>
              <a:chOff x="554" y="3826"/>
              <a:chExt cx="1055" cy="3293"/>
            </a:xfrm>
          </p:grpSpPr>
          <p:sp>
            <p:nvSpPr>
              <p:cNvPr id="111" name="矩形: 圆角 7">
                <a:extLst>
                  <a:ext uri="{FF2B5EF4-FFF2-40B4-BE49-F238E27FC236}">
                    <a16:creationId xmlns:a16="http://schemas.microsoft.com/office/drawing/2014/main" id="{986931C7-6F04-7649-9E1A-BC9589083FDA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12" name="圆角矩形 8">
                <a:extLst>
                  <a:ext uri="{FF2B5EF4-FFF2-40B4-BE49-F238E27FC236}">
                    <a16:creationId xmlns:a16="http://schemas.microsoft.com/office/drawing/2014/main" id="{9A21D81C-CCC2-2EDA-CFF5-C50E1C8BE9F8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93" y="4018"/>
                <a:ext cx="593" cy="593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1</a:t>
                </a:r>
              </a:p>
            </p:txBody>
          </p:sp>
          <p:sp>
            <p:nvSpPr>
              <p:cNvPr id="113" name="文本框 112">
                <a:extLst>
                  <a:ext uri="{FF2B5EF4-FFF2-40B4-BE49-F238E27FC236}">
                    <a16:creationId xmlns:a16="http://schemas.microsoft.com/office/drawing/2014/main" id="{BB391880-2F02-C54E-8834-CC645AAC4787}"/>
                  </a:ext>
                </a:extLst>
              </p:cNvPr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641" y="4575"/>
                <a:ext cx="864" cy="2544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复习引入</a:t>
                </a:r>
              </a:p>
            </p:txBody>
          </p:sp>
        </p:grpSp>
        <p:grpSp>
          <p:nvGrpSpPr>
            <p:cNvPr id="114" name="组合 113">
              <a:extLst>
                <a:ext uri="{FF2B5EF4-FFF2-40B4-BE49-F238E27FC236}">
                  <a16:creationId xmlns:a16="http://schemas.microsoft.com/office/drawing/2014/main" id="{A28F3174-9C88-E845-0E53-04AFB4087A4C}"/>
                </a:ext>
              </a:extLst>
            </p:cNvPr>
            <p:cNvGrpSpPr/>
            <p:nvPr>
              <p:custDataLst>
                <p:tags r:id="rId31"/>
              </p:custDataLst>
            </p:nvPr>
          </p:nvGrpSpPr>
          <p:grpSpPr>
            <a:xfrm>
              <a:off x="3492078" y="4357510"/>
              <a:ext cx="669925" cy="2091055"/>
              <a:chOff x="554" y="3826"/>
              <a:chExt cx="1055" cy="3293"/>
            </a:xfrm>
          </p:grpSpPr>
          <p:sp>
            <p:nvSpPr>
              <p:cNvPr id="115" name="矩形: 圆角 7">
                <a:extLst>
                  <a:ext uri="{FF2B5EF4-FFF2-40B4-BE49-F238E27FC236}">
                    <a16:creationId xmlns:a16="http://schemas.microsoft.com/office/drawing/2014/main" id="{E5F16B94-9C6B-A28B-EACE-EF0439547037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16" name="流程图: 可选过程 115">
                <a:extLst>
                  <a:ext uri="{FF2B5EF4-FFF2-40B4-BE49-F238E27FC236}">
                    <a16:creationId xmlns:a16="http://schemas.microsoft.com/office/drawing/2014/main" id="{81C941FF-E01B-0F62-A2E7-9FECA18518D2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2</a:t>
                </a:r>
              </a:p>
            </p:txBody>
          </p:sp>
          <p:sp>
            <p:nvSpPr>
              <p:cNvPr id="117" name="文本框 116">
                <a:extLst>
                  <a:ext uri="{FF2B5EF4-FFF2-40B4-BE49-F238E27FC236}">
                    <a16:creationId xmlns:a16="http://schemas.microsoft.com/office/drawing/2014/main" id="{A39370C2-0DF4-CC10-FC65-68DE77E5F363}"/>
                  </a:ext>
                </a:extLst>
              </p:cNvPr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新知讲解</a:t>
                </a:r>
              </a:p>
            </p:txBody>
          </p:sp>
        </p:grpSp>
        <p:grpSp>
          <p:nvGrpSpPr>
            <p:cNvPr id="118" name="组合 117">
              <a:extLst>
                <a:ext uri="{FF2B5EF4-FFF2-40B4-BE49-F238E27FC236}">
                  <a16:creationId xmlns:a16="http://schemas.microsoft.com/office/drawing/2014/main" id="{DA72AFA3-142F-84E3-8C36-06B2D55028D9}"/>
                </a:ext>
              </a:extLst>
            </p:cNvPr>
            <p:cNvGrpSpPr/>
            <p:nvPr>
              <p:custDataLst>
                <p:tags r:id="rId35"/>
              </p:custDataLst>
            </p:nvPr>
          </p:nvGrpSpPr>
          <p:grpSpPr>
            <a:xfrm>
              <a:off x="4536110" y="4357510"/>
              <a:ext cx="669925" cy="2091055"/>
              <a:chOff x="554" y="3826"/>
              <a:chExt cx="1055" cy="3293"/>
            </a:xfrm>
          </p:grpSpPr>
          <p:sp>
            <p:nvSpPr>
              <p:cNvPr id="119" name="矩形: 圆角 7">
                <a:extLst>
                  <a:ext uri="{FF2B5EF4-FFF2-40B4-BE49-F238E27FC236}">
                    <a16:creationId xmlns:a16="http://schemas.microsoft.com/office/drawing/2014/main" id="{E0A9FB56-23E7-5588-8582-0B0CF18548DC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20" name="流程图: 可选过程 119">
                <a:extLst>
                  <a:ext uri="{FF2B5EF4-FFF2-40B4-BE49-F238E27FC236}">
                    <a16:creationId xmlns:a16="http://schemas.microsoft.com/office/drawing/2014/main" id="{301F02D6-6FDB-1F87-9569-F7F31A026B8F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3</a:t>
                </a:r>
              </a:p>
            </p:txBody>
          </p:sp>
          <p:sp>
            <p:nvSpPr>
              <p:cNvPr id="121" name="文本框 120">
                <a:extLst>
                  <a:ext uri="{FF2B5EF4-FFF2-40B4-BE49-F238E27FC236}">
                    <a16:creationId xmlns:a16="http://schemas.microsoft.com/office/drawing/2014/main" id="{FC84BD56-4005-B67D-BD02-69091B826B3F}"/>
                  </a:ext>
                </a:extLst>
              </p:cNvPr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典例讲解</a:t>
                </a:r>
              </a:p>
            </p:txBody>
          </p:sp>
        </p:grpSp>
        <p:pic>
          <p:nvPicPr>
            <p:cNvPr id="122" name="Picture 3" descr="D:\24春\24春\24春 点拨 4 数学 R（李欣瑶\24春4数下R课件发课件组\24春4数下R课件换图\学生1.png">
              <a:extLst>
                <a:ext uri="{FF2B5EF4-FFF2-40B4-BE49-F238E27FC236}">
                  <a16:creationId xmlns:a16="http://schemas.microsoft.com/office/drawing/2014/main" id="{3BE4763B-AFCD-A5E7-6244-C7178BA8C23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3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834045" y="3423478"/>
              <a:ext cx="3628755" cy="38748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图片 122" descr="图片包含 图标  AI-generated content may be incorrect.">
              <a:extLst>
                <a:ext uri="{FF2B5EF4-FFF2-40B4-BE49-F238E27FC236}">
                  <a16:creationId xmlns:a16="http://schemas.microsoft.com/office/drawing/2014/main" id="{F464B75C-D425-7D5F-4D63-8CB73DAA86EA}"/>
                </a:ext>
              </a:extLst>
            </p:cNvPr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4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9452" y="1480930"/>
              <a:ext cx="2385391" cy="2385391"/>
            </a:xfrm>
            <a:prstGeom prst="rect">
              <a:avLst/>
            </a:prstGeom>
          </p:spPr>
        </p:pic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B437AAA9-373F-3D13-DA73-6ACA1E130836}"/>
                </a:ext>
              </a:extLst>
            </p:cNvPr>
            <p:cNvSpPr txBox="1"/>
            <p:nvPr>
              <p:custDataLst>
                <p:tags r:id="rId43"/>
              </p:custDataLst>
            </p:nvPr>
          </p:nvSpPr>
          <p:spPr>
            <a:xfrm>
              <a:off x="285750" y="2449203"/>
              <a:ext cx="1761711" cy="52322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2800" spc="225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思源宋体 CN" panose="02020400000000000000" pitchFamily="18" charset="-122"/>
                </a:rPr>
                <a:t>学习目录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535024"/>
      </p:ext>
    </p:extLst>
  </p:cSld>
  <p:clrMapOvr>
    <a:masterClrMapping/>
  </p:clrMapOvr>
  <p:transition spd="slow">
    <p:push dir="u"/>
    <p:sndAc>
      <p:stSnd>
        <p:snd r:embed="rId44" name="chimes.wav"/>
      </p:stSnd>
    </p:sndAc>
  </p:transition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0" name="文本框 99" title=""/>
          <p:cNvSpPr txBox="1"/>
          <p:nvPr>
            <p:custDataLst>
              <p:tags r:id="rId3"/>
            </p:custDataLst>
          </p:nvPr>
        </p:nvSpPr>
        <p:spPr>
          <a:xfrm>
            <a:off x="516837" y="836271"/>
            <a:ext cx="11572875" cy="51694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096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型核潜艇是中国人民解放军海军</a:t>
            </a:r>
            <a:endParaRPr lang="en-US" altLang="zh-CN" sz="32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正在研制中的第三代弹道导弹核潜艇，</a:t>
            </a:r>
            <a:endParaRPr lang="en-US" altLang="zh-CN" sz="32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由于舰体外壳使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用了高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强度合金钢，</a:t>
            </a:r>
            <a:endParaRPr lang="en-US" altLang="zh-CN" sz="32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因此其下潜深度可以达到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600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米，堪称</a:t>
            </a:r>
            <a:endParaRPr lang="en-US" altLang="zh-CN" sz="32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世界之最。它的外壳是用很厚的高强度合金钢板制造的，很坚固，研究人员对材料的选取和壳体的设计应当注意些什么呢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?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为什么要这样做呢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?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553" y="1241572"/>
            <a:ext cx="4197449" cy="2400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0">
    <p:fade/>
  </p:transition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7" name="任意多边形: 形状 2" title=""/>
          <p:cNvSpPr/>
          <p:nvPr>
            <p:custDataLst>
              <p:tags r:id="rId3"/>
            </p:custDataLst>
          </p:nvPr>
        </p:nvSpPr>
        <p:spPr>
          <a:xfrm>
            <a:off x="261790" y="147054"/>
            <a:ext cx="359845" cy="361369"/>
          </a:xfrm>
          <a:custGeom>
            <a:gdLst>
              <a:gd name="connsiteX0" fmla="*/ 1150865 w 3217518"/>
              <a:gd name="connsiteY0" fmla="*/ 893355 h 3231143"/>
              <a:gd name="connsiteX1" fmla="*/ 1150865 w 3217518"/>
              <a:gd name="connsiteY1" fmla="*/ 1105076 h 3231143"/>
              <a:gd name="connsiteX2" fmla="*/ 2918987 w 3217518"/>
              <a:gd name="connsiteY2" fmla="*/ 1105076 h 3231143"/>
              <a:gd name="connsiteX3" fmla="*/ 2918987 w 3217518"/>
              <a:gd name="connsiteY3" fmla="*/ 893355 h 3231143"/>
              <a:gd name="connsiteX4" fmla="*/ 0 w 3217518"/>
              <a:gd name="connsiteY4" fmla="*/ 634287 h 3231143"/>
              <a:gd name="connsiteX5" fmla="*/ 583681 w 3217518"/>
              <a:gd name="connsiteY5" fmla="*/ 634287 h 3231143"/>
              <a:gd name="connsiteX6" fmla="*/ 583681 w 3217518"/>
              <a:gd name="connsiteY6" fmla="*/ 2876750 h 3231143"/>
              <a:gd name="connsiteX7" fmla="*/ 291865 w 3217518"/>
              <a:gd name="connsiteY7" fmla="*/ 3231143 h 3231143"/>
              <a:gd name="connsiteX8" fmla="*/ 0 w 3217518"/>
              <a:gd name="connsiteY8" fmla="*/ 2876750 h 3231143"/>
              <a:gd name="connsiteX9" fmla="*/ 1393681 w 3217518"/>
              <a:gd name="connsiteY9" fmla="*/ 445144 h 3231143"/>
              <a:gd name="connsiteX10" fmla="*/ 1393681 w 3217518"/>
              <a:gd name="connsiteY10" fmla="*/ 656817 h 3231143"/>
              <a:gd name="connsiteX11" fmla="*/ 2676172 w 3217518"/>
              <a:gd name="connsiteY11" fmla="*/ 656817 h 3231143"/>
              <a:gd name="connsiteX12" fmla="*/ 2676172 w 3217518"/>
              <a:gd name="connsiteY12" fmla="*/ 445144 h 3231143"/>
              <a:gd name="connsiteX13" fmla="*/ 826885 w 3217518"/>
              <a:gd name="connsiteY13" fmla="*/ 40680 h 3231143"/>
              <a:gd name="connsiteX14" fmla="*/ 3217518 w 3217518"/>
              <a:gd name="connsiteY14" fmla="*/ 40680 h 3231143"/>
              <a:gd name="connsiteX15" fmla="*/ 3217518 w 3217518"/>
              <a:gd name="connsiteY15" fmla="*/ 3215766 h 3231143"/>
              <a:gd name="connsiteX16" fmla="*/ 826885 w 3217518"/>
              <a:gd name="connsiteY16" fmla="*/ 3215766 h 3231143"/>
              <a:gd name="connsiteX17" fmla="*/ 155664 w 3217518"/>
              <a:gd name="connsiteY17" fmla="*/ 0 h 3231143"/>
              <a:gd name="connsiteX18" fmla="*/ 428065 w 3217518"/>
              <a:gd name="connsiteY18" fmla="*/ 0 h 3231143"/>
              <a:gd name="connsiteX19" fmla="*/ 583681 w 3217518"/>
              <a:gd name="connsiteY19" fmla="*/ 155664 h 3231143"/>
              <a:gd name="connsiteX20" fmla="*/ 583681 w 3217518"/>
              <a:gd name="connsiteY20" fmla="*/ 491858 h 3231143"/>
              <a:gd name="connsiteX21" fmla="*/ 0 w 3217518"/>
              <a:gd name="connsiteY21" fmla="*/ 491858 h 3231143"/>
              <a:gd name="connsiteX22" fmla="*/ 0 w 3217518"/>
              <a:gd name="connsiteY22" fmla="*/ 155664 h 3231143"/>
              <a:gd name="connsiteX23" fmla="*/ 155664 w 3217518"/>
              <a:gd name="connsiteY23" fmla="*/ 0 h 323114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17518" h="3231143">
                <a:moveTo>
                  <a:pt x="1150865" y="893355"/>
                </a:moveTo>
                <a:lnTo>
                  <a:pt x="1150865" y="1105076"/>
                </a:lnTo>
                <a:lnTo>
                  <a:pt x="2918987" y="1105076"/>
                </a:lnTo>
                <a:lnTo>
                  <a:pt x="2918987" y="893355"/>
                </a:lnTo>
                <a:close/>
                <a:moveTo>
                  <a:pt x="0" y="634287"/>
                </a:moveTo>
                <a:lnTo>
                  <a:pt x="583681" y="634287"/>
                </a:lnTo>
                <a:lnTo>
                  <a:pt x="583681" y="2876750"/>
                </a:lnTo>
                <a:lnTo>
                  <a:pt x="291865" y="3231143"/>
                </a:lnTo>
                <a:lnTo>
                  <a:pt x="0" y="2876750"/>
                </a:lnTo>
                <a:close/>
                <a:moveTo>
                  <a:pt x="1393681" y="445144"/>
                </a:moveTo>
                <a:lnTo>
                  <a:pt x="1393681" y="656817"/>
                </a:lnTo>
                <a:lnTo>
                  <a:pt x="2676172" y="656817"/>
                </a:lnTo>
                <a:lnTo>
                  <a:pt x="2676172" y="445144"/>
                </a:lnTo>
                <a:close/>
                <a:moveTo>
                  <a:pt x="826885" y="40680"/>
                </a:moveTo>
                <a:lnTo>
                  <a:pt x="3217518" y="40680"/>
                </a:lnTo>
                <a:lnTo>
                  <a:pt x="3217518" y="3215766"/>
                </a:lnTo>
                <a:lnTo>
                  <a:pt x="826885" y="3215766"/>
                </a:lnTo>
                <a:close/>
                <a:moveTo>
                  <a:pt x="155664" y="0"/>
                </a:moveTo>
                <a:lnTo>
                  <a:pt x="428065" y="0"/>
                </a:lnTo>
                <a:cubicBezTo>
                  <a:pt x="513659" y="0"/>
                  <a:pt x="583681" y="70022"/>
                  <a:pt x="583681" y="155664"/>
                </a:cubicBezTo>
                <a:lnTo>
                  <a:pt x="583681" y="491858"/>
                </a:lnTo>
                <a:lnTo>
                  <a:pt x="0" y="491858"/>
                </a:lnTo>
                <a:lnTo>
                  <a:pt x="0" y="155664"/>
                </a:lnTo>
                <a:cubicBezTo>
                  <a:pt x="0" y="70022"/>
                  <a:pt x="70022" y="0"/>
                  <a:pt x="155664" y="0"/>
                </a:cubicBezTo>
                <a:close/>
              </a:path>
            </a:pathLst>
          </a:custGeom>
          <a:solidFill>
            <a:srgbClr val="000000"/>
          </a:solidFill>
          <a:ln w="485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4"/>
          </a:p>
        </p:txBody>
      </p:sp>
      <p:sp>
        <p:nvSpPr>
          <p:cNvPr id="28" name="五边形 5" title=""/>
          <p:cNvSpPr/>
          <p:nvPr>
            <p:custDataLst>
              <p:tags r:id="rId4"/>
            </p:custDataLst>
          </p:nvPr>
        </p:nvSpPr>
        <p:spPr>
          <a:xfrm>
            <a:off x="675681" y="56162"/>
            <a:ext cx="1791380" cy="543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4" b="1">
                <a:solidFill>
                  <a:schemeClr val="tx1"/>
                </a:solidFill>
              </a:rPr>
              <a:t>课堂导入</a:t>
            </a:r>
          </a:p>
        </p:txBody>
      </p:sp>
      <p:sp>
        <p:nvSpPr>
          <p:cNvPr id="9" name="文本框 8" title=""/>
          <p:cNvSpPr txBox="1"/>
          <p:nvPr>
            <p:custDataLst>
              <p:tags r:id="rId5"/>
            </p:custDataLst>
          </p:nvPr>
        </p:nvSpPr>
        <p:spPr>
          <a:xfrm>
            <a:off x="814092" y="4202350"/>
            <a:ext cx="10664898" cy="14105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730"/>
              <a:t>为什么潜水员在不同深度的水中，需要穿抗压能力不同的潜水服？</a:t>
            </a: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4092" y="923706"/>
            <a:ext cx="4598222" cy="2709365"/>
          </a:xfrm>
          <a:prstGeom prst="roundRect">
            <a:avLst>
              <a:gd name="adj" fmla="val 12626"/>
            </a:avLst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49079" y="923705"/>
            <a:ext cx="5014397" cy="2703443"/>
          </a:xfrm>
          <a:prstGeom prst="roundRect">
            <a:avLst>
              <a:gd name="adj" fmla="val 12626"/>
            </a:avLst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7" name="任意多边形: 形状 2" title=""/>
          <p:cNvSpPr/>
          <p:nvPr>
            <p:custDataLst>
              <p:tags r:id="rId3"/>
            </p:custDataLst>
          </p:nvPr>
        </p:nvSpPr>
        <p:spPr>
          <a:xfrm>
            <a:off x="261790" y="147054"/>
            <a:ext cx="359845" cy="361369"/>
          </a:xfrm>
          <a:custGeom>
            <a:gdLst>
              <a:gd name="connsiteX0" fmla="*/ 1150865 w 3217518"/>
              <a:gd name="connsiteY0" fmla="*/ 893355 h 3231143"/>
              <a:gd name="connsiteX1" fmla="*/ 1150865 w 3217518"/>
              <a:gd name="connsiteY1" fmla="*/ 1105076 h 3231143"/>
              <a:gd name="connsiteX2" fmla="*/ 2918987 w 3217518"/>
              <a:gd name="connsiteY2" fmla="*/ 1105076 h 3231143"/>
              <a:gd name="connsiteX3" fmla="*/ 2918987 w 3217518"/>
              <a:gd name="connsiteY3" fmla="*/ 893355 h 3231143"/>
              <a:gd name="connsiteX4" fmla="*/ 0 w 3217518"/>
              <a:gd name="connsiteY4" fmla="*/ 634287 h 3231143"/>
              <a:gd name="connsiteX5" fmla="*/ 583681 w 3217518"/>
              <a:gd name="connsiteY5" fmla="*/ 634287 h 3231143"/>
              <a:gd name="connsiteX6" fmla="*/ 583681 w 3217518"/>
              <a:gd name="connsiteY6" fmla="*/ 2876750 h 3231143"/>
              <a:gd name="connsiteX7" fmla="*/ 291865 w 3217518"/>
              <a:gd name="connsiteY7" fmla="*/ 3231143 h 3231143"/>
              <a:gd name="connsiteX8" fmla="*/ 0 w 3217518"/>
              <a:gd name="connsiteY8" fmla="*/ 2876750 h 3231143"/>
              <a:gd name="connsiteX9" fmla="*/ 1393681 w 3217518"/>
              <a:gd name="connsiteY9" fmla="*/ 445144 h 3231143"/>
              <a:gd name="connsiteX10" fmla="*/ 1393681 w 3217518"/>
              <a:gd name="connsiteY10" fmla="*/ 656817 h 3231143"/>
              <a:gd name="connsiteX11" fmla="*/ 2676172 w 3217518"/>
              <a:gd name="connsiteY11" fmla="*/ 656817 h 3231143"/>
              <a:gd name="connsiteX12" fmla="*/ 2676172 w 3217518"/>
              <a:gd name="connsiteY12" fmla="*/ 445144 h 3231143"/>
              <a:gd name="connsiteX13" fmla="*/ 826885 w 3217518"/>
              <a:gd name="connsiteY13" fmla="*/ 40680 h 3231143"/>
              <a:gd name="connsiteX14" fmla="*/ 3217518 w 3217518"/>
              <a:gd name="connsiteY14" fmla="*/ 40680 h 3231143"/>
              <a:gd name="connsiteX15" fmla="*/ 3217518 w 3217518"/>
              <a:gd name="connsiteY15" fmla="*/ 3215766 h 3231143"/>
              <a:gd name="connsiteX16" fmla="*/ 826885 w 3217518"/>
              <a:gd name="connsiteY16" fmla="*/ 3215766 h 3231143"/>
              <a:gd name="connsiteX17" fmla="*/ 155664 w 3217518"/>
              <a:gd name="connsiteY17" fmla="*/ 0 h 3231143"/>
              <a:gd name="connsiteX18" fmla="*/ 428065 w 3217518"/>
              <a:gd name="connsiteY18" fmla="*/ 0 h 3231143"/>
              <a:gd name="connsiteX19" fmla="*/ 583681 w 3217518"/>
              <a:gd name="connsiteY19" fmla="*/ 155664 h 3231143"/>
              <a:gd name="connsiteX20" fmla="*/ 583681 w 3217518"/>
              <a:gd name="connsiteY20" fmla="*/ 491858 h 3231143"/>
              <a:gd name="connsiteX21" fmla="*/ 0 w 3217518"/>
              <a:gd name="connsiteY21" fmla="*/ 491858 h 3231143"/>
              <a:gd name="connsiteX22" fmla="*/ 0 w 3217518"/>
              <a:gd name="connsiteY22" fmla="*/ 155664 h 3231143"/>
              <a:gd name="connsiteX23" fmla="*/ 155664 w 3217518"/>
              <a:gd name="connsiteY23" fmla="*/ 0 h 323114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17518" h="3231143">
                <a:moveTo>
                  <a:pt x="1150865" y="893355"/>
                </a:moveTo>
                <a:lnTo>
                  <a:pt x="1150865" y="1105076"/>
                </a:lnTo>
                <a:lnTo>
                  <a:pt x="2918987" y="1105076"/>
                </a:lnTo>
                <a:lnTo>
                  <a:pt x="2918987" y="893355"/>
                </a:lnTo>
                <a:close/>
                <a:moveTo>
                  <a:pt x="0" y="634287"/>
                </a:moveTo>
                <a:lnTo>
                  <a:pt x="583681" y="634287"/>
                </a:lnTo>
                <a:lnTo>
                  <a:pt x="583681" y="2876750"/>
                </a:lnTo>
                <a:lnTo>
                  <a:pt x="291865" y="3231143"/>
                </a:lnTo>
                <a:lnTo>
                  <a:pt x="0" y="2876750"/>
                </a:lnTo>
                <a:close/>
                <a:moveTo>
                  <a:pt x="1393681" y="445144"/>
                </a:moveTo>
                <a:lnTo>
                  <a:pt x="1393681" y="656817"/>
                </a:lnTo>
                <a:lnTo>
                  <a:pt x="2676172" y="656817"/>
                </a:lnTo>
                <a:lnTo>
                  <a:pt x="2676172" y="445144"/>
                </a:lnTo>
                <a:close/>
                <a:moveTo>
                  <a:pt x="826885" y="40680"/>
                </a:moveTo>
                <a:lnTo>
                  <a:pt x="3217518" y="40680"/>
                </a:lnTo>
                <a:lnTo>
                  <a:pt x="3217518" y="3215766"/>
                </a:lnTo>
                <a:lnTo>
                  <a:pt x="826885" y="3215766"/>
                </a:lnTo>
                <a:close/>
                <a:moveTo>
                  <a:pt x="155664" y="0"/>
                </a:moveTo>
                <a:lnTo>
                  <a:pt x="428065" y="0"/>
                </a:lnTo>
                <a:cubicBezTo>
                  <a:pt x="513659" y="0"/>
                  <a:pt x="583681" y="70022"/>
                  <a:pt x="583681" y="155664"/>
                </a:cubicBezTo>
                <a:lnTo>
                  <a:pt x="583681" y="491858"/>
                </a:lnTo>
                <a:lnTo>
                  <a:pt x="0" y="491858"/>
                </a:lnTo>
                <a:lnTo>
                  <a:pt x="0" y="155664"/>
                </a:lnTo>
                <a:cubicBezTo>
                  <a:pt x="0" y="70022"/>
                  <a:pt x="70022" y="0"/>
                  <a:pt x="155664" y="0"/>
                </a:cubicBezTo>
                <a:close/>
              </a:path>
            </a:pathLst>
          </a:custGeom>
          <a:solidFill>
            <a:srgbClr val="000000"/>
          </a:solidFill>
          <a:ln w="485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4"/>
          </a:p>
        </p:txBody>
      </p:sp>
      <p:sp>
        <p:nvSpPr>
          <p:cNvPr id="28" name="五边形 5" title=""/>
          <p:cNvSpPr/>
          <p:nvPr>
            <p:custDataLst>
              <p:tags r:id="rId4"/>
            </p:custDataLst>
          </p:nvPr>
        </p:nvSpPr>
        <p:spPr>
          <a:xfrm>
            <a:off x="675681" y="56162"/>
            <a:ext cx="1791380" cy="543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4" b="1">
                <a:solidFill>
                  <a:schemeClr val="tx1"/>
                </a:solidFill>
              </a:rPr>
              <a:t>课堂导入</a:t>
            </a: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09966" y="1101341"/>
            <a:ext cx="4081388" cy="3164450"/>
          </a:xfrm>
          <a:prstGeom prst="roundRect">
            <a:avLst>
              <a:gd name="adj" fmla="val 12626"/>
            </a:avLst>
          </a:prstGeom>
        </p:spPr>
      </p:pic>
      <p:pic>
        <p:nvPicPr>
          <p:cNvPr id="8" name="图片 7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231810" y="1100495"/>
            <a:ext cx="3831006" cy="3165296"/>
          </a:xfrm>
          <a:prstGeom prst="roundRect">
            <a:avLst>
              <a:gd name="adj" fmla="val 12626"/>
            </a:avLst>
          </a:prstGeom>
        </p:spPr>
      </p:pic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929132" y="5537999"/>
            <a:ext cx="10664898" cy="6663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730"/>
              <a:t>你知道液体压强有哪些特点吗？</a:t>
            </a:r>
          </a:p>
        </p:txBody>
      </p:sp>
      <p:cxnSp>
        <p:nvCxnSpPr>
          <p:cNvPr id="10" name="直接箭头连接符 9" title=""/>
          <p:cNvCxnSpPr>
            <a:stCxn id="6" idx="3"/>
            <a:endCxn id="8" idx="1"/>
          </p:cNvCxnSpPr>
          <p:nvPr>
            <p:custDataLst>
              <p:tags r:id="rId10"/>
            </p:custDataLst>
          </p:nvPr>
        </p:nvCxnSpPr>
        <p:spPr>
          <a:xfrm flipV="1">
            <a:off x="5291353" y="2683143"/>
            <a:ext cx="1940457" cy="84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 title=""/>
          <p:cNvSpPr txBox="1"/>
          <p:nvPr>
            <p:custDataLst>
              <p:tags r:id="rId11"/>
            </p:custDataLst>
          </p:nvPr>
        </p:nvSpPr>
        <p:spPr>
          <a:xfrm>
            <a:off x="5618710" y="1987826"/>
            <a:ext cx="1286589" cy="66633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730">
                <a:sym typeface="+mn-ea"/>
              </a:rPr>
              <a:t>熔化</a:t>
            </a:r>
          </a:p>
        </p:txBody>
      </p:sp>
      <p:sp>
        <p:nvSpPr>
          <p:cNvPr id="12" name="文本框 11" title=""/>
          <p:cNvSpPr txBox="1"/>
          <p:nvPr>
            <p:custDataLst>
              <p:tags r:id="rId12"/>
            </p:custDataLst>
          </p:nvPr>
        </p:nvSpPr>
        <p:spPr>
          <a:xfrm>
            <a:off x="1689582" y="4265790"/>
            <a:ext cx="3600926" cy="107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197">
                <a:sym typeface="+mn-ea"/>
              </a:rPr>
              <a:t>冰块的侧面</a:t>
            </a:r>
          </a:p>
          <a:p>
            <a:pPr algn="ctr"/>
            <a:r>
              <a:rPr lang="zh-CN" altLang="en-US" sz="3197">
                <a:sym typeface="+mn-ea"/>
              </a:rPr>
              <a:t>不会挤压塑料袋</a:t>
            </a:r>
          </a:p>
        </p:txBody>
      </p:sp>
      <p:sp>
        <p:nvSpPr>
          <p:cNvPr id="13" name="文本框 12" title=""/>
          <p:cNvSpPr txBox="1"/>
          <p:nvPr>
            <p:custDataLst>
              <p:tags r:id="rId13"/>
            </p:custDataLst>
          </p:nvPr>
        </p:nvSpPr>
        <p:spPr>
          <a:xfrm>
            <a:off x="7233502" y="4265790"/>
            <a:ext cx="3647449" cy="107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197">
                <a:sym typeface="+mn-ea"/>
              </a:rPr>
              <a:t>塑料袋</a:t>
            </a:r>
          </a:p>
          <a:p>
            <a:pPr algn="ctr"/>
            <a:r>
              <a:rPr lang="zh-CN" altLang="en-US" sz="3197">
                <a:sym typeface="+mn-ea"/>
              </a:rPr>
              <a:t>被撑得鼓鼓的</a:t>
            </a: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 flipH="1">
            <a:off x="12446000" y="12534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任意多边形: 形状 1" title=""/>
          <p:cNvSpPr/>
          <p:nvPr>
            <p:custDataLst>
              <p:tags r:id="rId3"/>
            </p:custDataLst>
          </p:nvPr>
        </p:nvSpPr>
        <p:spPr>
          <a:xfrm>
            <a:off x="261792" y="102925"/>
            <a:ext cx="344333" cy="449626"/>
          </a:xfrm>
          <a:custGeom>
            <a:gdLst>
              <a:gd name="connsiteX0" fmla="*/ 374055 w 624950"/>
              <a:gd name="connsiteY0" fmla="*/ 708054 h 816053"/>
              <a:gd name="connsiteX1" fmla="*/ 431205 w 624950"/>
              <a:gd name="connsiteY1" fmla="*/ 708054 h 816053"/>
              <a:gd name="connsiteX2" fmla="*/ 431205 w 624950"/>
              <a:gd name="connsiteY2" fmla="*/ 774063 h 816053"/>
              <a:gd name="connsiteX3" fmla="*/ 374055 w 624950"/>
              <a:gd name="connsiteY3" fmla="*/ 774063 h 816053"/>
              <a:gd name="connsiteX4" fmla="*/ 284615 w 624950"/>
              <a:gd name="connsiteY4" fmla="*/ 708053 h 816053"/>
              <a:gd name="connsiteX5" fmla="*/ 341765 w 624950"/>
              <a:gd name="connsiteY5" fmla="*/ 708053 h 816053"/>
              <a:gd name="connsiteX6" fmla="*/ 341765 w 624950"/>
              <a:gd name="connsiteY6" fmla="*/ 816053 h 816053"/>
              <a:gd name="connsiteX7" fmla="*/ 284615 w 624950"/>
              <a:gd name="connsiteY7" fmla="*/ 816053 h 816053"/>
              <a:gd name="connsiteX8" fmla="*/ 192819 w 624950"/>
              <a:gd name="connsiteY8" fmla="*/ 708053 h 816053"/>
              <a:gd name="connsiteX9" fmla="*/ 249969 w 624950"/>
              <a:gd name="connsiteY9" fmla="*/ 708053 h 816053"/>
              <a:gd name="connsiteX10" fmla="*/ 249969 w 624950"/>
              <a:gd name="connsiteY10" fmla="*/ 774062 h 816053"/>
              <a:gd name="connsiteX11" fmla="*/ 192819 w 624950"/>
              <a:gd name="connsiteY11" fmla="*/ 774062 h 816053"/>
              <a:gd name="connsiteX12" fmla="*/ 534176 w 624950"/>
              <a:gd name="connsiteY12" fmla="*/ 432054 h 816053"/>
              <a:gd name="connsiteX13" fmla="*/ 624950 w 624950"/>
              <a:gd name="connsiteY13" fmla="*/ 527685 h 816053"/>
              <a:gd name="connsiteX14" fmla="*/ 624950 w 624950"/>
              <a:gd name="connsiteY14" fmla="*/ 669893 h 816053"/>
              <a:gd name="connsiteX15" fmla="*/ 510650 w 624950"/>
              <a:gd name="connsiteY15" fmla="*/ 669893 h 816053"/>
              <a:gd name="connsiteX16" fmla="*/ 531414 w 624950"/>
              <a:gd name="connsiteY16" fmla="*/ 474059 h 816053"/>
              <a:gd name="connsiteX17" fmla="*/ 534176 w 624950"/>
              <a:gd name="connsiteY17" fmla="*/ 432054 h 816053"/>
              <a:gd name="connsiteX18" fmla="*/ 92297 w 624950"/>
              <a:gd name="connsiteY18" fmla="*/ 430625 h 816053"/>
              <a:gd name="connsiteX19" fmla="*/ 95060 w 624950"/>
              <a:gd name="connsiteY19" fmla="*/ 474059 h 816053"/>
              <a:gd name="connsiteX20" fmla="*/ 115824 w 624950"/>
              <a:gd name="connsiteY20" fmla="*/ 669893 h 816053"/>
              <a:gd name="connsiteX21" fmla="*/ 0 w 624950"/>
              <a:gd name="connsiteY21" fmla="*/ 669893 h 816053"/>
              <a:gd name="connsiteX22" fmla="*/ 0 w 624950"/>
              <a:gd name="connsiteY22" fmla="*/ 527685 h 816053"/>
              <a:gd name="connsiteX23" fmla="*/ 313618 w 624950"/>
              <a:gd name="connsiteY23" fmla="*/ 320041 h 816053"/>
              <a:gd name="connsiteX24" fmla="*/ 257230 w 624950"/>
              <a:gd name="connsiteY24" fmla="*/ 376047 h 816053"/>
              <a:gd name="connsiteX25" fmla="*/ 313237 w 624950"/>
              <a:gd name="connsiteY25" fmla="*/ 432435 h 816053"/>
              <a:gd name="connsiteX26" fmla="*/ 313523 w 624950"/>
              <a:gd name="connsiteY26" fmla="*/ 432435 h 816053"/>
              <a:gd name="connsiteX27" fmla="*/ 369625 w 624950"/>
              <a:gd name="connsiteY27" fmla="*/ 376142 h 816053"/>
              <a:gd name="connsiteX28" fmla="*/ 313618 w 624950"/>
              <a:gd name="connsiteY28" fmla="*/ 320041 h 816053"/>
              <a:gd name="connsiteX29" fmla="*/ 313237 w 624950"/>
              <a:gd name="connsiteY29" fmla="*/ 0 h 816053"/>
              <a:gd name="connsiteX30" fmla="*/ 334192 w 624950"/>
              <a:gd name="connsiteY30" fmla="*/ 22860 h 816053"/>
              <a:gd name="connsiteX31" fmla="*/ 489544 w 624950"/>
              <a:gd name="connsiteY31" fmla="*/ 468059 h 816053"/>
              <a:gd name="connsiteX32" fmla="*/ 468209 w 624950"/>
              <a:gd name="connsiteY32" fmla="*/ 669893 h 816053"/>
              <a:gd name="connsiteX33" fmla="*/ 158170 w 624950"/>
              <a:gd name="connsiteY33" fmla="*/ 669893 h 816053"/>
              <a:gd name="connsiteX34" fmla="*/ 136834 w 624950"/>
              <a:gd name="connsiteY34" fmla="*/ 468059 h 816053"/>
              <a:gd name="connsiteX35" fmla="*/ 292187 w 624950"/>
              <a:gd name="connsiteY35" fmla="*/ 22860 h 81605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24950" h="816053">
                <a:moveTo>
                  <a:pt x="374055" y="708054"/>
                </a:moveTo>
                <a:lnTo>
                  <a:pt x="431205" y="708054"/>
                </a:lnTo>
                <a:lnTo>
                  <a:pt x="431205" y="774063"/>
                </a:lnTo>
                <a:lnTo>
                  <a:pt x="374055" y="774063"/>
                </a:lnTo>
                <a:close/>
                <a:moveTo>
                  <a:pt x="284615" y="708053"/>
                </a:moveTo>
                <a:lnTo>
                  <a:pt x="341765" y="708053"/>
                </a:lnTo>
                <a:lnTo>
                  <a:pt x="341765" y="816053"/>
                </a:lnTo>
                <a:lnTo>
                  <a:pt x="284615" y="816053"/>
                </a:lnTo>
                <a:close/>
                <a:moveTo>
                  <a:pt x="192819" y="708053"/>
                </a:moveTo>
                <a:lnTo>
                  <a:pt x="249969" y="708053"/>
                </a:lnTo>
                <a:lnTo>
                  <a:pt x="249969" y="774062"/>
                </a:lnTo>
                <a:lnTo>
                  <a:pt x="192819" y="774062"/>
                </a:lnTo>
                <a:close/>
                <a:moveTo>
                  <a:pt x="534176" y="432054"/>
                </a:moveTo>
                <a:lnTo>
                  <a:pt x="624950" y="527685"/>
                </a:lnTo>
                <a:lnTo>
                  <a:pt x="624950" y="669893"/>
                </a:lnTo>
                <a:lnTo>
                  <a:pt x="510650" y="669893"/>
                </a:lnTo>
                <a:lnTo>
                  <a:pt x="531414" y="474059"/>
                </a:lnTo>
                <a:cubicBezTo>
                  <a:pt x="532843" y="460058"/>
                  <a:pt x="533700" y="446056"/>
                  <a:pt x="534176" y="432054"/>
                </a:cubicBezTo>
                <a:close/>
                <a:moveTo>
                  <a:pt x="92297" y="430625"/>
                </a:moveTo>
                <a:cubicBezTo>
                  <a:pt x="92774" y="445008"/>
                  <a:pt x="93536" y="459200"/>
                  <a:pt x="95060" y="474059"/>
                </a:cubicBezTo>
                <a:lnTo>
                  <a:pt x="115824" y="669893"/>
                </a:lnTo>
                <a:lnTo>
                  <a:pt x="0" y="669893"/>
                </a:lnTo>
                <a:lnTo>
                  <a:pt x="0" y="527685"/>
                </a:lnTo>
                <a:close/>
                <a:moveTo>
                  <a:pt x="313618" y="320041"/>
                </a:moveTo>
                <a:cubicBezTo>
                  <a:pt x="282581" y="319935"/>
                  <a:pt x="257335" y="345010"/>
                  <a:pt x="257230" y="376047"/>
                </a:cubicBezTo>
                <a:cubicBezTo>
                  <a:pt x="257125" y="407084"/>
                  <a:pt x="282200" y="432330"/>
                  <a:pt x="313237" y="432435"/>
                </a:cubicBezTo>
                <a:cubicBezTo>
                  <a:pt x="313332" y="432435"/>
                  <a:pt x="313428" y="432435"/>
                  <a:pt x="313523" y="432435"/>
                </a:cubicBezTo>
                <a:cubicBezTo>
                  <a:pt x="344560" y="432382"/>
                  <a:pt x="369678" y="407179"/>
                  <a:pt x="369625" y="376142"/>
                </a:cubicBezTo>
                <a:cubicBezTo>
                  <a:pt x="369572" y="345217"/>
                  <a:pt x="344543" y="320146"/>
                  <a:pt x="313618" y="320041"/>
                </a:cubicBezTo>
                <a:close/>
                <a:moveTo>
                  <a:pt x="313237" y="0"/>
                </a:moveTo>
                <a:lnTo>
                  <a:pt x="334192" y="22860"/>
                </a:lnTo>
                <a:cubicBezTo>
                  <a:pt x="451254" y="150400"/>
                  <a:pt x="506404" y="308610"/>
                  <a:pt x="489544" y="468059"/>
                </a:cubicBezTo>
                <a:lnTo>
                  <a:pt x="468209" y="669893"/>
                </a:lnTo>
                <a:lnTo>
                  <a:pt x="158170" y="669893"/>
                </a:lnTo>
                <a:lnTo>
                  <a:pt x="136834" y="468059"/>
                </a:lnTo>
                <a:cubicBezTo>
                  <a:pt x="119975" y="308610"/>
                  <a:pt x="175124" y="150400"/>
                  <a:pt x="292187" y="2286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4"/>
          </a:p>
        </p:txBody>
      </p:sp>
      <p:sp>
        <p:nvSpPr>
          <p:cNvPr id="4" name="五边形 5" title=""/>
          <p:cNvSpPr/>
          <p:nvPr>
            <p:custDataLst>
              <p:tags r:id="rId4"/>
            </p:custDataLst>
          </p:nvPr>
        </p:nvSpPr>
        <p:spPr>
          <a:xfrm>
            <a:off x="675681" y="56162"/>
            <a:ext cx="1791380" cy="543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4" b="1">
                <a:solidFill>
                  <a:schemeClr val="tx1"/>
                </a:solidFill>
              </a:rPr>
              <a:t>新知探究</a:t>
            </a:r>
          </a:p>
        </p:txBody>
      </p:sp>
      <p:sp>
        <p:nvSpPr>
          <p:cNvPr id="20" name="矩形: 圆角 11" title=""/>
          <p:cNvSpPr/>
          <p:nvPr>
            <p:custDataLst>
              <p:tags r:id="rId5"/>
            </p:custDataLst>
          </p:nvPr>
        </p:nvSpPr>
        <p:spPr>
          <a:xfrm>
            <a:off x="2529544" y="103199"/>
            <a:ext cx="4061932" cy="4610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671" b="1">
                <a:solidFill>
                  <a:schemeClr val="tx1"/>
                </a:solidFill>
              </a:rPr>
              <a:t>知识点</a:t>
            </a:r>
            <a:r>
              <a:rPr lang="en-US" altLang="zh-CN" sz="2671" b="1">
                <a:solidFill>
                  <a:schemeClr val="tx1"/>
                </a:solidFill>
              </a:rPr>
              <a:t>1  </a:t>
            </a:r>
            <a:r>
              <a:rPr lang="zh-CN" altLang="zh-CN" sz="2671" b="1">
                <a:solidFill>
                  <a:schemeClr val="tx1"/>
                </a:solidFill>
              </a:rPr>
              <a:t>液体压强的特点</a:t>
            </a:r>
            <a:endParaRPr lang="zh-CN" altLang="en-US" sz="2671" b="1">
              <a:solidFill>
                <a:schemeClr val="tx1"/>
              </a:solidFill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6005" y="1575882"/>
            <a:ext cx="3984111" cy="2250896"/>
          </a:xfrm>
          <a:prstGeom prst="roundRect">
            <a:avLst>
              <a:gd name="adj" fmla="val 12626"/>
            </a:avLst>
          </a:prstGeom>
        </p:spPr>
      </p:pic>
      <p:sp>
        <p:nvSpPr>
          <p:cNvPr id="17" name="文本框 16" title=""/>
          <p:cNvSpPr txBox="1"/>
          <p:nvPr>
            <p:custDataLst>
              <p:tags r:id="rId8"/>
            </p:custDataLst>
          </p:nvPr>
        </p:nvSpPr>
        <p:spPr>
          <a:xfrm>
            <a:off x="501116" y="5360364"/>
            <a:ext cx="10971954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0">
                <a:sym typeface="+mn-ea"/>
              </a:rPr>
              <a:t>由于液体具有</a:t>
            </a:r>
            <a:r>
              <a:rPr lang="zh-CN" altLang="en-US" sz="3730">
                <a:solidFill>
                  <a:srgbClr val="FF0000"/>
                </a:solidFill>
                <a:sym typeface="+mn-ea"/>
              </a:rPr>
              <a:t>流动性</a:t>
            </a:r>
            <a:r>
              <a:rPr lang="zh-CN" altLang="en-US" sz="3730">
                <a:sym typeface="+mn-ea"/>
              </a:rPr>
              <a:t>，液体内</a:t>
            </a:r>
            <a:r>
              <a:rPr lang="zh-CN" altLang="en-US" sz="3730">
                <a:solidFill>
                  <a:srgbClr val="FF0000"/>
                </a:solidFill>
                <a:sym typeface="+mn-ea"/>
              </a:rPr>
              <a:t>向各个方向</a:t>
            </a:r>
            <a:r>
              <a:rPr lang="zh-CN" altLang="en-US" sz="3730">
                <a:sym typeface="+mn-ea"/>
              </a:rPr>
              <a:t>都有压强。</a:t>
            </a:r>
          </a:p>
        </p:txBody>
      </p:sp>
      <p:pic>
        <p:nvPicPr>
          <p:cNvPr id="14" name="图片 13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195935" y="2303342"/>
            <a:ext cx="3983265" cy="2250896"/>
          </a:xfrm>
          <a:prstGeom prst="roundRect">
            <a:avLst>
              <a:gd name="adj" fmla="val 12626"/>
            </a:avLst>
          </a:prstGeom>
        </p:spPr>
      </p:pic>
      <p:pic>
        <p:nvPicPr>
          <p:cNvPr id="6" name="图片 5" title=""/>
          <p:cNvPicPr/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740186" y="2994428"/>
            <a:ext cx="3984111" cy="2250050"/>
          </a:xfrm>
          <a:prstGeom prst="roundRect">
            <a:avLst>
              <a:gd name="adj" fmla="val 12626"/>
            </a:avLst>
          </a:prstGeom>
        </p:spPr>
      </p:pic>
      <p:sp>
        <p:nvSpPr>
          <p:cNvPr id="24" name="圆角矩形标注 23" title=""/>
          <p:cNvSpPr/>
          <p:nvPr>
            <p:custDataLst>
              <p:tags r:id="rId13"/>
            </p:custDataLst>
          </p:nvPr>
        </p:nvSpPr>
        <p:spPr>
          <a:xfrm>
            <a:off x="4195935" y="1202001"/>
            <a:ext cx="3984957" cy="671631"/>
          </a:xfrm>
          <a:prstGeom prst="wedgeRoundRectCallout">
            <a:avLst>
              <a:gd name="adj1" fmla="val -15187"/>
              <a:gd name="adj2" fmla="val 98690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197">
                <a:solidFill>
                  <a:schemeClr val="tx1"/>
                </a:solidFill>
              </a:rPr>
              <a:t>液体对</a:t>
            </a:r>
            <a:r>
              <a:rPr lang="zh-CN" altLang="en-US" sz="3197">
                <a:solidFill>
                  <a:srgbClr val="FF0000"/>
                </a:solidFill>
                <a:sym typeface="+mn-ea"/>
              </a:rPr>
              <a:t>侧壁</a:t>
            </a:r>
            <a:r>
              <a:rPr lang="zh-CN" altLang="en-US" sz="3197">
                <a:solidFill>
                  <a:schemeClr val="tx1"/>
                </a:solidFill>
              </a:rPr>
              <a:t>有压强</a:t>
            </a:r>
          </a:p>
        </p:txBody>
      </p:sp>
      <p:sp>
        <p:nvSpPr>
          <p:cNvPr id="30" name="圆角矩形标注 29" title=""/>
          <p:cNvSpPr/>
          <p:nvPr>
            <p:custDataLst>
              <p:tags r:id="rId14"/>
            </p:custDataLst>
          </p:nvPr>
        </p:nvSpPr>
        <p:spPr>
          <a:xfrm>
            <a:off x="606005" y="3906291"/>
            <a:ext cx="3846232" cy="647101"/>
          </a:xfrm>
          <a:prstGeom prst="wedgeRoundRectCallout">
            <a:avLst>
              <a:gd name="adj1" fmla="val -6432"/>
              <a:gd name="adj2" fmla="val -108089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197">
                <a:solidFill>
                  <a:schemeClr val="tx1"/>
                </a:solidFill>
              </a:rPr>
              <a:t>液体对</a:t>
            </a:r>
            <a:r>
              <a:rPr lang="zh-CN" altLang="en-US" sz="3197">
                <a:solidFill>
                  <a:srgbClr val="FF0000"/>
                </a:solidFill>
                <a:sym typeface="+mn-ea"/>
              </a:rPr>
              <a:t>底部</a:t>
            </a:r>
            <a:r>
              <a:rPr lang="zh-CN" altLang="en-US" sz="3197">
                <a:solidFill>
                  <a:schemeClr val="tx1"/>
                </a:solidFill>
              </a:rPr>
              <a:t>有压强</a:t>
            </a:r>
          </a:p>
        </p:txBody>
      </p:sp>
      <p:sp>
        <p:nvSpPr>
          <p:cNvPr id="31" name="圆角矩形标注 30" title=""/>
          <p:cNvSpPr/>
          <p:nvPr>
            <p:custDataLst>
              <p:tags r:id="rId15"/>
            </p:custDataLst>
          </p:nvPr>
        </p:nvSpPr>
        <p:spPr>
          <a:xfrm>
            <a:off x="8333150" y="1668083"/>
            <a:ext cx="3244809" cy="1093727"/>
          </a:xfrm>
          <a:prstGeom prst="wedgeRoundRectCallout">
            <a:avLst>
              <a:gd name="adj1" fmla="val -5891"/>
              <a:gd name="adj2" fmla="val 90163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197">
                <a:solidFill>
                  <a:schemeClr val="tx1"/>
                </a:solidFill>
              </a:rPr>
              <a:t>液体</a:t>
            </a:r>
            <a:r>
              <a:rPr lang="zh-CN" altLang="en-US" sz="3197">
                <a:solidFill>
                  <a:srgbClr val="FF0000"/>
                </a:solidFill>
              </a:rPr>
              <a:t>内部向上</a:t>
            </a:r>
            <a:r>
              <a:rPr lang="zh-CN" altLang="en-US" sz="3197">
                <a:solidFill>
                  <a:schemeClr val="tx1"/>
                </a:solidFill>
              </a:rPr>
              <a:t>也有压强</a:t>
            </a:r>
          </a:p>
        </p:txBody>
      </p:sp>
      <p:sp>
        <p:nvSpPr>
          <p:cNvPr id="18" name="矩形 17" title=""/>
          <p:cNvSpPr/>
          <p:nvPr>
            <p:custDataLst>
              <p:tags r:id="rId16"/>
            </p:custDataLst>
          </p:nvPr>
        </p:nvSpPr>
        <p:spPr>
          <a:xfrm>
            <a:off x="675368" y="632721"/>
            <a:ext cx="3776870" cy="666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30">
                <a:ea typeface="+mj-ea"/>
                <a:cs typeface="+mn-lt"/>
              </a:rPr>
              <a:t>液体压强特点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animBg="1"/>
      <p:bldP spid="30" grpId="0" animBg="1"/>
      <p:bldP spid="31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8" name="图片 7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75302" y="1501444"/>
            <a:ext cx="4644746" cy="2623085"/>
          </a:xfrm>
          <a:prstGeom prst="roundRect">
            <a:avLst>
              <a:gd name="adj" fmla="val 12626"/>
            </a:avLst>
          </a:prstGeom>
        </p:spPr>
      </p:pic>
      <p:sp>
        <p:nvSpPr>
          <p:cNvPr id="3" name="任意多边形: 形状 1" title=""/>
          <p:cNvSpPr/>
          <p:nvPr>
            <p:custDataLst>
              <p:tags r:id="rId5"/>
            </p:custDataLst>
          </p:nvPr>
        </p:nvSpPr>
        <p:spPr>
          <a:xfrm>
            <a:off x="261792" y="102925"/>
            <a:ext cx="344333" cy="449626"/>
          </a:xfrm>
          <a:custGeom>
            <a:gdLst>
              <a:gd name="connsiteX0" fmla="*/ 374055 w 624950"/>
              <a:gd name="connsiteY0" fmla="*/ 708054 h 816053"/>
              <a:gd name="connsiteX1" fmla="*/ 431205 w 624950"/>
              <a:gd name="connsiteY1" fmla="*/ 708054 h 816053"/>
              <a:gd name="connsiteX2" fmla="*/ 431205 w 624950"/>
              <a:gd name="connsiteY2" fmla="*/ 774063 h 816053"/>
              <a:gd name="connsiteX3" fmla="*/ 374055 w 624950"/>
              <a:gd name="connsiteY3" fmla="*/ 774063 h 816053"/>
              <a:gd name="connsiteX4" fmla="*/ 284615 w 624950"/>
              <a:gd name="connsiteY4" fmla="*/ 708053 h 816053"/>
              <a:gd name="connsiteX5" fmla="*/ 341765 w 624950"/>
              <a:gd name="connsiteY5" fmla="*/ 708053 h 816053"/>
              <a:gd name="connsiteX6" fmla="*/ 341765 w 624950"/>
              <a:gd name="connsiteY6" fmla="*/ 816053 h 816053"/>
              <a:gd name="connsiteX7" fmla="*/ 284615 w 624950"/>
              <a:gd name="connsiteY7" fmla="*/ 816053 h 816053"/>
              <a:gd name="connsiteX8" fmla="*/ 192819 w 624950"/>
              <a:gd name="connsiteY8" fmla="*/ 708053 h 816053"/>
              <a:gd name="connsiteX9" fmla="*/ 249969 w 624950"/>
              <a:gd name="connsiteY9" fmla="*/ 708053 h 816053"/>
              <a:gd name="connsiteX10" fmla="*/ 249969 w 624950"/>
              <a:gd name="connsiteY10" fmla="*/ 774062 h 816053"/>
              <a:gd name="connsiteX11" fmla="*/ 192819 w 624950"/>
              <a:gd name="connsiteY11" fmla="*/ 774062 h 816053"/>
              <a:gd name="connsiteX12" fmla="*/ 534176 w 624950"/>
              <a:gd name="connsiteY12" fmla="*/ 432054 h 816053"/>
              <a:gd name="connsiteX13" fmla="*/ 624950 w 624950"/>
              <a:gd name="connsiteY13" fmla="*/ 527685 h 816053"/>
              <a:gd name="connsiteX14" fmla="*/ 624950 w 624950"/>
              <a:gd name="connsiteY14" fmla="*/ 669893 h 816053"/>
              <a:gd name="connsiteX15" fmla="*/ 510650 w 624950"/>
              <a:gd name="connsiteY15" fmla="*/ 669893 h 816053"/>
              <a:gd name="connsiteX16" fmla="*/ 531414 w 624950"/>
              <a:gd name="connsiteY16" fmla="*/ 474059 h 816053"/>
              <a:gd name="connsiteX17" fmla="*/ 534176 w 624950"/>
              <a:gd name="connsiteY17" fmla="*/ 432054 h 816053"/>
              <a:gd name="connsiteX18" fmla="*/ 92297 w 624950"/>
              <a:gd name="connsiteY18" fmla="*/ 430625 h 816053"/>
              <a:gd name="connsiteX19" fmla="*/ 95060 w 624950"/>
              <a:gd name="connsiteY19" fmla="*/ 474059 h 816053"/>
              <a:gd name="connsiteX20" fmla="*/ 115824 w 624950"/>
              <a:gd name="connsiteY20" fmla="*/ 669893 h 816053"/>
              <a:gd name="connsiteX21" fmla="*/ 0 w 624950"/>
              <a:gd name="connsiteY21" fmla="*/ 669893 h 816053"/>
              <a:gd name="connsiteX22" fmla="*/ 0 w 624950"/>
              <a:gd name="connsiteY22" fmla="*/ 527685 h 816053"/>
              <a:gd name="connsiteX23" fmla="*/ 313618 w 624950"/>
              <a:gd name="connsiteY23" fmla="*/ 320041 h 816053"/>
              <a:gd name="connsiteX24" fmla="*/ 257230 w 624950"/>
              <a:gd name="connsiteY24" fmla="*/ 376047 h 816053"/>
              <a:gd name="connsiteX25" fmla="*/ 313237 w 624950"/>
              <a:gd name="connsiteY25" fmla="*/ 432435 h 816053"/>
              <a:gd name="connsiteX26" fmla="*/ 313523 w 624950"/>
              <a:gd name="connsiteY26" fmla="*/ 432435 h 816053"/>
              <a:gd name="connsiteX27" fmla="*/ 369625 w 624950"/>
              <a:gd name="connsiteY27" fmla="*/ 376142 h 816053"/>
              <a:gd name="connsiteX28" fmla="*/ 313618 w 624950"/>
              <a:gd name="connsiteY28" fmla="*/ 320041 h 816053"/>
              <a:gd name="connsiteX29" fmla="*/ 313237 w 624950"/>
              <a:gd name="connsiteY29" fmla="*/ 0 h 816053"/>
              <a:gd name="connsiteX30" fmla="*/ 334192 w 624950"/>
              <a:gd name="connsiteY30" fmla="*/ 22860 h 816053"/>
              <a:gd name="connsiteX31" fmla="*/ 489544 w 624950"/>
              <a:gd name="connsiteY31" fmla="*/ 468059 h 816053"/>
              <a:gd name="connsiteX32" fmla="*/ 468209 w 624950"/>
              <a:gd name="connsiteY32" fmla="*/ 669893 h 816053"/>
              <a:gd name="connsiteX33" fmla="*/ 158170 w 624950"/>
              <a:gd name="connsiteY33" fmla="*/ 669893 h 816053"/>
              <a:gd name="connsiteX34" fmla="*/ 136834 w 624950"/>
              <a:gd name="connsiteY34" fmla="*/ 468059 h 816053"/>
              <a:gd name="connsiteX35" fmla="*/ 292187 w 624950"/>
              <a:gd name="connsiteY35" fmla="*/ 22860 h 81605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24950" h="816053">
                <a:moveTo>
                  <a:pt x="374055" y="708054"/>
                </a:moveTo>
                <a:lnTo>
                  <a:pt x="431205" y="708054"/>
                </a:lnTo>
                <a:lnTo>
                  <a:pt x="431205" y="774063"/>
                </a:lnTo>
                <a:lnTo>
                  <a:pt x="374055" y="774063"/>
                </a:lnTo>
                <a:close/>
                <a:moveTo>
                  <a:pt x="284615" y="708053"/>
                </a:moveTo>
                <a:lnTo>
                  <a:pt x="341765" y="708053"/>
                </a:lnTo>
                <a:lnTo>
                  <a:pt x="341765" y="816053"/>
                </a:lnTo>
                <a:lnTo>
                  <a:pt x="284615" y="816053"/>
                </a:lnTo>
                <a:close/>
                <a:moveTo>
                  <a:pt x="192819" y="708053"/>
                </a:moveTo>
                <a:lnTo>
                  <a:pt x="249969" y="708053"/>
                </a:lnTo>
                <a:lnTo>
                  <a:pt x="249969" y="774062"/>
                </a:lnTo>
                <a:lnTo>
                  <a:pt x="192819" y="774062"/>
                </a:lnTo>
                <a:close/>
                <a:moveTo>
                  <a:pt x="534176" y="432054"/>
                </a:moveTo>
                <a:lnTo>
                  <a:pt x="624950" y="527685"/>
                </a:lnTo>
                <a:lnTo>
                  <a:pt x="624950" y="669893"/>
                </a:lnTo>
                <a:lnTo>
                  <a:pt x="510650" y="669893"/>
                </a:lnTo>
                <a:lnTo>
                  <a:pt x="531414" y="474059"/>
                </a:lnTo>
                <a:cubicBezTo>
                  <a:pt x="532843" y="460058"/>
                  <a:pt x="533700" y="446056"/>
                  <a:pt x="534176" y="432054"/>
                </a:cubicBezTo>
                <a:close/>
                <a:moveTo>
                  <a:pt x="92297" y="430625"/>
                </a:moveTo>
                <a:cubicBezTo>
                  <a:pt x="92774" y="445008"/>
                  <a:pt x="93536" y="459200"/>
                  <a:pt x="95060" y="474059"/>
                </a:cubicBezTo>
                <a:lnTo>
                  <a:pt x="115824" y="669893"/>
                </a:lnTo>
                <a:lnTo>
                  <a:pt x="0" y="669893"/>
                </a:lnTo>
                <a:lnTo>
                  <a:pt x="0" y="527685"/>
                </a:lnTo>
                <a:close/>
                <a:moveTo>
                  <a:pt x="313618" y="320041"/>
                </a:moveTo>
                <a:cubicBezTo>
                  <a:pt x="282581" y="319935"/>
                  <a:pt x="257335" y="345010"/>
                  <a:pt x="257230" y="376047"/>
                </a:cubicBezTo>
                <a:cubicBezTo>
                  <a:pt x="257125" y="407084"/>
                  <a:pt x="282200" y="432330"/>
                  <a:pt x="313237" y="432435"/>
                </a:cubicBezTo>
                <a:cubicBezTo>
                  <a:pt x="313332" y="432435"/>
                  <a:pt x="313428" y="432435"/>
                  <a:pt x="313523" y="432435"/>
                </a:cubicBezTo>
                <a:cubicBezTo>
                  <a:pt x="344560" y="432382"/>
                  <a:pt x="369678" y="407179"/>
                  <a:pt x="369625" y="376142"/>
                </a:cubicBezTo>
                <a:cubicBezTo>
                  <a:pt x="369572" y="345217"/>
                  <a:pt x="344543" y="320146"/>
                  <a:pt x="313618" y="320041"/>
                </a:cubicBezTo>
                <a:close/>
                <a:moveTo>
                  <a:pt x="313237" y="0"/>
                </a:moveTo>
                <a:lnTo>
                  <a:pt x="334192" y="22860"/>
                </a:lnTo>
                <a:cubicBezTo>
                  <a:pt x="451254" y="150400"/>
                  <a:pt x="506404" y="308610"/>
                  <a:pt x="489544" y="468059"/>
                </a:cubicBezTo>
                <a:lnTo>
                  <a:pt x="468209" y="669893"/>
                </a:lnTo>
                <a:lnTo>
                  <a:pt x="158170" y="669893"/>
                </a:lnTo>
                <a:lnTo>
                  <a:pt x="136834" y="468059"/>
                </a:lnTo>
                <a:cubicBezTo>
                  <a:pt x="119975" y="308610"/>
                  <a:pt x="175124" y="150400"/>
                  <a:pt x="292187" y="2286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4"/>
          </a:p>
        </p:txBody>
      </p:sp>
      <p:sp>
        <p:nvSpPr>
          <p:cNvPr id="4" name="五边形 5" title=""/>
          <p:cNvSpPr/>
          <p:nvPr>
            <p:custDataLst>
              <p:tags r:id="rId6"/>
            </p:custDataLst>
          </p:nvPr>
        </p:nvSpPr>
        <p:spPr>
          <a:xfrm>
            <a:off x="675681" y="56162"/>
            <a:ext cx="1791380" cy="543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4" b="1">
                <a:solidFill>
                  <a:schemeClr val="tx1"/>
                </a:solidFill>
              </a:rPr>
              <a:t>新知探究</a:t>
            </a:r>
          </a:p>
        </p:txBody>
      </p:sp>
      <p:sp>
        <p:nvSpPr>
          <p:cNvPr id="20" name="矩形: 圆角 11" title=""/>
          <p:cNvSpPr/>
          <p:nvPr>
            <p:custDataLst>
              <p:tags r:id="rId7"/>
            </p:custDataLst>
          </p:nvPr>
        </p:nvSpPr>
        <p:spPr>
          <a:xfrm>
            <a:off x="2529544" y="103199"/>
            <a:ext cx="4061932" cy="4610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671" b="1">
                <a:solidFill>
                  <a:schemeClr val="tx1"/>
                </a:solidFill>
              </a:rPr>
              <a:t>知识点</a:t>
            </a:r>
            <a:r>
              <a:rPr lang="en-US" altLang="zh-CN" sz="2671" b="1">
                <a:solidFill>
                  <a:schemeClr val="tx1"/>
                </a:solidFill>
              </a:rPr>
              <a:t>1  </a:t>
            </a:r>
            <a:r>
              <a:rPr lang="zh-CN" altLang="zh-CN" sz="2671" b="1">
                <a:solidFill>
                  <a:schemeClr val="tx1"/>
                </a:solidFill>
              </a:rPr>
              <a:t>液体压强的特点</a:t>
            </a:r>
            <a:endParaRPr lang="zh-CN" altLang="en-US" sz="2671" b="1">
              <a:solidFill>
                <a:schemeClr val="tx1"/>
              </a:solidFill>
            </a:endParaRPr>
          </a:p>
        </p:txBody>
      </p:sp>
      <p:pic>
        <p:nvPicPr>
          <p:cNvPr id="14" name="图片 13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33548" y="1504827"/>
            <a:ext cx="4626982" cy="2614626"/>
          </a:xfrm>
          <a:prstGeom prst="roundRect">
            <a:avLst>
              <a:gd name="adj" fmla="val 12626"/>
            </a:avLst>
          </a:prstGeom>
        </p:spPr>
      </p:pic>
      <p:sp>
        <p:nvSpPr>
          <p:cNvPr id="24" name="圆角矩形标注 23" title=""/>
          <p:cNvSpPr/>
          <p:nvPr>
            <p:custDataLst>
              <p:tags r:id="rId10"/>
            </p:custDataLst>
          </p:nvPr>
        </p:nvSpPr>
        <p:spPr>
          <a:xfrm>
            <a:off x="833548" y="5124362"/>
            <a:ext cx="4626982" cy="651330"/>
          </a:xfrm>
          <a:prstGeom prst="wedgeRoundRectCallout">
            <a:avLst>
              <a:gd name="adj1" fmla="val -14041"/>
              <a:gd name="adj2" fmla="val -100251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197">
                <a:solidFill>
                  <a:schemeClr val="tx1"/>
                </a:solidFill>
              </a:rPr>
              <a:t>内部压强与</a:t>
            </a:r>
            <a:r>
              <a:rPr lang="zh-CN" altLang="en-US" sz="3197">
                <a:solidFill>
                  <a:srgbClr val="FF0000"/>
                </a:solidFill>
              </a:rPr>
              <a:t>深度</a:t>
            </a:r>
            <a:r>
              <a:rPr lang="zh-CN" altLang="en-US" sz="3197">
                <a:solidFill>
                  <a:schemeClr val="tx1"/>
                </a:solidFill>
              </a:rPr>
              <a:t>有关</a:t>
            </a:r>
          </a:p>
        </p:txBody>
      </p:sp>
      <p:sp>
        <p:nvSpPr>
          <p:cNvPr id="18" name="矩形 17" title=""/>
          <p:cNvSpPr/>
          <p:nvPr>
            <p:custDataLst>
              <p:tags r:id="rId11"/>
            </p:custDataLst>
          </p:nvPr>
        </p:nvSpPr>
        <p:spPr>
          <a:xfrm>
            <a:off x="675367" y="632721"/>
            <a:ext cx="6418564" cy="666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30">
                <a:ea typeface="+mj-ea"/>
                <a:cs typeface="+mn-lt"/>
              </a:rPr>
              <a:t>液体内部压强大小的特点</a:t>
            </a:r>
          </a:p>
        </p:txBody>
      </p:sp>
      <p:sp>
        <p:nvSpPr>
          <p:cNvPr id="7" name="圆角矩形标注 6" title=""/>
          <p:cNvSpPr/>
          <p:nvPr>
            <p:custDataLst>
              <p:tags r:id="rId12"/>
            </p:custDataLst>
          </p:nvPr>
        </p:nvSpPr>
        <p:spPr>
          <a:xfrm>
            <a:off x="6175301" y="5061767"/>
            <a:ext cx="4626982" cy="651330"/>
          </a:xfrm>
          <a:prstGeom prst="wedgeRoundRectCallout">
            <a:avLst>
              <a:gd name="adj1" fmla="val -14041"/>
              <a:gd name="adj2" fmla="val -100251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197">
                <a:solidFill>
                  <a:schemeClr val="tx1"/>
                </a:solidFill>
              </a:rPr>
              <a:t>内部压强与</a:t>
            </a:r>
            <a:r>
              <a:rPr lang="zh-CN" altLang="en-US" sz="3197">
                <a:solidFill>
                  <a:srgbClr val="FF0000"/>
                </a:solidFill>
              </a:rPr>
              <a:t>密度</a:t>
            </a:r>
            <a:r>
              <a:rPr lang="zh-CN" altLang="en-US" sz="3197">
                <a:solidFill>
                  <a:schemeClr val="tx1"/>
                </a:solidFill>
              </a:rPr>
              <a:t>有关</a:t>
            </a:r>
          </a:p>
        </p:txBody>
      </p:sp>
      <p:sp>
        <p:nvSpPr>
          <p:cNvPr id="13" name="文本框 12" title=""/>
          <p:cNvSpPr txBox="1"/>
          <p:nvPr>
            <p:custDataLst>
              <p:tags r:id="rId13"/>
            </p:custDataLst>
          </p:nvPr>
        </p:nvSpPr>
        <p:spPr>
          <a:xfrm>
            <a:off x="6175302" y="4124528"/>
            <a:ext cx="4644746" cy="58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197">
                <a:sym typeface="+mn-ea"/>
              </a:rPr>
              <a:t>体积相同，水比油重</a:t>
            </a:r>
          </a:p>
        </p:txBody>
      </p:sp>
      <p:sp>
        <p:nvSpPr>
          <p:cNvPr id="9" name="文本框 8" title=""/>
          <p:cNvSpPr txBox="1"/>
          <p:nvPr>
            <p:custDataLst>
              <p:tags r:id="rId14"/>
            </p:custDataLst>
          </p:nvPr>
        </p:nvSpPr>
        <p:spPr>
          <a:xfrm>
            <a:off x="833548" y="4124528"/>
            <a:ext cx="4627828" cy="58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197">
                <a:sym typeface="+mn-ea"/>
              </a:rPr>
              <a:t>位置越低，喷得越远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8" grpId="0"/>
      <p:bldP spid="7" grpId="0" animBg="1"/>
      <p:bldP spid="1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1792" y="721823"/>
            <a:ext cx="528822" cy="528822"/>
          </a:xfrm>
          <a:prstGeom prst="rect">
            <a:avLst/>
          </a:prstGeom>
        </p:spPr>
      </p:pic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940977" y="610785"/>
            <a:ext cx="1123331" cy="58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3197">
                <a:solidFill>
                  <a:srgbClr val="0070C0"/>
                </a:solidFill>
                <a:latin typeface="+mj-ea"/>
                <a:ea typeface="+mj-ea"/>
              </a:rPr>
              <a:t>实验</a:t>
            </a:r>
          </a:p>
        </p:txBody>
      </p:sp>
      <p:sp>
        <p:nvSpPr>
          <p:cNvPr id="4" name="矩形 3" title=""/>
          <p:cNvSpPr/>
          <p:nvPr>
            <p:custDataLst>
              <p:tags r:id="rId6"/>
            </p:custDataLst>
          </p:nvPr>
        </p:nvSpPr>
        <p:spPr>
          <a:xfrm>
            <a:off x="2214876" y="581968"/>
            <a:ext cx="7590112" cy="666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730" b="1"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探究液体压强与哪些因素有关</a:t>
            </a:r>
          </a:p>
        </p:txBody>
      </p:sp>
      <p:sp>
        <p:nvSpPr>
          <p:cNvPr id="5" name="任意多边形: 形状 1" title=""/>
          <p:cNvSpPr/>
          <p:nvPr>
            <p:custDataLst>
              <p:tags r:id="rId7"/>
            </p:custDataLst>
          </p:nvPr>
        </p:nvSpPr>
        <p:spPr>
          <a:xfrm>
            <a:off x="261792" y="102925"/>
            <a:ext cx="344333" cy="449626"/>
          </a:xfrm>
          <a:custGeom>
            <a:gdLst>
              <a:gd name="connsiteX0" fmla="*/ 374055 w 624950"/>
              <a:gd name="connsiteY0" fmla="*/ 708054 h 816053"/>
              <a:gd name="connsiteX1" fmla="*/ 431205 w 624950"/>
              <a:gd name="connsiteY1" fmla="*/ 708054 h 816053"/>
              <a:gd name="connsiteX2" fmla="*/ 431205 w 624950"/>
              <a:gd name="connsiteY2" fmla="*/ 774063 h 816053"/>
              <a:gd name="connsiteX3" fmla="*/ 374055 w 624950"/>
              <a:gd name="connsiteY3" fmla="*/ 774063 h 816053"/>
              <a:gd name="connsiteX4" fmla="*/ 284615 w 624950"/>
              <a:gd name="connsiteY4" fmla="*/ 708053 h 816053"/>
              <a:gd name="connsiteX5" fmla="*/ 341765 w 624950"/>
              <a:gd name="connsiteY5" fmla="*/ 708053 h 816053"/>
              <a:gd name="connsiteX6" fmla="*/ 341765 w 624950"/>
              <a:gd name="connsiteY6" fmla="*/ 816053 h 816053"/>
              <a:gd name="connsiteX7" fmla="*/ 284615 w 624950"/>
              <a:gd name="connsiteY7" fmla="*/ 816053 h 816053"/>
              <a:gd name="connsiteX8" fmla="*/ 192819 w 624950"/>
              <a:gd name="connsiteY8" fmla="*/ 708053 h 816053"/>
              <a:gd name="connsiteX9" fmla="*/ 249969 w 624950"/>
              <a:gd name="connsiteY9" fmla="*/ 708053 h 816053"/>
              <a:gd name="connsiteX10" fmla="*/ 249969 w 624950"/>
              <a:gd name="connsiteY10" fmla="*/ 774062 h 816053"/>
              <a:gd name="connsiteX11" fmla="*/ 192819 w 624950"/>
              <a:gd name="connsiteY11" fmla="*/ 774062 h 816053"/>
              <a:gd name="connsiteX12" fmla="*/ 534176 w 624950"/>
              <a:gd name="connsiteY12" fmla="*/ 432054 h 816053"/>
              <a:gd name="connsiteX13" fmla="*/ 624950 w 624950"/>
              <a:gd name="connsiteY13" fmla="*/ 527685 h 816053"/>
              <a:gd name="connsiteX14" fmla="*/ 624950 w 624950"/>
              <a:gd name="connsiteY14" fmla="*/ 669893 h 816053"/>
              <a:gd name="connsiteX15" fmla="*/ 510650 w 624950"/>
              <a:gd name="connsiteY15" fmla="*/ 669893 h 816053"/>
              <a:gd name="connsiteX16" fmla="*/ 531414 w 624950"/>
              <a:gd name="connsiteY16" fmla="*/ 474059 h 816053"/>
              <a:gd name="connsiteX17" fmla="*/ 534176 w 624950"/>
              <a:gd name="connsiteY17" fmla="*/ 432054 h 816053"/>
              <a:gd name="connsiteX18" fmla="*/ 92297 w 624950"/>
              <a:gd name="connsiteY18" fmla="*/ 430625 h 816053"/>
              <a:gd name="connsiteX19" fmla="*/ 95060 w 624950"/>
              <a:gd name="connsiteY19" fmla="*/ 474059 h 816053"/>
              <a:gd name="connsiteX20" fmla="*/ 115824 w 624950"/>
              <a:gd name="connsiteY20" fmla="*/ 669893 h 816053"/>
              <a:gd name="connsiteX21" fmla="*/ 0 w 624950"/>
              <a:gd name="connsiteY21" fmla="*/ 669893 h 816053"/>
              <a:gd name="connsiteX22" fmla="*/ 0 w 624950"/>
              <a:gd name="connsiteY22" fmla="*/ 527685 h 816053"/>
              <a:gd name="connsiteX23" fmla="*/ 313618 w 624950"/>
              <a:gd name="connsiteY23" fmla="*/ 320041 h 816053"/>
              <a:gd name="connsiteX24" fmla="*/ 257230 w 624950"/>
              <a:gd name="connsiteY24" fmla="*/ 376047 h 816053"/>
              <a:gd name="connsiteX25" fmla="*/ 313237 w 624950"/>
              <a:gd name="connsiteY25" fmla="*/ 432435 h 816053"/>
              <a:gd name="connsiteX26" fmla="*/ 313523 w 624950"/>
              <a:gd name="connsiteY26" fmla="*/ 432435 h 816053"/>
              <a:gd name="connsiteX27" fmla="*/ 369625 w 624950"/>
              <a:gd name="connsiteY27" fmla="*/ 376142 h 816053"/>
              <a:gd name="connsiteX28" fmla="*/ 313618 w 624950"/>
              <a:gd name="connsiteY28" fmla="*/ 320041 h 816053"/>
              <a:gd name="connsiteX29" fmla="*/ 313237 w 624950"/>
              <a:gd name="connsiteY29" fmla="*/ 0 h 816053"/>
              <a:gd name="connsiteX30" fmla="*/ 334192 w 624950"/>
              <a:gd name="connsiteY30" fmla="*/ 22860 h 816053"/>
              <a:gd name="connsiteX31" fmla="*/ 489544 w 624950"/>
              <a:gd name="connsiteY31" fmla="*/ 468059 h 816053"/>
              <a:gd name="connsiteX32" fmla="*/ 468209 w 624950"/>
              <a:gd name="connsiteY32" fmla="*/ 669893 h 816053"/>
              <a:gd name="connsiteX33" fmla="*/ 158170 w 624950"/>
              <a:gd name="connsiteY33" fmla="*/ 669893 h 816053"/>
              <a:gd name="connsiteX34" fmla="*/ 136834 w 624950"/>
              <a:gd name="connsiteY34" fmla="*/ 468059 h 816053"/>
              <a:gd name="connsiteX35" fmla="*/ 292187 w 624950"/>
              <a:gd name="connsiteY35" fmla="*/ 22860 h 81605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24950" h="816053">
                <a:moveTo>
                  <a:pt x="374055" y="708054"/>
                </a:moveTo>
                <a:lnTo>
                  <a:pt x="431205" y="708054"/>
                </a:lnTo>
                <a:lnTo>
                  <a:pt x="431205" y="774063"/>
                </a:lnTo>
                <a:lnTo>
                  <a:pt x="374055" y="774063"/>
                </a:lnTo>
                <a:close/>
                <a:moveTo>
                  <a:pt x="284615" y="708053"/>
                </a:moveTo>
                <a:lnTo>
                  <a:pt x="341765" y="708053"/>
                </a:lnTo>
                <a:lnTo>
                  <a:pt x="341765" y="816053"/>
                </a:lnTo>
                <a:lnTo>
                  <a:pt x="284615" y="816053"/>
                </a:lnTo>
                <a:close/>
                <a:moveTo>
                  <a:pt x="192819" y="708053"/>
                </a:moveTo>
                <a:lnTo>
                  <a:pt x="249969" y="708053"/>
                </a:lnTo>
                <a:lnTo>
                  <a:pt x="249969" y="774062"/>
                </a:lnTo>
                <a:lnTo>
                  <a:pt x="192819" y="774062"/>
                </a:lnTo>
                <a:close/>
                <a:moveTo>
                  <a:pt x="534176" y="432054"/>
                </a:moveTo>
                <a:lnTo>
                  <a:pt x="624950" y="527685"/>
                </a:lnTo>
                <a:lnTo>
                  <a:pt x="624950" y="669893"/>
                </a:lnTo>
                <a:lnTo>
                  <a:pt x="510650" y="669893"/>
                </a:lnTo>
                <a:lnTo>
                  <a:pt x="531414" y="474059"/>
                </a:lnTo>
                <a:cubicBezTo>
                  <a:pt x="532843" y="460058"/>
                  <a:pt x="533700" y="446056"/>
                  <a:pt x="534176" y="432054"/>
                </a:cubicBezTo>
                <a:close/>
                <a:moveTo>
                  <a:pt x="92297" y="430625"/>
                </a:moveTo>
                <a:cubicBezTo>
                  <a:pt x="92774" y="445008"/>
                  <a:pt x="93536" y="459200"/>
                  <a:pt x="95060" y="474059"/>
                </a:cubicBezTo>
                <a:lnTo>
                  <a:pt x="115824" y="669893"/>
                </a:lnTo>
                <a:lnTo>
                  <a:pt x="0" y="669893"/>
                </a:lnTo>
                <a:lnTo>
                  <a:pt x="0" y="527685"/>
                </a:lnTo>
                <a:close/>
                <a:moveTo>
                  <a:pt x="313618" y="320041"/>
                </a:moveTo>
                <a:cubicBezTo>
                  <a:pt x="282581" y="319935"/>
                  <a:pt x="257335" y="345010"/>
                  <a:pt x="257230" y="376047"/>
                </a:cubicBezTo>
                <a:cubicBezTo>
                  <a:pt x="257125" y="407084"/>
                  <a:pt x="282200" y="432330"/>
                  <a:pt x="313237" y="432435"/>
                </a:cubicBezTo>
                <a:cubicBezTo>
                  <a:pt x="313332" y="432435"/>
                  <a:pt x="313428" y="432435"/>
                  <a:pt x="313523" y="432435"/>
                </a:cubicBezTo>
                <a:cubicBezTo>
                  <a:pt x="344560" y="432382"/>
                  <a:pt x="369678" y="407179"/>
                  <a:pt x="369625" y="376142"/>
                </a:cubicBezTo>
                <a:cubicBezTo>
                  <a:pt x="369572" y="345217"/>
                  <a:pt x="344543" y="320146"/>
                  <a:pt x="313618" y="320041"/>
                </a:cubicBezTo>
                <a:close/>
                <a:moveTo>
                  <a:pt x="313237" y="0"/>
                </a:moveTo>
                <a:lnTo>
                  <a:pt x="334192" y="22860"/>
                </a:lnTo>
                <a:cubicBezTo>
                  <a:pt x="451254" y="150400"/>
                  <a:pt x="506404" y="308610"/>
                  <a:pt x="489544" y="468059"/>
                </a:cubicBezTo>
                <a:lnTo>
                  <a:pt x="468209" y="669893"/>
                </a:lnTo>
                <a:lnTo>
                  <a:pt x="158170" y="669893"/>
                </a:lnTo>
                <a:lnTo>
                  <a:pt x="136834" y="468059"/>
                </a:lnTo>
                <a:cubicBezTo>
                  <a:pt x="119975" y="308610"/>
                  <a:pt x="175124" y="150400"/>
                  <a:pt x="292187" y="2286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4"/>
          </a:p>
        </p:txBody>
      </p:sp>
      <p:sp>
        <p:nvSpPr>
          <p:cNvPr id="6" name="五边形 5" title=""/>
          <p:cNvSpPr/>
          <p:nvPr>
            <p:custDataLst>
              <p:tags r:id="rId8"/>
            </p:custDataLst>
          </p:nvPr>
        </p:nvSpPr>
        <p:spPr>
          <a:xfrm>
            <a:off x="675681" y="56162"/>
            <a:ext cx="1791380" cy="543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4" b="1">
                <a:solidFill>
                  <a:schemeClr val="tx1"/>
                </a:solidFill>
              </a:rPr>
              <a:t>新知探究</a:t>
            </a:r>
          </a:p>
        </p:txBody>
      </p:sp>
      <p:sp>
        <p:nvSpPr>
          <p:cNvPr id="15" name="圆角矩形 14" title=""/>
          <p:cNvSpPr/>
          <p:nvPr>
            <p:custDataLst>
              <p:tags r:id="rId9"/>
            </p:custDataLst>
          </p:nvPr>
        </p:nvSpPr>
        <p:spPr>
          <a:xfrm>
            <a:off x="606125" y="1296495"/>
            <a:ext cx="1971585" cy="69240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D7E5B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072"/>
            <a:r>
              <a:rPr lang="zh-CN" altLang="en-US" sz="3197" kern="0">
                <a:solidFill>
                  <a:sysClr val="windowText" lastClr="000000"/>
                </a:solidFill>
                <a:latin typeface="+mj-ea"/>
                <a:ea typeface="+mj-ea"/>
              </a:rPr>
              <a:t>实验器材</a:t>
            </a:r>
          </a:p>
        </p:txBody>
      </p:sp>
      <p:sp>
        <p:nvSpPr>
          <p:cNvPr id="16" name="矩形 15" title=""/>
          <p:cNvSpPr/>
          <p:nvPr>
            <p:custDataLst>
              <p:tags r:id="rId10"/>
            </p:custDataLst>
          </p:nvPr>
        </p:nvSpPr>
        <p:spPr>
          <a:xfrm>
            <a:off x="2847760" y="1335440"/>
            <a:ext cx="8907677" cy="666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072">
              <a:defRPr/>
            </a:pPr>
            <a:r>
              <a:rPr lang="zh-CN" altLang="en-US" sz="3730" kern="0">
                <a:solidFill>
                  <a:prstClr val="black"/>
                </a:solidFill>
                <a:latin typeface="+mn-ea"/>
              </a:rPr>
              <a:t>液体压强计、烧杯、水，酒精、盐等。</a:t>
            </a:r>
            <a:endParaRPr lang="zh-CN" altLang="en-US" sz="2398" kern="0">
              <a:solidFill>
                <a:sysClr val="windowText" lastClr="000000"/>
              </a:solidFill>
              <a:latin typeface="+mn-ea"/>
            </a:endParaRPr>
          </a:p>
        </p:txBody>
      </p:sp>
      <p:sp>
        <p:nvSpPr>
          <p:cNvPr id="20" name="圆角矩形 19" title=""/>
          <p:cNvSpPr/>
          <p:nvPr>
            <p:custDataLst>
              <p:tags r:id="rId11"/>
            </p:custDataLst>
          </p:nvPr>
        </p:nvSpPr>
        <p:spPr>
          <a:xfrm>
            <a:off x="557548" y="2222809"/>
            <a:ext cx="1971585" cy="69240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D7E5B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072"/>
            <a:r>
              <a:rPr lang="zh-CN" altLang="en-US" sz="3197" kern="0">
                <a:solidFill>
                  <a:sysClr val="windowText" lastClr="000000"/>
                </a:solidFill>
                <a:latin typeface="+mj-ea"/>
                <a:ea typeface="+mj-ea"/>
              </a:rPr>
              <a:t>实验思路</a:t>
            </a:r>
          </a:p>
        </p:txBody>
      </p:sp>
      <p:sp>
        <p:nvSpPr>
          <p:cNvPr id="21" name="矩形 20" title=""/>
          <p:cNvSpPr/>
          <p:nvPr>
            <p:custDataLst>
              <p:tags r:id="rId12"/>
            </p:custDataLst>
          </p:nvPr>
        </p:nvSpPr>
        <p:spPr>
          <a:xfrm>
            <a:off x="2709717" y="2089333"/>
            <a:ext cx="6278147" cy="446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730" kern="0">
                <a:solidFill>
                  <a:prstClr val="black"/>
                </a:solidFill>
                <a:latin typeface="+mn-ea"/>
              </a:rPr>
              <a:t>可以用如图所示的仪器探究液体的压强。改变探头的方向，就能探究液体内部各个方向的压强;改变探头的深度或把探头放在其他液体中，就能探究液体压强与深度、液体密度等因素的关系。</a:t>
            </a:r>
          </a:p>
        </p:txBody>
      </p:sp>
      <p:sp>
        <p:nvSpPr>
          <p:cNvPr id="7" name="矩形: 圆角 11" title=""/>
          <p:cNvSpPr/>
          <p:nvPr>
            <p:custDataLst>
              <p:tags r:id="rId13"/>
            </p:custDataLst>
          </p:nvPr>
        </p:nvSpPr>
        <p:spPr>
          <a:xfrm>
            <a:off x="2529543" y="103199"/>
            <a:ext cx="4850296" cy="4610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671" b="1">
                <a:solidFill>
                  <a:schemeClr val="tx1"/>
                </a:solidFill>
              </a:rPr>
              <a:t>知识点</a:t>
            </a:r>
            <a:r>
              <a:rPr lang="en-US" altLang="zh-CN" sz="2671" b="1">
                <a:solidFill>
                  <a:schemeClr val="tx1"/>
                </a:solidFill>
              </a:rPr>
              <a:t>2  </a:t>
            </a:r>
            <a:r>
              <a:rPr lang="zh-CN" altLang="zh-CN" sz="2671" b="1">
                <a:solidFill>
                  <a:schemeClr val="tx1"/>
                </a:solidFill>
              </a:rPr>
              <a:t>液体压强的影响因素</a:t>
            </a:r>
            <a:endParaRPr lang="en-US" altLang="zh-CN" sz="2671" b="1">
              <a:solidFill>
                <a:schemeClr val="tx1"/>
              </a:solidFill>
            </a:endParaRPr>
          </a:p>
        </p:txBody>
      </p:sp>
      <p:pic>
        <p:nvPicPr>
          <p:cNvPr id="13" name="图片 12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987864" y="2552877"/>
            <a:ext cx="2844706" cy="3612768"/>
          </a:xfrm>
          <a:prstGeom prst="roundRect">
            <a:avLst>
              <a:gd name="adj" fmla="val 12626"/>
            </a:avLst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 animBg="1"/>
      <p:bldP spid="16" grpId="0"/>
      <p:bldP spid="20" grpId="0" animBg="1"/>
      <p:bldP spid="21" grpId="0"/>
    </p:bldLst>
  </p:timing>
</p:sld>
</file>

<file path=ppt/tags/tag1.xml><?xml version="1.0" encoding="utf-8"?>
<p:tagLst xmlns:p="http://schemas.openxmlformats.org/presentationml/2006/main">
  <p:tag name="AS_UNIQUEID" val="744"/>
</p:tagLst>
</file>

<file path=ppt/tags/tag10.xml><?xml version="1.0" encoding="utf-8"?>
<p:tagLst xmlns:p="http://schemas.openxmlformats.org/presentationml/2006/main">
  <p:tag name="AS_UNIQUEID" val="752"/>
</p:tagLst>
</file>

<file path=ppt/tags/tag100.xml><?xml version="1.0" encoding="utf-8"?>
<p:tagLst xmlns:p="http://schemas.openxmlformats.org/presentationml/2006/main">
  <p:tag name="AS_UNIQUEID" val="822"/>
</p:tagLst>
</file>

<file path=ppt/tags/tag101.xml><?xml version="1.0" encoding="utf-8"?>
<p:tagLst xmlns:p="http://schemas.openxmlformats.org/presentationml/2006/main">
  <p:tag name="AS_UNIQUEID" val="823"/>
</p:tagLst>
</file>

<file path=ppt/tags/tag102.xml><?xml version="1.0" encoding="utf-8"?>
<p:tagLst xmlns:p="http://schemas.openxmlformats.org/presentationml/2006/main">
  <p:tag name="AS_UNIQUEID" val="824"/>
</p:tagLst>
</file>

<file path=ppt/tags/tag103.xml><?xml version="1.0" encoding="utf-8"?>
<p:tagLst xmlns:p="http://schemas.openxmlformats.org/presentationml/2006/main">
  <p:tag name="AS_UNIQUEID" val="825"/>
</p:tagLst>
</file>

<file path=ppt/tags/tag104.xml><?xml version="1.0" encoding="utf-8"?>
<p:tagLst xmlns:p="http://schemas.openxmlformats.org/presentationml/2006/main">
  <p:tag name="AS_UNIQUEID" val="826"/>
</p:tagLst>
</file>

<file path=ppt/tags/tag105.xml><?xml version="1.0" encoding="utf-8"?>
<p:tagLst xmlns:p="http://schemas.openxmlformats.org/presentationml/2006/main">
  <p:tag name="AS_UNIQUEID" val="827"/>
</p:tagLst>
</file>

<file path=ppt/tags/tag106.xml><?xml version="1.0" encoding="utf-8"?>
<p:tagLst xmlns:p="http://schemas.openxmlformats.org/presentationml/2006/main">
  <p:tag name="AS_UNIQUEID" val="828"/>
</p:tagLst>
</file>

<file path=ppt/tags/tag107.xml><?xml version="1.0" encoding="utf-8"?>
<p:tagLst xmlns:p="http://schemas.openxmlformats.org/presentationml/2006/main">
  <p:tag name="AS_UNIQUEID" val="829"/>
</p:tagLst>
</file>

<file path=ppt/tags/tag108.xml><?xml version="1.0" encoding="utf-8"?>
<p:tagLst xmlns:p="http://schemas.openxmlformats.org/presentationml/2006/main">
  <p:tag name="AS_UNIQUEID" val="830"/>
</p:tagLst>
</file>

<file path=ppt/tags/tag109.xml><?xml version="1.0" encoding="utf-8"?>
<p:tagLst xmlns:p="http://schemas.openxmlformats.org/presentationml/2006/main">
  <p:tag name="AS_UNIQUEID" val="1061"/>
</p:tagLst>
</file>

<file path=ppt/tags/tag11.xml><?xml version="1.0" encoding="utf-8"?>
<p:tagLst xmlns:p="http://schemas.openxmlformats.org/presentationml/2006/main">
  <p:tag name="AS_UNIQUEID" val="753"/>
</p:tagLst>
</file>

<file path=ppt/tags/tag110.xml><?xml version="1.0" encoding="utf-8"?>
<p:tagLst xmlns:p="http://schemas.openxmlformats.org/presentationml/2006/main">
  <p:tag name="AS_UNIQUEID" val="831"/>
</p:tagLst>
</file>

<file path=ppt/tags/tag111.xml><?xml version="1.0" encoding="utf-8"?>
<p:tagLst xmlns:p="http://schemas.openxmlformats.org/presentationml/2006/main">
  <p:tag name="AS_UNIQUEID" val="832"/>
</p:tagLst>
</file>

<file path=ppt/tags/tag112.xml><?xml version="1.0" encoding="utf-8"?>
<p:tagLst xmlns:p="http://schemas.openxmlformats.org/presentationml/2006/main">
  <p:tag name="AS_UNIQUEID" val="833"/>
</p:tagLst>
</file>

<file path=ppt/tags/tag113.xml><?xml version="1.0" encoding="utf-8"?>
<p:tagLst xmlns:p="http://schemas.openxmlformats.org/presentationml/2006/main">
  <p:tag name="AS_UNIQUEID" val="834"/>
</p:tagLst>
</file>

<file path=ppt/tags/tag114.xml><?xml version="1.0" encoding="utf-8"?>
<p:tagLst xmlns:p="http://schemas.openxmlformats.org/presentationml/2006/main">
  <p:tag name="AS_UNIQUEID" val="835"/>
</p:tagLst>
</file>

<file path=ppt/tags/tag115.xml><?xml version="1.0" encoding="utf-8"?>
<p:tagLst xmlns:p="http://schemas.openxmlformats.org/presentationml/2006/main">
  <p:tag name="AS_UNIQUEID" val="836"/>
</p:tagLst>
</file>

<file path=ppt/tags/tag116.xml><?xml version="1.0" encoding="utf-8"?>
<p:tagLst xmlns:p="http://schemas.openxmlformats.org/presentationml/2006/main">
  <p:tag name="AS_UNIQUEID" val="837"/>
</p:tagLst>
</file>

<file path=ppt/tags/tag117.xml><?xml version="1.0" encoding="utf-8"?>
<p:tagLst xmlns:p="http://schemas.openxmlformats.org/presentationml/2006/main">
  <p:tag name="AS_UNIQUEID" val="838"/>
</p:tagLst>
</file>

<file path=ppt/tags/tag118.xml><?xml version="1.0" encoding="utf-8"?>
<p:tagLst xmlns:p="http://schemas.openxmlformats.org/presentationml/2006/main">
  <p:tag name="AS_UNIQUEID" val="839"/>
</p:tagLst>
</file>

<file path=ppt/tags/tag119.xml><?xml version="1.0" encoding="utf-8"?>
<p:tagLst xmlns:p="http://schemas.openxmlformats.org/presentationml/2006/main">
  <p:tag name="AS_UNIQUEID" val="840"/>
</p:tagLst>
</file>

<file path=ppt/tags/tag12.xml><?xml version="1.0" encoding="utf-8"?>
<p:tagLst xmlns:p="http://schemas.openxmlformats.org/presentationml/2006/main">
  <p:tag name="AS_UNIQUEID" val="754"/>
</p:tagLst>
</file>

<file path=ppt/tags/tag120.xml><?xml version="1.0" encoding="utf-8"?>
<p:tagLst xmlns:p="http://schemas.openxmlformats.org/presentationml/2006/main">
  <p:tag name="AS_UNIQUEID" val="841"/>
</p:tagLst>
</file>

<file path=ppt/tags/tag121.xml><?xml version="1.0" encoding="utf-8"?>
<p:tagLst xmlns:p="http://schemas.openxmlformats.org/presentationml/2006/main">
  <p:tag name="AS_UNIQUEID" val="842"/>
</p:tagLst>
</file>

<file path=ppt/tags/tag122.xml><?xml version="1.0" encoding="utf-8"?>
<p:tagLst xmlns:p="http://schemas.openxmlformats.org/presentationml/2006/main">
  <p:tag name="AS_UNIQUEID" val="843"/>
</p:tagLst>
</file>

<file path=ppt/tags/tag123.xml><?xml version="1.0" encoding="utf-8"?>
<p:tagLst xmlns:p="http://schemas.openxmlformats.org/presentationml/2006/main">
  <p:tag name="AS_UNIQUEID" val="844"/>
</p:tagLst>
</file>

<file path=ppt/tags/tag124.xml><?xml version="1.0" encoding="utf-8"?>
<p:tagLst xmlns:p="http://schemas.openxmlformats.org/presentationml/2006/main">
  <p:tag name="AS_UNIQUEID" val="845"/>
</p:tagLst>
</file>

<file path=ppt/tags/tag125.xml><?xml version="1.0" encoding="utf-8"?>
<p:tagLst xmlns:p="http://schemas.openxmlformats.org/presentationml/2006/main">
  <p:tag name="AS_UNIQUEID" val="846"/>
</p:tagLst>
</file>

<file path=ppt/tags/tag126.xml><?xml version="1.0" encoding="utf-8"?>
<p:tagLst xmlns:p="http://schemas.openxmlformats.org/presentationml/2006/main">
  <p:tag name="AS_UNIQUEID" val="847"/>
</p:tagLst>
</file>

<file path=ppt/tags/tag127.xml><?xml version="1.0" encoding="utf-8"?>
<p:tagLst xmlns:p="http://schemas.openxmlformats.org/presentationml/2006/main">
  <p:tag name="AS_UNIQUEID" val="848"/>
</p:tagLst>
</file>

<file path=ppt/tags/tag128.xml><?xml version="1.0" encoding="utf-8"?>
<p:tagLst xmlns:p="http://schemas.openxmlformats.org/presentationml/2006/main">
  <p:tag name="AS_UNIQUEID" val="849"/>
</p:tagLst>
</file>

<file path=ppt/tags/tag129.xml><?xml version="1.0" encoding="utf-8"?>
<p:tagLst xmlns:p="http://schemas.openxmlformats.org/presentationml/2006/main">
  <p:tag name="AS_UNIQUEID" val="850"/>
</p:tagLst>
</file>

<file path=ppt/tags/tag13.xml><?xml version="1.0" encoding="utf-8"?>
<p:tagLst xmlns:p="http://schemas.openxmlformats.org/presentationml/2006/main">
  <p:tag name="AS_UNIQUEID" val="755"/>
</p:tagLst>
</file>

<file path=ppt/tags/tag130.xml><?xml version="1.0" encoding="utf-8"?>
<p:tagLst xmlns:p="http://schemas.openxmlformats.org/presentationml/2006/main">
  <p:tag name="AS_UNIQUEID" val="851"/>
</p:tagLst>
</file>

<file path=ppt/tags/tag131.xml><?xml version="1.0" encoding="utf-8"?>
<p:tagLst xmlns:p="http://schemas.openxmlformats.org/presentationml/2006/main">
  <p:tag name="AS_UNIQUEID" val="852"/>
</p:tagLst>
</file>

<file path=ppt/tags/tag132.xml><?xml version="1.0" encoding="utf-8"?>
<p:tagLst xmlns:p="http://schemas.openxmlformats.org/presentationml/2006/main">
  <p:tag name="AS_UNIQUEID" val="853"/>
</p:tagLst>
</file>

<file path=ppt/tags/tag133.xml><?xml version="1.0" encoding="utf-8"?>
<p:tagLst xmlns:p="http://schemas.openxmlformats.org/presentationml/2006/main">
  <p:tag name="AS_UNIQUEID" val="854"/>
</p:tagLst>
</file>

<file path=ppt/tags/tag134.xml><?xml version="1.0" encoding="utf-8"?>
<p:tagLst xmlns:p="http://schemas.openxmlformats.org/presentationml/2006/main">
  <p:tag name="AS_UNIQUEID" val="855"/>
</p:tagLst>
</file>

<file path=ppt/tags/tag135.xml><?xml version="1.0" encoding="utf-8"?>
<p:tagLst xmlns:p="http://schemas.openxmlformats.org/presentationml/2006/main">
  <p:tag name="AS_UNIQUEID" val="856"/>
</p:tagLst>
</file>

<file path=ppt/tags/tag136.xml><?xml version="1.0" encoding="utf-8"?>
<p:tagLst xmlns:p="http://schemas.openxmlformats.org/presentationml/2006/main">
  <p:tag name="AS_UNIQUEID" val="857"/>
</p:tagLst>
</file>

<file path=ppt/tags/tag137.xml><?xml version="1.0" encoding="utf-8"?>
<p:tagLst xmlns:p="http://schemas.openxmlformats.org/presentationml/2006/main">
  <p:tag name="AS_UNIQUEID" val="858"/>
</p:tagLst>
</file>

<file path=ppt/tags/tag138.xml><?xml version="1.0" encoding="utf-8"?>
<p:tagLst xmlns:p="http://schemas.openxmlformats.org/presentationml/2006/main">
  <p:tag name="AS_UNIQUEID" val="859"/>
</p:tagLst>
</file>

<file path=ppt/tags/tag139.xml><?xml version="1.0" encoding="utf-8"?>
<p:tagLst xmlns:p="http://schemas.openxmlformats.org/presentationml/2006/main">
  <p:tag name="AS_UNIQUEID" val="860"/>
</p:tagLst>
</file>

<file path=ppt/tags/tag14.xml><?xml version="1.0" encoding="utf-8"?>
<p:tagLst xmlns:p="http://schemas.openxmlformats.org/presentationml/2006/main">
  <p:tag name="AS_UNIQUEID" val="756"/>
</p:tagLst>
</file>

<file path=ppt/tags/tag140.xml><?xml version="1.0" encoding="utf-8"?>
<p:tagLst xmlns:p="http://schemas.openxmlformats.org/presentationml/2006/main">
  <p:tag name="AS_UNIQUEID" val="861"/>
</p:tagLst>
</file>

<file path=ppt/tags/tag141.xml><?xml version="1.0" encoding="utf-8"?>
<p:tagLst xmlns:p="http://schemas.openxmlformats.org/presentationml/2006/main">
  <p:tag name="AS_UNIQUEID" val="862"/>
</p:tagLst>
</file>

<file path=ppt/tags/tag142.xml><?xml version="1.0" encoding="utf-8"?>
<p:tagLst xmlns:p="http://schemas.openxmlformats.org/presentationml/2006/main">
  <p:tag name="AS_UNIQUEID" val="863"/>
</p:tagLst>
</file>

<file path=ppt/tags/tag143.xml><?xml version="1.0" encoding="utf-8"?>
<p:tagLst xmlns:p="http://schemas.openxmlformats.org/presentationml/2006/main">
  <p:tag name="AS_UNIQUEID" val="864"/>
</p:tagLst>
</file>

<file path=ppt/tags/tag144.xml><?xml version="1.0" encoding="utf-8"?>
<p:tagLst xmlns:p="http://schemas.openxmlformats.org/presentationml/2006/main">
  <p:tag name="AS_UNIQUEID" val="865"/>
</p:tagLst>
</file>

<file path=ppt/tags/tag145.xml><?xml version="1.0" encoding="utf-8"?>
<p:tagLst xmlns:p="http://schemas.openxmlformats.org/presentationml/2006/main">
  <p:tag name="AS_UNIQUEID" val="866"/>
</p:tagLst>
</file>

<file path=ppt/tags/tag146.xml><?xml version="1.0" encoding="utf-8"?>
<p:tagLst xmlns:p="http://schemas.openxmlformats.org/presentationml/2006/main">
  <p:tag name="AS_UNIQUEID" val="867"/>
</p:tagLst>
</file>

<file path=ppt/tags/tag147.xml><?xml version="1.0" encoding="utf-8"?>
<p:tagLst xmlns:p="http://schemas.openxmlformats.org/presentationml/2006/main">
  <p:tag name="AS_UNIQUEID" val="868"/>
</p:tagLst>
</file>

<file path=ppt/tags/tag148.xml><?xml version="1.0" encoding="utf-8"?>
<p:tagLst xmlns:p="http://schemas.openxmlformats.org/presentationml/2006/main">
  <p:tag name="AS_UNIQUEID" val="869"/>
</p:tagLst>
</file>

<file path=ppt/tags/tag149.xml><?xml version="1.0" encoding="utf-8"?>
<p:tagLst xmlns:p="http://schemas.openxmlformats.org/presentationml/2006/main">
  <p:tag name="AS_UNIQUEID" val="870"/>
</p:tagLst>
</file>

<file path=ppt/tags/tag15.xml><?xml version="1.0" encoding="utf-8"?>
<p:tagLst xmlns:p="http://schemas.openxmlformats.org/presentationml/2006/main">
  <p:tag name="AS_UNIQUEID" val="757"/>
</p:tagLst>
</file>

<file path=ppt/tags/tag150.xml><?xml version="1.0" encoding="utf-8"?>
<p:tagLst xmlns:p="http://schemas.openxmlformats.org/presentationml/2006/main">
  <p:tag name="AS_UNIQUEID" val="871"/>
</p:tagLst>
</file>

<file path=ppt/tags/tag151.xml><?xml version="1.0" encoding="utf-8"?>
<p:tagLst xmlns:p="http://schemas.openxmlformats.org/presentationml/2006/main">
  <p:tag name="AS_UNIQUEID" val="872"/>
  <p:tag name="KSO_WM_DIAGRAM_VIRTUALLY_FRAME" val="{&quot;height&quot;:134.8,&quot;left&quot;:48.5,&quot;top&quot;:94.7,&quot;width&quot;:612.75}"/>
</p:tagLst>
</file>

<file path=ppt/tags/tag152.xml><?xml version="1.0" encoding="utf-8"?>
<p:tagLst xmlns:p="http://schemas.openxmlformats.org/presentationml/2006/main">
  <p:tag name="AS_UNIQUEID" val="873"/>
</p:tagLst>
</file>

<file path=ppt/tags/tag153.xml><?xml version="1.0" encoding="utf-8"?>
<p:tagLst xmlns:p="http://schemas.openxmlformats.org/presentationml/2006/main">
  <p:tag name="AS_UNIQUEID" val="874"/>
</p:tagLst>
</file>

<file path=ppt/tags/tag154.xml><?xml version="1.0" encoding="utf-8"?>
<p:tagLst xmlns:p="http://schemas.openxmlformats.org/presentationml/2006/main">
  <p:tag name="AS_UNIQUEID" val="875"/>
</p:tagLst>
</file>

<file path=ppt/tags/tag155.xml><?xml version="1.0" encoding="utf-8"?>
<p:tagLst xmlns:p="http://schemas.openxmlformats.org/presentationml/2006/main">
  <p:tag name="AS_UNIQUEID" val="876"/>
</p:tagLst>
</file>

<file path=ppt/tags/tag156.xml><?xml version="1.0" encoding="utf-8"?>
<p:tagLst xmlns:p="http://schemas.openxmlformats.org/presentationml/2006/main">
  <p:tag name="AS_UNIQUEID" val="877"/>
</p:tagLst>
</file>

<file path=ppt/tags/tag157.xml><?xml version="1.0" encoding="utf-8"?>
<p:tagLst xmlns:p="http://schemas.openxmlformats.org/presentationml/2006/main">
  <p:tag name="AS_UNIQUEID" val="878"/>
</p:tagLst>
</file>

<file path=ppt/tags/tag158.xml><?xml version="1.0" encoding="utf-8"?>
<p:tagLst xmlns:p="http://schemas.openxmlformats.org/presentationml/2006/main">
  <p:tag name="AS_UNIQUEID" val="879"/>
</p:tagLst>
</file>

<file path=ppt/tags/tag159.xml><?xml version="1.0" encoding="utf-8"?>
<p:tagLst xmlns:p="http://schemas.openxmlformats.org/presentationml/2006/main">
  <p:tag name="AS_UNIQUEID" val="880"/>
</p:tagLst>
</file>

<file path=ppt/tags/tag16.xml><?xml version="1.0" encoding="utf-8"?>
<p:tagLst xmlns:p="http://schemas.openxmlformats.org/presentationml/2006/main">
  <p:tag name="AS_UNIQUEID" val="758"/>
</p:tagLst>
</file>

<file path=ppt/tags/tag160.xml><?xml version="1.0" encoding="utf-8"?>
<p:tagLst xmlns:p="http://schemas.openxmlformats.org/presentationml/2006/main">
  <p:tag name="AS_UNIQUEID" val="881"/>
</p:tagLst>
</file>

<file path=ppt/tags/tag161.xml><?xml version="1.0" encoding="utf-8"?>
<p:tagLst xmlns:p="http://schemas.openxmlformats.org/presentationml/2006/main">
  <p:tag name="AS_UNIQUEID" val="882"/>
</p:tagLst>
</file>

<file path=ppt/tags/tag162.xml><?xml version="1.0" encoding="utf-8"?>
<p:tagLst xmlns:p="http://schemas.openxmlformats.org/presentationml/2006/main">
  <p:tag name="AS_UNIQUEID" val="883"/>
</p:tagLst>
</file>

<file path=ppt/tags/tag163.xml><?xml version="1.0" encoding="utf-8"?>
<p:tagLst xmlns:p="http://schemas.openxmlformats.org/presentationml/2006/main">
  <p:tag name="AS_UNIQUEID" val="884"/>
</p:tagLst>
</file>

<file path=ppt/tags/tag164.xml><?xml version="1.0" encoding="utf-8"?>
<p:tagLst xmlns:p="http://schemas.openxmlformats.org/presentationml/2006/main">
  <p:tag name="AS_UNIQUEID" val="885"/>
</p:tagLst>
</file>

<file path=ppt/tags/tag165.xml><?xml version="1.0" encoding="utf-8"?>
<p:tagLst xmlns:p="http://schemas.openxmlformats.org/presentationml/2006/main">
  <p:tag name="AS_UNIQUEID" val="886"/>
</p:tagLst>
</file>

<file path=ppt/tags/tag166.xml><?xml version="1.0" encoding="utf-8"?>
<p:tagLst xmlns:p="http://schemas.openxmlformats.org/presentationml/2006/main">
  <p:tag name="AS_UNIQUEID" val="887"/>
</p:tagLst>
</file>

<file path=ppt/tags/tag167.xml><?xml version="1.0" encoding="utf-8"?>
<p:tagLst xmlns:p="http://schemas.openxmlformats.org/presentationml/2006/main">
  <p:tag name="AS_UNIQUEID" val="888"/>
</p:tagLst>
</file>

<file path=ppt/tags/tag168.xml><?xml version="1.0" encoding="utf-8"?>
<p:tagLst xmlns:p="http://schemas.openxmlformats.org/presentationml/2006/main">
  <p:tag name="AS_UNIQUEID" val="889"/>
</p:tagLst>
</file>

<file path=ppt/tags/tag169.xml><?xml version="1.0" encoding="utf-8"?>
<p:tagLst xmlns:p="http://schemas.openxmlformats.org/presentationml/2006/main">
  <p:tag name="AS_UNIQUEID" val="890"/>
</p:tagLst>
</file>

<file path=ppt/tags/tag17.xml><?xml version="1.0" encoding="utf-8"?>
<p:tagLst xmlns:p="http://schemas.openxmlformats.org/presentationml/2006/main">
  <p:tag name="AS_UNIQUEID" val="759"/>
</p:tagLst>
</file>

<file path=ppt/tags/tag170.xml><?xml version="1.0" encoding="utf-8"?>
<p:tagLst xmlns:p="http://schemas.openxmlformats.org/presentationml/2006/main">
  <p:tag name="AS_UNIQUEID" val="891"/>
</p:tagLst>
</file>

<file path=ppt/tags/tag171.xml><?xml version="1.0" encoding="utf-8"?>
<p:tagLst xmlns:p="http://schemas.openxmlformats.org/presentationml/2006/main">
  <p:tag name="AS_UNIQUEID" val="892"/>
</p:tagLst>
</file>

<file path=ppt/tags/tag172.xml><?xml version="1.0" encoding="utf-8"?>
<p:tagLst xmlns:p="http://schemas.openxmlformats.org/presentationml/2006/main">
  <p:tag name="AS_UNIQUEID" val="893"/>
</p:tagLst>
</file>

<file path=ppt/tags/tag173.xml><?xml version="1.0" encoding="utf-8"?>
<p:tagLst xmlns:p="http://schemas.openxmlformats.org/presentationml/2006/main">
  <p:tag name="AS_UNIQUEID" val="894"/>
</p:tagLst>
</file>

<file path=ppt/tags/tag174.xml><?xml version="1.0" encoding="utf-8"?>
<p:tagLst xmlns:p="http://schemas.openxmlformats.org/presentationml/2006/main">
  <p:tag name="AS_UNIQUEID" val="895"/>
</p:tagLst>
</file>

<file path=ppt/tags/tag175.xml><?xml version="1.0" encoding="utf-8"?>
<p:tagLst xmlns:p="http://schemas.openxmlformats.org/presentationml/2006/main">
  <p:tag name="AS_UNIQUEID" val="896"/>
  <p:tag name="KSO_WM_DIAGRAM_VIRTUALLY_FRAME" val="{&quot;height&quot;:171.8,&quot;left&quot;:180.1,&quot;top&quot;:78.95,&quot;width&quot;:362.75}"/>
</p:tagLst>
</file>

<file path=ppt/tags/tag176.xml><?xml version="1.0" encoding="utf-8"?>
<p:tagLst xmlns:p="http://schemas.openxmlformats.org/presentationml/2006/main">
  <p:tag name="AS_UNIQUEID" val="897"/>
</p:tagLst>
</file>

<file path=ppt/tags/tag177.xml><?xml version="1.0" encoding="utf-8"?>
<p:tagLst xmlns:p="http://schemas.openxmlformats.org/presentationml/2006/main">
  <p:tag name="AS_UNIQUEID" val="898"/>
</p:tagLst>
</file>

<file path=ppt/tags/tag178.xml><?xml version="1.0" encoding="utf-8"?>
<p:tagLst xmlns:p="http://schemas.openxmlformats.org/presentationml/2006/main">
  <p:tag name="AS_UNIQUEID" val="899"/>
</p:tagLst>
</file>

<file path=ppt/tags/tag179.xml><?xml version="1.0" encoding="utf-8"?>
<p:tagLst xmlns:p="http://schemas.openxmlformats.org/presentationml/2006/main">
  <p:tag name="AS_UNIQUEID" val="900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80.xml><?xml version="1.0" encoding="utf-8"?>
<p:tagLst xmlns:p="http://schemas.openxmlformats.org/presentationml/2006/main">
  <p:tag name="AS_UNIQUEID" val="901"/>
</p:tagLst>
</file>

<file path=ppt/tags/tag181.xml><?xml version="1.0" encoding="utf-8"?>
<p:tagLst xmlns:p="http://schemas.openxmlformats.org/presentationml/2006/main">
  <p:tag name="AS_UNIQUEID" val="902"/>
</p:tagLst>
</file>

<file path=ppt/tags/tag182.xml><?xml version="1.0" encoding="utf-8"?>
<p:tagLst xmlns:p="http://schemas.openxmlformats.org/presentationml/2006/main">
  <p:tag name="AS_UNIQUEID" val="903"/>
</p:tagLst>
</file>

<file path=ppt/tags/tag183.xml><?xml version="1.0" encoding="utf-8"?>
<p:tagLst xmlns:p="http://schemas.openxmlformats.org/presentationml/2006/main">
  <p:tag name="AS_UNIQUEID" val="904"/>
</p:tagLst>
</file>

<file path=ppt/tags/tag184.xml><?xml version="1.0" encoding="utf-8"?>
<p:tagLst xmlns:p="http://schemas.openxmlformats.org/presentationml/2006/main">
  <p:tag name="AS_UNIQUEID" val="905"/>
  <p:tag name="KSO_WM_DIAGRAM_VIRTUALLY_FRAME" val="{&quot;height&quot;:171.72367684248556,&quot;left&quot;:178.3,&quot;top&quot;:69.97632315751443,&quot;width&quot;:329.2}"/>
</p:tagLst>
</file>

<file path=ppt/tags/tag185.xml><?xml version="1.0" encoding="utf-8"?>
<p:tagLst xmlns:p="http://schemas.openxmlformats.org/presentationml/2006/main">
  <p:tag name="AS_UNIQUEID" val="906"/>
</p:tagLst>
</file>

<file path=ppt/tags/tag186.xml><?xml version="1.0" encoding="utf-8"?>
<p:tagLst xmlns:p="http://schemas.openxmlformats.org/presentationml/2006/main">
  <p:tag name="AS_UNIQUEID" val="907"/>
</p:tagLst>
</file>

<file path=ppt/tags/tag187.xml><?xml version="1.0" encoding="utf-8"?>
<p:tagLst xmlns:p="http://schemas.openxmlformats.org/presentationml/2006/main">
  <p:tag name="AS_UNIQUEID" val="908"/>
</p:tagLst>
</file>

<file path=ppt/tags/tag188.xml><?xml version="1.0" encoding="utf-8"?>
<p:tagLst xmlns:p="http://schemas.openxmlformats.org/presentationml/2006/main">
  <p:tag name="AS_UNIQUEID" val="909"/>
</p:tagLst>
</file>

<file path=ppt/tags/tag189.xml><?xml version="1.0" encoding="utf-8"?>
<p:tagLst xmlns:p="http://schemas.openxmlformats.org/presentationml/2006/main">
  <p:tag name="AS_UNIQUEID" val="910"/>
</p:tagLst>
</file>

<file path=ppt/tags/tag19.xml><?xml version="1.0" encoding="utf-8"?>
<p:tagLst xmlns:p="http://schemas.openxmlformats.org/presentationml/2006/main">
  <p:tag name="AS_UNIQUEID" val="760"/>
</p:tagLst>
</file>

<file path=ppt/tags/tag190.xml><?xml version="1.0" encoding="utf-8"?>
<p:tagLst xmlns:p="http://schemas.openxmlformats.org/presentationml/2006/main">
  <p:tag name="AS_UNIQUEID" val="911"/>
</p:tagLst>
</file>

<file path=ppt/tags/tag191.xml><?xml version="1.0" encoding="utf-8"?>
<p:tagLst xmlns:p="http://schemas.openxmlformats.org/presentationml/2006/main">
  <p:tag name="AS_UNIQUEID" val="912"/>
</p:tagLst>
</file>

<file path=ppt/tags/tag192.xml><?xml version="1.0" encoding="utf-8"?>
<p:tagLst xmlns:p="http://schemas.openxmlformats.org/presentationml/2006/main">
  <p:tag name="AS_UNIQUEID" val="913"/>
</p:tagLst>
</file>

<file path=ppt/tags/tag193.xml><?xml version="1.0" encoding="utf-8"?>
<p:tagLst xmlns:p="http://schemas.openxmlformats.org/presentationml/2006/main">
  <p:tag name="AS_UNIQUEID" val="914"/>
</p:tagLst>
</file>

<file path=ppt/tags/tag194.xml><?xml version="1.0" encoding="utf-8"?>
<p:tagLst xmlns:p="http://schemas.openxmlformats.org/presentationml/2006/main">
  <p:tag name="AS_UNIQUEID" val="915"/>
</p:tagLst>
</file>

<file path=ppt/tags/tag195.xml><?xml version="1.0" encoding="utf-8"?>
<p:tagLst xmlns:p="http://schemas.openxmlformats.org/presentationml/2006/main">
  <p:tag name="AS_UNIQUEID" val="916"/>
</p:tagLst>
</file>

<file path=ppt/tags/tag196.xml><?xml version="1.0" encoding="utf-8"?>
<p:tagLst xmlns:p="http://schemas.openxmlformats.org/presentationml/2006/main">
  <p:tag name="AS_UNIQUEID" val="917"/>
</p:tagLst>
</file>

<file path=ppt/tags/tag197.xml><?xml version="1.0" encoding="utf-8"?>
<p:tagLst xmlns:p="http://schemas.openxmlformats.org/presentationml/2006/main">
  <p:tag name="AS_UNIQUEID" val="918"/>
</p:tagLst>
</file>

<file path=ppt/tags/tag198.xml><?xml version="1.0" encoding="utf-8"?>
<p:tagLst xmlns:p="http://schemas.openxmlformats.org/presentationml/2006/main">
  <p:tag name="AS_UNIQUEID" val="919"/>
</p:tagLst>
</file>

<file path=ppt/tags/tag199.xml><?xml version="1.0" encoding="utf-8"?>
<p:tagLst xmlns:p="http://schemas.openxmlformats.org/presentationml/2006/main">
  <p:tag name="AS_UNIQUEID" val="920"/>
</p:tagLst>
</file>

<file path=ppt/tags/tag2.xml><?xml version="1.0" encoding="utf-8"?>
<p:tagLst xmlns:p="http://schemas.openxmlformats.org/presentationml/2006/main">
  <p:tag name="AS_UNIQUEID" val="745"/>
</p:tagLst>
</file>

<file path=ppt/tags/tag20.xml><?xml version="1.0" encoding="utf-8"?>
<p:tagLst xmlns:p="http://schemas.openxmlformats.org/presentationml/2006/main">
  <p:tag name="AS_UNIQUEID" val="761"/>
</p:tagLst>
</file>

<file path=ppt/tags/tag200.xml><?xml version="1.0" encoding="utf-8"?>
<p:tagLst xmlns:p="http://schemas.openxmlformats.org/presentationml/2006/main">
  <p:tag name="AS_UNIQUEID" val="921"/>
</p:tagLst>
</file>

<file path=ppt/tags/tag201.xml><?xml version="1.0" encoding="utf-8"?>
<p:tagLst xmlns:p="http://schemas.openxmlformats.org/presentationml/2006/main">
  <p:tag name="AS_UNIQUEID" val="922"/>
</p:tagLst>
</file>

<file path=ppt/tags/tag202.xml><?xml version="1.0" encoding="utf-8"?>
<p:tagLst xmlns:p="http://schemas.openxmlformats.org/presentationml/2006/main">
  <p:tag name="AS_UNIQUEID" val="923"/>
</p:tagLst>
</file>

<file path=ppt/tags/tag203.xml><?xml version="1.0" encoding="utf-8"?>
<p:tagLst xmlns:p="http://schemas.openxmlformats.org/presentationml/2006/main">
  <p:tag name="AS_UNIQUEID" val="924"/>
</p:tagLst>
</file>

<file path=ppt/tags/tag204.xml><?xml version="1.0" encoding="utf-8"?>
<p:tagLst xmlns:p="http://schemas.openxmlformats.org/presentationml/2006/main">
  <p:tag name="AS_UNIQUEID" val="925"/>
</p:tagLst>
</file>

<file path=ppt/tags/tag205.xml><?xml version="1.0" encoding="utf-8"?>
<p:tagLst xmlns:p="http://schemas.openxmlformats.org/presentationml/2006/main">
  <p:tag name="AS_UNIQUEID" val="926"/>
</p:tagLst>
</file>

<file path=ppt/tags/tag206.xml><?xml version="1.0" encoding="utf-8"?>
<p:tagLst xmlns:p="http://schemas.openxmlformats.org/presentationml/2006/main">
  <p:tag name="AS_UNIQUEID" val="927"/>
</p:tagLst>
</file>

<file path=ppt/tags/tag207.xml><?xml version="1.0" encoding="utf-8"?>
<p:tagLst xmlns:p="http://schemas.openxmlformats.org/presentationml/2006/main">
  <p:tag name="AS_UNIQUEID" val="928"/>
</p:tagLst>
</file>

<file path=ppt/tags/tag208.xml><?xml version="1.0" encoding="utf-8"?>
<p:tagLst xmlns:p="http://schemas.openxmlformats.org/presentationml/2006/main">
  <p:tag name="AS_UNIQUEID" val="929"/>
</p:tagLst>
</file>

<file path=ppt/tags/tag209.xml><?xml version="1.0" encoding="utf-8"?>
<p:tagLst xmlns:p="http://schemas.openxmlformats.org/presentationml/2006/main">
  <p:tag name="AS_UNIQUEID" val="930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10.xml><?xml version="1.0" encoding="utf-8"?>
<p:tagLst xmlns:p="http://schemas.openxmlformats.org/presentationml/2006/main">
  <p:tag name="AS_UNIQUEID" val="931"/>
</p:tagLst>
</file>

<file path=ppt/tags/tag211.xml><?xml version="1.0" encoding="utf-8"?>
<p:tagLst xmlns:p="http://schemas.openxmlformats.org/presentationml/2006/main">
  <p:tag name="AS_UNIQUEID" val="932"/>
</p:tagLst>
</file>

<file path=ppt/tags/tag212.xml><?xml version="1.0" encoding="utf-8"?>
<p:tagLst xmlns:p="http://schemas.openxmlformats.org/presentationml/2006/main">
  <p:tag name="AS_UNIQUEID" val="933"/>
</p:tagLst>
</file>

<file path=ppt/tags/tag213.xml><?xml version="1.0" encoding="utf-8"?>
<p:tagLst xmlns:p="http://schemas.openxmlformats.org/presentationml/2006/main">
  <p:tag name="AS_UNIQUEID" val="934"/>
</p:tagLst>
</file>

<file path=ppt/tags/tag214.xml><?xml version="1.0" encoding="utf-8"?>
<p:tagLst xmlns:p="http://schemas.openxmlformats.org/presentationml/2006/main">
  <p:tag name="AS_UNIQUEID" val="935"/>
</p:tagLst>
</file>

<file path=ppt/tags/tag215.xml><?xml version="1.0" encoding="utf-8"?>
<p:tagLst xmlns:p="http://schemas.openxmlformats.org/presentationml/2006/main">
  <p:tag name="AS_UNIQUEID" val="936"/>
</p:tagLst>
</file>

<file path=ppt/tags/tag216.xml><?xml version="1.0" encoding="utf-8"?>
<p:tagLst xmlns:p="http://schemas.openxmlformats.org/presentationml/2006/main">
  <p:tag name="AS_UNIQUEID" val="937"/>
</p:tagLst>
</file>

<file path=ppt/tags/tag217.xml><?xml version="1.0" encoding="utf-8"?>
<p:tagLst xmlns:p="http://schemas.openxmlformats.org/presentationml/2006/main">
  <p:tag name="AS_UNIQUEID" val="938"/>
</p:tagLst>
</file>

<file path=ppt/tags/tag218.xml><?xml version="1.0" encoding="utf-8"?>
<p:tagLst xmlns:p="http://schemas.openxmlformats.org/presentationml/2006/main">
  <p:tag name="AS_UNIQUEID" val="939"/>
</p:tagLst>
</file>

<file path=ppt/tags/tag219.xml><?xml version="1.0" encoding="utf-8"?>
<p:tagLst xmlns:p="http://schemas.openxmlformats.org/presentationml/2006/main">
  <p:tag name="AS_UNIQUEID" val="940"/>
</p:tagLst>
</file>

<file path=ppt/tags/tag22.xml><?xml version="1.0" encoding="utf-8"?>
<p:tagLst xmlns:p="http://schemas.openxmlformats.org/presentationml/2006/main">
  <p:tag name="AS_UNIQUEID" val="762"/>
</p:tagLst>
</file>

<file path=ppt/tags/tag220.xml><?xml version="1.0" encoding="utf-8"?>
<p:tagLst xmlns:p="http://schemas.openxmlformats.org/presentationml/2006/main">
  <p:tag name="AS_UNIQUEID" val="941"/>
</p:tagLst>
</file>

<file path=ppt/tags/tag221.xml><?xml version="1.0" encoding="utf-8"?>
<p:tagLst xmlns:p="http://schemas.openxmlformats.org/presentationml/2006/main">
  <p:tag name="AS_UNIQUEID" val="942"/>
</p:tagLst>
</file>

<file path=ppt/tags/tag222.xml><?xml version="1.0" encoding="utf-8"?>
<p:tagLst xmlns:p="http://schemas.openxmlformats.org/presentationml/2006/main">
  <p:tag name="AS_UNIQUEID" val="943"/>
</p:tagLst>
</file>

<file path=ppt/tags/tag223.xml><?xml version="1.0" encoding="utf-8"?>
<p:tagLst xmlns:p="http://schemas.openxmlformats.org/presentationml/2006/main">
  <p:tag name="AS_UNIQUEID" val="944"/>
</p:tagLst>
</file>

<file path=ppt/tags/tag224.xml><?xml version="1.0" encoding="utf-8"?>
<p:tagLst xmlns:p="http://schemas.openxmlformats.org/presentationml/2006/main">
  <p:tag name="AS_UNIQUEID" val="945"/>
</p:tagLst>
</file>

<file path=ppt/tags/tag225.xml><?xml version="1.0" encoding="utf-8"?>
<p:tagLst xmlns:p="http://schemas.openxmlformats.org/presentationml/2006/main">
  <p:tag name="AS_UNIQUEID" val="946"/>
</p:tagLst>
</file>

<file path=ppt/tags/tag226.xml><?xml version="1.0" encoding="utf-8"?>
<p:tagLst xmlns:p="http://schemas.openxmlformats.org/presentationml/2006/main">
  <p:tag name="AS_UNIQUEID" val="947"/>
</p:tagLst>
</file>

<file path=ppt/tags/tag227.xml><?xml version="1.0" encoding="utf-8"?>
<p:tagLst xmlns:p="http://schemas.openxmlformats.org/presentationml/2006/main">
  <p:tag name="AS_UNIQUEID" val="948"/>
</p:tagLst>
</file>

<file path=ppt/tags/tag228.xml><?xml version="1.0" encoding="utf-8"?>
<p:tagLst xmlns:p="http://schemas.openxmlformats.org/presentationml/2006/main">
  <p:tag name="AS_UNIQUEID" val="949"/>
</p:tagLst>
</file>

<file path=ppt/tags/tag229.xml><?xml version="1.0" encoding="utf-8"?>
<p:tagLst xmlns:p="http://schemas.openxmlformats.org/presentationml/2006/main">
  <p:tag name="AS_UNIQUEID" val="950"/>
</p:tagLst>
</file>

<file path=ppt/tags/tag23.xml><?xml version="1.0" encoding="utf-8"?>
<p:tagLst xmlns:p="http://schemas.openxmlformats.org/presentationml/2006/main">
  <p:tag name="AS_UNIQUEID" val="480"/>
</p:tagLst>
</file>

<file path=ppt/tags/tag230.xml><?xml version="1.0" encoding="utf-8"?>
<p:tagLst xmlns:p="http://schemas.openxmlformats.org/presentationml/2006/main">
  <p:tag name="AS_UNIQUEID" val="951"/>
</p:tagLst>
</file>

<file path=ppt/tags/tag231.xml><?xml version="1.0" encoding="utf-8"?>
<p:tagLst xmlns:p="http://schemas.openxmlformats.org/presentationml/2006/main">
  <p:tag name="AS_UNIQUEID" val="952"/>
</p:tagLst>
</file>

<file path=ppt/tags/tag232.xml><?xml version="1.0" encoding="utf-8"?>
<p:tagLst xmlns:p="http://schemas.openxmlformats.org/presentationml/2006/main">
  <p:tag name="AS_UNIQUEID" val="953"/>
</p:tagLst>
</file>

<file path=ppt/tags/tag233.xml><?xml version="1.0" encoding="utf-8"?>
<p:tagLst xmlns:p="http://schemas.openxmlformats.org/presentationml/2006/main">
  <p:tag name="AS_UNIQUEID" val="954"/>
</p:tagLst>
</file>

<file path=ppt/tags/tag234.xml><?xml version="1.0" encoding="utf-8"?>
<p:tagLst xmlns:p="http://schemas.openxmlformats.org/presentationml/2006/main">
  <p:tag name="AS_UNIQUEID" val="955"/>
</p:tagLst>
</file>

<file path=ppt/tags/tag235.xml><?xml version="1.0" encoding="utf-8"?>
<p:tagLst xmlns:p="http://schemas.openxmlformats.org/presentationml/2006/main">
  <p:tag name="AS_UNIQUEID" val="956"/>
</p:tagLst>
</file>

<file path=ppt/tags/tag236.xml><?xml version="1.0" encoding="utf-8"?>
<p:tagLst xmlns:p="http://schemas.openxmlformats.org/presentationml/2006/main">
  <p:tag name="AS_UNIQUEID" val="957"/>
</p:tagLst>
</file>

<file path=ppt/tags/tag237.xml><?xml version="1.0" encoding="utf-8"?>
<p:tagLst xmlns:p="http://schemas.openxmlformats.org/presentationml/2006/main">
  <p:tag name="AS_UNIQUEID" val="958"/>
</p:tagLst>
</file>

<file path=ppt/tags/tag238.xml><?xml version="1.0" encoding="utf-8"?>
<p:tagLst xmlns:p="http://schemas.openxmlformats.org/presentationml/2006/main">
  <p:tag name="AS_UNIQUEID" val="959"/>
</p:tagLst>
</file>

<file path=ppt/tags/tag239.xml><?xml version="1.0" encoding="utf-8"?>
<p:tagLst xmlns:p="http://schemas.openxmlformats.org/presentationml/2006/main">
  <p:tag name="AS_UNIQUEID" val="960"/>
</p:tagLst>
</file>

<file path=ppt/tags/tag24.xml><?xml version="1.0" encoding="utf-8"?>
<p:tagLst xmlns:p="http://schemas.openxmlformats.org/presentationml/2006/main">
  <p:tag name="AS_UNIQUEID" val="481"/>
</p:tagLst>
</file>

<file path=ppt/tags/tag240.xml><?xml version="1.0" encoding="utf-8"?>
<p:tagLst xmlns:p="http://schemas.openxmlformats.org/presentationml/2006/main">
  <p:tag name="AS_UNIQUEID" val="961"/>
</p:tagLst>
</file>

<file path=ppt/tags/tag241.xml><?xml version="1.0" encoding="utf-8"?>
<p:tagLst xmlns:p="http://schemas.openxmlformats.org/presentationml/2006/main">
  <p:tag name="AS_UNIQUEID" val="962"/>
</p:tagLst>
</file>

<file path=ppt/tags/tag242.xml><?xml version="1.0" encoding="utf-8"?>
<p:tagLst xmlns:p="http://schemas.openxmlformats.org/presentationml/2006/main">
  <p:tag name="AS_UNIQUEID" val="963"/>
</p:tagLst>
</file>

<file path=ppt/tags/tag243.xml><?xml version="1.0" encoding="utf-8"?>
<p:tagLst xmlns:p="http://schemas.openxmlformats.org/presentationml/2006/main">
  <p:tag name="AS_UNIQUEID" val="964"/>
</p:tagLst>
</file>

<file path=ppt/tags/tag244.xml><?xml version="1.0" encoding="utf-8"?>
<p:tagLst xmlns:p="http://schemas.openxmlformats.org/presentationml/2006/main">
  <p:tag name="AS_UNIQUEID" val="965"/>
</p:tagLst>
</file>

<file path=ppt/tags/tag245.xml><?xml version="1.0" encoding="utf-8"?>
<p:tagLst xmlns:p="http://schemas.openxmlformats.org/presentationml/2006/main">
  <p:tag name="AS_UNIQUEID" val="966"/>
</p:tagLst>
</file>

<file path=ppt/tags/tag246.xml><?xml version="1.0" encoding="utf-8"?>
<p:tagLst xmlns:p="http://schemas.openxmlformats.org/presentationml/2006/main">
  <p:tag name="AS_UNIQUEID" val="967"/>
</p:tagLst>
</file>

<file path=ppt/tags/tag247.xml><?xml version="1.0" encoding="utf-8"?>
<p:tagLst xmlns:p="http://schemas.openxmlformats.org/presentationml/2006/main">
  <p:tag name="AS_UNIQUEID" val="968"/>
</p:tagLst>
</file>

<file path=ppt/tags/tag248.xml><?xml version="1.0" encoding="utf-8"?>
<p:tagLst xmlns:p="http://schemas.openxmlformats.org/presentationml/2006/main">
  <p:tag name="AS_UNIQUEID" val="969"/>
</p:tagLst>
</file>

<file path=ppt/tags/tag249.xml><?xml version="1.0" encoding="utf-8"?>
<p:tagLst xmlns:p="http://schemas.openxmlformats.org/presentationml/2006/main">
  <p:tag name="AS_UNIQUEID" val="970"/>
</p:tagLst>
</file>

<file path=ppt/tags/tag25.xml><?xml version="1.0" encoding="utf-8"?>
<p:tagLst xmlns:p="http://schemas.openxmlformats.org/presentationml/2006/main">
  <p:tag name="AS_UNIQUEID" val="482"/>
</p:tagLst>
</file>

<file path=ppt/tags/tag250.xml><?xml version="1.0" encoding="utf-8"?>
<p:tagLst xmlns:p="http://schemas.openxmlformats.org/presentationml/2006/main">
  <p:tag name="AS_UNIQUEID" val="971"/>
</p:tagLst>
</file>

<file path=ppt/tags/tag251.xml><?xml version="1.0" encoding="utf-8"?>
<p:tagLst xmlns:p="http://schemas.openxmlformats.org/presentationml/2006/main">
  <p:tag name="AS_UNIQUEID" val="972"/>
</p:tagLst>
</file>

<file path=ppt/tags/tag252.xml><?xml version="1.0" encoding="utf-8"?>
<p:tagLst xmlns:p="http://schemas.openxmlformats.org/presentationml/2006/main">
  <p:tag name="AS_UNIQUEID" val="973"/>
</p:tagLst>
</file>

<file path=ppt/tags/tag253.xml><?xml version="1.0" encoding="utf-8"?>
<p:tagLst xmlns:p="http://schemas.openxmlformats.org/presentationml/2006/main">
  <p:tag name="AS_UNIQUEID" val="974"/>
</p:tagLst>
</file>

<file path=ppt/tags/tag254.xml><?xml version="1.0" encoding="utf-8"?>
<p:tagLst xmlns:p="http://schemas.openxmlformats.org/presentationml/2006/main">
  <p:tag name="AS_UNIQUEID" val="975"/>
</p:tagLst>
</file>

<file path=ppt/tags/tag255.xml><?xml version="1.0" encoding="utf-8"?>
<p:tagLst xmlns:p="http://schemas.openxmlformats.org/presentationml/2006/main">
  <p:tag name="AS_UNIQUEID" val="976"/>
</p:tagLst>
</file>

<file path=ppt/tags/tag256.xml><?xml version="1.0" encoding="utf-8"?>
<p:tagLst xmlns:p="http://schemas.openxmlformats.org/presentationml/2006/main">
  <p:tag name="AS_UNIQUEID" val="977"/>
</p:tagLst>
</file>

<file path=ppt/tags/tag257.xml><?xml version="1.0" encoding="utf-8"?>
<p:tagLst xmlns:p="http://schemas.openxmlformats.org/presentationml/2006/main">
  <p:tag name="AS_UNIQUEID" val="978"/>
</p:tagLst>
</file>

<file path=ppt/tags/tag258.xml><?xml version="1.0" encoding="utf-8"?>
<p:tagLst xmlns:p="http://schemas.openxmlformats.org/presentationml/2006/main">
  <p:tag name="AS_UNIQUEID" val="979"/>
</p:tagLst>
</file>

<file path=ppt/tags/tag259.xml><?xml version="1.0" encoding="utf-8"?>
<p:tagLst xmlns:p="http://schemas.openxmlformats.org/presentationml/2006/main">
  <p:tag name="AS_UNIQUEID" val="980"/>
</p:tagLst>
</file>

<file path=ppt/tags/tag26.xml><?xml version="1.0" encoding="utf-8"?>
<p:tagLst xmlns:p="http://schemas.openxmlformats.org/presentationml/2006/main">
  <p:tag name="AS_UNIQUEID" val="483"/>
</p:tagLst>
</file>

<file path=ppt/tags/tag260.xml><?xml version="1.0" encoding="utf-8"?>
<p:tagLst xmlns:p="http://schemas.openxmlformats.org/presentationml/2006/main">
  <p:tag name="AS_UNIQUEID" val="981"/>
</p:tagLst>
</file>

<file path=ppt/tags/tag261.xml><?xml version="1.0" encoding="utf-8"?>
<p:tagLst xmlns:p="http://schemas.openxmlformats.org/presentationml/2006/main">
  <p:tag name="AS_UNIQUEID" val="982"/>
</p:tagLst>
</file>

<file path=ppt/tags/tag262.xml><?xml version="1.0" encoding="utf-8"?>
<p:tagLst xmlns:p="http://schemas.openxmlformats.org/presentationml/2006/main">
  <p:tag name="AS_UNIQUEID" val="983"/>
</p:tagLst>
</file>

<file path=ppt/tags/tag263.xml><?xml version="1.0" encoding="utf-8"?>
<p:tagLst xmlns:p="http://schemas.openxmlformats.org/presentationml/2006/main">
  <p:tag name="AS_UNIQUEID" val="984"/>
</p:tagLst>
</file>

<file path=ppt/tags/tag264.xml><?xml version="1.0" encoding="utf-8"?>
<p:tagLst xmlns:p="http://schemas.openxmlformats.org/presentationml/2006/main">
  <p:tag name="AS_UNIQUEID" val="985"/>
</p:tagLst>
</file>

<file path=ppt/tags/tag265.xml><?xml version="1.0" encoding="utf-8"?>
<p:tagLst xmlns:p="http://schemas.openxmlformats.org/presentationml/2006/main">
  <p:tag name="AS_UNIQUEID" val="986"/>
</p:tagLst>
</file>

<file path=ppt/tags/tag266.xml><?xml version="1.0" encoding="utf-8"?>
<p:tagLst xmlns:p="http://schemas.openxmlformats.org/presentationml/2006/main">
  <p:tag name="AS_UNIQUEID" val="987"/>
</p:tagLst>
</file>

<file path=ppt/tags/tag267.xml><?xml version="1.0" encoding="utf-8"?>
<p:tagLst xmlns:p="http://schemas.openxmlformats.org/presentationml/2006/main">
  <p:tag name="AS_UNIQUEID" val="988"/>
</p:tagLst>
</file>

<file path=ppt/tags/tag268.xml><?xml version="1.0" encoding="utf-8"?>
<p:tagLst xmlns:p="http://schemas.openxmlformats.org/presentationml/2006/main">
  <p:tag name="AS_UNIQUEID" val="989"/>
</p:tagLst>
</file>

<file path=ppt/tags/tag269.xml><?xml version="1.0" encoding="utf-8"?>
<p:tagLst xmlns:p="http://schemas.openxmlformats.org/presentationml/2006/main">
  <p:tag name="AS_UNIQUEID" val="990"/>
</p:tagLst>
</file>

<file path=ppt/tags/tag27.xml><?xml version="1.0" encoding="utf-8"?>
<p:tagLst xmlns:p="http://schemas.openxmlformats.org/presentationml/2006/main">
  <p:tag name="AS_UNIQUEID" val="484"/>
</p:tagLst>
</file>

<file path=ppt/tags/tag270.xml><?xml version="1.0" encoding="utf-8"?>
<p:tagLst xmlns:p="http://schemas.openxmlformats.org/presentationml/2006/main">
  <p:tag name="AS_UNIQUEID" val="991"/>
</p:tagLst>
</file>

<file path=ppt/tags/tag271.xml><?xml version="1.0" encoding="utf-8"?>
<p:tagLst xmlns:p="http://schemas.openxmlformats.org/presentationml/2006/main">
  <p:tag name="AS_UNIQUEID" val="992"/>
</p:tagLst>
</file>

<file path=ppt/tags/tag272.xml><?xml version="1.0" encoding="utf-8"?>
<p:tagLst xmlns:p="http://schemas.openxmlformats.org/presentationml/2006/main">
  <p:tag name="AS_UNIQUEID" val="993"/>
</p:tagLst>
</file>

<file path=ppt/tags/tag273.xml><?xml version="1.0" encoding="utf-8"?>
<p:tagLst xmlns:p="http://schemas.openxmlformats.org/presentationml/2006/main">
  <p:tag name="AS_UNIQUEID" val="994"/>
</p:tagLst>
</file>

<file path=ppt/tags/tag274.xml><?xml version="1.0" encoding="utf-8"?>
<p:tagLst xmlns:p="http://schemas.openxmlformats.org/presentationml/2006/main">
  <p:tag name="AS_UNIQUEID" val="995"/>
</p:tagLst>
</file>

<file path=ppt/tags/tag275.xml><?xml version="1.0" encoding="utf-8"?>
<p:tagLst xmlns:p="http://schemas.openxmlformats.org/presentationml/2006/main">
  <p:tag name="AS_UNIQUEID" val="996"/>
</p:tagLst>
</file>

<file path=ppt/tags/tag276.xml><?xml version="1.0" encoding="utf-8"?>
<p:tagLst xmlns:p="http://schemas.openxmlformats.org/presentationml/2006/main">
  <p:tag name="AS_UNIQUEID" val="997"/>
</p:tagLst>
</file>

<file path=ppt/tags/tag277.xml><?xml version="1.0" encoding="utf-8"?>
<p:tagLst xmlns:p="http://schemas.openxmlformats.org/presentationml/2006/main">
  <p:tag name="AS_UNIQUEID" val="998"/>
</p:tagLst>
</file>

<file path=ppt/tags/tag278.xml><?xml version="1.0" encoding="utf-8"?>
<p:tagLst xmlns:p="http://schemas.openxmlformats.org/presentationml/2006/main">
  <p:tag name="AS_UNIQUEID" val="999"/>
</p:tagLst>
</file>

<file path=ppt/tags/tag279.xml><?xml version="1.0" encoding="utf-8"?>
<p:tagLst xmlns:p="http://schemas.openxmlformats.org/presentationml/2006/main">
  <p:tag name="AS_UNIQUEID" val="1000"/>
</p:tagLst>
</file>

<file path=ppt/tags/tag28.xml><?xml version="1.0" encoding="utf-8"?>
<p:tagLst xmlns:p="http://schemas.openxmlformats.org/presentationml/2006/main">
  <p:tag name="AS_UNIQUEID" val="485"/>
</p:tagLst>
</file>

<file path=ppt/tags/tag280.xml><?xml version="1.0" encoding="utf-8"?>
<p:tagLst xmlns:p="http://schemas.openxmlformats.org/presentationml/2006/main">
  <p:tag name="AS_UNIQUEID" val="1001"/>
</p:tagLst>
</file>

<file path=ppt/tags/tag281.xml><?xml version="1.0" encoding="utf-8"?>
<p:tagLst xmlns:p="http://schemas.openxmlformats.org/presentationml/2006/main">
  <p:tag name="AS_UNIQUEID" val="1002"/>
</p:tagLst>
</file>

<file path=ppt/tags/tag282.xml><?xml version="1.0" encoding="utf-8"?>
<p:tagLst xmlns:p="http://schemas.openxmlformats.org/presentationml/2006/main">
  <p:tag name="AS_UNIQUEID" val="1003"/>
</p:tagLst>
</file>

<file path=ppt/tags/tag283.xml><?xml version="1.0" encoding="utf-8"?>
<p:tagLst xmlns:p="http://schemas.openxmlformats.org/presentationml/2006/main">
  <p:tag name="AS_UNIQUEID" val="1004"/>
</p:tagLst>
</file>

<file path=ppt/tags/tag284.xml><?xml version="1.0" encoding="utf-8"?>
<p:tagLst xmlns:p="http://schemas.openxmlformats.org/presentationml/2006/main">
  <p:tag name="AS_UNIQUEID" val="1005"/>
</p:tagLst>
</file>

<file path=ppt/tags/tag285.xml><?xml version="1.0" encoding="utf-8"?>
<p:tagLst xmlns:p="http://schemas.openxmlformats.org/presentationml/2006/main">
  <p:tag name="AS_UNIQUEID" val="1006"/>
</p:tagLst>
</file>

<file path=ppt/tags/tag286.xml><?xml version="1.0" encoding="utf-8"?>
<p:tagLst xmlns:p="http://schemas.openxmlformats.org/presentationml/2006/main">
  <p:tag name="AS_UNIQUEID" val="1007"/>
</p:tagLst>
</file>

<file path=ppt/tags/tag287.xml><?xml version="1.0" encoding="utf-8"?>
<p:tagLst xmlns:p="http://schemas.openxmlformats.org/presentationml/2006/main">
  <p:tag name="AS_UNIQUEID" val="1008"/>
</p:tagLst>
</file>

<file path=ppt/tags/tag288.xml><?xml version="1.0" encoding="utf-8"?>
<p:tagLst xmlns:p="http://schemas.openxmlformats.org/presentationml/2006/main">
  <p:tag name="AS_UNIQUEID" val="1009"/>
</p:tagLst>
</file>

<file path=ppt/tags/tag289.xml><?xml version="1.0" encoding="utf-8"?>
<p:tagLst xmlns:p="http://schemas.openxmlformats.org/presentationml/2006/main">
  <p:tag name="AS_UNIQUEID" val="1010"/>
</p:tagLst>
</file>

<file path=ppt/tags/tag29.xml><?xml version="1.0" encoding="utf-8"?>
<p:tagLst xmlns:p="http://schemas.openxmlformats.org/presentationml/2006/main">
  <p:tag name="AS_UNIQUEID" val="763"/>
</p:tagLst>
</file>

<file path=ppt/tags/tag290.xml><?xml version="1.0" encoding="utf-8"?>
<p:tagLst xmlns:p="http://schemas.openxmlformats.org/presentationml/2006/main">
  <p:tag name="AS_UNIQUEID" val="1011"/>
</p:tagLst>
</file>

<file path=ppt/tags/tag291.xml><?xml version="1.0" encoding="utf-8"?>
<p:tagLst xmlns:p="http://schemas.openxmlformats.org/presentationml/2006/main">
  <p:tag name="AS_UNIQUEID" val="1012"/>
</p:tagLst>
</file>

<file path=ppt/tags/tag292.xml><?xml version="1.0" encoding="utf-8"?>
<p:tagLst xmlns:p="http://schemas.openxmlformats.org/presentationml/2006/main">
  <p:tag name="AS_UNIQUEID" val="1013"/>
</p:tagLst>
</file>

<file path=ppt/tags/tag293.xml><?xml version="1.0" encoding="utf-8"?>
<p:tagLst xmlns:p="http://schemas.openxmlformats.org/presentationml/2006/main">
  <p:tag name="AS_UNIQUEID" val="1014"/>
</p:tagLst>
</file>

<file path=ppt/tags/tag294.xml><?xml version="1.0" encoding="utf-8"?>
<p:tagLst xmlns:p="http://schemas.openxmlformats.org/presentationml/2006/main">
  <p:tag name="AS_UNIQUEID" val="1015"/>
</p:tagLst>
</file>

<file path=ppt/tags/tag295.xml><?xml version="1.0" encoding="utf-8"?>
<p:tagLst xmlns:p="http://schemas.openxmlformats.org/presentationml/2006/main">
  <p:tag name="AS_UNIQUEID" val="1016"/>
</p:tagLst>
</file>

<file path=ppt/tags/tag296.xml><?xml version="1.0" encoding="utf-8"?>
<p:tagLst xmlns:p="http://schemas.openxmlformats.org/presentationml/2006/main">
  <p:tag name="AS_UNIQUEID" val="1017"/>
</p:tagLst>
</file>

<file path=ppt/tags/tag297.xml><?xml version="1.0" encoding="utf-8"?>
<p:tagLst xmlns:p="http://schemas.openxmlformats.org/presentationml/2006/main">
  <p:tag name="AS_UNIQUEID" val="1018"/>
</p:tagLst>
</file>

<file path=ppt/tags/tag298.xml><?xml version="1.0" encoding="utf-8"?>
<p:tagLst xmlns:p="http://schemas.openxmlformats.org/presentationml/2006/main">
  <p:tag name="AS_UNIQUEID" val="1019"/>
</p:tagLst>
</file>

<file path=ppt/tags/tag299.xml><?xml version="1.0" encoding="utf-8"?>
<p:tagLst xmlns:p="http://schemas.openxmlformats.org/presentationml/2006/main">
  <p:tag name="AS_UNIQUEID" val="1020"/>
</p:tagLst>
</file>

<file path=ppt/tags/tag3.xml><?xml version="1.0" encoding="utf-8"?>
<p:tagLst xmlns:p="http://schemas.openxmlformats.org/presentationml/2006/main">
  <p:tag name="AS_UNIQUEID" val="746"/>
</p:tagLst>
</file>

<file path=ppt/tags/tag30.xml><?xml version="1.0" encoding="utf-8"?>
<p:tagLst xmlns:p="http://schemas.openxmlformats.org/presentationml/2006/main">
  <p:tag name="AS_UNIQUEID" val="487"/>
</p:tagLst>
</file>

<file path=ppt/tags/tag300.xml><?xml version="1.0" encoding="utf-8"?>
<p:tagLst xmlns:p="http://schemas.openxmlformats.org/presentationml/2006/main">
  <p:tag name="AS_UNIQUEID" val="1021"/>
</p:tagLst>
</file>

<file path=ppt/tags/tag301.xml><?xml version="1.0" encoding="utf-8"?>
<p:tagLst xmlns:p="http://schemas.openxmlformats.org/presentationml/2006/main">
  <p:tag name="AS_UNIQUEID" val="1022"/>
</p:tagLst>
</file>

<file path=ppt/tags/tag302.xml><?xml version="1.0" encoding="utf-8"?>
<p:tagLst xmlns:p="http://schemas.openxmlformats.org/presentationml/2006/main">
  <p:tag name="AS_UNIQUEID" val="1023"/>
</p:tagLst>
</file>

<file path=ppt/tags/tag303.xml><?xml version="1.0" encoding="utf-8"?>
<p:tagLst xmlns:p="http://schemas.openxmlformats.org/presentationml/2006/main">
  <p:tag name="AS_UNIQUEID" val="1024"/>
</p:tagLst>
</file>

<file path=ppt/tags/tag304.xml><?xml version="1.0" encoding="utf-8"?>
<p:tagLst xmlns:p="http://schemas.openxmlformats.org/presentationml/2006/main">
  <p:tag name="AS_UNIQUEID" val="1025"/>
</p:tagLst>
</file>

<file path=ppt/tags/tag305.xml><?xml version="1.0" encoding="utf-8"?>
<p:tagLst xmlns:p="http://schemas.openxmlformats.org/presentationml/2006/main">
  <p:tag name="AS_UNIQUEID" val="1026"/>
</p:tagLst>
</file>

<file path=ppt/tags/tag306.xml><?xml version="1.0" encoding="utf-8"?>
<p:tagLst xmlns:p="http://schemas.openxmlformats.org/presentationml/2006/main">
  <p:tag name="AS_UNIQUEID" val="1027"/>
</p:tagLst>
</file>

<file path=ppt/tags/tag307.xml><?xml version="1.0" encoding="utf-8"?>
<p:tagLst xmlns:p="http://schemas.openxmlformats.org/presentationml/2006/main">
  <p:tag name="AS_UNIQUEID" val="1028"/>
</p:tagLst>
</file>

<file path=ppt/tags/tag308.xml><?xml version="1.0" encoding="utf-8"?>
<p:tagLst xmlns:p="http://schemas.openxmlformats.org/presentationml/2006/main">
  <p:tag name="AS_UNIQUEID" val="1029"/>
</p:tagLst>
</file>

<file path=ppt/tags/tag309.xml><?xml version="1.0" encoding="utf-8"?>
<p:tagLst xmlns:p="http://schemas.openxmlformats.org/presentationml/2006/main">
  <p:tag name="AS_UNIQUEID" val="1030"/>
</p:tagLst>
</file>

<file path=ppt/tags/tag31.xml><?xml version="1.0" encoding="utf-8"?>
<p:tagLst xmlns:p="http://schemas.openxmlformats.org/presentationml/2006/main">
  <p:tag name="AS_UNIQUEID" val="488"/>
</p:tagLst>
</file>

<file path=ppt/tags/tag310.xml><?xml version="1.0" encoding="utf-8"?>
<p:tagLst xmlns:p="http://schemas.openxmlformats.org/presentationml/2006/main">
  <p:tag name="AS_UNIQUEID" val="1031"/>
</p:tagLst>
</file>

<file path=ppt/tags/tag311.xml><?xml version="1.0" encoding="utf-8"?>
<p:tagLst xmlns:p="http://schemas.openxmlformats.org/presentationml/2006/main">
  <p:tag name="AS_UNIQUEID" val="1032"/>
</p:tagLst>
</file>

<file path=ppt/tags/tag312.xml><?xml version="1.0" encoding="utf-8"?>
<p:tagLst xmlns:p="http://schemas.openxmlformats.org/presentationml/2006/main">
  <p:tag name="AS_UNIQUEID" val="1033"/>
</p:tagLst>
</file>

<file path=ppt/tags/tag313.xml><?xml version="1.0" encoding="utf-8"?>
<p:tagLst xmlns:p="http://schemas.openxmlformats.org/presentationml/2006/main">
  <p:tag name="AS_UNIQUEID" val="1034"/>
</p:tagLst>
</file>

<file path=ppt/tags/tag314.xml><?xml version="1.0" encoding="utf-8"?>
<p:tagLst xmlns:p="http://schemas.openxmlformats.org/presentationml/2006/main">
  <p:tag name="AS_UNIQUEID" val="1035"/>
</p:tagLst>
</file>

<file path=ppt/tags/tag315.xml><?xml version="1.0" encoding="utf-8"?>
<p:tagLst xmlns:p="http://schemas.openxmlformats.org/presentationml/2006/main">
  <p:tag name="AS_UNIQUEID" val="1036"/>
</p:tagLst>
</file>

<file path=ppt/tags/tag316.xml><?xml version="1.0" encoding="utf-8"?>
<p:tagLst xmlns:p="http://schemas.openxmlformats.org/presentationml/2006/main">
  <p:tag name="AS_UNIQUEID" val="1037"/>
</p:tagLst>
</file>

<file path=ppt/tags/tag317.xml><?xml version="1.0" encoding="utf-8"?>
<p:tagLst xmlns:p="http://schemas.openxmlformats.org/presentationml/2006/main">
  <p:tag name="AS_UNIQUEID" val="1038"/>
</p:tagLst>
</file>

<file path=ppt/tags/tag318.xml><?xml version="1.0" encoding="utf-8"?>
<p:tagLst xmlns:p="http://schemas.openxmlformats.org/presentationml/2006/main">
  <p:tag name="AS_UNIQUEID" val="1039"/>
</p:tagLst>
</file>

<file path=ppt/tags/tag319.xml><?xml version="1.0" encoding="utf-8"?>
<p:tagLst xmlns:p="http://schemas.openxmlformats.org/presentationml/2006/main">
  <p:tag name="AS_UNIQUEID" val="1040"/>
</p:tagLst>
</file>

<file path=ppt/tags/tag32.xml><?xml version="1.0" encoding="utf-8"?>
<p:tagLst xmlns:p="http://schemas.openxmlformats.org/presentationml/2006/main">
  <p:tag name="AS_UNIQUEID" val="764"/>
</p:tagLst>
</file>

<file path=ppt/tags/tag320.xml><?xml version="1.0" encoding="utf-8"?>
<p:tagLst xmlns:p="http://schemas.openxmlformats.org/presentationml/2006/main">
  <p:tag name="AS_UNIQUEID" val="1041"/>
</p:tagLst>
</file>

<file path=ppt/tags/tag321.xml><?xml version="1.0" encoding="utf-8"?>
<p:tagLst xmlns:p="http://schemas.openxmlformats.org/presentationml/2006/main">
  <p:tag name="AS_UNIQUEID" val="1042"/>
</p:tagLst>
</file>

<file path=ppt/tags/tag322.xml><?xml version="1.0" encoding="utf-8"?>
<p:tagLst xmlns:p="http://schemas.openxmlformats.org/presentationml/2006/main">
  <p:tag name="AS_UNIQUEID" val="1043"/>
</p:tagLst>
</file>

<file path=ppt/tags/tag323.xml><?xml version="1.0" encoding="utf-8"?>
<p:tagLst xmlns:p="http://schemas.openxmlformats.org/presentationml/2006/main">
  <p:tag name="AS_UNIQUEID" val="1044"/>
</p:tagLst>
</file>

<file path=ppt/tags/tag324.xml><?xml version="1.0" encoding="utf-8"?>
<p:tagLst xmlns:p="http://schemas.openxmlformats.org/presentationml/2006/main">
  <p:tag name="AS_UNIQUEID" val="1045"/>
</p:tagLst>
</file>

<file path=ppt/tags/tag325.xml><?xml version="1.0" encoding="utf-8"?>
<p:tagLst xmlns:p="http://schemas.openxmlformats.org/presentationml/2006/main">
  <p:tag name="AS_UNIQUEID" val="1046"/>
</p:tagLst>
</file>

<file path=ppt/tags/tag326.xml><?xml version="1.0" encoding="utf-8"?>
<p:tagLst xmlns:p="http://schemas.openxmlformats.org/presentationml/2006/main">
  <p:tag name="AS_UNIQUEID" val="1047"/>
</p:tagLst>
</file>

<file path=ppt/tags/tag327.xml><?xml version="1.0" encoding="utf-8"?>
<p:tagLst xmlns:p="http://schemas.openxmlformats.org/presentationml/2006/main">
  <p:tag name="AS_UNIQUEID" val="1048"/>
</p:tagLst>
</file>

<file path=ppt/tags/tag328.xml><?xml version="1.0" encoding="utf-8"?>
<p:tagLst xmlns:p="http://schemas.openxmlformats.org/presentationml/2006/main">
  <p:tag name="AS_UNIQUEID" val="1049"/>
</p:tagLst>
</file>

<file path=ppt/tags/tag329.xml><?xml version="1.0" encoding="utf-8"?>
<p:tagLst xmlns:p="http://schemas.openxmlformats.org/presentationml/2006/main">
  <p:tag name="AS_UNIQUEID" val="1050"/>
</p:tagLst>
</file>

<file path=ppt/tags/tag33.xml><?xml version="1.0" encoding="utf-8"?>
<p:tagLst xmlns:p="http://schemas.openxmlformats.org/presentationml/2006/main">
  <p:tag name="AS_UNIQUEID" val="765"/>
</p:tagLst>
</file>

<file path=ppt/tags/tag330.xml><?xml version="1.0" encoding="utf-8"?>
<p:tagLst xmlns:p="http://schemas.openxmlformats.org/presentationml/2006/main">
  <p:tag name="AS_UNIQUEID" val="1051"/>
</p:tagLst>
</file>

<file path=ppt/tags/tag331.xml><?xml version="1.0" encoding="utf-8"?>
<p:tagLst xmlns:p="http://schemas.openxmlformats.org/presentationml/2006/main">
  <p:tag name="AS_UNIQUEID" val="1052"/>
</p:tagLst>
</file>

<file path=ppt/tags/tag332.xml><?xml version="1.0" encoding="utf-8"?>
<p:tagLst xmlns:p="http://schemas.openxmlformats.org/presentationml/2006/main">
  <p:tag name="AS_UNIQUEID" val="1053"/>
</p:tagLst>
</file>

<file path=ppt/tags/tag333.xml><?xml version="1.0" encoding="utf-8"?>
<p:tagLst xmlns:p="http://schemas.openxmlformats.org/presentationml/2006/main">
  <p:tag name="AS_UNIQUEID" val="1054"/>
</p:tagLst>
</file>

<file path=ppt/tags/tag334.xml><?xml version="1.0" encoding="utf-8"?>
<p:tagLst xmlns:p="http://schemas.openxmlformats.org/presentationml/2006/main">
  <p:tag name="AS_UNIQUEID" val="1055"/>
</p:tagLst>
</file>

<file path=ppt/tags/tag335.xml><?xml version="1.0" encoding="utf-8"?>
<p:tagLst xmlns:p="http://schemas.openxmlformats.org/presentationml/2006/main">
  <p:tag name="AS_UNIQUEID" val="1056"/>
</p:tagLst>
</file>

<file path=ppt/tags/tag336.xml><?xml version="1.0" encoding="utf-8"?>
<p:tagLst xmlns:p="http://schemas.openxmlformats.org/presentationml/2006/main">
  <p:tag name="AS_UNIQUEID" val="1057"/>
</p:tagLst>
</file>

<file path=ppt/tags/tag337.xml><?xml version="1.0" encoding="utf-8"?>
<p:tagLst xmlns:p="http://schemas.openxmlformats.org/presentationml/2006/main">
  <p:tag name="AS_UNIQUEID" val="1058"/>
</p:tagLst>
</file>

<file path=ppt/tags/tag338.xml><?xml version="1.0" encoding="utf-8"?>
<p:tagLst xmlns:p="http://schemas.openxmlformats.org/presentationml/2006/main">
  <p:tag name="AS_UNIQUEID" val="690"/>
</p:tagLst>
</file>

<file path=ppt/tags/tag339.xml><?xml version="1.0" encoding="utf-8"?>
<p:tagLst xmlns:p="http://schemas.openxmlformats.org/presentationml/2006/main">
  <p:tag name="AS_UNIQUEID" val="691"/>
</p:tagLst>
</file>

<file path=ppt/tags/tag34.xml><?xml version="1.0" encoding="utf-8"?>
<p:tagLst xmlns:p="http://schemas.openxmlformats.org/presentationml/2006/main">
  <p:tag name="AS_UNIQUEID" val="502"/>
</p:tagLst>
</file>

<file path=ppt/tags/tag340.xml><?xml version="1.0" encoding="utf-8"?>
<p:tagLst xmlns:p="http://schemas.openxmlformats.org/presentationml/2006/main">
  <p:tag name="AS_UNIQUEID" val="692"/>
</p:tagLst>
</file>

<file path=ppt/tags/tag341.xml><?xml version="1.0" encoding="utf-8"?>
<p:tagLst xmlns:p="http://schemas.openxmlformats.org/presentationml/2006/main">
  <p:tag name="AS_UNIQUEID" val="693"/>
</p:tagLst>
</file>

<file path=ppt/tags/tag342.xml><?xml version="1.0" encoding="utf-8"?>
<p:tagLst xmlns:p="http://schemas.openxmlformats.org/presentationml/2006/main">
  <p:tag name="AS_UNIQUEID" val="694"/>
</p:tagLst>
</file>

<file path=ppt/tags/tag343.xml><?xml version="1.0" encoding="utf-8"?>
<p:tagLst xmlns:p="http://schemas.openxmlformats.org/presentationml/2006/main">
  <p:tag name="AS_UNIQUEID" val="695"/>
</p:tagLst>
</file>

<file path=ppt/tags/tag344.xml><?xml version="1.0" encoding="utf-8"?>
<p:tagLst xmlns:p="http://schemas.openxmlformats.org/presentationml/2006/main">
  <p:tag name="AS_UNIQUEID" val="696"/>
</p:tagLst>
</file>

<file path=ppt/tags/tag345.xml><?xml version="1.0" encoding="utf-8"?>
<p:tagLst xmlns:p="http://schemas.openxmlformats.org/presentationml/2006/main">
  <p:tag name="AS_UNIQUEID" val="697"/>
</p:tagLst>
</file>

<file path=ppt/tags/tag346.xml><?xml version="1.0" encoding="utf-8"?>
<p:tagLst xmlns:p="http://schemas.openxmlformats.org/presentationml/2006/main">
  <p:tag name="AS_UNIQUEID" val="698"/>
</p:tagLst>
</file>

<file path=ppt/tags/tag347.xml><?xml version="1.0" encoding="utf-8"?>
<p:tagLst xmlns:p="http://schemas.openxmlformats.org/presentationml/2006/main">
  <p:tag name="AS_UNIQUEID" val="699"/>
</p:tagLst>
</file>

<file path=ppt/tags/tag348.xml><?xml version="1.0" encoding="utf-8"?>
<p:tagLst xmlns:p="http://schemas.openxmlformats.org/presentationml/2006/main">
  <p:tag name="AS_UNIQUEID" val="700"/>
</p:tagLst>
</file>

<file path=ppt/tags/tag349.xml><?xml version="1.0" encoding="utf-8"?>
<p:tagLst xmlns:p="http://schemas.openxmlformats.org/presentationml/2006/main">
  <p:tag name="AS_UNIQUEID" val="701"/>
</p:tagLst>
</file>

<file path=ppt/tags/tag35.xml><?xml version="1.0" encoding="utf-8"?>
<p:tagLst xmlns:p="http://schemas.openxmlformats.org/presentationml/2006/main">
  <p:tag name="AS_UNIQUEID" val="517"/>
</p:tagLst>
</file>

<file path=ppt/tags/tag350.xml><?xml version="1.0" encoding="utf-8"?>
<p:tagLst xmlns:p="http://schemas.openxmlformats.org/presentationml/2006/main">
  <p:tag name="AS_UNIQUEID" val="702"/>
</p:tagLst>
</file>

<file path=ppt/tags/tag351.xml><?xml version="1.0" encoding="utf-8"?>
<p:tagLst xmlns:p="http://schemas.openxmlformats.org/presentationml/2006/main">
  <p:tag name="AS_UNIQUEID" val="703"/>
</p:tagLst>
</file>

<file path=ppt/tags/tag352.xml><?xml version="1.0" encoding="utf-8"?>
<p:tagLst xmlns:p="http://schemas.openxmlformats.org/presentationml/2006/main">
  <p:tag name="AS_UNIQUEID" val="704"/>
</p:tagLst>
</file>

<file path=ppt/tags/tag353.xml><?xml version="1.0" encoding="utf-8"?>
<p:tagLst xmlns:p="http://schemas.openxmlformats.org/presentationml/2006/main">
  <p:tag name="AS_UNIQUEID" val="705"/>
</p:tagLst>
</file>

<file path=ppt/tags/tag354.xml><?xml version="1.0" encoding="utf-8"?>
<p:tagLst xmlns:p="http://schemas.openxmlformats.org/presentationml/2006/main">
  <p:tag name="AS_UNIQUEID" val="706"/>
</p:tagLst>
</file>

<file path=ppt/tags/tag355.xml><?xml version="1.0" encoding="utf-8"?>
<p:tagLst xmlns:p="http://schemas.openxmlformats.org/presentationml/2006/main">
  <p:tag name="AS_UNIQUEID" val="707"/>
</p:tagLst>
</file>

<file path=ppt/tags/tag356.xml><?xml version="1.0" encoding="utf-8"?>
<p:tagLst xmlns:p="http://schemas.openxmlformats.org/presentationml/2006/main">
  <p:tag name="AS_UNIQUEID" val="708"/>
</p:tagLst>
</file>

<file path=ppt/tags/tag357.xml><?xml version="1.0" encoding="utf-8"?>
<p:tagLst xmlns:p="http://schemas.openxmlformats.org/presentationml/2006/main">
  <p:tag name="AS_UNIQUEID" val="709"/>
</p:tagLst>
</file>

<file path=ppt/tags/tag358.xml><?xml version="1.0" encoding="utf-8"?>
<p:tagLst xmlns:p="http://schemas.openxmlformats.org/presentationml/2006/main">
  <p:tag name="AS_UNIQUEID" val="1059"/>
</p:tagLst>
</file>

<file path=ppt/tags/tag359.xml><?xml version="1.0" encoding="utf-8"?>
<p:tagLst xmlns:p="http://schemas.openxmlformats.org/presentationml/2006/main">
  <p:tag name="AS_UNIQUEID" val="1060"/>
</p:tagLst>
</file>

<file path=ppt/tags/tag36.xml><?xml version="1.0" encoding="utf-8"?>
<p:tagLst xmlns:p="http://schemas.openxmlformats.org/presentationml/2006/main">
  <p:tag name="AS_UNIQUEID" val="766"/>
</p:tagLst>
</file>

<file path=ppt/tags/tag360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zIwMWFkZjA2MzZjMzdlMjQ1ZjNiMWY2MTM0NWU4YzMifQ=="/>
</p:tagLst>
</file>

<file path=ppt/tags/tag37.xml><?xml version="1.0" encoding="utf-8"?>
<p:tagLst xmlns:p="http://schemas.openxmlformats.org/presentationml/2006/main">
  <p:tag name="AS_UNIQUEID" val="498"/>
</p:tagLst>
</file>

<file path=ppt/tags/tag38.xml><?xml version="1.0" encoding="utf-8"?>
<p:tagLst xmlns:p="http://schemas.openxmlformats.org/presentationml/2006/main">
  <p:tag name="AS_UNIQUEID" val="743"/>
</p:tagLst>
</file>

<file path=ppt/tags/tag39.xml><?xml version="1.0" encoding="utf-8"?>
<p:tagLst xmlns:p="http://schemas.openxmlformats.org/presentationml/2006/main">
  <p:tag name="AS_UNIQUEID" val="767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0.xml><?xml version="1.0" encoding="utf-8"?>
<p:tagLst xmlns:p="http://schemas.openxmlformats.org/presentationml/2006/main">
  <p:tag name="AS_UNIQUEID" val="491"/>
  <p:tag name="KSO_WM_DIAGRAM_VIRTUALLY_FRAME" val="{&quot;height&quot;:377.45236220472447,&quot;left&quot;:394.9966929133858,&quot;top&quot;:138.0355118110236,&quot;width&quot;:404.24787401574815}"/>
</p:tagLst>
</file>

<file path=ppt/tags/tag41.xml><?xml version="1.0" encoding="utf-8"?>
<p:tagLst xmlns:p="http://schemas.openxmlformats.org/presentationml/2006/main">
  <p:tag name="AS_UNIQUEID" val="768"/>
</p:tagLst>
</file>

<file path=ppt/tags/tag42.xml><?xml version="1.0" encoding="utf-8"?>
<p:tagLst xmlns:p="http://schemas.openxmlformats.org/presentationml/2006/main">
  <p:tag name="AS_UNIQUEID" val="769"/>
</p:tagLst>
</file>

<file path=ppt/tags/tag43.xml><?xml version="1.0" encoding="utf-8"?>
<p:tagLst xmlns:p="http://schemas.openxmlformats.org/presentationml/2006/main">
  <p:tag name="AS_UNIQUEID" val="770"/>
</p:tagLst>
</file>

<file path=ppt/tags/tag44.xml><?xml version="1.0" encoding="utf-8"?>
<p:tagLst xmlns:p="http://schemas.openxmlformats.org/presentationml/2006/main">
  <p:tag name="AS_UNIQUEID" val="524"/>
</p:tagLst>
</file>

<file path=ppt/tags/tag45.xml><?xml version="1.0" encoding="utf-8"?>
<p:tagLst xmlns:p="http://schemas.openxmlformats.org/presentationml/2006/main">
  <p:tag name="AS_UNIQUEID" val="525"/>
</p:tagLst>
</file>

<file path=ppt/tags/tag46.xml><?xml version="1.0" encoding="utf-8"?>
<p:tagLst xmlns:p="http://schemas.openxmlformats.org/presentationml/2006/main">
  <p:tag name="AS_UNIQUEID" val="722"/>
</p:tagLst>
</file>

<file path=ppt/tags/tag47.xml><?xml version="1.0" encoding="utf-8"?>
<p:tagLst xmlns:p="http://schemas.openxmlformats.org/presentationml/2006/main">
  <p:tag name="AS_UNIQUEID" val="723"/>
</p:tagLst>
</file>

<file path=ppt/tags/tag48.xml><?xml version="1.0" encoding="utf-8"?>
<p:tagLst xmlns:p="http://schemas.openxmlformats.org/presentationml/2006/main">
  <p:tag name="AS_UNIQUEID" val="724"/>
</p:tagLst>
</file>

<file path=ppt/tags/tag49.xml><?xml version="1.0" encoding="utf-8"?>
<p:tagLst xmlns:p="http://schemas.openxmlformats.org/presentationml/2006/main">
  <p:tag name="AS_UNIQUEID" val="771"/>
</p:tagLst>
</file>

<file path=ppt/tags/tag5.xml><?xml version="1.0" encoding="utf-8"?>
<p:tagLst xmlns:p="http://schemas.openxmlformats.org/presentationml/2006/main">
  <p:tag name="AS_UNIQUEID" val="747"/>
</p:tagLst>
</file>

<file path=ppt/tags/tag50.xml><?xml version="1.0" encoding="utf-8"?>
<p:tagLst xmlns:p="http://schemas.openxmlformats.org/presentationml/2006/main">
  <p:tag name="AS_UNIQUEID" val="772"/>
</p:tagLst>
</file>

<file path=ppt/tags/tag51.xml><?xml version="1.0" encoding="utf-8"?>
<p:tagLst xmlns:p="http://schemas.openxmlformats.org/presentationml/2006/main">
  <p:tag name="AS_UNIQUEID" val="773"/>
</p:tagLst>
</file>

<file path=ppt/tags/tag52.xml><?xml version="1.0" encoding="utf-8"?>
<p:tagLst xmlns:p="http://schemas.openxmlformats.org/presentationml/2006/main">
  <p:tag name="AS_UNIQUEID" val="774"/>
</p:tagLst>
</file>

<file path=ppt/tags/tag53.xml><?xml version="1.0" encoding="utf-8"?>
<p:tagLst xmlns:p="http://schemas.openxmlformats.org/presentationml/2006/main">
  <p:tag name="AS_UNIQUEID" val="775"/>
</p:tagLst>
</file>

<file path=ppt/tags/tag54.xml><?xml version="1.0" encoding="utf-8"?>
<p:tagLst xmlns:p="http://schemas.openxmlformats.org/presentationml/2006/main">
  <p:tag name="AS_UNIQUEID" val="776"/>
</p:tagLst>
</file>

<file path=ppt/tags/tag55.xml><?xml version="1.0" encoding="utf-8"?>
<p:tagLst xmlns:p="http://schemas.openxmlformats.org/presentationml/2006/main">
  <p:tag name="AS_UNIQUEID" val="777"/>
  <p:tag name="KSO_WM_DIAGRAM_VIRTUALLY_FRAME" val="{&quot;height&quot;:281.5,&quot;left&quot;:27.7,&quot;top&quot;:189.5,&quot;width&quot;:664.2}"/>
</p:tagLst>
</file>

<file path=ppt/tags/tag56.xml><?xml version="1.0" encoding="utf-8"?>
<p:tagLst xmlns:p="http://schemas.openxmlformats.org/presentationml/2006/main">
  <p:tag name="AS_UNIQUEID" val="778"/>
  <p:tag name="KSO_WM_DIAGRAM_VIRTUALLY_FRAME" val="{&quot;height&quot;:281.5,&quot;left&quot;:27.7,&quot;top&quot;:189.5,&quot;width&quot;:664.2}"/>
</p:tagLst>
</file>

<file path=ppt/tags/tag57.xml><?xml version="1.0" encoding="utf-8"?>
<p:tagLst xmlns:p="http://schemas.openxmlformats.org/presentationml/2006/main">
  <p:tag name="AS_UNIQUEID" val="779"/>
  <p:tag name="KSO_WM_DIAGRAM_VIRTUALLY_FRAME" val="{&quot;height&quot;:281.5,&quot;left&quot;:27.7,&quot;top&quot;:189.5,&quot;width&quot;:664.2}"/>
</p:tagLst>
</file>

<file path=ppt/tags/tag58.xml><?xml version="1.0" encoding="utf-8"?>
<p:tagLst xmlns:p="http://schemas.openxmlformats.org/presentationml/2006/main">
  <p:tag name="AS_UNIQUEID" val="780"/>
  <p:tag name="KSO_WM_DIAGRAM_VIRTUALLY_FRAME" val="{&quot;height&quot;:281.5,&quot;left&quot;:27.7,&quot;top&quot;:189.5,&quot;width&quot;:664.2}"/>
</p:tagLst>
</file>

<file path=ppt/tags/tag59.xml><?xml version="1.0" encoding="utf-8"?>
<p:tagLst xmlns:p="http://schemas.openxmlformats.org/presentationml/2006/main">
  <p:tag name="AS_UNIQUEID" val="781"/>
  <p:tag name="KSO_WM_DIAGRAM_VIRTUALLY_FRAME" val="{&quot;height&quot;:281.5,&quot;left&quot;:27.7,&quot;top&quot;:189.5,&quot;width&quot;:664.2}"/>
</p:tagLst>
</file>

<file path=ppt/tags/tag6.xml><?xml version="1.0" encoding="utf-8"?>
<p:tagLst xmlns:p="http://schemas.openxmlformats.org/presentationml/2006/main">
  <p:tag name="AS_UNIQUEID" val="748"/>
</p:tagLst>
</file>

<file path=ppt/tags/tag60.xml><?xml version="1.0" encoding="utf-8"?>
<p:tagLst xmlns:p="http://schemas.openxmlformats.org/presentationml/2006/main">
  <p:tag name="AS_UNIQUEID" val="782"/>
  <p:tag name="KSO_WM_DIAGRAM_VIRTUALLY_FRAME" val="{&quot;height&quot;:281.5,&quot;left&quot;:27.7,&quot;top&quot;:189.5,&quot;width&quot;:664.2}"/>
</p:tagLst>
</file>

<file path=ppt/tags/tag61.xml><?xml version="1.0" encoding="utf-8"?>
<p:tagLst xmlns:p="http://schemas.openxmlformats.org/presentationml/2006/main">
  <p:tag name="AS_UNIQUEID" val="783"/>
  <p:tag name="KSO_WM_DIAGRAM_VIRTUALLY_FRAME" val="{&quot;height&quot;:281.5,&quot;left&quot;:27.7,&quot;top&quot;:189.5,&quot;width&quot;:664.2}"/>
</p:tagLst>
</file>

<file path=ppt/tags/tag62.xml><?xml version="1.0" encoding="utf-8"?>
<p:tagLst xmlns:p="http://schemas.openxmlformats.org/presentationml/2006/main">
  <p:tag name="AS_UNIQUEID" val="784"/>
  <p:tag name="KSO_WM_DIAGRAM_VIRTUALLY_FRAME" val="{&quot;height&quot;:281.5,&quot;left&quot;:27.7,&quot;top&quot;:189.5,&quot;width&quot;:664.2}"/>
</p:tagLst>
</file>

<file path=ppt/tags/tag63.xml><?xml version="1.0" encoding="utf-8"?>
<p:tagLst xmlns:p="http://schemas.openxmlformats.org/presentationml/2006/main">
  <p:tag name="AS_UNIQUEID" val="785"/>
  <p:tag name="KSO_WM_DIAGRAM_VIRTUALLY_FRAME" val="{&quot;height&quot;:281.5,&quot;left&quot;:27.7,&quot;top&quot;:189.5,&quot;width&quot;:664.2}"/>
</p:tagLst>
</file>

<file path=ppt/tags/tag64.xml><?xml version="1.0" encoding="utf-8"?>
<p:tagLst xmlns:p="http://schemas.openxmlformats.org/presentationml/2006/main">
  <p:tag name="AS_UNIQUEID" val="786"/>
  <p:tag name="KSO_WM_DIAGRAM_VIRTUALLY_FRAME" val="{&quot;height&quot;:281.5,&quot;left&quot;:27.7,&quot;top&quot;:189.5,&quot;width&quot;:664.2}"/>
</p:tagLst>
</file>

<file path=ppt/tags/tag65.xml><?xml version="1.0" encoding="utf-8"?>
<p:tagLst xmlns:p="http://schemas.openxmlformats.org/presentationml/2006/main">
  <p:tag name="AS_UNIQUEID" val="787"/>
  <p:tag name="KSO_WM_DIAGRAM_VIRTUALLY_FRAME" val="{&quot;height&quot;:281.5,&quot;left&quot;:27.7,&quot;top&quot;:189.5,&quot;width&quot;:664.2}"/>
</p:tagLst>
</file>

<file path=ppt/tags/tag66.xml><?xml version="1.0" encoding="utf-8"?>
<p:tagLst xmlns:p="http://schemas.openxmlformats.org/presentationml/2006/main">
  <p:tag name="AS_UNIQUEID" val="788"/>
  <p:tag name="KSO_WM_DIAGRAM_VIRTUALLY_FRAME" val="{&quot;height&quot;:281.5,&quot;left&quot;:27.7,&quot;top&quot;:189.5,&quot;width&quot;:664.2}"/>
</p:tagLst>
</file>

<file path=ppt/tags/tag67.xml><?xml version="1.0" encoding="utf-8"?>
<p:tagLst xmlns:p="http://schemas.openxmlformats.org/presentationml/2006/main">
  <p:tag name="AS_UNIQUEID" val="789"/>
  <p:tag name="KSO_WM_DIAGRAM_VIRTUALLY_FRAME" val="{&quot;height&quot;:281.5,&quot;left&quot;:27.7,&quot;top&quot;:189.5,&quot;width&quot;:664.2}"/>
</p:tagLst>
</file>

<file path=ppt/tags/tag68.xml><?xml version="1.0" encoding="utf-8"?>
<p:tagLst xmlns:p="http://schemas.openxmlformats.org/presentationml/2006/main">
  <p:tag name="AS_UNIQUEID" val="790"/>
  <p:tag name="KSO_WM_DIAGRAM_VIRTUALLY_FRAME" val="{&quot;height&quot;:281.5,&quot;left&quot;:27.7,&quot;top&quot;:189.5,&quot;width&quot;:664.2}"/>
</p:tagLst>
</file>

<file path=ppt/tags/tag69.xml><?xml version="1.0" encoding="utf-8"?>
<p:tagLst xmlns:p="http://schemas.openxmlformats.org/presentationml/2006/main">
  <p:tag name="AS_UNIQUEID" val="791"/>
  <p:tag name="KSO_WM_DIAGRAM_VIRTUALLY_FRAME" val="{&quot;height&quot;:281.5,&quot;left&quot;:27.7,&quot;top&quot;:189.5,&quot;width&quot;:664.2}"/>
</p:tagLst>
</file>

<file path=ppt/tags/tag7.xml><?xml version="1.0" encoding="utf-8"?>
<p:tagLst xmlns:p="http://schemas.openxmlformats.org/presentationml/2006/main">
  <p:tag name="AS_UNIQUEID" val="749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70.xml><?xml version="1.0" encoding="utf-8"?>
<p:tagLst xmlns:p="http://schemas.openxmlformats.org/presentationml/2006/main">
  <p:tag name="AS_UNIQUEID" val="792"/>
  <p:tag name="KSO_WM_DIAGRAM_VIRTUALLY_FRAME" val="{&quot;height&quot;:281.5,&quot;left&quot;:27.7,&quot;top&quot;:189.5,&quot;width&quot;:664.2}"/>
</p:tagLst>
</file>

<file path=ppt/tags/tag71.xml><?xml version="1.0" encoding="utf-8"?>
<p:tagLst xmlns:p="http://schemas.openxmlformats.org/presentationml/2006/main">
  <p:tag name="AS_UNIQUEID" val="793"/>
  <p:tag name="KSO_WM_DIAGRAM_VIRTUALLY_FRAME" val="{&quot;height&quot;:281.5,&quot;left&quot;:27.7,&quot;top&quot;:189.5,&quot;width&quot;:664.2}"/>
</p:tagLst>
</file>

<file path=ppt/tags/tag72.xml><?xml version="1.0" encoding="utf-8"?>
<p:tagLst xmlns:p="http://schemas.openxmlformats.org/presentationml/2006/main">
  <p:tag name="AS_UNIQUEID" val="794"/>
  <p:tag name="KSO_WM_DIAGRAM_VIRTUALLY_FRAME" val="{&quot;height&quot;:281.5,&quot;left&quot;:27.7,&quot;top&quot;:189.5,&quot;width&quot;:664.2}"/>
</p:tagLst>
</file>

<file path=ppt/tags/tag73.xml><?xml version="1.0" encoding="utf-8"?>
<p:tagLst xmlns:p="http://schemas.openxmlformats.org/presentationml/2006/main">
  <p:tag name="AS_UNIQUEID" val="795"/>
  <p:tag name="KSO_WM_DIAGRAM_VIRTUALLY_FRAME" val="{&quot;height&quot;:281.5,&quot;left&quot;:27.7,&quot;top&quot;:189.5,&quot;width&quot;:664.2}"/>
</p:tagLst>
</file>

<file path=ppt/tags/tag74.xml><?xml version="1.0" encoding="utf-8"?>
<p:tagLst xmlns:p="http://schemas.openxmlformats.org/presentationml/2006/main">
  <p:tag name="AS_UNIQUEID" val="796"/>
  <p:tag name="KSO_WM_DIAGRAM_VIRTUALLY_FRAME" val="{&quot;height&quot;:281.5,&quot;left&quot;:27.7,&quot;top&quot;:189.5,&quot;width&quot;:664.2}"/>
</p:tagLst>
</file>

<file path=ppt/tags/tag75.xml><?xml version="1.0" encoding="utf-8"?>
<p:tagLst xmlns:p="http://schemas.openxmlformats.org/presentationml/2006/main">
  <p:tag name="AS_UNIQUEID" val="797"/>
  <p:tag name="KSO_WM_DIAGRAM_VIRTUALLY_FRAME" val="{&quot;height&quot;:281.5,&quot;left&quot;:27.7,&quot;top&quot;:189.5,&quot;width&quot;:664.2}"/>
</p:tagLst>
</file>

<file path=ppt/tags/tag76.xml><?xml version="1.0" encoding="utf-8"?>
<p:tagLst xmlns:p="http://schemas.openxmlformats.org/presentationml/2006/main">
  <p:tag name="AS_UNIQUEID" val="798"/>
  <p:tag name="KSO_WM_DIAGRAM_VIRTUALLY_FRAME" val="{&quot;height&quot;:281.5,&quot;left&quot;:27.7,&quot;top&quot;:189.5,&quot;width&quot;:664.2}"/>
</p:tagLst>
</file>

<file path=ppt/tags/tag77.xml><?xml version="1.0" encoding="utf-8"?>
<p:tagLst xmlns:p="http://schemas.openxmlformats.org/presentationml/2006/main">
  <p:tag name="AS_UNIQUEID" val="799"/>
  <p:tag name="KSO_WM_DIAGRAM_VIRTUALLY_FRAME" val="{&quot;height&quot;:281.5,&quot;left&quot;:27.7,&quot;top&quot;:189.5,&quot;width&quot;:664.2}"/>
</p:tagLst>
</file>

<file path=ppt/tags/tag78.xml><?xml version="1.0" encoding="utf-8"?>
<p:tagLst xmlns:p="http://schemas.openxmlformats.org/presentationml/2006/main">
  <p:tag name="AS_UNIQUEID" val="800"/>
  <p:tag name="KSO_WM_DIAGRAM_VIRTUALLY_FRAME" val="{&quot;height&quot;:281.5,&quot;left&quot;:27.7,&quot;top&quot;:189.5,&quot;width&quot;:664.2}"/>
</p:tagLst>
</file>

<file path=ppt/tags/tag79.xml><?xml version="1.0" encoding="utf-8"?>
<p:tagLst xmlns:p="http://schemas.openxmlformats.org/presentationml/2006/main">
  <p:tag name="AS_UNIQUEID" val="801"/>
  <p:tag name="KSO_WM_DIAGRAM_VIRTUALLY_FRAME" val="{&quot;height&quot;:281.5,&quot;left&quot;:27.7,&quot;top&quot;:189.5,&quot;width&quot;:664.2}"/>
</p:tagLst>
</file>

<file path=ppt/tags/tag8.xml><?xml version="1.0" encoding="utf-8"?>
<p:tagLst xmlns:p="http://schemas.openxmlformats.org/presentationml/2006/main">
  <p:tag name="AS_UNIQUEID" val="750"/>
</p:tagLst>
</file>

<file path=ppt/tags/tag80.xml><?xml version="1.0" encoding="utf-8"?>
<p:tagLst xmlns:p="http://schemas.openxmlformats.org/presentationml/2006/main">
  <p:tag name="AS_UNIQUEID" val="802"/>
  <p:tag name="KSO_WM_DIAGRAM_VIRTUALLY_FRAME" val="{&quot;height&quot;:281.5,&quot;left&quot;:27.7,&quot;top&quot;:189.5,&quot;width&quot;:664.2}"/>
</p:tagLst>
</file>

<file path=ppt/tags/tag81.xml><?xml version="1.0" encoding="utf-8"?>
<p:tagLst xmlns:p="http://schemas.openxmlformats.org/presentationml/2006/main">
  <p:tag name="AS_UNIQUEID" val="803"/>
  <p:tag name="KSO_WM_DIAGRAM_VIRTUALLY_FRAME" val="{&quot;height&quot;:281.5,&quot;left&quot;:27.7,&quot;top&quot;:189.5,&quot;width&quot;:664.2}"/>
</p:tagLst>
</file>

<file path=ppt/tags/tag82.xml><?xml version="1.0" encoding="utf-8"?>
<p:tagLst xmlns:p="http://schemas.openxmlformats.org/presentationml/2006/main">
  <p:tag name="AS_UNIQUEID" val="804"/>
  <p:tag name="KSO_WM_DIAGRAM_VIRTUALLY_FRAME" val="{&quot;height&quot;:281.5,&quot;left&quot;:27.7,&quot;top&quot;:189.5,&quot;width&quot;:664.2}"/>
</p:tagLst>
</file>

<file path=ppt/tags/tag83.xml><?xml version="1.0" encoding="utf-8"?>
<p:tagLst xmlns:p="http://schemas.openxmlformats.org/presentationml/2006/main">
  <p:tag name="AS_UNIQUEID" val="805"/>
  <p:tag name="KSO_WM_DIAGRAM_VIRTUALLY_FRAME" val="{&quot;height&quot;:281.5,&quot;left&quot;:27.7,&quot;top&quot;:189.5,&quot;width&quot;:664.2}"/>
</p:tagLst>
</file>

<file path=ppt/tags/tag84.xml><?xml version="1.0" encoding="utf-8"?>
<p:tagLst xmlns:p="http://schemas.openxmlformats.org/presentationml/2006/main">
  <p:tag name="AS_UNIQUEID" val="806"/>
  <p:tag name="KSO_WM_DIAGRAM_VIRTUALLY_FRAME" val="{&quot;height&quot;:281.5,&quot;left&quot;:27.7,&quot;top&quot;:189.5,&quot;width&quot;:664.2}"/>
</p:tagLst>
</file>

<file path=ppt/tags/tag85.xml><?xml version="1.0" encoding="utf-8"?>
<p:tagLst xmlns:p="http://schemas.openxmlformats.org/presentationml/2006/main">
  <p:tag name="AS_UNIQUEID" val="807"/>
  <p:tag name="KSO_WM_DIAGRAM_VIRTUALLY_FRAME" val="{&quot;height&quot;:281.5,&quot;left&quot;:27.7,&quot;top&quot;:189.5,&quot;width&quot;:664.2}"/>
</p:tagLst>
</file>

<file path=ppt/tags/tag86.xml><?xml version="1.0" encoding="utf-8"?>
<p:tagLst xmlns:p="http://schemas.openxmlformats.org/presentationml/2006/main">
  <p:tag name="AS_UNIQUEID" val="808"/>
  <p:tag name="KSO_WM_DIAGRAM_VIRTUALLY_FRAME" val="{&quot;height&quot;:281.5,&quot;left&quot;:27.7,&quot;top&quot;:189.5,&quot;width&quot;:664.2}"/>
</p:tagLst>
</file>

<file path=ppt/tags/tag87.xml><?xml version="1.0" encoding="utf-8"?>
<p:tagLst xmlns:p="http://schemas.openxmlformats.org/presentationml/2006/main">
  <p:tag name="AS_UNIQUEID" val="809"/>
</p:tagLst>
</file>

<file path=ppt/tags/tag88.xml><?xml version="1.0" encoding="utf-8"?>
<p:tagLst xmlns:p="http://schemas.openxmlformats.org/presentationml/2006/main">
  <p:tag name="AS_UNIQUEID" val="810"/>
</p:tagLst>
</file>

<file path=ppt/tags/tag89.xml><?xml version="1.0" encoding="utf-8"?>
<p:tagLst xmlns:p="http://schemas.openxmlformats.org/presentationml/2006/main">
  <p:tag name="AS_UNIQUEID" val="811"/>
</p:tagLst>
</file>

<file path=ppt/tags/tag9.xml><?xml version="1.0" encoding="utf-8"?>
<p:tagLst xmlns:p="http://schemas.openxmlformats.org/presentationml/2006/main">
  <p:tag name="AS_UNIQUEID" val="751"/>
</p:tagLst>
</file>

<file path=ppt/tags/tag90.xml><?xml version="1.0" encoding="utf-8"?>
<p:tagLst xmlns:p="http://schemas.openxmlformats.org/presentationml/2006/main">
  <p:tag name="AS_UNIQUEID" val="812"/>
</p:tagLst>
</file>

<file path=ppt/tags/tag91.xml><?xml version="1.0" encoding="utf-8"?>
<p:tagLst xmlns:p="http://schemas.openxmlformats.org/presentationml/2006/main">
  <p:tag name="AS_UNIQUEID" val="813"/>
</p:tagLst>
</file>

<file path=ppt/tags/tag92.xml><?xml version="1.0" encoding="utf-8"?>
<p:tagLst xmlns:p="http://schemas.openxmlformats.org/presentationml/2006/main">
  <p:tag name="AS_UNIQUEID" val="814"/>
</p:tagLst>
</file>

<file path=ppt/tags/tag93.xml><?xml version="1.0" encoding="utf-8"?>
<p:tagLst xmlns:p="http://schemas.openxmlformats.org/presentationml/2006/main">
  <p:tag name="AS_UNIQUEID" val="815"/>
</p:tagLst>
</file>

<file path=ppt/tags/tag94.xml><?xml version="1.0" encoding="utf-8"?>
<p:tagLst xmlns:p="http://schemas.openxmlformats.org/presentationml/2006/main">
  <p:tag name="AS_UNIQUEID" val="816"/>
</p:tagLst>
</file>

<file path=ppt/tags/tag95.xml><?xml version="1.0" encoding="utf-8"?>
<p:tagLst xmlns:p="http://schemas.openxmlformats.org/presentationml/2006/main">
  <p:tag name="AS_UNIQUEID" val="817"/>
</p:tagLst>
</file>

<file path=ppt/tags/tag96.xml><?xml version="1.0" encoding="utf-8"?>
<p:tagLst xmlns:p="http://schemas.openxmlformats.org/presentationml/2006/main">
  <p:tag name="AS_UNIQUEID" val="818"/>
</p:tagLst>
</file>

<file path=ppt/tags/tag97.xml><?xml version="1.0" encoding="utf-8"?>
<p:tagLst xmlns:p="http://schemas.openxmlformats.org/presentationml/2006/main">
  <p:tag name="AS_UNIQUEID" val="819"/>
</p:tagLst>
</file>

<file path=ppt/tags/tag98.xml><?xml version="1.0" encoding="utf-8"?>
<p:tagLst xmlns:p="http://schemas.openxmlformats.org/presentationml/2006/main">
  <p:tag name="AS_UNIQUEID" val="820"/>
</p:tagLst>
</file>

<file path=ppt/tags/tag99.xml><?xml version="1.0" encoding="utf-8"?>
<p:tagLst xmlns:p="http://schemas.openxmlformats.org/presentationml/2006/main">
  <p:tag name="AS_UNIQUEID" val="821"/>
</p:tagLst>
</file>

<file path=ppt/theme/theme1.xml><?xml version="1.0" encoding="utf-8"?>
<a:theme xmlns:r="http://schemas.openxmlformats.org/officeDocument/2006/relationships" xmlns:a="http://schemas.openxmlformats.org/drawingml/2006/main" name="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6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215</Paragraphs>
  <Slides>29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Arial</vt:lpstr>
      <vt:lpstr>微软雅黑</vt:lpstr>
      <vt:lpstr>Wingdings</vt:lpstr>
      <vt:lpstr>宋体</vt:lpstr>
      <vt:lpstr>Segoe Print</vt:lpstr>
      <vt:lpstr>Calibri Light</vt:lpstr>
      <vt:lpstr>Calibri</vt:lpstr>
      <vt:lpstr>Times New Roman</vt:lpstr>
      <vt:lpstr>华光行楷_CNKI</vt:lpstr>
      <vt:lpstr>思源宋体 CN</vt:lpstr>
      <vt:lpstr>楷体</vt:lpstr>
      <vt:lpstr>方正粗黑宋简体</vt:lpstr>
      <vt:lpstr>黑体</vt:lpstr>
      <vt:lpstr>SimSun</vt:lpstr>
      <vt:lpstr>2_自定义设计方案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2025-03-05T08:34:22Z</cp:lastPrinted>
  <dcterms:created xsi:type="dcterms:W3CDTF">2025-03-05T08:34:22Z</dcterms:created>
  <dcterms:modified xsi:type="dcterms:W3CDTF">2025-03-05T00:34:22Z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