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039" r:id="rId6"/>
    <p:sldId id="3040" r:id="rId7"/>
    <p:sldId id="3041" r:id="rId8"/>
    <p:sldId id="3042" r:id="rId9"/>
    <p:sldId id="3043" r:id="rId10"/>
    <p:sldId id="3044" r:id="rId11"/>
    <p:sldId id="3045" r:id="rId12"/>
    <p:sldId id="3046" r:id="rId13"/>
    <p:sldId id="3047" r:id="rId14"/>
    <p:sldId id="3048" r:id="rId15"/>
    <p:sldId id="3049" r:id="rId16"/>
    <p:sldId id="3050" r:id="rId17"/>
    <p:sldId id="3051" r:id="rId18"/>
    <p:sldId id="3052" r:id="rId19"/>
    <p:sldId id="3053" r:id="rId20"/>
    <p:sldId id="3054" r:id="rId21"/>
    <p:sldId id="3055" r:id="rId22"/>
    <p:sldId id="3056" r:id="rId23"/>
    <p:sldId id="3057" r:id="rId24"/>
    <p:sldId id="3058" r:id="rId25"/>
    <p:sldId id="3062" r:id="rId26"/>
    <p:sldId id="3063" r:id="rId27"/>
    <p:sldId id="3064" r:id="rId28"/>
    <p:sldId id="3065" r:id="rId29"/>
    <p:sldId id="3066" r:id="rId30"/>
    <p:sldId id="3067" r:id="rId31"/>
    <p:sldId id="3068" r:id="rId32"/>
    <p:sldId id="3069" r:id="rId33"/>
    <p:sldId id="3070" r:id="rId34"/>
    <p:sldId id="3071" r:id="rId35"/>
    <p:sldId id="3072" r:id="rId36"/>
    <p:sldId id="3073" r:id="rId37"/>
    <p:sldId id="3074" r:id="rId38"/>
    <p:sldId id="3075" r:id="rId39"/>
    <p:sldId id="3076" r:id="rId40"/>
    <p:sldId id="3077" r:id="rId41"/>
    <p:sldId id="3078" r:id="rId42"/>
    <p:sldId id="3079" r:id="rId43"/>
    <p:sldId id="3080" r:id="rId44"/>
    <p:sldId id="3061" r:id="rId45"/>
  </p:sldIdLst>
  <p:sldSz cx="9144000" cy="5143500" type="screen16x9"/>
  <p:notesSz cx="6858000" cy="9144000"/>
  <p:custDataLst>
    <p:tags r:id="rId4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tags" Target="tags/tag761.xml" /><Relationship Id="rId47" Type="http://schemas.openxmlformats.org/officeDocument/2006/relationships/presProps" Target="presProps.xml" /><Relationship Id="rId48" Type="http://schemas.openxmlformats.org/officeDocument/2006/relationships/viewProps" Target="viewProps.xml" /><Relationship Id="rId49" Type="http://schemas.openxmlformats.org/officeDocument/2006/relationships/theme" Target="theme/theme1.xml" /><Relationship Id="rId5" Type="http://schemas.openxmlformats.org/officeDocument/2006/relationships/slide" Target="slides/slide1.xml" /><Relationship Id="rId50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1.xml" /><Relationship Id="rId4" Type="http://schemas.openxmlformats.org/officeDocument/2006/relationships/tags" Target="../tags/tag612.xml" /><Relationship Id="rId5" Type="http://schemas.openxmlformats.org/officeDocument/2006/relationships/tags" Target="../tags/tag613.xml" /><Relationship Id="rId6" Type="http://schemas.openxmlformats.org/officeDocument/2006/relationships/tags" Target="../tags/tag61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24.xml" /><Relationship Id="rId4" Type="http://schemas.openxmlformats.org/officeDocument/2006/relationships/tags" Target="../tags/tag625.xml" /><Relationship Id="rId5" Type="http://schemas.openxmlformats.org/officeDocument/2006/relationships/tags" Target="../tags/tag626.xml" /><Relationship Id="rId6" Type="http://schemas.openxmlformats.org/officeDocument/2006/relationships/tags" Target="../tags/tag627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34.xml" /><Relationship Id="rId4" Type="http://schemas.openxmlformats.org/officeDocument/2006/relationships/tags" Target="../tags/tag635.xml" /><Relationship Id="rId5" Type="http://schemas.openxmlformats.org/officeDocument/2006/relationships/tags" Target="../tags/tag636.xml" /><Relationship Id="rId6" Type="http://schemas.openxmlformats.org/officeDocument/2006/relationships/tags" Target="../tags/tag637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4.xml" /><Relationship Id="rId4" Type="http://schemas.openxmlformats.org/officeDocument/2006/relationships/tags" Target="../tags/tag645.xml" /><Relationship Id="rId5" Type="http://schemas.openxmlformats.org/officeDocument/2006/relationships/tags" Target="../tags/tag646.xml" /><Relationship Id="rId6" Type="http://schemas.openxmlformats.org/officeDocument/2006/relationships/tags" Target="../tags/tag647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56.xml" /><Relationship Id="rId4" Type="http://schemas.openxmlformats.org/officeDocument/2006/relationships/tags" Target="../tags/tag657.xml" /><Relationship Id="rId5" Type="http://schemas.openxmlformats.org/officeDocument/2006/relationships/tags" Target="../tags/tag658.xml" /><Relationship Id="rId6" Type="http://schemas.openxmlformats.org/officeDocument/2006/relationships/tags" Target="../tags/tag659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68.xml" /><Relationship Id="rId4" Type="http://schemas.openxmlformats.org/officeDocument/2006/relationships/tags" Target="../tags/tag669.xml" /><Relationship Id="rId5" Type="http://schemas.openxmlformats.org/officeDocument/2006/relationships/tags" Target="../tags/tag670.xml" /><Relationship Id="rId6" Type="http://schemas.openxmlformats.org/officeDocument/2006/relationships/tags" Target="../tags/tag67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81.xml" /><Relationship Id="rId4" Type="http://schemas.openxmlformats.org/officeDocument/2006/relationships/tags" Target="../tags/tag682.xml" /><Relationship Id="rId5" Type="http://schemas.openxmlformats.org/officeDocument/2006/relationships/tags" Target="../tags/tag683.xml" /><Relationship Id="rId6" Type="http://schemas.openxmlformats.org/officeDocument/2006/relationships/tags" Target="../tags/tag684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4.xml" /><Relationship Id="rId4" Type="http://schemas.openxmlformats.org/officeDocument/2006/relationships/tags" Target="../tags/tag695.xml" /><Relationship Id="rId5" Type="http://schemas.openxmlformats.org/officeDocument/2006/relationships/tags" Target="../tags/tag696.xml" /><Relationship Id="rId6" Type="http://schemas.openxmlformats.org/officeDocument/2006/relationships/tags" Target="../tags/tag697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7.xml" /><Relationship Id="rId4" Type="http://schemas.openxmlformats.org/officeDocument/2006/relationships/tags" Target="../tags/tag708.xml" /><Relationship Id="rId5" Type="http://schemas.openxmlformats.org/officeDocument/2006/relationships/tags" Target="../tags/tag709.xml" /><Relationship Id="rId6" Type="http://schemas.openxmlformats.org/officeDocument/2006/relationships/tags" Target="../tags/tag710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20.xml" /><Relationship Id="rId4" Type="http://schemas.openxmlformats.org/officeDocument/2006/relationships/tags" Target="../tags/tag721.xml" /><Relationship Id="rId5" Type="http://schemas.openxmlformats.org/officeDocument/2006/relationships/tags" Target="../tags/tag722.xml" /><Relationship Id="rId6" Type="http://schemas.openxmlformats.org/officeDocument/2006/relationships/tags" Target="../tags/tag72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7.xml" /><Relationship Id="rId4" Type="http://schemas.openxmlformats.org/officeDocument/2006/relationships/tags" Target="../tags/tag528.xml" /><Relationship Id="rId5" Type="http://schemas.openxmlformats.org/officeDocument/2006/relationships/tags" Target="../tags/tag529.xml" /><Relationship Id="rId6" Type="http://schemas.openxmlformats.org/officeDocument/2006/relationships/tags" Target="../tags/tag53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9.xml" /><Relationship Id="rId4" Type="http://schemas.openxmlformats.org/officeDocument/2006/relationships/tags" Target="../tags/tag540.xml" /><Relationship Id="rId5" Type="http://schemas.openxmlformats.org/officeDocument/2006/relationships/tags" Target="../tags/tag541.xml" /><Relationship Id="rId6" Type="http://schemas.openxmlformats.org/officeDocument/2006/relationships/tags" Target="../tags/tag542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6.xml" /><Relationship Id="rId4" Type="http://schemas.openxmlformats.org/officeDocument/2006/relationships/tags" Target="../tags/tag547.xml" /><Relationship Id="rId5" Type="http://schemas.openxmlformats.org/officeDocument/2006/relationships/tags" Target="../tags/tag548.xml" /><Relationship Id="rId6" Type="http://schemas.openxmlformats.org/officeDocument/2006/relationships/tags" Target="../tags/tag549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5.xml" /><Relationship Id="rId4" Type="http://schemas.openxmlformats.org/officeDocument/2006/relationships/tags" Target="../tags/tag556.xml" /><Relationship Id="rId5" Type="http://schemas.openxmlformats.org/officeDocument/2006/relationships/tags" Target="../tags/tag557.xml" /><Relationship Id="rId6" Type="http://schemas.openxmlformats.org/officeDocument/2006/relationships/tags" Target="../tags/tag55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6.xml" /><Relationship Id="rId4" Type="http://schemas.openxmlformats.org/officeDocument/2006/relationships/tags" Target="../tags/tag567.xml" /><Relationship Id="rId5" Type="http://schemas.openxmlformats.org/officeDocument/2006/relationships/tags" Target="../tags/tag568.xml" /><Relationship Id="rId6" Type="http://schemas.openxmlformats.org/officeDocument/2006/relationships/tags" Target="../tags/tag56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75.xml" /><Relationship Id="rId4" Type="http://schemas.openxmlformats.org/officeDocument/2006/relationships/tags" Target="../tags/tag576.xml" /><Relationship Id="rId5" Type="http://schemas.openxmlformats.org/officeDocument/2006/relationships/tags" Target="../tags/tag577.xml" /><Relationship Id="rId6" Type="http://schemas.openxmlformats.org/officeDocument/2006/relationships/tags" Target="../tags/tag578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5.xml" /><Relationship Id="rId4" Type="http://schemas.openxmlformats.org/officeDocument/2006/relationships/tags" Target="../tags/tag586.xml" /><Relationship Id="rId5" Type="http://schemas.openxmlformats.org/officeDocument/2006/relationships/tags" Target="../tags/tag587.xml" /><Relationship Id="rId6" Type="http://schemas.openxmlformats.org/officeDocument/2006/relationships/tags" Target="../tags/tag588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02.xml" /><Relationship Id="rId4" Type="http://schemas.openxmlformats.org/officeDocument/2006/relationships/tags" Target="../tags/tag603.xml" /><Relationship Id="rId5" Type="http://schemas.openxmlformats.org/officeDocument/2006/relationships/tags" Target="../tags/tag604.xml" /><Relationship Id="rId6" Type="http://schemas.openxmlformats.org/officeDocument/2006/relationships/tags" Target="../tags/tag60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2026年1月31日星期六6时29分54秒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2026年1月31日星期六6时29分53秒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51.xml" /><Relationship Id="rId3" Type="http://schemas.openxmlformats.org/officeDocument/2006/relationships/tags" Target="../tags/tag252.xml" /><Relationship Id="rId4" Type="http://schemas.openxmlformats.org/officeDocument/2006/relationships/tags" Target="../tags/tag253.xml" /><Relationship Id="rId5" Type="http://schemas.openxmlformats.org/officeDocument/2006/relationships/tags" Target="../tags/tag254.xml" /><Relationship Id="rId6" Type="http://schemas.openxmlformats.org/officeDocument/2006/relationships/tags" Target="../tags/tag255.xml" /><Relationship Id="rId7" Type="http://schemas.openxmlformats.org/officeDocument/2006/relationships/tags" Target="../tags/tag25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5.xml" /><Relationship Id="rId11" Type="http://schemas.openxmlformats.org/officeDocument/2006/relationships/tags" Target="../tags/tag266.xml" /><Relationship Id="rId12" Type="http://schemas.openxmlformats.org/officeDocument/2006/relationships/tags" Target="../tags/tag267.xml" /><Relationship Id="rId13" Type="http://schemas.openxmlformats.org/officeDocument/2006/relationships/tags" Target="../tags/tag268.xml" /><Relationship Id="rId14" Type="http://schemas.openxmlformats.org/officeDocument/2006/relationships/tags" Target="../tags/tag269.xml" /><Relationship Id="rId15" Type="http://schemas.openxmlformats.org/officeDocument/2006/relationships/tags" Target="../tags/tag270.xml" /><Relationship Id="rId16" Type="http://schemas.openxmlformats.org/officeDocument/2006/relationships/tags" Target="../tags/tag271.xml" /><Relationship Id="rId17" Type="http://schemas.openxmlformats.org/officeDocument/2006/relationships/tags" Target="../tags/tag272.xml" /><Relationship Id="rId18" Type="http://schemas.openxmlformats.org/officeDocument/2006/relationships/tags" Target="../tags/tag273.xml" /><Relationship Id="rId19" Type="http://schemas.openxmlformats.org/officeDocument/2006/relationships/tags" Target="../tags/tag274.xml" /><Relationship Id="rId2" Type="http://schemas.openxmlformats.org/officeDocument/2006/relationships/tags" Target="../tags/tag257.xml" /><Relationship Id="rId20" Type="http://schemas.openxmlformats.org/officeDocument/2006/relationships/tags" Target="../tags/tag275.xml" /><Relationship Id="rId21" Type="http://schemas.openxmlformats.org/officeDocument/2006/relationships/tags" Target="../tags/tag276.xml" /><Relationship Id="rId22" Type="http://schemas.openxmlformats.org/officeDocument/2006/relationships/tags" Target="../tags/tag277.xml" /><Relationship Id="rId23" Type="http://schemas.openxmlformats.org/officeDocument/2006/relationships/tags" Target="../tags/tag278.xml" /><Relationship Id="rId24" Type="http://schemas.openxmlformats.org/officeDocument/2006/relationships/tags" Target="../tags/tag279.xml" /><Relationship Id="rId25" Type="http://schemas.openxmlformats.org/officeDocument/2006/relationships/tags" Target="../tags/tag280.xml" /><Relationship Id="rId26" Type="http://schemas.openxmlformats.org/officeDocument/2006/relationships/tags" Target="../tags/tag281.xml" /><Relationship Id="rId27" Type="http://schemas.openxmlformats.org/officeDocument/2006/relationships/tags" Target="../tags/tag282.xml" /><Relationship Id="rId28" Type="http://schemas.openxmlformats.org/officeDocument/2006/relationships/tags" Target="../tags/tag283.xml" /><Relationship Id="rId29" Type="http://schemas.openxmlformats.org/officeDocument/2006/relationships/tags" Target="../tags/tag284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Relationship Id="rId6" Type="http://schemas.openxmlformats.org/officeDocument/2006/relationships/tags" Target="../tags/tag261.xml" /><Relationship Id="rId7" Type="http://schemas.openxmlformats.org/officeDocument/2006/relationships/tags" Target="../tags/tag262.xml" /><Relationship Id="rId8" Type="http://schemas.openxmlformats.org/officeDocument/2006/relationships/tags" Target="../tags/tag263.xml" /><Relationship Id="rId9" Type="http://schemas.openxmlformats.org/officeDocument/2006/relationships/tags" Target="../tags/tag26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.png" /><Relationship Id="rId11" Type="http://schemas.openxmlformats.org/officeDocument/2006/relationships/tags" Target="../tags/tag293.xml" /><Relationship Id="rId12" Type="http://schemas.openxmlformats.org/officeDocument/2006/relationships/image" Target="../media/image21.png" /><Relationship Id="rId13" Type="http://schemas.openxmlformats.org/officeDocument/2006/relationships/tags" Target="../tags/tag294.xml" /><Relationship Id="rId2" Type="http://schemas.openxmlformats.org/officeDocument/2006/relationships/tags" Target="../tags/tag285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Relationship Id="rId7" Type="http://schemas.openxmlformats.org/officeDocument/2006/relationships/tags" Target="../tags/tag290.xml" /><Relationship Id="rId8" Type="http://schemas.openxmlformats.org/officeDocument/2006/relationships/tags" Target="../tags/tag291.xml" /><Relationship Id="rId9" Type="http://schemas.openxmlformats.org/officeDocument/2006/relationships/tags" Target="../tags/tag29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3.xml" /><Relationship Id="rId11" Type="http://schemas.openxmlformats.org/officeDocument/2006/relationships/tags" Target="../tags/tag304.xml" /><Relationship Id="rId12" Type="http://schemas.openxmlformats.org/officeDocument/2006/relationships/tags" Target="../tags/tag305.xml" /><Relationship Id="rId13" Type="http://schemas.openxmlformats.org/officeDocument/2006/relationships/tags" Target="../tags/tag306.xml" /><Relationship Id="rId14" Type="http://schemas.openxmlformats.org/officeDocument/2006/relationships/tags" Target="../tags/tag307.xml" /><Relationship Id="rId15" Type="http://schemas.openxmlformats.org/officeDocument/2006/relationships/tags" Target="../tags/tag308.xml" /><Relationship Id="rId16" Type="http://schemas.openxmlformats.org/officeDocument/2006/relationships/tags" Target="../tags/tag309.xml" /><Relationship Id="rId17" Type="http://schemas.openxmlformats.org/officeDocument/2006/relationships/tags" Target="../tags/tag310.xml" /><Relationship Id="rId18" Type="http://schemas.openxmlformats.org/officeDocument/2006/relationships/tags" Target="../tags/tag311.xml" /><Relationship Id="rId19" Type="http://schemas.openxmlformats.org/officeDocument/2006/relationships/tags" Target="../tags/tag312.xml" /><Relationship Id="rId2" Type="http://schemas.openxmlformats.org/officeDocument/2006/relationships/tags" Target="../tags/tag295.xml" /><Relationship Id="rId20" Type="http://schemas.openxmlformats.org/officeDocument/2006/relationships/tags" Target="../tags/tag313.xml" /><Relationship Id="rId21" Type="http://schemas.openxmlformats.org/officeDocument/2006/relationships/tags" Target="../tags/tag314.xml" /><Relationship Id="rId22" Type="http://schemas.openxmlformats.org/officeDocument/2006/relationships/tags" Target="../tags/tag315.xml" /><Relationship Id="rId23" Type="http://schemas.openxmlformats.org/officeDocument/2006/relationships/tags" Target="../tags/tag316.xml" /><Relationship Id="rId24" Type="http://schemas.openxmlformats.org/officeDocument/2006/relationships/tags" Target="../tags/tag317.xml" /><Relationship Id="rId25" Type="http://schemas.openxmlformats.org/officeDocument/2006/relationships/tags" Target="../tags/tag318.xml" /><Relationship Id="rId26" Type="http://schemas.openxmlformats.org/officeDocument/2006/relationships/tags" Target="../tags/tag319.xml" /><Relationship Id="rId27" Type="http://schemas.openxmlformats.org/officeDocument/2006/relationships/tags" Target="../tags/tag320.xml" /><Relationship Id="rId28" Type="http://schemas.openxmlformats.org/officeDocument/2006/relationships/tags" Target="../tags/tag321.xml" /><Relationship Id="rId29" Type="http://schemas.openxmlformats.org/officeDocument/2006/relationships/tags" Target="../tags/tag322.xml" /><Relationship Id="rId3" Type="http://schemas.openxmlformats.org/officeDocument/2006/relationships/tags" Target="../tags/tag296.xml" /><Relationship Id="rId30" Type="http://schemas.openxmlformats.org/officeDocument/2006/relationships/tags" Target="../tags/tag323.xml" /><Relationship Id="rId31" Type="http://schemas.openxmlformats.org/officeDocument/2006/relationships/tags" Target="../tags/tag324.xml" /><Relationship Id="rId32" Type="http://schemas.openxmlformats.org/officeDocument/2006/relationships/tags" Target="../tags/tag325.xml" /><Relationship Id="rId33" Type="http://schemas.openxmlformats.org/officeDocument/2006/relationships/tags" Target="../tags/tag326.xml" /><Relationship Id="rId4" Type="http://schemas.openxmlformats.org/officeDocument/2006/relationships/tags" Target="../tags/tag297.xml" /><Relationship Id="rId5" Type="http://schemas.openxmlformats.org/officeDocument/2006/relationships/tags" Target="../tags/tag298.xml" /><Relationship Id="rId6" Type="http://schemas.openxmlformats.org/officeDocument/2006/relationships/tags" Target="../tags/tag299.xml" /><Relationship Id="rId7" Type="http://schemas.openxmlformats.org/officeDocument/2006/relationships/tags" Target="../tags/tag300.xml" /><Relationship Id="rId8" Type="http://schemas.openxmlformats.org/officeDocument/2006/relationships/tags" Target="../tags/tag301.xml" /><Relationship Id="rId9" Type="http://schemas.openxmlformats.org/officeDocument/2006/relationships/tags" Target="../tags/tag30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5.xml" /><Relationship Id="rId11" Type="http://schemas.openxmlformats.org/officeDocument/2006/relationships/tags" Target="../tags/tag336.xml" /><Relationship Id="rId12" Type="http://schemas.openxmlformats.org/officeDocument/2006/relationships/tags" Target="../tags/tag337.xml" /><Relationship Id="rId13" Type="http://schemas.openxmlformats.org/officeDocument/2006/relationships/tags" Target="../tags/tag338.xml" /><Relationship Id="rId14" Type="http://schemas.openxmlformats.org/officeDocument/2006/relationships/tags" Target="../tags/tag339.xml" /><Relationship Id="rId15" Type="http://schemas.openxmlformats.org/officeDocument/2006/relationships/tags" Target="../tags/tag340.xml" /><Relationship Id="rId16" Type="http://schemas.openxmlformats.org/officeDocument/2006/relationships/tags" Target="../tags/tag341.xml" /><Relationship Id="rId17" Type="http://schemas.openxmlformats.org/officeDocument/2006/relationships/tags" Target="../tags/tag342.xml" /><Relationship Id="rId18" Type="http://schemas.openxmlformats.org/officeDocument/2006/relationships/tags" Target="../tags/tag343.xml" /><Relationship Id="rId19" Type="http://schemas.openxmlformats.org/officeDocument/2006/relationships/tags" Target="../tags/tag344.xml" /><Relationship Id="rId2" Type="http://schemas.openxmlformats.org/officeDocument/2006/relationships/tags" Target="../tags/tag327.xml" /><Relationship Id="rId20" Type="http://schemas.openxmlformats.org/officeDocument/2006/relationships/tags" Target="../tags/tag345.xml" /><Relationship Id="rId21" Type="http://schemas.openxmlformats.org/officeDocument/2006/relationships/tags" Target="../tags/tag346.xml" /><Relationship Id="rId22" Type="http://schemas.openxmlformats.org/officeDocument/2006/relationships/tags" Target="../tags/tag347.xml" /><Relationship Id="rId23" Type="http://schemas.openxmlformats.org/officeDocument/2006/relationships/tags" Target="../tags/tag348.xml" /><Relationship Id="rId24" Type="http://schemas.openxmlformats.org/officeDocument/2006/relationships/tags" Target="../tags/tag349.xml" /><Relationship Id="rId25" Type="http://schemas.openxmlformats.org/officeDocument/2006/relationships/tags" Target="../tags/tag350.xml" /><Relationship Id="rId26" Type="http://schemas.openxmlformats.org/officeDocument/2006/relationships/tags" Target="../tags/tag351.xml" /><Relationship Id="rId27" Type="http://schemas.openxmlformats.org/officeDocument/2006/relationships/tags" Target="../tags/tag352.xml" /><Relationship Id="rId28" Type="http://schemas.openxmlformats.org/officeDocument/2006/relationships/tags" Target="../tags/tag353.xml" /><Relationship Id="rId29" Type="http://schemas.openxmlformats.org/officeDocument/2006/relationships/tags" Target="../tags/tag354.xml" /><Relationship Id="rId3" Type="http://schemas.openxmlformats.org/officeDocument/2006/relationships/tags" Target="../tags/tag328.xml" /><Relationship Id="rId30" Type="http://schemas.openxmlformats.org/officeDocument/2006/relationships/tags" Target="../tags/tag355.xml" /><Relationship Id="rId31" Type="http://schemas.openxmlformats.org/officeDocument/2006/relationships/tags" Target="../tags/tag356.xml" /><Relationship Id="rId32" Type="http://schemas.openxmlformats.org/officeDocument/2006/relationships/tags" Target="../tags/tag357.xml" /><Relationship Id="rId33" Type="http://schemas.openxmlformats.org/officeDocument/2006/relationships/tags" Target="../tags/tag358.xml" /><Relationship Id="rId34" Type="http://schemas.openxmlformats.org/officeDocument/2006/relationships/tags" Target="../tags/tag359.xml" /><Relationship Id="rId35" Type="http://schemas.openxmlformats.org/officeDocument/2006/relationships/tags" Target="../tags/tag360.xml" /><Relationship Id="rId36" Type="http://schemas.openxmlformats.org/officeDocument/2006/relationships/tags" Target="../tags/tag361.xml" /><Relationship Id="rId37" Type="http://schemas.openxmlformats.org/officeDocument/2006/relationships/tags" Target="../tags/tag362.xml" /><Relationship Id="rId38" Type="http://schemas.openxmlformats.org/officeDocument/2006/relationships/tags" Target="../tags/tag363.xml" /><Relationship Id="rId39" Type="http://schemas.openxmlformats.org/officeDocument/2006/relationships/tags" Target="../tags/tag364.xml" /><Relationship Id="rId4" Type="http://schemas.openxmlformats.org/officeDocument/2006/relationships/tags" Target="../tags/tag329.xml" /><Relationship Id="rId40" Type="http://schemas.openxmlformats.org/officeDocument/2006/relationships/tags" Target="../tags/tag365.xml" /><Relationship Id="rId41" Type="http://schemas.openxmlformats.org/officeDocument/2006/relationships/tags" Target="../tags/tag366.xml" /><Relationship Id="rId42" Type="http://schemas.openxmlformats.org/officeDocument/2006/relationships/tags" Target="../tags/tag367.xml" /><Relationship Id="rId43" Type="http://schemas.openxmlformats.org/officeDocument/2006/relationships/tags" Target="../tags/tag368.xml" /><Relationship Id="rId5" Type="http://schemas.openxmlformats.org/officeDocument/2006/relationships/tags" Target="../tags/tag330.xml" /><Relationship Id="rId6" Type="http://schemas.openxmlformats.org/officeDocument/2006/relationships/tags" Target="../tags/tag331.xml" /><Relationship Id="rId7" Type="http://schemas.openxmlformats.org/officeDocument/2006/relationships/tags" Target="../tags/tag332.xml" /><Relationship Id="rId8" Type="http://schemas.openxmlformats.org/officeDocument/2006/relationships/tags" Target="../tags/tag333.xml" /><Relationship Id="rId9" Type="http://schemas.openxmlformats.org/officeDocument/2006/relationships/tags" Target="../tags/tag33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7.xml" /><Relationship Id="rId11" Type="http://schemas.openxmlformats.org/officeDocument/2006/relationships/tags" Target="../tags/tag378.xml" /><Relationship Id="rId12" Type="http://schemas.openxmlformats.org/officeDocument/2006/relationships/tags" Target="../tags/tag379.xml" /><Relationship Id="rId13" Type="http://schemas.openxmlformats.org/officeDocument/2006/relationships/tags" Target="../tags/tag380.xml" /><Relationship Id="rId14" Type="http://schemas.openxmlformats.org/officeDocument/2006/relationships/tags" Target="../tags/tag381.xml" /><Relationship Id="rId15" Type="http://schemas.openxmlformats.org/officeDocument/2006/relationships/tags" Target="../tags/tag382.xml" /><Relationship Id="rId16" Type="http://schemas.openxmlformats.org/officeDocument/2006/relationships/tags" Target="../tags/tag383.xml" /><Relationship Id="rId17" Type="http://schemas.openxmlformats.org/officeDocument/2006/relationships/tags" Target="../tags/tag384.xml" /><Relationship Id="rId18" Type="http://schemas.openxmlformats.org/officeDocument/2006/relationships/image" Target="../media/image18.png" /><Relationship Id="rId19" Type="http://schemas.openxmlformats.org/officeDocument/2006/relationships/tags" Target="../tags/tag385.xml" /><Relationship Id="rId2" Type="http://schemas.openxmlformats.org/officeDocument/2006/relationships/tags" Target="../tags/tag369.xml" /><Relationship Id="rId20" Type="http://schemas.openxmlformats.org/officeDocument/2006/relationships/tags" Target="../tags/tag386.xml" /><Relationship Id="rId21" Type="http://schemas.openxmlformats.org/officeDocument/2006/relationships/image" Target="../media/image19.png" /><Relationship Id="rId22" Type="http://schemas.openxmlformats.org/officeDocument/2006/relationships/tags" Target="../tags/tag387.xml" /><Relationship Id="rId23" Type="http://schemas.openxmlformats.org/officeDocument/2006/relationships/image" Target="../media/image20.png" /><Relationship Id="rId24" Type="http://schemas.openxmlformats.org/officeDocument/2006/relationships/tags" Target="../tags/tag388.xml" /><Relationship Id="rId25" Type="http://schemas.openxmlformats.org/officeDocument/2006/relationships/tags" Target="../tags/tag389.xml" /><Relationship Id="rId26" Type="http://schemas.openxmlformats.org/officeDocument/2006/relationships/tags" Target="../tags/tag390.xml" /><Relationship Id="rId27" Type="http://schemas.openxmlformats.org/officeDocument/2006/relationships/tags" Target="../tags/tag391.xml" /><Relationship Id="rId28" Type="http://schemas.openxmlformats.org/officeDocument/2006/relationships/tags" Target="../tags/tag392.xml" /><Relationship Id="rId29" Type="http://schemas.openxmlformats.org/officeDocument/2006/relationships/tags" Target="../tags/tag393.xml" /><Relationship Id="rId3" Type="http://schemas.openxmlformats.org/officeDocument/2006/relationships/tags" Target="../tags/tag370.xml" /><Relationship Id="rId30" Type="http://schemas.openxmlformats.org/officeDocument/2006/relationships/tags" Target="../tags/tag394.xml" /><Relationship Id="rId4" Type="http://schemas.openxmlformats.org/officeDocument/2006/relationships/tags" Target="../tags/tag371.xml" /><Relationship Id="rId5" Type="http://schemas.openxmlformats.org/officeDocument/2006/relationships/tags" Target="../tags/tag372.xml" /><Relationship Id="rId6" Type="http://schemas.openxmlformats.org/officeDocument/2006/relationships/tags" Target="../tags/tag373.xml" /><Relationship Id="rId7" Type="http://schemas.openxmlformats.org/officeDocument/2006/relationships/tags" Target="../tags/tag374.xml" /><Relationship Id="rId8" Type="http://schemas.openxmlformats.org/officeDocument/2006/relationships/tags" Target="../tags/tag375.xml" /><Relationship Id="rId9" Type="http://schemas.openxmlformats.org/officeDocument/2006/relationships/tags" Target="../tags/tag37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3.xml" /><Relationship Id="rId11" Type="http://schemas.openxmlformats.org/officeDocument/2006/relationships/tags" Target="../tags/tag404.xml" /><Relationship Id="rId12" Type="http://schemas.openxmlformats.org/officeDocument/2006/relationships/tags" Target="../tags/tag405.xml" /><Relationship Id="rId13" Type="http://schemas.openxmlformats.org/officeDocument/2006/relationships/tags" Target="../tags/tag406.xml" /><Relationship Id="rId14" Type="http://schemas.openxmlformats.org/officeDocument/2006/relationships/tags" Target="../tags/tag407.xml" /><Relationship Id="rId15" Type="http://schemas.openxmlformats.org/officeDocument/2006/relationships/tags" Target="../tags/tag408.xml" /><Relationship Id="rId16" Type="http://schemas.openxmlformats.org/officeDocument/2006/relationships/tags" Target="../tags/tag409.xml" /><Relationship Id="rId17" Type="http://schemas.openxmlformats.org/officeDocument/2006/relationships/tags" Target="../tags/tag410.xml" /><Relationship Id="rId18" Type="http://schemas.openxmlformats.org/officeDocument/2006/relationships/tags" Target="../tags/tag411.xml" /><Relationship Id="rId19" Type="http://schemas.openxmlformats.org/officeDocument/2006/relationships/tags" Target="../tags/tag412.xml" /><Relationship Id="rId2" Type="http://schemas.openxmlformats.org/officeDocument/2006/relationships/tags" Target="../tags/tag395.xml" /><Relationship Id="rId20" Type="http://schemas.openxmlformats.org/officeDocument/2006/relationships/tags" Target="../tags/tag413.xml" /><Relationship Id="rId21" Type="http://schemas.openxmlformats.org/officeDocument/2006/relationships/tags" Target="../tags/tag414.xml" /><Relationship Id="rId22" Type="http://schemas.openxmlformats.org/officeDocument/2006/relationships/tags" Target="../tags/tag415.xml" /><Relationship Id="rId23" Type="http://schemas.openxmlformats.org/officeDocument/2006/relationships/tags" Target="../tags/tag416.xml" /><Relationship Id="rId24" Type="http://schemas.openxmlformats.org/officeDocument/2006/relationships/tags" Target="../tags/tag417.xml" /><Relationship Id="rId25" Type="http://schemas.openxmlformats.org/officeDocument/2006/relationships/tags" Target="../tags/tag418.xml" /><Relationship Id="rId3" Type="http://schemas.openxmlformats.org/officeDocument/2006/relationships/tags" Target="../tags/tag396.xml" /><Relationship Id="rId4" Type="http://schemas.openxmlformats.org/officeDocument/2006/relationships/tags" Target="../tags/tag397.xml" /><Relationship Id="rId5" Type="http://schemas.openxmlformats.org/officeDocument/2006/relationships/tags" Target="../tags/tag398.xml" /><Relationship Id="rId6" Type="http://schemas.openxmlformats.org/officeDocument/2006/relationships/tags" Target="../tags/tag399.xml" /><Relationship Id="rId7" Type="http://schemas.openxmlformats.org/officeDocument/2006/relationships/tags" Target="../tags/tag400.xml" /><Relationship Id="rId8" Type="http://schemas.openxmlformats.org/officeDocument/2006/relationships/tags" Target="../tags/tag401.xml" /><Relationship Id="rId9" Type="http://schemas.openxmlformats.org/officeDocument/2006/relationships/tags" Target="../tags/tag40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7.xml" /><Relationship Id="rId11" Type="http://schemas.openxmlformats.org/officeDocument/2006/relationships/tags" Target="../tags/tag428.xml" /><Relationship Id="rId2" Type="http://schemas.openxmlformats.org/officeDocument/2006/relationships/tags" Target="../tags/tag419.xml" /><Relationship Id="rId3" Type="http://schemas.openxmlformats.org/officeDocument/2006/relationships/tags" Target="../tags/tag420.xml" /><Relationship Id="rId4" Type="http://schemas.openxmlformats.org/officeDocument/2006/relationships/tags" Target="../tags/tag421.xml" /><Relationship Id="rId5" Type="http://schemas.openxmlformats.org/officeDocument/2006/relationships/tags" Target="../tags/tag422.xml" /><Relationship Id="rId6" Type="http://schemas.openxmlformats.org/officeDocument/2006/relationships/tags" Target="../tags/tag423.xml" /><Relationship Id="rId7" Type="http://schemas.openxmlformats.org/officeDocument/2006/relationships/tags" Target="../tags/tag424.xml" /><Relationship Id="rId8" Type="http://schemas.openxmlformats.org/officeDocument/2006/relationships/tags" Target="../tags/tag425.xml" /><Relationship Id="rId9" Type="http://schemas.openxmlformats.org/officeDocument/2006/relationships/tags" Target="../tags/tag42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437.xml" /><Relationship Id="rId12" Type="http://schemas.openxmlformats.org/officeDocument/2006/relationships/tags" Target="../tags/tag438.xml" /><Relationship Id="rId13" Type="http://schemas.openxmlformats.org/officeDocument/2006/relationships/image" Target="../media/image19.png" /><Relationship Id="rId14" Type="http://schemas.openxmlformats.org/officeDocument/2006/relationships/tags" Target="../tags/tag439.xml" /><Relationship Id="rId15" Type="http://schemas.openxmlformats.org/officeDocument/2006/relationships/image" Target="../media/image20.png" /><Relationship Id="rId16" Type="http://schemas.openxmlformats.org/officeDocument/2006/relationships/tags" Target="../tags/tag440.xml" /><Relationship Id="rId17" Type="http://schemas.openxmlformats.org/officeDocument/2006/relationships/tags" Target="../tags/tag441.xml" /><Relationship Id="rId18" Type="http://schemas.openxmlformats.org/officeDocument/2006/relationships/tags" Target="../tags/tag442.xml" /><Relationship Id="rId19" Type="http://schemas.openxmlformats.org/officeDocument/2006/relationships/tags" Target="../tags/tag443.xml" /><Relationship Id="rId2" Type="http://schemas.openxmlformats.org/officeDocument/2006/relationships/tags" Target="../tags/tag429.xml" /><Relationship Id="rId20" Type="http://schemas.openxmlformats.org/officeDocument/2006/relationships/tags" Target="../tags/tag444.xml" /><Relationship Id="rId21" Type="http://schemas.openxmlformats.org/officeDocument/2006/relationships/tags" Target="../tags/tag445.xml" /><Relationship Id="rId22" Type="http://schemas.openxmlformats.org/officeDocument/2006/relationships/tags" Target="../tags/tag446.xml" /><Relationship Id="rId23" Type="http://schemas.openxmlformats.org/officeDocument/2006/relationships/tags" Target="../tags/tag447.xml" /><Relationship Id="rId24" Type="http://schemas.openxmlformats.org/officeDocument/2006/relationships/tags" Target="../tags/tag448.xml" /><Relationship Id="rId25" Type="http://schemas.openxmlformats.org/officeDocument/2006/relationships/tags" Target="../tags/tag449.xml" /><Relationship Id="rId26" Type="http://schemas.openxmlformats.org/officeDocument/2006/relationships/tags" Target="../tags/tag450.xml" /><Relationship Id="rId27" Type="http://schemas.openxmlformats.org/officeDocument/2006/relationships/tags" Target="../tags/tag451.xml" /><Relationship Id="rId28" Type="http://schemas.openxmlformats.org/officeDocument/2006/relationships/tags" Target="../tags/tag452.xml" /><Relationship Id="rId29" Type="http://schemas.openxmlformats.org/officeDocument/2006/relationships/tags" Target="../tags/tag453.xml" /><Relationship Id="rId3" Type="http://schemas.openxmlformats.org/officeDocument/2006/relationships/tags" Target="../tags/tag430.xml" /><Relationship Id="rId30" Type="http://schemas.openxmlformats.org/officeDocument/2006/relationships/tags" Target="../tags/tag454.xml" /><Relationship Id="rId31" Type="http://schemas.openxmlformats.org/officeDocument/2006/relationships/tags" Target="../tags/tag455.xml" /><Relationship Id="rId32" Type="http://schemas.openxmlformats.org/officeDocument/2006/relationships/tags" Target="../tags/tag456.xml" /><Relationship Id="rId33" Type="http://schemas.openxmlformats.org/officeDocument/2006/relationships/tags" Target="../tags/tag457.xml" /><Relationship Id="rId34" Type="http://schemas.openxmlformats.org/officeDocument/2006/relationships/tags" Target="../tags/tag458.xml" /><Relationship Id="rId35" Type="http://schemas.openxmlformats.org/officeDocument/2006/relationships/tags" Target="../tags/tag459.xml" /><Relationship Id="rId36" Type="http://schemas.openxmlformats.org/officeDocument/2006/relationships/tags" Target="../tags/tag460.xml" /><Relationship Id="rId37" Type="http://schemas.openxmlformats.org/officeDocument/2006/relationships/tags" Target="../tags/tag461.xml" /><Relationship Id="rId38" Type="http://schemas.openxmlformats.org/officeDocument/2006/relationships/image" Target="../media/image16.png" /><Relationship Id="rId39" Type="http://schemas.microsoft.com/office/2007/relationships/hdphoto" Target="../media/image17.wdp" /><Relationship Id="rId4" Type="http://schemas.openxmlformats.org/officeDocument/2006/relationships/tags" Target="../tags/tag431.xml" /><Relationship Id="rId40" Type="http://schemas.openxmlformats.org/officeDocument/2006/relationships/tags" Target="../tags/tag462.xml" /><Relationship Id="rId41" Type="http://schemas.openxmlformats.org/officeDocument/2006/relationships/tags" Target="../tags/tag463.xml" /><Relationship Id="rId42" Type="http://schemas.openxmlformats.org/officeDocument/2006/relationships/tags" Target="../tags/tag464.xml" /><Relationship Id="rId43" Type="http://schemas.openxmlformats.org/officeDocument/2006/relationships/tags" Target="../tags/tag465.xml" /><Relationship Id="rId44" Type="http://schemas.openxmlformats.org/officeDocument/2006/relationships/tags" Target="../tags/tag466.xml" /><Relationship Id="rId45" Type="http://schemas.openxmlformats.org/officeDocument/2006/relationships/tags" Target="../tags/tag467.xml" /><Relationship Id="rId5" Type="http://schemas.openxmlformats.org/officeDocument/2006/relationships/tags" Target="../tags/tag432.xml" /><Relationship Id="rId6" Type="http://schemas.openxmlformats.org/officeDocument/2006/relationships/tags" Target="../tags/tag433.xml" /><Relationship Id="rId7" Type="http://schemas.openxmlformats.org/officeDocument/2006/relationships/tags" Target="../tags/tag434.xml" /><Relationship Id="rId8" Type="http://schemas.openxmlformats.org/officeDocument/2006/relationships/tags" Target="../tags/tag435.xml" /><Relationship Id="rId9" Type="http://schemas.openxmlformats.org/officeDocument/2006/relationships/tags" Target="../tags/tag43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5.xml" /><Relationship Id="rId11" Type="http://schemas.openxmlformats.org/officeDocument/2006/relationships/tags" Target="../tags/tag476.xml" /><Relationship Id="rId12" Type="http://schemas.openxmlformats.org/officeDocument/2006/relationships/image" Target="../media/image19.png" /><Relationship Id="rId13" Type="http://schemas.openxmlformats.org/officeDocument/2006/relationships/tags" Target="../tags/tag477.xml" /><Relationship Id="rId14" Type="http://schemas.openxmlformats.org/officeDocument/2006/relationships/image" Target="../media/image20.png" /><Relationship Id="rId15" Type="http://schemas.openxmlformats.org/officeDocument/2006/relationships/tags" Target="../tags/tag478.xml" /><Relationship Id="rId16" Type="http://schemas.openxmlformats.org/officeDocument/2006/relationships/tags" Target="../tags/tag479.xml" /><Relationship Id="rId17" Type="http://schemas.openxmlformats.org/officeDocument/2006/relationships/tags" Target="../tags/tag480.xml" /><Relationship Id="rId18" Type="http://schemas.openxmlformats.org/officeDocument/2006/relationships/tags" Target="../tags/tag481.xml" /><Relationship Id="rId19" Type="http://schemas.openxmlformats.org/officeDocument/2006/relationships/tags" Target="../tags/tag482.xml" /><Relationship Id="rId2" Type="http://schemas.openxmlformats.org/officeDocument/2006/relationships/tags" Target="../tags/tag468.xml" /><Relationship Id="rId20" Type="http://schemas.openxmlformats.org/officeDocument/2006/relationships/tags" Target="../tags/tag483.xml" /><Relationship Id="rId21" Type="http://schemas.openxmlformats.org/officeDocument/2006/relationships/tags" Target="../tags/tag484.xml" /><Relationship Id="rId22" Type="http://schemas.openxmlformats.org/officeDocument/2006/relationships/tags" Target="../tags/tag485.xml" /><Relationship Id="rId23" Type="http://schemas.openxmlformats.org/officeDocument/2006/relationships/tags" Target="../tags/tag486.xml" /><Relationship Id="rId24" Type="http://schemas.openxmlformats.org/officeDocument/2006/relationships/image" Target="../media/image16.png" /><Relationship Id="rId25" Type="http://schemas.microsoft.com/office/2007/relationships/hdphoto" Target="../media/image17.wdp" /><Relationship Id="rId26" Type="http://schemas.openxmlformats.org/officeDocument/2006/relationships/tags" Target="../tags/tag487.xml" /><Relationship Id="rId27" Type="http://schemas.openxmlformats.org/officeDocument/2006/relationships/tags" Target="../tags/tag488.xml" /><Relationship Id="rId28" Type="http://schemas.openxmlformats.org/officeDocument/2006/relationships/tags" Target="../tags/tag489.xml" /><Relationship Id="rId3" Type="http://schemas.openxmlformats.org/officeDocument/2006/relationships/tags" Target="../tags/tag469.xml" /><Relationship Id="rId4" Type="http://schemas.openxmlformats.org/officeDocument/2006/relationships/tags" Target="../tags/tag470.xml" /><Relationship Id="rId5" Type="http://schemas.openxmlformats.org/officeDocument/2006/relationships/tags" Target="../tags/tag471.xml" /><Relationship Id="rId6" Type="http://schemas.openxmlformats.org/officeDocument/2006/relationships/tags" Target="../tags/tag472.xml" /><Relationship Id="rId7" Type="http://schemas.openxmlformats.org/officeDocument/2006/relationships/tags" Target="../tags/tag473.xml" /><Relationship Id="rId8" Type="http://schemas.openxmlformats.org/officeDocument/2006/relationships/tags" Target="../tags/tag474.xml" /><Relationship Id="rId9" Type="http://schemas.openxmlformats.org/officeDocument/2006/relationships/image" Target="../media/image18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90.xml" /><Relationship Id="rId3" Type="http://schemas.openxmlformats.org/officeDocument/2006/relationships/tags" Target="../tags/tag491.xml" /><Relationship Id="rId4" Type="http://schemas.openxmlformats.org/officeDocument/2006/relationships/tags" Target="../tags/tag492.xml" /><Relationship Id="rId5" Type="http://schemas.openxmlformats.org/officeDocument/2006/relationships/tags" Target="../tags/tag493.xml" /><Relationship Id="rId6" Type="http://schemas.openxmlformats.org/officeDocument/2006/relationships/tags" Target="../tags/tag494.xml" /><Relationship Id="rId7" Type="http://schemas.openxmlformats.org/officeDocument/2006/relationships/tags" Target="../tags/tag495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04.xml" /><Relationship Id="rId11" Type="http://schemas.openxmlformats.org/officeDocument/2006/relationships/tags" Target="../tags/tag505.xml" /><Relationship Id="rId12" Type="http://schemas.openxmlformats.org/officeDocument/2006/relationships/tags" Target="../tags/tag506.xml" /><Relationship Id="rId13" Type="http://schemas.openxmlformats.org/officeDocument/2006/relationships/tags" Target="../tags/tag507.xml" /><Relationship Id="rId14" Type="http://schemas.openxmlformats.org/officeDocument/2006/relationships/tags" Target="../tags/tag508.xml" /><Relationship Id="rId15" Type="http://schemas.openxmlformats.org/officeDocument/2006/relationships/tags" Target="../tags/tag509.xml" /><Relationship Id="rId16" Type="http://schemas.openxmlformats.org/officeDocument/2006/relationships/tags" Target="../tags/tag510.xml" /><Relationship Id="rId17" Type="http://schemas.openxmlformats.org/officeDocument/2006/relationships/tags" Target="../tags/tag511.xml" /><Relationship Id="rId18" Type="http://schemas.openxmlformats.org/officeDocument/2006/relationships/tags" Target="../tags/tag512.xml" /><Relationship Id="rId19" Type="http://schemas.openxmlformats.org/officeDocument/2006/relationships/tags" Target="../tags/tag513.xml" /><Relationship Id="rId2" Type="http://schemas.openxmlformats.org/officeDocument/2006/relationships/tags" Target="../tags/tag496.xml" /><Relationship Id="rId20" Type="http://schemas.openxmlformats.org/officeDocument/2006/relationships/tags" Target="../tags/tag514.xml" /><Relationship Id="rId21" Type="http://schemas.openxmlformats.org/officeDocument/2006/relationships/tags" Target="../tags/tag515.xml" /><Relationship Id="rId22" Type="http://schemas.openxmlformats.org/officeDocument/2006/relationships/tags" Target="../tags/tag516.xml" /><Relationship Id="rId23" Type="http://schemas.openxmlformats.org/officeDocument/2006/relationships/tags" Target="../tags/tag517.xml" /><Relationship Id="rId24" Type="http://schemas.openxmlformats.org/officeDocument/2006/relationships/tags" Target="../tags/tag518.xml" /><Relationship Id="rId25" Type="http://schemas.openxmlformats.org/officeDocument/2006/relationships/tags" Target="../tags/tag519.xml" /><Relationship Id="rId26" Type="http://schemas.openxmlformats.org/officeDocument/2006/relationships/tags" Target="../tags/tag520.xml" /><Relationship Id="rId27" Type="http://schemas.openxmlformats.org/officeDocument/2006/relationships/tags" Target="../tags/tag521.xml" /><Relationship Id="rId28" Type="http://schemas.openxmlformats.org/officeDocument/2006/relationships/tags" Target="../tags/tag522.xml" /><Relationship Id="rId29" Type="http://schemas.openxmlformats.org/officeDocument/2006/relationships/tags" Target="../tags/tag523.xml" /><Relationship Id="rId3" Type="http://schemas.openxmlformats.org/officeDocument/2006/relationships/tags" Target="../tags/tag497.xml" /><Relationship Id="rId30" Type="http://schemas.openxmlformats.org/officeDocument/2006/relationships/tags" Target="../tags/tag524.xml" /><Relationship Id="rId31" Type="http://schemas.openxmlformats.org/officeDocument/2006/relationships/tags" Target="../tags/tag525.xml" /><Relationship Id="rId32" Type="http://schemas.openxmlformats.org/officeDocument/2006/relationships/tags" Target="../tags/tag526.xml" /><Relationship Id="rId4" Type="http://schemas.openxmlformats.org/officeDocument/2006/relationships/tags" Target="../tags/tag498.xml" /><Relationship Id="rId5" Type="http://schemas.openxmlformats.org/officeDocument/2006/relationships/tags" Target="../tags/tag499.xml" /><Relationship Id="rId6" Type="http://schemas.openxmlformats.org/officeDocument/2006/relationships/tags" Target="../tags/tag500.xml" /><Relationship Id="rId7" Type="http://schemas.openxmlformats.org/officeDocument/2006/relationships/tags" Target="../tags/tag501.xml" /><Relationship Id="rId8" Type="http://schemas.openxmlformats.org/officeDocument/2006/relationships/tags" Target="../tags/tag502.xml" /><Relationship Id="rId9" Type="http://schemas.openxmlformats.org/officeDocument/2006/relationships/tags" Target="../tags/tag503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36.xml" /><Relationship Id="rId11" Type="http://schemas.openxmlformats.org/officeDocument/2006/relationships/tags" Target="../tags/tag537.xml" /><Relationship Id="rId12" Type="http://schemas.openxmlformats.org/officeDocument/2006/relationships/tags" Target="../tags/tag538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531.xml" /><Relationship Id="rId4" Type="http://schemas.openxmlformats.org/officeDocument/2006/relationships/tags" Target="../tags/tag532.xml" /><Relationship Id="rId5" Type="http://schemas.openxmlformats.org/officeDocument/2006/relationships/tags" Target="../tags/tag533.xml" /><Relationship Id="rId6" Type="http://schemas.openxmlformats.org/officeDocument/2006/relationships/tags" Target="../tags/tag534.xml" /><Relationship Id="rId7" Type="http://schemas.openxmlformats.org/officeDocument/2006/relationships/image" Target="../media/image22.jpeg" /><Relationship Id="rId8" Type="http://schemas.openxmlformats.org/officeDocument/2006/relationships/tags" Target="../tags/tag535.xml" /><Relationship Id="rId9" Type="http://schemas.openxmlformats.org/officeDocument/2006/relationships/image" Target="../media/image23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543.xml" /><Relationship Id="rId4" Type="http://schemas.openxmlformats.org/officeDocument/2006/relationships/tags" Target="../tags/tag544.xml" /><Relationship Id="rId5" Type="http://schemas.openxmlformats.org/officeDocument/2006/relationships/image" Target="../media/image24.jpeg" /><Relationship Id="rId6" Type="http://schemas.openxmlformats.org/officeDocument/2006/relationships/tags" Target="../tags/tag545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550.xml" /><Relationship Id="rId4" Type="http://schemas.openxmlformats.org/officeDocument/2006/relationships/tags" Target="../tags/tag551.xml" /><Relationship Id="rId5" Type="http://schemas.openxmlformats.org/officeDocument/2006/relationships/tags" Target="../tags/tag552.xml" /><Relationship Id="rId6" Type="http://schemas.openxmlformats.org/officeDocument/2006/relationships/image" Target="../media/image25.png" /><Relationship Id="rId7" Type="http://schemas.openxmlformats.org/officeDocument/2006/relationships/tags" Target="../tags/tag553.xml" /><Relationship Id="rId8" Type="http://schemas.openxmlformats.org/officeDocument/2006/relationships/tags" Target="../tags/tag55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64.xml" /><Relationship Id="rId11" Type="http://schemas.openxmlformats.org/officeDocument/2006/relationships/tags" Target="../tags/tag56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559.xml" /><Relationship Id="rId4" Type="http://schemas.openxmlformats.org/officeDocument/2006/relationships/image" Target="../media/image26.jpeg" /><Relationship Id="rId5" Type="http://schemas.openxmlformats.org/officeDocument/2006/relationships/tags" Target="../tags/tag560.xml" /><Relationship Id="rId6" Type="http://schemas.openxmlformats.org/officeDocument/2006/relationships/tags" Target="../tags/tag561.xml" /><Relationship Id="rId7" Type="http://schemas.openxmlformats.org/officeDocument/2006/relationships/tags" Target="../tags/tag562.xml" /><Relationship Id="rId8" Type="http://schemas.openxmlformats.org/officeDocument/2006/relationships/tags" Target="../tags/tag563.xml" /><Relationship Id="rId9" Type="http://schemas.openxmlformats.org/officeDocument/2006/relationships/image" Target="../media/image27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570.xml" /><Relationship Id="rId4" Type="http://schemas.openxmlformats.org/officeDocument/2006/relationships/image" Target="../media/image26.jpeg" /><Relationship Id="rId5" Type="http://schemas.openxmlformats.org/officeDocument/2006/relationships/tags" Target="../tags/tag571.xml" /><Relationship Id="rId6" Type="http://schemas.openxmlformats.org/officeDocument/2006/relationships/tags" Target="../tags/tag572.xml" /><Relationship Id="rId7" Type="http://schemas.openxmlformats.org/officeDocument/2006/relationships/tags" Target="../tags/tag573.xml" /><Relationship Id="rId8" Type="http://schemas.openxmlformats.org/officeDocument/2006/relationships/tags" Target="../tags/tag57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579.xml" /><Relationship Id="rId4" Type="http://schemas.openxmlformats.org/officeDocument/2006/relationships/tags" Target="../tags/tag580.xml" /><Relationship Id="rId5" Type="http://schemas.openxmlformats.org/officeDocument/2006/relationships/tags" Target="../tags/tag581.xml" /><Relationship Id="rId6" Type="http://schemas.openxmlformats.org/officeDocument/2006/relationships/image" Target="../media/image26.jpeg" /><Relationship Id="rId7" Type="http://schemas.openxmlformats.org/officeDocument/2006/relationships/tags" Target="../tags/tag582.xml" /><Relationship Id="rId8" Type="http://schemas.openxmlformats.org/officeDocument/2006/relationships/tags" Target="../tags/tag583.xml" /><Relationship Id="rId9" Type="http://schemas.openxmlformats.org/officeDocument/2006/relationships/tags" Target="../tags/tag584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93.xml" /><Relationship Id="rId11" Type="http://schemas.openxmlformats.org/officeDocument/2006/relationships/image" Target="../media/image31.jpeg" /><Relationship Id="rId12" Type="http://schemas.openxmlformats.org/officeDocument/2006/relationships/tags" Target="../tags/tag594.xml" /><Relationship Id="rId13" Type="http://schemas.openxmlformats.org/officeDocument/2006/relationships/tags" Target="../tags/tag595.xml" /><Relationship Id="rId14" Type="http://schemas.openxmlformats.org/officeDocument/2006/relationships/tags" Target="../tags/tag596.xml" /><Relationship Id="rId15" Type="http://schemas.openxmlformats.org/officeDocument/2006/relationships/tags" Target="../tags/tag597.xml" /><Relationship Id="rId16" Type="http://schemas.openxmlformats.org/officeDocument/2006/relationships/tags" Target="../tags/tag598.xml" /><Relationship Id="rId17" Type="http://schemas.openxmlformats.org/officeDocument/2006/relationships/tags" Target="../tags/tag599.xml" /><Relationship Id="rId18" Type="http://schemas.openxmlformats.org/officeDocument/2006/relationships/tags" Target="../tags/tag600.xml" /><Relationship Id="rId19" Type="http://schemas.openxmlformats.org/officeDocument/2006/relationships/image" Target="../media/image32.png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601.xml" /><Relationship Id="rId3" Type="http://schemas.openxmlformats.org/officeDocument/2006/relationships/tags" Target="../tags/tag589.xml" /><Relationship Id="rId4" Type="http://schemas.openxmlformats.org/officeDocument/2006/relationships/tags" Target="../tags/tag590.xml" /><Relationship Id="rId5" Type="http://schemas.openxmlformats.org/officeDocument/2006/relationships/image" Target="../media/image28.jpeg" /><Relationship Id="rId6" Type="http://schemas.openxmlformats.org/officeDocument/2006/relationships/tags" Target="../tags/tag591.xml" /><Relationship Id="rId7" Type="http://schemas.openxmlformats.org/officeDocument/2006/relationships/image" Target="../media/image29.jpeg" /><Relationship Id="rId8" Type="http://schemas.openxmlformats.org/officeDocument/2006/relationships/tags" Target="../tags/tag592.xml" /><Relationship Id="rId9" Type="http://schemas.openxmlformats.org/officeDocument/2006/relationships/image" Target="../media/image30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606.xml" /><Relationship Id="rId4" Type="http://schemas.openxmlformats.org/officeDocument/2006/relationships/tags" Target="../tags/tag607.xml" /><Relationship Id="rId5" Type="http://schemas.openxmlformats.org/officeDocument/2006/relationships/tags" Target="../tags/tag608.xml" /><Relationship Id="rId6" Type="http://schemas.openxmlformats.org/officeDocument/2006/relationships/tags" Target="../tags/tag609.xml" /><Relationship Id="rId7" Type="http://schemas.openxmlformats.org/officeDocument/2006/relationships/tags" Target="../tags/tag610.xml" /><Relationship Id="rId8" Type="http://schemas.openxmlformats.org/officeDocument/2006/relationships/image" Target="../media/image3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0.xml" /><Relationship Id="rId11" Type="http://schemas.openxmlformats.org/officeDocument/2006/relationships/tags" Target="../tags/tag91.xml" /><Relationship Id="rId12" Type="http://schemas.openxmlformats.org/officeDocument/2006/relationships/tags" Target="../tags/tag92.xml" /><Relationship Id="rId13" Type="http://schemas.openxmlformats.org/officeDocument/2006/relationships/tags" Target="../tags/tag93.xml" /><Relationship Id="rId14" Type="http://schemas.openxmlformats.org/officeDocument/2006/relationships/tags" Target="../tags/tag94.xml" /><Relationship Id="rId15" Type="http://schemas.openxmlformats.org/officeDocument/2006/relationships/tags" Target="../tags/tag95.xml" /><Relationship Id="rId16" Type="http://schemas.openxmlformats.org/officeDocument/2006/relationships/tags" Target="../tags/tag96.xml" /><Relationship Id="rId17" Type="http://schemas.openxmlformats.org/officeDocument/2006/relationships/tags" Target="../tags/tag97.xml" /><Relationship Id="rId18" Type="http://schemas.openxmlformats.org/officeDocument/2006/relationships/tags" Target="../tags/tag98.xml" /><Relationship Id="rId19" Type="http://schemas.openxmlformats.org/officeDocument/2006/relationships/tags" Target="../tags/tag99.xml" /><Relationship Id="rId2" Type="http://schemas.openxmlformats.org/officeDocument/2006/relationships/tags" Target="../tags/tag82.xml" /><Relationship Id="rId20" Type="http://schemas.openxmlformats.org/officeDocument/2006/relationships/image" Target="../media/image16.png" /><Relationship Id="rId21" Type="http://schemas.microsoft.com/office/2007/relationships/hdphoto" Target="../media/image17.wdp" /><Relationship Id="rId22" Type="http://schemas.openxmlformats.org/officeDocument/2006/relationships/tags" Target="../tags/tag100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ags" Target="../tags/tag86.xml" /><Relationship Id="rId7" Type="http://schemas.openxmlformats.org/officeDocument/2006/relationships/tags" Target="../tags/tag87.xml" /><Relationship Id="rId8" Type="http://schemas.openxmlformats.org/officeDocument/2006/relationships/tags" Target="../tags/tag88.xml" /><Relationship Id="rId9" Type="http://schemas.openxmlformats.org/officeDocument/2006/relationships/tags" Target="../tags/tag89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21.xml" /><Relationship Id="rId11" Type="http://schemas.openxmlformats.org/officeDocument/2006/relationships/image" Target="../media/image35.png" /><Relationship Id="rId12" Type="http://schemas.openxmlformats.org/officeDocument/2006/relationships/tags" Target="../tags/tag622.xml" /><Relationship Id="rId13" Type="http://schemas.openxmlformats.org/officeDocument/2006/relationships/tags" Target="../tags/tag623.xml" /><Relationship Id="rId14" Type="http://schemas.openxmlformats.org/officeDocument/2006/relationships/image" Target="../media/image36.png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615.xml" /><Relationship Id="rId4" Type="http://schemas.openxmlformats.org/officeDocument/2006/relationships/tags" Target="../tags/tag616.xml" /><Relationship Id="rId5" Type="http://schemas.openxmlformats.org/officeDocument/2006/relationships/tags" Target="../tags/tag617.xml" /><Relationship Id="rId6" Type="http://schemas.openxmlformats.org/officeDocument/2006/relationships/image" Target="../media/image34.png" /><Relationship Id="rId7" Type="http://schemas.openxmlformats.org/officeDocument/2006/relationships/tags" Target="../tags/tag618.xml" /><Relationship Id="rId8" Type="http://schemas.openxmlformats.org/officeDocument/2006/relationships/tags" Target="../tags/tag619.xml" /><Relationship Id="rId9" Type="http://schemas.openxmlformats.org/officeDocument/2006/relationships/tags" Target="../tags/tag620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8.png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628.xml" /><Relationship Id="rId4" Type="http://schemas.openxmlformats.org/officeDocument/2006/relationships/tags" Target="../tags/tag629.xml" /><Relationship Id="rId5" Type="http://schemas.openxmlformats.org/officeDocument/2006/relationships/tags" Target="../tags/tag630.xml" /><Relationship Id="rId6" Type="http://schemas.openxmlformats.org/officeDocument/2006/relationships/image" Target="../media/image37.png" /><Relationship Id="rId7" Type="http://schemas.openxmlformats.org/officeDocument/2006/relationships/tags" Target="../tags/tag631.xml" /><Relationship Id="rId8" Type="http://schemas.openxmlformats.org/officeDocument/2006/relationships/tags" Target="../tags/tag632.xml" /><Relationship Id="rId9" Type="http://schemas.openxmlformats.org/officeDocument/2006/relationships/tags" Target="../tags/tag633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43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638.xml" /><Relationship Id="rId4" Type="http://schemas.openxmlformats.org/officeDocument/2006/relationships/tags" Target="../tags/tag639.xml" /><Relationship Id="rId5" Type="http://schemas.openxmlformats.org/officeDocument/2006/relationships/tags" Target="../tags/tag640.xml" /><Relationship Id="rId6" Type="http://schemas.openxmlformats.org/officeDocument/2006/relationships/image" Target="../media/image39.png" /><Relationship Id="rId7" Type="http://schemas.openxmlformats.org/officeDocument/2006/relationships/tags" Target="../tags/tag641.xml" /><Relationship Id="rId8" Type="http://schemas.openxmlformats.org/officeDocument/2006/relationships/tags" Target="../tags/tag642.xml" /><Relationship Id="rId9" Type="http://schemas.openxmlformats.org/officeDocument/2006/relationships/image" Target="../media/image40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54.xml" /><Relationship Id="rId11" Type="http://schemas.openxmlformats.org/officeDocument/2006/relationships/image" Target="../media/image42.png" /><Relationship Id="rId12" Type="http://schemas.openxmlformats.org/officeDocument/2006/relationships/tags" Target="../tags/tag655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648.xml" /><Relationship Id="rId4" Type="http://schemas.openxmlformats.org/officeDocument/2006/relationships/tags" Target="../tags/tag649.xml" /><Relationship Id="rId5" Type="http://schemas.openxmlformats.org/officeDocument/2006/relationships/tags" Target="../tags/tag650.xml" /><Relationship Id="rId6" Type="http://schemas.openxmlformats.org/officeDocument/2006/relationships/tags" Target="../tags/tag651.xml" /><Relationship Id="rId7" Type="http://schemas.openxmlformats.org/officeDocument/2006/relationships/image" Target="../media/image41.png" /><Relationship Id="rId8" Type="http://schemas.openxmlformats.org/officeDocument/2006/relationships/tags" Target="../tags/tag652.xml" /><Relationship Id="rId9" Type="http://schemas.openxmlformats.org/officeDocument/2006/relationships/tags" Target="../tags/tag653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65.xml" /><Relationship Id="rId11" Type="http://schemas.openxmlformats.org/officeDocument/2006/relationships/image" Target="../media/image45.png" /><Relationship Id="rId12" Type="http://schemas.openxmlformats.org/officeDocument/2006/relationships/tags" Target="../tags/tag666.xml" /><Relationship Id="rId13" Type="http://schemas.openxmlformats.org/officeDocument/2006/relationships/tags" Target="../tags/tag667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660.xml" /><Relationship Id="rId4" Type="http://schemas.openxmlformats.org/officeDocument/2006/relationships/image" Target="../media/image43.jpeg" /><Relationship Id="rId5" Type="http://schemas.openxmlformats.org/officeDocument/2006/relationships/tags" Target="../tags/tag661.xml" /><Relationship Id="rId6" Type="http://schemas.openxmlformats.org/officeDocument/2006/relationships/tags" Target="../tags/tag662.xml" /><Relationship Id="rId7" Type="http://schemas.openxmlformats.org/officeDocument/2006/relationships/tags" Target="../tags/tag663.xml" /><Relationship Id="rId8" Type="http://schemas.openxmlformats.org/officeDocument/2006/relationships/image" Target="../media/image44.png" /><Relationship Id="rId9" Type="http://schemas.openxmlformats.org/officeDocument/2006/relationships/tags" Target="../tags/tag664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77.xml" /><Relationship Id="rId11" Type="http://schemas.openxmlformats.org/officeDocument/2006/relationships/tags" Target="../tags/tag678.xml" /><Relationship Id="rId12" Type="http://schemas.openxmlformats.org/officeDocument/2006/relationships/tags" Target="../tags/tag679.xml" /><Relationship Id="rId13" Type="http://schemas.openxmlformats.org/officeDocument/2006/relationships/image" Target="../media/image48.png" /><Relationship Id="rId14" Type="http://schemas.openxmlformats.org/officeDocument/2006/relationships/tags" Target="../tags/tag680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672.xml" /><Relationship Id="rId4" Type="http://schemas.openxmlformats.org/officeDocument/2006/relationships/image" Target="../media/image46.jpeg" /><Relationship Id="rId5" Type="http://schemas.openxmlformats.org/officeDocument/2006/relationships/tags" Target="../tags/tag673.xml" /><Relationship Id="rId6" Type="http://schemas.openxmlformats.org/officeDocument/2006/relationships/tags" Target="../tags/tag674.xml" /><Relationship Id="rId7" Type="http://schemas.openxmlformats.org/officeDocument/2006/relationships/tags" Target="../tags/tag675.xml" /><Relationship Id="rId8" Type="http://schemas.openxmlformats.org/officeDocument/2006/relationships/tags" Target="../tags/tag676.xml" /><Relationship Id="rId9" Type="http://schemas.openxmlformats.org/officeDocument/2006/relationships/image" Target="../media/image47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90.xml" /><Relationship Id="rId11" Type="http://schemas.openxmlformats.org/officeDocument/2006/relationships/tags" Target="../tags/tag691.xml" /><Relationship Id="rId12" Type="http://schemas.openxmlformats.org/officeDocument/2006/relationships/tags" Target="../tags/tag692.xml" /><Relationship Id="rId13" Type="http://schemas.openxmlformats.org/officeDocument/2006/relationships/image" Target="../media/image51.png" /><Relationship Id="rId14" Type="http://schemas.openxmlformats.org/officeDocument/2006/relationships/tags" Target="../tags/tag693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685.xml" /><Relationship Id="rId4" Type="http://schemas.openxmlformats.org/officeDocument/2006/relationships/image" Target="../media/image49.jpeg" /><Relationship Id="rId5" Type="http://schemas.openxmlformats.org/officeDocument/2006/relationships/tags" Target="../tags/tag686.xml" /><Relationship Id="rId6" Type="http://schemas.openxmlformats.org/officeDocument/2006/relationships/tags" Target="../tags/tag687.xml" /><Relationship Id="rId7" Type="http://schemas.openxmlformats.org/officeDocument/2006/relationships/tags" Target="../tags/tag688.xml" /><Relationship Id="rId8" Type="http://schemas.openxmlformats.org/officeDocument/2006/relationships/tags" Target="../tags/tag689.xml" /><Relationship Id="rId9" Type="http://schemas.openxmlformats.org/officeDocument/2006/relationships/image" Target="../media/image50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03.xml" /><Relationship Id="rId11" Type="http://schemas.openxmlformats.org/officeDocument/2006/relationships/tags" Target="../tags/tag704.xml" /><Relationship Id="rId12" Type="http://schemas.openxmlformats.org/officeDocument/2006/relationships/tags" Target="../tags/tag705.xml" /><Relationship Id="rId13" Type="http://schemas.openxmlformats.org/officeDocument/2006/relationships/image" Target="../media/image54.png" /><Relationship Id="rId14" Type="http://schemas.openxmlformats.org/officeDocument/2006/relationships/tags" Target="../tags/tag706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698.xml" /><Relationship Id="rId4" Type="http://schemas.openxmlformats.org/officeDocument/2006/relationships/image" Target="../media/image52.jpeg" /><Relationship Id="rId5" Type="http://schemas.openxmlformats.org/officeDocument/2006/relationships/tags" Target="../tags/tag699.xml" /><Relationship Id="rId6" Type="http://schemas.openxmlformats.org/officeDocument/2006/relationships/tags" Target="../tags/tag700.xml" /><Relationship Id="rId7" Type="http://schemas.openxmlformats.org/officeDocument/2006/relationships/tags" Target="../tags/tag701.xml" /><Relationship Id="rId8" Type="http://schemas.openxmlformats.org/officeDocument/2006/relationships/tags" Target="../tags/tag702.xml" /><Relationship Id="rId9" Type="http://schemas.openxmlformats.org/officeDocument/2006/relationships/image" Target="../media/image53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16.xml" /><Relationship Id="rId11" Type="http://schemas.openxmlformats.org/officeDocument/2006/relationships/tags" Target="../tags/tag717.xml" /><Relationship Id="rId12" Type="http://schemas.openxmlformats.org/officeDocument/2006/relationships/tags" Target="../tags/tag718.xml" /><Relationship Id="rId13" Type="http://schemas.openxmlformats.org/officeDocument/2006/relationships/image" Target="../media/image57.png" /><Relationship Id="rId14" Type="http://schemas.openxmlformats.org/officeDocument/2006/relationships/tags" Target="../tags/tag719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711.xml" /><Relationship Id="rId4" Type="http://schemas.openxmlformats.org/officeDocument/2006/relationships/image" Target="../media/image55.jpeg" /><Relationship Id="rId5" Type="http://schemas.openxmlformats.org/officeDocument/2006/relationships/tags" Target="../tags/tag712.xml" /><Relationship Id="rId6" Type="http://schemas.openxmlformats.org/officeDocument/2006/relationships/tags" Target="../tags/tag713.xml" /><Relationship Id="rId7" Type="http://schemas.openxmlformats.org/officeDocument/2006/relationships/tags" Target="../tags/tag714.xml" /><Relationship Id="rId8" Type="http://schemas.openxmlformats.org/officeDocument/2006/relationships/tags" Target="../tags/tag715.xml" /><Relationship Id="rId9" Type="http://schemas.openxmlformats.org/officeDocument/2006/relationships/image" Target="../media/image56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28.xml" /><Relationship Id="rId11" Type="http://schemas.openxmlformats.org/officeDocument/2006/relationships/tags" Target="../tags/tag729.xml" /><Relationship Id="rId12" Type="http://schemas.openxmlformats.org/officeDocument/2006/relationships/tags" Target="../tags/tag730.xml" /><Relationship Id="rId13" Type="http://schemas.openxmlformats.org/officeDocument/2006/relationships/image" Target="../media/image61.png" /><Relationship Id="rId14" Type="http://schemas.openxmlformats.org/officeDocument/2006/relationships/tags" Target="../tags/tag731.xml" /><Relationship Id="rId15" Type="http://schemas.openxmlformats.org/officeDocument/2006/relationships/tags" Target="../tags/tag732.xml" /><Relationship Id="rId16" Type="http://schemas.openxmlformats.org/officeDocument/2006/relationships/image" Target="../media/image62.png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724.xml" /><Relationship Id="rId4" Type="http://schemas.openxmlformats.org/officeDocument/2006/relationships/image" Target="../media/image58.jpeg" /><Relationship Id="rId5" Type="http://schemas.openxmlformats.org/officeDocument/2006/relationships/tags" Target="../tags/tag725.xml" /><Relationship Id="rId6" Type="http://schemas.openxmlformats.org/officeDocument/2006/relationships/tags" Target="../tags/tag726.xml" /><Relationship Id="rId7" Type="http://schemas.openxmlformats.org/officeDocument/2006/relationships/tags" Target="../tags/tag727.xml" /><Relationship Id="rId8" Type="http://schemas.openxmlformats.org/officeDocument/2006/relationships/image" Target="../media/image59.png" /><Relationship Id="rId9" Type="http://schemas.openxmlformats.org/officeDocument/2006/relationships/image" Target="../media/image6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.png" /><Relationship Id="rId11" Type="http://schemas.openxmlformats.org/officeDocument/2006/relationships/tags" Target="../tags/tag107.xml" /><Relationship Id="rId12" Type="http://schemas.openxmlformats.org/officeDocument/2006/relationships/tags" Target="../tags/tag108.xml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15" Type="http://schemas.openxmlformats.org/officeDocument/2006/relationships/tags" Target="../tags/tag111.xml" /><Relationship Id="rId16" Type="http://schemas.openxmlformats.org/officeDocument/2006/relationships/tags" Target="../tags/tag112.xml" /><Relationship Id="rId17" Type="http://schemas.openxmlformats.org/officeDocument/2006/relationships/tags" Target="../tags/tag113.xml" /><Relationship Id="rId18" Type="http://schemas.openxmlformats.org/officeDocument/2006/relationships/tags" Target="../tags/tag114.xml" /><Relationship Id="rId19" Type="http://schemas.openxmlformats.org/officeDocument/2006/relationships/tags" Target="../tags/tag115.xml" /><Relationship Id="rId2" Type="http://schemas.openxmlformats.org/officeDocument/2006/relationships/tags" Target="../tags/tag101.xml" /><Relationship Id="rId20" Type="http://schemas.openxmlformats.org/officeDocument/2006/relationships/tags" Target="../tags/tag116.xml" /><Relationship Id="rId21" Type="http://schemas.openxmlformats.org/officeDocument/2006/relationships/tags" Target="../tags/tag117.xml" /><Relationship Id="rId22" Type="http://schemas.openxmlformats.org/officeDocument/2006/relationships/tags" Target="../tags/tag118.x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image" Target="../media/image18.png" /><Relationship Id="rId6" Type="http://schemas.openxmlformats.org/officeDocument/2006/relationships/tags" Target="../tags/tag104.xml" /><Relationship Id="rId7" Type="http://schemas.openxmlformats.org/officeDocument/2006/relationships/tags" Target="../tags/tag105.xml" /><Relationship Id="rId8" Type="http://schemas.openxmlformats.org/officeDocument/2006/relationships/image" Target="../media/image19.png" /><Relationship Id="rId9" Type="http://schemas.openxmlformats.org/officeDocument/2006/relationships/tags" Target="../tags/tag106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33.xml" /><Relationship Id="rId3" Type="http://schemas.openxmlformats.org/officeDocument/2006/relationships/tags" Target="../tags/tag734.xml" /><Relationship Id="rId4" Type="http://schemas.openxmlformats.org/officeDocument/2006/relationships/tags" Target="../tags/tag735.xml" /><Relationship Id="rId5" Type="http://schemas.openxmlformats.org/officeDocument/2006/relationships/image" Target="../media/image63.png" /><Relationship Id="rId6" Type="http://schemas.openxmlformats.org/officeDocument/2006/relationships/tags" Target="../tags/tag736.xml" /><Relationship Id="rId7" Type="http://schemas.openxmlformats.org/officeDocument/2006/relationships/image" Target="../media/image58.jpeg" /><Relationship Id="rId8" Type="http://schemas.openxmlformats.org/officeDocument/2006/relationships/tags" Target="../tags/tag737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46.xml" /><Relationship Id="rId11" Type="http://schemas.openxmlformats.org/officeDocument/2006/relationships/tags" Target="../tags/tag747.xml" /><Relationship Id="rId12" Type="http://schemas.openxmlformats.org/officeDocument/2006/relationships/tags" Target="../tags/tag748.xml" /><Relationship Id="rId13" Type="http://schemas.openxmlformats.org/officeDocument/2006/relationships/tags" Target="../tags/tag749.xml" /><Relationship Id="rId14" Type="http://schemas.openxmlformats.org/officeDocument/2006/relationships/tags" Target="../tags/tag750.xml" /><Relationship Id="rId15" Type="http://schemas.openxmlformats.org/officeDocument/2006/relationships/tags" Target="../tags/tag751.xml" /><Relationship Id="rId16" Type="http://schemas.openxmlformats.org/officeDocument/2006/relationships/tags" Target="../tags/tag752.xml" /><Relationship Id="rId17" Type="http://schemas.openxmlformats.org/officeDocument/2006/relationships/tags" Target="../tags/tag753.xml" /><Relationship Id="rId18" Type="http://schemas.openxmlformats.org/officeDocument/2006/relationships/tags" Target="../tags/tag754.xml" /><Relationship Id="rId19" Type="http://schemas.openxmlformats.org/officeDocument/2006/relationships/tags" Target="../tags/tag755.xml" /><Relationship Id="rId2" Type="http://schemas.openxmlformats.org/officeDocument/2006/relationships/tags" Target="../tags/tag738.xml" /><Relationship Id="rId20" Type="http://schemas.openxmlformats.org/officeDocument/2006/relationships/tags" Target="../tags/tag756.xml" /><Relationship Id="rId21" Type="http://schemas.openxmlformats.org/officeDocument/2006/relationships/tags" Target="../tags/tag757.xml" /><Relationship Id="rId22" Type="http://schemas.openxmlformats.org/officeDocument/2006/relationships/tags" Target="../tags/tag758.xml" /><Relationship Id="rId23" Type="http://schemas.openxmlformats.org/officeDocument/2006/relationships/tags" Target="../tags/tag759.xml" /><Relationship Id="rId24" Type="http://schemas.openxmlformats.org/officeDocument/2006/relationships/tags" Target="../tags/tag760.xml" /><Relationship Id="rId3" Type="http://schemas.openxmlformats.org/officeDocument/2006/relationships/tags" Target="../tags/tag739.xml" /><Relationship Id="rId4" Type="http://schemas.openxmlformats.org/officeDocument/2006/relationships/tags" Target="../tags/tag740.xml" /><Relationship Id="rId5" Type="http://schemas.openxmlformats.org/officeDocument/2006/relationships/tags" Target="../tags/tag741.xml" /><Relationship Id="rId6" Type="http://schemas.openxmlformats.org/officeDocument/2006/relationships/tags" Target="../tags/tag742.xml" /><Relationship Id="rId7" Type="http://schemas.openxmlformats.org/officeDocument/2006/relationships/tags" Target="../tags/tag743.xml" /><Relationship Id="rId8" Type="http://schemas.openxmlformats.org/officeDocument/2006/relationships/tags" Target="../tags/tag744.xml" /><Relationship Id="rId9" Type="http://schemas.openxmlformats.org/officeDocument/2006/relationships/tags" Target="../tags/tag74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11" Type="http://schemas.openxmlformats.org/officeDocument/2006/relationships/tags" Target="../tags/tag128.xml" /><Relationship Id="rId12" Type="http://schemas.openxmlformats.org/officeDocument/2006/relationships/tags" Target="../tags/tag129.xml" /><Relationship Id="rId13" Type="http://schemas.openxmlformats.org/officeDocument/2006/relationships/tags" Target="../tags/tag130.xml" /><Relationship Id="rId14" Type="http://schemas.openxmlformats.org/officeDocument/2006/relationships/tags" Target="../tags/tag131.xml" /><Relationship Id="rId15" Type="http://schemas.openxmlformats.org/officeDocument/2006/relationships/tags" Target="../tags/tag132.xml" /><Relationship Id="rId16" Type="http://schemas.openxmlformats.org/officeDocument/2006/relationships/tags" Target="../tags/tag133.xml" /><Relationship Id="rId17" Type="http://schemas.openxmlformats.org/officeDocument/2006/relationships/tags" Target="../tags/tag134.xml" /><Relationship Id="rId18" Type="http://schemas.openxmlformats.org/officeDocument/2006/relationships/tags" Target="../tags/tag135.xml" /><Relationship Id="rId19" Type="http://schemas.openxmlformats.org/officeDocument/2006/relationships/image" Target="../media/image18.png" /><Relationship Id="rId2" Type="http://schemas.openxmlformats.org/officeDocument/2006/relationships/tags" Target="../tags/tag119.xml" /><Relationship Id="rId20" Type="http://schemas.openxmlformats.org/officeDocument/2006/relationships/tags" Target="../tags/tag136.xml" /><Relationship Id="rId21" Type="http://schemas.openxmlformats.org/officeDocument/2006/relationships/tags" Target="../tags/tag137.xml" /><Relationship Id="rId22" Type="http://schemas.openxmlformats.org/officeDocument/2006/relationships/image" Target="../media/image19.png" /><Relationship Id="rId23" Type="http://schemas.openxmlformats.org/officeDocument/2006/relationships/tags" Target="../tags/tag138.xml" /><Relationship Id="rId24" Type="http://schemas.openxmlformats.org/officeDocument/2006/relationships/image" Target="../media/image20.png" /><Relationship Id="rId25" Type="http://schemas.openxmlformats.org/officeDocument/2006/relationships/tags" Target="../tags/tag139.xml" /><Relationship Id="rId26" Type="http://schemas.openxmlformats.org/officeDocument/2006/relationships/tags" Target="../tags/tag140.xml" /><Relationship Id="rId27" Type="http://schemas.openxmlformats.org/officeDocument/2006/relationships/tags" Target="../tags/tag141.xml" /><Relationship Id="rId28" Type="http://schemas.openxmlformats.org/officeDocument/2006/relationships/tags" Target="../tags/tag142.xml" /><Relationship Id="rId29" Type="http://schemas.openxmlformats.org/officeDocument/2006/relationships/tags" Target="../tags/tag143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2.xml" /><Relationship Id="rId11" Type="http://schemas.openxmlformats.org/officeDocument/2006/relationships/tags" Target="../tags/tag153.xml" /><Relationship Id="rId12" Type="http://schemas.openxmlformats.org/officeDocument/2006/relationships/tags" Target="../tags/tag154.xml" /><Relationship Id="rId13" Type="http://schemas.openxmlformats.org/officeDocument/2006/relationships/tags" Target="../tags/tag155.xml" /><Relationship Id="rId14" Type="http://schemas.openxmlformats.org/officeDocument/2006/relationships/tags" Target="../tags/tag156.xml" /><Relationship Id="rId15" Type="http://schemas.openxmlformats.org/officeDocument/2006/relationships/tags" Target="../tags/tag157.xml" /><Relationship Id="rId16" Type="http://schemas.openxmlformats.org/officeDocument/2006/relationships/tags" Target="../tags/tag158.xml" /><Relationship Id="rId17" Type="http://schemas.openxmlformats.org/officeDocument/2006/relationships/tags" Target="../tags/tag159.xml" /><Relationship Id="rId18" Type="http://schemas.openxmlformats.org/officeDocument/2006/relationships/tags" Target="../tags/tag160.xml" /><Relationship Id="rId19" Type="http://schemas.openxmlformats.org/officeDocument/2006/relationships/tags" Target="../tags/tag161.xml" /><Relationship Id="rId2" Type="http://schemas.openxmlformats.org/officeDocument/2006/relationships/tags" Target="../tags/tag144.xml" /><Relationship Id="rId20" Type="http://schemas.openxmlformats.org/officeDocument/2006/relationships/tags" Target="../tags/tag162.xml" /><Relationship Id="rId21" Type="http://schemas.openxmlformats.org/officeDocument/2006/relationships/tags" Target="../tags/tag163.xml" /><Relationship Id="rId22" Type="http://schemas.openxmlformats.org/officeDocument/2006/relationships/tags" Target="../tags/tag164.xml" /><Relationship Id="rId23" Type="http://schemas.openxmlformats.org/officeDocument/2006/relationships/tags" Target="../tags/tag165.xml" /><Relationship Id="rId24" Type="http://schemas.openxmlformats.org/officeDocument/2006/relationships/tags" Target="../tags/tag166.xml" /><Relationship Id="rId25" Type="http://schemas.openxmlformats.org/officeDocument/2006/relationships/tags" Target="../tags/tag167.xml" /><Relationship Id="rId26" Type="http://schemas.openxmlformats.org/officeDocument/2006/relationships/tags" Target="../tags/tag168.xml" /><Relationship Id="rId27" Type="http://schemas.openxmlformats.org/officeDocument/2006/relationships/tags" Target="../tags/tag169.xml" /><Relationship Id="rId28" Type="http://schemas.openxmlformats.org/officeDocument/2006/relationships/tags" Target="../tags/tag170.xml" /><Relationship Id="rId3" Type="http://schemas.openxmlformats.org/officeDocument/2006/relationships/tags" Target="../tags/tag145.xml" /><Relationship Id="rId4" Type="http://schemas.openxmlformats.org/officeDocument/2006/relationships/tags" Target="../tags/tag146.xml" /><Relationship Id="rId5" Type="http://schemas.openxmlformats.org/officeDocument/2006/relationships/tags" Target="../tags/tag147.xml" /><Relationship Id="rId6" Type="http://schemas.openxmlformats.org/officeDocument/2006/relationships/tags" Target="../tags/tag148.xml" /><Relationship Id="rId7" Type="http://schemas.openxmlformats.org/officeDocument/2006/relationships/tags" Target="../tags/tag149.xml" /><Relationship Id="rId8" Type="http://schemas.openxmlformats.org/officeDocument/2006/relationships/tags" Target="../tags/tag150.xml" /><Relationship Id="rId9" Type="http://schemas.openxmlformats.org/officeDocument/2006/relationships/tags" Target="../tags/tag15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9.xml" /><Relationship Id="rId11" Type="http://schemas.openxmlformats.org/officeDocument/2006/relationships/tags" Target="../tags/tag180.xml" /><Relationship Id="rId2" Type="http://schemas.openxmlformats.org/officeDocument/2006/relationships/tags" Target="../tags/tag171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tags" Target="../tags/tag175.xml" /><Relationship Id="rId7" Type="http://schemas.openxmlformats.org/officeDocument/2006/relationships/tags" Target="../tags/tag176.xml" /><Relationship Id="rId8" Type="http://schemas.openxmlformats.org/officeDocument/2006/relationships/tags" Target="../tags/tag177.xml" /><Relationship Id="rId9" Type="http://schemas.openxmlformats.org/officeDocument/2006/relationships/tags" Target="../tags/tag17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6.xml" /><Relationship Id="rId11" Type="http://schemas.openxmlformats.org/officeDocument/2006/relationships/tags" Target="../tags/tag187.xml" /><Relationship Id="rId12" Type="http://schemas.openxmlformats.org/officeDocument/2006/relationships/tags" Target="../tags/tag188.xml" /><Relationship Id="rId13" Type="http://schemas.openxmlformats.org/officeDocument/2006/relationships/tags" Target="../tags/tag189.xml" /><Relationship Id="rId14" Type="http://schemas.openxmlformats.org/officeDocument/2006/relationships/tags" Target="../tags/tag190.xml" /><Relationship Id="rId15" Type="http://schemas.openxmlformats.org/officeDocument/2006/relationships/tags" Target="../tags/tag191.xml" /><Relationship Id="rId16" Type="http://schemas.openxmlformats.org/officeDocument/2006/relationships/tags" Target="../tags/tag192.xml" /><Relationship Id="rId17" Type="http://schemas.openxmlformats.org/officeDocument/2006/relationships/image" Target="../media/image16.png" /><Relationship Id="rId18" Type="http://schemas.microsoft.com/office/2007/relationships/hdphoto" Target="../media/image17.wdp" /><Relationship Id="rId19" Type="http://schemas.openxmlformats.org/officeDocument/2006/relationships/tags" Target="../tags/tag193.xml" /><Relationship Id="rId2" Type="http://schemas.openxmlformats.org/officeDocument/2006/relationships/tags" Target="../tags/tag181.xml" /><Relationship Id="rId20" Type="http://schemas.openxmlformats.org/officeDocument/2006/relationships/tags" Target="../tags/tag194.xml" /><Relationship Id="rId21" Type="http://schemas.openxmlformats.org/officeDocument/2006/relationships/tags" Target="../tags/tag195.xml" /><Relationship Id="rId22" Type="http://schemas.openxmlformats.org/officeDocument/2006/relationships/tags" Target="../tags/tag196.xml" /><Relationship Id="rId23" Type="http://schemas.openxmlformats.org/officeDocument/2006/relationships/tags" Target="../tags/tag197.xml" /><Relationship Id="rId24" Type="http://schemas.openxmlformats.org/officeDocument/2006/relationships/tags" Target="../tags/tag198.xml" /><Relationship Id="rId25" Type="http://schemas.openxmlformats.org/officeDocument/2006/relationships/tags" Target="../tags/tag199.xml" /><Relationship Id="rId26" Type="http://schemas.openxmlformats.org/officeDocument/2006/relationships/tags" Target="../tags/tag200.xml" /><Relationship Id="rId27" Type="http://schemas.openxmlformats.org/officeDocument/2006/relationships/tags" Target="../tags/tag201.xml" /><Relationship Id="rId28" Type="http://schemas.openxmlformats.org/officeDocument/2006/relationships/tags" Target="../tags/tag202.xml" /><Relationship Id="rId29" Type="http://schemas.openxmlformats.org/officeDocument/2006/relationships/tags" Target="../tags/tag203.xml" /><Relationship Id="rId3" Type="http://schemas.openxmlformats.org/officeDocument/2006/relationships/tags" Target="../tags/tag182.xml" /><Relationship Id="rId30" Type="http://schemas.openxmlformats.org/officeDocument/2006/relationships/tags" Target="../tags/tag204.xml" /><Relationship Id="rId31" Type="http://schemas.openxmlformats.org/officeDocument/2006/relationships/tags" Target="../tags/tag205.xml" /><Relationship Id="rId32" Type="http://schemas.openxmlformats.org/officeDocument/2006/relationships/tags" Target="../tags/tag206.xml" /><Relationship Id="rId33" Type="http://schemas.openxmlformats.org/officeDocument/2006/relationships/tags" Target="../tags/tag207.xml" /><Relationship Id="rId34" Type="http://schemas.openxmlformats.org/officeDocument/2006/relationships/tags" Target="../tags/tag208.xml" /><Relationship Id="rId35" Type="http://schemas.openxmlformats.org/officeDocument/2006/relationships/tags" Target="../tags/tag209.xml" /><Relationship Id="rId36" Type="http://schemas.openxmlformats.org/officeDocument/2006/relationships/tags" Target="../tags/tag210.xml" /><Relationship Id="rId37" Type="http://schemas.openxmlformats.org/officeDocument/2006/relationships/tags" Target="../tags/tag211.xml" /><Relationship Id="rId38" Type="http://schemas.openxmlformats.org/officeDocument/2006/relationships/tags" Target="../tags/tag212.xml" /><Relationship Id="rId39" Type="http://schemas.openxmlformats.org/officeDocument/2006/relationships/tags" Target="../tags/tag213.xml" /><Relationship Id="rId4" Type="http://schemas.openxmlformats.org/officeDocument/2006/relationships/image" Target="../media/image18.png" /><Relationship Id="rId40" Type="http://schemas.openxmlformats.org/officeDocument/2006/relationships/tags" Target="../tags/tag214.xml" /><Relationship Id="rId41" Type="http://schemas.openxmlformats.org/officeDocument/2006/relationships/tags" Target="../tags/tag215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image" Target="../media/image19.png" /><Relationship Id="rId8" Type="http://schemas.openxmlformats.org/officeDocument/2006/relationships/tags" Target="../tags/tag185.xml" /><Relationship Id="rId9" Type="http://schemas.openxmlformats.org/officeDocument/2006/relationships/image" Target="../media/image20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1.xml" /><Relationship Id="rId11" Type="http://schemas.openxmlformats.org/officeDocument/2006/relationships/tags" Target="../tags/tag222.xml" /><Relationship Id="rId12" Type="http://schemas.openxmlformats.org/officeDocument/2006/relationships/tags" Target="../tags/tag223.xml" /><Relationship Id="rId13" Type="http://schemas.openxmlformats.org/officeDocument/2006/relationships/tags" Target="../tags/tag224.xml" /><Relationship Id="rId14" Type="http://schemas.openxmlformats.org/officeDocument/2006/relationships/tags" Target="../tags/tag225.xml" /><Relationship Id="rId15" Type="http://schemas.openxmlformats.org/officeDocument/2006/relationships/tags" Target="../tags/tag226.xml" /><Relationship Id="rId16" Type="http://schemas.openxmlformats.org/officeDocument/2006/relationships/image" Target="../media/image16.png" /><Relationship Id="rId17" Type="http://schemas.microsoft.com/office/2007/relationships/hdphoto" Target="../media/image17.wdp" /><Relationship Id="rId18" Type="http://schemas.openxmlformats.org/officeDocument/2006/relationships/tags" Target="../tags/tag227.xml" /><Relationship Id="rId19" Type="http://schemas.openxmlformats.org/officeDocument/2006/relationships/tags" Target="../tags/tag228.xml" /><Relationship Id="rId2" Type="http://schemas.openxmlformats.org/officeDocument/2006/relationships/tags" Target="../tags/tag216.xml" /><Relationship Id="rId20" Type="http://schemas.openxmlformats.org/officeDocument/2006/relationships/tags" Target="../tags/tag229.xml" /><Relationship Id="rId21" Type="http://schemas.openxmlformats.org/officeDocument/2006/relationships/tags" Target="../tags/tag230.xml" /><Relationship Id="rId22" Type="http://schemas.openxmlformats.org/officeDocument/2006/relationships/tags" Target="../tags/tag231.xml" /><Relationship Id="rId23" Type="http://schemas.openxmlformats.org/officeDocument/2006/relationships/tags" Target="../tags/tag232.xml" /><Relationship Id="rId24" Type="http://schemas.openxmlformats.org/officeDocument/2006/relationships/tags" Target="../tags/tag233.xml" /><Relationship Id="rId25" Type="http://schemas.openxmlformats.org/officeDocument/2006/relationships/tags" Target="../tags/tag234.xml" /><Relationship Id="rId26" Type="http://schemas.openxmlformats.org/officeDocument/2006/relationships/tags" Target="../tags/tag235.xml" /><Relationship Id="rId27" Type="http://schemas.openxmlformats.org/officeDocument/2006/relationships/tags" Target="../tags/tag236.xml" /><Relationship Id="rId28" Type="http://schemas.openxmlformats.org/officeDocument/2006/relationships/tags" Target="../tags/tag237.xml" /><Relationship Id="rId29" Type="http://schemas.openxmlformats.org/officeDocument/2006/relationships/tags" Target="../tags/tag238.xml" /><Relationship Id="rId3" Type="http://schemas.openxmlformats.org/officeDocument/2006/relationships/tags" Target="../tags/tag217.xml" /><Relationship Id="rId30" Type="http://schemas.openxmlformats.org/officeDocument/2006/relationships/tags" Target="../tags/tag239.xml" /><Relationship Id="rId31" Type="http://schemas.openxmlformats.org/officeDocument/2006/relationships/tags" Target="../tags/tag240.xml" /><Relationship Id="rId32" Type="http://schemas.openxmlformats.org/officeDocument/2006/relationships/tags" Target="../tags/tag241.xml" /><Relationship Id="rId33" Type="http://schemas.openxmlformats.org/officeDocument/2006/relationships/tags" Target="../tags/tag242.xml" /><Relationship Id="rId34" Type="http://schemas.openxmlformats.org/officeDocument/2006/relationships/tags" Target="../tags/tag243.xml" /><Relationship Id="rId35" Type="http://schemas.openxmlformats.org/officeDocument/2006/relationships/tags" Target="../tags/tag244.xml" /><Relationship Id="rId36" Type="http://schemas.openxmlformats.org/officeDocument/2006/relationships/tags" Target="../tags/tag245.xml" /><Relationship Id="rId37" Type="http://schemas.openxmlformats.org/officeDocument/2006/relationships/tags" Target="../tags/tag246.xml" /><Relationship Id="rId38" Type="http://schemas.openxmlformats.org/officeDocument/2006/relationships/tags" Target="../tags/tag247.xml" /><Relationship Id="rId39" Type="http://schemas.openxmlformats.org/officeDocument/2006/relationships/tags" Target="../tags/tag248.xml" /><Relationship Id="rId4" Type="http://schemas.openxmlformats.org/officeDocument/2006/relationships/image" Target="../media/image18.png" /><Relationship Id="rId40" Type="http://schemas.openxmlformats.org/officeDocument/2006/relationships/tags" Target="../tags/tag249.xml" /><Relationship Id="rId41" Type="http://schemas.openxmlformats.org/officeDocument/2006/relationships/tags" Target="../tags/tag250.xml" /><Relationship Id="rId5" Type="http://schemas.openxmlformats.org/officeDocument/2006/relationships/tags" Target="../tags/tag218.xml" /><Relationship Id="rId6" Type="http://schemas.openxmlformats.org/officeDocument/2006/relationships/tags" Target="../tags/tag219.xml" /><Relationship Id="rId7" Type="http://schemas.openxmlformats.org/officeDocument/2006/relationships/image" Target="../media/image19.png" /><Relationship Id="rId8" Type="http://schemas.openxmlformats.org/officeDocument/2006/relationships/tags" Target="../tags/tag220.xml" /><Relationship Id="rId9" Type="http://schemas.openxmlformats.org/officeDocument/2006/relationships/image" Target="../media/image20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11.5.2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串、并联电路中电压的关系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0741" name="表格 70740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37749" y="1555579"/>
          <a:ext cx="7791450" cy="2112645"/>
        </p:xfrm>
        <a:graphic>
          <a:graphicData uri="http://schemas.openxmlformats.org/drawingml/2006/table">
            <a:tbl>
              <a:tblPr/>
              <a:tblGrid>
                <a:gridCol w="2529205"/>
                <a:gridCol w="2686050"/>
                <a:gridCol w="2576195"/>
              </a:tblGrid>
              <a:tr h="76771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L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两端的电压</a:t>
                      </a:r>
                      <a:r>
                        <a:rPr lang="en-US" altLang="zh-CN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 V</a:t>
                      </a:r>
                      <a:endParaRPr lang="en-US" altLang="zh-CN" sz="18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L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两端的电压</a:t>
                      </a:r>
                      <a:r>
                        <a:rPr lang="en-US" altLang="zh-CN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 V</a:t>
                      </a:r>
                      <a:endParaRPr lang="en-US" altLang="zh-CN" sz="18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电源两端的电压</a:t>
                      </a:r>
                      <a:r>
                        <a:rPr lang="zh-CN" altLang="en-US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x-none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'</a:t>
                      </a:r>
                      <a:r>
                        <a:rPr lang="en-US" altLang="x-none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 </a:t>
                      </a: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V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44767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4831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448945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收集数据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289" name="Rectangle 2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00907" y="1329929"/>
            <a:ext cx="6533292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在串联电路中，电路两端的总电压等于各用电器两端的电压之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688" name="Rectangle 3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64154" y="2633814"/>
            <a:ext cx="2519363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U=U</a:t>
            </a:r>
            <a:r>
              <a: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+U</a:t>
            </a:r>
            <a:r>
              <a: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100" b="1" baseline="-25000">
              <a:solidFill>
                <a:srgbClr val="00808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4907756" y="1983581"/>
            <a:ext cx="2808684" cy="2052638"/>
            <a:chOff x="6543674" y="2644775"/>
            <a:chExt cx="3744912" cy="2736850"/>
          </a:xfrm>
        </p:grpSpPr>
        <p:sp>
          <p:nvSpPr>
            <p:cNvPr id="30" name="Rectangl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543674" y="3400425"/>
              <a:ext cx="3744912" cy="17287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31" name="AutoShape 2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480299" y="3149600"/>
              <a:ext cx="490537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35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32" name="Text Box 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991599" y="2644775"/>
              <a:ext cx="596900" cy="552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2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grpSp>
          <p:nvGrpSpPr>
            <p:cNvPr id="33" name="Group 8"/>
            <p:cNvGrpSpPr/>
            <p:nvPr>
              <p:custDataLst>
                <p:tags r:id="rId9"/>
              </p:custDataLst>
            </p:nvPr>
          </p:nvGrpSpPr>
          <p:grpSpPr>
            <a:xfrm>
              <a:off x="7423242" y="4967288"/>
              <a:ext cx="398369" cy="269875"/>
              <a:chOff x="29" y="0"/>
              <a:chExt cx="227" cy="142"/>
            </a:xfrm>
          </p:grpSpPr>
          <p:sp>
            <p:nvSpPr>
              <p:cNvPr id="40" name="Rectangle 15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grpSp>
          <p:nvGrpSpPr>
            <p:cNvPr id="34" name="Group 12"/>
            <p:cNvGrpSpPr/>
            <p:nvPr>
              <p:custDataLst>
                <p:tags r:id="rId12"/>
              </p:custDataLst>
            </p:nvPr>
          </p:nvGrpSpPr>
          <p:grpSpPr>
            <a:xfrm>
              <a:off x="9063036" y="4841875"/>
              <a:ext cx="134937" cy="539750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37" name="Rectangle 19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38" name="Line 2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39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5" name="AutoShape 2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9005886" y="3149600"/>
              <a:ext cx="490537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35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36" name="Text Box 17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516811" y="2644775"/>
              <a:ext cx="596900" cy="552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1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</p:grpSp>
      <p:grpSp>
        <p:nvGrpSpPr>
          <p:cNvPr id="43" name="Group 18" title=""/>
          <p:cNvGrpSpPr/>
          <p:nvPr>
            <p:custDataLst>
              <p:tags r:id="rId18"/>
            </p:custDataLst>
          </p:nvPr>
        </p:nvGrpSpPr>
        <p:grpSpPr>
          <a:xfrm>
            <a:off x="4935140" y="2847975"/>
            <a:ext cx="2726531" cy="873918"/>
            <a:chExt cx="2290" cy="734"/>
          </a:xfrm>
        </p:grpSpPr>
        <p:sp>
          <p:nvSpPr>
            <p:cNvPr id="44" name="Line 19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134" y="0"/>
              <a:ext cx="0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181"/>
              <a:ext cx="10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46" name="Line 21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202" y="204"/>
              <a:ext cx="10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47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3" y="567"/>
              <a:ext cx="2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48" name="Rectangle 2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98" y="386"/>
              <a:ext cx="315" cy="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b="1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U</a:t>
              </a:r>
              <a:endParaRPr lang="zh-CN" altLang="en-US" sz="21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sp>
          <p:nvSpPr>
            <p:cNvPr id="49" name="Rectangle 2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54" y="23"/>
              <a:ext cx="388" cy="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b="1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U</a:t>
              </a:r>
              <a:r>
                <a:rPr lang="zh-CN" altLang="en-US" sz="2100" b="1" baseline="-25000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1</a:t>
              </a:r>
              <a:endPara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sp>
          <p:nvSpPr>
            <p:cNvPr id="50" name="Rectangle 2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542" y="23"/>
              <a:ext cx="388" cy="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b="1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U</a:t>
              </a:r>
              <a:r>
                <a:rPr lang="zh-CN" altLang="en-US" sz="2100" b="1" baseline="-25000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2</a:t>
              </a:r>
              <a:endPara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</p:grpSp>
      <p:grpSp>
        <p:nvGrpSpPr>
          <p:cNvPr id="54" name="组合 53" title=""/>
          <p:cNvGrpSpPr/>
          <p:nvPr>
            <p:custDataLst>
              <p:tags r:id="rId26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55" name="矩形 54"/>
            <p:cNvSpPr/>
            <p:nvPr>
              <p:custDataLst>
                <p:tags r:id="rId27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56" name="直接连接符 55"/>
            <p:cNvCxnSpPr/>
            <p:nvPr>
              <p:custDataLst>
                <p:tags r:id="rId28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分析总结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13" name="矩形 8294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0052" y="1001957"/>
            <a:ext cx="3657926" cy="219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把几节电池串联起来组成电池组，用电压表分别测量每节电池两端的电压，然后测量这个电池组两端的电压。它们之间有什么关系？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951" name="文本框 82950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7734" y="4400603"/>
            <a:ext cx="5454378" cy="414020"/>
          </a:xfrm>
          <a:prstGeom prst="rect">
            <a:avLst/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电池组两端的电压等于每节电池电压之和。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568124" cy="414020"/>
            <a:chOff x="0" y="623478"/>
            <a:chExt cx="4193638" cy="484440"/>
          </a:xfrm>
        </p:grpSpPr>
        <p:grpSp>
          <p:nvGrpSpPr>
            <p:cNvPr id="13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42197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想想做做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7" name="图片 16" title=""/>
          <p:cNvPicPr/>
          <p:nvPr>
            <p:custDataLst>
              <p:tags r:id="rId11"/>
            </p:custDataLst>
          </p:nvPr>
        </p:nvPicPr>
        <p:blipFill>
          <a:blip r:embed="rId10"/>
          <a:srcRect l="21349" t="40544" r="22646" b="28187"/>
          <a:stretch>
            <a:fillRect/>
          </a:stretch>
        </p:blipFill>
        <p:spPr>
          <a:xfrm>
            <a:off x="2008793" y="3531549"/>
            <a:ext cx="1996169" cy="624568"/>
          </a:xfrm>
          <a:prstGeom prst="rect">
            <a:avLst/>
          </a:prstGeom>
        </p:spPr>
      </p:pic>
      <p:pic>
        <p:nvPicPr>
          <p:cNvPr id="18" name="图片 17" title=""/>
          <p:cNvPicPr/>
          <p:nvPr>
            <p:custDataLst>
              <p:tags r:id="rId13"/>
            </p:custDataLst>
          </p:nvPr>
        </p:nvPicPr>
        <p:blipFill>
          <a:blip r:embed="rId12"/>
          <a:srcRect l="32656" t="37894" r="31666" b="31304"/>
          <a:stretch>
            <a:fillRect/>
          </a:stretch>
        </p:blipFill>
        <p:spPr>
          <a:xfrm>
            <a:off x="787341" y="3561437"/>
            <a:ext cx="1221452" cy="6304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579835" y="702905"/>
            <a:ext cx="8189517" cy="299847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如图所示，电源电压不变，闭合开关，电压表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的示数为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6V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，电压表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的示数为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3.6V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那么下列说法中不正确的是（      ）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A.  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电源电压为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 V</a:t>
            </a:r>
            <a:b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</a:b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B.  L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两端电压为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2.4V</a:t>
            </a:r>
            <a:b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</a:b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C.  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将电压表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换成电流表，则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亮，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不亮</a:t>
            </a:r>
            <a:b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</a:b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D.  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将电压表都换成电流表，则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与 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并联</a:t>
            </a: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899745" y="4300010"/>
            <a:ext cx="6872540" cy="367030"/>
          </a:xfrm>
          <a:prstGeom prst="rect">
            <a:avLst/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将电压表都换成电流表，电路短路，不存在</a:t>
            </a:r>
            <a:r>
              <a:rPr lang="en-US" altLang="zh-CN" sz="18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18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与 </a:t>
            </a:r>
            <a:r>
              <a:rPr lang="en-US" altLang="zh-CN" sz="18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1800">
                <a:solidFill>
                  <a:srgbClr val="22898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是否并联的问题</a:t>
            </a:r>
            <a:endParaRPr lang="zh-CN" altLang="en-US" sz="1800">
              <a:solidFill>
                <a:srgbClr val="228989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6769445" y="1306853"/>
            <a:ext cx="374015" cy="412750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2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1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568124" cy="414020"/>
            <a:chOff x="0" y="623478"/>
            <a:chExt cx="4193638" cy="484440"/>
          </a:xfrm>
        </p:grpSpPr>
        <p:grpSp>
          <p:nvGrpSpPr>
            <p:cNvPr id="7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342197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2" name="组合 31" title=""/>
          <p:cNvGrpSpPr/>
          <p:nvPr>
            <p:custDataLst>
              <p:tags r:id="rId11"/>
            </p:custDataLst>
          </p:nvPr>
        </p:nvGrpSpPr>
        <p:grpSpPr>
          <a:xfrm>
            <a:off x="6964569" y="2036072"/>
            <a:ext cx="1701437" cy="1615753"/>
            <a:chOff x="9286092" y="2714763"/>
            <a:chExt cx="2268583" cy="2154337"/>
          </a:xfrm>
        </p:grpSpPr>
        <p:sp>
          <p:nvSpPr>
            <p:cNvPr id="11" name="Rectangle 1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286092" y="3841884"/>
              <a:ext cx="2268583" cy="85024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grpSp>
          <p:nvGrpSpPr>
            <p:cNvPr id="12" name="Group 19"/>
            <p:cNvGrpSpPr/>
            <p:nvPr>
              <p:custDataLst>
                <p:tags r:id="rId13"/>
              </p:custDataLst>
            </p:nvPr>
          </p:nvGrpSpPr>
          <p:grpSpPr>
            <a:xfrm flipH="1">
              <a:off x="9774003" y="4515153"/>
              <a:ext cx="110799" cy="353947"/>
              <a:chExt cx="98" cy="368"/>
            </a:xfrm>
            <a:solidFill>
              <a:schemeClr val="bg1">
                <a:lumMod val="95000"/>
              </a:schemeClr>
            </a:solidFill>
          </p:grpSpPr>
          <p:sp>
            <p:nvSpPr>
              <p:cNvPr id="13" name="Rectangle 20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14" name="Line 32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grpSp>
          <p:nvGrpSpPr>
            <p:cNvPr id="16" name="Group 23"/>
            <p:cNvGrpSpPr/>
            <p:nvPr>
              <p:custDataLst>
                <p:tags r:id="rId17"/>
              </p:custDataLst>
            </p:nvPr>
          </p:nvGrpSpPr>
          <p:grpSpPr>
            <a:xfrm>
              <a:off x="10659724" y="4542067"/>
              <a:ext cx="424478" cy="188516"/>
              <a:chOff x="-6" y="-37"/>
              <a:chExt cx="331" cy="196"/>
            </a:xfrm>
            <a:solidFill>
              <a:schemeClr val="bg1">
                <a:lumMod val="95000"/>
              </a:schemeClr>
            </a:solidFill>
          </p:grpSpPr>
          <p:sp>
            <p:nvSpPr>
              <p:cNvPr id="17" name="Rectangle 24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18" name="Line 4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-6" y="-37"/>
                <a:ext cx="331" cy="156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sp>
          <p:nvSpPr>
            <p:cNvPr id="20" name="AutoShape 21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869399" y="3656722"/>
              <a:ext cx="352180" cy="3600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sp>
          <p:nvSpPr>
            <p:cNvPr id="21" name="AutoShape 21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9735107" y="3655615"/>
              <a:ext cx="352180" cy="3600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cxnSp>
          <p:nvCxnSpPr>
            <p:cNvPr id="22" name="直接连接符 21"/>
            <p:cNvCxnSpPr>
              <a:stCxn id="11" idx="0"/>
              <a:endCxn id="11" idx="2"/>
            </p:cNvCxnSpPr>
            <p:nvPr>
              <p:custDataLst>
                <p:tags r:id="rId22"/>
              </p:custDataLst>
            </p:nvPr>
          </p:nvCxnSpPr>
          <p:spPr>
            <a:xfrm flipH="1">
              <a:off x="10420384" y="3841884"/>
              <a:ext cx="0" cy="850243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3"/>
              </p:custDataLst>
            </p:nvPr>
          </p:nvCxnSpPr>
          <p:spPr>
            <a:xfrm flipH="1">
              <a:off x="9286092" y="2981502"/>
              <a:ext cx="0" cy="850243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4"/>
              </p:custDataLst>
            </p:nvPr>
          </p:nvCxnSpPr>
          <p:spPr>
            <a:xfrm flipH="1">
              <a:off x="11554675" y="2991641"/>
              <a:ext cx="0" cy="850243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5"/>
              </p:custDataLst>
            </p:nvPr>
          </p:nvCxnSpPr>
          <p:spPr>
            <a:xfrm>
              <a:off x="9286092" y="2991641"/>
              <a:ext cx="22685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10196504" y="2714763"/>
              <a:ext cx="556118" cy="729828"/>
              <a:chOff x="8465952" y="5631519"/>
              <a:chExt cx="662610" cy="869585"/>
            </a:xfrm>
          </p:grpSpPr>
          <p:sp>
            <p:nvSpPr>
              <p:cNvPr id="27" name="Oval 38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28" name="Text Box 3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8465952" y="5631520"/>
                <a:ext cx="662610" cy="8695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None/>
                </a:pPr>
                <a:r>
                  <a:rPr lang="en-US" altLang="zh-CN" sz="1800" b="1">
                    <a:latin typeface="Times New Roman" panose="02020603050405020304" charset="0"/>
                    <a:ea typeface="黑体" panose="02010609060101010101" charset="-122"/>
                  </a:rPr>
                  <a:t>V</a:t>
                </a:r>
                <a:r>
                  <a:rPr lang="en-US" altLang="zh-CN" sz="1800" b="1" baseline="-25000">
                    <a:latin typeface="Times New Roman" panose="02020603050405020304" charset="0"/>
                    <a:ea typeface="黑体" panose="02010609060101010101" charset="-122"/>
                  </a:rPr>
                  <a:t>1</a:t>
                </a:r>
                <a:endParaRPr lang="en-US" altLang="zh-CN" sz="1800" b="1" baseline="-2500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  <p:grpSp>
          <p:nvGrpSpPr>
            <p:cNvPr id="29" name="组合 28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10170241" y="4030979"/>
              <a:ext cx="556118" cy="729828"/>
              <a:chOff x="8465952" y="5631519"/>
              <a:chExt cx="662610" cy="869585"/>
            </a:xfrm>
          </p:grpSpPr>
          <p:sp>
            <p:nvSpPr>
              <p:cNvPr id="30" name="Oval 38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31" name="Text Box 39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8465952" y="5631520"/>
                <a:ext cx="662610" cy="8695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None/>
                </a:pPr>
                <a:r>
                  <a:rPr lang="en-US" altLang="zh-CN" sz="1800" b="1">
                    <a:latin typeface="Times New Roman" panose="02020603050405020304" charset="0"/>
                    <a:ea typeface="黑体" panose="02010609060101010101" charset="-122"/>
                  </a:rPr>
                  <a:t>V</a:t>
                </a:r>
                <a:r>
                  <a:rPr lang="en-US" altLang="zh-CN" sz="1800" b="1" baseline="-25000">
                    <a:latin typeface="Times New Roman" panose="02020603050405020304" charset="0"/>
                    <a:ea typeface="黑体" panose="02010609060101010101" charset="-122"/>
                  </a:rPr>
                  <a:t>2</a:t>
                </a:r>
                <a:endParaRPr lang="en-US" altLang="zh-CN" sz="1800" b="1" baseline="-2500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  <p:sp>
          <p:nvSpPr>
            <p:cNvPr id="4" name="文本框 3"/>
            <p:cNvSpPr txBox="1"/>
            <p:nvPr>
              <p:custDataLst>
                <p:tags r:id="rId32"/>
              </p:custDataLst>
            </p:nvPr>
          </p:nvSpPr>
          <p:spPr>
            <a:xfrm>
              <a:off x="9656605" y="3203246"/>
              <a:ext cx="509186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L</a:t>
              </a:r>
              <a:r>
                <a:rPr lang="en-US" altLang="zh-CN" sz="1800" baseline="-25000"/>
                <a:t>1</a:t>
              </a:r>
              <a:endParaRPr lang="zh-CN" altLang="en-US" sz="1800" baseline="-25000"/>
            </a:p>
          </p:txBody>
        </p:sp>
        <p:sp>
          <p:nvSpPr>
            <p:cNvPr id="33" name="文本框 32"/>
            <p:cNvSpPr txBox="1"/>
            <p:nvPr>
              <p:custDataLst>
                <p:tags r:id="rId33"/>
              </p:custDataLst>
            </p:nvPr>
          </p:nvSpPr>
          <p:spPr>
            <a:xfrm>
              <a:off x="10836522" y="3176804"/>
              <a:ext cx="509186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L</a:t>
              </a:r>
              <a:r>
                <a:rPr lang="en-US" altLang="zh-CN" sz="1800" baseline="-25000"/>
                <a:t>2</a:t>
              </a:r>
              <a:endParaRPr lang="zh-CN" altLang="en-US" sz="1800" baseline="-250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9214" y="769803"/>
            <a:ext cx="7848600" cy="299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 anchor="ctr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如图所示，三个相同的灯泡串联在电路中，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闭合时，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en-US" altLang="zh-CN" sz="2100" baseline="-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的示数为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24 V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en-US" altLang="zh-CN" sz="2100" baseline="-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的示数也为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24 V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，那么电源电压为（      ）</a:t>
            </a: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A.24 V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　　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	                                  	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B.48 V                                 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C.12 V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　　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	                               	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D.36 V</a:t>
            </a: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16769" y="1394764"/>
            <a:ext cx="574675" cy="4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TextBox 6" title=""/>
          <p:cNvSpPr txBox="1"/>
          <p:nvPr>
            <p:custDataLst>
              <p:tags r:id="rId5"/>
            </p:custDataLst>
          </p:nvPr>
        </p:nvSpPr>
        <p:spPr>
          <a:xfrm>
            <a:off x="2836252" y="2151824"/>
            <a:ext cx="1998662" cy="367030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L1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L2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L3</a:t>
            </a:r>
            <a:endParaRPr lang="en-US" altLang="zh-CN" sz="1800" baseline="-250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TextBox 7" title=""/>
          <p:cNvSpPr txBox="1"/>
          <p:nvPr>
            <p:custDataLst>
              <p:tags r:id="rId6"/>
            </p:custDataLst>
          </p:nvPr>
        </p:nvSpPr>
        <p:spPr>
          <a:xfrm>
            <a:off x="2836252" y="2597911"/>
            <a:ext cx="1998662" cy="367030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L1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L2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=24V</a:t>
            </a:r>
            <a:endParaRPr lang="en-US" altLang="zh-CN" sz="1800" baseline="-250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TextBox 8" title=""/>
          <p:cNvSpPr txBox="1"/>
          <p:nvPr>
            <p:custDataLst>
              <p:tags r:id="rId7"/>
            </p:custDataLst>
          </p:nvPr>
        </p:nvSpPr>
        <p:spPr>
          <a:xfrm>
            <a:off x="2836252" y="3051936"/>
            <a:ext cx="1998662" cy="367030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L2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+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L3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=24V</a:t>
            </a:r>
            <a:endParaRPr lang="en-US" altLang="zh-CN" sz="1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TextBox 10" title=""/>
          <p:cNvSpPr txBox="1"/>
          <p:nvPr>
            <p:custDataLst>
              <p:tags r:id="rId8"/>
            </p:custDataLst>
          </p:nvPr>
        </p:nvSpPr>
        <p:spPr>
          <a:xfrm>
            <a:off x="2836253" y="3518661"/>
            <a:ext cx="2644775" cy="367030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L1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L2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L3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=12V</a:t>
            </a:r>
            <a:endParaRPr lang="en-US" altLang="zh-CN" sz="1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TextBox 11" title=""/>
          <p:cNvSpPr txBox="1"/>
          <p:nvPr>
            <p:custDataLst>
              <p:tags r:id="rId9"/>
            </p:custDataLst>
          </p:nvPr>
        </p:nvSpPr>
        <p:spPr>
          <a:xfrm>
            <a:off x="2836253" y="3991736"/>
            <a:ext cx="3571875" cy="367030"/>
          </a:xfrm>
          <a:prstGeom prst="rect">
            <a:avLst/>
          </a:prstGeom>
          <a:noFill/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zh-CN" altLang="en-US" sz="1800" baseline="-25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总</a:t>
            </a: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=12V+12V+12V=36V</a:t>
            </a:r>
            <a:endParaRPr lang="en-US" altLang="zh-CN" sz="1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3" name="组合 9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568124" cy="414020"/>
            <a:chOff x="0" y="623478"/>
            <a:chExt cx="4193638" cy="484440"/>
          </a:xfrm>
        </p:grpSpPr>
        <p:grpSp>
          <p:nvGrpSpPr>
            <p:cNvPr id="14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661" y="623478"/>
              <a:ext cx="342197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5" name="组合 4" title=""/>
          <p:cNvGrpSpPr/>
          <p:nvPr>
            <p:custDataLst>
              <p:tags r:id="rId15"/>
            </p:custDataLst>
          </p:nvPr>
        </p:nvGrpSpPr>
        <p:grpSpPr>
          <a:xfrm>
            <a:off x="6077596" y="2004735"/>
            <a:ext cx="2360218" cy="1941263"/>
            <a:chOff x="8103461" y="2672980"/>
            <a:chExt cx="3146957" cy="2588351"/>
          </a:xfrm>
        </p:grpSpPr>
        <p:sp>
          <p:nvSpPr>
            <p:cNvPr id="18" name="Rectangle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8103461" y="3820524"/>
              <a:ext cx="3146957" cy="126676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grpSp>
          <p:nvGrpSpPr>
            <p:cNvPr id="19" name="Group 19"/>
            <p:cNvGrpSpPr/>
            <p:nvPr>
              <p:custDataLst>
                <p:tags r:id="rId17"/>
              </p:custDataLst>
            </p:nvPr>
          </p:nvGrpSpPr>
          <p:grpSpPr>
            <a:xfrm flipH="1">
              <a:off x="8693052" y="4907384"/>
              <a:ext cx="110799" cy="353947"/>
              <a:chExt cx="98" cy="368"/>
            </a:xfrm>
            <a:solidFill>
              <a:schemeClr val="bg1">
                <a:lumMod val="95000"/>
              </a:schemeClr>
            </a:solidFill>
          </p:grpSpPr>
          <p:sp>
            <p:nvSpPr>
              <p:cNvPr id="20" name="Rectangle 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21" name="Line 32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22" name="Line 33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grpSp>
          <p:nvGrpSpPr>
            <p:cNvPr id="23" name="Group 23"/>
            <p:cNvGrpSpPr/>
            <p:nvPr>
              <p:custDataLst>
                <p:tags r:id="rId21"/>
              </p:custDataLst>
            </p:nvPr>
          </p:nvGrpSpPr>
          <p:grpSpPr>
            <a:xfrm>
              <a:off x="10124202" y="4908345"/>
              <a:ext cx="423196" cy="201019"/>
              <a:chOff x="-7" y="-50"/>
              <a:chExt cx="330" cy="209"/>
            </a:xfrm>
            <a:solidFill>
              <a:schemeClr val="bg1">
                <a:lumMod val="95000"/>
              </a:schemeClr>
            </a:solidFill>
          </p:grpSpPr>
          <p:sp>
            <p:nvSpPr>
              <p:cNvPr id="24" name="Rectangle 2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25" name="Line 4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-7" y="-50"/>
                <a:ext cx="330" cy="189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sp>
          <p:nvSpPr>
            <p:cNvPr id="27" name="AutoShape 21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9686768" y="3614380"/>
              <a:ext cx="387398" cy="3960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sp>
          <p:nvSpPr>
            <p:cNvPr id="28" name="AutoShape 21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8552476" y="3613273"/>
              <a:ext cx="387398" cy="3960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grpSp>
          <p:nvGrpSpPr>
            <p:cNvPr id="29" name="组合 28"/>
            <p:cNvGrpSpPr/>
            <p:nvPr>
              <p:custDataLst>
                <p:tags r:id="rId26"/>
              </p:custDataLst>
            </p:nvPr>
          </p:nvGrpSpPr>
          <p:grpSpPr>
            <a:xfrm>
              <a:off x="8103461" y="2940888"/>
              <a:ext cx="2268583" cy="860382"/>
              <a:chOff x="8407718" y="1423115"/>
              <a:chExt cx="2268583" cy="860382"/>
            </a:xfrm>
          </p:grpSpPr>
          <p:cxnSp>
            <p:nvCxnSpPr>
              <p:cNvPr id="30" name="直接连接符 29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8407718" y="1423115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10676301" y="1433254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8407718" y="1433254"/>
                <a:ext cx="22685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32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9013873" y="2672980"/>
              <a:ext cx="556118" cy="729828"/>
              <a:chOff x="8465952" y="5631519"/>
              <a:chExt cx="662610" cy="869585"/>
            </a:xfrm>
          </p:grpSpPr>
          <p:sp>
            <p:nvSpPr>
              <p:cNvPr id="34" name="Oval 3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35" name="Text Box 39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8465952" y="5631520"/>
                <a:ext cx="662610" cy="8695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None/>
                </a:pPr>
                <a:r>
                  <a:rPr lang="en-US" altLang="zh-CN" sz="1800" b="1">
                    <a:latin typeface="Times New Roman" panose="02020603050405020304" charset="0"/>
                    <a:ea typeface="黑体" panose="02010609060101010101" charset="-122"/>
                  </a:rPr>
                  <a:t>V</a:t>
                </a:r>
                <a:r>
                  <a:rPr lang="en-US" altLang="zh-CN" sz="1800" b="1" baseline="-25000">
                    <a:latin typeface="Times New Roman" panose="02020603050405020304" charset="0"/>
                    <a:ea typeface="黑体" panose="02010609060101010101" charset="-122"/>
                  </a:rPr>
                  <a:t>1</a:t>
                </a:r>
                <a:endParaRPr lang="en-US" altLang="zh-CN" sz="1800" b="1" baseline="-2500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  <p:sp>
          <p:nvSpPr>
            <p:cNvPr id="36" name="AutoShape 21"/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0600565" y="3617178"/>
              <a:ext cx="387398" cy="3960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  <p:grpSp>
          <p:nvGrpSpPr>
            <p:cNvPr id="37" name="组合 36"/>
            <p:cNvGrpSpPr/>
            <p:nvPr>
              <p:custDataLst>
                <p:tags r:id="rId34"/>
              </p:custDataLst>
            </p:nvPr>
          </p:nvGrpSpPr>
          <p:grpSpPr>
            <a:xfrm>
              <a:off x="9339831" y="3820134"/>
              <a:ext cx="1910587" cy="803116"/>
              <a:chOff x="9644088" y="2287464"/>
              <a:chExt cx="1910587" cy="803116"/>
            </a:xfrm>
          </p:grpSpPr>
          <p:cxnSp>
            <p:nvCxnSpPr>
              <p:cNvPr id="38" name="直接连接符 37"/>
              <p:cNvCxnSpPr/>
              <p:nvPr>
                <p:custDataLst>
                  <p:tags r:id="rId35"/>
                </p:custDataLst>
              </p:nvPr>
            </p:nvCxnSpPr>
            <p:spPr>
              <a:xfrm flipH="1" flipV="1">
                <a:off x="9644088" y="2287464"/>
                <a:ext cx="0" cy="80311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9644088" y="3081003"/>
                <a:ext cx="1910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/>
            <p:cNvGrpSpPr>
              <a:grpSpLocks noChangeAspect="1"/>
            </p:cNvGrpSpPr>
            <p:nvPr>
              <p:custDataLst>
                <p:tags r:id="rId37"/>
              </p:custDataLst>
            </p:nvPr>
          </p:nvGrpSpPr>
          <p:grpSpPr>
            <a:xfrm>
              <a:off x="10076601" y="4325889"/>
              <a:ext cx="556118" cy="729828"/>
              <a:chOff x="8465952" y="5631519"/>
              <a:chExt cx="662610" cy="869585"/>
            </a:xfrm>
          </p:grpSpPr>
          <p:sp>
            <p:nvSpPr>
              <p:cNvPr id="41" name="Oval 38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42" name="Text Box 39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465952" y="5631520"/>
                <a:ext cx="662610" cy="8695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None/>
                </a:pPr>
                <a:r>
                  <a:rPr lang="en-US" altLang="zh-CN" sz="1800" b="1">
                    <a:latin typeface="Times New Roman" panose="02020603050405020304" charset="0"/>
                    <a:ea typeface="黑体" panose="02010609060101010101" charset="-122"/>
                  </a:rPr>
                  <a:t>V</a:t>
                </a:r>
                <a:r>
                  <a:rPr lang="en-US" altLang="zh-CN" sz="1800" b="1" baseline="-25000">
                    <a:latin typeface="Times New Roman" panose="02020603050405020304" charset="0"/>
                    <a:ea typeface="黑体" panose="02010609060101010101" charset="-122"/>
                  </a:rPr>
                  <a:t>2</a:t>
                </a:r>
                <a:endParaRPr lang="en-US" altLang="zh-CN" sz="1800" b="1" baseline="-2500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</p:grpSp>
      <p:sp>
        <p:nvSpPr>
          <p:cNvPr id="3" name="文本框 2" title=""/>
          <p:cNvSpPr txBox="1"/>
          <p:nvPr>
            <p:custDataLst>
              <p:tags r:id="rId40"/>
            </p:custDataLst>
          </p:nvPr>
        </p:nvSpPr>
        <p:spPr>
          <a:xfrm>
            <a:off x="7506653" y="3902869"/>
            <a:ext cx="2876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S</a:t>
            </a:r>
            <a:endParaRPr lang="en-US" altLang="zh-CN" sz="1800"/>
          </a:p>
        </p:txBody>
      </p:sp>
      <p:sp>
        <p:nvSpPr>
          <p:cNvPr id="6" name="文本框 5" title=""/>
          <p:cNvSpPr txBox="1"/>
          <p:nvPr>
            <p:custDataLst>
              <p:tags r:id="rId41"/>
            </p:custDataLst>
          </p:nvPr>
        </p:nvSpPr>
        <p:spPr>
          <a:xfrm>
            <a:off x="6357461" y="2982278"/>
            <a:ext cx="3543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L</a:t>
            </a:r>
            <a:r>
              <a:rPr lang="en-US" altLang="zh-CN" sz="1800" baseline="-25000"/>
              <a:t>1</a:t>
            </a:r>
            <a:endParaRPr lang="en-US" altLang="zh-CN" sz="1800" baseline="-25000"/>
          </a:p>
        </p:txBody>
      </p:sp>
      <p:sp>
        <p:nvSpPr>
          <p:cNvPr id="10" name="文本框 9" title=""/>
          <p:cNvSpPr txBox="1"/>
          <p:nvPr>
            <p:custDataLst>
              <p:tags r:id="rId42"/>
            </p:custDataLst>
          </p:nvPr>
        </p:nvSpPr>
        <p:spPr>
          <a:xfrm>
            <a:off x="7127081" y="2982278"/>
            <a:ext cx="3543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L</a:t>
            </a:r>
            <a:r>
              <a:rPr lang="en-US" altLang="zh-CN" sz="1800" baseline="-25000"/>
              <a:t>2</a:t>
            </a:r>
            <a:endParaRPr lang="en-US" altLang="zh-CN" sz="1800" baseline="-25000"/>
          </a:p>
        </p:txBody>
      </p:sp>
      <p:sp>
        <p:nvSpPr>
          <p:cNvPr id="43" name="文本框 42" title=""/>
          <p:cNvSpPr txBox="1"/>
          <p:nvPr>
            <p:custDataLst>
              <p:tags r:id="rId43"/>
            </p:custDataLst>
          </p:nvPr>
        </p:nvSpPr>
        <p:spPr>
          <a:xfrm>
            <a:off x="7974806" y="2987040"/>
            <a:ext cx="3543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L</a:t>
            </a:r>
            <a:r>
              <a:rPr lang="en-US" altLang="zh-CN" sz="1800" baseline="-25000"/>
              <a:t>3</a:t>
            </a:r>
            <a:endParaRPr lang="en-US" altLang="zh-CN" sz="1800" baseline="-25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8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2720" name="矩形 7271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3526" y="1507051"/>
            <a:ext cx="4457910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各支路两端的电压与电源两端电压的关系是怎样的？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与并联电路中的电流关系一样吗？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与串联电路中的电压关系一样吗？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568124" cy="414020"/>
            <a:chOff x="0" y="623478"/>
            <a:chExt cx="4193638" cy="484440"/>
          </a:xfrm>
        </p:grpSpPr>
        <p:grpSp>
          <p:nvGrpSpPr>
            <p:cNvPr id="1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42197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并联电路中电压的关系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1" name="组合 30" title=""/>
          <p:cNvGrpSpPr/>
          <p:nvPr>
            <p:custDataLst>
              <p:tags r:id="rId9"/>
            </p:custDataLst>
          </p:nvPr>
        </p:nvGrpSpPr>
        <p:grpSpPr>
          <a:xfrm>
            <a:off x="-2381" y="897634"/>
            <a:ext cx="1768004" cy="648026"/>
            <a:chOff x="-3175" y="404815"/>
            <a:chExt cx="2357338" cy="864035"/>
          </a:xfrm>
        </p:grpSpPr>
        <p:sp>
          <p:nvSpPr>
            <p:cNvPr id="32" name="矩形 31"/>
            <p:cNvSpPr/>
            <p:nvPr>
              <p:custDataLst>
                <p:tags r:id="rId10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3" name="直接连接符 32"/>
            <p:cNvCxnSpPr/>
            <p:nvPr>
              <p:custDataLst>
                <p:tags r:id="rId11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提出问题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5" name="组合 34" title=""/>
          <p:cNvGrpSpPr/>
          <p:nvPr>
            <p:custDataLst>
              <p:tags r:id="rId13"/>
            </p:custDataLst>
          </p:nvPr>
        </p:nvGrpSpPr>
        <p:grpSpPr>
          <a:xfrm>
            <a:off x="0" y="3534095"/>
            <a:ext cx="2198216" cy="648026"/>
            <a:chOff x="-3175" y="404815"/>
            <a:chExt cx="2357337" cy="864035"/>
          </a:xfrm>
        </p:grpSpPr>
        <p:sp>
          <p:nvSpPr>
            <p:cNvPr id="36" name="矩形 35"/>
            <p:cNvSpPr/>
            <p:nvPr>
              <p:custDataLst>
                <p:tags r:id="rId1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7" name="直接连接符 36"/>
            <p:cNvCxnSpPr/>
            <p:nvPr>
              <p:custDataLst>
                <p:tags r:id="rId1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9609" y="601619"/>
              <a:ext cx="187455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猜想与假设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7"/>
            </p:custDataLst>
          </p:nvPr>
        </p:nvGrpSpPr>
        <p:grpSpPr>
          <a:xfrm>
            <a:off x="5328053" y="752993"/>
            <a:ext cx="3715334" cy="3105114"/>
            <a:chOff x="7162545" y="1335191"/>
            <a:chExt cx="4953778" cy="4140152"/>
          </a:xfrm>
        </p:grpSpPr>
        <p:pic>
          <p:nvPicPr>
            <p:cNvPr id="40" name="图片 39"/>
            <p:cNvPicPr/>
            <p:nvPr>
              <p:custDataLst>
                <p:tags r:id="rId19"/>
              </p:custDataLst>
            </p:nvPr>
          </p:nvPicPr>
          <p:blipFill>
            <a:blip r:embed="rId18"/>
            <a:srcRect l="33612" t="32854" r="34232" b="23307"/>
            <a:stretch>
              <a:fillRect/>
            </a:stretch>
          </p:blipFill>
          <p:spPr>
            <a:xfrm>
              <a:off x="8271049" y="1335191"/>
              <a:ext cx="1747157" cy="1338943"/>
            </a:xfrm>
            <a:prstGeom prst="rect">
              <a:avLst/>
            </a:prstGeom>
          </p:spPr>
        </p:pic>
        <p:pic>
          <p:nvPicPr>
            <p:cNvPr id="41" name="图片 40"/>
            <p:cNvPicPr/>
            <p:nvPr>
              <p:custDataLst>
                <p:tags r:id="rId20"/>
              </p:custDataLst>
            </p:nvPr>
          </p:nvPicPr>
          <p:blipFill>
            <a:blip r:embed="rId18"/>
            <a:srcRect l="33612" t="32854" r="34232" b="23307"/>
            <a:stretch>
              <a:fillRect/>
            </a:stretch>
          </p:blipFill>
          <p:spPr>
            <a:xfrm>
              <a:off x="8376929" y="2948895"/>
              <a:ext cx="1747157" cy="1338943"/>
            </a:xfrm>
            <a:prstGeom prst="rect">
              <a:avLst/>
            </a:prstGeom>
          </p:spPr>
        </p:pic>
        <p:pic>
          <p:nvPicPr>
            <p:cNvPr id="42" name="图片 41"/>
            <p:cNvPicPr/>
            <p:nvPr>
              <p:custDataLst>
                <p:tags r:id="rId22"/>
              </p:custDataLst>
            </p:nvPr>
          </p:nvPicPr>
          <p:blipFill>
            <a:blip r:embed="rId21"/>
            <a:srcRect l="30944" t="31780" r="32092" b="24380"/>
            <a:stretch>
              <a:fillRect/>
            </a:stretch>
          </p:blipFill>
          <p:spPr>
            <a:xfrm>
              <a:off x="10255090" y="4136461"/>
              <a:ext cx="1861233" cy="1219582"/>
            </a:xfrm>
            <a:prstGeom prst="rect">
              <a:avLst/>
            </a:prstGeom>
          </p:spPr>
        </p:pic>
        <p:pic>
          <p:nvPicPr>
            <p:cNvPr id="43" name="图片 42"/>
            <p:cNvPicPr/>
            <p:nvPr>
              <p:custDataLst>
                <p:tags r:id="rId24"/>
              </p:custDataLst>
            </p:nvPr>
          </p:nvPicPr>
          <p:blipFill>
            <a:blip r:embed="rId23"/>
            <a:srcRect l="21349" t="40544" r="22646" b="28187"/>
            <a:stretch>
              <a:fillRect/>
            </a:stretch>
          </p:blipFill>
          <p:spPr>
            <a:xfrm>
              <a:off x="7236738" y="4642586"/>
              <a:ext cx="2661558" cy="832757"/>
            </a:xfrm>
            <a:prstGeom prst="rect">
              <a:avLst/>
            </a:prstGeom>
          </p:spPr>
        </p:pic>
        <p:sp>
          <p:nvSpPr>
            <p:cNvPr id="2" name="任意多边形 1"/>
            <p:cNvSpPr/>
            <p:nvPr>
              <p:custDataLst>
                <p:tags r:id="rId25"/>
              </p:custDataLst>
            </p:nvPr>
          </p:nvSpPr>
          <p:spPr>
            <a:xfrm>
              <a:off x="9615948" y="5088194"/>
              <a:ext cx="1194620" cy="354685"/>
            </a:xfrm>
            <a:custGeom>
              <a:gdLst>
                <a:gd name="connsiteX0" fmla="*/ 0 w 1194620"/>
                <a:gd name="connsiteY0" fmla="*/ 73741 h 354685"/>
                <a:gd name="connsiteX1" fmla="*/ 575187 w 1194620"/>
                <a:gd name="connsiteY1" fmla="*/ 353961 h 354685"/>
                <a:gd name="connsiteX2" fmla="*/ 1194620 w 1194620"/>
                <a:gd name="connsiteY2" fmla="*/ 0 h 35468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620" h="354685">
                  <a:moveTo>
                    <a:pt x="0" y="73741"/>
                  </a:moveTo>
                  <a:cubicBezTo>
                    <a:pt x="188042" y="219996"/>
                    <a:pt x="376084" y="366251"/>
                    <a:pt x="575187" y="353961"/>
                  </a:cubicBezTo>
                  <a:cubicBezTo>
                    <a:pt x="774290" y="341671"/>
                    <a:pt x="984455" y="170835"/>
                    <a:pt x="119462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" name="任意多边形 2"/>
            <p:cNvSpPr/>
            <p:nvPr>
              <p:custDataLst>
                <p:tags r:id="rId26"/>
              </p:custDataLst>
            </p:nvPr>
          </p:nvSpPr>
          <p:spPr>
            <a:xfrm>
              <a:off x="9748684" y="3651114"/>
              <a:ext cx="2154721" cy="1348589"/>
            </a:xfrm>
            <a:custGeom>
              <a:gdLst>
                <a:gd name="connsiteX0" fmla="*/ 2079522 w 2154721"/>
                <a:gd name="connsiteY0" fmla="*/ 1348589 h 1348589"/>
                <a:gd name="connsiteX1" fmla="*/ 1902542 w 2154721"/>
                <a:gd name="connsiteY1" fmla="*/ 94976 h 1348589"/>
                <a:gd name="connsiteX2" fmla="*/ 0 w 2154721"/>
                <a:gd name="connsiteY2" fmla="*/ 183467 h 134858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4721" h="1348589">
                  <a:moveTo>
                    <a:pt x="2079522" y="1348589"/>
                  </a:moveTo>
                  <a:cubicBezTo>
                    <a:pt x="2164325" y="818876"/>
                    <a:pt x="2249129" y="289163"/>
                    <a:pt x="1902542" y="94976"/>
                  </a:cubicBezTo>
                  <a:cubicBezTo>
                    <a:pt x="1555955" y="-99211"/>
                    <a:pt x="777977" y="42128"/>
                    <a:pt x="0" y="183467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" name="任意多边形 3"/>
            <p:cNvSpPr/>
            <p:nvPr>
              <p:custDataLst>
                <p:tags r:id="rId27"/>
              </p:custDataLst>
            </p:nvPr>
          </p:nvSpPr>
          <p:spPr>
            <a:xfrm>
              <a:off x="7162545" y="3819832"/>
              <a:ext cx="1480010" cy="1297858"/>
            </a:xfrm>
            <a:custGeom>
              <a:gdLst>
                <a:gd name="connsiteX0" fmla="*/ 1480010 w 1480010"/>
                <a:gd name="connsiteY0" fmla="*/ 0 h 1297858"/>
                <a:gd name="connsiteX1" fmla="*/ 64165 w 1480010"/>
                <a:gd name="connsiteY1" fmla="*/ 471949 h 1297858"/>
                <a:gd name="connsiteX2" fmla="*/ 373881 w 1480010"/>
                <a:gd name="connsiteY2" fmla="*/ 1297858 h 12978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0010" h="1297858">
                  <a:moveTo>
                    <a:pt x="1480010" y="0"/>
                  </a:moveTo>
                  <a:cubicBezTo>
                    <a:pt x="864265" y="127819"/>
                    <a:pt x="248520" y="255639"/>
                    <a:pt x="64165" y="471949"/>
                  </a:cubicBezTo>
                  <a:cubicBezTo>
                    <a:pt x="-120190" y="688259"/>
                    <a:pt x="126845" y="993058"/>
                    <a:pt x="373881" y="1297858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" name="任意多边形 6"/>
            <p:cNvSpPr/>
            <p:nvPr>
              <p:custDataLst>
                <p:tags r:id="rId28"/>
              </p:custDataLst>
            </p:nvPr>
          </p:nvSpPr>
          <p:spPr>
            <a:xfrm>
              <a:off x="9674942" y="2227006"/>
              <a:ext cx="694098" cy="1563329"/>
            </a:xfrm>
            <a:custGeom>
              <a:gdLst>
                <a:gd name="connsiteX0" fmla="*/ 117987 w 694098"/>
                <a:gd name="connsiteY0" fmla="*/ 1563329 h 1563329"/>
                <a:gd name="connsiteX1" fmla="*/ 693174 w 694098"/>
                <a:gd name="connsiteY1" fmla="*/ 781665 h 1563329"/>
                <a:gd name="connsiteX2" fmla="*/ 0 w 694098"/>
                <a:gd name="connsiteY2" fmla="*/ 0 h 156332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098" h="1563329">
                  <a:moveTo>
                    <a:pt x="117987" y="1563329"/>
                  </a:moveTo>
                  <a:cubicBezTo>
                    <a:pt x="415412" y="1302774"/>
                    <a:pt x="712838" y="1042220"/>
                    <a:pt x="693174" y="781665"/>
                  </a:cubicBezTo>
                  <a:cubicBezTo>
                    <a:pt x="673510" y="521110"/>
                    <a:pt x="336755" y="260555"/>
                    <a:pt x="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" name="任意多边形 7"/>
            <p:cNvSpPr/>
            <p:nvPr>
              <p:custDataLst>
                <p:tags r:id="rId29"/>
              </p:custDataLst>
            </p:nvPr>
          </p:nvSpPr>
          <p:spPr>
            <a:xfrm>
              <a:off x="7446806" y="2227006"/>
              <a:ext cx="1254742" cy="1607575"/>
            </a:xfrm>
            <a:custGeom>
              <a:gdLst>
                <a:gd name="connsiteX0" fmla="*/ 1077762 w 1254742"/>
                <a:gd name="connsiteY0" fmla="*/ 0 h 1607575"/>
                <a:gd name="connsiteX1" fmla="*/ 1129 w 1254742"/>
                <a:gd name="connsiteY1" fmla="*/ 825910 h 1607575"/>
                <a:gd name="connsiteX2" fmla="*/ 1254742 w 1254742"/>
                <a:gd name="connsiteY2" fmla="*/ 1607575 h 160757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742" h="1607575">
                  <a:moveTo>
                    <a:pt x="1077762" y="0"/>
                  </a:moveTo>
                  <a:cubicBezTo>
                    <a:pt x="524697" y="278990"/>
                    <a:pt x="-28368" y="557981"/>
                    <a:pt x="1129" y="825910"/>
                  </a:cubicBezTo>
                  <a:cubicBezTo>
                    <a:pt x="30626" y="1093839"/>
                    <a:pt x="642684" y="1350707"/>
                    <a:pt x="1254742" y="1607575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49" name="矩形 48" title="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06016" y="4238021"/>
            <a:ext cx="7991798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可能三个电压相等；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可能电源电压等于各支路两端电压之和。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3758" name="矩形 7375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42614" y="3929483"/>
            <a:ext cx="2068794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10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电压表要选择合适的量程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2843880" y="2451002"/>
            <a:ext cx="2188369" cy="2172891"/>
            <a:chOff x="5303945" y="2323158"/>
            <a:chExt cx="2917825" cy="2897188"/>
          </a:xfrm>
        </p:grpSpPr>
        <p:sp>
          <p:nvSpPr>
            <p:cNvPr id="26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303945" y="3367733"/>
              <a:ext cx="2917825" cy="15843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27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16720" y="2862908"/>
              <a:ext cx="1728788" cy="10080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28" name="AutoShape 18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539020" y="2610496"/>
              <a:ext cx="493713" cy="47625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29" name="AutoShape 18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527908" y="3647133"/>
              <a:ext cx="493713" cy="47625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>
                <a:ea typeface="微软雅黑" panose="020b0503020204020204" charset="-122"/>
              </a:endParaRPr>
            </a:p>
          </p:txBody>
        </p:sp>
        <p:grpSp>
          <p:nvGrpSpPr>
            <p:cNvPr id="30" name="Group 10"/>
            <p:cNvGrpSpPr/>
            <p:nvPr>
              <p:custDataLst>
                <p:tags r:id="rId9"/>
              </p:custDataLst>
            </p:nvPr>
          </p:nvGrpSpPr>
          <p:grpSpPr>
            <a:xfrm flipH="1">
              <a:off x="6061183" y="4699646"/>
              <a:ext cx="134938" cy="520700"/>
              <a:chExt cx="85" cy="340"/>
            </a:xfrm>
          </p:grpSpPr>
          <p:sp>
            <p:nvSpPr>
              <p:cNvPr id="39" name="Rectangle 23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40" name="Line 24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41" name="Line 25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1" name="Text Box 10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924783" y="2323158"/>
              <a:ext cx="541338" cy="43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1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grpSp>
          <p:nvGrpSpPr>
            <p:cNvPr id="32" name="Group 15"/>
            <p:cNvGrpSpPr/>
            <p:nvPr>
              <p:custDataLst>
                <p:tags r:id="rId14"/>
              </p:custDataLst>
            </p:nvPr>
          </p:nvGrpSpPr>
          <p:grpSpPr>
            <a:xfrm>
              <a:off x="7155063" y="4807596"/>
              <a:ext cx="398370" cy="261938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36" name="Rectangle 15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37" name="Line 16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3" name="Text Box 109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069245" y="3367733"/>
              <a:ext cx="541338" cy="43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2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sp>
          <p:nvSpPr>
            <p:cNvPr id="34" name="Oval 12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5400000" flipV="1">
              <a:off x="7602645" y="3321696"/>
              <a:ext cx="87313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35" name="Oval 12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5400000" flipV="1">
              <a:off x="5856395" y="3321696"/>
              <a:ext cx="87313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350"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20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23" name="矩形 22"/>
            <p:cNvSpPr/>
            <p:nvPr>
              <p:custDataLst>
                <p:tags r:id="rId21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4" name="直接连接符 23"/>
            <p:cNvCxnSpPr/>
            <p:nvPr>
              <p:custDataLst>
                <p:tags r:id="rId22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43" name="矩形 42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77846" y="2128747"/>
            <a:ext cx="453707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实验电路图：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52637" y="1345049"/>
            <a:ext cx="7923647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实验器材：干电池、开关、规格不同的灯泡、电压表、导线若干。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8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4758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089" y="1167652"/>
            <a:ext cx="734377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调节电压表指针指零，检查器材；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59" name="Rectangle 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8614" y="1599683"/>
            <a:ext cx="8101012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断开开关，按照电路图连接电路，检查电路；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60" name="Rectangle 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18614" y="2092882"/>
            <a:ext cx="8135937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用电压表测量灯L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两端的电压，记为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4761" name="Rectangle 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0675" y="2559075"/>
            <a:ext cx="7903599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用电压表测量灯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两端的电压，记为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，测量灯L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、L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两端的总电压，记为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62" name="Rectangle 4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9726" y="3529857"/>
            <a:ext cx="5868988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更换灯泡，重复步骤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8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实验步骤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59" grpId="0"/>
      <p:bldP spid="74760" grpId="0"/>
      <p:bldP spid="74761" grpId="0"/>
      <p:bldP spid="747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8881" name="文本框 78880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78307" y="1153264"/>
            <a:ext cx="356393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②测灯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3" name="文本框 7888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1231" y="1153264"/>
            <a:ext cx="30607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①测灯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38" title=""/>
          <p:cNvGrpSpPr/>
          <p:nvPr>
            <p:custDataLst>
              <p:tags r:id="rId5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40" name="矩形 39"/>
            <p:cNvSpPr/>
            <p:nvPr>
              <p:custDataLst>
                <p:tags r:id="rId6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1" name="直接连接符 40"/>
            <p:cNvCxnSpPr/>
            <p:nvPr>
              <p:custDataLst>
                <p:tags r:id="rId7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6" name="组合 5" title=""/>
          <p:cNvGrpSpPr/>
          <p:nvPr>
            <p:custDataLst>
              <p:tags r:id="rId9"/>
            </p:custDataLst>
          </p:nvPr>
        </p:nvGrpSpPr>
        <p:grpSpPr>
          <a:xfrm>
            <a:off x="953019" y="2390451"/>
            <a:ext cx="2596264" cy="2210911"/>
            <a:chOff x="1270692" y="3187268"/>
            <a:chExt cx="3461685" cy="2947881"/>
          </a:xfrm>
        </p:grpSpPr>
        <p:pic>
          <p:nvPicPr>
            <p:cNvPr id="44" name="图片 43"/>
            <p:cNvPicPr/>
            <p:nvPr>
              <p:custDataLst>
                <p:tags r:id="rId11"/>
              </p:custDataLst>
            </p:nvPr>
          </p:nvPicPr>
          <p:blipFill>
            <a:blip r:embed="rId10"/>
            <a:srcRect l="33612" t="32854" r="34232" b="23307"/>
            <a:stretch>
              <a:fillRect/>
            </a:stretch>
          </p:blipFill>
          <p:spPr>
            <a:xfrm>
              <a:off x="2005915" y="3189629"/>
              <a:ext cx="1158814" cy="888064"/>
            </a:xfrm>
            <a:prstGeom prst="rect">
              <a:avLst/>
            </a:prstGeom>
          </p:spPr>
        </p:pic>
        <p:pic>
          <p:nvPicPr>
            <p:cNvPr id="45" name="图片 44"/>
            <p:cNvPicPr/>
            <p:nvPr>
              <p:custDataLst>
                <p:tags r:id="rId12"/>
              </p:custDataLst>
            </p:nvPr>
          </p:nvPicPr>
          <p:blipFill>
            <a:blip r:embed="rId10"/>
            <a:srcRect l="33612" t="32854" r="34232" b="23307"/>
            <a:stretch>
              <a:fillRect/>
            </a:stretch>
          </p:blipFill>
          <p:spPr>
            <a:xfrm>
              <a:off x="2076141" y="4259930"/>
              <a:ext cx="1158814" cy="888064"/>
            </a:xfrm>
            <a:prstGeom prst="rect">
              <a:avLst/>
            </a:prstGeom>
          </p:spPr>
        </p:pic>
        <p:pic>
          <p:nvPicPr>
            <p:cNvPr id="46" name="图片 45"/>
            <p:cNvPicPr/>
            <p:nvPr>
              <p:custDataLst>
                <p:tags r:id="rId14"/>
              </p:custDataLst>
            </p:nvPr>
          </p:nvPicPr>
          <p:blipFill>
            <a:blip r:embed="rId13"/>
            <a:srcRect l="30944" t="31780" r="32092" b="24380"/>
            <a:stretch>
              <a:fillRect/>
            </a:stretch>
          </p:blipFill>
          <p:spPr>
            <a:xfrm>
              <a:off x="3321845" y="5047592"/>
              <a:ext cx="1234476" cy="808897"/>
            </a:xfrm>
            <a:prstGeom prst="rect">
              <a:avLst/>
            </a:prstGeom>
          </p:spPr>
        </p:pic>
        <p:pic>
          <p:nvPicPr>
            <p:cNvPr id="47" name="图片 46"/>
            <p:cNvPicPr/>
            <p:nvPr>
              <p:custDataLst>
                <p:tags r:id="rId16"/>
              </p:custDataLst>
            </p:nvPr>
          </p:nvPicPr>
          <p:blipFill>
            <a:blip r:embed="rId15"/>
            <a:srcRect l="21349" t="40544" r="22646" b="28187"/>
            <a:stretch>
              <a:fillRect/>
            </a:stretch>
          </p:blipFill>
          <p:spPr>
            <a:xfrm flipH="1">
              <a:off x="1282521" y="5425110"/>
              <a:ext cx="1876042" cy="552332"/>
            </a:xfrm>
            <a:prstGeom prst="rect">
              <a:avLst/>
            </a:prstGeom>
          </p:spPr>
        </p:pic>
        <p:sp>
          <p:nvSpPr>
            <p:cNvPr id="48" name="任意多边形 47"/>
            <p:cNvSpPr/>
            <p:nvPr>
              <p:custDataLst>
                <p:tags r:id="rId17"/>
              </p:custDataLst>
            </p:nvPr>
          </p:nvSpPr>
          <p:spPr>
            <a:xfrm>
              <a:off x="2897929" y="5678836"/>
              <a:ext cx="792340" cy="235247"/>
            </a:xfrm>
            <a:custGeom>
              <a:gdLst>
                <a:gd name="connsiteX0" fmla="*/ 0 w 1194620"/>
                <a:gd name="connsiteY0" fmla="*/ 73741 h 354685"/>
                <a:gd name="connsiteX1" fmla="*/ 575187 w 1194620"/>
                <a:gd name="connsiteY1" fmla="*/ 353961 h 354685"/>
                <a:gd name="connsiteX2" fmla="*/ 1194620 w 1194620"/>
                <a:gd name="connsiteY2" fmla="*/ 0 h 35468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620" h="354685">
                  <a:moveTo>
                    <a:pt x="0" y="73741"/>
                  </a:moveTo>
                  <a:cubicBezTo>
                    <a:pt x="188042" y="219996"/>
                    <a:pt x="376084" y="366251"/>
                    <a:pt x="575187" y="353961"/>
                  </a:cubicBezTo>
                  <a:cubicBezTo>
                    <a:pt x="774290" y="341671"/>
                    <a:pt x="984455" y="170835"/>
                    <a:pt x="119462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9" name="任意多边形 48"/>
            <p:cNvSpPr/>
            <p:nvPr>
              <p:custDataLst>
                <p:tags r:id="rId18"/>
              </p:custDataLst>
            </p:nvPr>
          </p:nvSpPr>
          <p:spPr>
            <a:xfrm>
              <a:off x="2985967" y="4725682"/>
              <a:ext cx="1429134" cy="894461"/>
            </a:xfrm>
            <a:custGeom>
              <a:gdLst>
                <a:gd name="connsiteX0" fmla="*/ 2079522 w 2154721"/>
                <a:gd name="connsiteY0" fmla="*/ 1348589 h 1348589"/>
                <a:gd name="connsiteX1" fmla="*/ 1902542 w 2154721"/>
                <a:gd name="connsiteY1" fmla="*/ 94976 h 1348589"/>
                <a:gd name="connsiteX2" fmla="*/ 0 w 2154721"/>
                <a:gd name="connsiteY2" fmla="*/ 183467 h 134858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4721" h="1348589">
                  <a:moveTo>
                    <a:pt x="2079522" y="1348589"/>
                  </a:moveTo>
                  <a:cubicBezTo>
                    <a:pt x="2164325" y="818876"/>
                    <a:pt x="2249129" y="289163"/>
                    <a:pt x="1902542" y="94976"/>
                  </a:cubicBezTo>
                  <a:cubicBezTo>
                    <a:pt x="1555955" y="-99211"/>
                    <a:pt x="777977" y="42128"/>
                    <a:pt x="0" y="183467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0" name="任意多边形 49"/>
            <p:cNvSpPr/>
            <p:nvPr>
              <p:custDataLst>
                <p:tags r:id="rId19"/>
              </p:custDataLst>
            </p:nvPr>
          </p:nvSpPr>
          <p:spPr>
            <a:xfrm>
              <a:off x="1270692" y="4837585"/>
              <a:ext cx="981627" cy="860814"/>
            </a:xfrm>
            <a:custGeom>
              <a:gdLst>
                <a:gd name="connsiteX0" fmla="*/ 1480010 w 1480010"/>
                <a:gd name="connsiteY0" fmla="*/ 0 h 1297858"/>
                <a:gd name="connsiteX1" fmla="*/ 64165 w 1480010"/>
                <a:gd name="connsiteY1" fmla="*/ 471949 h 1297858"/>
                <a:gd name="connsiteX2" fmla="*/ 373881 w 1480010"/>
                <a:gd name="connsiteY2" fmla="*/ 1297858 h 12978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0010" h="1297858">
                  <a:moveTo>
                    <a:pt x="1480010" y="0"/>
                  </a:moveTo>
                  <a:cubicBezTo>
                    <a:pt x="864265" y="127819"/>
                    <a:pt x="248520" y="255639"/>
                    <a:pt x="64165" y="471949"/>
                  </a:cubicBezTo>
                  <a:cubicBezTo>
                    <a:pt x="-120190" y="688259"/>
                    <a:pt x="126845" y="993058"/>
                    <a:pt x="373881" y="1297858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1" name="任意多边形 50"/>
            <p:cNvSpPr/>
            <p:nvPr>
              <p:custDataLst>
                <p:tags r:id="rId20"/>
              </p:custDataLst>
            </p:nvPr>
          </p:nvSpPr>
          <p:spPr>
            <a:xfrm>
              <a:off x="2937057" y="3781132"/>
              <a:ext cx="460366" cy="1036889"/>
            </a:xfrm>
            <a:custGeom>
              <a:gdLst>
                <a:gd name="connsiteX0" fmla="*/ 117987 w 694098"/>
                <a:gd name="connsiteY0" fmla="*/ 1563329 h 1563329"/>
                <a:gd name="connsiteX1" fmla="*/ 693174 w 694098"/>
                <a:gd name="connsiteY1" fmla="*/ 781665 h 1563329"/>
                <a:gd name="connsiteX2" fmla="*/ 0 w 694098"/>
                <a:gd name="connsiteY2" fmla="*/ 0 h 156332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098" h="1563329">
                  <a:moveTo>
                    <a:pt x="117987" y="1563329"/>
                  </a:moveTo>
                  <a:cubicBezTo>
                    <a:pt x="415412" y="1302774"/>
                    <a:pt x="712838" y="1042220"/>
                    <a:pt x="693174" y="781665"/>
                  </a:cubicBezTo>
                  <a:cubicBezTo>
                    <a:pt x="673510" y="521110"/>
                    <a:pt x="336755" y="260555"/>
                    <a:pt x="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2" name="任意多边形 51"/>
            <p:cNvSpPr/>
            <p:nvPr>
              <p:custDataLst>
                <p:tags r:id="rId21"/>
              </p:custDataLst>
            </p:nvPr>
          </p:nvSpPr>
          <p:spPr>
            <a:xfrm>
              <a:off x="1459230" y="3781132"/>
              <a:ext cx="832217" cy="1066236"/>
            </a:xfrm>
            <a:custGeom>
              <a:gdLst>
                <a:gd name="connsiteX0" fmla="*/ 1077762 w 1254742"/>
                <a:gd name="connsiteY0" fmla="*/ 0 h 1607575"/>
                <a:gd name="connsiteX1" fmla="*/ 1129 w 1254742"/>
                <a:gd name="connsiteY1" fmla="*/ 825910 h 1607575"/>
                <a:gd name="connsiteX2" fmla="*/ 1254742 w 1254742"/>
                <a:gd name="connsiteY2" fmla="*/ 1607575 h 160757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742" h="1607575">
                  <a:moveTo>
                    <a:pt x="1077762" y="0"/>
                  </a:moveTo>
                  <a:cubicBezTo>
                    <a:pt x="524697" y="278990"/>
                    <a:pt x="-28368" y="557981"/>
                    <a:pt x="1129" y="825910"/>
                  </a:cubicBezTo>
                  <a:cubicBezTo>
                    <a:pt x="30626" y="1093839"/>
                    <a:pt x="642684" y="1350707"/>
                    <a:pt x="1254742" y="1607575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3" name="Rectangle 27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135836" y="4204734"/>
              <a:ext cx="674703" cy="54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50000"/>
                </a:spcBef>
              </a:pPr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Text Box 220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806392" y="5786606"/>
              <a:ext cx="925985" cy="34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zh-CN" alt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Rectangle 27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046799" y="3187268"/>
              <a:ext cx="763740" cy="48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7" name="Text Box 220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481212" y="4347344"/>
            <a:ext cx="694489" cy="26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0" hangingPunct="0"/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S</a:t>
            </a:r>
            <a:endParaRPr lang="zh-CN" altLang="en-US" sz="1800" b="1" baseline="-25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26"/>
            </p:custDataLst>
          </p:nvPr>
        </p:nvGrpSpPr>
        <p:grpSpPr>
          <a:xfrm>
            <a:off x="5544068" y="2403268"/>
            <a:ext cx="2464222" cy="2062984"/>
            <a:chOff x="7392090" y="3204357"/>
            <a:chExt cx="3285629" cy="2750645"/>
          </a:xfrm>
        </p:grpSpPr>
        <p:pic>
          <p:nvPicPr>
            <p:cNvPr id="64" name="图片 63"/>
            <p:cNvPicPr/>
            <p:nvPr>
              <p:custDataLst>
                <p:tags r:id="rId27"/>
              </p:custDataLst>
            </p:nvPr>
          </p:nvPicPr>
          <p:blipFill>
            <a:blip r:embed="rId10"/>
            <a:srcRect l="33612" t="32854" r="34232" b="23307"/>
            <a:stretch>
              <a:fillRect/>
            </a:stretch>
          </p:blipFill>
          <p:spPr>
            <a:xfrm>
              <a:off x="8127313" y="3204357"/>
              <a:ext cx="1158814" cy="888064"/>
            </a:xfrm>
            <a:prstGeom prst="rect">
              <a:avLst/>
            </a:prstGeom>
          </p:spPr>
        </p:pic>
        <p:pic>
          <p:nvPicPr>
            <p:cNvPr id="65" name="图片 64"/>
            <p:cNvPicPr/>
            <p:nvPr>
              <p:custDataLst>
                <p:tags r:id="rId28"/>
              </p:custDataLst>
            </p:nvPr>
          </p:nvPicPr>
          <p:blipFill>
            <a:blip r:embed="rId10"/>
            <a:srcRect l="33612" t="32854" r="34232" b="23307"/>
            <a:stretch>
              <a:fillRect/>
            </a:stretch>
          </p:blipFill>
          <p:spPr>
            <a:xfrm>
              <a:off x="8197539" y="4274658"/>
              <a:ext cx="1158814" cy="888064"/>
            </a:xfrm>
            <a:prstGeom prst="rect">
              <a:avLst/>
            </a:prstGeom>
          </p:spPr>
        </p:pic>
        <p:pic>
          <p:nvPicPr>
            <p:cNvPr id="66" name="图片 65"/>
            <p:cNvPicPr/>
            <p:nvPr>
              <p:custDataLst>
                <p:tags r:id="rId29"/>
              </p:custDataLst>
            </p:nvPr>
          </p:nvPicPr>
          <p:blipFill>
            <a:blip r:embed="rId13"/>
            <a:srcRect l="30944" t="31780" r="32092" b="24380"/>
            <a:stretch>
              <a:fillRect/>
            </a:stretch>
          </p:blipFill>
          <p:spPr>
            <a:xfrm>
              <a:off x="9443243" y="5062320"/>
              <a:ext cx="1234476" cy="808897"/>
            </a:xfrm>
            <a:prstGeom prst="rect">
              <a:avLst/>
            </a:prstGeom>
          </p:spPr>
        </p:pic>
        <p:pic>
          <p:nvPicPr>
            <p:cNvPr id="67" name="图片 66"/>
            <p:cNvPicPr/>
            <p:nvPr>
              <p:custDataLst>
                <p:tags r:id="rId30"/>
              </p:custDataLst>
            </p:nvPr>
          </p:nvPicPr>
          <p:blipFill>
            <a:blip r:embed="rId15"/>
            <a:srcRect l="21349" t="40544" r="22646" b="28187"/>
            <a:stretch>
              <a:fillRect/>
            </a:stretch>
          </p:blipFill>
          <p:spPr>
            <a:xfrm flipH="1">
              <a:off x="7392090" y="5402670"/>
              <a:ext cx="1871459" cy="552332"/>
            </a:xfrm>
            <a:prstGeom prst="rect">
              <a:avLst/>
            </a:prstGeom>
          </p:spPr>
        </p:pic>
        <p:sp>
          <p:nvSpPr>
            <p:cNvPr id="68" name="任意多边形 67"/>
            <p:cNvSpPr/>
            <p:nvPr>
              <p:custDataLst>
                <p:tags r:id="rId31"/>
              </p:custDataLst>
            </p:nvPr>
          </p:nvSpPr>
          <p:spPr>
            <a:xfrm>
              <a:off x="9019327" y="5693564"/>
              <a:ext cx="792340" cy="235247"/>
            </a:xfrm>
            <a:custGeom>
              <a:gdLst>
                <a:gd name="connsiteX0" fmla="*/ 0 w 1194620"/>
                <a:gd name="connsiteY0" fmla="*/ 73741 h 354685"/>
                <a:gd name="connsiteX1" fmla="*/ 575187 w 1194620"/>
                <a:gd name="connsiteY1" fmla="*/ 353961 h 354685"/>
                <a:gd name="connsiteX2" fmla="*/ 1194620 w 1194620"/>
                <a:gd name="connsiteY2" fmla="*/ 0 h 35468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620" h="354685">
                  <a:moveTo>
                    <a:pt x="0" y="73741"/>
                  </a:moveTo>
                  <a:cubicBezTo>
                    <a:pt x="188042" y="219996"/>
                    <a:pt x="376084" y="366251"/>
                    <a:pt x="575187" y="353961"/>
                  </a:cubicBezTo>
                  <a:cubicBezTo>
                    <a:pt x="774290" y="341671"/>
                    <a:pt x="984455" y="170835"/>
                    <a:pt x="119462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9" name="任意多边形 68"/>
            <p:cNvSpPr/>
            <p:nvPr>
              <p:custDataLst>
                <p:tags r:id="rId32"/>
              </p:custDataLst>
            </p:nvPr>
          </p:nvSpPr>
          <p:spPr>
            <a:xfrm>
              <a:off x="9107365" y="4740410"/>
              <a:ext cx="1429134" cy="894461"/>
            </a:xfrm>
            <a:custGeom>
              <a:gdLst>
                <a:gd name="connsiteX0" fmla="*/ 2079522 w 2154721"/>
                <a:gd name="connsiteY0" fmla="*/ 1348589 h 1348589"/>
                <a:gd name="connsiteX1" fmla="*/ 1902542 w 2154721"/>
                <a:gd name="connsiteY1" fmla="*/ 94976 h 1348589"/>
                <a:gd name="connsiteX2" fmla="*/ 0 w 2154721"/>
                <a:gd name="connsiteY2" fmla="*/ 183467 h 134858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4721" h="1348589">
                  <a:moveTo>
                    <a:pt x="2079522" y="1348589"/>
                  </a:moveTo>
                  <a:cubicBezTo>
                    <a:pt x="2164325" y="818876"/>
                    <a:pt x="2249129" y="289163"/>
                    <a:pt x="1902542" y="94976"/>
                  </a:cubicBezTo>
                  <a:cubicBezTo>
                    <a:pt x="1555955" y="-99211"/>
                    <a:pt x="777977" y="42128"/>
                    <a:pt x="0" y="183467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0" name="任意多边形 69"/>
            <p:cNvSpPr/>
            <p:nvPr>
              <p:custDataLst>
                <p:tags r:id="rId33"/>
              </p:custDataLst>
            </p:nvPr>
          </p:nvSpPr>
          <p:spPr>
            <a:xfrm>
              <a:off x="7392090" y="4852313"/>
              <a:ext cx="981627" cy="860814"/>
            </a:xfrm>
            <a:custGeom>
              <a:gdLst>
                <a:gd name="connsiteX0" fmla="*/ 1480010 w 1480010"/>
                <a:gd name="connsiteY0" fmla="*/ 0 h 1297858"/>
                <a:gd name="connsiteX1" fmla="*/ 64165 w 1480010"/>
                <a:gd name="connsiteY1" fmla="*/ 471949 h 1297858"/>
                <a:gd name="connsiteX2" fmla="*/ 373881 w 1480010"/>
                <a:gd name="connsiteY2" fmla="*/ 1297858 h 12978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0010" h="1297858">
                  <a:moveTo>
                    <a:pt x="1480010" y="0"/>
                  </a:moveTo>
                  <a:cubicBezTo>
                    <a:pt x="864265" y="127819"/>
                    <a:pt x="248520" y="255639"/>
                    <a:pt x="64165" y="471949"/>
                  </a:cubicBezTo>
                  <a:cubicBezTo>
                    <a:pt x="-120190" y="688259"/>
                    <a:pt x="126845" y="993058"/>
                    <a:pt x="373881" y="1297858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1" name="任意多边形 70"/>
            <p:cNvSpPr/>
            <p:nvPr>
              <p:custDataLst>
                <p:tags r:id="rId34"/>
              </p:custDataLst>
            </p:nvPr>
          </p:nvSpPr>
          <p:spPr>
            <a:xfrm>
              <a:off x="9058455" y="3795860"/>
              <a:ext cx="460366" cy="1036889"/>
            </a:xfrm>
            <a:custGeom>
              <a:gdLst>
                <a:gd name="connsiteX0" fmla="*/ 117987 w 694098"/>
                <a:gd name="connsiteY0" fmla="*/ 1563329 h 1563329"/>
                <a:gd name="connsiteX1" fmla="*/ 693174 w 694098"/>
                <a:gd name="connsiteY1" fmla="*/ 781665 h 1563329"/>
                <a:gd name="connsiteX2" fmla="*/ 0 w 694098"/>
                <a:gd name="connsiteY2" fmla="*/ 0 h 156332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098" h="1563329">
                  <a:moveTo>
                    <a:pt x="117987" y="1563329"/>
                  </a:moveTo>
                  <a:cubicBezTo>
                    <a:pt x="415412" y="1302774"/>
                    <a:pt x="712838" y="1042220"/>
                    <a:pt x="693174" y="781665"/>
                  </a:cubicBezTo>
                  <a:cubicBezTo>
                    <a:pt x="673510" y="521110"/>
                    <a:pt x="336755" y="260555"/>
                    <a:pt x="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2" name="任意多边形 71"/>
            <p:cNvSpPr/>
            <p:nvPr>
              <p:custDataLst>
                <p:tags r:id="rId35"/>
              </p:custDataLst>
            </p:nvPr>
          </p:nvSpPr>
          <p:spPr>
            <a:xfrm>
              <a:off x="7580628" y="3795860"/>
              <a:ext cx="832217" cy="1066236"/>
            </a:xfrm>
            <a:custGeom>
              <a:gdLst>
                <a:gd name="connsiteX0" fmla="*/ 1077762 w 1254742"/>
                <a:gd name="connsiteY0" fmla="*/ 0 h 1607575"/>
                <a:gd name="connsiteX1" fmla="*/ 1129 w 1254742"/>
                <a:gd name="connsiteY1" fmla="*/ 825910 h 1607575"/>
                <a:gd name="connsiteX2" fmla="*/ 1254742 w 1254742"/>
                <a:gd name="connsiteY2" fmla="*/ 1607575 h 160757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742" h="1607575">
                  <a:moveTo>
                    <a:pt x="1077762" y="0"/>
                  </a:moveTo>
                  <a:cubicBezTo>
                    <a:pt x="524697" y="278990"/>
                    <a:pt x="-28368" y="557981"/>
                    <a:pt x="1129" y="825910"/>
                  </a:cubicBezTo>
                  <a:cubicBezTo>
                    <a:pt x="30626" y="1093839"/>
                    <a:pt x="642684" y="1350707"/>
                    <a:pt x="1254742" y="1607575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6" name="Rectangle 275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8206030" y="4235381"/>
              <a:ext cx="674703" cy="54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50000"/>
                </a:spcBef>
              </a:pPr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Rectangle 276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8068450" y="3261438"/>
              <a:ext cx="763740" cy="48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81" name="图片 80" title=""/>
          <p:cNvPicPr/>
          <p:nvPr>
            <p:custDataLst>
              <p:tags r:id="rId40"/>
            </p:custDataLst>
          </p:nvPr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818" y="1663072"/>
            <a:ext cx="839685" cy="1044941"/>
          </a:xfrm>
          <a:prstGeom prst="rect">
            <a:avLst/>
          </a:prstGeom>
        </p:spPr>
      </p:pic>
      <p:sp>
        <p:nvSpPr>
          <p:cNvPr id="2" name="任意多边形 1" title=""/>
          <p:cNvSpPr/>
          <p:nvPr>
            <p:custDataLst>
              <p:tags r:id="rId41"/>
            </p:custDataLst>
          </p:nvPr>
        </p:nvSpPr>
        <p:spPr>
          <a:xfrm>
            <a:off x="1326026" y="2289308"/>
            <a:ext cx="1605216" cy="564505"/>
          </a:xfrm>
          <a:custGeom>
            <a:gdLst>
              <a:gd name="connsiteX0" fmla="*/ 429475 w 2140288"/>
              <a:gd name="connsiteY0" fmla="*/ 752673 h 752673"/>
              <a:gd name="connsiteX1" fmla="*/ 16520 w 2140288"/>
              <a:gd name="connsiteY1" fmla="*/ 192234 h 752673"/>
              <a:gd name="connsiteX2" fmla="*/ 930920 w 2140288"/>
              <a:gd name="connsiteY2" fmla="*/ 505 h 752673"/>
              <a:gd name="connsiteX3" fmla="*/ 2140288 w 2140288"/>
              <a:gd name="connsiteY3" fmla="*/ 236479 h 75267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288" h="752673">
                <a:moveTo>
                  <a:pt x="429475" y="752673"/>
                </a:moveTo>
                <a:cubicBezTo>
                  <a:pt x="181210" y="535134"/>
                  <a:pt x="-67054" y="317595"/>
                  <a:pt x="16520" y="192234"/>
                </a:cubicBezTo>
                <a:cubicBezTo>
                  <a:pt x="100094" y="66873"/>
                  <a:pt x="576959" y="-6869"/>
                  <a:pt x="930920" y="505"/>
                </a:cubicBezTo>
                <a:cubicBezTo>
                  <a:pt x="1284881" y="7879"/>
                  <a:pt x="1712584" y="122179"/>
                  <a:pt x="2140288" y="2364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任意多边形 2" title=""/>
          <p:cNvSpPr/>
          <p:nvPr>
            <p:custDataLst>
              <p:tags r:id="rId42"/>
            </p:custDataLst>
          </p:nvPr>
        </p:nvSpPr>
        <p:spPr>
          <a:xfrm>
            <a:off x="2168013" y="2446079"/>
            <a:ext cx="994833" cy="490433"/>
          </a:xfrm>
          <a:custGeom>
            <a:gdLst>
              <a:gd name="connsiteX0" fmla="*/ 0 w 1592826"/>
              <a:gd name="connsiteY0" fmla="*/ 427703 h 611709"/>
              <a:gd name="connsiteX1" fmla="*/ 1061884 w 1592826"/>
              <a:gd name="connsiteY1" fmla="*/ 589935 h 611709"/>
              <a:gd name="connsiteX2" fmla="*/ 1592826 w 1592826"/>
              <a:gd name="connsiteY2" fmla="*/ 0 h 61170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826" h="611709">
                <a:moveTo>
                  <a:pt x="0" y="427703"/>
                </a:moveTo>
                <a:cubicBezTo>
                  <a:pt x="398206" y="544461"/>
                  <a:pt x="796413" y="661219"/>
                  <a:pt x="1061884" y="589935"/>
                </a:cubicBezTo>
                <a:cubicBezTo>
                  <a:pt x="1327355" y="518651"/>
                  <a:pt x="1460090" y="259325"/>
                  <a:pt x="1592826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83" name="图片 82" title=""/>
          <p:cNvPicPr/>
          <p:nvPr>
            <p:custDataLst>
              <p:tags r:id="rId43"/>
            </p:custDataLst>
          </p:nvPr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1212" y="1717857"/>
            <a:ext cx="839685" cy="1044941"/>
          </a:xfrm>
          <a:prstGeom prst="rect">
            <a:avLst/>
          </a:prstGeom>
        </p:spPr>
      </p:pic>
      <p:sp>
        <p:nvSpPr>
          <p:cNvPr id="4" name="任意多边形 3" title=""/>
          <p:cNvSpPr/>
          <p:nvPr>
            <p:custDataLst>
              <p:tags r:id="rId44"/>
            </p:custDataLst>
          </p:nvPr>
        </p:nvSpPr>
        <p:spPr>
          <a:xfrm>
            <a:off x="5382817" y="2241948"/>
            <a:ext cx="2337964" cy="1387926"/>
          </a:xfrm>
          <a:custGeom>
            <a:gdLst>
              <a:gd name="connsiteX0" fmla="*/ 1199995 w 3117285"/>
              <a:gd name="connsiteY0" fmla="*/ 1848207 h 1850568"/>
              <a:gd name="connsiteX1" fmla="*/ 93866 w 3117285"/>
              <a:gd name="connsiteY1" fmla="*/ 1582736 h 1850568"/>
              <a:gd name="connsiteX2" fmla="*/ 270846 w 3117285"/>
              <a:gd name="connsiteY2" fmla="*/ 166891 h 1850568"/>
              <a:gd name="connsiteX3" fmla="*/ 1952163 w 3117285"/>
              <a:gd name="connsiteY3" fmla="*/ 48904 h 1850568"/>
              <a:gd name="connsiteX4" fmla="*/ 3117285 w 3117285"/>
              <a:gd name="connsiteY4" fmla="*/ 358620 h 185056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7285" h="1850568">
                <a:moveTo>
                  <a:pt x="1199995" y="1848207"/>
                </a:moveTo>
                <a:cubicBezTo>
                  <a:pt x="724359" y="1855581"/>
                  <a:pt x="248724" y="1862955"/>
                  <a:pt x="93866" y="1582736"/>
                </a:cubicBezTo>
                <a:cubicBezTo>
                  <a:pt x="-60992" y="1302517"/>
                  <a:pt x="-38870" y="422530"/>
                  <a:pt x="270846" y="166891"/>
                </a:cubicBezTo>
                <a:cubicBezTo>
                  <a:pt x="580562" y="-88748"/>
                  <a:pt x="1477757" y="16949"/>
                  <a:pt x="1952163" y="48904"/>
                </a:cubicBezTo>
                <a:cubicBezTo>
                  <a:pt x="2426569" y="80859"/>
                  <a:pt x="2771927" y="219739"/>
                  <a:pt x="3117285" y="3586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" name="任意多边形 4" title=""/>
          <p:cNvSpPr/>
          <p:nvPr>
            <p:custDataLst>
              <p:tags r:id="rId45"/>
            </p:custDataLst>
          </p:nvPr>
        </p:nvSpPr>
        <p:spPr>
          <a:xfrm>
            <a:off x="6858000" y="2492784"/>
            <a:ext cx="1081057" cy="1124259"/>
          </a:xfrm>
          <a:custGeom>
            <a:gdLst>
              <a:gd name="connsiteX0" fmla="*/ 0 w 1714403"/>
              <a:gd name="connsiteY0" fmla="*/ 1460091 h 1460091"/>
              <a:gd name="connsiteX1" fmla="*/ 1445342 w 1714403"/>
              <a:gd name="connsiteY1" fmla="*/ 1032387 h 1460091"/>
              <a:gd name="connsiteX2" fmla="*/ 1710813 w 1714403"/>
              <a:gd name="connsiteY2" fmla="*/ 0 h 146009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403" h="1460091">
                <a:moveTo>
                  <a:pt x="0" y="1460091"/>
                </a:moveTo>
                <a:cubicBezTo>
                  <a:pt x="580103" y="1367913"/>
                  <a:pt x="1160207" y="1275735"/>
                  <a:pt x="1445342" y="1032387"/>
                </a:cubicBezTo>
                <a:cubicBezTo>
                  <a:pt x="1730477" y="789039"/>
                  <a:pt x="1720645" y="394519"/>
                  <a:pt x="1710813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454" name="文本框 79930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9726" y="1222122"/>
            <a:ext cx="295275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③ 测电源两端电压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 title=""/>
          <p:cNvGrpSpPr/>
          <p:nvPr>
            <p:custDataLst>
              <p:tags r:id="rId4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22" name="矩形 21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3" name="直接连接符 22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8"/>
            </p:custDataLst>
          </p:nvPr>
        </p:nvGrpSpPr>
        <p:grpSpPr>
          <a:xfrm>
            <a:off x="3761944" y="1491675"/>
            <a:ext cx="2635589" cy="2220101"/>
            <a:chOff x="4583894" y="2463477"/>
            <a:chExt cx="3514118" cy="2960135"/>
          </a:xfrm>
        </p:grpSpPr>
        <p:pic>
          <p:nvPicPr>
            <p:cNvPr id="26" name="图片 25"/>
            <p:cNvPicPr/>
            <p:nvPr>
              <p:custDataLst>
                <p:tags r:id="rId10"/>
              </p:custDataLst>
            </p:nvPr>
          </p:nvPicPr>
          <p:blipFill>
            <a:blip r:embed="rId9"/>
            <a:srcRect l="33612" t="32854" r="34232" b="23307"/>
            <a:stretch>
              <a:fillRect/>
            </a:stretch>
          </p:blipFill>
          <p:spPr>
            <a:xfrm>
              <a:off x="5319118" y="2474273"/>
              <a:ext cx="1158814" cy="888064"/>
            </a:xfrm>
            <a:prstGeom prst="rect">
              <a:avLst/>
            </a:prstGeom>
          </p:spPr>
        </p:pic>
        <p:pic>
          <p:nvPicPr>
            <p:cNvPr id="27" name="图片 26"/>
            <p:cNvPicPr/>
            <p:nvPr>
              <p:custDataLst>
                <p:tags r:id="rId11"/>
              </p:custDataLst>
            </p:nvPr>
          </p:nvPicPr>
          <p:blipFill>
            <a:blip r:embed="rId9"/>
            <a:srcRect l="33612" t="32854" r="34232" b="23307"/>
            <a:stretch>
              <a:fillRect/>
            </a:stretch>
          </p:blipFill>
          <p:spPr>
            <a:xfrm>
              <a:off x="5389344" y="3544574"/>
              <a:ext cx="1158814" cy="888064"/>
            </a:xfrm>
            <a:prstGeom prst="rect">
              <a:avLst/>
            </a:prstGeom>
          </p:spPr>
        </p:pic>
        <p:pic>
          <p:nvPicPr>
            <p:cNvPr id="28" name="图片 27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30944" t="31780" r="32092" b="24380"/>
            <a:stretch>
              <a:fillRect/>
            </a:stretch>
          </p:blipFill>
          <p:spPr>
            <a:xfrm>
              <a:off x="6635048" y="4332236"/>
              <a:ext cx="1234476" cy="808897"/>
            </a:xfrm>
            <a:prstGeom prst="rect">
              <a:avLst/>
            </a:prstGeom>
          </p:spPr>
        </p:pic>
        <p:pic>
          <p:nvPicPr>
            <p:cNvPr id="29" name="图片 28"/>
            <p:cNvPicPr/>
            <p:nvPr>
              <p:custDataLst>
                <p:tags r:id="rId15"/>
              </p:custDataLst>
            </p:nvPr>
          </p:nvPicPr>
          <p:blipFill>
            <a:blip r:embed="rId14"/>
            <a:srcRect l="21349" t="40544" r="22646" b="28187"/>
            <a:stretch>
              <a:fillRect/>
            </a:stretch>
          </p:blipFill>
          <p:spPr>
            <a:xfrm flipH="1">
              <a:off x="4583894" y="4697008"/>
              <a:ext cx="1882598" cy="552332"/>
            </a:xfrm>
            <a:prstGeom prst="rect">
              <a:avLst/>
            </a:prstGeom>
          </p:spPr>
        </p:pic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6211132" y="4963480"/>
              <a:ext cx="792340" cy="235247"/>
            </a:xfrm>
            <a:custGeom>
              <a:gdLst>
                <a:gd name="connsiteX0" fmla="*/ 0 w 1194620"/>
                <a:gd name="connsiteY0" fmla="*/ 73741 h 354685"/>
                <a:gd name="connsiteX1" fmla="*/ 575187 w 1194620"/>
                <a:gd name="connsiteY1" fmla="*/ 353961 h 354685"/>
                <a:gd name="connsiteX2" fmla="*/ 1194620 w 1194620"/>
                <a:gd name="connsiteY2" fmla="*/ 0 h 35468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620" h="354685">
                  <a:moveTo>
                    <a:pt x="0" y="73741"/>
                  </a:moveTo>
                  <a:cubicBezTo>
                    <a:pt x="188042" y="219996"/>
                    <a:pt x="376084" y="366251"/>
                    <a:pt x="575187" y="353961"/>
                  </a:cubicBezTo>
                  <a:cubicBezTo>
                    <a:pt x="774290" y="341671"/>
                    <a:pt x="984455" y="170835"/>
                    <a:pt x="119462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6299170" y="4010326"/>
              <a:ext cx="1429134" cy="894461"/>
            </a:xfrm>
            <a:custGeom>
              <a:gdLst>
                <a:gd name="connsiteX0" fmla="*/ 2079522 w 2154721"/>
                <a:gd name="connsiteY0" fmla="*/ 1348589 h 1348589"/>
                <a:gd name="connsiteX1" fmla="*/ 1902542 w 2154721"/>
                <a:gd name="connsiteY1" fmla="*/ 94976 h 1348589"/>
                <a:gd name="connsiteX2" fmla="*/ 0 w 2154721"/>
                <a:gd name="connsiteY2" fmla="*/ 183467 h 134858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4721" h="1348589">
                  <a:moveTo>
                    <a:pt x="2079522" y="1348589"/>
                  </a:moveTo>
                  <a:cubicBezTo>
                    <a:pt x="2164325" y="818876"/>
                    <a:pt x="2249129" y="289163"/>
                    <a:pt x="1902542" y="94976"/>
                  </a:cubicBezTo>
                  <a:cubicBezTo>
                    <a:pt x="1555955" y="-99211"/>
                    <a:pt x="777977" y="42128"/>
                    <a:pt x="0" y="183467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4583895" y="4122229"/>
              <a:ext cx="981627" cy="860814"/>
            </a:xfrm>
            <a:custGeom>
              <a:gdLst>
                <a:gd name="connsiteX0" fmla="*/ 1480010 w 1480010"/>
                <a:gd name="connsiteY0" fmla="*/ 0 h 1297858"/>
                <a:gd name="connsiteX1" fmla="*/ 64165 w 1480010"/>
                <a:gd name="connsiteY1" fmla="*/ 471949 h 1297858"/>
                <a:gd name="connsiteX2" fmla="*/ 373881 w 1480010"/>
                <a:gd name="connsiteY2" fmla="*/ 1297858 h 12978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0010" h="1297858">
                  <a:moveTo>
                    <a:pt x="1480010" y="0"/>
                  </a:moveTo>
                  <a:cubicBezTo>
                    <a:pt x="864265" y="127819"/>
                    <a:pt x="248520" y="255639"/>
                    <a:pt x="64165" y="471949"/>
                  </a:cubicBezTo>
                  <a:cubicBezTo>
                    <a:pt x="-120190" y="688259"/>
                    <a:pt x="126845" y="993058"/>
                    <a:pt x="373881" y="1297858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6250260" y="3065776"/>
              <a:ext cx="460366" cy="1036889"/>
            </a:xfrm>
            <a:custGeom>
              <a:gdLst>
                <a:gd name="connsiteX0" fmla="*/ 117987 w 694098"/>
                <a:gd name="connsiteY0" fmla="*/ 1563329 h 1563329"/>
                <a:gd name="connsiteX1" fmla="*/ 693174 w 694098"/>
                <a:gd name="connsiteY1" fmla="*/ 781665 h 1563329"/>
                <a:gd name="connsiteX2" fmla="*/ 0 w 694098"/>
                <a:gd name="connsiteY2" fmla="*/ 0 h 156332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098" h="1563329">
                  <a:moveTo>
                    <a:pt x="117987" y="1563329"/>
                  </a:moveTo>
                  <a:cubicBezTo>
                    <a:pt x="415412" y="1302774"/>
                    <a:pt x="712838" y="1042220"/>
                    <a:pt x="693174" y="781665"/>
                  </a:cubicBezTo>
                  <a:cubicBezTo>
                    <a:pt x="673510" y="521110"/>
                    <a:pt x="336755" y="260555"/>
                    <a:pt x="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4772433" y="3065776"/>
              <a:ext cx="832217" cy="1066236"/>
            </a:xfrm>
            <a:custGeom>
              <a:gdLst>
                <a:gd name="connsiteX0" fmla="*/ 1077762 w 1254742"/>
                <a:gd name="connsiteY0" fmla="*/ 0 h 1607575"/>
                <a:gd name="connsiteX1" fmla="*/ 1129 w 1254742"/>
                <a:gd name="connsiteY1" fmla="*/ 825910 h 1607575"/>
                <a:gd name="connsiteX2" fmla="*/ 1254742 w 1254742"/>
                <a:gd name="connsiteY2" fmla="*/ 1607575 h 160757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742" h="1607575">
                  <a:moveTo>
                    <a:pt x="1077762" y="0"/>
                  </a:moveTo>
                  <a:cubicBezTo>
                    <a:pt x="524697" y="278990"/>
                    <a:pt x="-28368" y="557981"/>
                    <a:pt x="1129" y="825910"/>
                  </a:cubicBezTo>
                  <a:cubicBezTo>
                    <a:pt x="30626" y="1093839"/>
                    <a:pt x="642684" y="1350707"/>
                    <a:pt x="1254742" y="1607575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5" name="Rectangle 27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408155" y="3485585"/>
              <a:ext cx="674703" cy="54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50000"/>
                </a:spcBef>
              </a:pPr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Text Box 220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172027" y="5075069"/>
              <a:ext cx="925985" cy="34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zh-CN" altLang="en-US" sz="1800" b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Rectangle 27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319118" y="2463477"/>
              <a:ext cx="763740" cy="48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8" name="图片 37" title=""/>
          <p:cNvPicPr/>
          <p:nvPr>
            <p:custDataLst>
              <p:tags r:id="rId26"/>
            </p:custDataLst>
          </p:nvPr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855" y="3872059"/>
            <a:ext cx="839685" cy="1044941"/>
          </a:xfrm>
          <a:prstGeom prst="rect">
            <a:avLst/>
          </a:prstGeom>
        </p:spPr>
      </p:pic>
      <p:sp>
        <p:nvSpPr>
          <p:cNvPr id="3" name="任意多边形 2" title=""/>
          <p:cNvSpPr/>
          <p:nvPr>
            <p:custDataLst>
              <p:tags r:id="rId27"/>
            </p:custDataLst>
          </p:nvPr>
        </p:nvSpPr>
        <p:spPr>
          <a:xfrm>
            <a:off x="3194447" y="3384755"/>
            <a:ext cx="931414" cy="1305233"/>
          </a:xfrm>
          <a:custGeom>
            <a:gdLst>
              <a:gd name="connsiteX0" fmla="*/ 961666 w 1241885"/>
              <a:gd name="connsiteY0" fmla="*/ 0 h 1740310"/>
              <a:gd name="connsiteX1" fmla="*/ 3021 w 1241885"/>
              <a:gd name="connsiteY1" fmla="*/ 1061884 h 1740310"/>
              <a:gd name="connsiteX2" fmla="*/ 1241885 w 1241885"/>
              <a:gd name="connsiteY2" fmla="*/ 1740310 h 174031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1885" h="1740308">
                <a:moveTo>
                  <a:pt x="961666" y="0"/>
                </a:moveTo>
                <a:cubicBezTo>
                  <a:pt x="458992" y="385916"/>
                  <a:pt x="-43682" y="771832"/>
                  <a:pt x="3021" y="1061884"/>
                </a:cubicBezTo>
                <a:cubicBezTo>
                  <a:pt x="49724" y="1351936"/>
                  <a:pt x="645804" y="1546123"/>
                  <a:pt x="1241885" y="174031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任意多边形 3" title=""/>
          <p:cNvSpPr/>
          <p:nvPr>
            <p:custDataLst>
              <p:tags r:id="rId28"/>
            </p:custDataLst>
          </p:nvPr>
        </p:nvSpPr>
        <p:spPr>
          <a:xfrm>
            <a:off x="4535129" y="3395816"/>
            <a:ext cx="933361" cy="1283110"/>
          </a:xfrm>
          <a:custGeom>
            <a:gdLst>
              <a:gd name="connsiteX0" fmla="*/ 648929 w 1244481"/>
              <a:gd name="connsiteY0" fmla="*/ 0 h 1710813"/>
              <a:gd name="connsiteX1" fmla="*/ 1224116 w 1244481"/>
              <a:gd name="connsiteY1" fmla="*/ 1312606 h 1710813"/>
              <a:gd name="connsiteX2" fmla="*/ 0 w 1244481"/>
              <a:gd name="connsiteY2" fmla="*/ 1710813 h 17108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481" h="1710813">
                <a:moveTo>
                  <a:pt x="648929" y="0"/>
                </a:moveTo>
                <a:cubicBezTo>
                  <a:pt x="990600" y="513735"/>
                  <a:pt x="1332271" y="1027471"/>
                  <a:pt x="1224116" y="1312606"/>
                </a:cubicBezTo>
                <a:cubicBezTo>
                  <a:pt x="1115961" y="1597741"/>
                  <a:pt x="0" y="1710813"/>
                  <a:pt x="0" y="171081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065371" y="2881677"/>
            <a:ext cx="7008495" cy="523636"/>
            <a:chOff x="2111375" y="3561082"/>
            <a:chExt cx="9344660" cy="698181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082"/>
              <a:ext cx="852868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zh-CN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rPr>
                <a:t>能利用串</a:t>
              </a: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rPr>
                <a:t>、并</a:t>
              </a:r>
              <a:r>
                <a:rPr lang="zh-CN" altLang="zh-CN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rPr>
                <a:t>联电路中电压的规律来分析相关的问题</a:t>
              </a: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rPr>
                <a:t>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712894" cy="679450"/>
              <a:chOff x="7003603" y="4439327"/>
              <a:chExt cx="74919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40974" y="4520675"/>
                <a:ext cx="711824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060609" y="1610017"/>
            <a:ext cx="7250905" cy="525066"/>
            <a:chOff x="2105025" y="2441575"/>
            <a:chExt cx="9514934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465" y="2445069"/>
              <a:ext cx="8692494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ea typeface="微软雅黑" panose="020b0503020204020204" charset="-122"/>
                </a:rPr>
                <a:t>学会正确将电压表接入串、并联电路，并会画出相应的电路图。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805775" cy="700088"/>
              <a:chOff x="6971705" y="1503806"/>
              <a:chExt cx="827560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046160" y="1617460"/>
                <a:ext cx="753105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收集数据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aphicFrame>
        <p:nvGraphicFramePr>
          <p:cNvPr id="70741" name="表格 70740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13711" y="1636949"/>
          <a:ext cx="8371840" cy="2122805"/>
        </p:xfrm>
        <a:graphic>
          <a:graphicData uri="http://schemas.openxmlformats.org/drawingml/2006/table">
            <a:tbl>
              <a:tblPr/>
              <a:tblGrid>
                <a:gridCol w="2651760"/>
                <a:gridCol w="3103880"/>
                <a:gridCol w="2616200"/>
              </a:tblGrid>
              <a:tr h="77787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L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两端的电压</a:t>
                      </a:r>
                      <a:r>
                        <a:rPr lang="en-US" altLang="zh-CN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 V</a:t>
                      </a:r>
                      <a:endParaRPr lang="en-US" altLang="zh-CN" sz="18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L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两端的电压</a:t>
                      </a:r>
                      <a:r>
                        <a:rPr lang="en-US" altLang="zh-CN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zh-CN" sz="1800" baseline="-30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 V</a:t>
                      </a:r>
                      <a:endParaRPr lang="en-US" altLang="zh-CN" sz="18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电源两端的电压</a:t>
                      </a:r>
                      <a:r>
                        <a:rPr lang="zh-CN" altLang="en-US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x-none" sz="180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'</a:t>
                      </a:r>
                      <a:r>
                        <a:rPr lang="en-US" altLang="x-none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 </a:t>
                      </a:r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V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44767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4831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448945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buNone/>
                      </a:pPr>
                      <a:endParaRPr lang="zh-CN" altLang="en-US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0000" marR="90000" marT="35100" marB="35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1" name="Rectangle 2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0961" y="1358649"/>
            <a:ext cx="6751265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在并联电路中，各支路两端的电压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相等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，与电路两端的总电压也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相等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949" name="Rectangle 39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02727" y="2840337"/>
            <a:ext cx="2592388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zh-CN" altLang="en-US" sz="21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zh-CN" altLang="en-US" sz="2100" b="1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100" b="1" baseline="-25000">
              <a:solidFill>
                <a:srgbClr val="00808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4788015" y="1815698"/>
            <a:ext cx="2484834" cy="2483644"/>
            <a:chOff x="7176075" y="2852738"/>
            <a:chExt cx="3313112" cy="3311525"/>
          </a:xfrm>
        </p:grpSpPr>
        <p:sp>
          <p:nvSpPr>
            <p:cNvPr id="38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176075" y="4046702"/>
              <a:ext cx="3313112" cy="18109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39" name="Rectangle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871865" y="3469680"/>
              <a:ext cx="1962992" cy="1152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40" name="AutoShape 18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578470" y="3181169"/>
              <a:ext cx="560597" cy="54436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>
                <a:ea typeface="微软雅黑" panose="020b0503020204020204" charset="-122"/>
              </a:endParaRPr>
            </a:p>
          </p:txBody>
        </p:sp>
        <p:sp>
          <p:nvSpPr>
            <p:cNvPr id="41" name="AutoShape 18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565852" y="4366060"/>
              <a:ext cx="560597" cy="54436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 sz="1350">
                <a:ea typeface="微软雅黑" panose="020b0503020204020204" charset="-122"/>
              </a:endParaRPr>
            </a:p>
          </p:txBody>
        </p:sp>
        <p:grpSp>
          <p:nvGrpSpPr>
            <p:cNvPr id="42" name="Group 11"/>
            <p:cNvGrpSpPr/>
            <p:nvPr>
              <p:custDataLst>
                <p:tags r:id="rId10"/>
              </p:custDataLst>
            </p:nvPr>
          </p:nvGrpSpPr>
          <p:grpSpPr>
            <a:xfrm flipH="1">
              <a:off x="8035898" y="5569096"/>
              <a:ext cx="153218" cy="595167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51" name="Rectangle 23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52" name="Line 24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3" name="Line 25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3" name="Text Box 10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016492" y="2852738"/>
              <a:ext cx="614674" cy="43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1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grpSp>
          <p:nvGrpSpPr>
            <p:cNvPr id="44" name="Group 16"/>
            <p:cNvGrpSpPr/>
            <p:nvPr>
              <p:custDataLst>
                <p:tags r:id="rId15"/>
              </p:custDataLst>
            </p:nvPr>
          </p:nvGrpSpPr>
          <p:grpSpPr>
            <a:xfrm>
              <a:off x="9264021" y="5675617"/>
              <a:ext cx="464294" cy="316265"/>
              <a:chOff x="22" y="-8"/>
              <a:chExt cx="233" cy="150"/>
            </a:xfrm>
            <a:solidFill>
              <a:schemeClr val="bg1">
                <a:lumMod val="95000"/>
              </a:schemeClr>
            </a:solidFill>
          </p:grpSpPr>
          <p:sp>
            <p:nvSpPr>
              <p:cNvPr id="48" name="Rectangle 15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49" name="Line 16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V="1">
                <a:off x="22" y="-8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5" name="Text Box 10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9180526" y="4046702"/>
              <a:ext cx="614674" cy="43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2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</p:grpSp>
      <p:sp>
        <p:nvSpPr>
          <p:cNvPr id="46" name="Oval 125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5400000" flipV="1">
            <a:off x="6745352" y="2671960"/>
            <a:ext cx="74849" cy="770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 sz="1350">
              <a:ea typeface="微软雅黑" panose="020b0503020204020204" charset="-122"/>
            </a:endParaRPr>
          </a:p>
        </p:txBody>
      </p:sp>
      <p:sp>
        <p:nvSpPr>
          <p:cNvPr id="47" name="Oval 125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5400000" flipV="1">
            <a:off x="5258237" y="2671960"/>
            <a:ext cx="74849" cy="770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 sz="1350">
              <a:ea typeface="微软雅黑" panose="020b0503020204020204" charset="-122"/>
            </a:endParaRPr>
          </a:p>
        </p:txBody>
      </p:sp>
      <p:grpSp>
        <p:nvGrpSpPr>
          <p:cNvPr id="54" name="Group 23" title=""/>
          <p:cNvGrpSpPr/>
          <p:nvPr>
            <p:custDataLst>
              <p:tags r:id="rId21"/>
            </p:custDataLst>
          </p:nvPr>
        </p:nvGrpSpPr>
        <p:grpSpPr>
          <a:xfrm>
            <a:off x="5354753" y="3327791"/>
            <a:ext cx="1431131" cy="379809"/>
            <a:chExt cx="1202" cy="319"/>
          </a:xfrm>
        </p:grpSpPr>
        <p:sp>
          <p:nvSpPr>
            <p:cNvPr id="55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0" y="0"/>
              <a:ext cx="0" cy="295"/>
            </a:xfrm>
            <a:prstGeom prst="line">
              <a:avLst/>
            </a:prstGeom>
            <a:noFill/>
            <a:ln w="19050">
              <a:solidFill>
                <a:srgbClr val="22898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56" name="Line 25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202" y="0"/>
              <a:ext cx="0" cy="295"/>
            </a:xfrm>
            <a:prstGeom prst="line">
              <a:avLst/>
            </a:prstGeom>
            <a:noFill/>
            <a:ln w="19050">
              <a:solidFill>
                <a:srgbClr val="228989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57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0" y="158"/>
              <a:ext cx="1180" cy="0"/>
            </a:xfrm>
            <a:prstGeom prst="line">
              <a:avLst/>
            </a:prstGeom>
            <a:noFill/>
            <a:ln w="19050">
              <a:solidFill>
                <a:srgbClr val="228989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58" name="Rectangle 2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43" y="48"/>
              <a:ext cx="257" cy="2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3500" tIns="0" rIns="13500" bIns="0">
              <a:spAutoFit/>
            </a:bodyPr>
            <a:lstStyle/>
            <a:p>
              <a:r>
                <a:rPr lang="zh-CN" altLang="en-US" sz="2100" b="1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U</a:t>
              </a:r>
              <a:r>
                <a:rPr lang="zh-CN" altLang="en-US" sz="2100" b="1" baseline="-25000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2</a:t>
              </a:r>
              <a:endPara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</p:grpSp>
      <p:grpSp>
        <p:nvGrpSpPr>
          <p:cNvPr id="59" name="Group 28" title=""/>
          <p:cNvGrpSpPr/>
          <p:nvPr>
            <p:custDataLst>
              <p:tags r:id="rId26"/>
            </p:custDataLst>
          </p:nvPr>
        </p:nvGrpSpPr>
        <p:grpSpPr>
          <a:xfrm>
            <a:off x="5354753" y="2490781"/>
            <a:ext cx="1377553" cy="322660"/>
            <a:chExt cx="1157" cy="271"/>
          </a:xfrm>
        </p:grpSpPr>
        <p:sp>
          <p:nvSpPr>
            <p:cNvPr id="60" name="Line 2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0" y="136"/>
              <a:ext cx="1157" cy="0"/>
            </a:xfrm>
            <a:prstGeom prst="line">
              <a:avLst/>
            </a:prstGeom>
            <a:noFill/>
            <a:ln w="19050">
              <a:solidFill>
                <a:srgbClr val="228989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61" name="Rectangle 3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09" y="0"/>
              <a:ext cx="279" cy="2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000" tIns="0" rIns="27000" bIns="0">
              <a:spAutoFit/>
            </a:bodyPr>
            <a:lstStyle/>
            <a:p>
              <a:r>
                <a:rPr lang="zh-CN" altLang="en-US" sz="2100" b="1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U</a:t>
              </a:r>
              <a:r>
                <a:rPr lang="zh-CN" altLang="en-US" sz="2100" b="1" baseline="-25000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</a:rPr>
                <a:t>1</a:t>
              </a:r>
              <a:endParaRPr lang="zh-CN" altLang="en-US" sz="2100" b="1" baseline="-250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 title=""/>
          <p:cNvGrpSpPr/>
          <p:nvPr>
            <p:custDataLst>
              <p:tags r:id="rId29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33" name="矩形 32"/>
            <p:cNvSpPr/>
            <p:nvPr>
              <p:custDataLst>
                <p:tags r:id="rId30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4" name="直接连接符 33"/>
            <p:cNvCxnSpPr/>
            <p:nvPr>
              <p:custDataLst>
                <p:tags r:id="rId31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分析总结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6ccfc835d?vcp=1&amp;pid=28d7c1832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探究串、并联电路中电压的特点</a:t>
            </a:r>
            <a:endParaRPr lang="en-US" altLang="zh-CN" sz="2600"/>
          </a:p>
        </p:txBody>
      </p:sp>
      <p:sp>
        <p:nvSpPr>
          <p:cNvPr id="3" name="QO_6_BD.1_1#4479f5c3d?vcp=1&amp;vis=1&amp;pid=6ccfc835d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3"/>
            <a:ext cx="8065008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1.［2024·广东］探究串联电路中电压的特点。</a:t>
            </a:r>
            <a:endParaRPr lang="en-US" altLang="zh-CN" sz="2400"/>
          </a:p>
        </p:txBody>
      </p:sp>
      <p:sp>
        <p:nvSpPr>
          <p:cNvPr id="4" name="QO_7_BD.2_1#b656feec2?sp=1&amp;vcp=1&amp;vis=1&amp;pid=4479f5c3d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1546787"/>
            <a:ext cx="8065008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（1）根据如图甲所示的电路图，用笔画线代替导线将图乙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所示电路连接完整。</a:t>
            </a:r>
            <a:endParaRPr lang="en-US" altLang="zh-CN" sz="2400"/>
          </a:p>
        </p:txBody>
      </p:sp>
      <p:pic>
        <p:nvPicPr>
          <p:cNvPr id="5" name="QO_7_BD.2_3#b656feec2?iti=1&amp;htil=1&amp;vcp=1&amp;vis=1&amp;pid=4479f5c3d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9384" y="2700401"/>
            <a:ext cx="1243584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7_BD.2_4#b656feec2?iti=2&amp;htil=1&amp;vcp=1&amp;vis=1&amp;pid=4479f5c3d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1576" y="2682113"/>
            <a:ext cx="1673352" cy="12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7_BD.2_5#b656feec2?iti=1&amp;htil=1&amp;vcp=1&amp;vis=1&amp;pid=4479f5c3d&amp;color=0,0,0&amp;vtp=1" title=""/>
          <p:cNvSpPr/>
          <p:nvPr>
            <p:custDataLst>
              <p:tags r:id="rId11"/>
            </p:custDataLst>
          </p:nvPr>
        </p:nvSpPr>
        <p:spPr>
          <a:xfrm>
            <a:off x="2364645" y="4061841"/>
            <a:ext cx="373062" cy="4545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7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7_BD.2_6#b656feec2?iti=2&amp;htil=1&amp;vcp=1&amp;vis=1&amp;pid=4479f5c3d&amp;color=0,0,0&amp;vtp=1" title=""/>
          <p:cNvSpPr/>
          <p:nvPr>
            <p:custDataLst>
              <p:tags r:id="rId12"/>
            </p:custDataLst>
          </p:nvPr>
        </p:nvSpPr>
        <p:spPr>
          <a:xfrm>
            <a:off x="6401721" y="4061841"/>
            <a:ext cx="373062" cy="4545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7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7_AN.3_1#b656feec2?vcp=1&amp;vis=1&amp;pid=4479f5c3d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810999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3" name="QO_7_AN.3_2#b656feec2?vcp=1&amp;vis=1&amp;pid=4479f5c3d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141780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7_BD.4_1#a36c4dae2?vcp=1&amp;vis=1&amp;pid=4479f5c3d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71701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（2）连接电路时，开关应处于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状态。正确连接电路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后，闭合开关，若灯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断路，则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（选填“有”或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“无”）电压。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7_BD.4_1#a36c4dae2?vcp=1&amp;vis=1&amp;pid=4479f5c3d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71701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3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7_AN.5_1#a36c4dae2.blank?vcp=1&amp;vis=1&amp;pid=4479f5c3d&amp;color=0,0,0&amp;vpa=1&amp;vtp=1&amp;bbb=1" title=""/>
          <p:cNvSpPr/>
          <p:nvPr>
            <p:custDataLst>
              <p:tags r:id="rId7"/>
            </p:custDataLst>
          </p:nvPr>
        </p:nvSpPr>
        <p:spPr>
          <a:xfrm>
            <a:off x="4670965" y="168907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断开</a:t>
            </a:r>
            <a:endParaRPr lang="en-US" altLang="zh-CN" sz="2400"/>
          </a:p>
        </p:txBody>
      </p:sp>
      <p:sp>
        <p:nvSpPr>
          <p:cNvPr id="4" name="QB_7_AN.6_1#a36c4dae2.blank?vcp=1&amp;vis=1&amp;pid=4479f5c3d&amp;color=0,0,0&amp;vpa=2&amp;vtp=1" title=""/>
          <p:cNvSpPr/>
          <p:nvPr>
            <p:custDataLst>
              <p:tags r:id="rId8"/>
            </p:custDataLst>
          </p:nvPr>
        </p:nvSpPr>
        <p:spPr>
          <a:xfrm>
            <a:off x="5730589" y="224787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无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7_BD.7_1#a2cfe55b3?iti=3&amp;htil=2&amp;vcp=1&amp;vis=1&amp;pid=4479f5c3d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8561" y="477705"/>
            <a:ext cx="1695437" cy="13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7_2#a2cfe55b3?iti=3&amp;htil=2&amp;vcp=1&amp;vis=1&amp;pid=4479f5c3d&amp;color=0,0,0&amp;vtp=1" title=""/>
          <p:cNvSpPr/>
          <p:nvPr>
            <p:custDataLst>
              <p:tags r:id="rId6"/>
            </p:custDataLst>
          </p:nvPr>
        </p:nvSpPr>
        <p:spPr>
          <a:xfrm>
            <a:off x="7279950" y="1798045"/>
            <a:ext cx="373062" cy="4573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8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B_7_BD.7_3#a2cfe55b3?htil=2&amp;sp=1&amp;vcp=1&amp;vis=1&amp;pid=4479f5c3d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5861304" cy="2032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（3）用电压表分别测出电压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AB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BC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AC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。其中测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AB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时，电压表的示数如图丙所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示，示数为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。接着更换不同规格的灯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泡并多次实验，数据记录见表。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B_7_BD.7_3#a2cfe55b3?htil=2&amp;sp=1&amp;vcp=1&amp;vis=1&amp;pid=4479f5c3d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402336"/>
                <a:ext cx="5861304" cy="2032000"/>
              </a:xfrm>
              <a:prstGeom prst="rect">
                <a:avLst/>
              </a:prstGeom>
              <a:blipFill rotWithShape="1">
                <a:blip r:embed="rId9"/>
                <a:stretch>
                  <a:fillRect l="-7" t="-19" r="-2113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7_AN.8_1#a2cfe55b3.blank?vcp=1&amp;vis=1&amp;pid=4479f5c3d&amp;color=0,0,0&amp;vpa=3&amp;vtp=1&amp;bbb=1" title=""/>
          <p:cNvSpPr/>
          <p:nvPr>
            <p:custDataLst>
              <p:tags r:id="rId10"/>
            </p:custDataLst>
          </p:nvPr>
        </p:nvSpPr>
        <p:spPr>
          <a:xfrm>
            <a:off x="2042064" y="1383474"/>
            <a:ext cx="6016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1.2</a:t>
            </a:r>
            <a:endParaRPr lang="en-US" altLang="zh-CN" sz="2400"/>
          </a:p>
        </p:txBody>
      </p:sp>
      <p:graphicFrame>
        <p:nvGraphicFramePr>
          <p:cNvPr id="6" name="QB_7_BD.7_4#a2cfe55b3?colgroup=4,6,6,6&amp;vcp=1&amp;vis=1&amp;pid=4479f5c3d&amp;color=0,0,0&amp;vtp=1&amp;bbb=1&amp;hs=1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539496" y="2553208"/>
          <a:ext cx="8010144" cy="2076515"/>
        </p:xfrm>
        <a:graphic>
          <a:graphicData uri="http://schemas.openxmlformats.org/drawingml/2006/table">
            <a:tbl>
              <a:tblPr/>
              <a:tblGrid>
                <a:gridCol w="1664208"/>
                <a:gridCol w="2121408"/>
                <a:gridCol w="2112264"/>
                <a:gridCol w="2112264"/>
              </a:tblGrid>
              <a:tr h="514604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9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实验序号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9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电压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U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AB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V</m:t>
                            </m:r>
                          </m:oMath>
                        </m:oMathPara>
                      </a14:m>
                      <a:r>
                        <a:rPr lang="en-US" altLang="zh-CN" sz="100" b="0" i="0" kern="0" spc="-9990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9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电压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U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BC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V</m:t>
                            </m:r>
                          </m:oMath>
                        </m:oMathPara>
                      </a14:m>
                      <a:r>
                        <a:rPr lang="en-US" altLang="zh-CN" sz="100" b="0" i="0" kern="0" spc="-9990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9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电压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sSub>
                              <m:sSubPr>
                                <m:ctrlPr>
                                  <a:rPr lang="en-US" altLang="zh-CN" sz="2400" b="0" i="1" spc="-100">
                                    <a:solidFill>
                                      <a:srgbClr val="000000"/>
                                    </a:solidFill>
                                    <a:latin typeface="Cambria Math" panose="02040503050406030204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U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pc="-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Times New Roman" panose="02020603050405020304" pitchFamily="34" charset="-120"/>
                                  </a:rPr>
                                  <m:t>AC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V</m:t>
                            </m:r>
                          </m:oMath>
                        </m:oMathPara>
                      </a14:m>
                      <a:r>
                        <a:rPr lang="en-US" altLang="zh-CN" sz="100" b="0" i="0" kern="0" spc="-9990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637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100"/>
                        </a:lnSpc>
                      </a:pP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1.7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2.9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637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1.3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1.6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2.9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637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3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1.1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1.8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2.9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7_BD.9_1#861f2bfd7?iti=4&amp;htil=3&amp;vcp=1&amp;vis=1&amp;pid=a2cfe55b3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888" y="1401295"/>
            <a:ext cx="2103120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9_2#861f2bfd7?iti=4&amp;htil=3&amp;vcp=1&amp;vis=1&amp;pid=a2cfe55b3&amp;color=0,0,0&amp;vtp=1" title=""/>
          <p:cNvSpPr/>
          <p:nvPr>
            <p:custDataLst>
              <p:tags r:id="rId6"/>
            </p:custDataLst>
          </p:nvPr>
        </p:nvSpPr>
        <p:spPr>
          <a:xfrm>
            <a:off x="7318917" y="3137639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  <p:sp>
        <p:nvSpPr>
          <p:cNvPr id="4" name="QB_8_BD.9_3#861f2bfd7?htil=3&amp;vcp=1&amp;vis=1&amp;pid=a2cfe55b3&amp;color=0,0,0&amp;mp=1&amp;vtp=1&amp;bt=1&amp;bbb=1&amp;hb=1" title=""/>
          <p:cNvSpPr/>
          <p:nvPr>
            <p:custDataLst>
              <p:tags r:id="rId7"/>
            </p:custDataLst>
          </p:nvPr>
        </p:nvSpPr>
        <p:spPr>
          <a:xfrm>
            <a:off x="539496" y="1355575"/>
            <a:ext cx="582472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①分析表中数据，得到初步结论：串联电路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两端的总电压等于各部分电路两端电压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5" name="QB_8_AN.10_1#861f2bfd7.blank?vcp=1&amp;vis=1&amp;pid=a2cfe55b3&amp;color=0,0,0&amp;mp=1&amp;vpa=4&amp;vtp=1&amp;bbb=1" title=""/>
          <p:cNvSpPr/>
          <p:nvPr>
            <p:custDataLst>
              <p:tags r:id="rId8"/>
            </p:custDataLst>
          </p:nvPr>
        </p:nvSpPr>
        <p:spPr>
          <a:xfrm>
            <a:off x="632365" y="2445235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之和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8_BD.11_1#44a0cb4c5?vcp=1&amp;vis=1&amp;pid=a2cfe55b3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1638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②为使结论更具普遍性，小明将灯泡换成其他类型用电器并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多次实验。此外，还可以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8_AN.12_1#44a0cb4c5.blank?vcp=1&amp;vis=1&amp;pid=a2cfe55b3&amp;color=0,0,0&amp;vpa=5&amp;vtp=1&amp;bbb=1" title=""/>
          <p:cNvSpPr/>
          <p:nvPr>
            <p:custDataLst>
              <p:tags r:id="rId5"/>
            </p:custDataLst>
          </p:nvPr>
        </p:nvSpPr>
        <p:spPr>
          <a:xfrm>
            <a:off x="3908965" y="1047242"/>
            <a:ext cx="3573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改变电源电压并多次实验</a:t>
            </a:r>
            <a:endParaRPr lang="en-US" altLang="zh-CN" sz="2400"/>
          </a:p>
        </p:txBody>
      </p:sp>
      <p:pic>
        <p:nvPicPr>
          <p:cNvPr id="4" name="QB_7_BD.11_2#44a0cb4c5?iti=5&amp;vcp=1&amp;vis=1&amp;pid=a2cfe55b3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6674" y="1752854"/>
            <a:ext cx="2790655" cy="209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7_BD.11_3#44a0cb4c5?iti=5&amp;vcp=1&amp;vis=1&amp;pid=a2cfe55b3&amp;color=0,0,0&amp;vtp=1" title=""/>
          <p:cNvSpPr/>
          <p:nvPr>
            <p:custDataLst>
              <p:tags r:id="rId8"/>
            </p:custDataLst>
          </p:nvPr>
        </p:nvSpPr>
        <p:spPr>
          <a:xfrm>
            <a:off x="4385470" y="3976832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6_BD.13_1#093aba34a?sp=1&amp;vcp=1&amp;vis=1&amp;pid=6ccfc835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728195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2.［2025·韶关期中］小金和小明在“探究并联电路中电压的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特点”实验中，实验电路如图甲所示。请你完成下列内容。</a:t>
            </a:r>
            <a:endParaRPr lang="en-US" altLang="zh-CN" sz="2400"/>
          </a:p>
        </p:txBody>
      </p:sp>
      <p:pic>
        <p:nvPicPr>
          <p:cNvPr id="3" name="QO_6_BD.13_3#093aba34a?iti=6&amp;htil=1&amp;vcp=1&amp;vis=1&amp;pid=6ccfc835d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368" y="1964667"/>
            <a:ext cx="1325880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O_6_BD.13_4#093aba34a?iti=7&amp;htil=1&amp;vcp=1&amp;vis=1&amp;pid=6ccfc835d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2848" y="2010387"/>
            <a:ext cx="2176272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6_BD.13_5#093aba34a?iti=8&amp;htil=1&amp;vcp=1&amp;vis=1&amp;pid=6ccfc835d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7720" y="2229843"/>
            <a:ext cx="1819656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6_BD.13_6#093aba34a?iti=9&amp;htil=1&amp;vcp=1&amp;vis=1&amp;pid=6ccfc835d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5976" y="2229843"/>
            <a:ext cx="1828800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6_BD.13_7#093aba34a?iti=6&amp;htil=1&amp;vcp=1&amp;vis=1&amp;pid=6ccfc835d&amp;color=0,0,0&amp;vtp=1" title=""/>
          <p:cNvSpPr/>
          <p:nvPr>
            <p:custDataLst>
              <p:tags r:id="rId13"/>
            </p:custDataLst>
          </p:nvPr>
        </p:nvSpPr>
        <p:spPr>
          <a:xfrm>
            <a:off x="1134777" y="3765019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6_BD.13_8#093aba34a?iti=7&amp;htil=1&amp;vcp=1&amp;vis=1&amp;pid=6ccfc835d&amp;color=0,0,0&amp;vtp=1" title=""/>
          <p:cNvSpPr/>
          <p:nvPr>
            <p:custDataLst>
              <p:tags r:id="rId14"/>
            </p:custDataLst>
          </p:nvPr>
        </p:nvSpPr>
        <p:spPr>
          <a:xfrm>
            <a:off x="3114453" y="3755875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9" name="QO_6_BD.13_9#093aba34a?iti=8&amp;htil=1&amp;vcp=1&amp;vis=1&amp;pid=6ccfc835d&amp;color=0,0,0&amp;vtp=1" title=""/>
          <p:cNvSpPr/>
          <p:nvPr>
            <p:custDataLst>
              <p:tags r:id="rId15"/>
            </p:custDataLst>
          </p:nvPr>
        </p:nvSpPr>
        <p:spPr>
          <a:xfrm>
            <a:off x="5341017" y="3755875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  <p:sp>
        <p:nvSpPr>
          <p:cNvPr id="10" name="QO_6_BD.13_10#093aba34a?iti=9&amp;htil=1&amp;vcp=1&amp;vis=1&amp;pid=6ccfc835d&amp;color=0,0,0&amp;vtp=1" title=""/>
          <p:cNvSpPr/>
          <p:nvPr>
            <p:custDataLst>
              <p:tags r:id="rId16"/>
            </p:custDataLst>
          </p:nvPr>
        </p:nvSpPr>
        <p:spPr>
          <a:xfrm>
            <a:off x="7393845" y="3755875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丁</a:t>
            </a:r>
            <a:endParaRPr lang="en-US" altLang="zh-CN" sz="2400"/>
          </a:p>
        </p:txBody>
      </p:sp>
      <mc:AlternateContent>
        <mc:Choice Requires="a14">
          <p:sp>
            <p:nvSpPr>
              <p:cNvPr id="11" name="QB_7_BD.14_1#2a55fd89a?vcp=1&amp;vis=1&amp;pid=093aba34a&amp;color=0,0,0&amp;vtp=1&amp;bt=1&amp;bbb=1" title=""/>
              <p:cNvSpPr/>
              <p:nvPr>
                <p:custDataLst>
                  <p:tags r:id="rId17"/>
                </p:custDataLst>
              </p:nvPr>
            </p:nvSpPr>
            <p:spPr>
              <a:xfrm>
                <a:off x="539496" y="4244571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 spc="-1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1）灯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pc="-10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pc="-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pc="-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pc="-1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pc="-10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pc="-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pc="-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pc="-1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应选用</a:t>
                </a:r>
                <a:r>
                  <a:rPr lang="en-US" altLang="zh-CN" sz="2400" i="0" spc="-1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pc="-1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（选填“相同”或“不同”）的规格。</a:t>
                </a:r>
                <a:endParaRPr lang="en-US" altLang="zh-CN" sz="2400" spc="-100"/>
              </a:p>
            </p:txBody>
          </p:sp>
        </mc:Choice>
        <mc:Fallback>
          <p:sp>
            <p:nvSpPr>
              <p:cNvPr id="11" name="QB_7_BD.14_1#2a55fd89a?vcp=1&amp;vis=1&amp;pid=093aba34a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539496" y="4244571"/>
                <a:ext cx="8065008" cy="533400"/>
              </a:xfrm>
              <a:prstGeom prst="rect">
                <a:avLst/>
              </a:prstGeom>
              <a:blipFill rotWithShape="1">
                <a:blip r:embed="rId19"/>
                <a:stretch>
                  <a:fillRect l="-5" t="-43" r="-2209" b="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QB_7_AN.15_1#2a55fd89a.blank?vcp=1&amp;vis=1&amp;pid=093aba34a&amp;color=0,0,0&amp;vpa=6&amp;vtp=1&amp;bbb=1" title=""/>
          <p:cNvSpPr/>
          <p:nvPr>
            <p:custDataLst>
              <p:tags r:id="rId20"/>
            </p:custDataLst>
          </p:nvPr>
        </p:nvSpPr>
        <p:spPr>
          <a:xfrm>
            <a:off x="3584798" y="4206471"/>
            <a:ext cx="7921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pc="-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不同</a:t>
            </a:r>
            <a:endParaRPr lang="en-US" altLang="zh-CN" sz="2400" spc="-1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7_BD.16_1#c63c3c3ec?vcp=1&amp;vis=1&amp;pid=093aba34a&amp;color=0,0,0&amp;mp=1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115264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（2）小金先按图甲所示电路图连接图乙所示的实物电路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（电压表尚未连接），如果直接闭合开关，将会出现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情况。（填字母）</a:t>
            </a:r>
            <a:endParaRPr lang="en-US" altLang="zh-CN" sz="2400"/>
          </a:p>
        </p:txBody>
      </p:sp>
      <p:sp>
        <p:nvSpPr>
          <p:cNvPr id="3" name="QC_7_AN.17_1#c63c3c3ec.blank?vcp=1&amp;vis=1&amp;pid=093aba34a&amp;color=0,0,0&amp;mp=1&amp;vpa=7&amp;vtp=1" title=""/>
          <p:cNvSpPr/>
          <p:nvPr>
            <p:custDataLst>
              <p:tags r:id="rId5"/>
            </p:custDataLst>
          </p:nvPr>
        </p:nvSpPr>
        <p:spPr>
          <a:xfrm>
            <a:off x="7541164" y="164612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7_BD.16_2#c63c3c3ec.choices?vcp=1&amp;vis=1&amp;pid=093aba34a&amp;color=0,0,0&amp;vtp=1&amp;bb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2816610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41395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仅灯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亮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仅灯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亮</a:t>
                </a:r>
                <a:endParaRPr lang="en-US" altLang="zh-CN" sz="2400"/>
              </a:p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41395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两灯都不亮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两灯都亮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7_BD.16_2#c63c3c3ec.choices?vcp=1&amp;vis=1&amp;pid=093aba34a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2816610"/>
                <a:ext cx="8065008" cy="1117600"/>
              </a:xfrm>
              <a:prstGeom prst="rect">
                <a:avLst/>
              </a:prstGeom>
              <a:blipFill rotWithShape="1">
                <a:blip r:embed="rId8"/>
                <a:stretch>
                  <a:fillRect l="-5" t="-34" r="3" b="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9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温故知新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7" name="文本框 26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9835" y="778356"/>
            <a:ext cx="8046288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电压：使电荷定向移动形成电流的原因，用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表示。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单位：国际单位：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，简称伏，用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表示；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常用单位：千伏（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kV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）和毫伏（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mV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测量仪器：电压表。符号：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电压表的连接方法：（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联在电路中；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                          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）电流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入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出；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                          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）不超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                          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与电源直接相连。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 title=""/>
          <p:cNvGrpSpPr/>
          <p:nvPr>
            <p:custDataLst>
              <p:tags r:id="rId9"/>
            </p:custDataLst>
          </p:nvPr>
        </p:nvGrpSpPr>
        <p:grpSpPr>
          <a:xfrm>
            <a:off x="4085966" y="2321344"/>
            <a:ext cx="458206" cy="430748"/>
            <a:chOff x="5447955" y="3095125"/>
            <a:chExt cx="610941" cy="574331"/>
          </a:xfrm>
        </p:grpSpPr>
        <p:sp>
          <p:nvSpPr>
            <p:cNvPr id="29" name="椭圆 6657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447955" y="3095125"/>
              <a:ext cx="610941" cy="5397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6657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544987" y="3117429"/>
              <a:ext cx="513909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100" b="1">
                  <a:latin typeface="微软雅黑" panose="020b0503020204020204" charset="-122"/>
                  <a:ea typeface="微软雅黑" panose="020b0503020204020204" charset="-122"/>
                </a:rPr>
                <a:t>V</a:t>
              </a:r>
              <a:endParaRPr lang="en-US" sz="21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3" name="矩形 32" title=""/>
          <p:cNvSpPr/>
          <p:nvPr>
            <p:custDataLst>
              <p:tags r:id="rId12"/>
            </p:custDataLst>
          </p:nvPr>
        </p:nvSpPr>
        <p:spPr>
          <a:xfrm>
            <a:off x="6030101" y="913302"/>
            <a:ext cx="38227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endParaRPr lang="en-US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 title=""/>
          <p:cNvSpPr/>
          <p:nvPr>
            <p:custDataLst>
              <p:tags r:id="rId13"/>
            </p:custDataLst>
          </p:nvPr>
        </p:nvSpPr>
        <p:spPr>
          <a:xfrm>
            <a:off x="3127478" y="1351094"/>
            <a:ext cx="7162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伏特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 title=""/>
          <p:cNvSpPr/>
          <p:nvPr>
            <p:custDataLst>
              <p:tags r:id="rId14"/>
            </p:custDataLst>
          </p:nvPr>
        </p:nvSpPr>
        <p:spPr>
          <a:xfrm>
            <a:off x="5598071" y="1372526"/>
            <a:ext cx="36322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V</a:t>
            </a:r>
            <a:endParaRPr lang="en-US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 title=""/>
          <p:cNvSpPr/>
          <p:nvPr>
            <p:custDataLst>
              <p:tags r:id="rId15"/>
            </p:custDataLst>
          </p:nvPr>
        </p:nvSpPr>
        <p:spPr>
          <a:xfrm>
            <a:off x="4031962" y="2809095"/>
            <a:ext cx="4495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并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 title=""/>
          <p:cNvSpPr/>
          <p:nvPr>
            <p:custDataLst>
              <p:tags r:id="rId16"/>
            </p:custDataLst>
          </p:nvPr>
        </p:nvSpPr>
        <p:spPr>
          <a:xfrm>
            <a:off x="4517996" y="3295129"/>
            <a:ext cx="4495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正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 title=""/>
          <p:cNvSpPr/>
          <p:nvPr>
            <p:custDataLst>
              <p:tags r:id="rId17"/>
            </p:custDataLst>
          </p:nvPr>
        </p:nvSpPr>
        <p:spPr>
          <a:xfrm>
            <a:off x="5312372" y="3295129"/>
            <a:ext cx="4495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负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 title=""/>
          <p:cNvSpPr/>
          <p:nvPr>
            <p:custDataLst>
              <p:tags r:id="rId18"/>
            </p:custDataLst>
          </p:nvPr>
        </p:nvSpPr>
        <p:spPr>
          <a:xfrm>
            <a:off x="4544172" y="3787481"/>
            <a:ext cx="7162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量程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 title=""/>
          <p:cNvSpPr/>
          <p:nvPr>
            <p:custDataLst>
              <p:tags r:id="rId19"/>
            </p:custDataLst>
          </p:nvPr>
        </p:nvSpPr>
        <p:spPr>
          <a:xfrm>
            <a:off x="4002899" y="4245679"/>
            <a:ext cx="7162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可以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" name="图片 40" title=""/>
          <p:cNvPicPr/>
          <p:nvPr>
            <p:custDataLst>
              <p:tags r:id="rId22"/>
            </p:custData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4122" y="2477990"/>
            <a:ext cx="1630223" cy="21157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8_BD.18_1#4f148e21b?vcp=1&amp;vis=1&amp;pid=fcd5914cb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141172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（3）①解决上述问题后，小金将电压表和小灯泡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联，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当闭合开关后，电压表出现了如图丙所示的情况，其原因可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能是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__________________________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8_BD.18_1#4f148e21b?vcp=1&amp;vis=1&amp;pid=fcd5914c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141172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5" r="-1194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8_AN.19_1#4f148e21b.blank?vcp=1&amp;vis=1&amp;pid=fcd5914cb&amp;color=0,0,0&amp;vpa=8&amp;vtp=1" title=""/>
          <p:cNvSpPr/>
          <p:nvPr>
            <p:custDataLst>
              <p:tags r:id="rId7"/>
            </p:custDataLst>
          </p:nvPr>
        </p:nvSpPr>
        <p:spPr>
          <a:xfrm>
            <a:off x="7407052" y="1113232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4" name="QB_8_AN.20_1#4f148e21b.blank?vcp=1&amp;vis=1&amp;pid=fcd5914cb&amp;color=0,0,0&amp;vpa=9&amp;vtp=1&amp;bbb=1" title=""/>
          <p:cNvSpPr/>
          <p:nvPr>
            <p:custDataLst>
              <p:tags r:id="rId8"/>
            </p:custDataLst>
          </p:nvPr>
        </p:nvSpPr>
        <p:spPr>
          <a:xfrm>
            <a:off x="1165765" y="2230832"/>
            <a:ext cx="3878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电压表正、负接线柱接反了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8_BD.21_1#ed89f1800?vcp=1&amp;vis=1&amp;pid=fcd5914cb&amp;color=0,0,0&amp;vtp=1&amp;bbb=1&amp;h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39496" y="2841502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②重新调整电压表，正确测出小灯泡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两端的电压，电压表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的示数如图丁，为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QB_8_BD.21_1#ed89f1800?vcp=1&amp;vis=1&amp;pid=fcd5914cb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39496" y="2841502"/>
                <a:ext cx="8065008" cy="1117600"/>
              </a:xfrm>
              <a:prstGeom prst="rect">
                <a:avLst/>
              </a:prstGeom>
              <a:blipFill rotWithShape="1">
                <a:blip r:embed="rId11"/>
                <a:stretch>
                  <a:fillRect l="-5" t="-46" r="3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8_AN.22_1#ed89f1800.blank?vcp=1&amp;vis=1&amp;pid=fcd5914cb&amp;color=0,0,0&amp;vpa=10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14408" y="3488385"/>
                <a:ext cx="554038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6" name="QB_8_AN.22_1#ed89f1800.blank?vcp=1&amp;vis=1&amp;pid=fcd5914cb&amp;color=0,0,0&amp;vpa=1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3014408" y="3488385"/>
                <a:ext cx="554038" cy="381000"/>
              </a:xfrm>
              <a:prstGeom prst="rect">
                <a:avLst/>
              </a:prstGeom>
              <a:blipFill rotWithShape="1">
                <a:blip r:embed="rId14"/>
                <a:stretch>
                  <a:fillRect l="-11" t="-87" r="69" b="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6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8_BD.23_1#791c56598?vcp=1&amp;vis=1&amp;pid=fcd5914cb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61544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③小金又分别用电压表测出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两端和电源两端的电压，发现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电压表示数都相等。由此他得到结论：并联电路中，各支路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两端的电压相等。小明认为该探究过程不够科学严谨，他们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下一步的操作最合理的是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。（填字母）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8_BD.23_1#791c56598?vcp=1&amp;vis=1&amp;pid=fcd5914c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61544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9" r="3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8_AN.24_1#791c56598.blank?vcp=1&amp;vis=1&amp;pid=fcd5914cb&amp;color=0,0,0&amp;vpa=11&amp;vtp=1" title=""/>
          <p:cNvSpPr/>
          <p:nvPr>
            <p:custDataLst>
              <p:tags r:id="rId7"/>
            </p:custDataLst>
          </p:nvPr>
        </p:nvSpPr>
        <p:spPr>
          <a:xfrm>
            <a:off x="3870865" y="221000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8_BD.23_2#791c56598.choices?vcp=1&amp;vis=1&amp;pid=fcd5914cb&amp;color=0,0,0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2808990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更换不同规格的小灯泡，多次实验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的位置交换，再次实验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将电源两极对调，再次实验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8_BD.23_2#791c56598.choices?vcp=1&amp;vis=1&amp;pid=fcd5914cb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2808990"/>
                <a:ext cx="8065008" cy="1676400"/>
              </a:xfrm>
              <a:prstGeom prst="rect">
                <a:avLst/>
              </a:prstGeom>
              <a:blipFill rotWithShape="1">
                <a:blip r:embed="rId10"/>
                <a:stretch>
                  <a:fillRect l="-5" t="-23" r="3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7_BD.25_1#affad0dfe?vcp=1&amp;vis=1&amp;pid=093aba34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（4）根据正确的实验结论，小明发现教室的灯比楼梯的灯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亮，两灯分别对应的电压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的大小关系是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endParaRPr lang="en-US" altLang="zh-CN" sz="2400" i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7_BD.25_1#affad0dfe?vcp=1&amp;vis=1&amp;pid=093aba34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3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B_7_AN.26_1#affad0dfe.blank?vcp=1&amp;vis=1&amp;pid=093aba34a&amp;color=0,0,0&amp;vpa=12&amp;vtp=1&amp;bb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7044817" y="2344968"/>
                <a:ext cx="382588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7_AN.26_1#affad0dfe.blank?vcp=1&amp;vis=1&amp;pid=093aba34a&amp;color=0,0,0&amp;vpa=12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44817" y="2344968"/>
                <a:ext cx="382588" cy="381000"/>
              </a:xfrm>
              <a:prstGeom prst="rect">
                <a:avLst/>
              </a:prstGeom>
              <a:blipFill rotWithShape="1">
                <a:blip r:embed="rId9"/>
                <a:stretch>
                  <a:fillRect l="-33" t="-144" r="116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6fb6d8654?vcp=1&amp;pid=28d7c1832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串、并联电路中电压特点的应用</a:t>
            </a:r>
            <a:endParaRPr lang="en-US" altLang="zh-CN" sz="2600">
              <a:solidFill>
                <a:srgbClr val="93CDDD"/>
              </a:solidFill>
            </a:endParaRPr>
          </a:p>
        </p:txBody>
      </p:sp>
      <mc:AlternateContent>
        <mc:Choice Requires="a14">
          <p:sp>
            <p:nvSpPr>
              <p:cNvPr id="3" name="QB_6_BD.27_1#e00c756a8?vcp=1&amp;vis=1&amp;pid=6fb6d8654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052381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3.从正在发光的手电筒中取下其中的一颗灯珠，发现另外两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颗灯珠都不发光了，灯珠之间是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联的。若工作时每颗灯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珠两端的电压都为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U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，则手电筒电源的电压为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6_BD.27_1#e00c756a8?vcp=1&amp;vis=1&amp;pid=6fb6d8654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052381"/>
                <a:ext cx="8065008" cy="1676400"/>
              </a:xfrm>
              <a:prstGeom prst="rect">
                <a:avLst/>
              </a:prstGeom>
              <a:blipFill rotWithShape="1">
                <a:blip r:embed="rId7"/>
                <a:stretch>
                  <a:fillRect l="-5" t="-11" r="3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28_1#e00c756a8.blank?vcp=1&amp;vis=1&amp;pid=6fb6d8654&amp;color=0,0,0&amp;vpa=13&amp;vtp=1" title=""/>
          <p:cNvSpPr/>
          <p:nvPr>
            <p:custDataLst>
              <p:tags r:id="rId8"/>
            </p:custDataLst>
          </p:nvPr>
        </p:nvSpPr>
        <p:spPr>
          <a:xfrm>
            <a:off x="4823365" y="158324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串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6_AN.29_1#e00c756a8.blank?vcp=1&amp;vis=1&amp;pid=6fb6d8654&amp;color=0,0,0&amp;vpa=14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6582728" y="2250503"/>
                <a:ext cx="539369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U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6_AN.29_1#e00c756a8.blank?vcp=1&amp;vis=1&amp;pid=6fb6d8654&amp;color=0,0,0&amp;vpa=1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6582728" y="2250503"/>
                <a:ext cx="539369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59" t="-17" r="106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BD.30_1#7dff9c382?htil=5&amp;vcp=1&amp;vis=1&amp;pid=6fb6d8654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5312" y="1195047"/>
            <a:ext cx="2660904" cy="19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30_2#7dff9c382?htil=5&amp;sp=1&amp;vcp=1&amp;vis=1&amp;pid=6fb6d8654&amp;color=0,0,0&amp;vtp=1&amp;bt=1&amp;bbb=1&amp;h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1149327"/>
                <a:ext cx="5276088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4.［2025·河北期中］如图所示的电路中，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电源电压为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，灯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的规格相同。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若只闭合开关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会亮；若同时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，电流表和电压表均有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示数，则此时电压表的示数为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6_BD.30_2#7dff9c382?htil=5&amp;sp=1&amp;vcp=1&amp;vis=1&amp;pid=6fb6d8654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1149327"/>
                <a:ext cx="5276088" cy="2794000"/>
              </a:xfrm>
              <a:prstGeom prst="rect">
                <a:avLst/>
              </a:prstGeom>
              <a:blipFill rotWithShape="1">
                <a:blip r:embed="rId8"/>
                <a:stretch>
                  <a:fillRect l="-7" t="-22" r="-6061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4" name="QB_6_AN.31_1#7dff9c382.blank?vcp=1&amp;vis=1&amp;pid=6fb6d8654&amp;color=0,0,0&amp;vpa=15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3273997" y="2351699"/>
                <a:ext cx="453263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6_AN.31_1#7dff9c382.blank?vcp=1&amp;vis=1&amp;pid=6fb6d8654&amp;color=0,0,0&amp;vpa=15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3273997" y="2351699"/>
                <a:ext cx="453263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126" t="-77" r="98" b="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6_AN.32_1#7dff9c382.blank?vcp=1&amp;vis=1&amp;pid=6fb6d8654&amp;color=0,0,0&amp;vpa=16&amp;vtp=1" title=""/>
          <p:cNvSpPr/>
          <p:nvPr>
            <p:custDataLst>
              <p:tags r:id="rId12"/>
            </p:custDataLst>
          </p:nvPr>
        </p:nvSpPr>
        <p:spPr>
          <a:xfrm>
            <a:off x="4518565" y="3356587"/>
            <a:ext cx="373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3_1#2106004ce?iti=10&amp;htil=6&amp;vcp=1&amp;vis=1&amp;pid=92f27293e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2304" y="895554"/>
            <a:ext cx="2532888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33_2#2106004ce?iti=10&amp;htil=6&amp;vcp=1&amp;vis=1&amp;pid=92f27293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518817" y="2375866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（第5题）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33_3#2106004ce?htil=6&amp;sp=1&amp;vcp=1&amp;vis=1&amp;pid=92f27293e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849834"/>
                <a:ext cx="5394960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连接好如图所示的电路，闭合开关后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发现小灯泡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均不发光，电流表无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示数。现用电压表检测电路故障，测得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de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af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间的电压分别为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,由此可以判断电路故障是(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33_3#2106004ce?htil=6&amp;sp=1&amp;vcp=1&amp;vis=1&amp;pid=92f27293e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849834"/>
                <a:ext cx="5394960" cy="2794000"/>
              </a:xfrm>
              <a:prstGeom prst="rect">
                <a:avLst/>
              </a:prstGeom>
              <a:blipFill rotWithShape="1">
                <a:blip r:embed="rId9"/>
                <a:stretch>
                  <a:fillRect l="-7" t="-7" r="7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5_AN.34_1#2106004ce.bracket?vcp=1&amp;vis=1&amp;pid=92f27293e&amp;color=0,0,0&amp;vpa=17&amp;vtp=1" title=""/>
          <p:cNvSpPr/>
          <p:nvPr>
            <p:custDataLst>
              <p:tags r:id="rId10"/>
            </p:custDataLst>
          </p:nvPr>
        </p:nvSpPr>
        <p:spPr>
          <a:xfrm>
            <a:off x="4632865" y="309519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33_4#2106004ce.choices?vcp=1&amp;vis=1&amp;pid=92f27293e&amp;color=0,0,0&amp;vtp=1&amp;bbb=1&amp;hs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3643380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078990"/>
                    <a:tab pos="4133215"/>
                    <a:tab pos="6187440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短路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短路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断路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断路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3_4#2106004ce.choices?vcp=1&amp;vis=1&amp;pid=92f27293e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3643380"/>
                <a:ext cx="8065008" cy="533400"/>
              </a:xfrm>
              <a:prstGeom prst="rect">
                <a:avLst/>
              </a:prstGeom>
              <a:blipFill rotWithShape="1">
                <a:blip r:embed="rId13"/>
                <a:stretch>
                  <a:fillRect l="-5" t="-72" r="3" b="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5_1#1bb8a3b73?iti=11&amp;htil=7&amp;vcp=1&amp;vis=1&amp;pid=92f27293e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122" y="895554"/>
            <a:ext cx="3273552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35_2#1bb8a3b73?iti=11&amp;htil=7&amp;vcp=1&amp;vis=1&amp;pid=92f27293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194967" y="3619450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（第6题）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35_3#1bb8a3b73?htil=7&amp;sp=1&amp;vcp=1&amp;vis=1&amp;pid=92f27293e&amp;color=0,0,0&amp;vtp=1&amp;bt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849834"/>
                <a:ext cx="4654296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6.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［2025·沧州期中］如图所示的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电路中，开关闭合后，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两端的电压分别为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则电压表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和电压表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的示数之比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35_3#1bb8a3b73?htil=7&amp;sp=1&amp;vcp=1&amp;vis=1&amp;pid=92f27293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849834"/>
                <a:ext cx="4654296" cy="2794000"/>
              </a:xfrm>
              <a:prstGeom prst="rect">
                <a:avLst/>
              </a:prstGeom>
              <a:blipFill rotWithShape="1">
                <a:blip r:embed="rId9"/>
                <a:stretch>
                  <a:fillRect l="-8" t="-7" r="-939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5_AN.36_1#1bb8a3b73.bracket?vcp=1&amp;vis=1&amp;pid=92f27293e&amp;color=0,0,0&amp;vpa=18&amp;vtp=1" title=""/>
          <p:cNvSpPr/>
          <p:nvPr>
            <p:custDataLst>
              <p:tags r:id="rId10"/>
            </p:custDataLst>
          </p:nvPr>
        </p:nvSpPr>
        <p:spPr>
          <a:xfrm>
            <a:off x="1076865" y="309519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35_4#1bb8a3b73.choices?htil=7&amp;vcp=1&amp;vis=1&amp;pid=92f27293e&amp;color=0,0,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3643380"/>
                <a:ext cx="4654296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1236345"/>
                    <a:tab pos="2434590"/>
                    <a:tab pos="3633470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7</m:t>
                      </m:r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5_4#1bb8a3b73.choices?htil=7&amp;vcp=1&amp;vis=1&amp;pid=92f27293e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3643380"/>
                <a:ext cx="4654296" cy="533400"/>
              </a:xfrm>
              <a:prstGeom prst="rect">
                <a:avLst/>
              </a:prstGeom>
              <a:blipFill rotWithShape="1">
                <a:blip r:embed="rId13"/>
                <a:stretch>
                  <a:fillRect l="-8" t="-72" r="3" b="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7_1#4fe75aad1?iti=12&amp;htil=8&amp;vcp=1&amp;vis=1&amp;pid=92f27293e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2666" y="887934"/>
            <a:ext cx="1901952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37_2#4fe75aad1?iti=12&amp;htil=8&amp;vcp=1&amp;vis=1&amp;pid=92f27293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813710" y="2779726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（第7题）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37_3#4fe75aad1?htil=8&amp;sp=1&amp;vcp=1&amp;vis=1&amp;pid=92f27293e&amp;color=0,0,0&amp;vtp=1&amp;bt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842214"/>
                <a:ext cx="6025896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如图电路中，只闭合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时，电压表的示数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；只闭合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时，电压表的示数为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同时闭合时，电压表示数为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。则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37_3#4fe75aad1?htil=8&amp;sp=1&amp;vcp=1&amp;vis=1&amp;pid=92f27293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842214"/>
                <a:ext cx="6025896" cy="2235200"/>
              </a:xfrm>
              <a:prstGeom prst="rect">
                <a:avLst/>
              </a:prstGeom>
              <a:blipFill rotWithShape="1">
                <a:blip r:embed="rId9"/>
                <a:stretch>
                  <a:fillRect l="-6" t="-9" r="2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5_AN.38_1#4fe75aad1.bracket?vcp=1&amp;vis=1&amp;pid=92f27293e&amp;color=0,0,0&amp;vpa=19&amp;vtp=1" title=""/>
          <p:cNvSpPr/>
          <p:nvPr>
            <p:custDataLst>
              <p:tags r:id="rId10"/>
            </p:custDataLst>
          </p:nvPr>
        </p:nvSpPr>
        <p:spPr>
          <a:xfrm>
            <a:off x="784765" y="252877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37_4#4fe75aad1.choices?htil=8&amp;vcp=1&amp;vis=1&amp;pid=92f27293e&amp;color=0,0,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3089660"/>
                <a:ext cx="6025896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3120390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3120390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7_4#4fe75aad1.choices?htil=8&amp;vcp=1&amp;vis=1&amp;pid=92f27293e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3089660"/>
                <a:ext cx="6025896" cy="1117600"/>
              </a:xfrm>
              <a:prstGeom prst="rect">
                <a:avLst/>
              </a:prstGeom>
              <a:blipFill rotWithShape="1">
                <a:blip r:embed="rId13"/>
                <a:stretch>
                  <a:fillRect l="-6" t="-34" r="2" b="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39_1#786b58393?iti=13&amp;htil=9&amp;vcp=1&amp;vis=1&amp;pid=92f27293e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7282" y="895554"/>
            <a:ext cx="188366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39_2#786b58393?iti=13&amp;htil=9&amp;vcp=1&amp;vis=1&amp;pid=92f27293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909183" y="2449018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（第8题）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39_3#786b58393?htil=9&amp;sp=1&amp;vcp=1&amp;vis=1&amp;pid=92f27293e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849834"/>
                <a:ext cx="6044184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［2025·潍坊期中］如图所示，开关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时，电压表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的示数为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，电压表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数为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。如果把电压表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换成电流表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电压表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换成电流表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，电流表A换成电压表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，则电压表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的示数为(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39_3#786b58393?htil=9&amp;sp=1&amp;vcp=1&amp;vis=1&amp;pid=92f27293e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849834"/>
                <a:ext cx="6044184" cy="2794000"/>
              </a:xfrm>
              <a:prstGeom prst="rect">
                <a:avLst/>
              </a:prstGeom>
              <a:blipFill rotWithShape="1">
                <a:blip r:embed="rId9"/>
                <a:stretch>
                  <a:fillRect l="-6" t="-7" r="-1618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5_AN.40_1#786b58393.bracket?vcp=1&amp;vis=1&amp;pid=92f27293e&amp;color=0,0,0&amp;vpa=20&amp;vtp=1" title=""/>
          <p:cNvSpPr/>
          <p:nvPr>
            <p:custDataLst>
              <p:tags r:id="rId10"/>
            </p:custDataLst>
          </p:nvPr>
        </p:nvSpPr>
        <p:spPr>
          <a:xfrm>
            <a:off x="3896265" y="309519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5_BD.39_4#786b58393.choices?vcp=1&amp;vis=1&amp;pid=92f27293e&amp;color=0,0,0&amp;vtp=1&amp;bbb=1&amp;hs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3643380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139315"/>
                    <a:tab pos="4253865"/>
                    <a:tab pos="613981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39_4#786b58393.choices?vcp=1&amp;vis=1&amp;pid=92f27293e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3643380"/>
                <a:ext cx="8065008" cy="533400"/>
              </a:xfrm>
              <a:prstGeom prst="rect">
                <a:avLst/>
              </a:prstGeom>
              <a:blipFill rotWithShape="1">
                <a:blip r:embed="rId13"/>
                <a:stretch>
                  <a:fillRect l="-5" t="-72" r="3" b="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41_1#0abcbad10?htil=10&amp;vcp=1&amp;vis=1&amp;pid=92f27293e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2936" y="589484"/>
            <a:ext cx="3383280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5_BD.41_2#0abcbad10?htil=10&amp;vcp=1&amp;vis=1&amp;pid=92f27293e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576784"/>
                <a:ext cx="4553712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9.</a:t>
                </a:r>
                <a:r>
                  <a:rPr lang="en-US" altLang="zh-CN" sz="900" b="0" i="0" ker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 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［2025·重庆期中］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如图甲所示，有一串规格相同的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小彩灯接在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的家庭电路中，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5_BD.41_2#0abcbad10?htil=10&amp;vcp=1&amp;vis=1&amp;pid=92f27293e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576784"/>
                <a:ext cx="4553712" cy="1676400"/>
              </a:xfrm>
              <a:prstGeom prst="rect">
                <a:avLst/>
              </a:prstGeom>
              <a:blipFill rotWithShape="1">
                <a:blip r:embed="rId8"/>
                <a:stretch>
                  <a:fillRect l="-8" t="-12" r="-5316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B_5_BD.41_2#0abcbad10?htil=10&amp;vcp=1&amp;vis=1&amp;pid=92f27293e&amp;color=0,0,0&amp;tib=255,255,255&amp;iip=1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986" y="617932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B_5_AN.42_1#0abcbad10.blank?vcp=1&amp;vis=1&amp;pid=92f27293e&amp;color=0,0,0&amp;vpa=21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3039808" y="2918981"/>
                <a:ext cx="492125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44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5_AN.42_1#0abcbad10.blank?vcp=1&amp;vis=1&amp;pid=92f27293e&amp;color=0,0,0&amp;vpa=21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3039808" y="2918981"/>
                <a:ext cx="492125" cy="381000"/>
              </a:xfrm>
              <a:prstGeom prst="rect">
                <a:avLst/>
              </a:prstGeom>
              <a:blipFill rotWithShape="1">
                <a:blip r:embed="rId13"/>
                <a:stretch>
                  <a:fillRect l="-13" t="-137" r="13" b="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7" name="QB_5_BD.41_2#0abcbad10?htil=10&amp;vcp=1&amp;vis=1&amp;pid=92f27293e&amp;color=0,0,0&amp;vtp=1&amp;bbb=1&amp;hb=1&amp;hs=1" title=""/>
              <p:cNvSpPr/>
              <p:nvPr>
                <p:custDataLst>
                  <p:tags r:id="rId14"/>
                </p:custDataLst>
              </p:nvPr>
            </p:nvSpPr>
            <p:spPr>
              <a:xfrm>
                <a:off x="539496" y="2270510"/>
                <a:ext cx="8064000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每个小彩灯正常工作时的电压为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，若小彩灯均正常发光，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则小彩灯的个数是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个。小文发现中间有一个小彩灯不亮，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而其他小彩灯还能发光，这是怎么回事呢？她查阅资料：在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正常情况下，小彩灯内细金属丝由于表面有氧化铜而与灯丝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ct val="150000"/>
                  </a:lnSpc>
                </a:pPr>
                <a:endParaRPr lang="en-US" altLang="zh-CN" sz="2400"/>
              </a:p>
            </p:txBody>
          </p:sp>
        </mc:Choice>
        <mc:Fallback>
          <p:sp>
            <p:nvSpPr>
              <p:cNvPr id="7" name="QB_5_BD.41_2#0abcbad10?htil=10&amp;vcp=1&amp;vis=1&amp;pid=92f27293e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39496" y="2270510"/>
                <a:ext cx="8064000" cy="2235200"/>
              </a:xfrm>
              <a:prstGeom prst="rect">
                <a:avLst/>
              </a:prstGeom>
              <a:blipFill rotWithShape="1">
                <a:blip r:embed="rId16"/>
                <a:stretch>
                  <a:fillRect l="-5" t="-17" r="-3096" b="-24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5" name="矩形 6657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4251" y="740245"/>
            <a:ext cx="68159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不同规格的两灯泡串联。闭合开关，两灯都能发光吗？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发光亮度一样吗？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3062633" y="1200791"/>
            <a:ext cx="3615701" cy="2289321"/>
            <a:chOff x="4155266" y="2031585"/>
            <a:chExt cx="4820934" cy="3052428"/>
          </a:xfrm>
        </p:grpSpPr>
        <p:pic>
          <p:nvPicPr>
            <p:cNvPr id="26" name="图片 25"/>
            <p:cNvPicPr/>
            <p:nvPr>
              <p:custDataLst>
                <p:tags r:id="rId6"/>
              </p:custDataLst>
            </p:nvPr>
          </p:nvPicPr>
          <p:blipFill>
            <a:blip r:embed="rId5"/>
            <a:srcRect l="33612" t="32854" r="34232" b="23307"/>
            <a:stretch>
              <a:fillRect/>
            </a:stretch>
          </p:blipFill>
          <p:spPr>
            <a:xfrm>
              <a:off x="4356804" y="2096110"/>
              <a:ext cx="1747157" cy="1338943"/>
            </a:xfrm>
            <a:prstGeom prst="rect">
              <a:avLst/>
            </a:prstGeom>
          </p:spPr>
        </p:pic>
        <p:pic>
          <p:nvPicPr>
            <p:cNvPr id="24" name="图片 23"/>
            <p:cNvPicPr/>
            <p:nvPr>
              <p:custDataLst>
                <p:tags r:id="rId7"/>
              </p:custDataLst>
            </p:nvPr>
          </p:nvPicPr>
          <p:blipFill>
            <a:blip r:embed="rId5"/>
            <a:srcRect l="33612" t="32854" r="34232" b="23307"/>
            <a:stretch>
              <a:fillRect/>
            </a:stretch>
          </p:blipFill>
          <p:spPr>
            <a:xfrm>
              <a:off x="6760479" y="2031585"/>
              <a:ext cx="1747157" cy="1338943"/>
            </a:xfrm>
            <a:prstGeom prst="rect">
              <a:avLst/>
            </a:prstGeom>
          </p:spPr>
        </p:pic>
        <p:pic>
          <p:nvPicPr>
            <p:cNvPr id="23" name="图片 22"/>
            <p:cNvPicPr/>
            <p:nvPr>
              <p:custDataLst>
                <p:tags r:id="rId9"/>
              </p:custDataLst>
            </p:nvPr>
          </p:nvPicPr>
          <p:blipFill>
            <a:blip r:embed="rId8"/>
            <a:srcRect l="30944" t="31780" r="32092" b="24380"/>
            <a:stretch>
              <a:fillRect/>
            </a:stretch>
          </p:blipFill>
          <p:spPr>
            <a:xfrm>
              <a:off x="7114967" y="3670522"/>
              <a:ext cx="1861233" cy="1219582"/>
            </a:xfrm>
            <a:prstGeom prst="rect">
              <a:avLst/>
            </a:prstGeom>
          </p:spPr>
        </p:pic>
        <p:pic>
          <p:nvPicPr>
            <p:cNvPr id="25" name="图片 24"/>
            <p:cNvPicPr/>
            <p:nvPr>
              <p:custDataLst>
                <p:tags r:id="rId11"/>
              </p:custDataLst>
            </p:nvPr>
          </p:nvPicPr>
          <p:blipFill>
            <a:blip r:embed="rId10"/>
            <a:srcRect l="21349" t="40544" r="22646" b="28187"/>
            <a:stretch>
              <a:fillRect/>
            </a:stretch>
          </p:blipFill>
          <p:spPr>
            <a:xfrm>
              <a:off x="4155266" y="4251256"/>
              <a:ext cx="2661558" cy="832757"/>
            </a:xfrm>
            <a:prstGeom prst="rect">
              <a:avLst/>
            </a:prstGeom>
          </p:spPr>
        </p:pic>
        <p:sp>
          <p:nvSpPr>
            <p:cNvPr id="5131" name="未知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21421800">
              <a:off x="5635631" y="2996970"/>
              <a:ext cx="1461200" cy="317307"/>
            </a:xfrm>
            <a:custGeom>
              <a:gdLst>
                <a:gd name="T0" fmla="*/ 0 w 862"/>
                <a:gd name="T1" fmla="*/ 16 h 260"/>
                <a:gd name="T2" fmla="*/ 137 w 862"/>
                <a:gd name="T3" fmla="*/ 38 h 260"/>
                <a:gd name="T4" fmla="*/ 318 w 862"/>
                <a:gd name="T5" fmla="*/ 243 h 260"/>
                <a:gd name="T6" fmla="*/ 613 w 862"/>
                <a:gd name="T7" fmla="*/ 138 h 260"/>
                <a:gd name="T8" fmla="*/ 752 w 862"/>
                <a:gd name="T9" fmla="*/ 25 h 260"/>
                <a:gd name="T10" fmla="*/ 862 w 862"/>
                <a:gd name="T11" fmla="*/ 16 h 26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2" h="260">
                  <a:moveTo>
                    <a:pt x="0" y="16"/>
                  </a:moveTo>
                  <a:cubicBezTo>
                    <a:pt x="42" y="8"/>
                    <a:pt x="84" y="0"/>
                    <a:pt x="137" y="38"/>
                  </a:cubicBezTo>
                  <a:cubicBezTo>
                    <a:pt x="190" y="76"/>
                    <a:pt x="239" y="226"/>
                    <a:pt x="318" y="243"/>
                  </a:cubicBezTo>
                  <a:cubicBezTo>
                    <a:pt x="397" y="260"/>
                    <a:pt x="541" y="174"/>
                    <a:pt x="613" y="138"/>
                  </a:cubicBezTo>
                  <a:cubicBezTo>
                    <a:pt x="685" y="102"/>
                    <a:pt x="710" y="45"/>
                    <a:pt x="752" y="25"/>
                  </a:cubicBezTo>
                  <a:cubicBezTo>
                    <a:pt x="794" y="5"/>
                    <a:pt x="839" y="18"/>
                    <a:pt x="862" y="16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32" name="未知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182529" y="3017327"/>
              <a:ext cx="488827" cy="1627985"/>
            </a:xfrm>
            <a:custGeom>
              <a:gdLst>
                <a:gd name="T0" fmla="*/ 263 w 263"/>
                <a:gd name="T1" fmla="*/ 0 h 1139"/>
                <a:gd name="T2" fmla="*/ 177 w 263"/>
                <a:gd name="T3" fmla="*/ 86 h 1139"/>
                <a:gd name="T4" fmla="*/ 229 w 263"/>
                <a:gd name="T5" fmla="*/ 363 h 1139"/>
                <a:gd name="T6" fmla="*/ 38 w 263"/>
                <a:gd name="T7" fmla="*/ 643 h 1139"/>
                <a:gd name="T8" fmla="*/ 10 w 263"/>
                <a:gd name="T9" fmla="*/ 868 h 1139"/>
                <a:gd name="T10" fmla="*/ 96 w 263"/>
                <a:gd name="T11" fmla="*/ 1000 h 1139"/>
                <a:gd name="T12" fmla="*/ 129 w 263"/>
                <a:gd name="T13" fmla="*/ 1139 h 113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1139">
                  <a:moveTo>
                    <a:pt x="263" y="0"/>
                  </a:moveTo>
                  <a:cubicBezTo>
                    <a:pt x="249" y="14"/>
                    <a:pt x="183" y="26"/>
                    <a:pt x="177" y="86"/>
                  </a:cubicBezTo>
                  <a:cubicBezTo>
                    <a:pt x="171" y="146"/>
                    <a:pt x="252" y="270"/>
                    <a:pt x="229" y="363"/>
                  </a:cubicBezTo>
                  <a:cubicBezTo>
                    <a:pt x="206" y="456"/>
                    <a:pt x="74" y="559"/>
                    <a:pt x="38" y="643"/>
                  </a:cubicBezTo>
                  <a:cubicBezTo>
                    <a:pt x="2" y="727"/>
                    <a:pt x="0" y="809"/>
                    <a:pt x="10" y="868"/>
                  </a:cubicBezTo>
                  <a:cubicBezTo>
                    <a:pt x="20" y="927"/>
                    <a:pt x="76" y="955"/>
                    <a:pt x="96" y="1000"/>
                  </a:cubicBezTo>
                  <a:cubicBezTo>
                    <a:pt x="116" y="1045"/>
                    <a:pt x="122" y="1110"/>
                    <a:pt x="129" y="1139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33" name="未知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093337" y="2931568"/>
              <a:ext cx="882863" cy="1685158"/>
            </a:xfrm>
            <a:custGeom>
              <a:gdLst>
                <a:gd name="T0" fmla="*/ 287 w 475"/>
                <a:gd name="T1" fmla="*/ 1179 h 1179"/>
                <a:gd name="T2" fmla="*/ 452 w 475"/>
                <a:gd name="T3" fmla="*/ 1034 h 1179"/>
                <a:gd name="T4" fmla="*/ 426 w 475"/>
                <a:gd name="T5" fmla="*/ 676 h 1179"/>
                <a:gd name="T6" fmla="*/ 241 w 475"/>
                <a:gd name="T7" fmla="*/ 305 h 1179"/>
                <a:gd name="T8" fmla="*/ 39 w 475"/>
                <a:gd name="T9" fmla="*/ 106 h 1179"/>
                <a:gd name="T10" fmla="*/ 9 w 475"/>
                <a:gd name="T11" fmla="*/ 0 h 117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5" h="1179">
                  <a:moveTo>
                    <a:pt x="287" y="1179"/>
                  </a:moveTo>
                  <a:cubicBezTo>
                    <a:pt x="314" y="1155"/>
                    <a:pt x="429" y="1118"/>
                    <a:pt x="452" y="1034"/>
                  </a:cubicBezTo>
                  <a:cubicBezTo>
                    <a:pt x="475" y="950"/>
                    <a:pt x="461" y="798"/>
                    <a:pt x="426" y="676"/>
                  </a:cubicBezTo>
                  <a:cubicBezTo>
                    <a:pt x="391" y="554"/>
                    <a:pt x="305" y="400"/>
                    <a:pt x="241" y="305"/>
                  </a:cubicBezTo>
                  <a:cubicBezTo>
                    <a:pt x="177" y="210"/>
                    <a:pt x="78" y="157"/>
                    <a:pt x="39" y="106"/>
                  </a:cubicBezTo>
                  <a:cubicBezTo>
                    <a:pt x="0" y="55"/>
                    <a:pt x="15" y="22"/>
                    <a:pt x="9" y="0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34" name="未知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440799" y="4570988"/>
              <a:ext cx="1193259" cy="295867"/>
            </a:xfrm>
            <a:custGeom>
              <a:gdLst>
                <a:gd name="T0" fmla="*/ 0 w 642"/>
                <a:gd name="T1" fmla="*/ 85 h 207"/>
                <a:gd name="T2" fmla="*/ 225 w 642"/>
                <a:gd name="T3" fmla="*/ 198 h 207"/>
                <a:gd name="T4" fmla="*/ 573 w 642"/>
                <a:gd name="T5" fmla="*/ 29 h 207"/>
                <a:gd name="T6" fmla="*/ 639 w 642"/>
                <a:gd name="T7" fmla="*/ 22 h 2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2" h="206">
                  <a:moveTo>
                    <a:pt x="0" y="85"/>
                  </a:moveTo>
                  <a:cubicBezTo>
                    <a:pt x="37" y="104"/>
                    <a:pt x="130" y="207"/>
                    <a:pt x="225" y="198"/>
                  </a:cubicBezTo>
                  <a:cubicBezTo>
                    <a:pt x="320" y="189"/>
                    <a:pt x="504" y="58"/>
                    <a:pt x="573" y="29"/>
                  </a:cubicBezTo>
                  <a:cubicBezTo>
                    <a:pt x="642" y="0"/>
                    <a:pt x="625" y="24"/>
                    <a:pt x="639" y="22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6582" name="矩形 66581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75411" y="4366993"/>
            <a:ext cx="482441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串联电路电压会有什么关系？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83" name="矩形 66582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75410" y="3799065"/>
            <a:ext cx="525621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为什么两灯的发光情况会不一样？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9" title=""/>
          <p:cNvGrpSpPr/>
          <p:nvPr>
            <p:custDataLst>
              <p:tags r:id="rId1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9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2" grpId="0"/>
      <p:bldP spid="6658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5_BD.41_2#0abcbad10?htil=10&amp;vcp=1&amp;vis=1&amp;pid=92f27293e&amp;color=0,0,0&amp;vtp=1&amp;bbb=1&amp;hb=1&amp;hs=1" title=""/>
              <p:cNvSpPr/>
              <p:nvPr>
                <p:custDataLst>
                  <p:tags r:id="rId3"/>
                </p:custDataLst>
              </p:nvPr>
            </p:nvSpPr>
            <p:spPr>
              <a:xfrm>
                <a:off x="539496" y="600687"/>
                <a:ext cx="4536440" cy="3911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支架不导通，如图乙所示，若加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上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以上电压，则氧化铜被击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穿，细金属丝与灯丝支架导通。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当其中一只小彩灯灯丝烧断瞬间，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细金属丝两端电压达到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故细金属丝与灯丝支架导通，保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证其他小彩灯继续发光。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5_BD.41_2#0abcbad10?htil=10&amp;vcp=1&amp;vis=1&amp;pid=92f27293e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539496" y="600687"/>
                <a:ext cx="4536440" cy="3911600"/>
              </a:xfrm>
              <a:prstGeom prst="rect">
                <a:avLst/>
              </a:prstGeom>
              <a:blipFill rotWithShape="1">
                <a:blip r:embed="rId5"/>
                <a:stretch>
                  <a:fillRect l="-8" t="-16" r="-2637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5_AN.43_1#0abcbad10.blank?vcp=1&amp;vis=1&amp;pid=92f27293e&amp;color=0,0,0&amp;vpa=22&amp;vtp=1&amp;bbb=1&amp;htil=1&amp;hb=1" title=""/>
          <p:cNvSpPr/>
          <p:nvPr>
            <p:custDataLst>
              <p:tags r:id="rId6"/>
            </p:custDataLst>
          </p:nvPr>
        </p:nvSpPr>
        <p:spPr>
          <a:xfrm>
            <a:off x="3604165" y="2807947"/>
            <a:ext cx="677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220</a:t>
            </a:r>
            <a:endParaRPr lang="en-US" altLang="zh-CN" sz="2400"/>
          </a:p>
        </p:txBody>
      </p:sp>
      <p:pic>
        <p:nvPicPr>
          <p:cNvPr id="4" name="QB_5_BD.41_1#0abcbad10?htil=10&amp;vcp=1&amp;vis=1&amp;pid=92f27293e&amp;color=0,0,0&amp;tib=255,255,255&amp;vtp=1&amp;bt=1&amp;hs=1&amp;hs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2936" y="853348"/>
            <a:ext cx="3383280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60825" y="1861729"/>
            <a:ext cx="432048" cy="2284366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电压及其测量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24" title=""/>
          <p:cNvGrpSpPr/>
          <p:nvPr>
            <p:custDataLst>
              <p:tags r:id="rId4"/>
            </p:custDataLst>
          </p:nvPr>
        </p:nvGrpSpPr>
        <p:grpSpPr>
          <a:xfrm>
            <a:off x="1455420" y="1790700"/>
            <a:ext cx="521494" cy="2127885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15182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20729" y="1383983"/>
            <a:ext cx="1692116" cy="8167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串联电路中电压的关系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47649" y="3075146"/>
            <a:ext cx="4671060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并联电路中，各支路两端的电压都相等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8" title=""/>
          <p:cNvGrpSpPr/>
          <p:nvPr>
            <p:custDataLst>
              <p:tags r:id="rId11"/>
            </p:custDataLst>
          </p:nvPr>
        </p:nvGrpSpPr>
        <p:grpSpPr>
          <a:xfrm>
            <a:off x="3677126" y="3298508"/>
            <a:ext cx="291941" cy="1219200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1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47649" y="4315778"/>
            <a:ext cx="297751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U=U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=…=U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</a:t>
            </a: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5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09098" y="938689"/>
            <a:ext cx="4460558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在串联电路中，总电压等于各用电器两端电压之和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48" title=""/>
          <p:cNvGrpSpPr/>
          <p:nvPr>
            <p:custDataLst>
              <p:tags r:id="rId18"/>
            </p:custDataLst>
          </p:nvPr>
        </p:nvGrpSpPr>
        <p:grpSpPr>
          <a:xfrm>
            <a:off x="3763328" y="1132046"/>
            <a:ext cx="291941" cy="1245870"/>
            <a:chOff x="1775520" y="2156166"/>
            <a:chExt cx="695494" cy="2364582"/>
          </a:xfrm>
        </p:grpSpPr>
        <p:cxnSp>
          <p:nvCxnSpPr>
            <p:cNvPr id="10" name="直接连接符 9"/>
            <p:cNvCxnSpPr/>
            <p:nvPr>
              <p:custDataLst>
                <p:tags r:id="rId19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20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21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22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5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209098" y="2110264"/>
            <a:ext cx="297751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U=U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+U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+U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+…+U</a:t>
            </a:r>
            <a:r>
              <a:rPr lang="en-US" altLang="zh-CN" sz="2100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</a:t>
            </a:r>
            <a:endParaRPr lang="zh-CN" altLang="en-US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文本框 2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034064" y="3523774"/>
            <a:ext cx="1609725" cy="8167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并联电路中电压的关系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906" name="矩形 3790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82471" y="1534827"/>
            <a:ext cx="385154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串联电路中各用电器两端电压与总电压有什么关系？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568124" cy="414020"/>
            <a:chOff x="0" y="623478"/>
            <a:chExt cx="4193638" cy="484440"/>
          </a:xfrm>
        </p:grpSpPr>
        <p:grpSp>
          <p:nvGrpSpPr>
            <p:cNvPr id="1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42197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串联电路中电压的关系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6" name="组合 35" title=""/>
          <p:cNvGrpSpPr/>
          <p:nvPr>
            <p:custDataLst>
              <p:tags r:id="rId9"/>
            </p:custDataLst>
          </p:nvPr>
        </p:nvGrpSpPr>
        <p:grpSpPr>
          <a:xfrm>
            <a:off x="-2381" y="897634"/>
            <a:ext cx="1768004" cy="648026"/>
            <a:chOff x="-3175" y="404815"/>
            <a:chExt cx="2357338" cy="864035"/>
          </a:xfrm>
        </p:grpSpPr>
        <p:sp>
          <p:nvSpPr>
            <p:cNvPr id="37" name="矩形 36"/>
            <p:cNvSpPr/>
            <p:nvPr>
              <p:custDataLst>
                <p:tags r:id="rId10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提出问题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4" name="组合 43" title=""/>
          <p:cNvGrpSpPr/>
          <p:nvPr>
            <p:custDataLst>
              <p:tags r:id="rId13"/>
            </p:custDataLst>
          </p:nvPr>
        </p:nvGrpSpPr>
        <p:grpSpPr>
          <a:xfrm>
            <a:off x="0" y="2787765"/>
            <a:ext cx="2198216" cy="648026"/>
            <a:chOff x="-3175" y="404815"/>
            <a:chExt cx="2357337" cy="864035"/>
          </a:xfrm>
        </p:grpSpPr>
        <p:sp>
          <p:nvSpPr>
            <p:cNvPr id="45" name="矩形 44"/>
            <p:cNvSpPr/>
            <p:nvPr>
              <p:custDataLst>
                <p:tags r:id="rId1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6" name="直接连接符 45"/>
            <p:cNvCxnSpPr/>
            <p:nvPr>
              <p:custDataLst>
                <p:tags r:id="rId1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9609" y="601619"/>
              <a:ext cx="187455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猜想与假设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48" name="矩形 47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61338" y="3478962"/>
            <a:ext cx="54283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串联电路中电流处处相等。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猜想串联电路中电压也处处相等。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9" name="组合 48" title=""/>
          <p:cNvGrpSpPr/>
          <p:nvPr>
            <p:custDataLst>
              <p:tags r:id="rId18"/>
            </p:custDataLst>
          </p:nvPr>
        </p:nvGrpSpPr>
        <p:grpSpPr>
          <a:xfrm>
            <a:off x="4950026" y="1157030"/>
            <a:ext cx="3615701" cy="2289321"/>
            <a:chOff x="4155266" y="2031585"/>
            <a:chExt cx="4820934" cy="3052428"/>
          </a:xfrm>
        </p:grpSpPr>
        <p:pic>
          <p:nvPicPr>
            <p:cNvPr id="50" name="图片 49"/>
            <p:cNvPicPr/>
            <p:nvPr>
              <p:custDataLst>
                <p:tags r:id="rId20"/>
              </p:custDataLst>
            </p:nvPr>
          </p:nvPicPr>
          <p:blipFill>
            <a:blip r:embed="rId19"/>
            <a:srcRect l="33612" t="32854" r="34232" b="23307"/>
            <a:stretch>
              <a:fillRect/>
            </a:stretch>
          </p:blipFill>
          <p:spPr>
            <a:xfrm>
              <a:off x="4356804" y="2096110"/>
              <a:ext cx="1747157" cy="1338943"/>
            </a:xfrm>
            <a:prstGeom prst="rect">
              <a:avLst/>
            </a:prstGeom>
          </p:spPr>
        </p:pic>
        <p:pic>
          <p:nvPicPr>
            <p:cNvPr id="51" name="图片 50"/>
            <p:cNvPicPr/>
            <p:nvPr>
              <p:custDataLst>
                <p:tags r:id="rId21"/>
              </p:custDataLst>
            </p:nvPr>
          </p:nvPicPr>
          <p:blipFill>
            <a:blip r:embed="rId19"/>
            <a:srcRect l="33612" t="32854" r="34232" b="23307"/>
            <a:stretch>
              <a:fillRect/>
            </a:stretch>
          </p:blipFill>
          <p:spPr>
            <a:xfrm>
              <a:off x="6760479" y="2031585"/>
              <a:ext cx="1747157" cy="1338943"/>
            </a:xfrm>
            <a:prstGeom prst="rect">
              <a:avLst/>
            </a:prstGeom>
          </p:spPr>
        </p:pic>
        <p:pic>
          <p:nvPicPr>
            <p:cNvPr id="52" name="图片 51"/>
            <p:cNvPicPr/>
            <p:nvPr>
              <p:custDataLst>
                <p:tags r:id="rId23"/>
              </p:custDataLst>
            </p:nvPr>
          </p:nvPicPr>
          <p:blipFill>
            <a:blip r:embed="rId22"/>
            <a:srcRect l="30944" t="31780" r="32092" b="24380"/>
            <a:stretch>
              <a:fillRect/>
            </a:stretch>
          </p:blipFill>
          <p:spPr>
            <a:xfrm>
              <a:off x="7114967" y="3670522"/>
              <a:ext cx="1861233" cy="1219582"/>
            </a:xfrm>
            <a:prstGeom prst="rect">
              <a:avLst/>
            </a:prstGeom>
          </p:spPr>
        </p:pic>
        <p:pic>
          <p:nvPicPr>
            <p:cNvPr id="53" name="图片 52"/>
            <p:cNvPicPr/>
            <p:nvPr>
              <p:custDataLst>
                <p:tags r:id="rId25"/>
              </p:custDataLst>
            </p:nvPr>
          </p:nvPicPr>
          <p:blipFill>
            <a:blip r:embed="rId24"/>
            <a:srcRect l="21349" t="40544" r="22646" b="28187"/>
            <a:stretch>
              <a:fillRect/>
            </a:stretch>
          </p:blipFill>
          <p:spPr>
            <a:xfrm>
              <a:off x="4155266" y="4251256"/>
              <a:ext cx="2661558" cy="832757"/>
            </a:xfrm>
            <a:prstGeom prst="rect">
              <a:avLst/>
            </a:prstGeom>
          </p:spPr>
        </p:pic>
        <p:sp>
          <p:nvSpPr>
            <p:cNvPr id="54" name="未知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21421800">
              <a:off x="5635631" y="2996970"/>
              <a:ext cx="1461200" cy="317307"/>
            </a:xfrm>
            <a:custGeom>
              <a:gdLst>
                <a:gd name="T0" fmla="*/ 0 w 862"/>
                <a:gd name="T1" fmla="*/ 16 h 260"/>
                <a:gd name="T2" fmla="*/ 137 w 862"/>
                <a:gd name="T3" fmla="*/ 38 h 260"/>
                <a:gd name="T4" fmla="*/ 318 w 862"/>
                <a:gd name="T5" fmla="*/ 243 h 260"/>
                <a:gd name="T6" fmla="*/ 613 w 862"/>
                <a:gd name="T7" fmla="*/ 138 h 260"/>
                <a:gd name="T8" fmla="*/ 752 w 862"/>
                <a:gd name="T9" fmla="*/ 25 h 260"/>
                <a:gd name="T10" fmla="*/ 862 w 862"/>
                <a:gd name="T11" fmla="*/ 16 h 26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2" h="260">
                  <a:moveTo>
                    <a:pt x="0" y="16"/>
                  </a:moveTo>
                  <a:cubicBezTo>
                    <a:pt x="42" y="8"/>
                    <a:pt x="84" y="0"/>
                    <a:pt x="137" y="38"/>
                  </a:cubicBezTo>
                  <a:cubicBezTo>
                    <a:pt x="190" y="76"/>
                    <a:pt x="239" y="226"/>
                    <a:pt x="318" y="243"/>
                  </a:cubicBezTo>
                  <a:cubicBezTo>
                    <a:pt x="397" y="260"/>
                    <a:pt x="541" y="174"/>
                    <a:pt x="613" y="138"/>
                  </a:cubicBezTo>
                  <a:cubicBezTo>
                    <a:pt x="685" y="102"/>
                    <a:pt x="710" y="45"/>
                    <a:pt x="752" y="25"/>
                  </a:cubicBezTo>
                  <a:cubicBezTo>
                    <a:pt x="794" y="5"/>
                    <a:pt x="839" y="18"/>
                    <a:pt x="862" y="16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未知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182529" y="3017327"/>
              <a:ext cx="488827" cy="1627985"/>
            </a:xfrm>
            <a:custGeom>
              <a:gdLst>
                <a:gd name="T0" fmla="*/ 263 w 263"/>
                <a:gd name="T1" fmla="*/ 0 h 1139"/>
                <a:gd name="T2" fmla="*/ 177 w 263"/>
                <a:gd name="T3" fmla="*/ 86 h 1139"/>
                <a:gd name="T4" fmla="*/ 229 w 263"/>
                <a:gd name="T5" fmla="*/ 363 h 1139"/>
                <a:gd name="T6" fmla="*/ 38 w 263"/>
                <a:gd name="T7" fmla="*/ 643 h 1139"/>
                <a:gd name="T8" fmla="*/ 10 w 263"/>
                <a:gd name="T9" fmla="*/ 868 h 1139"/>
                <a:gd name="T10" fmla="*/ 96 w 263"/>
                <a:gd name="T11" fmla="*/ 1000 h 1139"/>
                <a:gd name="T12" fmla="*/ 129 w 263"/>
                <a:gd name="T13" fmla="*/ 1139 h 113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1139">
                  <a:moveTo>
                    <a:pt x="263" y="0"/>
                  </a:moveTo>
                  <a:cubicBezTo>
                    <a:pt x="249" y="14"/>
                    <a:pt x="183" y="26"/>
                    <a:pt x="177" y="86"/>
                  </a:cubicBezTo>
                  <a:cubicBezTo>
                    <a:pt x="171" y="146"/>
                    <a:pt x="252" y="270"/>
                    <a:pt x="229" y="363"/>
                  </a:cubicBezTo>
                  <a:cubicBezTo>
                    <a:pt x="206" y="456"/>
                    <a:pt x="74" y="559"/>
                    <a:pt x="38" y="643"/>
                  </a:cubicBezTo>
                  <a:cubicBezTo>
                    <a:pt x="2" y="727"/>
                    <a:pt x="0" y="809"/>
                    <a:pt x="10" y="868"/>
                  </a:cubicBezTo>
                  <a:cubicBezTo>
                    <a:pt x="20" y="927"/>
                    <a:pt x="76" y="955"/>
                    <a:pt x="96" y="1000"/>
                  </a:cubicBezTo>
                  <a:cubicBezTo>
                    <a:pt x="116" y="1045"/>
                    <a:pt x="122" y="1110"/>
                    <a:pt x="129" y="1139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未知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8093337" y="2931568"/>
              <a:ext cx="882863" cy="1685158"/>
            </a:xfrm>
            <a:custGeom>
              <a:gdLst>
                <a:gd name="T0" fmla="*/ 287 w 475"/>
                <a:gd name="T1" fmla="*/ 1179 h 1179"/>
                <a:gd name="T2" fmla="*/ 452 w 475"/>
                <a:gd name="T3" fmla="*/ 1034 h 1179"/>
                <a:gd name="T4" fmla="*/ 426 w 475"/>
                <a:gd name="T5" fmla="*/ 676 h 1179"/>
                <a:gd name="T6" fmla="*/ 241 w 475"/>
                <a:gd name="T7" fmla="*/ 305 h 1179"/>
                <a:gd name="T8" fmla="*/ 39 w 475"/>
                <a:gd name="T9" fmla="*/ 106 h 1179"/>
                <a:gd name="T10" fmla="*/ 9 w 475"/>
                <a:gd name="T11" fmla="*/ 0 h 117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5" h="1179">
                  <a:moveTo>
                    <a:pt x="287" y="1179"/>
                  </a:moveTo>
                  <a:cubicBezTo>
                    <a:pt x="314" y="1155"/>
                    <a:pt x="429" y="1118"/>
                    <a:pt x="452" y="1034"/>
                  </a:cubicBezTo>
                  <a:cubicBezTo>
                    <a:pt x="475" y="950"/>
                    <a:pt x="461" y="798"/>
                    <a:pt x="426" y="676"/>
                  </a:cubicBezTo>
                  <a:cubicBezTo>
                    <a:pt x="391" y="554"/>
                    <a:pt x="305" y="400"/>
                    <a:pt x="241" y="305"/>
                  </a:cubicBezTo>
                  <a:cubicBezTo>
                    <a:pt x="177" y="210"/>
                    <a:pt x="78" y="157"/>
                    <a:pt x="39" y="106"/>
                  </a:cubicBezTo>
                  <a:cubicBezTo>
                    <a:pt x="0" y="55"/>
                    <a:pt x="15" y="22"/>
                    <a:pt x="9" y="0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未知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440799" y="4570988"/>
              <a:ext cx="1193259" cy="295867"/>
            </a:xfrm>
            <a:custGeom>
              <a:gdLst>
                <a:gd name="T0" fmla="*/ 0 w 642"/>
                <a:gd name="T1" fmla="*/ 85 h 207"/>
                <a:gd name="T2" fmla="*/ 225 w 642"/>
                <a:gd name="T3" fmla="*/ 198 h 207"/>
                <a:gd name="T4" fmla="*/ 573 w 642"/>
                <a:gd name="T5" fmla="*/ 29 h 207"/>
                <a:gd name="T6" fmla="*/ 639 w 642"/>
                <a:gd name="T7" fmla="*/ 22 h 2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2" h="206">
                  <a:moveTo>
                    <a:pt x="0" y="85"/>
                  </a:moveTo>
                  <a:cubicBezTo>
                    <a:pt x="37" y="104"/>
                    <a:pt x="130" y="207"/>
                    <a:pt x="225" y="198"/>
                  </a:cubicBezTo>
                  <a:cubicBezTo>
                    <a:pt x="320" y="189"/>
                    <a:pt x="504" y="58"/>
                    <a:pt x="573" y="29"/>
                  </a:cubicBezTo>
                  <a:cubicBezTo>
                    <a:pt x="642" y="0"/>
                    <a:pt x="625" y="24"/>
                    <a:pt x="639" y="22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6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906" name="矩形 3790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6708" y="2310926"/>
            <a:ext cx="453707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实验电路图：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0" name="组合 39" title=""/>
          <p:cNvGrpSpPr/>
          <p:nvPr>
            <p:custDataLst>
              <p:tags r:id="rId4"/>
            </p:custDataLst>
          </p:nvPr>
        </p:nvGrpSpPr>
        <p:grpSpPr>
          <a:xfrm>
            <a:off x="-2381" y="445897"/>
            <a:ext cx="1768004" cy="648026"/>
            <a:chOff x="-3175" y="404815"/>
            <a:chExt cx="2357338" cy="864035"/>
          </a:xfrm>
        </p:grpSpPr>
        <p:sp>
          <p:nvSpPr>
            <p:cNvPr id="41" name="矩形 40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2" name="直接连接符 41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44" name="矩形 4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1499" y="1451599"/>
            <a:ext cx="792878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实验器材：干电池、开关、规格不同的灯泡、电压表、导线若干。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 title=""/>
          <p:cNvGrpSpPr/>
          <p:nvPr>
            <p:custDataLst>
              <p:tags r:id="rId9"/>
            </p:custDataLst>
          </p:nvPr>
        </p:nvGrpSpPr>
        <p:grpSpPr>
          <a:xfrm>
            <a:off x="3095245" y="2140415"/>
            <a:ext cx="2808685" cy="2051447"/>
            <a:chOff x="3282413" y="3649862"/>
            <a:chExt cx="3744913" cy="2735263"/>
          </a:xfrm>
        </p:grpSpPr>
        <p:sp>
          <p:nvSpPr>
            <p:cNvPr id="46" name="Rectangle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82413" y="4405512"/>
              <a:ext cx="3744913" cy="17287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47" name="AutoShape 2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219038" y="4154687"/>
              <a:ext cx="490538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35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48" name="Text Box 8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730338" y="3649862"/>
              <a:ext cx="596900" cy="552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2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grpSp>
          <p:nvGrpSpPr>
            <p:cNvPr id="49" name="Group 9"/>
            <p:cNvGrpSpPr/>
            <p:nvPr>
              <p:custDataLst>
                <p:tags r:id="rId13"/>
              </p:custDataLst>
            </p:nvPr>
          </p:nvGrpSpPr>
          <p:grpSpPr>
            <a:xfrm>
              <a:off x="4161981" y="5972375"/>
              <a:ext cx="398370" cy="269875"/>
              <a:chOff x="29" y="0"/>
              <a:chExt cx="227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62" name="Rectangle 15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63" name="Line 16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V="1">
                <a:off x="29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grpSp>
          <p:nvGrpSpPr>
            <p:cNvPr id="50" name="Group 13"/>
            <p:cNvGrpSpPr/>
            <p:nvPr>
              <p:custDataLst>
                <p:tags r:id="rId16"/>
              </p:custDataLst>
            </p:nvPr>
          </p:nvGrpSpPr>
          <p:grpSpPr>
            <a:xfrm>
              <a:off x="5803363" y="5845375"/>
              <a:ext cx="134938" cy="539750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59" name="Rectangle 1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ea typeface="微软雅黑" panose="020b0503020204020204" charset="-122"/>
                </a:endParaRPr>
              </a:p>
            </p:txBody>
          </p:sp>
          <p:sp>
            <p:nvSpPr>
              <p:cNvPr id="60" name="Line 20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1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1" name="AutoShap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744626" y="4154687"/>
              <a:ext cx="490538" cy="48577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35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charset="-122"/>
              </a:endParaRPr>
            </a:p>
          </p:txBody>
        </p:sp>
        <p:sp>
          <p:nvSpPr>
            <p:cNvPr id="52" name="Oval 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718976" y="4346775"/>
              <a:ext cx="107950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53" name="Text Box 19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607851" y="4442025"/>
              <a:ext cx="463973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</a:rPr>
                <a:t>A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sp>
          <p:nvSpPr>
            <p:cNvPr id="54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192176" y="4334075"/>
              <a:ext cx="107950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4226" y="4405512"/>
              <a:ext cx="447040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</a:rPr>
                <a:t>B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sp>
          <p:nvSpPr>
            <p:cNvPr id="56" name="Oval 2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563776" y="4348362"/>
              <a:ext cx="107950" cy="10795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00">
                <a:ea typeface="微软雅黑" panose="020b0503020204020204" charset="-122"/>
              </a:endParaRPr>
            </a:p>
          </p:txBody>
        </p:sp>
        <p:sp>
          <p:nvSpPr>
            <p:cNvPr id="57" name="Text Box 23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443126" y="4405512"/>
              <a:ext cx="463973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imes New Roman" panose="02020603050405020304" charset="0"/>
                  <a:ea typeface="微软雅黑" panose="020b0503020204020204" charset="-122"/>
                </a:rPr>
                <a:t>C</a:t>
              </a:r>
              <a:endParaRPr lang="en-US" sz="18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  <p:sp>
          <p:nvSpPr>
            <p:cNvPr id="58" name="Text Box 24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255551" y="3649862"/>
              <a:ext cx="596900" cy="552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b="1">
                  <a:latin typeface="Times New Roman" panose="02020603050405020304" charset="0"/>
                  <a:ea typeface="微软雅黑" panose="020b0503020204020204" charset="-122"/>
                </a:rPr>
                <a:t>L</a:t>
              </a:r>
              <a:r>
                <a:rPr lang="en-US" sz="2100" b="1" baseline="-25000">
                  <a:latin typeface="Times New Roman" panose="02020603050405020304" charset="0"/>
                  <a:ea typeface="微软雅黑" panose="020b0503020204020204" charset="-122"/>
                </a:rPr>
                <a:t>1</a:t>
              </a:r>
              <a:endParaRPr lang="en-US" sz="2100" b="1" baseline="-25000">
                <a:latin typeface="Times New Roman" panose="02020603050405020304" charset="0"/>
                <a:ea typeface="微软雅黑" panose="020b0503020204020204" charset="-122"/>
              </a:endParaRPr>
            </a:p>
          </p:txBody>
        </p:sp>
      </p:grpSp>
      <p:sp>
        <p:nvSpPr>
          <p:cNvPr id="65" name="矩形 64" title="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63606" y="3287879"/>
            <a:ext cx="212423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电压表要选择合适的量程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6" grpId="0"/>
      <p:bldP spid="4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782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5086" y="1224131"/>
            <a:ext cx="5221862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调节电压表指针指零，检查器材；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3" name="Rectangle 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4610" y="1747931"/>
            <a:ext cx="613615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断开开关，按照电路图连接电路，检查电路；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4" name="Rectangle 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4611" y="2233965"/>
            <a:ext cx="5212337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用电压表测量灯L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两端的电压，记为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5785" name="Rectangle 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6671" y="2704086"/>
            <a:ext cx="7795591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用电压表测量灯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两端的电压，记为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，测量灯L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、L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两端的总电压，记为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6" name="Rectangle 4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5723" y="3692066"/>
            <a:ext cx="5868988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更换灯泡，重复步骤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8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实验步骤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/>
      <p:bldP spid="75783" grpId="0"/>
      <p:bldP spid="75784" grpId="0"/>
      <p:bldP spid="75785" grpId="0"/>
      <p:bldP spid="757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778698" y="2378966"/>
            <a:ext cx="3234778" cy="1737410"/>
            <a:chOff x="1038264" y="3171954"/>
            <a:chExt cx="4313037" cy="2316547"/>
          </a:xfrm>
        </p:grpSpPr>
        <p:pic>
          <p:nvPicPr>
            <p:cNvPr id="41" name="图片 40"/>
            <p:cNvPicPr/>
            <p:nvPr>
              <p:custDataLst>
                <p:tags r:id="rId5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1559685" y="3171954"/>
              <a:ext cx="1087076" cy="833086"/>
            </a:xfrm>
            <a:prstGeom prst="rect">
              <a:avLst/>
            </a:prstGeom>
          </p:spPr>
        </p:pic>
        <p:pic>
          <p:nvPicPr>
            <p:cNvPr id="39" name="图片 38"/>
            <p:cNvPicPr/>
            <p:nvPr>
              <p:custDataLst>
                <p:tags r:id="rId6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3791840" y="3171954"/>
              <a:ext cx="1087076" cy="833086"/>
            </a:xfrm>
            <a:prstGeom prst="rect">
              <a:avLst/>
            </a:prstGeom>
          </p:spPr>
        </p:pic>
        <p:pic>
          <p:nvPicPr>
            <p:cNvPr id="38" name="图片 37"/>
            <p:cNvPicPr/>
            <p:nvPr>
              <p:custDataLst>
                <p:tags r:id="rId8"/>
              </p:custDataLst>
            </p:nvPr>
          </p:nvPicPr>
          <p:blipFill>
            <a:blip r:embed="rId7"/>
            <a:srcRect l="30944" t="31780" r="32092" b="24380"/>
            <a:stretch>
              <a:fillRect/>
            </a:stretch>
          </p:blipFill>
          <p:spPr>
            <a:xfrm>
              <a:off x="3791840" y="4678768"/>
              <a:ext cx="1214600" cy="809733"/>
            </a:xfrm>
            <a:prstGeom prst="rect">
              <a:avLst/>
            </a:prstGeom>
          </p:spPr>
        </p:pic>
        <p:pic>
          <p:nvPicPr>
            <p:cNvPr id="40" name="图片 39"/>
            <p:cNvPicPr/>
            <p:nvPr>
              <p:custDataLst>
                <p:tags r:id="rId10"/>
              </p:custDataLst>
            </p:nvPr>
          </p:nvPicPr>
          <p:blipFill>
            <a:blip r:embed="rId9"/>
            <a:srcRect l="21349" t="40544" r="22646" b="28187"/>
            <a:stretch>
              <a:fillRect/>
            </a:stretch>
          </p:blipFill>
          <p:spPr>
            <a:xfrm flipH="1">
              <a:off x="1038264" y="4970362"/>
              <a:ext cx="1831398" cy="518139"/>
            </a:xfrm>
            <a:prstGeom prst="rect">
              <a:avLst/>
            </a:prstGeom>
          </p:spPr>
        </p:pic>
        <p:sp>
          <p:nvSpPr>
            <p:cNvPr id="9227" name="任意多边形 37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10655" y="5246894"/>
              <a:ext cx="1536732" cy="165100"/>
            </a:xfrm>
            <a:custGeom>
              <a:gdLst>
                <a:gd name="T0" fmla="*/ 0 w 1296"/>
                <a:gd name="T1" fmla="*/ 6 h 172"/>
                <a:gd name="T2" fmla="*/ 79 w 1296"/>
                <a:gd name="T3" fmla="*/ 79 h 172"/>
                <a:gd name="T4" fmla="*/ 430 w 1296"/>
                <a:gd name="T5" fmla="*/ 165 h 172"/>
                <a:gd name="T6" fmla="*/ 770 w 1296"/>
                <a:gd name="T7" fmla="*/ 119 h 172"/>
                <a:gd name="T8" fmla="*/ 1006 w 1296"/>
                <a:gd name="T9" fmla="*/ 19 h 172"/>
                <a:gd name="T10" fmla="*/ 1251 w 1296"/>
                <a:gd name="T11" fmla="*/ 6 h 172"/>
                <a:gd name="T12" fmla="*/ 1277 w 1296"/>
                <a:gd name="T13" fmla="*/ 19 h 1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6" h="172">
                  <a:moveTo>
                    <a:pt x="0" y="6"/>
                  </a:moveTo>
                  <a:cubicBezTo>
                    <a:pt x="13" y="18"/>
                    <a:pt x="7" y="53"/>
                    <a:pt x="79" y="79"/>
                  </a:cubicBezTo>
                  <a:cubicBezTo>
                    <a:pt x="151" y="105"/>
                    <a:pt x="315" y="158"/>
                    <a:pt x="430" y="165"/>
                  </a:cubicBezTo>
                  <a:cubicBezTo>
                    <a:pt x="545" y="172"/>
                    <a:pt x="674" y="143"/>
                    <a:pt x="770" y="119"/>
                  </a:cubicBezTo>
                  <a:cubicBezTo>
                    <a:pt x="866" y="95"/>
                    <a:pt x="926" y="38"/>
                    <a:pt x="1006" y="19"/>
                  </a:cubicBezTo>
                  <a:cubicBezTo>
                    <a:pt x="1086" y="0"/>
                    <a:pt x="1206" y="6"/>
                    <a:pt x="1251" y="6"/>
                  </a:cubicBezTo>
                  <a:cubicBezTo>
                    <a:pt x="1296" y="6"/>
                    <a:pt x="1272" y="16"/>
                    <a:pt x="1277" y="19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28" name="任意多边形 37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627933" y="3764169"/>
              <a:ext cx="723368" cy="1549400"/>
            </a:xfrm>
            <a:custGeom>
              <a:gdLst>
                <a:gd name="T0" fmla="*/ 106 w 609"/>
                <a:gd name="T1" fmla="*/ 1563 h 1612"/>
                <a:gd name="T2" fmla="*/ 205 w 609"/>
                <a:gd name="T3" fmla="*/ 1563 h 1612"/>
                <a:gd name="T4" fmla="*/ 443 w 609"/>
                <a:gd name="T5" fmla="*/ 1270 h 1612"/>
                <a:gd name="T6" fmla="*/ 549 w 609"/>
                <a:gd name="T7" fmla="*/ 760 h 1612"/>
                <a:gd name="T8" fmla="*/ 86 w 609"/>
                <a:gd name="T9" fmla="*/ 166 h 1612"/>
                <a:gd name="T10" fmla="*/ 33 w 609"/>
                <a:gd name="T11" fmla="*/ 0 h 16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1611">
                  <a:moveTo>
                    <a:pt x="106" y="1563"/>
                  </a:moveTo>
                  <a:cubicBezTo>
                    <a:pt x="122" y="1563"/>
                    <a:pt x="149" y="1612"/>
                    <a:pt x="205" y="1563"/>
                  </a:cubicBezTo>
                  <a:cubicBezTo>
                    <a:pt x="261" y="1514"/>
                    <a:pt x="386" y="1404"/>
                    <a:pt x="443" y="1270"/>
                  </a:cubicBezTo>
                  <a:cubicBezTo>
                    <a:pt x="500" y="1136"/>
                    <a:pt x="609" y="944"/>
                    <a:pt x="549" y="760"/>
                  </a:cubicBezTo>
                  <a:cubicBezTo>
                    <a:pt x="489" y="576"/>
                    <a:pt x="172" y="293"/>
                    <a:pt x="86" y="166"/>
                  </a:cubicBezTo>
                  <a:cubicBezTo>
                    <a:pt x="0" y="39"/>
                    <a:pt x="44" y="35"/>
                    <a:pt x="33" y="0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29" name="任意多边形 37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367834" y="3699082"/>
              <a:ext cx="1669179" cy="146050"/>
            </a:xfrm>
            <a:custGeom>
              <a:gdLst>
                <a:gd name="T0" fmla="*/ 1407 w 1407"/>
                <a:gd name="T1" fmla="*/ 41 h 152"/>
                <a:gd name="T2" fmla="*/ 1140 w 1407"/>
                <a:gd name="T3" fmla="*/ 18 h 152"/>
                <a:gd name="T4" fmla="*/ 736 w 1407"/>
                <a:gd name="T5" fmla="*/ 150 h 152"/>
                <a:gd name="T6" fmla="*/ 233 w 1407"/>
                <a:gd name="T7" fmla="*/ 31 h 152"/>
                <a:gd name="T8" fmla="*/ 0 w 1407"/>
                <a:gd name="T9" fmla="*/ 27 h 1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7" h="152">
                  <a:moveTo>
                    <a:pt x="1407" y="41"/>
                  </a:moveTo>
                  <a:cubicBezTo>
                    <a:pt x="1363" y="37"/>
                    <a:pt x="1252" y="0"/>
                    <a:pt x="1140" y="18"/>
                  </a:cubicBezTo>
                  <a:cubicBezTo>
                    <a:pt x="1028" y="36"/>
                    <a:pt x="887" y="148"/>
                    <a:pt x="736" y="150"/>
                  </a:cubicBezTo>
                  <a:cubicBezTo>
                    <a:pt x="585" y="152"/>
                    <a:pt x="356" y="51"/>
                    <a:pt x="233" y="31"/>
                  </a:cubicBezTo>
                  <a:cubicBezTo>
                    <a:pt x="110" y="11"/>
                    <a:pt x="49" y="28"/>
                    <a:pt x="0" y="27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30" name="任意多边形 37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38264" y="3719719"/>
              <a:ext cx="736952" cy="1509713"/>
            </a:xfrm>
            <a:custGeom>
              <a:gdLst>
                <a:gd name="T0" fmla="*/ 621 w 621"/>
                <a:gd name="T1" fmla="*/ 22 h 1571"/>
                <a:gd name="T2" fmla="*/ 416 w 621"/>
                <a:gd name="T3" fmla="*/ 75 h 1571"/>
                <a:gd name="T4" fmla="*/ 62 w 621"/>
                <a:gd name="T5" fmla="*/ 472 h 1571"/>
                <a:gd name="T6" fmla="*/ 43 w 621"/>
                <a:gd name="T7" fmla="*/ 981 h 1571"/>
                <a:gd name="T8" fmla="*/ 197 w 621"/>
                <a:gd name="T9" fmla="*/ 1505 h 1571"/>
                <a:gd name="T10" fmla="*/ 124 w 621"/>
                <a:gd name="T11" fmla="*/ 1300 h 1571"/>
                <a:gd name="T12" fmla="*/ 217 w 621"/>
                <a:gd name="T13" fmla="*/ 1571 h 15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" h="1571">
                  <a:moveTo>
                    <a:pt x="621" y="22"/>
                  </a:moveTo>
                  <a:cubicBezTo>
                    <a:pt x="587" y="31"/>
                    <a:pt x="509" y="0"/>
                    <a:pt x="416" y="75"/>
                  </a:cubicBezTo>
                  <a:cubicBezTo>
                    <a:pt x="323" y="150"/>
                    <a:pt x="124" y="321"/>
                    <a:pt x="62" y="472"/>
                  </a:cubicBezTo>
                  <a:cubicBezTo>
                    <a:pt x="0" y="623"/>
                    <a:pt x="20" y="809"/>
                    <a:pt x="43" y="981"/>
                  </a:cubicBezTo>
                  <a:cubicBezTo>
                    <a:pt x="66" y="1153"/>
                    <a:pt x="184" y="1452"/>
                    <a:pt x="197" y="1505"/>
                  </a:cubicBezTo>
                  <a:cubicBezTo>
                    <a:pt x="210" y="1558"/>
                    <a:pt x="121" y="1289"/>
                    <a:pt x="124" y="1300"/>
                  </a:cubicBezTo>
                  <a:cubicBezTo>
                    <a:pt x="127" y="1311"/>
                    <a:pt x="198" y="1515"/>
                    <a:pt x="217" y="1571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31" name="Rectangle 24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924644" y="3730832"/>
              <a:ext cx="46526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32" name="Rectangle 24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279834" y="3611769"/>
              <a:ext cx="494131" cy="5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6" name="图片 45" title=""/>
          <p:cNvPicPr/>
          <p:nvPr>
            <p:custDataLst>
              <p:tags r:id="rId19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9014" y="1707851"/>
            <a:ext cx="694085" cy="829562"/>
          </a:xfrm>
          <a:prstGeom prst="rect">
            <a:avLst/>
          </a:prstGeom>
        </p:spPr>
      </p:pic>
      <p:pic>
        <p:nvPicPr>
          <p:cNvPr id="37" name="图片 36" title=""/>
          <p:cNvPicPr/>
          <p:nvPr>
            <p:custDataLst>
              <p:tags r:id="rId20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535" y="1791581"/>
            <a:ext cx="617312" cy="768210"/>
          </a:xfrm>
          <a:prstGeom prst="rect">
            <a:avLst/>
          </a:prstGeom>
        </p:spPr>
      </p:pic>
      <p:sp>
        <p:nvSpPr>
          <p:cNvPr id="68628" name="任意多边形 382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176041" y="2359667"/>
            <a:ext cx="729735" cy="458588"/>
          </a:xfrm>
          <a:custGeom>
            <a:gdLst>
              <a:gd name="T0" fmla="*/ 518 w 518"/>
              <a:gd name="T1" fmla="*/ 0 h 393"/>
              <a:gd name="T2" fmla="*/ 313 w 518"/>
              <a:gd name="T3" fmla="*/ 20 h 393"/>
              <a:gd name="T4" fmla="*/ 49 w 518"/>
              <a:gd name="T5" fmla="*/ 115 h 393"/>
              <a:gd name="T6" fmla="*/ 17 w 518"/>
              <a:gd name="T7" fmla="*/ 331 h 393"/>
              <a:gd name="T8" fmla="*/ 122 w 518"/>
              <a:gd name="T9" fmla="*/ 393 h 39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8" h="393">
                <a:moveTo>
                  <a:pt x="518" y="0"/>
                </a:moveTo>
                <a:cubicBezTo>
                  <a:pt x="484" y="3"/>
                  <a:pt x="391" y="1"/>
                  <a:pt x="313" y="20"/>
                </a:cubicBezTo>
                <a:cubicBezTo>
                  <a:pt x="235" y="39"/>
                  <a:pt x="98" y="63"/>
                  <a:pt x="49" y="115"/>
                </a:cubicBezTo>
                <a:cubicBezTo>
                  <a:pt x="0" y="167"/>
                  <a:pt x="5" y="285"/>
                  <a:pt x="17" y="331"/>
                </a:cubicBezTo>
                <a:cubicBezTo>
                  <a:pt x="29" y="377"/>
                  <a:pt x="100" y="380"/>
                  <a:pt x="122" y="393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29" name="任意多边形 383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793151" y="2359667"/>
            <a:ext cx="480071" cy="443109"/>
          </a:xfrm>
          <a:custGeom>
            <a:gdLst>
              <a:gd name="T0" fmla="*/ 152 w 247"/>
              <a:gd name="T1" fmla="*/ 0 h 376"/>
              <a:gd name="T2" fmla="*/ 243 w 247"/>
              <a:gd name="T3" fmla="*/ 151 h 376"/>
              <a:gd name="T4" fmla="*/ 179 w 247"/>
              <a:gd name="T5" fmla="*/ 316 h 376"/>
              <a:gd name="T6" fmla="*/ 0 w 247"/>
              <a:gd name="T7" fmla="*/ 376 h 37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" h="376">
                <a:moveTo>
                  <a:pt x="152" y="0"/>
                </a:moveTo>
                <a:cubicBezTo>
                  <a:pt x="167" y="25"/>
                  <a:pt x="239" y="98"/>
                  <a:pt x="243" y="151"/>
                </a:cubicBezTo>
                <a:cubicBezTo>
                  <a:pt x="247" y="204"/>
                  <a:pt x="219" y="279"/>
                  <a:pt x="179" y="316"/>
                </a:cubicBezTo>
                <a:cubicBezTo>
                  <a:pt x="139" y="353"/>
                  <a:pt x="37" y="363"/>
                  <a:pt x="0" y="376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23"/>
            </p:custDataLst>
          </p:nvPr>
        </p:nvGrpSpPr>
        <p:grpSpPr>
          <a:xfrm>
            <a:off x="4626004" y="2460106"/>
            <a:ext cx="3283009" cy="1691012"/>
            <a:chOff x="6168005" y="3280141"/>
            <a:chExt cx="4377345" cy="2254682"/>
          </a:xfrm>
        </p:grpSpPr>
        <p:pic>
          <p:nvPicPr>
            <p:cNvPr id="45" name="图片 44"/>
            <p:cNvPicPr/>
            <p:nvPr>
              <p:custDataLst>
                <p:tags r:id="rId24"/>
              </p:custDataLst>
            </p:nvPr>
          </p:nvPicPr>
          <p:blipFill>
            <a:blip r:embed="rId9"/>
            <a:srcRect l="21349" t="40544" r="22646" b="28187"/>
            <a:stretch>
              <a:fillRect/>
            </a:stretch>
          </p:blipFill>
          <p:spPr>
            <a:xfrm flipH="1">
              <a:off x="6208737" y="5013110"/>
              <a:ext cx="1831398" cy="518139"/>
            </a:xfrm>
            <a:prstGeom prst="rect">
              <a:avLst/>
            </a:prstGeom>
          </p:spPr>
        </p:pic>
        <p:pic>
          <p:nvPicPr>
            <p:cNvPr id="44" name="图片 43"/>
            <p:cNvPicPr/>
            <p:nvPr>
              <p:custDataLst>
                <p:tags r:id="rId25"/>
              </p:custDataLst>
            </p:nvPr>
          </p:nvPicPr>
          <p:blipFill>
            <a:blip r:embed="rId7"/>
            <a:srcRect l="30944" t="31780" r="32092" b="24380"/>
            <a:stretch>
              <a:fillRect/>
            </a:stretch>
          </p:blipFill>
          <p:spPr>
            <a:xfrm>
              <a:off x="8998149" y="4725090"/>
              <a:ext cx="1214600" cy="809733"/>
            </a:xfrm>
            <a:prstGeom prst="rect">
              <a:avLst/>
            </a:prstGeom>
          </p:spPr>
        </p:pic>
        <p:pic>
          <p:nvPicPr>
            <p:cNvPr id="43" name="图片 42"/>
            <p:cNvPicPr/>
            <p:nvPr>
              <p:custDataLst>
                <p:tags r:id="rId26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8981209" y="3280141"/>
              <a:ext cx="1087076" cy="833086"/>
            </a:xfrm>
            <a:prstGeom prst="rect">
              <a:avLst/>
            </a:prstGeom>
          </p:spPr>
        </p:pic>
        <p:pic>
          <p:nvPicPr>
            <p:cNvPr id="42" name="图片 41"/>
            <p:cNvPicPr/>
            <p:nvPr>
              <p:custDataLst>
                <p:tags r:id="rId27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6756017" y="3303176"/>
              <a:ext cx="1087076" cy="833086"/>
            </a:xfrm>
            <a:prstGeom prst="rect">
              <a:avLst/>
            </a:prstGeom>
          </p:spPr>
        </p:pic>
        <p:sp>
          <p:nvSpPr>
            <p:cNvPr id="9240" name="任意多边形 37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804704" y="5301130"/>
              <a:ext cx="1536732" cy="165100"/>
            </a:xfrm>
            <a:custGeom>
              <a:gdLst>
                <a:gd name="T0" fmla="*/ 0 w 1296"/>
                <a:gd name="T1" fmla="*/ 6 h 172"/>
                <a:gd name="T2" fmla="*/ 79 w 1296"/>
                <a:gd name="T3" fmla="*/ 79 h 172"/>
                <a:gd name="T4" fmla="*/ 430 w 1296"/>
                <a:gd name="T5" fmla="*/ 165 h 172"/>
                <a:gd name="T6" fmla="*/ 770 w 1296"/>
                <a:gd name="T7" fmla="*/ 119 h 172"/>
                <a:gd name="T8" fmla="*/ 1006 w 1296"/>
                <a:gd name="T9" fmla="*/ 19 h 172"/>
                <a:gd name="T10" fmla="*/ 1251 w 1296"/>
                <a:gd name="T11" fmla="*/ 6 h 172"/>
                <a:gd name="T12" fmla="*/ 1277 w 1296"/>
                <a:gd name="T13" fmla="*/ 19 h 1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6" h="172">
                  <a:moveTo>
                    <a:pt x="0" y="6"/>
                  </a:moveTo>
                  <a:cubicBezTo>
                    <a:pt x="13" y="18"/>
                    <a:pt x="7" y="53"/>
                    <a:pt x="79" y="79"/>
                  </a:cubicBezTo>
                  <a:cubicBezTo>
                    <a:pt x="151" y="105"/>
                    <a:pt x="315" y="158"/>
                    <a:pt x="430" y="165"/>
                  </a:cubicBezTo>
                  <a:cubicBezTo>
                    <a:pt x="545" y="172"/>
                    <a:pt x="674" y="143"/>
                    <a:pt x="770" y="119"/>
                  </a:cubicBezTo>
                  <a:cubicBezTo>
                    <a:pt x="866" y="95"/>
                    <a:pt x="926" y="38"/>
                    <a:pt x="1006" y="19"/>
                  </a:cubicBezTo>
                  <a:cubicBezTo>
                    <a:pt x="1086" y="0"/>
                    <a:pt x="1206" y="6"/>
                    <a:pt x="1251" y="6"/>
                  </a:cubicBezTo>
                  <a:cubicBezTo>
                    <a:pt x="1296" y="6"/>
                    <a:pt x="1272" y="16"/>
                    <a:pt x="1277" y="19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41" name="任意多边形 37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9821982" y="3854503"/>
              <a:ext cx="723368" cy="1549400"/>
            </a:xfrm>
            <a:custGeom>
              <a:gdLst>
                <a:gd name="T0" fmla="*/ 106 w 609"/>
                <a:gd name="T1" fmla="*/ 1563 h 1612"/>
                <a:gd name="T2" fmla="*/ 205 w 609"/>
                <a:gd name="T3" fmla="*/ 1563 h 1612"/>
                <a:gd name="T4" fmla="*/ 443 w 609"/>
                <a:gd name="T5" fmla="*/ 1270 h 1612"/>
                <a:gd name="T6" fmla="*/ 549 w 609"/>
                <a:gd name="T7" fmla="*/ 760 h 1612"/>
                <a:gd name="T8" fmla="*/ 86 w 609"/>
                <a:gd name="T9" fmla="*/ 166 h 1612"/>
                <a:gd name="T10" fmla="*/ 33 w 609"/>
                <a:gd name="T11" fmla="*/ 0 h 16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1611">
                  <a:moveTo>
                    <a:pt x="106" y="1563"/>
                  </a:moveTo>
                  <a:cubicBezTo>
                    <a:pt x="122" y="1563"/>
                    <a:pt x="149" y="1612"/>
                    <a:pt x="205" y="1563"/>
                  </a:cubicBezTo>
                  <a:cubicBezTo>
                    <a:pt x="261" y="1514"/>
                    <a:pt x="386" y="1404"/>
                    <a:pt x="443" y="1270"/>
                  </a:cubicBezTo>
                  <a:cubicBezTo>
                    <a:pt x="500" y="1136"/>
                    <a:pt x="609" y="944"/>
                    <a:pt x="549" y="760"/>
                  </a:cubicBezTo>
                  <a:cubicBezTo>
                    <a:pt x="489" y="576"/>
                    <a:pt x="172" y="293"/>
                    <a:pt x="86" y="166"/>
                  </a:cubicBezTo>
                  <a:cubicBezTo>
                    <a:pt x="0" y="39"/>
                    <a:pt x="44" y="35"/>
                    <a:pt x="33" y="0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42" name="任意多边形 377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561883" y="3789416"/>
              <a:ext cx="1669179" cy="146050"/>
            </a:xfrm>
            <a:custGeom>
              <a:gdLst>
                <a:gd name="T0" fmla="*/ 1407 w 1407"/>
                <a:gd name="T1" fmla="*/ 41 h 152"/>
                <a:gd name="T2" fmla="*/ 1140 w 1407"/>
                <a:gd name="T3" fmla="*/ 18 h 152"/>
                <a:gd name="T4" fmla="*/ 736 w 1407"/>
                <a:gd name="T5" fmla="*/ 150 h 152"/>
                <a:gd name="T6" fmla="*/ 233 w 1407"/>
                <a:gd name="T7" fmla="*/ 31 h 152"/>
                <a:gd name="T8" fmla="*/ 0 w 1407"/>
                <a:gd name="T9" fmla="*/ 27 h 1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7" h="152">
                  <a:moveTo>
                    <a:pt x="1407" y="41"/>
                  </a:moveTo>
                  <a:cubicBezTo>
                    <a:pt x="1363" y="37"/>
                    <a:pt x="1252" y="0"/>
                    <a:pt x="1140" y="18"/>
                  </a:cubicBezTo>
                  <a:cubicBezTo>
                    <a:pt x="1028" y="36"/>
                    <a:pt x="887" y="148"/>
                    <a:pt x="736" y="150"/>
                  </a:cubicBezTo>
                  <a:cubicBezTo>
                    <a:pt x="585" y="152"/>
                    <a:pt x="356" y="51"/>
                    <a:pt x="233" y="31"/>
                  </a:cubicBezTo>
                  <a:cubicBezTo>
                    <a:pt x="110" y="11"/>
                    <a:pt x="49" y="28"/>
                    <a:pt x="0" y="27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43" name="任意多边形 37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168005" y="3810053"/>
              <a:ext cx="736952" cy="1509713"/>
            </a:xfrm>
            <a:custGeom>
              <a:gdLst>
                <a:gd name="T0" fmla="*/ 621 w 621"/>
                <a:gd name="T1" fmla="*/ 22 h 1571"/>
                <a:gd name="T2" fmla="*/ 416 w 621"/>
                <a:gd name="T3" fmla="*/ 75 h 1571"/>
                <a:gd name="T4" fmla="*/ 62 w 621"/>
                <a:gd name="T5" fmla="*/ 472 h 1571"/>
                <a:gd name="T6" fmla="*/ 43 w 621"/>
                <a:gd name="T7" fmla="*/ 981 h 1571"/>
                <a:gd name="T8" fmla="*/ 197 w 621"/>
                <a:gd name="T9" fmla="*/ 1505 h 1571"/>
                <a:gd name="T10" fmla="*/ 124 w 621"/>
                <a:gd name="T11" fmla="*/ 1300 h 1571"/>
                <a:gd name="T12" fmla="*/ 217 w 621"/>
                <a:gd name="T13" fmla="*/ 1571 h 15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" h="1571">
                  <a:moveTo>
                    <a:pt x="621" y="22"/>
                  </a:moveTo>
                  <a:cubicBezTo>
                    <a:pt x="587" y="31"/>
                    <a:pt x="509" y="0"/>
                    <a:pt x="416" y="75"/>
                  </a:cubicBezTo>
                  <a:cubicBezTo>
                    <a:pt x="323" y="150"/>
                    <a:pt x="124" y="321"/>
                    <a:pt x="62" y="472"/>
                  </a:cubicBezTo>
                  <a:cubicBezTo>
                    <a:pt x="0" y="623"/>
                    <a:pt x="20" y="809"/>
                    <a:pt x="43" y="981"/>
                  </a:cubicBezTo>
                  <a:cubicBezTo>
                    <a:pt x="66" y="1153"/>
                    <a:pt x="184" y="1452"/>
                    <a:pt x="197" y="1505"/>
                  </a:cubicBezTo>
                  <a:cubicBezTo>
                    <a:pt x="210" y="1558"/>
                    <a:pt x="121" y="1289"/>
                    <a:pt x="124" y="1300"/>
                  </a:cubicBezTo>
                  <a:cubicBezTo>
                    <a:pt x="127" y="1311"/>
                    <a:pt x="198" y="1515"/>
                    <a:pt x="217" y="1571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44" name="Rectangle 248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118693" y="3821166"/>
              <a:ext cx="46526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45" name="Rectangle 248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9473883" y="3702103"/>
              <a:ext cx="494131" cy="5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8641" name="任意多边形 384" title="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52729" y="2296755"/>
            <a:ext cx="875121" cy="578644"/>
          </a:xfrm>
          <a:custGeom>
            <a:gdLst>
              <a:gd name="T0" fmla="*/ 19 w 628"/>
              <a:gd name="T1" fmla="*/ 0 h 464"/>
              <a:gd name="T2" fmla="*/ 39 w 628"/>
              <a:gd name="T3" fmla="*/ 186 h 464"/>
              <a:gd name="T4" fmla="*/ 251 w 628"/>
              <a:gd name="T5" fmla="*/ 325 h 464"/>
              <a:gd name="T6" fmla="*/ 456 w 628"/>
              <a:gd name="T7" fmla="*/ 404 h 464"/>
              <a:gd name="T8" fmla="*/ 628 w 628"/>
              <a:gd name="T9" fmla="*/ 464 h 4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8" h="462">
                <a:moveTo>
                  <a:pt x="19" y="0"/>
                </a:moveTo>
                <a:cubicBezTo>
                  <a:pt x="22" y="31"/>
                  <a:pt x="0" y="132"/>
                  <a:pt x="39" y="186"/>
                </a:cubicBezTo>
                <a:cubicBezTo>
                  <a:pt x="78" y="240"/>
                  <a:pt x="182" y="289"/>
                  <a:pt x="251" y="325"/>
                </a:cubicBezTo>
                <a:cubicBezTo>
                  <a:pt x="320" y="361"/>
                  <a:pt x="393" y="381"/>
                  <a:pt x="456" y="404"/>
                </a:cubicBezTo>
                <a:cubicBezTo>
                  <a:pt x="519" y="427"/>
                  <a:pt x="592" y="451"/>
                  <a:pt x="628" y="464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42" name="任意多边形 385" title="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273302" y="2314575"/>
            <a:ext cx="1364447" cy="562014"/>
          </a:xfrm>
          <a:custGeom>
            <a:gdLst>
              <a:gd name="T0" fmla="*/ 0 w 1075"/>
              <a:gd name="T1" fmla="*/ 2 h 487"/>
              <a:gd name="T2" fmla="*/ 252 w 1075"/>
              <a:gd name="T3" fmla="*/ 128 h 487"/>
              <a:gd name="T4" fmla="*/ 838 w 1075"/>
              <a:gd name="T5" fmla="*/ 17 h 487"/>
              <a:gd name="T6" fmla="*/ 1050 w 1075"/>
              <a:gd name="T7" fmla="*/ 229 h 487"/>
              <a:gd name="T8" fmla="*/ 991 w 1075"/>
              <a:gd name="T9" fmla="*/ 441 h 487"/>
              <a:gd name="T10" fmla="*/ 845 w 1075"/>
              <a:gd name="T11" fmla="*/ 487 h 48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75" h="487">
                <a:moveTo>
                  <a:pt x="0" y="2"/>
                </a:moveTo>
                <a:cubicBezTo>
                  <a:pt x="40" y="24"/>
                  <a:pt x="112" y="125"/>
                  <a:pt x="252" y="128"/>
                </a:cubicBezTo>
                <a:cubicBezTo>
                  <a:pt x="392" y="131"/>
                  <a:pt x="705" y="0"/>
                  <a:pt x="838" y="17"/>
                </a:cubicBezTo>
                <a:cubicBezTo>
                  <a:pt x="971" y="34"/>
                  <a:pt x="1025" y="158"/>
                  <a:pt x="1050" y="229"/>
                </a:cubicBezTo>
                <a:cubicBezTo>
                  <a:pt x="1075" y="300"/>
                  <a:pt x="1025" y="398"/>
                  <a:pt x="991" y="441"/>
                </a:cubicBezTo>
                <a:cubicBezTo>
                  <a:pt x="957" y="484"/>
                  <a:pt x="875" y="478"/>
                  <a:pt x="845" y="487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43" name="文本框 68642" title="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56201" y="1328777"/>
            <a:ext cx="3460153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②测灯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49" name="文本框 68643" title="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1168400" y="1275204"/>
            <a:ext cx="297157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①测灯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两端的电压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38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34" name="矩形 33"/>
            <p:cNvSpPr/>
            <p:nvPr>
              <p:custDataLst>
                <p:tags r:id="rId39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5" name="直接连接符 34"/>
            <p:cNvCxnSpPr/>
            <p:nvPr>
              <p:custDataLst>
                <p:tags r:id="rId40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8" grpId="0" animBg="1"/>
      <p:bldP spid="686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576264" y="2535748"/>
            <a:ext cx="3509703" cy="1764122"/>
            <a:chOff x="768352" y="3380997"/>
            <a:chExt cx="4679604" cy="2352163"/>
          </a:xfrm>
        </p:grpSpPr>
        <p:pic>
          <p:nvPicPr>
            <p:cNvPr id="41" name="图片 40"/>
            <p:cNvPicPr/>
            <p:nvPr>
              <p:custDataLst>
                <p:tags r:id="rId5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3814524" y="3380997"/>
              <a:ext cx="1190131" cy="912063"/>
            </a:xfrm>
            <a:prstGeom prst="rect">
              <a:avLst/>
            </a:prstGeom>
          </p:spPr>
        </p:pic>
        <p:pic>
          <p:nvPicPr>
            <p:cNvPr id="38" name="图片 37"/>
            <p:cNvPicPr/>
            <p:nvPr>
              <p:custDataLst>
                <p:tags r:id="rId6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1329588" y="3384350"/>
              <a:ext cx="1190131" cy="912063"/>
            </a:xfrm>
            <a:prstGeom prst="rect">
              <a:avLst/>
            </a:prstGeom>
          </p:spPr>
        </p:pic>
        <p:pic>
          <p:nvPicPr>
            <p:cNvPr id="37" name="图片 36"/>
            <p:cNvPicPr/>
            <p:nvPr>
              <p:custDataLst>
                <p:tags r:id="rId8"/>
              </p:custDataLst>
            </p:nvPr>
          </p:nvPicPr>
          <p:blipFill>
            <a:blip r:embed="rId7"/>
            <a:srcRect l="30944" t="31780" r="32092" b="24380"/>
            <a:stretch>
              <a:fillRect/>
            </a:stretch>
          </p:blipFill>
          <p:spPr>
            <a:xfrm>
              <a:off x="3795356" y="4853323"/>
              <a:ext cx="1228468" cy="879837"/>
            </a:xfrm>
            <a:prstGeom prst="rect">
              <a:avLst/>
            </a:prstGeom>
          </p:spPr>
        </p:pic>
        <p:pic>
          <p:nvPicPr>
            <p:cNvPr id="39" name="图片 38"/>
            <p:cNvPicPr/>
            <p:nvPr>
              <p:custDataLst>
                <p:tags r:id="rId10"/>
              </p:custDataLst>
            </p:nvPr>
          </p:nvPicPr>
          <p:blipFill>
            <a:blip r:embed="rId9"/>
            <a:srcRect l="21349" t="40544" r="22646" b="28187"/>
            <a:stretch>
              <a:fillRect/>
            </a:stretch>
          </p:blipFill>
          <p:spPr>
            <a:xfrm flipH="1">
              <a:off x="806016" y="5165902"/>
              <a:ext cx="1938467" cy="567258"/>
            </a:xfrm>
            <a:prstGeom prst="rect">
              <a:avLst/>
            </a:prstGeom>
          </p:spPr>
        </p:pic>
        <p:sp>
          <p:nvSpPr>
            <p:cNvPr id="10252" name="任意多边形 37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474381" y="5501022"/>
              <a:ext cx="1667339" cy="165100"/>
            </a:xfrm>
            <a:custGeom>
              <a:gdLst>
                <a:gd name="T0" fmla="*/ 0 w 1296"/>
                <a:gd name="T1" fmla="*/ 6 h 172"/>
                <a:gd name="T2" fmla="*/ 79 w 1296"/>
                <a:gd name="T3" fmla="*/ 79 h 172"/>
                <a:gd name="T4" fmla="*/ 430 w 1296"/>
                <a:gd name="T5" fmla="*/ 165 h 172"/>
                <a:gd name="T6" fmla="*/ 770 w 1296"/>
                <a:gd name="T7" fmla="*/ 119 h 172"/>
                <a:gd name="T8" fmla="*/ 1006 w 1296"/>
                <a:gd name="T9" fmla="*/ 19 h 172"/>
                <a:gd name="T10" fmla="*/ 1251 w 1296"/>
                <a:gd name="T11" fmla="*/ 6 h 172"/>
                <a:gd name="T12" fmla="*/ 1277 w 1296"/>
                <a:gd name="T13" fmla="*/ 19 h 1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6" h="172">
                  <a:moveTo>
                    <a:pt x="0" y="6"/>
                  </a:moveTo>
                  <a:cubicBezTo>
                    <a:pt x="13" y="18"/>
                    <a:pt x="7" y="53"/>
                    <a:pt x="79" y="79"/>
                  </a:cubicBezTo>
                  <a:cubicBezTo>
                    <a:pt x="151" y="105"/>
                    <a:pt x="315" y="158"/>
                    <a:pt x="430" y="165"/>
                  </a:cubicBezTo>
                  <a:cubicBezTo>
                    <a:pt x="545" y="172"/>
                    <a:pt x="674" y="143"/>
                    <a:pt x="770" y="119"/>
                  </a:cubicBezTo>
                  <a:cubicBezTo>
                    <a:pt x="866" y="95"/>
                    <a:pt x="926" y="38"/>
                    <a:pt x="1006" y="19"/>
                  </a:cubicBezTo>
                  <a:cubicBezTo>
                    <a:pt x="1086" y="0"/>
                    <a:pt x="1206" y="6"/>
                    <a:pt x="1251" y="6"/>
                  </a:cubicBezTo>
                  <a:cubicBezTo>
                    <a:pt x="1296" y="6"/>
                    <a:pt x="1272" y="16"/>
                    <a:pt x="1277" y="19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53" name="任意多边形 37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663109" y="4018297"/>
              <a:ext cx="784847" cy="1549400"/>
            </a:xfrm>
            <a:custGeom>
              <a:gdLst>
                <a:gd name="T0" fmla="*/ 106 w 609"/>
                <a:gd name="T1" fmla="*/ 1563 h 1612"/>
                <a:gd name="T2" fmla="*/ 205 w 609"/>
                <a:gd name="T3" fmla="*/ 1563 h 1612"/>
                <a:gd name="T4" fmla="*/ 443 w 609"/>
                <a:gd name="T5" fmla="*/ 1270 h 1612"/>
                <a:gd name="T6" fmla="*/ 549 w 609"/>
                <a:gd name="T7" fmla="*/ 760 h 1612"/>
                <a:gd name="T8" fmla="*/ 86 w 609"/>
                <a:gd name="T9" fmla="*/ 166 h 1612"/>
                <a:gd name="T10" fmla="*/ 33 w 609"/>
                <a:gd name="T11" fmla="*/ 0 h 16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1611">
                  <a:moveTo>
                    <a:pt x="106" y="1563"/>
                  </a:moveTo>
                  <a:cubicBezTo>
                    <a:pt x="122" y="1563"/>
                    <a:pt x="149" y="1612"/>
                    <a:pt x="205" y="1563"/>
                  </a:cubicBezTo>
                  <a:cubicBezTo>
                    <a:pt x="261" y="1514"/>
                    <a:pt x="386" y="1404"/>
                    <a:pt x="443" y="1270"/>
                  </a:cubicBezTo>
                  <a:cubicBezTo>
                    <a:pt x="500" y="1136"/>
                    <a:pt x="609" y="944"/>
                    <a:pt x="549" y="760"/>
                  </a:cubicBezTo>
                  <a:cubicBezTo>
                    <a:pt x="489" y="576"/>
                    <a:pt x="172" y="293"/>
                    <a:pt x="86" y="166"/>
                  </a:cubicBezTo>
                  <a:cubicBezTo>
                    <a:pt x="0" y="39"/>
                    <a:pt x="44" y="35"/>
                    <a:pt x="33" y="0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54" name="任意多边形 37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10923" y="3953210"/>
              <a:ext cx="1811044" cy="146050"/>
            </a:xfrm>
            <a:custGeom>
              <a:gdLst>
                <a:gd name="T0" fmla="*/ 1407 w 1407"/>
                <a:gd name="T1" fmla="*/ 41 h 152"/>
                <a:gd name="T2" fmla="*/ 1140 w 1407"/>
                <a:gd name="T3" fmla="*/ 18 h 152"/>
                <a:gd name="T4" fmla="*/ 736 w 1407"/>
                <a:gd name="T5" fmla="*/ 150 h 152"/>
                <a:gd name="T6" fmla="*/ 233 w 1407"/>
                <a:gd name="T7" fmla="*/ 31 h 152"/>
                <a:gd name="T8" fmla="*/ 0 w 1407"/>
                <a:gd name="T9" fmla="*/ 27 h 1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7" h="152">
                  <a:moveTo>
                    <a:pt x="1407" y="41"/>
                  </a:moveTo>
                  <a:cubicBezTo>
                    <a:pt x="1363" y="37"/>
                    <a:pt x="1252" y="0"/>
                    <a:pt x="1140" y="18"/>
                  </a:cubicBezTo>
                  <a:cubicBezTo>
                    <a:pt x="1028" y="36"/>
                    <a:pt x="887" y="148"/>
                    <a:pt x="736" y="150"/>
                  </a:cubicBezTo>
                  <a:cubicBezTo>
                    <a:pt x="585" y="152"/>
                    <a:pt x="356" y="51"/>
                    <a:pt x="233" y="31"/>
                  </a:cubicBezTo>
                  <a:cubicBezTo>
                    <a:pt x="110" y="11"/>
                    <a:pt x="49" y="28"/>
                    <a:pt x="0" y="27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55" name="任意多边形 37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68352" y="3973847"/>
              <a:ext cx="799586" cy="1509713"/>
            </a:xfrm>
            <a:custGeom>
              <a:gdLst>
                <a:gd name="T0" fmla="*/ 621 w 621"/>
                <a:gd name="T1" fmla="*/ 22 h 1571"/>
                <a:gd name="T2" fmla="*/ 416 w 621"/>
                <a:gd name="T3" fmla="*/ 75 h 1571"/>
                <a:gd name="T4" fmla="*/ 62 w 621"/>
                <a:gd name="T5" fmla="*/ 472 h 1571"/>
                <a:gd name="T6" fmla="*/ 43 w 621"/>
                <a:gd name="T7" fmla="*/ 981 h 1571"/>
                <a:gd name="T8" fmla="*/ 197 w 621"/>
                <a:gd name="T9" fmla="*/ 1505 h 1571"/>
                <a:gd name="T10" fmla="*/ 124 w 621"/>
                <a:gd name="T11" fmla="*/ 1300 h 1571"/>
                <a:gd name="T12" fmla="*/ 217 w 621"/>
                <a:gd name="T13" fmla="*/ 1571 h 15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" h="1571">
                  <a:moveTo>
                    <a:pt x="621" y="22"/>
                  </a:moveTo>
                  <a:cubicBezTo>
                    <a:pt x="587" y="31"/>
                    <a:pt x="509" y="0"/>
                    <a:pt x="416" y="75"/>
                  </a:cubicBezTo>
                  <a:cubicBezTo>
                    <a:pt x="323" y="150"/>
                    <a:pt x="124" y="321"/>
                    <a:pt x="62" y="472"/>
                  </a:cubicBezTo>
                  <a:cubicBezTo>
                    <a:pt x="0" y="623"/>
                    <a:pt x="20" y="809"/>
                    <a:pt x="43" y="981"/>
                  </a:cubicBezTo>
                  <a:cubicBezTo>
                    <a:pt x="66" y="1153"/>
                    <a:pt x="184" y="1452"/>
                    <a:pt x="197" y="1505"/>
                  </a:cubicBezTo>
                  <a:cubicBezTo>
                    <a:pt x="210" y="1558"/>
                    <a:pt x="121" y="1289"/>
                    <a:pt x="124" y="1300"/>
                  </a:cubicBezTo>
                  <a:cubicBezTo>
                    <a:pt x="127" y="1311"/>
                    <a:pt x="198" y="1515"/>
                    <a:pt x="217" y="1571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57" name="Rectangle 24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285424" y="4222132"/>
              <a:ext cx="536128" cy="5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2" name="图片 41" title=""/>
          <p:cNvPicPr/>
          <p:nvPr>
            <p:custDataLst>
              <p:tags r:id="rId18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5341" y="3546527"/>
            <a:ext cx="662269" cy="824156"/>
          </a:xfrm>
          <a:prstGeom prst="rect">
            <a:avLst/>
          </a:prstGeom>
        </p:spPr>
      </p:pic>
      <p:pic>
        <p:nvPicPr>
          <p:cNvPr id="40" name="图片 39" title=""/>
          <p:cNvPicPr/>
          <p:nvPr>
            <p:custDataLst>
              <p:tags r:id="rId19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0697" y="1844013"/>
            <a:ext cx="662269" cy="824156"/>
          </a:xfrm>
          <a:prstGeom prst="rect">
            <a:avLst/>
          </a:prstGeom>
        </p:spPr>
      </p:pic>
      <p:sp>
        <p:nvSpPr>
          <p:cNvPr id="10256" name="Rectangle 248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297550" y="3173981"/>
            <a:ext cx="37860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zh-CN" altLang="en-US" sz="1800" b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zh-CN" altLang="en-US" sz="1800" b="1" baseline="-25000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 b="1" i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800" b="1" baseline="-25000">
              <a:solidFill>
                <a:srgbClr val="FF33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681" name="任意多边形 382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53749" y="2426863"/>
            <a:ext cx="1558159" cy="586859"/>
          </a:xfrm>
          <a:custGeom>
            <a:gdLst>
              <a:gd name="T0" fmla="*/ 892 w 892"/>
              <a:gd name="T1" fmla="*/ 34 h 496"/>
              <a:gd name="T2" fmla="*/ 387 w 892"/>
              <a:gd name="T3" fmla="*/ 52 h 496"/>
              <a:gd name="T4" fmla="*/ 43 w 892"/>
              <a:gd name="T5" fmla="*/ 344 h 496"/>
              <a:gd name="T6" fmla="*/ 129 w 892"/>
              <a:gd name="T7" fmla="*/ 496 h 4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2" h="496">
                <a:moveTo>
                  <a:pt x="892" y="34"/>
                </a:moveTo>
                <a:cubicBezTo>
                  <a:pt x="808" y="37"/>
                  <a:pt x="528" y="0"/>
                  <a:pt x="387" y="52"/>
                </a:cubicBezTo>
                <a:cubicBezTo>
                  <a:pt x="246" y="104"/>
                  <a:pt x="86" y="270"/>
                  <a:pt x="43" y="344"/>
                </a:cubicBezTo>
                <a:cubicBezTo>
                  <a:pt x="0" y="418"/>
                  <a:pt x="111" y="464"/>
                  <a:pt x="129" y="496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682" name="任意多边形 386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879725" y="2448176"/>
            <a:ext cx="780656" cy="611981"/>
          </a:xfrm>
          <a:custGeom>
            <a:gdLst>
              <a:gd name="T0" fmla="*/ 0 w 857"/>
              <a:gd name="T1" fmla="*/ 0 h 514"/>
              <a:gd name="T2" fmla="*/ 114 w 857"/>
              <a:gd name="T3" fmla="*/ 64 h 514"/>
              <a:gd name="T4" fmla="*/ 406 w 857"/>
              <a:gd name="T5" fmla="*/ 124 h 514"/>
              <a:gd name="T6" fmla="*/ 671 w 857"/>
              <a:gd name="T7" fmla="*/ 151 h 514"/>
              <a:gd name="T8" fmla="*/ 836 w 857"/>
              <a:gd name="T9" fmla="*/ 296 h 514"/>
              <a:gd name="T10" fmla="*/ 796 w 857"/>
              <a:gd name="T11" fmla="*/ 482 h 514"/>
              <a:gd name="T12" fmla="*/ 684 w 857"/>
              <a:gd name="T13" fmla="*/ 488 h 51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7" h="514">
                <a:moveTo>
                  <a:pt x="0" y="0"/>
                </a:moveTo>
                <a:cubicBezTo>
                  <a:pt x="19" y="11"/>
                  <a:pt x="46" y="43"/>
                  <a:pt x="114" y="64"/>
                </a:cubicBezTo>
                <a:cubicBezTo>
                  <a:pt x="182" y="85"/>
                  <a:pt x="313" y="110"/>
                  <a:pt x="406" y="124"/>
                </a:cubicBezTo>
                <a:cubicBezTo>
                  <a:pt x="499" y="138"/>
                  <a:pt x="599" y="122"/>
                  <a:pt x="671" y="151"/>
                </a:cubicBezTo>
                <a:cubicBezTo>
                  <a:pt x="743" y="180"/>
                  <a:pt x="815" y="241"/>
                  <a:pt x="836" y="296"/>
                </a:cubicBezTo>
                <a:cubicBezTo>
                  <a:pt x="857" y="351"/>
                  <a:pt x="821" y="450"/>
                  <a:pt x="796" y="482"/>
                </a:cubicBezTo>
                <a:cubicBezTo>
                  <a:pt x="771" y="514"/>
                  <a:pt x="707" y="487"/>
                  <a:pt x="684" y="488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683" name="文本框 69682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016259" y="1272344"/>
            <a:ext cx="32766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④测电源两端电压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61" name="文本框 69683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64567" y="1281363"/>
            <a:ext cx="282019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③测串联电路两端电压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25"/>
            </p:custDataLst>
          </p:nvPr>
        </p:nvGrpSpPr>
        <p:grpSpPr>
          <a:xfrm>
            <a:off x="5220928" y="1604229"/>
            <a:ext cx="3053774" cy="1800233"/>
            <a:chOff x="6961237" y="2138972"/>
            <a:chExt cx="4071699" cy="2400311"/>
          </a:xfrm>
        </p:grpSpPr>
        <p:pic>
          <p:nvPicPr>
            <p:cNvPr id="46" name="图片 45"/>
            <p:cNvPicPr/>
            <p:nvPr>
              <p:custDataLst>
                <p:tags r:id="rId26"/>
              </p:custDataLst>
            </p:nvPr>
          </p:nvPicPr>
          <p:blipFill>
            <a:blip r:embed="rId7"/>
            <a:srcRect l="30944" t="31780" r="32092" b="24380"/>
            <a:stretch>
              <a:fillRect/>
            </a:stretch>
          </p:blipFill>
          <p:spPr>
            <a:xfrm>
              <a:off x="9494254" y="3659446"/>
              <a:ext cx="1228468" cy="879837"/>
            </a:xfrm>
            <a:prstGeom prst="rect">
              <a:avLst/>
            </a:prstGeom>
          </p:spPr>
        </p:pic>
        <p:pic>
          <p:nvPicPr>
            <p:cNvPr id="45" name="图片 44"/>
            <p:cNvPicPr/>
            <p:nvPr>
              <p:custDataLst>
                <p:tags r:id="rId27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9492593" y="2157734"/>
              <a:ext cx="1190131" cy="912063"/>
            </a:xfrm>
            <a:prstGeom prst="rect">
              <a:avLst/>
            </a:prstGeom>
          </p:spPr>
        </p:pic>
        <p:pic>
          <p:nvPicPr>
            <p:cNvPr id="44" name="图片 43"/>
            <p:cNvPicPr/>
            <p:nvPr>
              <p:custDataLst>
                <p:tags r:id="rId28"/>
              </p:custDataLst>
            </p:nvPr>
          </p:nvPicPr>
          <p:blipFill>
            <a:blip r:embed="rId4"/>
            <a:srcRect l="33612" t="32854" r="34232" b="23307"/>
            <a:stretch>
              <a:fillRect/>
            </a:stretch>
          </p:blipFill>
          <p:spPr>
            <a:xfrm>
              <a:off x="7427156" y="2138972"/>
              <a:ext cx="1190131" cy="912063"/>
            </a:xfrm>
            <a:prstGeom prst="rect">
              <a:avLst/>
            </a:prstGeom>
          </p:spPr>
        </p:pic>
        <p:pic>
          <p:nvPicPr>
            <p:cNvPr id="43" name="图片 42"/>
            <p:cNvPicPr/>
            <p:nvPr>
              <p:custDataLst>
                <p:tags r:id="rId29"/>
              </p:custDataLst>
            </p:nvPr>
          </p:nvPicPr>
          <p:blipFill>
            <a:blip r:embed="rId9"/>
            <a:srcRect l="21349" t="40544" r="22646" b="28187"/>
            <a:stretch>
              <a:fillRect/>
            </a:stretch>
          </p:blipFill>
          <p:spPr>
            <a:xfrm flipH="1">
              <a:off x="7019012" y="4032021"/>
              <a:ext cx="1671134" cy="463320"/>
            </a:xfrm>
            <a:prstGeom prst="rect">
              <a:avLst/>
            </a:prstGeom>
          </p:spPr>
        </p:pic>
        <p:sp>
          <p:nvSpPr>
            <p:cNvPr id="10267" name="任意多边形 375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8467128" y="4272316"/>
              <a:ext cx="1368430" cy="165100"/>
            </a:xfrm>
            <a:custGeom>
              <a:gdLst>
                <a:gd name="T0" fmla="*/ 0 w 1296"/>
                <a:gd name="T1" fmla="*/ 6 h 172"/>
                <a:gd name="T2" fmla="*/ 79 w 1296"/>
                <a:gd name="T3" fmla="*/ 79 h 172"/>
                <a:gd name="T4" fmla="*/ 430 w 1296"/>
                <a:gd name="T5" fmla="*/ 165 h 172"/>
                <a:gd name="T6" fmla="*/ 770 w 1296"/>
                <a:gd name="T7" fmla="*/ 119 h 172"/>
                <a:gd name="T8" fmla="*/ 1006 w 1296"/>
                <a:gd name="T9" fmla="*/ 19 h 172"/>
                <a:gd name="T10" fmla="*/ 1251 w 1296"/>
                <a:gd name="T11" fmla="*/ 6 h 172"/>
                <a:gd name="T12" fmla="*/ 1277 w 1296"/>
                <a:gd name="T13" fmla="*/ 19 h 1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6" h="172">
                  <a:moveTo>
                    <a:pt x="0" y="6"/>
                  </a:moveTo>
                  <a:cubicBezTo>
                    <a:pt x="13" y="18"/>
                    <a:pt x="7" y="53"/>
                    <a:pt x="79" y="79"/>
                  </a:cubicBezTo>
                  <a:cubicBezTo>
                    <a:pt x="151" y="105"/>
                    <a:pt x="315" y="158"/>
                    <a:pt x="430" y="165"/>
                  </a:cubicBezTo>
                  <a:cubicBezTo>
                    <a:pt x="545" y="172"/>
                    <a:pt x="674" y="143"/>
                    <a:pt x="770" y="119"/>
                  </a:cubicBezTo>
                  <a:cubicBezTo>
                    <a:pt x="866" y="95"/>
                    <a:pt x="926" y="38"/>
                    <a:pt x="1006" y="19"/>
                  </a:cubicBezTo>
                  <a:cubicBezTo>
                    <a:pt x="1086" y="0"/>
                    <a:pt x="1206" y="6"/>
                    <a:pt x="1251" y="6"/>
                  </a:cubicBezTo>
                  <a:cubicBezTo>
                    <a:pt x="1296" y="6"/>
                    <a:pt x="1272" y="16"/>
                    <a:pt x="1277" y="19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68" name="任意多边形 376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0388791" y="2770865"/>
              <a:ext cx="644145" cy="1549400"/>
            </a:xfrm>
            <a:custGeom>
              <a:gdLst>
                <a:gd name="T0" fmla="*/ 106 w 609"/>
                <a:gd name="T1" fmla="*/ 1563 h 1612"/>
                <a:gd name="T2" fmla="*/ 205 w 609"/>
                <a:gd name="T3" fmla="*/ 1563 h 1612"/>
                <a:gd name="T4" fmla="*/ 443 w 609"/>
                <a:gd name="T5" fmla="*/ 1270 h 1612"/>
                <a:gd name="T6" fmla="*/ 549 w 609"/>
                <a:gd name="T7" fmla="*/ 760 h 1612"/>
                <a:gd name="T8" fmla="*/ 86 w 609"/>
                <a:gd name="T9" fmla="*/ 166 h 1612"/>
                <a:gd name="T10" fmla="*/ 33 w 609"/>
                <a:gd name="T11" fmla="*/ 0 h 16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1611">
                  <a:moveTo>
                    <a:pt x="106" y="1563"/>
                  </a:moveTo>
                  <a:cubicBezTo>
                    <a:pt x="122" y="1563"/>
                    <a:pt x="149" y="1612"/>
                    <a:pt x="205" y="1563"/>
                  </a:cubicBezTo>
                  <a:cubicBezTo>
                    <a:pt x="261" y="1514"/>
                    <a:pt x="386" y="1404"/>
                    <a:pt x="443" y="1270"/>
                  </a:cubicBezTo>
                  <a:cubicBezTo>
                    <a:pt x="500" y="1136"/>
                    <a:pt x="609" y="944"/>
                    <a:pt x="549" y="760"/>
                  </a:cubicBezTo>
                  <a:cubicBezTo>
                    <a:pt x="489" y="576"/>
                    <a:pt x="172" y="293"/>
                    <a:pt x="86" y="166"/>
                  </a:cubicBezTo>
                  <a:cubicBezTo>
                    <a:pt x="0" y="39"/>
                    <a:pt x="44" y="35"/>
                    <a:pt x="33" y="0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69" name="任意多边形 37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8250901" y="2724504"/>
              <a:ext cx="1486372" cy="146050"/>
            </a:xfrm>
            <a:custGeom>
              <a:gdLst>
                <a:gd name="T0" fmla="*/ 1407 w 1407"/>
                <a:gd name="T1" fmla="*/ 41 h 152"/>
                <a:gd name="T2" fmla="*/ 1140 w 1407"/>
                <a:gd name="T3" fmla="*/ 18 h 152"/>
                <a:gd name="T4" fmla="*/ 736 w 1407"/>
                <a:gd name="T5" fmla="*/ 150 h 152"/>
                <a:gd name="T6" fmla="*/ 233 w 1407"/>
                <a:gd name="T7" fmla="*/ 31 h 152"/>
                <a:gd name="T8" fmla="*/ 0 w 1407"/>
                <a:gd name="T9" fmla="*/ 27 h 1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7" h="152">
                  <a:moveTo>
                    <a:pt x="1407" y="41"/>
                  </a:moveTo>
                  <a:cubicBezTo>
                    <a:pt x="1363" y="37"/>
                    <a:pt x="1252" y="0"/>
                    <a:pt x="1140" y="18"/>
                  </a:cubicBezTo>
                  <a:cubicBezTo>
                    <a:pt x="1028" y="36"/>
                    <a:pt x="887" y="148"/>
                    <a:pt x="736" y="150"/>
                  </a:cubicBezTo>
                  <a:cubicBezTo>
                    <a:pt x="585" y="152"/>
                    <a:pt x="356" y="51"/>
                    <a:pt x="233" y="31"/>
                  </a:cubicBezTo>
                  <a:cubicBezTo>
                    <a:pt x="110" y="11"/>
                    <a:pt x="49" y="28"/>
                    <a:pt x="0" y="27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70" name="任意多边形 378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961237" y="2756254"/>
              <a:ext cx="712189" cy="1536806"/>
            </a:xfrm>
            <a:custGeom>
              <a:gdLst>
                <a:gd name="T0" fmla="*/ 621 w 621"/>
                <a:gd name="T1" fmla="*/ 22 h 1571"/>
                <a:gd name="T2" fmla="*/ 416 w 621"/>
                <a:gd name="T3" fmla="*/ 75 h 1571"/>
                <a:gd name="T4" fmla="*/ 62 w 621"/>
                <a:gd name="T5" fmla="*/ 472 h 1571"/>
                <a:gd name="T6" fmla="*/ 43 w 621"/>
                <a:gd name="T7" fmla="*/ 981 h 1571"/>
                <a:gd name="T8" fmla="*/ 197 w 621"/>
                <a:gd name="T9" fmla="*/ 1505 h 1571"/>
                <a:gd name="T10" fmla="*/ 124 w 621"/>
                <a:gd name="T11" fmla="*/ 1300 h 1571"/>
                <a:gd name="T12" fmla="*/ 217 w 621"/>
                <a:gd name="T13" fmla="*/ 1571 h 15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" h="1571">
                  <a:moveTo>
                    <a:pt x="621" y="22"/>
                  </a:moveTo>
                  <a:cubicBezTo>
                    <a:pt x="587" y="31"/>
                    <a:pt x="509" y="0"/>
                    <a:pt x="416" y="75"/>
                  </a:cubicBezTo>
                  <a:cubicBezTo>
                    <a:pt x="323" y="150"/>
                    <a:pt x="124" y="321"/>
                    <a:pt x="62" y="472"/>
                  </a:cubicBezTo>
                  <a:cubicBezTo>
                    <a:pt x="0" y="623"/>
                    <a:pt x="20" y="809"/>
                    <a:pt x="43" y="981"/>
                  </a:cubicBezTo>
                  <a:cubicBezTo>
                    <a:pt x="66" y="1153"/>
                    <a:pt x="184" y="1452"/>
                    <a:pt x="197" y="1505"/>
                  </a:cubicBezTo>
                  <a:cubicBezTo>
                    <a:pt x="210" y="1558"/>
                    <a:pt x="121" y="1289"/>
                    <a:pt x="124" y="1300"/>
                  </a:cubicBezTo>
                  <a:cubicBezTo>
                    <a:pt x="127" y="1311"/>
                    <a:pt x="198" y="1515"/>
                    <a:pt x="217" y="1571"/>
                  </a:cubicBezTo>
                </a:path>
              </a:pathLst>
            </a:custGeom>
            <a:noFill/>
            <a:ln w="28575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71" name="Rectangle 248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856248" y="3003904"/>
              <a:ext cx="414309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72" name="Rectangle 24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9953500" y="2973741"/>
              <a:ext cx="440015" cy="5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1800" b="1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zh-CN" altLang="en-US" sz="1800" b="1" baseline="-25000">
                  <a:solidFill>
                    <a:srgbClr val="CC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800" b="1" i="1">
                  <a:solidFill>
                    <a:srgbClr val="FF33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sz="1800" b="1" baseline="-2500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9696" name="任意多边形 381" title="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351493" y="3204237"/>
            <a:ext cx="690287" cy="1050013"/>
          </a:xfrm>
          <a:custGeom>
            <a:gdLst>
              <a:gd name="T0" fmla="*/ 50 w 601"/>
              <a:gd name="T1" fmla="*/ 0 h 926"/>
              <a:gd name="T2" fmla="*/ 4 w 601"/>
              <a:gd name="T3" fmla="*/ 244 h 926"/>
              <a:gd name="T4" fmla="*/ 77 w 601"/>
              <a:gd name="T5" fmla="*/ 621 h 926"/>
              <a:gd name="T6" fmla="*/ 342 w 601"/>
              <a:gd name="T7" fmla="*/ 886 h 926"/>
              <a:gd name="T8" fmla="*/ 601 w 601"/>
              <a:gd name="T9" fmla="*/ 860 h 92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1" h="924">
                <a:moveTo>
                  <a:pt x="50" y="0"/>
                </a:moveTo>
                <a:cubicBezTo>
                  <a:pt x="42" y="41"/>
                  <a:pt x="0" y="141"/>
                  <a:pt x="4" y="244"/>
                </a:cubicBezTo>
                <a:cubicBezTo>
                  <a:pt x="8" y="347"/>
                  <a:pt x="21" y="514"/>
                  <a:pt x="77" y="621"/>
                </a:cubicBezTo>
                <a:cubicBezTo>
                  <a:pt x="133" y="728"/>
                  <a:pt x="255" y="846"/>
                  <a:pt x="342" y="886"/>
                </a:cubicBezTo>
                <a:cubicBezTo>
                  <a:pt x="429" y="926"/>
                  <a:pt x="547" y="865"/>
                  <a:pt x="601" y="860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697" name="任意多边形 380" title="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331170" y="3222310"/>
            <a:ext cx="399189" cy="1033463"/>
          </a:xfrm>
          <a:custGeom>
            <a:gdLst>
              <a:gd name="T0" fmla="*/ 26 w 352"/>
              <a:gd name="T1" fmla="*/ 821 h 868"/>
              <a:gd name="T2" fmla="*/ 211 w 352"/>
              <a:gd name="T3" fmla="*/ 814 h 868"/>
              <a:gd name="T4" fmla="*/ 350 w 352"/>
              <a:gd name="T5" fmla="*/ 496 h 868"/>
              <a:gd name="T6" fmla="*/ 225 w 352"/>
              <a:gd name="T7" fmla="*/ 185 h 868"/>
              <a:gd name="T8" fmla="*/ 0 w 352"/>
              <a:gd name="T9" fmla="*/ 0 h 86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866">
                <a:moveTo>
                  <a:pt x="26" y="821"/>
                </a:moveTo>
                <a:cubicBezTo>
                  <a:pt x="57" y="820"/>
                  <a:pt x="157" y="868"/>
                  <a:pt x="211" y="814"/>
                </a:cubicBezTo>
                <a:cubicBezTo>
                  <a:pt x="265" y="760"/>
                  <a:pt x="348" y="601"/>
                  <a:pt x="350" y="496"/>
                </a:cubicBezTo>
                <a:cubicBezTo>
                  <a:pt x="352" y="391"/>
                  <a:pt x="283" y="268"/>
                  <a:pt x="225" y="185"/>
                </a:cubicBezTo>
                <a:cubicBezTo>
                  <a:pt x="167" y="102"/>
                  <a:pt x="47" y="39"/>
                  <a:pt x="0" y="0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38"/>
            </p:custDataLst>
          </p:nvPr>
        </p:nvGrpSpPr>
        <p:grpSpPr>
          <a:xfrm>
            <a:off x="0" y="430172"/>
            <a:ext cx="1768004" cy="648026"/>
            <a:chOff x="-3175" y="404815"/>
            <a:chExt cx="2357338" cy="864035"/>
          </a:xfrm>
        </p:grpSpPr>
        <p:sp>
          <p:nvSpPr>
            <p:cNvPr id="34" name="矩形 33"/>
            <p:cNvSpPr/>
            <p:nvPr>
              <p:custDataLst>
                <p:tags r:id="rId39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5" name="直接连接符 34"/>
            <p:cNvCxnSpPr/>
            <p:nvPr>
              <p:custDataLst>
                <p:tags r:id="rId40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  <p:tag name="KSO_WM_UNIT_TABLE_BEAUTIFY" val="smartTable{26974349-a968-4f4d-af10-d01101950dbe}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899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5"/>
</p:tagLst>
</file>

<file path=ppt/tags/tag421.xml><?xml version="1.0" encoding="utf-8"?>
<p:tagLst xmlns:p="http://schemas.openxmlformats.org/presentationml/2006/main">
  <p:tag name="AS_UNIQUEID" val="916"/>
</p:tagLst>
</file>

<file path=ppt/tags/tag422.xml><?xml version="1.0" encoding="utf-8"?>
<p:tagLst xmlns:p="http://schemas.openxmlformats.org/presentationml/2006/main">
  <p:tag name="AS_UNIQUEID" val="917"/>
</p:tagLst>
</file>

<file path=ppt/tags/tag423.xml><?xml version="1.0" encoding="utf-8"?>
<p:tagLst xmlns:p="http://schemas.openxmlformats.org/presentationml/2006/main">
  <p:tag name="AS_UNIQUEID" val="918"/>
</p:tagLst>
</file>

<file path=ppt/tags/tag424.xml><?xml version="1.0" encoding="utf-8"?>
<p:tagLst xmlns:p="http://schemas.openxmlformats.org/presentationml/2006/main">
  <p:tag name="AS_UNIQUEID" val="919"/>
</p:tagLst>
</file>

<file path=ppt/tags/tag425.xml><?xml version="1.0" encoding="utf-8"?>
<p:tagLst xmlns:p="http://schemas.openxmlformats.org/presentationml/2006/main">
  <p:tag name="AS_UNIQUEID" val="920"/>
</p:tagLst>
</file>

<file path=ppt/tags/tag426.xml><?xml version="1.0" encoding="utf-8"?>
<p:tagLst xmlns:p="http://schemas.openxmlformats.org/presentationml/2006/main">
  <p:tag name="AS_UNIQUEID" val="921"/>
</p:tagLst>
</file>

<file path=ppt/tags/tag427.xml><?xml version="1.0" encoding="utf-8"?>
<p:tagLst xmlns:p="http://schemas.openxmlformats.org/presentationml/2006/main">
  <p:tag name="AS_UNIQUEID" val="922"/>
</p:tagLst>
</file>

<file path=ppt/tags/tag428.xml><?xml version="1.0" encoding="utf-8"?>
<p:tagLst xmlns:p="http://schemas.openxmlformats.org/presentationml/2006/main">
  <p:tag name="AS_UNIQUEID" val="923"/>
</p:tagLst>
</file>

<file path=ppt/tags/tag429.xml><?xml version="1.0" encoding="utf-8"?>
<p:tagLst xmlns:p="http://schemas.openxmlformats.org/presentationml/2006/main">
  <p:tag name="AS_UNIQUEID" val="924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5"/>
</p:tagLst>
</file>

<file path=ppt/tags/tag431.xml><?xml version="1.0" encoding="utf-8"?>
<p:tagLst xmlns:p="http://schemas.openxmlformats.org/presentationml/2006/main">
  <p:tag name="AS_UNIQUEID" val="926"/>
</p:tagLst>
</file>

<file path=ppt/tags/tag432.xml><?xml version="1.0" encoding="utf-8"?>
<p:tagLst xmlns:p="http://schemas.openxmlformats.org/presentationml/2006/main">
  <p:tag name="AS_UNIQUEID" val="927"/>
</p:tagLst>
</file>

<file path=ppt/tags/tag433.xml><?xml version="1.0" encoding="utf-8"?>
<p:tagLst xmlns:p="http://schemas.openxmlformats.org/presentationml/2006/main">
  <p:tag name="AS_UNIQUEID" val="928"/>
</p:tagLst>
</file>

<file path=ppt/tags/tag434.xml><?xml version="1.0" encoding="utf-8"?>
<p:tagLst xmlns:p="http://schemas.openxmlformats.org/presentationml/2006/main">
  <p:tag name="AS_UNIQUEID" val="929"/>
</p:tagLst>
</file>

<file path=ppt/tags/tag435.xml><?xml version="1.0" encoding="utf-8"?>
<p:tagLst xmlns:p="http://schemas.openxmlformats.org/presentationml/2006/main">
  <p:tag name="AS_UNIQUEID" val="930"/>
</p:tagLst>
</file>

<file path=ppt/tags/tag436.xml><?xml version="1.0" encoding="utf-8"?>
<p:tagLst xmlns:p="http://schemas.openxmlformats.org/presentationml/2006/main">
  <p:tag name="AS_UNIQUEID" val="931"/>
</p:tagLst>
</file>

<file path=ppt/tags/tag437.xml><?xml version="1.0" encoding="utf-8"?>
<p:tagLst xmlns:p="http://schemas.openxmlformats.org/presentationml/2006/main">
  <p:tag name="AS_UNIQUEID" val="932"/>
</p:tagLst>
</file>

<file path=ppt/tags/tag438.xml><?xml version="1.0" encoding="utf-8"?>
<p:tagLst xmlns:p="http://schemas.openxmlformats.org/presentationml/2006/main">
  <p:tag name="AS_UNIQUEID" val="933"/>
</p:tagLst>
</file>

<file path=ppt/tags/tag439.xml><?xml version="1.0" encoding="utf-8"?>
<p:tagLst xmlns:p="http://schemas.openxmlformats.org/presentationml/2006/main">
  <p:tag name="AS_UNIQUEID" val="934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5"/>
</p:tagLst>
</file>

<file path=ppt/tags/tag441.xml><?xml version="1.0" encoding="utf-8"?>
<p:tagLst xmlns:p="http://schemas.openxmlformats.org/presentationml/2006/main">
  <p:tag name="AS_UNIQUEID" val="936"/>
</p:tagLst>
</file>

<file path=ppt/tags/tag442.xml><?xml version="1.0" encoding="utf-8"?>
<p:tagLst xmlns:p="http://schemas.openxmlformats.org/presentationml/2006/main">
  <p:tag name="AS_UNIQUEID" val="937"/>
</p:tagLst>
</file>

<file path=ppt/tags/tag443.xml><?xml version="1.0" encoding="utf-8"?>
<p:tagLst xmlns:p="http://schemas.openxmlformats.org/presentationml/2006/main">
  <p:tag name="AS_UNIQUEID" val="938"/>
</p:tagLst>
</file>

<file path=ppt/tags/tag444.xml><?xml version="1.0" encoding="utf-8"?>
<p:tagLst xmlns:p="http://schemas.openxmlformats.org/presentationml/2006/main">
  <p:tag name="AS_UNIQUEID" val="939"/>
</p:tagLst>
</file>

<file path=ppt/tags/tag445.xml><?xml version="1.0" encoding="utf-8"?>
<p:tagLst xmlns:p="http://schemas.openxmlformats.org/presentationml/2006/main">
  <p:tag name="AS_UNIQUEID" val="940"/>
</p:tagLst>
</file>

<file path=ppt/tags/tag446.xml><?xml version="1.0" encoding="utf-8"?>
<p:tagLst xmlns:p="http://schemas.openxmlformats.org/presentationml/2006/main">
  <p:tag name="AS_UNIQUEID" val="941"/>
</p:tagLst>
</file>

<file path=ppt/tags/tag447.xml><?xml version="1.0" encoding="utf-8"?>
<p:tagLst xmlns:p="http://schemas.openxmlformats.org/presentationml/2006/main">
  <p:tag name="AS_UNIQUEID" val="942"/>
</p:tagLst>
</file>

<file path=ppt/tags/tag448.xml><?xml version="1.0" encoding="utf-8"?>
<p:tagLst xmlns:p="http://schemas.openxmlformats.org/presentationml/2006/main">
  <p:tag name="AS_UNIQUEID" val="943"/>
</p:tagLst>
</file>

<file path=ppt/tags/tag449.xml><?xml version="1.0" encoding="utf-8"?>
<p:tagLst xmlns:p="http://schemas.openxmlformats.org/presentationml/2006/main">
  <p:tag name="AS_UNIQUEID" val="944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5"/>
</p:tagLst>
</file>

<file path=ppt/tags/tag451.xml><?xml version="1.0" encoding="utf-8"?>
<p:tagLst xmlns:p="http://schemas.openxmlformats.org/presentationml/2006/main">
  <p:tag name="AS_UNIQUEID" val="946"/>
</p:tagLst>
</file>

<file path=ppt/tags/tag452.xml><?xml version="1.0" encoding="utf-8"?>
<p:tagLst xmlns:p="http://schemas.openxmlformats.org/presentationml/2006/main">
  <p:tag name="AS_UNIQUEID" val="947"/>
</p:tagLst>
</file>

<file path=ppt/tags/tag453.xml><?xml version="1.0" encoding="utf-8"?>
<p:tagLst xmlns:p="http://schemas.openxmlformats.org/presentationml/2006/main">
  <p:tag name="AS_UNIQUEID" val="948"/>
</p:tagLst>
</file>

<file path=ppt/tags/tag454.xml><?xml version="1.0" encoding="utf-8"?>
<p:tagLst xmlns:p="http://schemas.openxmlformats.org/presentationml/2006/main">
  <p:tag name="AS_UNIQUEID" val="949"/>
</p:tagLst>
</file>

<file path=ppt/tags/tag455.xml><?xml version="1.0" encoding="utf-8"?>
<p:tagLst xmlns:p="http://schemas.openxmlformats.org/presentationml/2006/main">
  <p:tag name="AS_UNIQUEID" val="950"/>
</p:tagLst>
</file>

<file path=ppt/tags/tag456.xml><?xml version="1.0" encoding="utf-8"?>
<p:tagLst xmlns:p="http://schemas.openxmlformats.org/presentationml/2006/main">
  <p:tag name="AS_UNIQUEID" val="951"/>
</p:tagLst>
</file>

<file path=ppt/tags/tag457.xml><?xml version="1.0" encoding="utf-8"?>
<p:tagLst xmlns:p="http://schemas.openxmlformats.org/presentationml/2006/main">
  <p:tag name="AS_UNIQUEID" val="952"/>
</p:tagLst>
</file>

<file path=ppt/tags/tag458.xml><?xml version="1.0" encoding="utf-8"?>
<p:tagLst xmlns:p="http://schemas.openxmlformats.org/presentationml/2006/main">
  <p:tag name="AS_UNIQUEID" val="953"/>
</p:tagLst>
</file>

<file path=ppt/tags/tag459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5"/>
</p:tagLst>
</file>

<file path=ppt/tags/tag461.xml><?xml version="1.0" encoding="utf-8"?>
<p:tagLst xmlns:p="http://schemas.openxmlformats.org/presentationml/2006/main">
  <p:tag name="AS_UNIQUEID" val="956"/>
</p:tagLst>
</file>

<file path=ppt/tags/tag462.xml><?xml version="1.0" encoding="utf-8"?>
<p:tagLst xmlns:p="http://schemas.openxmlformats.org/presentationml/2006/main">
  <p:tag name="AS_UNIQUEID" val="957"/>
</p:tagLst>
</file>

<file path=ppt/tags/tag463.xml><?xml version="1.0" encoding="utf-8"?>
<p:tagLst xmlns:p="http://schemas.openxmlformats.org/presentationml/2006/main">
  <p:tag name="AS_UNIQUEID" val="958"/>
</p:tagLst>
</file>

<file path=ppt/tags/tag464.xml><?xml version="1.0" encoding="utf-8"?>
<p:tagLst xmlns:p="http://schemas.openxmlformats.org/presentationml/2006/main">
  <p:tag name="AS_UNIQUEID" val="959"/>
</p:tagLst>
</file>

<file path=ppt/tags/tag465.xml><?xml version="1.0" encoding="utf-8"?>
<p:tagLst xmlns:p="http://schemas.openxmlformats.org/presentationml/2006/main">
  <p:tag name="AS_UNIQUEID" val="960"/>
</p:tagLst>
</file>

<file path=ppt/tags/tag466.xml><?xml version="1.0" encoding="utf-8"?>
<p:tagLst xmlns:p="http://schemas.openxmlformats.org/presentationml/2006/main">
  <p:tag name="AS_UNIQUEID" val="961"/>
</p:tagLst>
</file>

<file path=ppt/tags/tag467.xml><?xml version="1.0" encoding="utf-8"?>
<p:tagLst xmlns:p="http://schemas.openxmlformats.org/presentationml/2006/main">
  <p:tag name="AS_UNIQUEID" val="962"/>
</p:tagLst>
</file>

<file path=ppt/tags/tag468.xml><?xml version="1.0" encoding="utf-8"?>
<p:tagLst xmlns:p="http://schemas.openxmlformats.org/presentationml/2006/main">
  <p:tag name="AS_UNIQUEID" val="963"/>
</p:tagLst>
</file>

<file path=ppt/tags/tag469.xml><?xml version="1.0" encoding="utf-8"?>
<p:tagLst xmlns:p="http://schemas.openxmlformats.org/presentationml/2006/main">
  <p:tag name="AS_UNIQUEID" val="964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5"/>
</p:tagLst>
</file>

<file path=ppt/tags/tag471.xml><?xml version="1.0" encoding="utf-8"?>
<p:tagLst xmlns:p="http://schemas.openxmlformats.org/presentationml/2006/main">
  <p:tag name="AS_UNIQUEID" val="966"/>
</p:tagLst>
</file>

<file path=ppt/tags/tag472.xml><?xml version="1.0" encoding="utf-8"?>
<p:tagLst xmlns:p="http://schemas.openxmlformats.org/presentationml/2006/main">
  <p:tag name="AS_UNIQUEID" val="967"/>
</p:tagLst>
</file>

<file path=ppt/tags/tag473.xml><?xml version="1.0" encoding="utf-8"?>
<p:tagLst xmlns:p="http://schemas.openxmlformats.org/presentationml/2006/main">
  <p:tag name="AS_UNIQUEID" val="968"/>
</p:tagLst>
</file>

<file path=ppt/tags/tag474.xml><?xml version="1.0" encoding="utf-8"?>
<p:tagLst xmlns:p="http://schemas.openxmlformats.org/presentationml/2006/main">
  <p:tag name="AS_UNIQUEID" val="969"/>
</p:tagLst>
</file>

<file path=ppt/tags/tag475.xml><?xml version="1.0" encoding="utf-8"?>
<p:tagLst xmlns:p="http://schemas.openxmlformats.org/presentationml/2006/main">
  <p:tag name="AS_UNIQUEID" val="970"/>
</p:tagLst>
</file>

<file path=ppt/tags/tag476.xml><?xml version="1.0" encoding="utf-8"?>
<p:tagLst xmlns:p="http://schemas.openxmlformats.org/presentationml/2006/main">
  <p:tag name="AS_UNIQUEID" val="971"/>
</p:tagLst>
</file>

<file path=ppt/tags/tag477.xml><?xml version="1.0" encoding="utf-8"?>
<p:tagLst xmlns:p="http://schemas.openxmlformats.org/presentationml/2006/main">
  <p:tag name="AS_UNIQUEID" val="972"/>
</p:tagLst>
</file>

<file path=ppt/tags/tag478.xml><?xml version="1.0" encoding="utf-8"?>
<p:tagLst xmlns:p="http://schemas.openxmlformats.org/presentationml/2006/main">
  <p:tag name="AS_UNIQUEID" val="973"/>
</p:tagLst>
</file>

<file path=ppt/tags/tag479.xml><?xml version="1.0" encoding="utf-8"?>
<p:tagLst xmlns:p="http://schemas.openxmlformats.org/presentationml/2006/main">
  <p:tag name="AS_UNIQUEID" val="974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5"/>
</p:tagLst>
</file>

<file path=ppt/tags/tag481.xml><?xml version="1.0" encoding="utf-8"?>
<p:tagLst xmlns:p="http://schemas.openxmlformats.org/presentationml/2006/main">
  <p:tag name="AS_UNIQUEID" val="976"/>
</p:tagLst>
</file>

<file path=ppt/tags/tag482.xml><?xml version="1.0" encoding="utf-8"?>
<p:tagLst xmlns:p="http://schemas.openxmlformats.org/presentationml/2006/main">
  <p:tag name="AS_UNIQUEID" val="977"/>
</p:tagLst>
</file>

<file path=ppt/tags/tag483.xml><?xml version="1.0" encoding="utf-8"?>
<p:tagLst xmlns:p="http://schemas.openxmlformats.org/presentationml/2006/main">
  <p:tag name="AS_UNIQUEID" val="978"/>
</p:tagLst>
</file>

<file path=ppt/tags/tag484.xml><?xml version="1.0" encoding="utf-8"?>
<p:tagLst xmlns:p="http://schemas.openxmlformats.org/presentationml/2006/main">
  <p:tag name="AS_UNIQUEID" val="979"/>
</p:tagLst>
</file>

<file path=ppt/tags/tag485.xml><?xml version="1.0" encoding="utf-8"?>
<p:tagLst xmlns:p="http://schemas.openxmlformats.org/presentationml/2006/main">
  <p:tag name="AS_UNIQUEID" val="980"/>
</p:tagLst>
</file>

<file path=ppt/tags/tag486.xml><?xml version="1.0" encoding="utf-8"?>
<p:tagLst xmlns:p="http://schemas.openxmlformats.org/presentationml/2006/main">
  <p:tag name="AS_UNIQUEID" val="981"/>
</p:tagLst>
</file>

<file path=ppt/tags/tag487.xml><?xml version="1.0" encoding="utf-8"?>
<p:tagLst xmlns:p="http://schemas.openxmlformats.org/presentationml/2006/main">
  <p:tag name="AS_UNIQUEID" val="982"/>
</p:tagLst>
</file>

<file path=ppt/tags/tag488.xml><?xml version="1.0" encoding="utf-8"?>
<p:tagLst xmlns:p="http://schemas.openxmlformats.org/presentationml/2006/main">
  <p:tag name="AS_UNIQUEID" val="983"/>
</p:tagLst>
</file>

<file path=ppt/tags/tag489.xml><?xml version="1.0" encoding="utf-8"?>
<p:tagLst xmlns:p="http://schemas.openxmlformats.org/presentationml/2006/main">
  <p:tag name="AS_UNIQUEID" val="984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5"/>
</p:tagLst>
</file>

<file path=ppt/tags/tag491.xml><?xml version="1.0" encoding="utf-8"?>
<p:tagLst xmlns:p="http://schemas.openxmlformats.org/presentationml/2006/main">
  <p:tag name="AS_UNIQUEID" val="986"/>
</p:tagLst>
</file>

<file path=ppt/tags/tag492.xml><?xml version="1.0" encoding="utf-8"?>
<p:tagLst xmlns:p="http://schemas.openxmlformats.org/presentationml/2006/main">
  <p:tag name="AS_UNIQUEID" val="987"/>
</p:tagLst>
</file>

<file path=ppt/tags/tag493.xml><?xml version="1.0" encoding="utf-8"?>
<p:tagLst xmlns:p="http://schemas.openxmlformats.org/presentationml/2006/main">
  <p:tag name="AS_UNIQUEID" val="988"/>
</p:tagLst>
</file>

<file path=ppt/tags/tag494.xml><?xml version="1.0" encoding="utf-8"?>
<p:tagLst xmlns:p="http://schemas.openxmlformats.org/presentationml/2006/main">
  <p:tag name="AS_UNIQUEID" val="989"/>
</p:tagLst>
</file>

<file path=ppt/tags/tag495.xml><?xml version="1.0" encoding="utf-8"?>
<p:tagLst xmlns:p="http://schemas.openxmlformats.org/presentationml/2006/main">
  <p:tag name="AS_UNIQUEID" val="990"/>
  <p:tag name="KSO_WM_UNIT_TABLE_BEAUTIFY" val="smartTable{d04f94ea-386c-4adb-8ed6-f2fbc08a19e8}"/>
</p:tagLst>
</file>

<file path=ppt/tags/tag496.xml><?xml version="1.0" encoding="utf-8"?>
<p:tagLst xmlns:p="http://schemas.openxmlformats.org/presentationml/2006/main">
  <p:tag name="AS_UNIQUEID" val="991"/>
</p:tagLst>
</file>

<file path=ppt/tags/tag497.xml><?xml version="1.0" encoding="utf-8"?>
<p:tagLst xmlns:p="http://schemas.openxmlformats.org/presentationml/2006/main">
  <p:tag name="AS_UNIQUEID" val="992"/>
</p:tagLst>
</file>

<file path=ppt/tags/tag498.xml><?xml version="1.0" encoding="utf-8"?>
<p:tagLst xmlns:p="http://schemas.openxmlformats.org/presentationml/2006/main">
  <p:tag name="AS_UNIQUEID" val="993"/>
</p:tagLst>
</file>

<file path=ppt/tags/tag499.xml><?xml version="1.0" encoding="utf-8"?>
<p:tagLst xmlns:p="http://schemas.openxmlformats.org/presentationml/2006/main">
  <p:tag name="AS_UNIQUEID" val="994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5"/>
</p:tagLst>
</file>

<file path=ppt/tags/tag501.xml><?xml version="1.0" encoding="utf-8"?>
<p:tagLst xmlns:p="http://schemas.openxmlformats.org/presentationml/2006/main">
  <p:tag name="AS_UNIQUEID" val="996"/>
</p:tagLst>
</file>

<file path=ppt/tags/tag502.xml><?xml version="1.0" encoding="utf-8"?>
<p:tagLst xmlns:p="http://schemas.openxmlformats.org/presentationml/2006/main">
  <p:tag name="AS_UNIQUEID" val="997"/>
</p:tagLst>
</file>

<file path=ppt/tags/tag503.xml><?xml version="1.0" encoding="utf-8"?>
<p:tagLst xmlns:p="http://schemas.openxmlformats.org/presentationml/2006/main">
  <p:tag name="AS_UNIQUEID" val="998"/>
</p:tagLst>
</file>

<file path=ppt/tags/tag504.xml><?xml version="1.0" encoding="utf-8"?>
<p:tagLst xmlns:p="http://schemas.openxmlformats.org/presentationml/2006/main">
  <p:tag name="AS_UNIQUEID" val="999"/>
</p:tagLst>
</file>

<file path=ppt/tags/tag505.xml><?xml version="1.0" encoding="utf-8"?>
<p:tagLst xmlns:p="http://schemas.openxmlformats.org/presentationml/2006/main">
  <p:tag name="AS_UNIQUEID" val="1000"/>
</p:tagLst>
</file>

<file path=ppt/tags/tag506.xml><?xml version="1.0" encoding="utf-8"?>
<p:tagLst xmlns:p="http://schemas.openxmlformats.org/presentationml/2006/main">
  <p:tag name="AS_UNIQUEID" val="1001"/>
</p:tagLst>
</file>

<file path=ppt/tags/tag507.xml><?xml version="1.0" encoding="utf-8"?>
<p:tagLst xmlns:p="http://schemas.openxmlformats.org/presentationml/2006/main">
  <p:tag name="AS_UNIQUEID" val="1002"/>
</p:tagLst>
</file>

<file path=ppt/tags/tag508.xml><?xml version="1.0" encoding="utf-8"?>
<p:tagLst xmlns:p="http://schemas.openxmlformats.org/presentationml/2006/main">
  <p:tag name="AS_UNIQUEID" val="1003"/>
</p:tagLst>
</file>

<file path=ppt/tags/tag509.xml><?xml version="1.0" encoding="utf-8"?>
<p:tagLst xmlns:p="http://schemas.openxmlformats.org/presentationml/2006/main">
  <p:tag name="AS_UNIQUEID" val="1004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5"/>
</p:tagLst>
</file>

<file path=ppt/tags/tag511.xml><?xml version="1.0" encoding="utf-8"?>
<p:tagLst xmlns:p="http://schemas.openxmlformats.org/presentationml/2006/main">
  <p:tag name="AS_UNIQUEID" val="1006"/>
</p:tagLst>
</file>

<file path=ppt/tags/tag512.xml><?xml version="1.0" encoding="utf-8"?>
<p:tagLst xmlns:p="http://schemas.openxmlformats.org/presentationml/2006/main">
  <p:tag name="AS_UNIQUEID" val="1007"/>
</p:tagLst>
</file>

<file path=ppt/tags/tag513.xml><?xml version="1.0" encoding="utf-8"?>
<p:tagLst xmlns:p="http://schemas.openxmlformats.org/presentationml/2006/main">
  <p:tag name="AS_UNIQUEID" val="1008"/>
</p:tagLst>
</file>

<file path=ppt/tags/tag514.xml><?xml version="1.0" encoding="utf-8"?>
<p:tagLst xmlns:p="http://schemas.openxmlformats.org/presentationml/2006/main">
  <p:tag name="AS_UNIQUEID" val="1009"/>
</p:tagLst>
</file>

<file path=ppt/tags/tag515.xml><?xml version="1.0" encoding="utf-8"?>
<p:tagLst xmlns:p="http://schemas.openxmlformats.org/presentationml/2006/main">
  <p:tag name="AS_UNIQUEID" val="1010"/>
</p:tagLst>
</file>

<file path=ppt/tags/tag516.xml><?xml version="1.0" encoding="utf-8"?>
<p:tagLst xmlns:p="http://schemas.openxmlformats.org/presentationml/2006/main">
  <p:tag name="AS_UNIQUEID" val="1011"/>
</p:tagLst>
</file>

<file path=ppt/tags/tag517.xml><?xml version="1.0" encoding="utf-8"?>
<p:tagLst xmlns:p="http://schemas.openxmlformats.org/presentationml/2006/main">
  <p:tag name="AS_UNIQUEID" val="1012"/>
</p:tagLst>
</file>

<file path=ppt/tags/tag518.xml><?xml version="1.0" encoding="utf-8"?>
<p:tagLst xmlns:p="http://schemas.openxmlformats.org/presentationml/2006/main">
  <p:tag name="AS_UNIQUEID" val="1013"/>
</p:tagLst>
</file>

<file path=ppt/tags/tag519.xml><?xml version="1.0" encoding="utf-8"?>
<p:tagLst xmlns:p="http://schemas.openxmlformats.org/presentationml/2006/main">
  <p:tag name="AS_UNIQUEID" val="1014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5"/>
</p:tagLst>
</file>

<file path=ppt/tags/tag521.xml><?xml version="1.0" encoding="utf-8"?>
<p:tagLst xmlns:p="http://schemas.openxmlformats.org/presentationml/2006/main">
  <p:tag name="AS_UNIQUEID" val="1016"/>
</p:tagLst>
</file>

<file path=ppt/tags/tag522.xml><?xml version="1.0" encoding="utf-8"?>
<p:tagLst xmlns:p="http://schemas.openxmlformats.org/presentationml/2006/main">
  <p:tag name="AS_UNIQUEID" val="1017"/>
</p:tagLst>
</file>

<file path=ppt/tags/tag523.xml><?xml version="1.0" encoding="utf-8"?>
<p:tagLst xmlns:p="http://schemas.openxmlformats.org/presentationml/2006/main">
  <p:tag name="AS_UNIQUEID" val="1018"/>
</p:tagLst>
</file>

<file path=ppt/tags/tag524.xml><?xml version="1.0" encoding="utf-8"?>
<p:tagLst xmlns:p="http://schemas.openxmlformats.org/presentationml/2006/main">
  <p:tag name="AS_UNIQUEID" val="1019"/>
</p:tagLst>
</file>

<file path=ppt/tags/tag525.xml><?xml version="1.0" encoding="utf-8"?>
<p:tagLst xmlns:p="http://schemas.openxmlformats.org/presentationml/2006/main">
  <p:tag name="AS_UNIQUEID" val="1020"/>
</p:tagLst>
</file>

<file path=ppt/tags/tag526.xml><?xml version="1.0" encoding="utf-8"?>
<p:tagLst xmlns:p="http://schemas.openxmlformats.org/presentationml/2006/main">
  <p:tag name="AS_UNIQUEID" val="1021"/>
</p:tagLst>
</file>

<file path=ppt/tags/tag527.xml><?xml version="1.0" encoding="utf-8"?>
<p:tagLst xmlns:p="http://schemas.openxmlformats.org/presentationml/2006/main">
  <p:tag name="AS_UNIQUEID" val="1022"/>
</p:tagLst>
</file>

<file path=ppt/tags/tag528.xml><?xml version="1.0" encoding="utf-8"?>
<p:tagLst xmlns:p="http://schemas.openxmlformats.org/presentationml/2006/main">
  <p:tag name="AS_UNIQUEID" val="1023"/>
</p:tagLst>
</file>

<file path=ppt/tags/tag529.xml><?xml version="1.0" encoding="utf-8"?>
<p:tagLst xmlns:p="http://schemas.openxmlformats.org/presentationml/2006/main">
  <p:tag name="AS_UNIQUEID" val="1024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5"/>
</p:tagLst>
</file>

<file path=ppt/tags/tag531.xml><?xml version="1.0" encoding="utf-8"?>
<p:tagLst xmlns:p="http://schemas.openxmlformats.org/presentationml/2006/main">
  <p:tag name="AS_UNIQUEID" val="1026"/>
</p:tagLst>
</file>

<file path=ppt/tags/tag532.xml><?xml version="1.0" encoding="utf-8"?>
<p:tagLst xmlns:p="http://schemas.openxmlformats.org/presentationml/2006/main">
  <p:tag name="AS_UNIQUEID" val="1027"/>
</p:tagLst>
</file>

<file path=ppt/tags/tag533.xml><?xml version="1.0" encoding="utf-8"?>
<p:tagLst xmlns:p="http://schemas.openxmlformats.org/presentationml/2006/main">
  <p:tag name="AS_UNIQUEID" val="1028"/>
</p:tagLst>
</file>

<file path=ppt/tags/tag534.xml><?xml version="1.0" encoding="utf-8"?>
<p:tagLst xmlns:p="http://schemas.openxmlformats.org/presentationml/2006/main">
  <p:tag name="AS_UNIQUEID" val="1029"/>
</p:tagLst>
</file>

<file path=ppt/tags/tag535.xml><?xml version="1.0" encoding="utf-8"?>
<p:tagLst xmlns:p="http://schemas.openxmlformats.org/presentationml/2006/main">
  <p:tag name="AS_UNIQUEID" val="1030"/>
</p:tagLst>
</file>

<file path=ppt/tags/tag536.xml><?xml version="1.0" encoding="utf-8"?>
<p:tagLst xmlns:p="http://schemas.openxmlformats.org/presentationml/2006/main">
  <p:tag name="AS_UNIQUEID" val="1031"/>
</p:tagLst>
</file>

<file path=ppt/tags/tag537.xml><?xml version="1.0" encoding="utf-8"?>
<p:tagLst xmlns:p="http://schemas.openxmlformats.org/presentationml/2006/main">
  <p:tag name="AS_UNIQUEID" val="1032"/>
</p:tagLst>
</file>

<file path=ppt/tags/tag538.xml><?xml version="1.0" encoding="utf-8"?>
<p:tagLst xmlns:p="http://schemas.openxmlformats.org/presentationml/2006/main">
  <p:tag name="AS_UNIQUEID" val="1033"/>
</p:tagLst>
</file>

<file path=ppt/tags/tag539.xml><?xml version="1.0" encoding="utf-8"?>
<p:tagLst xmlns:p="http://schemas.openxmlformats.org/presentationml/2006/main">
  <p:tag name="AS_UNIQUEID" val="1034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5"/>
</p:tagLst>
</file>

<file path=ppt/tags/tag541.xml><?xml version="1.0" encoding="utf-8"?>
<p:tagLst xmlns:p="http://schemas.openxmlformats.org/presentationml/2006/main">
  <p:tag name="AS_UNIQUEID" val="1036"/>
</p:tagLst>
</file>

<file path=ppt/tags/tag542.xml><?xml version="1.0" encoding="utf-8"?>
<p:tagLst xmlns:p="http://schemas.openxmlformats.org/presentationml/2006/main">
  <p:tag name="AS_UNIQUEID" val="1037"/>
</p:tagLst>
</file>

<file path=ppt/tags/tag543.xml><?xml version="1.0" encoding="utf-8"?>
<p:tagLst xmlns:p="http://schemas.openxmlformats.org/presentationml/2006/main">
  <p:tag name="AS_UNIQUEID" val="1038"/>
</p:tagLst>
</file>

<file path=ppt/tags/tag544.xml><?xml version="1.0" encoding="utf-8"?>
<p:tagLst xmlns:p="http://schemas.openxmlformats.org/presentationml/2006/main">
  <p:tag name="AS_UNIQUEID" val="1039"/>
</p:tagLst>
</file>

<file path=ppt/tags/tag545.xml><?xml version="1.0" encoding="utf-8"?>
<p:tagLst xmlns:p="http://schemas.openxmlformats.org/presentationml/2006/main">
  <p:tag name="AS_UNIQUEID" val="1040"/>
</p:tagLst>
</file>

<file path=ppt/tags/tag546.xml><?xml version="1.0" encoding="utf-8"?>
<p:tagLst xmlns:p="http://schemas.openxmlformats.org/presentationml/2006/main">
  <p:tag name="AS_UNIQUEID" val="1041"/>
</p:tagLst>
</file>

<file path=ppt/tags/tag547.xml><?xml version="1.0" encoding="utf-8"?>
<p:tagLst xmlns:p="http://schemas.openxmlformats.org/presentationml/2006/main">
  <p:tag name="AS_UNIQUEID" val="1042"/>
</p:tagLst>
</file>

<file path=ppt/tags/tag548.xml><?xml version="1.0" encoding="utf-8"?>
<p:tagLst xmlns:p="http://schemas.openxmlformats.org/presentationml/2006/main">
  <p:tag name="AS_UNIQUEID" val="1043"/>
</p:tagLst>
</file>

<file path=ppt/tags/tag549.xml><?xml version="1.0" encoding="utf-8"?>
<p:tagLst xmlns:p="http://schemas.openxmlformats.org/presentationml/2006/main">
  <p:tag name="AS_UNIQUEID" val="1044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5"/>
</p:tagLst>
</file>

<file path=ppt/tags/tag551.xml><?xml version="1.0" encoding="utf-8"?>
<p:tagLst xmlns:p="http://schemas.openxmlformats.org/presentationml/2006/main">
  <p:tag name="AS_UNIQUEID" val="1046"/>
</p:tagLst>
</file>

<file path=ppt/tags/tag552.xml><?xml version="1.0" encoding="utf-8"?>
<p:tagLst xmlns:p="http://schemas.openxmlformats.org/presentationml/2006/main">
  <p:tag name="AS_UNIQUEID" val="1047"/>
</p:tagLst>
</file>

<file path=ppt/tags/tag553.xml><?xml version="1.0" encoding="utf-8"?>
<p:tagLst xmlns:p="http://schemas.openxmlformats.org/presentationml/2006/main">
  <p:tag name="AS_UNIQUEID" val="1048"/>
</p:tagLst>
</file>

<file path=ppt/tags/tag554.xml><?xml version="1.0" encoding="utf-8"?>
<p:tagLst xmlns:p="http://schemas.openxmlformats.org/presentationml/2006/main">
  <p:tag name="AS_UNIQUEID" val="1049"/>
</p:tagLst>
</file>

<file path=ppt/tags/tag555.xml><?xml version="1.0" encoding="utf-8"?>
<p:tagLst xmlns:p="http://schemas.openxmlformats.org/presentationml/2006/main">
  <p:tag name="AS_UNIQUEID" val="1050"/>
</p:tagLst>
</file>

<file path=ppt/tags/tag556.xml><?xml version="1.0" encoding="utf-8"?>
<p:tagLst xmlns:p="http://schemas.openxmlformats.org/presentationml/2006/main">
  <p:tag name="AS_UNIQUEID" val="1051"/>
</p:tagLst>
</file>

<file path=ppt/tags/tag557.xml><?xml version="1.0" encoding="utf-8"?>
<p:tagLst xmlns:p="http://schemas.openxmlformats.org/presentationml/2006/main">
  <p:tag name="AS_UNIQUEID" val="1052"/>
</p:tagLst>
</file>

<file path=ppt/tags/tag558.xml><?xml version="1.0" encoding="utf-8"?>
<p:tagLst xmlns:p="http://schemas.openxmlformats.org/presentationml/2006/main">
  <p:tag name="AS_UNIQUEID" val="1053"/>
</p:tagLst>
</file>

<file path=ppt/tags/tag559.xml><?xml version="1.0" encoding="utf-8"?>
<p:tagLst xmlns:p="http://schemas.openxmlformats.org/presentationml/2006/main">
  <p:tag name="AS_UNIQUEID" val="1054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5"/>
</p:tagLst>
</file>

<file path=ppt/tags/tag561.xml><?xml version="1.0" encoding="utf-8"?>
<p:tagLst xmlns:p="http://schemas.openxmlformats.org/presentationml/2006/main">
  <p:tag name="AS_UNIQUEID" val="1056"/>
</p:tagLst>
</file>

<file path=ppt/tags/tag562.xml><?xml version="1.0" encoding="utf-8"?>
<p:tagLst xmlns:p="http://schemas.openxmlformats.org/presentationml/2006/main">
  <p:tag name="AS_UNIQUEID" val="1057"/>
</p:tagLst>
</file>

<file path=ppt/tags/tag563.xml><?xml version="1.0" encoding="utf-8"?>
<p:tagLst xmlns:p="http://schemas.openxmlformats.org/presentationml/2006/main">
  <p:tag name="AS_UNIQUEID" val="1058"/>
</p:tagLst>
</file>

<file path=ppt/tags/tag564.xml><?xml version="1.0" encoding="utf-8"?>
<p:tagLst xmlns:p="http://schemas.openxmlformats.org/presentationml/2006/main">
  <p:tag name="AS_UNIQUEID" val="1059"/>
</p:tagLst>
</file>

<file path=ppt/tags/tag565.xml><?xml version="1.0" encoding="utf-8"?>
<p:tagLst xmlns:p="http://schemas.openxmlformats.org/presentationml/2006/main">
  <p:tag name="AS_UNIQUEID" val="1060"/>
</p:tagLst>
</file>

<file path=ppt/tags/tag566.xml><?xml version="1.0" encoding="utf-8"?>
<p:tagLst xmlns:p="http://schemas.openxmlformats.org/presentationml/2006/main">
  <p:tag name="AS_UNIQUEID" val="1061"/>
</p:tagLst>
</file>

<file path=ppt/tags/tag567.xml><?xml version="1.0" encoding="utf-8"?>
<p:tagLst xmlns:p="http://schemas.openxmlformats.org/presentationml/2006/main">
  <p:tag name="AS_UNIQUEID" val="1062"/>
</p:tagLst>
</file>

<file path=ppt/tags/tag568.xml><?xml version="1.0" encoding="utf-8"?>
<p:tagLst xmlns:p="http://schemas.openxmlformats.org/presentationml/2006/main">
  <p:tag name="AS_UNIQUEID" val="1063"/>
</p:tagLst>
</file>

<file path=ppt/tags/tag569.xml><?xml version="1.0" encoding="utf-8"?>
<p:tagLst xmlns:p="http://schemas.openxmlformats.org/presentationml/2006/main">
  <p:tag name="AS_UNIQUEID" val="1064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65"/>
</p:tagLst>
</file>

<file path=ppt/tags/tag571.xml><?xml version="1.0" encoding="utf-8"?>
<p:tagLst xmlns:p="http://schemas.openxmlformats.org/presentationml/2006/main">
  <p:tag name="AS_UNIQUEID" val="1066"/>
</p:tagLst>
</file>

<file path=ppt/tags/tag572.xml><?xml version="1.0" encoding="utf-8"?>
<p:tagLst xmlns:p="http://schemas.openxmlformats.org/presentationml/2006/main">
  <p:tag name="AS_UNIQUEID" val="1067"/>
</p:tagLst>
</file>

<file path=ppt/tags/tag573.xml><?xml version="1.0" encoding="utf-8"?>
<p:tagLst xmlns:p="http://schemas.openxmlformats.org/presentationml/2006/main">
  <p:tag name="AS_UNIQUEID" val="1068"/>
</p:tagLst>
</file>

<file path=ppt/tags/tag574.xml><?xml version="1.0" encoding="utf-8"?>
<p:tagLst xmlns:p="http://schemas.openxmlformats.org/presentationml/2006/main">
  <p:tag name="AS_UNIQUEID" val="1069"/>
</p:tagLst>
</file>

<file path=ppt/tags/tag575.xml><?xml version="1.0" encoding="utf-8"?>
<p:tagLst xmlns:p="http://schemas.openxmlformats.org/presentationml/2006/main">
  <p:tag name="AS_UNIQUEID" val="1070"/>
</p:tagLst>
</file>

<file path=ppt/tags/tag576.xml><?xml version="1.0" encoding="utf-8"?>
<p:tagLst xmlns:p="http://schemas.openxmlformats.org/presentationml/2006/main">
  <p:tag name="AS_UNIQUEID" val="1071"/>
</p:tagLst>
</file>

<file path=ppt/tags/tag577.xml><?xml version="1.0" encoding="utf-8"?>
<p:tagLst xmlns:p="http://schemas.openxmlformats.org/presentationml/2006/main">
  <p:tag name="AS_UNIQUEID" val="1072"/>
</p:tagLst>
</file>

<file path=ppt/tags/tag578.xml><?xml version="1.0" encoding="utf-8"?>
<p:tagLst xmlns:p="http://schemas.openxmlformats.org/presentationml/2006/main">
  <p:tag name="AS_UNIQUEID" val="1073"/>
</p:tagLst>
</file>

<file path=ppt/tags/tag579.xml><?xml version="1.0" encoding="utf-8"?>
<p:tagLst xmlns:p="http://schemas.openxmlformats.org/presentationml/2006/main">
  <p:tag name="AS_UNIQUEID" val="1074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5"/>
</p:tagLst>
</file>

<file path=ppt/tags/tag581.xml><?xml version="1.0" encoding="utf-8"?>
<p:tagLst xmlns:p="http://schemas.openxmlformats.org/presentationml/2006/main">
  <p:tag name="AS_UNIQUEID" val="1076"/>
</p:tagLst>
</file>

<file path=ppt/tags/tag582.xml><?xml version="1.0" encoding="utf-8"?>
<p:tagLst xmlns:p="http://schemas.openxmlformats.org/presentationml/2006/main">
  <p:tag name="AS_UNIQUEID" val="1077"/>
</p:tagLst>
</file>

<file path=ppt/tags/tag583.xml><?xml version="1.0" encoding="utf-8"?>
<p:tagLst xmlns:p="http://schemas.openxmlformats.org/presentationml/2006/main">
  <p:tag name="AS_UNIQUEID" val="1078"/>
</p:tagLst>
</file>

<file path=ppt/tags/tag584.xml><?xml version="1.0" encoding="utf-8"?>
<p:tagLst xmlns:p="http://schemas.openxmlformats.org/presentationml/2006/main">
  <p:tag name="AS_UNIQUEID" val="1079"/>
</p:tagLst>
</file>

<file path=ppt/tags/tag585.xml><?xml version="1.0" encoding="utf-8"?>
<p:tagLst xmlns:p="http://schemas.openxmlformats.org/presentationml/2006/main">
  <p:tag name="AS_UNIQUEID" val="1080"/>
</p:tagLst>
</file>

<file path=ppt/tags/tag586.xml><?xml version="1.0" encoding="utf-8"?>
<p:tagLst xmlns:p="http://schemas.openxmlformats.org/presentationml/2006/main">
  <p:tag name="AS_UNIQUEID" val="1081"/>
</p:tagLst>
</file>

<file path=ppt/tags/tag587.xml><?xml version="1.0" encoding="utf-8"?>
<p:tagLst xmlns:p="http://schemas.openxmlformats.org/presentationml/2006/main">
  <p:tag name="AS_UNIQUEID" val="1082"/>
</p:tagLst>
</file>

<file path=ppt/tags/tag588.xml><?xml version="1.0" encoding="utf-8"?>
<p:tagLst xmlns:p="http://schemas.openxmlformats.org/presentationml/2006/main">
  <p:tag name="AS_UNIQUEID" val="1083"/>
</p:tagLst>
</file>

<file path=ppt/tags/tag589.xml><?xml version="1.0" encoding="utf-8"?>
<p:tagLst xmlns:p="http://schemas.openxmlformats.org/presentationml/2006/main">
  <p:tag name="AS_UNIQUEID" val="1084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590.xml><?xml version="1.0" encoding="utf-8"?>
<p:tagLst xmlns:p="http://schemas.openxmlformats.org/presentationml/2006/main">
  <p:tag name="AS_UNIQUEID" val="1085"/>
</p:tagLst>
</file>

<file path=ppt/tags/tag591.xml><?xml version="1.0" encoding="utf-8"?>
<p:tagLst xmlns:p="http://schemas.openxmlformats.org/presentationml/2006/main">
  <p:tag name="AS_UNIQUEID" val="1086"/>
</p:tagLst>
</file>

<file path=ppt/tags/tag592.xml><?xml version="1.0" encoding="utf-8"?>
<p:tagLst xmlns:p="http://schemas.openxmlformats.org/presentationml/2006/main">
  <p:tag name="AS_UNIQUEID" val="1087"/>
</p:tagLst>
</file>

<file path=ppt/tags/tag593.xml><?xml version="1.0" encoding="utf-8"?>
<p:tagLst xmlns:p="http://schemas.openxmlformats.org/presentationml/2006/main">
  <p:tag name="AS_UNIQUEID" val="1088"/>
</p:tagLst>
</file>

<file path=ppt/tags/tag594.xml><?xml version="1.0" encoding="utf-8"?>
<p:tagLst xmlns:p="http://schemas.openxmlformats.org/presentationml/2006/main">
  <p:tag name="AS_UNIQUEID" val="1089"/>
</p:tagLst>
</file>

<file path=ppt/tags/tag595.xml><?xml version="1.0" encoding="utf-8"?>
<p:tagLst xmlns:p="http://schemas.openxmlformats.org/presentationml/2006/main">
  <p:tag name="AS_UNIQUEID" val="1090"/>
</p:tagLst>
</file>

<file path=ppt/tags/tag596.xml><?xml version="1.0" encoding="utf-8"?>
<p:tagLst xmlns:p="http://schemas.openxmlformats.org/presentationml/2006/main">
  <p:tag name="AS_UNIQUEID" val="1091"/>
</p:tagLst>
</file>

<file path=ppt/tags/tag597.xml><?xml version="1.0" encoding="utf-8"?>
<p:tagLst xmlns:p="http://schemas.openxmlformats.org/presentationml/2006/main">
  <p:tag name="AS_UNIQUEID" val="1092"/>
</p:tagLst>
</file>

<file path=ppt/tags/tag598.xml><?xml version="1.0" encoding="utf-8"?>
<p:tagLst xmlns:p="http://schemas.openxmlformats.org/presentationml/2006/main">
  <p:tag name="AS_UNIQUEID" val="1093"/>
</p:tagLst>
</file>

<file path=ppt/tags/tag599.xml><?xml version="1.0" encoding="utf-8"?>
<p:tagLst xmlns:p="http://schemas.openxmlformats.org/presentationml/2006/main">
  <p:tag name="AS_UNIQUEID" val="1094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5"/>
</p:tagLst>
</file>

<file path=ppt/tags/tag601.xml><?xml version="1.0" encoding="utf-8"?>
<p:tagLst xmlns:p="http://schemas.openxmlformats.org/presentationml/2006/main">
  <p:tag name="AS_UNIQUEID" val="1096"/>
</p:tagLst>
</file>

<file path=ppt/tags/tag602.xml><?xml version="1.0" encoding="utf-8"?>
<p:tagLst xmlns:p="http://schemas.openxmlformats.org/presentationml/2006/main">
  <p:tag name="AS_UNIQUEID" val="1097"/>
</p:tagLst>
</file>

<file path=ppt/tags/tag603.xml><?xml version="1.0" encoding="utf-8"?>
<p:tagLst xmlns:p="http://schemas.openxmlformats.org/presentationml/2006/main">
  <p:tag name="AS_UNIQUEID" val="1098"/>
</p:tagLst>
</file>

<file path=ppt/tags/tag604.xml><?xml version="1.0" encoding="utf-8"?>
<p:tagLst xmlns:p="http://schemas.openxmlformats.org/presentationml/2006/main">
  <p:tag name="AS_UNIQUEID" val="1099"/>
</p:tagLst>
</file>

<file path=ppt/tags/tag605.xml><?xml version="1.0" encoding="utf-8"?>
<p:tagLst xmlns:p="http://schemas.openxmlformats.org/presentationml/2006/main">
  <p:tag name="AS_UNIQUEID" val="1100"/>
</p:tagLst>
</file>

<file path=ppt/tags/tag606.xml><?xml version="1.0" encoding="utf-8"?>
<p:tagLst xmlns:p="http://schemas.openxmlformats.org/presentationml/2006/main">
  <p:tag name="AS_UNIQUEID" val="1101"/>
</p:tagLst>
</file>

<file path=ppt/tags/tag607.xml><?xml version="1.0" encoding="utf-8"?>
<p:tagLst xmlns:p="http://schemas.openxmlformats.org/presentationml/2006/main">
  <p:tag name="AS_UNIQUEID" val="1102"/>
</p:tagLst>
</file>

<file path=ppt/tags/tag608.xml><?xml version="1.0" encoding="utf-8"?>
<p:tagLst xmlns:p="http://schemas.openxmlformats.org/presentationml/2006/main">
  <p:tag name="AS_UNIQUEID" val="1103"/>
</p:tagLst>
</file>

<file path=ppt/tags/tag609.xml><?xml version="1.0" encoding="utf-8"?>
<p:tagLst xmlns:p="http://schemas.openxmlformats.org/presentationml/2006/main">
  <p:tag name="AS_UNIQUEID" val="1104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105"/>
</p:tagLst>
</file>

<file path=ppt/tags/tag611.xml><?xml version="1.0" encoding="utf-8"?>
<p:tagLst xmlns:p="http://schemas.openxmlformats.org/presentationml/2006/main">
  <p:tag name="AS_UNIQUEID" val="1106"/>
</p:tagLst>
</file>

<file path=ppt/tags/tag612.xml><?xml version="1.0" encoding="utf-8"?>
<p:tagLst xmlns:p="http://schemas.openxmlformats.org/presentationml/2006/main">
  <p:tag name="AS_UNIQUEID" val="1107"/>
</p:tagLst>
</file>

<file path=ppt/tags/tag613.xml><?xml version="1.0" encoding="utf-8"?>
<p:tagLst xmlns:p="http://schemas.openxmlformats.org/presentationml/2006/main">
  <p:tag name="AS_UNIQUEID" val="1108"/>
</p:tagLst>
</file>

<file path=ppt/tags/tag614.xml><?xml version="1.0" encoding="utf-8"?>
<p:tagLst xmlns:p="http://schemas.openxmlformats.org/presentationml/2006/main">
  <p:tag name="AS_UNIQUEID" val="1109"/>
</p:tagLst>
</file>

<file path=ppt/tags/tag615.xml><?xml version="1.0" encoding="utf-8"?>
<p:tagLst xmlns:p="http://schemas.openxmlformats.org/presentationml/2006/main">
  <p:tag name="AS_UNIQUEID" val="1110"/>
</p:tagLst>
</file>

<file path=ppt/tags/tag616.xml><?xml version="1.0" encoding="utf-8"?>
<p:tagLst xmlns:p="http://schemas.openxmlformats.org/presentationml/2006/main">
  <p:tag name="AS_UNIQUEID" val="1111"/>
</p:tagLst>
</file>

<file path=ppt/tags/tag617.xml><?xml version="1.0" encoding="utf-8"?>
<p:tagLst xmlns:p="http://schemas.openxmlformats.org/presentationml/2006/main">
  <p:tag name="AS_UNIQUEID" val="1112"/>
</p:tagLst>
</file>

<file path=ppt/tags/tag618.xml><?xml version="1.0" encoding="utf-8"?>
<p:tagLst xmlns:p="http://schemas.openxmlformats.org/presentationml/2006/main">
  <p:tag name="AS_UNIQUEID" val="1113"/>
</p:tagLst>
</file>

<file path=ppt/tags/tag619.xml><?xml version="1.0" encoding="utf-8"?>
<p:tagLst xmlns:p="http://schemas.openxmlformats.org/presentationml/2006/main">
  <p:tag name="AS_UNIQUEID" val="1114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15"/>
</p:tagLst>
</file>

<file path=ppt/tags/tag621.xml><?xml version="1.0" encoding="utf-8"?>
<p:tagLst xmlns:p="http://schemas.openxmlformats.org/presentationml/2006/main">
  <p:tag name="AS_UNIQUEID" val="1116"/>
</p:tagLst>
</file>

<file path=ppt/tags/tag622.xml><?xml version="1.0" encoding="utf-8"?>
<p:tagLst xmlns:p="http://schemas.openxmlformats.org/presentationml/2006/main">
  <p:tag name="AS_UNIQUEID" val="1117"/>
</p:tagLst>
</file>

<file path=ppt/tags/tag623.xml><?xml version="1.0" encoding="utf-8"?>
<p:tagLst xmlns:p="http://schemas.openxmlformats.org/presentationml/2006/main">
  <p:tag name="AS_UNIQUEID" val="1118"/>
</p:tagLst>
</file>

<file path=ppt/tags/tag624.xml><?xml version="1.0" encoding="utf-8"?>
<p:tagLst xmlns:p="http://schemas.openxmlformats.org/presentationml/2006/main">
  <p:tag name="AS_UNIQUEID" val="1119"/>
</p:tagLst>
</file>

<file path=ppt/tags/tag625.xml><?xml version="1.0" encoding="utf-8"?>
<p:tagLst xmlns:p="http://schemas.openxmlformats.org/presentationml/2006/main">
  <p:tag name="AS_UNIQUEID" val="1120"/>
</p:tagLst>
</file>

<file path=ppt/tags/tag626.xml><?xml version="1.0" encoding="utf-8"?>
<p:tagLst xmlns:p="http://schemas.openxmlformats.org/presentationml/2006/main">
  <p:tag name="AS_UNIQUEID" val="1121"/>
</p:tagLst>
</file>

<file path=ppt/tags/tag627.xml><?xml version="1.0" encoding="utf-8"?>
<p:tagLst xmlns:p="http://schemas.openxmlformats.org/presentationml/2006/main">
  <p:tag name="AS_UNIQUEID" val="1122"/>
</p:tagLst>
</file>

<file path=ppt/tags/tag628.xml><?xml version="1.0" encoding="utf-8"?>
<p:tagLst xmlns:p="http://schemas.openxmlformats.org/presentationml/2006/main">
  <p:tag name="AS_UNIQUEID" val="1123"/>
</p:tagLst>
</file>

<file path=ppt/tags/tag629.xml><?xml version="1.0" encoding="utf-8"?>
<p:tagLst xmlns:p="http://schemas.openxmlformats.org/presentationml/2006/main">
  <p:tag name="AS_UNIQUEID" val="1124"/>
</p:tagLst>
</file>

<file path=ppt/tags/tag63.xml><?xml version="1.0" encoding="utf-8"?>
<p:tagLst xmlns:p="http://schemas.openxmlformats.org/presentationml/2006/main">
  <p:tag name="AS_UNIQUEID" val="498"/>
</p:tagLst>
</file>

<file path=ppt/tags/tag630.xml><?xml version="1.0" encoding="utf-8"?>
<p:tagLst xmlns:p="http://schemas.openxmlformats.org/presentationml/2006/main">
  <p:tag name="AS_UNIQUEID" val="1125"/>
</p:tagLst>
</file>

<file path=ppt/tags/tag631.xml><?xml version="1.0" encoding="utf-8"?>
<p:tagLst xmlns:p="http://schemas.openxmlformats.org/presentationml/2006/main">
  <p:tag name="AS_UNIQUEID" val="1126"/>
</p:tagLst>
</file>

<file path=ppt/tags/tag632.xml><?xml version="1.0" encoding="utf-8"?>
<p:tagLst xmlns:p="http://schemas.openxmlformats.org/presentationml/2006/main">
  <p:tag name="AS_UNIQUEID" val="1127"/>
</p:tagLst>
</file>

<file path=ppt/tags/tag633.xml><?xml version="1.0" encoding="utf-8"?>
<p:tagLst xmlns:p="http://schemas.openxmlformats.org/presentationml/2006/main">
  <p:tag name="AS_UNIQUEID" val="1128"/>
</p:tagLst>
</file>

<file path=ppt/tags/tag634.xml><?xml version="1.0" encoding="utf-8"?>
<p:tagLst xmlns:p="http://schemas.openxmlformats.org/presentationml/2006/main">
  <p:tag name="AS_UNIQUEID" val="1129"/>
</p:tagLst>
</file>

<file path=ppt/tags/tag635.xml><?xml version="1.0" encoding="utf-8"?>
<p:tagLst xmlns:p="http://schemas.openxmlformats.org/presentationml/2006/main">
  <p:tag name="AS_UNIQUEID" val="1130"/>
</p:tagLst>
</file>

<file path=ppt/tags/tag636.xml><?xml version="1.0" encoding="utf-8"?>
<p:tagLst xmlns:p="http://schemas.openxmlformats.org/presentationml/2006/main">
  <p:tag name="AS_UNIQUEID" val="1131"/>
</p:tagLst>
</file>

<file path=ppt/tags/tag637.xml><?xml version="1.0" encoding="utf-8"?>
<p:tagLst xmlns:p="http://schemas.openxmlformats.org/presentationml/2006/main">
  <p:tag name="AS_UNIQUEID" val="1132"/>
</p:tagLst>
</file>

<file path=ppt/tags/tag638.xml><?xml version="1.0" encoding="utf-8"?>
<p:tagLst xmlns:p="http://schemas.openxmlformats.org/presentationml/2006/main">
  <p:tag name="AS_UNIQUEID" val="1133"/>
</p:tagLst>
</file>

<file path=ppt/tags/tag639.xml><?xml version="1.0" encoding="utf-8"?>
<p:tagLst xmlns:p="http://schemas.openxmlformats.org/presentationml/2006/main">
  <p:tag name="AS_UNIQUEID" val="1134"/>
</p:tagLst>
</file>

<file path=ppt/tags/tag64.xml><?xml version="1.0" encoding="utf-8"?>
<p:tagLst xmlns:p="http://schemas.openxmlformats.org/presentationml/2006/main">
  <p:tag name="AS_UNIQUEID" val="560"/>
</p:tagLst>
</file>

<file path=ppt/tags/tag640.xml><?xml version="1.0" encoding="utf-8"?>
<p:tagLst xmlns:p="http://schemas.openxmlformats.org/presentationml/2006/main">
  <p:tag name="AS_UNIQUEID" val="1135"/>
</p:tagLst>
</file>

<file path=ppt/tags/tag641.xml><?xml version="1.0" encoding="utf-8"?>
<p:tagLst xmlns:p="http://schemas.openxmlformats.org/presentationml/2006/main">
  <p:tag name="AS_UNIQUEID" val="1136"/>
</p:tagLst>
</file>

<file path=ppt/tags/tag642.xml><?xml version="1.0" encoding="utf-8"?>
<p:tagLst xmlns:p="http://schemas.openxmlformats.org/presentationml/2006/main">
  <p:tag name="AS_UNIQUEID" val="1137"/>
</p:tagLst>
</file>

<file path=ppt/tags/tag643.xml><?xml version="1.0" encoding="utf-8"?>
<p:tagLst xmlns:p="http://schemas.openxmlformats.org/presentationml/2006/main">
  <p:tag name="AS_UNIQUEID" val="1138"/>
</p:tagLst>
</file>

<file path=ppt/tags/tag644.xml><?xml version="1.0" encoding="utf-8"?>
<p:tagLst xmlns:p="http://schemas.openxmlformats.org/presentationml/2006/main">
  <p:tag name="AS_UNIQUEID" val="1139"/>
</p:tagLst>
</file>

<file path=ppt/tags/tag645.xml><?xml version="1.0" encoding="utf-8"?>
<p:tagLst xmlns:p="http://schemas.openxmlformats.org/presentationml/2006/main">
  <p:tag name="AS_UNIQUEID" val="1140"/>
</p:tagLst>
</file>

<file path=ppt/tags/tag646.xml><?xml version="1.0" encoding="utf-8"?>
<p:tagLst xmlns:p="http://schemas.openxmlformats.org/presentationml/2006/main">
  <p:tag name="AS_UNIQUEID" val="1141"/>
</p:tagLst>
</file>

<file path=ppt/tags/tag647.xml><?xml version="1.0" encoding="utf-8"?>
<p:tagLst xmlns:p="http://schemas.openxmlformats.org/presentationml/2006/main">
  <p:tag name="AS_UNIQUEID" val="1142"/>
</p:tagLst>
</file>

<file path=ppt/tags/tag648.xml><?xml version="1.0" encoding="utf-8"?>
<p:tagLst xmlns:p="http://schemas.openxmlformats.org/presentationml/2006/main">
  <p:tag name="AS_UNIQUEID" val="1143"/>
</p:tagLst>
</file>

<file path=ppt/tags/tag649.xml><?xml version="1.0" encoding="utf-8"?>
<p:tagLst xmlns:p="http://schemas.openxmlformats.org/presentationml/2006/main">
  <p:tag name="AS_UNIQUEID" val="1144"/>
</p:tagLst>
</file>

<file path=ppt/tags/tag65.xml><?xml version="1.0" encoding="utf-8"?>
<p:tagLst xmlns:p="http://schemas.openxmlformats.org/presentationml/2006/main">
  <p:tag name="AS_UNIQUEID" val="561"/>
</p:tagLst>
</file>

<file path=ppt/tags/tag650.xml><?xml version="1.0" encoding="utf-8"?>
<p:tagLst xmlns:p="http://schemas.openxmlformats.org/presentationml/2006/main">
  <p:tag name="AS_UNIQUEID" val="1145"/>
</p:tagLst>
</file>

<file path=ppt/tags/tag651.xml><?xml version="1.0" encoding="utf-8"?>
<p:tagLst xmlns:p="http://schemas.openxmlformats.org/presentationml/2006/main">
  <p:tag name="AS_UNIQUEID" val="1146"/>
</p:tagLst>
</file>

<file path=ppt/tags/tag652.xml><?xml version="1.0" encoding="utf-8"?>
<p:tagLst xmlns:p="http://schemas.openxmlformats.org/presentationml/2006/main">
  <p:tag name="AS_UNIQUEID" val="1147"/>
</p:tagLst>
</file>

<file path=ppt/tags/tag653.xml><?xml version="1.0" encoding="utf-8"?>
<p:tagLst xmlns:p="http://schemas.openxmlformats.org/presentationml/2006/main">
  <p:tag name="AS_UNIQUEID" val="1148"/>
</p:tagLst>
</file>

<file path=ppt/tags/tag654.xml><?xml version="1.0" encoding="utf-8"?>
<p:tagLst xmlns:p="http://schemas.openxmlformats.org/presentationml/2006/main">
  <p:tag name="AS_UNIQUEID" val="1149"/>
</p:tagLst>
</file>

<file path=ppt/tags/tag655.xml><?xml version="1.0" encoding="utf-8"?>
<p:tagLst xmlns:p="http://schemas.openxmlformats.org/presentationml/2006/main">
  <p:tag name="AS_UNIQUEID" val="1150"/>
</p:tagLst>
</file>

<file path=ppt/tags/tag656.xml><?xml version="1.0" encoding="utf-8"?>
<p:tagLst xmlns:p="http://schemas.openxmlformats.org/presentationml/2006/main">
  <p:tag name="AS_UNIQUEID" val="1151"/>
</p:tagLst>
</file>

<file path=ppt/tags/tag657.xml><?xml version="1.0" encoding="utf-8"?>
<p:tagLst xmlns:p="http://schemas.openxmlformats.org/presentationml/2006/main">
  <p:tag name="AS_UNIQUEID" val="1152"/>
</p:tagLst>
</file>

<file path=ppt/tags/tag658.xml><?xml version="1.0" encoding="utf-8"?>
<p:tagLst xmlns:p="http://schemas.openxmlformats.org/presentationml/2006/main">
  <p:tag name="AS_UNIQUEID" val="1153"/>
</p:tagLst>
</file>

<file path=ppt/tags/tag659.xml><?xml version="1.0" encoding="utf-8"?>
<p:tagLst xmlns:p="http://schemas.openxmlformats.org/presentationml/2006/main">
  <p:tag name="AS_UNIQUEID" val="1154"/>
</p:tagLst>
</file>

<file path=ppt/tags/tag66.xml><?xml version="1.0" encoding="utf-8"?>
<p:tagLst xmlns:p="http://schemas.openxmlformats.org/presentationml/2006/main">
  <p:tag name="AS_UNIQUEID" val="562"/>
</p:tagLst>
</file>

<file path=ppt/tags/tag660.xml><?xml version="1.0" encoding="utf-8"?>
<p:tagLst xmlns:p="http://schemas.openxmlformats.org/presentationml/2006/main">
  <p:tag name="AS_UNIQUEID" val="1155"/>
</p:tagLst>
</file>

<file path=ppt/tags/tag661.xml><?xml version="1.0" encoding="utf-8"?>
<p:tagLst xmlns:p="http://schemas.openxmlformats.org/presentationml/2006/main">
  <p:tag name="AS_UNIQUEID" val="1156"/>
</p:tagLst>
</file>

<file path=ppt/tags/tag662.xml><?xml version="1.0" encoding="utf-8"?>
<p:tagLst xmlns:p="http://schemas.openxmlformats.org/presentationml/2006/main">
  <p:tag name="AS_UNIQUEID" val="1157"/>
</p:tagLst>
</file>

<file path=ppt/tags/tag663.xml><?xml version="1.0" encoding="utf-8"?>
<p:tagLst xmlns:p="http://schemas.openxmlformats.org/presentationml/2006/main">
  <p:tag name="AS_UNIQUEID" val="1158"/>
</p:tagLst>
</file>

<file path=ppt/tags/tag664.xml><?xml version="1.0" encoding="utf-8"?>
<p:tagLst xmlns:p="http://schemas.openxmlformats.org/presentationml/2006/main">
  <p:tag name="AS_UNIQUEID" val="1159"/>
</p:tagLst>
</file>

<file path=ppt/tags/tag665.xml><?xml version="1.0" encoding="utf-8"?>
<p:tagLst xmlns:p="http://schemas.openxmlformats.org/presentationml/2006/main">
  <p:tag name="AS_UNIQUEID" val="1160"/>
</p:tagLst>
</file>

<file path=ppt/tags/tag666.xml><?xml version="1.0" encoding="utf-8"?>
<p:tagLst xmlns:p="http://schemas.openxmlformats.org/presentationml/2006/main">
  <p:tag name="AS_UNIQUEID" val="1161"/>
</p:tagLst>
</file>

<file path=ppt/tags/tag667.xml><?xml version="1.0" encoding="utf-8"?>
<p:tagLst xmlns:p="http://schemas.openxmlformats.org/presentationml/2006/main">
  <p:tag name="AS_UNIQUEID" val="1162"/>
</p:tagLst>
</file>

<file path=ppt/tags/tag668.xml><?xml version="1.0" encoding="utf-8"?>
<p:tagLst xmlns:p="http://schemas.openxmlformats.org/presentationml/2006/main">
  <p:tag name="AS_UNIQUEID" val="1163"/>
</p:tagLst>
</file>

<file path=ppt/tags/tag669.xml><?xml version="1.0" encoding="utf-8"?>
<p:tagLst xmlns:p="http://schemas.openxmlformats.org/presentationml/2006/main">
  <p:tag name="AS_UNIQUEID" val="1164"/>
</p:tagLst>
</file>

<file path=ppt/tags/tag67.xml><?xml version="1.0" encoding="utf-8"?>
<p:tagLst xmlns:p="http://schemas.openxmlformats.org/presentationml/2006/main">
  <p:tag name="AS_UNIQUEID" val="563"/>
</p:tagLst>
</file>

<file path=ppt/tags/tag670.xml><?xml version="1.0" encoding="utf-8"?>
<p:tagLst xmlns:p="http://schemas.openxmlformats.org/presentationml/2006/main">
  <p:tag name="AS_UNIQUEID" val="1165"/>
</p:tagLst>
</file>

<file path=ppt/tags/tag671.xml><?xml version="1.0" encoding="utf-8"?>
<p:tagLst xmlns:p="http://schemas.openxmlformats.org/presentationml/2006/main">
  <p:tag name="AS_UNIQUEID" val="1166"/>
</p:tagLst>
</file>

<file path=ppt/tags/tag672.xml><?xml version="1.0" encoding="utf-8"?>
<p:tagLst xmlns:p="http://schemas.openxmlformats.org/presentationml/2006/main">
  <p:tag name="AS_UNIQUEID" val="1167"/>
</p:tagLst>
</file>

<file path=ppt/tags/tag673.xml><?xml version="1.0" encoding="utf-8"?>
<p:tagLst xmlns:p="http://schemas.openxmlformats.org/presentationml/2006/main">
  <p:tag name="AS_UNIQUEID" val="1168"/>
</p:tagLst>
</file>

<file path=ppt/tags/tag674.xml><?xml version="1.0" encoding="utf-8"?>
<p:tagLst xmlns:p="http://schemas.openxmlformats.org/presentationml/2006/main">
  <p:tag name="AS_UNIQUEID" val="1169"/>
</p:tagLst>
</file>

<file path=ppt/tags/tag675.xml><?xml version="1.0" encoding="utf-8"?>
<p:tagLst xmlns:p="http://schemas.openxmlformats.org/presentationml/2006/main">
  <p:tag name="AS_UNIQUEID" val="1170"/>
</p:tagLst>
</file>

<file path=ppt/tags/tag676.xml><?xml version="1.0" encoding="utf-8"?>
<p:tagLst xmlns:p="http://schemas.openxmlformats.org/presentationml/2006/main">
  <p:tag name="AS_UNIQUEID" val="1171"/>
</p:tagLst>
</file>

<file path=ppt/tags/tag677.xml><?xml version="1.0" encoding="utf-8"?>
<p:tagLst xmlns:p="http://schemas.openxmlformats.org/presentationml/2006/main">
  <p:tag name="AS_UNIQUEID" val="1172"/>
</p:tagLst>
</file>

<file path=ppt/tags/tag678.xml><?xml version="1.0" encoding="utf-8"?>
<p:tagLst xmlns:p="http://schemas.openxmlformats.org/presentationml/2006/main">
  <p:tag name="AS_UNIQUEID" val="1173"/>
</p:tagLst>
</file>

<file path=ppt/tags/tag679.xml><?xml version="1.0" encoding="utf-8"?>
<p:tagLst xmlns:p="http://schemas.openxmlformats.org/presentationml/2006/main">
  <p:tag name="AS_UNIQUEID" val="1174"/>
</p:tagLst>
</file>

<file path=ppt/tags/tag68.xml><?xml version="1.0" encoding="utf-8"?>
<p:tagLst xmlns:p="http://schemas.openxmlformats.org/presentationml/2006/main">
  <p:tag name="AS_UNIQUEID" val="564"/>
</p:tagLst>
</file>

<file path=ppt/tags/tag680.xml><?xml version="1.0" encoding="utf-8"?>
<p:tagLst xmlns:p="http://schemas.openxmlformats.org/presentationml/2006/main">
  <p:tag name="AS_UNIQUEID" val="1175"/>
</p:tagLst>
</file>

<file path=ppt/tags/tag681.xml><?xml version="1.0" encoding="utf-8"?>
<p:tagLst xmlns:p="http://schemas.openxmlformats.org/presentationml/2006/main">
  <p:tag name="AS_UNIQUEID" val="1176"/>
</p:tagLst>
</file>

<file path=ppt/tags/tag682.xml><?xml version="1.0" encoding="utf-8"?>
<p:tagLst xmlns:p="http://schemas.openxmlformats.org/presentationml/2006/main">
  <p:tag name="AS_UNIQUEID" val="1177"/>
</p:tagLst>
</file>

<file path=ppt/tags/tag683.xml><?xml version="1.0" encoding="utf-8"?>
<p:tagLst xmlns:p="http://schemas.openxmlformats.org/presentationml/2006/main">
  <p:tag name="AS_UNIQUEID" val="1178"/>
</p:tagLst>
</file>

<file path=ppt/tags/tag684.xml><?xml version="1.0" encoding="utf-8"?>
<p:tagLst xmlns:p="http://schemas.openxmlformats.org/presentationml/2006/main">
  <p:tag name="AS_UNIQUEID" val="1179"/>
</p:tagLst>
</file>

<file path=ppt/tags/tag685.xml><?xml version="1.0" encoding="utf-8"?>
<p:tagLst xmlns:p="http://schemas.openxmlformats.org/presentationml/2006/main">
  <p:tag name="AS_UNIQUEID" val="1180"/>
</p:tagLst>
</file>

<file path=ppt/tags/tag686.xml><?xml version="1.0" encoding="utf-8"?>
<p:tagLst xmlns:p="http://schemas.openxmlformats.org/presentationml/2006/main">
  <p:tag name="AS_UNIQUEID" val="1181"/>
</p:tagLst>
</file>

<file path=ppt/tags/tag687.xml><?xml version="1.0" encoding="utf-8"?>
<p:tagLst xmlns:p="http://schemas.openxmlformats.org/presentationml/2006/main">
  <p:tag name="AS_UNIQUEID" val="1182"/>
</p:tagLst>
</file>

<file path=ppt/tags/tag688.xml><?xml version="1.0" encoding="utf-8"?>
<p:tagLst xmlns:p="http://schemas.openxmlformats.org/presentationml/2006/main">
  <p:tag name="AS_UNIQUEID" val="1183"/>
</p:tagLst>
</file>

<file path=ppt/tags/tag689.xml><?xml version="1.0" encoding="utf-8"?>
<p:tagLst xmlns:p="http://schemas.openxmlformats.org/presentationml/2006/main">
  <p:tag name="AS_UNIQUEID" val="1184"/>
</p:tagLst>
</file>

<file path=ppt/tags/tag69.xml><?xml version="1.0" encoding="utf-8"?>
<p:tagLst xmlns:p="http://schemas.openxmlformats.org/presentationml/2006/main">
  <p:tag name="AS_UNIQUEID" val="565"/>
</p:tagLst>
</file>

<file path=ppt/tags/tag690.xml><?xml version="1.0" encoding="utf-8"?>
<p:tagLst xmlns:p="http://schemas.openxmlformats.org/presentationml/2006/main">
  <p:tag name="AS_UNIQUEID" val="1185"/>
</p:tagLst>
</file>

<file path=ppt/tags/tag691.xml><?xml version="1.0" encoding="utf-8"?>
<p:tagLst xmlns:p="http://schemas.openxmlformats.org/presentationml/2006/main">
  <p:tag name="AS_UNIQUEID" val="1186"/>
</p:tagLst>
</file>

<file path=ppt/tags/tag692.xml><?xml version="1.0" encoding="utf-8"?>
<p:tagLst xmlns:p="http://schemas.openxmlformats.org/presentationml/2006/main">
  <p:tag name="AS_UNIQUEID" val="1187"/>
</p:tagLst>
</file>

<file path=ppt/tags/tag693.xml><?xml version="1.0" encoding="utf-8"?>
<p:tagLst xmlns:p="http://schemas.openxmlformats.org/presentationml/2006/main">
  <p:tag name="AS_UNIQUEID" val="1188"/>
</p:tagLst>
</file>

<file path=ppt/tags/tag694.xml><?xml version="1.0" encoding="utf-8"?>
<p:tagLst xmlns:p="http://schemas.openxmlformats.org/presentationml/2006/main">
  <p:tag name="AS_UNIQUEID" val="1189"/>
</p:tagLst>
</file>

<file path=ppt/tags/tag695.xml><?xml version="1.0" encoding="utf-8"?>
<p:tagLst xmlns:p="http://schemas.openxmlformats.org/presentationml/2006/main">
  <p:tag name="AS_UNIQUEID" val="1190"/>
</p:tagLst>
</file>

<file path=ppt/tags/tag696.xml><?xml version="1.0" encoding="utf-8"?>
<p:tagLst xmlns:p="http://schemas.openxmlformats.org/presentationml/2006/main">
  <p:tag name="AS_UNIQUEID" val="1191"/>
</p:tagLst>
</file>

<file path=ppt/tags/tag697.xml><?xml version="1.0" encoding="utf-8"?>
<p:tagLst xmlns:p="http://schemas.openxmlformats.org/presentationml/2006/main">
  <p:tag name="AS_UNIQUEID" val="1192"/>
</p:tagLst>
</file>

<file path=ppt/tags/tag698.xml><?xml version="1.0" encoding="utf-8"?>
<p:tagLst xmlns:p="http://schemas.openxmlformats.org/presentationml/2006/main">
  <p:tag name="AS_UNIQUEID" val="1193"/>
</p:tagLst>
</file>

<file path=ppt/tags/tag699.xml><?xml version="1.0" encoding="utf-8"?>
<p:tagLst xmlns:p="http://schemas.openxmlformats.org/presentationml/2006/main">
  <p:tag name="AS_UNIQUEID" val="1194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00.xml><?xml version="1.0" encoding="utf-8"?>
<p:tagLst xmlns:p="http://schemas.openxmlformats.org/presentationml/2006/main">
  <p:tag name="AS_UNIQUEID" val="1195"/>
</p:tagLst>
</file>

<file path=ppt/tags/tag701.xml><?xml version="1.0" encoding="utf-8"?>
<p:tagLst xmlns:p="http://schemas.openxmlformats.org/presentationml/2006/main">
  <p:tag name="AS_UNIQUEID" val="1196"/>
</p:tagLst>
</file>

<file path=ppt/tags/tag702.xml><?xml version="1.0" encoding="utf-8"?>
<p:tagLst xmlns:p="http://schemas.openxmlformats.org/presentationml/2006/main">
  <p:tag name="AS_UNIQUEID" val="1197"/>
</p:tagLst>
</file>

<file path=ppt/tags/tag703.xml><?xml version="1.0" encoding="utf-8"?>
<p:tagLst xmlns:p="http://schemas.openxmlformats.org/presentationml/2006/main">
  <p:tag name="AS_UNIQUEID" val="1198"/>
</p:tagLst>
</file>

<file path=ppt/tags/tag704.xml><?xml version="1.0" encoding="utf-8"?>
<p:tagLst xmlns:p="http://schemas.openxmlformats.org/presentationml/2006/main">
  <p:tag name="AS_UNIQUEID" val="1199"/>
</p:tagLst>
</file>

<file path=ppt/tags/tag705.xml><?xml version="1.0" encoding="utf-8"?>
<p:tagLst xmlns:p="http://schemas.openxmlformats.org/presentationml/2006/main">
  <p:tag name="AS_UNIQUEID" val="1200"/>
</p:tagLst>
</file>

<file path=ppt/tags/tag706.xml><?xml version="1.0" encoding="utf-8"?>
<p:tagLst xmlns:p="http://schemas.openxmlformats.org/presentationml/2006/main">
  <p:tag name="AS_UNIQUEID" val="1201"/>
</p:tagLst>
</file>

<file path=ppt/tags/tag707.xml><?xml version="1.0" encoding="utf-8"?>
<p:tagLst xmlns:p="http://schemas.openxmlformats.org/presentationml/2006/main">
  <p:tag name="AS_UNIQUEID" val="1202"/>
</p:tagLst>
</file>

<file path=ppt/tags/tag708.xml><?xml version="1.0" encoding="utf-8"?>
<p:tagLst xmlns:p="http://schemas.openxmlformats.org/presentationml/2006/main">
  <p:tag name="AS_UNIQUEID" val="1203"/>
</p:tagLst>
</file>

<file path=ppt/tags/tag709.xml><?xml version="1.0" encoding="utf-8"?>
<p:tagLst xmlns:p="http://schemas.openxmlformats.org/presentationml/2006/main">
  <p:tag name="AS_UNIQUEID" val="1204"/>
</p:tagLst>
</file>

<file path=ppt/tags/tag71.xml><?xml version="1.0" encoding="utf-8"?>
<p:tagLst xmlns:p="http://schemas.openxmlformats.org/presentationml/2006/main">
  <p:tag name="AS_UNIQUEID" val="566"/>
</p:tagLst>
</file>

<file path=ppt/tags/tag710.xml><?xml version="1.0" encoding="utf-8"?>
<p:tagLst xmlns:p="http://schemas.openxmlformats.org/presentationml/2006/main">
  <p:tag name="AS_UNIQUEID" val="1205"/>
</p:tagLst>
</file>

<file path=ppt/tags/tag711.xml><?xml version="1.0" encoding="utf-8"?>
<p:tagLst xmlns:p="http://schemas.openxmlformats.org/presentationml/2006/main">
  <p:tag name="AS_UNIQUEID" val="1206"/>
</p:tagLst>
</file>

<file path=ppt/tags/tag712.xml><?xml version="1.0" encoding="utf-8"?>
<p:tagLst xmlns:p="http://schemas.openxmlformats.org/presentationml/2006/main">
  <p:tag name="AS_UNIQUEID" val="1207"/>
</p:tagLst>
</file>

<file path=ppt/tags/tag713.xml><?xml version="1.0" encoding="utf-8"?>
<p:tagLst xmlns:p="http://schemas.openxmlformats.org/presentationml/2006/main">
  <p:tag name="AS_UNIQUEID" val="1208"/>
</p:tagLst>
</file>

<file path=ppt/tags/tag714.xml><?xml version="1.0" encoding="utf-8"?>
<p:tagLst xmlns:p="http://schemas.openxmlformats.org/presentationml/2006/main">
  <p:tag name="AS_UNIQUEID" val="1209"/>
</p:tagLst>
</file>

<file path=ppt/tags/tag715.xml><?xml version="1.0" encoding="utf-8"?>
<p:tagLst xmlns:p="http://schemas.openxmlformats.org/presentationml/2006/main">
  <p:tag name="AS_UNIQUEID" val="1210"/>
</p:tagLst>
</file>

<file path=ppt/tags/tag716.xml><?xml version="1.0" encoding="utf-8"?>
<p:tagLst xmlns:p="http://schemas.openxmlformats.org/presentationml/2006/main">
  <p:tag name="AS_UNIQUEID" val="1211"/>
</p:tagLst>
</file>

<file path=ppt/tags/tag717.xml><?xml version="1.0" encoding="utf-8"?>
<p:tagLst xmlns:p="http://schemas.openxmlformats.org/presentationml/2006/main">
  <p:tag name="AS_UNIQUEID" val="1212"/>
</p:tagLst>
</file>

<file path=ppt/tags/tag718.xml><?xml version="1.0" encoding="utf-8"?>
<p:tagLst xmlns:p="http://schemas.openxmlformats.org/presentationml/2006/main">
  <p:tag name="AS_UNIQUEID" val="1213"/>
</p:tagLst>
</file>

<file path=ppt/tags/tag719.xml><?xml version="1.0" encoding="utf-8"?>
<p:tagLst xmlns:p="http://schemas.openxmlformats.org/presentationml/2006/main">
  <p:tag name="AS_UNIQUEID" val="1214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249.62230314960624,&quot;left&quot;:83.5125,&quot;top&quot;:126.77297244094488,&quot;width&quot;:789.0874551577072}"/>
</p:tagLst>
</file>

<file path=ppt/tags/tag720.xml><?xml version="1.0" encoding="utf-8"?>
<p:tagLst xmlns:p="http://schemas.openxmlformats.org/presentationml/2006/main">
  <p:tag name="AS_UNIQUEID" val="1215"/>
</p:tagLst>
</file>

<file path=ppt/tags/tag721.xml><?xml version="1.0" encoding="utf-8"?>
<p:tagLst xmlns:p="http://schemas.openxmlformats.org/presentationml/2006/main">
  <p:tag name="AS_UNIQUEID" val="1216"/>
</p:tagLst>
</file>

<file path=ppt/tags/tag722.xml><?xml version="1.0" encoding="utf-8"?>
<p:tagLst xmlns:p="http://schemas.openxmlformats.org/presentationml/2006/main">
  <p:tag name="AS_UNIQUEID" val="1217"/>
</p:tagLst>
</file>

<file path=ppt/tags/tag723.xml><?xml version="1.0" encoding="utf-8"?>
<p:tagLst xmlns:p="http://schemas.openxmlformats.org/presentationml/2006/main">
  <p:tag name="AS_UNIQUEID" val="1218"/>
</p:tagLst>
</file>

<file path=ppt/tags/tag724.xml><?xml version="1.0" encoding="utf-8"?>
<p:tagLst xmlns:p="http://schemas.openxmlformats.org/presentationml/2006/main">
  <p:tag name="AS_UNIQUEID" val="1219"/>
</p:tagLst>
</file>

<file path=ppt/tags/tag725.xml><?xml version="1.0" encoding="utf-8"?>
<p:tagLst xmlns:p="http://schemas.openxmlformats.org/presentationml/2006/main">
  <p:tag name="AS_UNIQUEID" val="1220"/>
</p:tagLst>
</file>

<file path=ppt/tags/tag726.xml><?xml version="1.0" encoding="utf-8"?>
<p:tagLst xmlns:p="http://schemas.openxmlformats.org/presentationml/2006/main">
  <p:tag name="AS_UNIQUEID" val="1221"/>
</p:tagLst>
</file>

<file path=ppt/tags/tag727.xml><?xml version="1.0" encoding="utf-8"?>
<p:tagLst xmlns:p="http://schemas.openxmlformats.org/presentationml/2006/main">
  <p:tag name="AS_UNIQUEID" val="1222"/>
</p:tagLst>
</file>

<file path=ppt/tags/tag728.xml><?xml version="1.0" encoding="utf-8"?>
<p:tagLst xmlns:p="http://schemas.openxmlformats.org/presentationml/2006/main">
  <p:tag name="AS_UNIQUEID" val="1223"/>
</p:tagLst>
</file>

<file path=ppt/tags/tag729.xml><?xml version="1.0" encoding="utf-8"?>
<p:tagLst xmlns:p="http://schemas.openxmlformats.org/presentationml/2006/main">
  <p:tag name="AS_UNIQUEID" val="1224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249.62230314960624,&quot;left&quot;:83.5125,&quot;top&quot;:126.77297244094488,&quot;width&quot;:789.0874551577072}"/>
</p:tagLst>
</file>

<file path=ppt/tags/tag730.xml><?xml version="1.0" encoding="utf-8"?>
<p:tagLst xmlns:p="http://schemas.openxmlformats.org/presentationml/2006/main">
  <p:tag name="AS_UNIQUEID" val="1225"/>
</p:tagLst>
</file>

<file path=ppt/tags/tag731.xml><?xml version="1.0" encoding="utf-8"?>
<p:tagLst xmlns:p="http://schemas.openxmlformats.org/presentationml/2006/main">
  <p:tag name="AS_UNIQUEID" val="1226"/>
</p:tagLst>
</file>

<file path=ppt/tags/tag732.xml><?xml version="1.0" encoding="utf-8"?>
<p:tagLst xmlns:p="http://schemas.openxmlformats.org/presentationml/2006/main">
  <p:tag name="AS_UNIQUEID" val="1227"/>
</p:tagLst>
</file>

<file path=ppt/tags/tag733.xml><?xml version="1.0" encoding="utf-8"?>
<p:tagLst xmlns:p="http://schemas.openxmlformats.org/presentationml/2006/main">
  <p:tag name="AS_UNIQUEID" val="1228"/>
</p:tagLst>
</file>

<file path=ppt/tags/tag734.xml><?xml version="1.0" encoding="utf-8"?>
<p:tagLst xmlns:p="http://schemas.openxmlformats.org/presentationml/2006/main">
  <p:tag name="AS_UNIQUEID" val="1229"/>
</p:tagLst>
</file>

<file path=ppt/tags/tag735.xml><?xml version="1.0" encoding="utf-8"?>
<p:tagLst xmlns:p="http://schemas.openxmlformats.org/presentationml/2006/main">
  <p:tag name="AS_UNIQUEID" val="1230"/>
</p:tagLst>
</file>

<file path=ppt/tags/tag736.xml><?xml version="1.0" encoding="utf-8"?>
<p:tagLst xmlns:p="http://schemas.openxmlformats.org/presentationml/2006/main">
  <p:tag name="AS_UNIQUEID" val="1231"/>
</p:tagLst>
</file>

<file path=ppt/tags/tag737.xml><?xml version="1.0" encoding="utf-8"?>
<p:tagLst xmlns:p="http://schemas.openxmlformats.org/presentationml/2006/main">
  <p:tag name="AS_UNIQUEID" val="1232"/>
</p:tagLst>
</file>

<file path=ppt/tags/tag738.xml><?xml version="1.0" encoding="utf-8"?>
<p:tagLst xmlns:p="http://schemas.openxmlformats.org/presentationml/2006/main">
  <p:tag name="AS_UNIQUEID" val="1233"/>
</p:tagLst>
</file>

<file path=ppt/tags/tag739.xml><?xml version="1.0" encoding="utf-8"?>
<p:tagLst xmlns:p="http://schemas.openxmlformats.org/presentationml/2006/main">
  <p:tag name="AS_UNIQUEID" val="1234"/>
</p:tagLst>
</file>

<file path=ppt/tags/tag74.xml><?xml version="1.0" encoding="utf-8"?>
<p:tagLst xmlns:p="http://schemas.openxmlformats.org/presentationml/2006/main">
  <p:tag name="AS_UNIQUEID" val="569"/>
</p:tagLst>
</file>

<file path=ppt/tags/tag740.xml><?xml version="1.0" encoding="utf-8"?>
<p:tagLst xmlns:p="http://schemas.openxmlformats.org/presentationml/2006/main">
  <p:tag name="AS_UNIQUEID" val="1235"/>
  <p:tag name="KSO_WM_DIAGRAM_VIRTUALLY_FRAME" val="{&quot;height&quot;:447.21055118110235,&quot;left&quot;:152.8,&quot;top&quot;:118.85,&quot;width&quot;:601.7}"/>
</p:tagLst>
</file>

<file path=ppt/tags/tag741.xml><?xml version="1.0" encoding="utf-8"?>
<p:tagLst xmlns:p="http://schemas.openxmlformats.org/presentationml/2006/main">
  <p:tag name="AS_UNIQUEID" val="1236"/>
</p:tagLst>
</file>

<file path=ppt/tags/tag742.xml><?xml version="1.0" encoding="utf-8"?>
<p:tagLst xmlns:p="http://schemas.openxmlformats.org/presentationml/2006/main">
  <p:tag name="AS_UNIQUEID" val="1237"/>
  <p:tag name="KSO_WM_DIAGRAM_VIRTUALLY_FRAME" val="{&quot;height&quot;:447.21055118110235,&quot;left&quot;:152.8,&quot;top&quot;:118.85,&quot;width&quot;:601.7}"/>
</p:tagLst>
</file>

<file path=ppt/tags/tag743.xml><?xml version="1.0" encoding="utf-8"?>
<p:tagLst xmlns:p="http://schemas.openxmlformats.org/presentationml/2006/main">
  <p:tag name="AS_UNIQUEID" val="1238"/>
  <p:tag name="KSO_WM_DIAGRAM_VIRTUALLY_FRAME" val="{&quot;height&quot;:447.21055118110235,&quot;left&quot;:152.8,&quot;top&quot;:118.85,&quot;width&quot;:601.7}"/>
</p:tagLst>
</file>

<file path=ppt/tags/tag744.xml><?xml version="1.0" encoding="utf-8"?>
<p:tagLst xmlns:p="http://schemas.openxmlformats.org/presentationml/2006/main">
  <p:tag name="AS_UNIQUEID" val="1239"/>
  <p:tag name="KSO_WM_DIAGRAM_VIRTUALLY_FRAME" val="{&quot;height&quot;:447.21055118110235,&quot;left&quot;:152.8,&quot;top&quot;:118.85,&quot;width&quot;:601.7}"/>
</p:tagLst>
</file>

<file path=ppt/tags/tag745.xml><?xml version="1.0" encoding="utf-8"?>
<p:tagLst xmlns:p="http://schemas.openxmlformats.org/presentationml/2006/main">
  <p:tag name="AS_UNIQUEID" val="1240"/>
  <p:tag name="KSO_WM_DIAGRAM_VIRTUALLY_FRAME" val="{&quot;height&quot;:447.21055118110235,&quot;left&quot;:152.8,&quot;top&quot;:118.85,&quot;width&quot;:601.7}"/>
</p:tagLst>
</file>

<file path=ppt/tags/tag746.xml><?xml version="1.0" encoding="utf-8"?>
<p:tagLst xmlns:p="http://schemas.openxmlformats.org/presentationml/2006/main">
  <p:tag name="AS_UNIQUEID" val="1241"/>
</p:tagLst>
</file>

<file path=ppt/tags/tag747.xml><?xml version="1.0" encoding="utf-8"?>
<p:tagLst xmlns:p="http://schemas.openxmlformats.org/presentationml/2006/main">
  <p:tag name="AS_UNIQUEID" val="1242"/>
  <p:tag name="KSO_WM_DIAGRAM_VIRTUALLY_FRAME" val="{&quot;height&quot;:447.21055118110235,&quot;left&quot;:152.8,&quot;top&quot;:118.85,&quot;width&quot;:601.7}"/>
</p:tagLst>
</file>

<file path=ppt/tags/tag748.xml><?xml version="1.0" encoding="utf-8"?>
<p:tagLst xmlns:p="http://schemas.openxmlformats.org/presentationml/2006/main">
  <p:tag name="AS_UNIQUEID" val="1243"/>
  <p:tag name="KSO_WM_DIAGRAM_VIRTUALLY_FRAME" val="{&quot;height&quot;:447.21055118110235,&quot;left&quot;:152.8,&quot;top&quot;:118.85,&quot;width&quot;:601.7}"/>
</p:tagLst>
</file>

<file path=ppt/tags/tag749.xml><?xml version="1.0" encoding="utf-8"?>
<p:tagLst xmlns:p="http://schemas.openxmlformats.org/presentationml/2006/main">
  <p:tag name="AS_UNIQUEID" val="1244"/>
  <p:tag name="KSO_WM_DIAGRAM_VIRTUALLY_FRAME" val="{&quot;height&quot;:447.21055118110235,&quot;left&quot;:152.8,&quot;top&quot;:118.85,&quot;width&quot;:601.7}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249.62230314960624,&quot;left&quot;:83.5125,&quot;top&quot;:126.77297244094488,&quot;width&quot;:789.0874551577072}"/>
</p:tagLst>
</file>

<file path=ppt/tags/tag750.xml><?xml version="1.0" encoding="utf-8"?>
<p:tagLst xmlns:p="http://schemas.openxmlformats.org/presentationml/2006/main">
  <p:tag name="AS_UNIQUEID" val="1245"/>
  <p:tag name="KSO_WM_DIAGRAM_VIRTUALLY_FRAME" val="{&quot;height&quot;:447.21055118110235,&quot;left&quot;:152.8,&quot;top&quot;:118.85,&quot;width&quot;:601.7}"/>
</p:tagLst>
</file>

<file path=ppt/tags/tag751.xml><?xml version="1.0" encoding="utf-8"?>
<p:tagLst xmlns:p="http://schemas.openxmlformats.org/presentationml/2006/main">
  <p:tag name="AS_UNIQUEID" val="1246"/>
  <p:tag name="KSO_WM_DIAGRAM_VIRTUALLY_FRAME" val="{&quot;height&quot;:447.21055118110235,&quot;left&quot;:152.8,&quot;top&quot;:118.85,&quot;width&quot;:601.7}"/>
</p:tagLst>
</file>

<file path=ppt/tags/tag752.xml><?xml version="1.0" encoding="utf-8"?>
<p:tagLst xmlns:p="http://schemas.openxmlformats.org/presentationml/2006/main">
  <p:tag name="AS_UNIQUEID" val="1247"/>
  <p:tag name="KSO_WM_DIAGRAM_VIRTUALLY_FRAME" val="{&quot;height&quot;:447.21055118110235,&quot;left&quot;:152.8,&quot;top&quot;:118.85,&quot;width&quot;:601.7}"/>
</p:tagLst>
</file>

<file path=ppt/tags/tag753.xml><?xml version="1.0" encoding="utf-8"?>
<p:tagLst xmlns:p="http://schemas.openxmlformats.org/presentationml/2006/main">
  <p:tag name="AS_UNIQUEID" val="1248"/>
</p:tagLst>
</file>

<file path=ppt/tags/tag754.xml><?xml version="1.0" encoding="utf-8"?>
<p:tagLst xmlns:p="http://schemas.openxmlformats.org/presentationml/2006/main">
  <p:tag name="AS_UNIQUEID" val="1249"/>
  <p:tag name="KSO_WM_DIAGRAM_VIRTUALLY_FRAME" val="{&quot;height&quot;:447.21055118110235,&quot;left&quot;:152.8,&quot;top&quot;:118.85,&quot;width&quot;:601.7}"/>
</p:tagLst>
</file>

<file path=ppt/tags/tag755.xml><?xml version="1.0" encoding="utf-8"?>
<p:tagLst xmlns:p="http://schemas.openxmlformats.org/presentationml/2006/main">
  <p:tag name="AS_UNIQUEID" val="1250"/>
  <p:tag name="KSO_WM_DIAGRAM_VIRTUALLY_FRAME" val="{&quot;height&quot;:447.21055118110235,&quot;left&quot;:152.8,&quot;top&quot;:118.85,&quot;width&quot;:601.7}"/>
</p:tagLst>
</file>

<file path=ppt/tags/tag756.xml><?xml version="1.0" encoding="utf-8"?>
<p:tagLst xmlns:p="http://schemas.openxmlformats.org/presentationml/2006/main">
  <p:tag name="AS_UNIQUEID" val="1251"/>
  <p:tag name="KSO_WM_DIAGRAM_VIRTUALLY_FRAME" val="{&quot;height&quot;:447.21055118110235,&quot;left&quot;:152.8,&quot;top&quot;:118.85,&quot;width&quot;:601.7}"/>
</p:tagLst>
</file>

<file path=ppt/tags/tag757.xml><?xml version="1.0" encoding="utf-8"?>
<p:tagLst xmlns:p="http://schemas.openxmlformats.org/presentationml/2006/main">
  <p:tag name="AS_UNIQUEID" val="1252"/>
  <p:tag name="KSO_WM_DIAGRAM_VIRTUALLY_FRAME" val="{&quot;height&quot;:447.21055118110235,&quot;left&quot;:152.8,&quot;top&quot;:118.85,&quot;width&quot;:601.7}"/>
</p:tagLst>
</file>

<file path=ppt/tags/tag758.xml><?xml version="1.0" encoding="utf-8"?>
<p:tagLst xmlns:p="http://schemas.openxmlformats.org/presentationml/2006/main">
  <p:tag name="AS_UNIQUEID" val="1253"/>
  <p:tag name="KSO_WM_DIAGRAM_VIRTUALLY_FRAME" val="{&quot;height&quot;:447.21055118110235,&quot;left&quot;:152.8,&quot;top&quot;:118.85,&quot;width&quot;:601.7}"/>
</p:tagLst>
</file>

<file path=ppt/tags/tag759.xml><?xml version="1.0" encoding="utf-8"?>
<p:tagLst xmlns:p="http://schemas.openxmlformats.org/presentationml/2006/main">
  <p:tag name="AS_UNIQUEID" val="1254"/>
  <p:tag name="KSO_WM_DIAGRAM_VIRTUALLY_FRAME" val="{&quot;height&quot;:447.21055118110235,&quot;left&quot;:152.8,&quot;top&quot;:118.85,&quot;width&quot;:601.7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249.62230314960624,&quot;left&quot;:83.5125,&quot;top&quot;:126.77297244094488,&quot;width&quot;:789.0874551577072}"/>
</p:tagLst>
</file>

<file path=ppt/tags/tag760.xml><?xml version="1.0" encoding="utf-8"?>
<p:tagLst xmlns:p="http://schemas.openxmlformats.org/presentationml/2006/main">
  <p:tag name="AS_UNIQUEID" val="1255"/>
  <p:tag name="KSO_WM_DIAGRAM_VIRTUALLY_FRAME" val="{&quot;height&quot;:447.21055118110235,&quot;left&quot;:152.8,&quot;top&quot;:118.85,&quot;width&quot;:601.7}"/>
</p:tagLst>
</file>

<file path=ppt/tags/tag76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249.62230314960624,&quot;left&quot;:83.5125,&quot;top&quot;:126.77297244094488,&quot;width&quot;:789.0874551577072}"/>
</p:tagLst>
</file>

<file path=ppt/tags/tag78.xml><?xml version="1.0" encoding="utf-8"?>
<p:tagLst xmlns:p="http://schemas.openxmlformats.org/presentationml/2006/main">
  <p:tag name="AS_UNIQUEID" val="573"/>
  <p:tag name="KSO_WM_DIAGRAM_VIRTUALLY_FRAME" val="{&quot;height&quot;:249.62230314960624,&quot;left&quot;:83.5125,&quot;top&quot;:126.77297244094488,&quot;width&quot;:789.0874551577072}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249.62230314960624,&quot;left&quot;:83.5125,&quot;top&quot;:126.77297244094488,&quot;width&quot;:789.0874551577072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249.62230314960624,&quot;left&quot;:83.5125,&quot;top&quot;:126.77297244094488,&quot;width&quot;:789.0874551577072}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PresentationFormat>On-screen Show (16:9)</PresentationFormat>
  <Paragraphs>286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23.0300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2015-07-09T08:14:00Z</dcterms:created>
  <dcterms:modified xsi:type="dcterms:W3CDTF">2026-01-31T10:29:52Z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84855C08812F4D2FA370FC61475DB18B_13</vt:lpwstr>
  </property>
  <property fmtid="{D5CDD505-2E9C-101B-9397-08002B2CF9AE}" pid="3" name="KSOProductBuildVer">
    <vt:lpwstr>2052-12.1.0.24657</vt:lpwstr>
  </property>
</Properties>
</file>