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007" r:id="rId6"/>
    <p:sldId id="3008" r:id="rId7"/>
    <p:sldId id="3009" r:id="rId8"/>
    <p:sldId id="3010" r:id="rId9"/>
    <p:sldId id="3011" r:id="rId10"/>
    <p:sldId id="3012" r:id="rId11"/>
    <p:sldId id="3013" r:id="rId12"/>
    <p:sldId id="3014" r:id="rId13"/>
    <p:sldId id="3015" r:id="rId14"/>
    <p:sldId id="3016" r:id="rId15"/>
    <p:sldId id="3017" r:id="rId16"/>
    <p:sldId id="3018" r:id="rId17"/>
    <p:sldId id="3019" r:id="rId18"/>
    <p:sldId id="3020" r:id="rId19"/>
    <p:sldId id="3021" r:id="rId20"/>
    <p:sldId id="3022" r:id="rId21"/>
    <p:sldId id="3023" r:id="rId22"/>
    <p:sldId id="3024" r:id="rId23"/>
    <p:sldId id="3025" r:id="rId24"/>
    <p:sldId id="3026" r:id="rId25"/>
    <p:sldId id="3027" r:id="rId26"/>
    <p:sldId id="3028" r:id="rId27"/>
    <p:sldId id="3029" r:id="rId28"/>
    <p:sldId id="3030" r:id="rId29"/>
    <p:sldId id="3031" r:id="rId30"/>
    <p:sldId id="3032" r:id="rId31"/>
    <p:sldId id="3033" r:id="rId32"/>
    <p:sldId id="3034" r:id="rId33"/>
    <p:sldId id="3035" r:id="rId34"/>
    <p:sldId id="3036" r:id="rId35"/>
    <p:sldId id="3037" r:id="rId36"/>
    <p:sldId id="3038" r:id="rId37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tags" Target="tags/tag733.xml" /><Relationship Id="rId39" Type="http://schemas.openxmlformats.org/officeDocument/2006/relationships/presProps" Target="presProps.xml" /><Relationship Id="rId4" Type="http://schemas.openxmlformats.org/officeDocument/2006/relationships/handoutMaster" Target="handoutMasters/handoutMaster1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5.xml" /><Relationship Id="rId2" Type="http://schemas.openxmlformats.org/officeDocument/2006/relationships/tags" Target="../tags/tag66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tags" Target="../tags/tag6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tags" Target="../tags/tag75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2026年1月31日星期六6时26分37秒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charset="-122"/>
              </a:defRPr>
            </a:lvl9pPr>
          </a:lstStyle>
          <a:p>
            <a:fld id="{514BC67E-EF2F-44DB-B43F-E4AB2DC73149}" type="slidenum">
              <a:rPr lang="zh-CN" altLang="en-US">
                <a:latin typeface="Arial" panose="020b0604020202020204" pitchFamily="34" charset="0"/>
              </a:rPr>
              <a:t>9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image" Target="../media/image15.gif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image" Target="../media/image10.gif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image" Target="../media/image11.gif" /><Relationship Id="rId7" Type="http://schemas.openxmlformats.org/officeDocument/2006/relationships/tags" Target="../tags/tag38.xml" /><Relationship Id="rId8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.xml" /><Relationship Id="rId2" Type="http://schemas.openxmlformats.org/officeDocument/2006/relationships/tags" Target="../tags/tag40.xml" /><Relationship Id="rId3" Type="http://schemas.openxmlformats.org/officeDocument/2006/relationships/image" Target="../media/image10.gif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image" Target="../media/image10.gif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.xml" /><Relationship Id="rId2" Type="http://schemas.openxmlformats.org/officeDocument/2006/relationships/image" Target="../media/image12.gif" /><Relationship Id="rId3" Type="http://schemas.openxmlformats.org/officeDocument/2006/relationships/tags" Target="../tags/tag48.xml" /><Relationship Id="rId4" Type="http://schemas.openxmlformats.org/officeDocument/2006/relationships/image" Target="../media/image13.gif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image" Target="../media/image14.gif" /><Relationship Id="rId8" Type="http://schemas.openxmlformats.org/officeDocument/2006/relationships/tags" Target="../tags/tag51.xml" /><Relationship Id="rId9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2026年1月31日星期六6时26分36秒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a11205cca81045b99198edf36327898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195" y="-412909"/>
            <a:ext cx="1790700" cy="17907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-1408747" y="263843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教学目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3358515" y="-665797"/>
            <a:ext cx="3402806" cy="2014538"/>
            <a:chOff x="7052" y="-1398"/>
            <a:chExt cx="7145" cy="4230"/>
          </a:xfrm>
        </p:grpSpPr>
        <p:pic>
          <p:nvPicPr>
            <p:cNvPr id="2" name="图片 1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52" y="-1398"/>
              <a:ext cx="4230" cy="423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7797" y="239"/>
              <a:ext cx="6400" cy="8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1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学习目标</a:t>
              </a:r>
              <a:endParaRPr lang="zh-CN" altLang="en-US" sz="2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" name="图片 4" descr="513dfe9c9c28449c81de7d3f4655699a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4295" y="3554254"/>
            <a:ext cx="1449705" cy="144970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情景导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919061" y="-476726"/>
            <a:ext cx="2270073" cy="1474946"/>
            <a:chOff x="-136" y="-1398"/>
            <a:chExt cx="6914" cy="4230"/>
          </a:xfrm>
        </p:grpSpPr>
        <p:pic>
          <p:nvPicPr>
            <p:cNvPr id="3" name="图片 2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-136" y="-1398"/>
              <a:ext cx="4230" cy="423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378" y="154"/>
              <a:ext cx="6400" cy="10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情景导入</a:t>
              </a:r>
              <a:endParaRPr lang="zh-CN" alt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新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968818" y="-427196"/>
            <a:ext cx="4572000" cy="1401604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4345" y="102"/>
              <a:ext cx="9600" cy="7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1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考试考发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descr="bd50cfcec5b74011ae064c777db4c46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1935" y="-441007"/>
            <a:ext cx="1405890" cy="140589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148" y="0"/>
            <a:ext cx="507206" cy="507206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-1322546" y="54293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8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中考考法</a:t>
            </a:r>
            <a:endParaRPr lang="zh-CN" altLang="en-US" sz="18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  <p:pic>
        <p:nvPicPr>
          <p:cNvPr id="7" name="图片 6" descr="56b3135f77bc4c28a4c3e3de299fbf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00963" y="4317206"/>
            <a:ext cx="1443038" cy="678656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tags" Target="../tags/tag55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16.png" /><Relationship Id="rId14" Type="http://schemas.openxmlformats.org/officeDocument/2006/relationships/tags" Target="../tags/tag56.xml" /><Relationship Id="rId15" Type="http://schemas.openxmlformats.org/officeDocument/2006/relationships/tags" Target="../tags/tag57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8.png" /><Relationship Id="rId11" Type="http://schemas.openxmlformats.org/officeDocument/2006/relationships/tags" Target="../tags/tag82.xml" /><Relationship Id="rId12" Type="http://schemas.openxmlformats.org/officeDocument/2006/relationships/image" Target="../media/image19.png" /><Relationship Id="rId13" Type="http://schemas.openxmlformats.org/officeDocument/2006/relationships/tags" Target="../tags/tag83.xml" /><Relationship Id="rId14" Type="http://schemas.openxmlformats.org/officeDocument/2006/relationships/tags" Target="../tags/tag84.xml" /><Relationship Id="rId15" Type="http://schemas.openxmlformats.org/officeDocument/2006/relationships/tags" Target="../tags/tag85.xml" /><Relationship Id="rId16" Type="http://schemas.openxmlformats.org/officeDocument/2006/relationships/image" Target="../media/image20.png" /><Relationship Id="rId17" Type="http://schemas.openxmlformats.org/officeDocument/2006/relationships/tags" Target="../tags/tag86.xml" /><Relationship Id="rId18" Type="http://schemas.openxmlformats.org/officeDocument/2006/relationships/tags" Target="../tags/tag87.xml" /><Relationship Id="rId19" Type="http://schemas.openxmlformats.org/officeDocument/2006/relationships/tags" Target="../tags/tag88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21.gif" /><Relationship Id="rId21" Type="http://schemas.openxmlformats.org/officeDocument/2006/relationships/tags" Target="../tags/tag89.xml" /><Relationship Id="rId22" Type="http://schemas.openxmlformats.org/officeDocument/2006/relationships/tags" Target="../tags/tag90.xml" /><Relationship Id="rId23" Type="http://schemas.openxmlformats.org/officeDocument/2006/relationships/tags" Target="../tags/tag91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image" Target="../media/image17.png" /><Relationship Id="rId7" Type="http://schemas.openxmlformats.org/officeDocument/2006/relationships/tags" Target="../tags/tag79.xml" /><Relationship Id="rId8" Type="http://schemas.openxmlformats.org/officeDocument/2006/relationships/tags" Target="../tags/tag80.xml" /><Relationship Id="rId9" Type="http://schemas.openxmlformats.org/officeDocument/2006/relationships/tags" Target="../tags/tag8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1.xml" /><Relationship Id="rId11" Type="http://schemas.openxmlformats.org/officeDocument/2006/relationships/tags" Target="../tags/tag252.xml" /><Relationship Id="rId12" Type="http://schemas.openxmlformats.org/officeDocument/2006/relationships/tags" Target="../tags/tag253.xml" /><Relationship Id="rId13" Type="http://schemas.openxmlformats.org/officeDocument/2006/relationships/tags" Target="../tags/tag254.xml" /><Relationship Id="rId14" Type="http://schemas.openxmlformats.org/officeDocument/2006/relationships/tags" Target="../tags/tag255.xml" /><Relationship Id="rId15" Type="http://schemas.openxmlformats.org/officeDocument/2006/relationships/tags" Target="../tags/tag256.xml" /><Relationship Id="rId16" Type="http://schemas.openxmlformats.org/officeDocument/2006/relationships/tags" Target="../tags/tag257.xml" /><Relationship Id="rId17" Type="http://schemas.openxmlformats.org/officeDocument/2006/relationships/tags" Target="../tags/tag258.xml" /><Relationship Id="rId18" Type="http://schemas.openxmlformats.org/officeDocument/2006/relationships/tags" Target="../tags/tag259.xml" /><Relationship Id="rId19" Type="http://schemas.openxmlformats.org/officeDocument/2006/relationships/tags" Target="../tags/tag260.xml" /><Relationship Id="rId2" Type="http://schemas.openxmlformats.org/officeDocument/2006/relationships/tags" Target="../tags/tag244.xml" /><Relationship Id="rId20" Type="http://schemas.openxmlformats.org/officeDocument/2006/relationships/tags" Target="../tags/tag261.xml" /><Relationship Id="rId21" Type="http://schemas.openxmlformats.org/officeDocument/2006/relationships/tags" Target="../tags/tag262.xml" /><Relationship Id="rId22" Type="http://schemas.openxmlformats.org/officeDocument/2006/relationships/tags" Target="../tags/tag263.xml" /><Relationship Id="rId23" Type="http://schemas.openxmlformats.org/officeDocument/2006/relationships/tags" Target="../tags/tag264.xml" /><Relationship Id="rId24" Type="http://schemas.openxmlformats.org/officeDocument/2006/relationships/tags" Target="../tags/tag265.xml" /><Relationship Id="rId25" Type="http://schemas.openxmlformats.org/officeDocument/2006/relationships/tags" Target="../tags/tag266.xml" /><Relationship Id="rId26" Type="http://schemas.openxmlformats.org/officeDocument/2006/relationships/tags" Target="../tags/tag267.xml" /><Relationship Id="rId27" Type="http://schemas.openxmlformats.org/officeDocument/2006/relationships/tags" Target="../tags/tag268.xml" /><Relationship Id="rId28" Type="http://schemas.openxmlformats.org/officeDocument/2006/relationships/tags" Target="../tags/tag269.xml" /><Relationship Id="rId29" Type="http://schemas.openxmlformats.org/officeDocument/2006/relationships/tags" Target="../tags/tag270.xml" /><Relationship Id="rId3" Type="http://schemas.openxmlformats.org/officeDocument/2006/relationships/image" Target="../media/image33.png" /><Relationship Id="rId30" Type="http://schemas.openxmlformats.org/officeDocument/2006/relationships/tags" Target="../tags/tag271.xml" /><Relationship Id="rId31" Type="http://schemas.openxmlformats.org/officeDocument/2006/relationships/tags" Target="../tags/tag272.xml" /><Relationship Id="rId32" Type="http://schemas.openxmlformats.org/officeDocument/2006/relationships/tags" Target="../tags/tag273.xml" /><Relationship Id="rId33" Type="http://schemas.openxmlformats.org/officeDocument/2006/relationships/tags" Target="../tags/tag274.xml" /><Relationship Id="rId34" Type="http://schemas.openxmlformats.org/officeDocument/2006/relationships/tags" Target="../tags/tag275.xml" /><Relationship Id="rId35" Type="http://schemas.openxmlformats.org/officeDocument/2006/relationships/tags" Target="../tags/tag276.xml" /><Relationship Id="rId36" Type="http://schemas.openxmlformats.org/officeDocument/2006/relationships/tags" Target="../tags/tag277.xml" /><Relationship Id="rId37" Type="http://schemas.openxmlformats.org/officeDocument/2006/relationships/tags" Target="../tags/tag278.xml" /><Relationship Id="rId38" Type="http://schemas.openxmlformats.org/officeDocument/2006/relationships/tags" Target="../tags/tag279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7.xml" /><Relationship Id="rId11" Type="http://schemas.openxmlformats.org/officeDocument/2006/relationships/image" Target="../media/image24.png" /><Relationship Id="rId12" Type="http://schemas.openxmlformats.org/officeDocument/2006/relationships/tags" Target="../tags/tag288.xml" /><Relationship Id="rId13" Type="http://schemas.openxmlformats.org/officeDocument/2006/relationships/image" Target="../media/image25.png" /><Relationship Id="rId14" Type="http://schemas.openxmlformats.org/officeDocument/2006/relationships/tags" Target="../tags/tag289.xml" /><Relationship Id="rId15" Type="http://schemas.openxmlformats.org/officeDocument/2006/relationships/tags" Target="../tags/tag290.xml" /><Relationship Id="rId16" Type="http://schemas.openxmlformats.org/officeDocument/2006/relationships/tags" Target="../tags/tag291.xml" /><Relationship Id="rId17" Type="http://schemas.openxmlformats.org/officeDocument/2006/relationships/tags" Target="../tags/tag292.xml" /><Relationship Id="rId18" Type="http://schemas.openxmlformats.org/officeDocument/2006/relationships/image" Target="../media/image34.png" /><Relationship Id="rId19" Type="http://schemas.microsoft.com/office/2007/relationships/hdphoto" Target="../media/image35.wdp" /><Relationship Id="rId2" Type="http://schemas.openxmlformats.org/officeDocument/2006/relationships/tags" Target="../tags/tag280.xml" /><Relationship Id="rId20" Type="http://schemas.openxmlformats.org/officeDocument/2006/relationships/tags" Target="../tags/tag293.xml" /><Relationship Id="rId21" Type="http://schemas.openxmlformats.org/officeDocument/2006/relationships/tags" Target="../tags/tag294.xml" /><Relationship Id="rId22" Type="http://schemas.openxmlformats.org/officeDocument/2006/relationships/tags" Target="../tags/tag295.xml" /><Relationship Id="rId23" Type="http://schemas.openxmlformats.org/officeDocument/2006/relationships/tags" Target="../tags/tag296.xml" /><Relationship Id="rId24" Type="http://schemas.openxmlformats.org/officeDocument/2006/relationships/tags" Target="../tags/tag297.xml" /><Relationship Id="rId25" Type="http://schemas.openxmlformats.org/officeDocument/2006/relationships/tags" Target="../tags/tag298.xml" /><Relationship Id="rId26" Type="http://schemas.openxmlformats.org/officeDocument/2006/relationships/tags" Target="../tags/tag299.xml" /><Relationship Id="rId27" Type="http://schemas.openxmlformats.org/officeDocument/2006/relationships/tags" Target="../tags/tag300.xml" /><Relationship Id="rId28" Type="http://schemas.openxmlformats.org/officeDocument/2006/relationships/tags" Target="../tags/tag301.xml" /><Relationship Id="rId29" Type="http://schemas.openxmlformats.org/officeDocument/2006/relationships/tags" Target="../tags/tag302.xml" /><Relationship Id="rId3" Type="http://schemas.openxmlformats.org/officeDocument/2006/relationships/tags" Target="../tags/tag281.xml" /><Relationship Id="rId30" Type="http://schemas.openxmlformats.org/officeDocument/2006/relationships/tags" Target="../tags/tag303.xml" /><Relationship Id="rId31" Type="http://schemas.openxmlformats.org/officeDocument/2006/relationships/tags" Target="../tags/tag304.xml" /><Relationship Id="rId32" Type="http://schemas.openxmlformats.org/officeDocument/2006/relationships/tags" Target="../tags/tag305.xml" /><Relationship Id="rId33" Type="http://schemas.openxmlformats.org/officeDocument/2006/relationships/tags" Target="../tags/tag306.xml" /><Relationship Id="rId34" Type="http://schemas.openxmlformats.org/officeDocument/2006/relationships/tags" Target="../tags/tag307.xml" /><Relationship Id="rId35" Type="http://schemas.openxmlformats.org/officeDocument/2006/relationships/tags" Target="../tags/tag308.xml" /><Relationship Id="rId36" Type="http://schemas.openxmlformats.org/officeDocument/2006/relationships/tags" Target="../tags/tag309.xml" /><Relationship Id="rId37" Type="http://schemas.openxmlformats.org/officeDocument/2006/relationships/tags" Target="../tags/tag310.xml" /><Relationship Id="rId38" Type="http://schemas.openxmlformats.org/officeDocument/2006/relationships/tags" Target="../tags/tag311.xml" /><Relationship Id="rId39" Type="http://schemas.openxmlformats.org/officeDocument/2006/relationships/tags" Target="../tags/tag312.xml" /><Relationship Id="rId4" Type="http://schemas.openxmlformats.org/officeDocument/2006/relationships/tags" Target="../tags/tag282.xml" /><Relationship Id="rId40" Type="http://schemas.openxmlformats.org/officeDocument/2006/relationships/tags" Target="../tags/tag313.xml" /><Relationship Id="rId41" Type="http://schemas.openxmlformats.org/officeDocument/2006/relationships/tags" Target="../tags/tag314.xml" /><Relationship Id="rId42" Type="http://schemas.openxmlformats.org/officeDocument/2006/relationships/tags" Target="../tags/tag315.xml" /><Relationship Id="rId5" Type="http://schemas.openxmlformats.org/officeDocument/2006/relationships/tags" Target="../tags/tag283.xml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tags" Target="../tags/tag286.xml" /><Relationship Id="rId9" Type="http://schemas.openxmlformats.org/officeDocument/2006/relationships/image" Target="../media/image27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3.xml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tags" Target="../tags/tag326.xml" /><Relationship Id="rId14" Type="http://schemas.openxmlformats.org/officeDocument/2006/relationships/tags" Target="../tags/tag327.xml" /><Relationship Id="rId15" Type="http://schemas.openxmlformats.org/officeDocument/2006/relationships/tags" Target="../tags/tag328.xml" /><Relationship Id="rId2" Type="http://schemas.openxmlformats.org/officeDocument/2006/relationships/tags" Target="../tags/tag316.xml" /><Relationship Id="rId3" Type="http://schemas.openxmlformats.org/officeDocument/2006/relationships/image" Target="../media/image36.png" /><Relationship Id="rId4" Type="http://schemas.openxmlformats.org/officeDocument/2006/relationships/tags" Target="../tags/tag317.xml" /><Relationship Id="rId5" Type="http://schemas.openxmlformats.org/officeDocument/2006/relationships/tags" Target="../tags/tag318.xml" /><Relationship Id="rId6" Type="http://schemas.openxmlformats.org/officeDocument/2006/relationships/tags" Target="../tags/tag319.xml" /><Relationship Id="rId7" Type="http://schemas.openxmlformats.org/officeDocument/2006/relationships/tags" Target="../tags/tag320.xml" /><Relationship Id="rId8" Type="http://schemas.openxmlformats.org/officeDocument/2006/relationships/tags" Target="../tags/tag321.xml" /><Relationship Id="rId9" Type="http://schemas.openxmlformats.org/officeDocument/2006/relationships/tags" Target="../tags/tag32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9.png" /><Relationship Id="rId11" Type="http://schemas.openxmlformats.org/officeDocument/2006/relationships/tags" Target="../tags/tag335.xml" /><Relationship Id="rId12" Type="http://schemas.openxmlformats.org/officeDocument/2006/relationships/image" Target="../media/image33.png" /><Relationship Id="rId13" Type="http://schemas.openxmlformats.org/officeDocument/2006/relationships/tags" Target="../tags/tag336.xml" /><Relationship Id="rId14" Type="http://schemas.openxmlformats.org/officeDocument/2006/relationships/tags" Target="../tags/tag337.xml" /><Relationship Id="rId15" Type="http://schemas.openxmlformats.org/officeDocument/2006/relationships/tags" Target="../tags/tag338.xml" /><Relationship Id="rId16" Type="http://schemas.openxmlformats.org/officeDocument/2006/relationships/tags" Target="../tags/tag339.xml" /><Relationship Id="rId17" Type="http://schemas.openxmlformats.org/officeDocument/2006/relationships/tags" Target="../tags/tag340.xml" /><Relationship Id="rId18" Type="http://schemas.openxmlformats.org/officeDocument/2006/relationships/tags" Target="../tags/tag341.xml" /><Relationship Id="rId19" Type="http://schemas.openxmlformats.org/officeDocument/2006/relationships/tags" Target="../tags/tag342.xml" /><Relationship Id="rId2" Type="http://schemas.openxmlformats.org/officeDocument/2006/relationships/tags" Target="../tags/tag329.xml" /><Relationship Id="rId20" Type="http://schemas.openxmlformats.org/officeDocument/2006/relationships/tags" Target="../tags/tag343.xml" /><Relationship Id="rId21" Type="http://schemas.openxmlformats.org/officeDocument/2006/relationships/tags" Target="../tags/tag344.xml" /><Relationship Id="rId22" Type="http://schemas.openxmlformats.org/officeDocument/2006/relationships/tags" Target="../tags/tag345.xml" /><Relationship Id="rId23" Type="http://schemas.openxmlformats.org/officeDocument/2006/relationships/tags" Target="../tags/tag346.xml" /><Relationship Id="rId24" Type="http://schemas.openxmlformats.org/officeDocument/2006/relationships/tags" Target="../tags/tag347.xml" /><Relationship Id="rId25" Type="http://schemas.openxmlformats.org/officeDocument/2006/relationships/tags" Target="../tags/tag348.xml" /><Relationship Id="rId26" Type="http://schemas.openxmlformats.org/officeDocument/2006/relationships/tags" Target="../tags/tag349.xml" /><Relationship Id="rId27" Type="http://schemas.openxmlformats.org/officeDocument/2006/relationships/tags" Target="../tags/tag350.xml" /><Relationship Id="rId28" Type="http://schemas.openxmlformats.org/officeDocument/2006/relationships/tags" Target="../tags/tag351.xml" /><Relationship Id="rId29" Type="http://schemas.openxmlformats.org/officeDocument/2006/relationships/tags" Target="../tags/tag352.xml" /><Relationship Id="rId3" Type="http://schemas.openxmlformats.org/officeDocument/2006/relationships/tags" Target="../tags/tag330.xml" /><Relationship Id="rId30" Type="http://schemas.openxmlformats.org/officeDocument/2006/relationships/tags" Target="../tags/tag353.xml" /><Relationship Id="rId31" Type="http://schemas.openxmlformats.org/officeDocument/2006/relationships/tags" Target="../tags/tag354.xml" /><Relationship Id="rId32" Type="http://schemas.openxmlformats.org/officeDocument/2006/relationships/tags" Target="../tags/tag355.xml" /><Relationship Id="rId33" Type="http://schemas.openxmlformats.org/officeDocument/2006/relationships/tags" Target="../tags/tag356.xml" /><Relationship Id="rId34" Type="http://schemas.openxmlformats.org/officeDocument/2006/relationships/tags" Target="../tags/tag357.xml" /><Relationship Id="rId35" Type="http://schemas.openxmlformats.org/officeDocument/2006/relationships/tags" Target="../tags/tag358.xml" /><Relationship Id="rId36" Type="http://schemas.openxmlformats.org/officeDocument/2006/relationships/tags" Target="../tags/tag359.xml" /><Relationship Id="rId37" Type="http://schemas.openxmlformats.org/officeDocument/2006/relationships/tags" Target="../tags/tag360.xml" /><Relationship Id="rId38" Type="http://schemas.openxmlformats.org/officeDocument/2006/relationships/tags" Target="../tags/tag361.xml" /><Relationship Id="rId39" Type="http://schemas.openxmlformats.org/officeDocument/2006/relationships/tags" Target="../tags/tag362.xml" /><Relationship Id="rId4" Type="http://schemas.openxmlformats.org/officeDocument/2006/relationships/tags" Target="../tags/tag331.xml" /><Relationship Id="rId40" Type="http://schemas.openxmlformats.org/officeDocument/2006/relationships/tags" Target="../tags/tag363.xml" /><Relationship Id="rId5" Type="http://schemas.openxmlformats.org/officeDocument/2006/relationships/tags" Target="../tags/tag332.xml" /><Relationship Id="rId6" Type="http://schemas.openxmlformats.org/officeDocument/2006/relationships/image" Target="../media/image37.png" /><Relationship Id="rId7" Type="http://schemas.openxmlformats.org/officeDocument/2006/relationships/tags" Target="../tags/tag333.xml" /><Relationship Id="rId8" Type="http://schemas.openxmlformats.org/officeDocument/2006/relationships/image" Target="../media/image38.png" /><Relationship Id="rId9" Type="http://schemas.openxmlformats.org/officeDocument/2006/relationships/tags" Target="../tags/tag33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2.xml" /><Relationship Id="rId11" Type="http://schemas.openxmlformats.org/officeDocument/2006/relationships/tags" Target="../tags/tag373.xml" /><Relationship Id="rId12" Type="http://schemas.openxmlformats.org/officeDocument/2006/relationships/tags" Target="../tags/tag374.xml" /><Relationship Id="rId13" Type="http://schemas.openxmlformats.org/officeDocument/2006/relationships/tags" Target="../tags/tag375.xml" /><Relationship Id="rId14" Type="http://schemas.openxmlformats.org/officeDocument/2006/relationships/tags" Target="../tags/tag376.xml" /><Relationship Id="rId15" Type="http://schemas.openxmlformats.org/officeDocument/2006/relationships/tags" Target="../tags/tag377.xml" /><Relationship Id="rId16" Type="http://schemas.openxmlformats.org/officeDocument/2006/relationships/tags" Target="../tags/tag378.xml" /><Relationship Id="rId17" Type="http://schemas.openxmlformats.org/officeDocument/2006/relationships/image" Target="../media/image34.png" /><Relationship Id="rId18" Type="http://schemas.microsoft.com/office/2007/relationships/hdphoto" Target="../media/image35.wdp" /><Relationship Id="rId19" Type="http://schemas.openxmlformats.org/officeDocument/2006/relationships/tags" Target="../tags/tag379.xml" /><Relationship Id="rId2" Type="http://schemas.openxmlformats.org/officeDocument/2006/relationships/tags" Target="../tags/tag364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Relationship Id="rId7" Type="http://schemas.openxmlformats.org/officeDocument/2006/relationships/tags" Target="../tags/tag369.xml" /><Relationship Id="rId8" Type="http://schemas.openxmlformats.org/officeDocument/2006/relationships/tags" Target="../tags/tag370.xml" /><Relationship Id="rId9" Type="http://schemas.openxmlformats.org/officeDocument/2006/relationships/tags" Target="../tags/tag37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80.xml" /><Relationship Id="rId3" Type="http://schemas.openxmlformats.org/officeDocument/2006/relationships/tags" Target="../tags/tag381.xml" /><Relationship Id="rId4" Type="http://schemas.openxmlformats.org/officeDocument/2006/relationships/tags" Target="../tags/tag38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9.xml" /><Relationship Id="rId11" Type="http://schemas.openxmlformats.org/officeDocument/2006/relationships/tags" Target="../tags/tag390.xml" /><Relationship Id="rId12" Type="http://schemas.openxmlformats.org/officeDocument/2006/relationships/tags" Target="../tags/tag391.xml" /><Relationship Id="rId13" Type="http://schemas.openxmlformats.org/officeDocument/2006/relationships/tags" Target="../tags/tag392.xml" /><Relationship Id="rId14" Type="http://schemas.openxmlformats.org/officeDocument/2006/relationships/tags" Target="../tags/tag393.xml" /><Relationship Id="rId2" Type="http://schemas.openxmlformats.org/officeDocument/2006/relationships/tags" Target="../tags/tag383.xml" /><Relationship Id="rId3" Type="http://schemas.openxmlformats.org/officeDocument/2006/relationships/image" Target="../media/image40.png" /><Relationship Id="rId4" Type="http://schemas.openxmlformats.org/officeDocument/2006/relationships/tags" Target="../tags/tag384.xml" /><Relationship Id="rId5" Type="http://schemas.openxmlformats.org/officeDocument/2006/relationships/image" Target="../media/image41.png" /><Relationship Id="rId6" Type="http://schemas.openxmlformats.org/officeDocument/2006/relationships/tags" Target="../tags/tag385.xml" /><Relationship Id="rId7" Type="http://schemas.openxmlformats.org/officeDocument/2006/relationships/tags" Target="../tags/tag386.xml" /><Relationship Id="rId8" Type="http://schemas.openxmlformats.org/officeDocument/2006/relationships/tags" Target="../tags/tag387.xml" /><Relationship Id="rId9" Type="http://schemas.openxmlformats.org/officeDocument/2006/relationships/tags" Target="../tags/tag38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1.xml" /><Relationship Id="rId11" Type="http://schemas.openxmlformats.org/officeDocument/2006/relationships/tags" Target="../tags/tag402.xml" /><Relationship Id="rId12" Type="http://schemas.openxmlformats.org/officeDocument/2006/relationships/tags" Target="../tags/tag403.xml" /><Relationship Id="rId13" Type="http://schemas.openxmlformats.org/officeDocument/2006/relationships/image" Target="../media/image43.png" /><Relationship Id="rId14" Type="http://schemas.openxmlformats.org/officeDocument/2006/relationships/tags" Target="../tags/tag404.xml" /><Relationship Id="rId2" Type="http://schemas.openxmlformats.org/officeDocument/2006/relationships/tags" Target="../tags/tag394.xml" /><Relationship Id="rId3" Type="http://schemas.openxmlformats.org/officeDocument/2006/relationships/tags" Target="../tags/tag395.xml" /><Relationship Id="rId4" Type="http://schemas.openxmlformats.org/officeDocument/2006/relationships/tags" Target="../tags/tag396.xml" /><Relationship Id="rId5" Type="http://schemas.openxmlformats.org/officeDocument/2006/relationships/image" Target="../media/image42.jpeg" /><Relationship Id="rId6" Type="http://schemas.openxmlformats.org/officeDocument/2006/relationships/tags" Target="../tags/tag397.xml" /><Relationship Id="rId7" Type="http://schemas.openxmlformats.org/officeDocument/2006/relationships/tags" Target="../tags/tag398.xml" /><Relationship Id="rId8" Type="http://schemas.openxmlformats.org/officeDocument/2006/relationships/tags" Target="../tags/tag399.xml" /><Relationship Id="rId9" Type="http://schemas.openxmlformats.org/officeDocument/2006/relationships/tags" Target="../tags/tag40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10.xml" /><Relationship Id="rId11" Type="http://schemas.openxmlformats.org/officeDocument/2006/relationships/slide" Target="slide9.xml" TargetMode="Internal" /><Relationship Id="rId12" Type="http://schemas.openxmlformats.org/officeDocument/2006/relationships/tags" Target="../tags/tag411.xml" /><Relationship Id="rId13" Type="http://schemas.openxmlformats.org/officeDocument/2006/relationships/slide" Target="slide10.xml" TargetMode="Internal" /><Relationship Id="rId14" Type="http://schemas.openxmlformats.org/officeDocument/2006/relationships/tags" Target="../tags/tag412.xml" /><Relationship Id="rId15" Type="http://schemas.openxmlformats.org/officeDocument/2006/relationships/slide" Target="slide11.xml" TargetMode="Internal" /><Relationship Id="rId16" Type="http://schemas.openxmlformats.org/officeDocument/2006/relationships/tags" Target="../tags/tag413.xml" /><Relationship Id="rId17" Type="http://schemas.openxmlformats.org/officeDocument/2006/relationships/slide" Target="slide12.xml" TargetMode="Internal" /><Relationship Id="rId18" Type="http://schemas.openxmlformats.org/officeDocument/2006/relationships/tags" Target="../tags/tag414.xml" /><Relationship Id="rId19" Type="http://schemas.openxmlformats.org/officeDocument/2006/relationships/slide" Target="slide4.xml" TargetMode="Internal" /><Relationship Id="rId2" Type="http://schemas.openxmlformats.org/officeDocument/2006/relationships/tags" Target="../tags/tag405.xml" /><Relationship Id="rId20" Type="http://schemas.openxmlformats.org/officeDocument/2006/relationships/tags" Target="../tags/tag415.xml" /><Relationship Id="rId21" Type="http://schemas.openxmlformats.org/officeDocument/2006/relationships/slide" Target="slide14.xml" TargetMode="Internal" /><Relationship Id="rId22" Type="http://schemas.openxmlformats.org/officeDocument/2006/relationships/tags" Target="../tags/tag416.xml" /><Relationship Id="rId23" Type="http://schemas.openxmlformats.org/officeDocument/2006/relationships/slide" Target="slide16.xml" TargetMode="Internal" /><Relationship Id="rId24" Type="http://schemas.openxmlformats.org/officeDocument/2006/relationships/tags" Target="../tags/tag417.xml" /><Relationship Id="rId25" Type="http://schemas.openxmlformats.org/officeDocument/2006/relationships/slide" Target="slide17.xml" TargetMode="Internal" /><Relationship Id="rId26" Type="http://schemas.openxmlformats.org/officeDocument/2006/relationships/tags" Target="../tags/tag418.xml" /><Relationship Id="rId27" Type="http://schemas.openxmlformats.org/officeDocument/2006/relationships/slide" Target="slide18.xml" TargetMode="Internal" /><Relationship Id="rId28" Type="http://schemas.openxmlformats.org/officeDocument/2006/relationships/tags" Target="../tags/tag419.xml" /><Relationship Id="rId29" Type="http://schemas.openxmlformats.org/officeDocument/2006/relationships/slide" Target="slide13.xml" TargetMode="Internal" /><Relationship Id="rId3" Type="http://schemas.openxmlformats.org/officeDocument/2006/relationships/tags" Target="../tags/tag406.xml" /><Relationship Id="rId30" Type="http://schemas.openxmlformats.org/officeDocument/2006/relationships/tags" Target="../tags/tag420.xml" /><Relationship Id="rId31" Type="http://schemas.openxmlformats.org/officeDocument/2006/relationships/tags" Target="../tags/tag421.xml" /><Relationship Id="rId32" Type="http://schemas.openxmlformats.org/officeDocument/2006/relationships/tags" Target="../tags/tag422.xml" /><Relationship Id="rId33" Type="http://schemas.openxmlformats.org/officeDocument/2006/relationships/tags" Target="../tags/tag423.xml" /><Relationship Id="rId34" Type="http://schemas.openxmlformats.org/officeDocument/2006/relationships/tags" Target="../tags/tag424.xml" /><Relationship Id="rId35" Type="http://schemas.openxmlformats.org/officeDocument/2006/relationships/tags" Target="../tags/tag425.xml" /><Relationship Id="rId36" Type="http://schemas.openxmlformats.org/officeDocument/2006/relationships/image" Target="../media/image44.png" /><Relationship Id="rId37" Type="http://schemas.openxmlformats.org/officeDocument/2006/relationships/tags" Target="../tags/tag426.xml" /><Relationship Id="rId4" Type="http://schemas.openxmlformats.org/officeDocument/2006/relationships/tags" Target="../tags/tag407.xml" /><Relationship Id="rId5" Type="http://schemas.openxmlformats.org/officeDocument/2006/relationships/slide" Target="slide5.xml" TargetMode="Internal" /><Relationship Id="rId6" Type="http://schemas.openxmlformats.org/officeDocument/2006/relationships/tags" Target="../tags/tag408.xml" /><Relationship Id="rId7" Type="http://schemas.openxmlformats.org/officeDocument/2006/relationships/slide" Target="slide6.xml" TargetMode="Internal" /><Relationship Id="rId8" Type="http://schemas.openxmlformats.org/officeDocument/2006/relationships/tags" Target="../tags/tag409.xml" /><Relationship Id="rId9" Type="http://schemas.openxmlformats.org/officeDocument/2006/relationships/slide" Target="slide7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5.xml" TargetMode="Internal" /><Relationship Id="rId11" Type="http://schemas.openxmlformats.org/officeDocument/2006/relationships/tags" Target="../tags/tag435.xml" /><Relationship Id="rId12" Type="http://schemas.openxmlformats.org/officeDocument/2006/relationships/slide" Target="slide6.xml" TargetMode="Internal" /><Relationship Id="rId13" Type="http://schemas.openxmlformats.org/officeDocument/2006/relationships/tags" Target="../tags/tag436.xml" /><Relationship Id="rId14" Type="http://schemas.openxmlformats.org/officeDocument/2006/relationships/slide" Target="slide7.xml" TargetMode="Internal" /><Relationship Id="rId15" Type="http://schemas.openxmlformats.org/officeDocument/2006/relationships/tags" Target="../tags/tag437.xml" /><Relationship Id="rId16" Type="http://schemas.openxmlformats.org/officeDocument/2006/relationships/slide" Target="slide9.xml" TargetMode="Internal" /><Relationship Id="rId17" Type="http://schemas.openxmlformats.org/officeDocument/2006/relationships/tags" Target="../tags/tag438.xml" /><Relationship Id="rId18" Type="http://schemas.openxmlformats.org/officeDocument/2006/relationships/slide" Target="slide10.xml" TargetMode="Internal" /><Relationship Id="rId19" Type="http://schemas.openxmlformats.org/officeDocument/2006/relationships/tags" Target="../tags/tag439.xml" /><Relationship Id="rId2" Type="http://schemas.openxmlformats.org/officeDocument/2006/relationships/tags" Target="../tags/tag427.xml" /><Relationship Id="rId20" Type="http://schemas.openxmlformats.org/officeDocument/2006/relationships/slide" Target="slide11.xml" TargetMode="Internal" /><Relationship Id="rId21" Type="http://schemas.openxmlformats.org/officeDocument/2006/relationships/tags" Target="../tags/tag440.xml" /><Relationship Id="rId22" Type="http://schemas.openxmlformats.org/officeDocument/2006/relationships/slide" Target="slide12.xml" TargetMode="Internal" /><Relationship Id="rId23" Type="http://schemas.openxmlformats.org/officeDocument/2006/relationships/tags" Target="../tags/tag441.xml" /><Relationship Id="rId24" Type="http://schemas.openxmlformats.org/officeDocument/2006/relationships/slide" Target="slide4.xml" TargetMode="Internal" /><Relationship Id="rId25" Type="http://schemas.openxmlformats.org/officeDocument/2006/relationships/tags" Target="../tags/tag442.xml" /><Relationship Id="rId26" Type="http://schemas.openxmlformats.org/officeDocument/2006/relationships/slide" Target="slide14.xml" TargetMode="Internal" /><Relationship Id="rId27" Type="http://schemas.openxmlformats.org/officeDocument/2006/relationships/tags" Target="../tags/tag443.xml" /><Relationship Id="rId28" Type="http://schemas.openxmlformats.org/officeDocument/2006/relationships/slide" Target="slide16.xml" TargetMode="Internal" /><Relationship Id="rId29" Type="http://schemas.openxmlformats.org/officeDocument/2006/relationships/tags" Target="../tags/tag444.xml" /><Relationship Id="rId3" Type="http://schemas.openxmlformats.org/officeDocument/2006/relationships/tags" Target="../tags/tag428.xml" /><Relationship Id="rId30" Type="http://schemas.openxmlformats.org/officeDocument/2006/relationships/slide" Target="slide17.xml" TargetMode="Internal" /><Relationship Id="rId31" Type="http://schemas.openxmlformats.org/officeDocument/2006/relationships/tags" Target="../tags/tag445.xml" /><Relationship Id="rId32" Type="http://schemas.openxmlformats.org/officeDocument/2006/relationships/slide" Target="slide18.xml" TargetMode="Internal" /><Relationship Id="rId33" Type="http://schemas.openxmlformats.org/officeDocument/2006/relationships/tags" Target="../tags/tag446.xml" /><Relationship Id="rId34" Type="http://schemas.openxmlformats.org/officeDocument/2006/relationships/slide" Target="slide13.xml" TargetMode="Interna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tags" Target="../tags/tag431.xml" /><Relationship Id="rId7" Type="http://schemas.openxmlformats.org/officeDocument/2006/relationships/tags" Target="../tags/tag432.xml" /><Relationship Id="rId8" Type="http://schemas.openxmlformats.org/officeDocument/2006/relationships/tags" Target="../tags/tag433.xml" /><Relationship Id="rId9" Type="http://schemas.openxmlformats.org/officeDocument/2006/relationships/tags" Target="../tags/tag43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0.xml" /><Relationship Id="rId11" Type="http://schemas.openxmlformats.org/officeDocument/2006/relationships/tags" Target="../tags/tag101.xml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15" Type="http://schemas.openxmlformats.org/officeDocument/2006/relationships/tags" Target="../tags/tag105.xml" /><Relationship Id="rId16" Type="http://schemas.openxmlformats.org/officeDocument/2006/relationships/tags" Target="../tags/tag106.xml" /><Relationship Id="rId17" Type="http://schemas.openxmlformats.org/officeDocument/2006/relationships/tags" Target="../tags/tag107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tags" Target="../tags/tag9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53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454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455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456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457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447.xml" /><Relationship Id="rId20" Type="http://schemas.openxmlformats.org/officeDocument/2006/relationships/tags" Target="../tags/tag458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459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460.xml" /><Relationship Id="rId25" Type="http://schemas.openxmlformats.org/officeDocument/2006/relationships/slide" Target="slide16.xml" TargetMode="Internal" /><Relationship Id="rId26" Type="http://schemas.openxmlformats.org/officeDocument/2006/relationships/tags" Target="../tags/tag461.xml" /><Relationship Id="rId27" Type="http://schemas.openxmlformats.org/officeDocument/2006/relationships/slide" Target="slide17.xml" TargetMode="Internal" /><Relationship Id="rId28" Type="http://schemas.openxmlformats.org/officeDocument/2006/relationships/tags" Target="../tags/tag462.xml" /><Relationship Id="rId29" Type="http://schemas.openxmlformats.org/officeDocument/2006/relationships/slide" Target="slide18.xml" TargetMode="Internal" /><Relationship Id="rId3" Type="http://schemas.openxmlformats.org/officeDocument/2006/relationships/tags" Target="../tags/tag448.xml" /><Relationship Id="rId30" Type="http://schemas.openxmlformats.org/officeDocument/2006/relationships/tags" Target="../tags/tag463.xml" /><Relationship Id="rId31" Type="http://schemas.openxmlformats.org/officeDocument/2006/relationships/slide" Target="slide13.xml" TargetMode="Internal" /><Relationship Id="rId4" Type="http://schemas.openxmlformats.org/officeDocument/2006/relationships/tags" Target="../tags/tag449.xml" /><Relationship Id="rId5" Type="http://schemas.openxmlformats.org/officeDocument/2006/relationships/tags" Target="../tags/tag450.xml" /><Relationship Id="rId6" Type="http://schemas.openxmlformats.org/officeDocument/2006/relationships/tags" Target="../tags/tag451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452.xml" /><Relationship Id="rId9" Type="http://schemas.openxmlformats.org/officeDocument/2006/relationships/slide" Target="slide6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72.xml" /><Relationship Id="rId11" Type="http://schemas.openxmlformats.org/officeDocument/2006/relationships/tags" Target="../tags/tag473.xml" /><Relationship Id="rId12" Type="http://schemas.openxmlformats.org/officeDocument/2006/relationships/tags" Target="../tags/tag474.xml" /><Relationship Id="rId13" Type="http://schemas.openxmlformats.org/officeDocument/2006/relationships/tags" Target="../tags/tag475.xml" /><Relationship Id="rId14" Type="http://schemas.openxmlformats.org/officeDocument/2006/relationships/tags" Target="../tags/tag476.xml" /><Relationship Id="rId15" Type="http://schemas.openxmlformats.org/officeDocument/2006/relationships/slide" Target="slide5.xml" TargetMode="Internal" /><Relationship Id="rId16" Type="http://schemas.openxmlformats.org/officeDocument/2006/relationships/tags" Target="../tags/tag477.xml" /><Relationship Id="rId17" Type="http://schemas.openxmlformats.org/officeDocument/2006/relationships/slide" Target="slide6.xml" TargetMode="Internal" /><Relationship Id="rId18" Type="http://schemas.openxmlformats.org/officeDocument/2006/relationships/tags" Target="../tags/tag478.xml" /><Relationship Id="rId19" Type="http://schemas.openxmlformats.org/officeDocument/2006/relationships/slide" Target="slide7.xml" TargetMode="Internal" /><Relationship Id="rId2" Type="http://schemas.openxmlformats.org/officeDocument/2006/relationships/tags" Target="../tags/tag464.xml" /><Relationship Id="rId20" Type="http://schemas.openxmlformats.org/officeDocument/2006/relationships/tags" Target="../tags/tag479.xml" /><Relationship Id="rId21" Type="http://schemas.openxmlformats.org/officeDocument/2006/relationships/slide" Target="slide9.xml" TargetMode="Internal" /><Relationship Id="rId22" Type="http://schemas.openxmlformats.org/officeDocument/2006/relationships/tags" Target="../tags/tag480.xml" /><Relationship Id="rId23" Type="http://schemas.openxmlformats.org/officeDocument/2006/relationships/slide" Target="slide10.xml" TargetMode="Internal" /><Relationship Id="rId24" Type="http://schemas.openxmlformats.org/officeDocument/2006/relationships/tags" Target="../tags/tag481.xml" /><Relationship Id="rId25" Type="http://schemas.openxmlformats.org/officeDocument/2006/relationships/slide" Target="slide11.xml" TargetMode="Internal" /><Relationship Id="rId26" Type="http://schemas.openxmlformats.org/officeDocument/2006/relationships/tags" Target="../tags/tag482.xml" /><Relationship Id="rId27" Type="http://schemas.openxmlformats.org/officeDocument/2006/relationships/slide" Target="slide12.xml" TargetMode="Internal" /><Relationship Id="rId28" Type="http://schemas.openxmlformats.org/officeDocument/2006/relationships/tags" Target="../tags/tag483.xml" /><Relationship Id="rId29" Type="http://schemas.openxmlformats.org/officeDocument/2006/relationships/slide" Target="slide4.xml" TargetMode="Internal" /><Relationship Id="rId3" Type="http://schemas.openxmlformats.org/officeDocument/2006/relationships/tags" Target="../tags/tag465.xml" /><Relationship Id="rId30" Type="http://schemas.openxmlformats.org/officeDocument/2006/relationships/tags" Target="../tags/tag484.xml" /><Relationship Id="rId31" Type="http://schemas.openxmlformats.org/officeDocument/2006/relationships/slide" Target="slide14.xml" TargetMode="Internal" /><Relationship Id="rId32" Type="http://schemas.openxmlformats.org/officeDocument/2006/relationships/tags" Target="../tags/tag485.xml" /><Relationship Id="rId33" Type="http://schemas.openxmlformats.org/officeDocument/2006/relationships/slide" Target="slide16.xml" TargetMode="Internal" /><Relationship Id="rId34" Type="http://schemas.openxmlformats.org/officeDocument/2006/relationships/tags" Target="../tags/tag486.xml" /><Relationship Id="rId35" Type="http://schemas.openxmlformats.org/officeDocument/2006/relationships/slide" Target="slide17.xml" TargetMode="Internal" /><Relationship Id="rId36" Type="http://schemas.openxmlformats.org/officeDocument/2006/relationships/tags" Target="../tags/tag487.xml" /><Relationship Id="rId37" Type="http://schemas.openxmlformats.org/officeDocument/2006/relationships/slide" Target="slide18.xml" TargetMode="Internal" /><Relationship Id="rId38" Type="http://schemas.openxmlformats.org/officeDocument/2006/relationships/tags" Target="../tags/tag488.xml" /><Relationship Id="rId39" Type="http://schemas.openxmlformats.org/officeDocument/2006/relationships/slide" Target="slide13.xml" TargetMode="Internal" /><Relationship Id="rId4" Type="http://schemas.openxmlformats.org/officeDocument/2006/relationships/tags" Target="../tags/tag466.xml" /><Relationship Id="rId40" Type="http://schemas.openxmlformats.org/officeDocument/2006/relationships/image" Target="../media/image45.png" /><Relationship Id="rId41" Type="http://schemas.openxmlformats.org/officeDocument/2006/relationships/tags" Target="../tags/tag489.xml" /><Relationship Id="rId42" Type="http://schemas.openxmlformats.org/officeDocument/2006/relationships/tags" Target="../tags/tag490.xml" /><Relationship Id="rId43" Type="http://schemas.openxmlformats.org/officeDocument/2006/relationships/tags" Target="../tags/tag491.xml" /><Relationship Id="rId5" Type="http://schemas.openxmlformats.org/officeDocument/2006/relationships/tags" Target="../tags/tag467.xml" /><Relationship Id="rId6" Type="http://schemas.openxmlformats.org/officeDocument/2006/relationships/tags" Target="../tags/tag468.xml" /><Relationship Id="rId7" Type="http://schemas.openxmlformats.org/officeDocument/2006/relationships/tags" Target="../tags/tag469.xml" /><Relationship Id="rId8" Type="http://schemas.openxmlformats.org/officeDocument/2006/relationships/tags" Target="../tags/tag470.xml" /><Relationship Id="rId9" Type="http://schemas.openxmlformats.org/officeDocument/2006/relationships/tags" Target="../tags/tag47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99.xml" /><Relationship Id="rId11" Type="http://schemas.openxmlformats.org/officeDocument/2006/relationships/tags" Target="../tags/tag500.xml" /><Relationship Id="rId12" Type="http://schemas.openxmlformats.org/officeDocument/2006/relationships/slide" Target="slide5.xml" TargetMode="Internal" /><Relationship Id="rId13" Type="http://schemas.openxmlformats.org/officeDocument/2006/relationships/tags" Target="../tags/tag501.xml" /><Relationship Id="rId14" Type="http://schemas.openxmlformats.org/officeDocument/2006/relationships/slide" Target="slide6.xml" TargetMode="Internal" /><Relationship Id="rId15" Type="http://schemas.openxmlformats.org/officeDocument/2006/relationships/tags" Target="../tags/tag502.xml" /><Relationship Id="rId16" Type="http://schemas.openxmlformats.org/officeDocument/2006/relationships/slide" Target="slide7.xml" TargetMode="Internal" /><Relationship Id="rId17" Type="http://schemas.openxmlformats.org/officeDocument/2006/relationships/tags" Target="../tags/tag503.xml" /><Relationship Id="rId18" Type="http://schemas.openxmlformats.org/officeDocument/2006/relationships/slide" Target="slide9.xml" TargetMode="Internal" /><Relationship Id="rId19" Type="http://schemas.openxmlformats.org/officeDocument/2006/relationships/tags" Target="../tags/tag504.xml" /><Relationship Id="rId2" Type="http://schemas.openxmlformats.org/officeDocument/2006/relationships/tags" Target="../tags/tag492.xml" /><Relationship Id="rId20" Type="http://schemas.openxmlformats.org/officeDocument/2006/relationships/slide" Target="slide10.xml" TargetMode="Internal" /><Relationship Id="rId21" Type="http://schemas.openxmlformats.org/officeDocument/2006/relationships/tags" Target="../tags/tag505.xml" /><Relationship Id="rId22" Type="http://schemas.openxmlformats.org/officeDocument/2006/relationships/slide" Target="slide11.xml" TargetMode="Internal" /><Relationship Id="rId23" Type="http://schemas.openxmlformats.org/officeDocument/2006/relationships/tags" Target="../tags/tag506.xml" /><Relationship Id="rId24" Type="http://schemas.openxmlformats.org/officeDocument/2006/relationships/slide" Target="slide12.xml" TargetMode="Internal" /><Relationship Id="rId25" Type="http://schemas.openxmlformats.org/officeDocument/2006/relationships/tags" Target="../tags/tag507.xml" /><Relationship Id="rId26" Type="http://schemas.openxmlformats.org/officeDocument/2006/relationships/slide" Target="slide4.xml" TargetMode="Internal" /><Relationship Id="rId27" Type="http://schemas.openxmlformats.org/officeDocument/2006/relationships/tags" Target="../tags/tag508.xml" /><Relationship Id="rId28" Type="http://schemas.openxmlformats.org/officeDocument/2006/relationships/slide" Target="slide14.xml" TargetMode="Internal" /><Relationship Id="rId29" Type="http://schemas.openxmlformats.org/officeDocument/2006/relationships/tags" Target="../tags/tag509.xml" /><Relationship Id="rId3" Type="http://schemas.openxmlformats.org/officeDocument/2006/relationships/tags" Target="../tags/tag493.xml" /><Relationship Id="rId30" Type="http://schemas.openxmlformats.org/officeDocument/2006/relationships/slide" Target="slide16.xml" TargetMode="Internal" /><Relationship Id="rId31" Type="http://schemas.openxmlformats.org/officeDocument/2006/relationships/tags" Target="../tags/tag510.xml" /><Relationship Id="rId32" Type="http://schemas.openxmlformats.org/officeDocument/2006/relationships/slide" Target="slide17.xml" TargetMode="Internal" /><Relationship Id="rId33" Type="http://schemas.openxmlformats.org/officeDocument/2006/relationships/tags" Target="../tags/tag511.xml" /><Relationship Id="rId34" Type="http://schemas.openxmlformats.org/officeDocument/2006/relationships/slide" Target="slide18.xml" TargetMode="Internal" /><Relationship Id="rId35" Type="http://schemas.openxmlformats.org/officeDocument/2006/relationships/tags" Target="../tags/tag512.xml" /><Relationship Id="rId36" Type="http://schemas.openxmlformats.org/officeDocument/2006/relationships/slide" Target="slide13.xml" TargetMode="Internal" /><Relationship Id="rId37" Type="http://schemas.openxmlformats.org/officeDocument/2006/relationships/image" Target="../media/image47.png" /><Relationship Id="rId38" Type="http://schemas.openxmlformats.org/officeDocument/2006/relationships/tags" Target="../tags/tag513.xml" /><Relationship Id="rId4" Type="http://schemas.openxmlformats.org/officeDocument/2006/relationships/tags" Target="../tags/tag494.xml" /><Relationship Id="rId5" Type="http://schemas.openxmlformats.org/officeDocument/2006/relationships/tags" Target="../tags/tag495.xml" /><Relationship Id="rId6" Type="http://schemas.openxmlformats.org/officeDocument/2006/relationships/tags" Target="../tags/tag496.xml" /><Relationship Id="rId7" Type="http://schemas.openxmlformats.org/officeDocument/2006/relationships/image" Target="../media/image46.png" /><Relationship Id="rId8" Type="http://schemas.openxmlformats.org/officeDocument/2006/relationships/tags" Target="../tags/tag497.xml" /><Relationship Id="rId9" Type="http://schemas.openxmlformats.org/officeDocument/2006/relationships/tags" Target="../tags/tag49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21.xml" /><Relationship Id="rId11" Type="http://schemas.openxmlformats.org/officeDocument/2006/relationships/slide" Target="slide5.xml" TargetMode="Internal" /><Relationship Id="rId12" Type="http://schemas.openxmlformats.org/officeDocument/2006/relationships/tags" Target="../tags/tag522.xml" /><Relationship Id="rId13" Type="http://schemas.openxmlformats.org/officeDocument/2006/relationships/slide" Target="slide6.xml" TargetMode="Internal" /><Relationship Id="rId14" Type="http://schemas.openxmlformats.org/officeDocument/2006/relationships/tags" Target="../tags/tag523.xml" /><Relationship Id="rId15" Type="http://schemas.openxmlformats.org/officeDocument/2006/relationships/slide" Target="slide7.xml" TargetMode="Internal" /><Relationship Id="rId16" Type="http://schemas.openxmlformats.org/officeDocument/2006/relationships/tags" Target="../tags/tag524.xml" /><Relationship Id="rId17" Type="http://schemas.openxmlformats.org/officeDocument/2006/relationships/slide" Target="slide9.xml" TargetMode="Internal" /><Relationship Id="rId18" Type="http://schemas.openxmlformats.org/officeDocument/2006/relationships/tags" Target="../tags/tag525.xml" /><Relationship Id="rId19" Type="http://schemas.openxmlformats.org/officeDocument/2006/relationships/slide" Target="slide10.xml" TargetMode="Internal" /><Relationship Id="rId2" Type="http://schemas.openxmlformats.org/officeDocument/2006/relationships/tags" Target="../tags/tag514.xml" /><Relationship Id="rId20" Type="http://schemas.openxmlformats.org/officeDocument/2006/relationships/tags" Target="../tags/tag526.xml" /><Relationship Id="rId21" Type="http://schemas.openxmlformats.org/officeDocument/2006/relationships/slide" Target="slide11.xml" TargetMode="Internal" /><Relationship Id="rId22" Type="http://schemas.openxmlformats.org/officeDocument/2006/relationships/tags" Target="../tags/tag527.xml" /><Relationship Id="rId23" Type="http://schemas.openxmlformats.org/officeDocument/2006/relationships/slide" Target="slide12.xml" TargetMode="Internal" /><Relationship Id="rId24" Type="http://schemas.openxmlformats.org/officeDocument/2006/relationships/tags" Target="../tags/tag528.xml" /><Relationship Id="rId25" Type="http://schemas.openxmlformats.org/officeDocument/2006/relationships/slide" Target="slide4.xml" TargetMode="Internal" /><Relationship Id="rId26" Type="http://schemas.openxmlformats.org/officeDocument/2006/relationships/tags" Target="../tags/tag529.xml" /><Relationship Id="rId27" Type="http://schemas.openxmlformats.org/officeDocument/2006/relationships/slide" Target="slide14.xml" TargetMode="Internal" /><Relationship Id="rId28" Type="http://schemas.openxmlformats.org/officeDocument/2006/relationships/tags" Target="../tags/tag530.xml" /><Relationship Id="rId29" Type="http://schemas.openxmlformats.org/officeDocument/2006/relationships/slide" Target="slide16.xml" TargetMode="Internal" /><Relationship Id="rId3" Type="http://schemas.openxmlformats.org/officeDocument/2006/relationships/tags" Target="../tags/tag515.xml" /><Relationship Id="rId30" Type="http://schemas.openxmlformats.org/officeDocument/2006/relationships/tags" Target="../tags/tag531.xml" /><Relationship Id="rId31" Type="http://schemas.openxmlformats.org/officeDocument/2006/relationships/slide" Target="slide17.xml" TargetMode="Internal" /><Relationship Id="rId32" Type="http://schemas.openxmlformats.org/officeDocument/2006/relationships/tags" Target="../tags/tag532.xml" /><Relationship Id="rId33" Type="http://schemas.openxmlformats.org/officeDocument/2006/relationships/slide" Target="slide18.xml" TargetMode="Internal" /><Relationship Id="rId34" Type="http://schemas.openxmlformats.org/officeDocument/2006/relationships/tags" Target="../tags/tag533.xml" /><Relationship Id="rId35" Type="http://schemas.openxmlformats.org/officeDocument/2006/relationships/slide" Target="slide13.xml" TargetMode="Internal" /><Relationship Id="rId4" Type="http://schemas.openxmlformats.org/officeDocument/2006/relationships/tags" Target="../tags/tag516.xml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image" Target="../media/image48.png" /><Relationship Id="rId8" Type="http://schemas.openxmlformats.org/officeDocument/2006/relationships/tags" Target="../tags/tag519.xml" /><Relationship Id="rId9" Type="http://schemas.openxmlformats.org/officeDocument/2006/relationships/tags" Target="../tags/tag52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40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541.xml" /><Relationship Id="rId13" Type="http://schemas.openxmlformats.org/officeDocument/2006/relationships/slide" Target="slide7.xml" TargetMode="Internal" /><Relationship Id="rId14" Type="http://schemas.openxmlformats.org/officeDocument/2006/relationships/tags" Target="../tags/tag542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543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544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534.xml" /><Relationship Id="rId20" Type="http://schemas.openxmlformats.org/officeDocument/2006/relationships/tags" Target="../tags/tag545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546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547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548.xml" /><Relationship Id="rId27" Type="http://schemas.openxmlformats.org/officeDocument/2006/relationships/slide" Target="slide16.xml" TargetMode="Internal" /><Relationship Id="rId28" Type="http://schemas.openxmlformats.org/officeDocument/2006/relationships/tags" Target="../tags/tag549.xml" /><Relationship Id="rId29" Type="http://schemas.openxmlformats.org/officeDocument/2006/relationships/slide" Target="slide17.xml" TargetMode="Internal" /><Relationship Id="rId3" Type="http://schemas.openxmlformats.org/officeDocument/2006/relationships/tags" Target="../tags/tag535.xml" /><Relationship Id="rId30" Type="http://schemas.openxmlformats.org/officeDocument/2006/relationships/tags" Target="../tags/tag550.xml" /><Relationship Id="rId31" Type="http://schemas.openxmlformats.org/officeDocument/2006/relationships/slide" Target="slide18.xml" TargetMode="Internal" /><Relationship Id="rId32" Type="http://schemas.openxmlformats.org/officeDocument/2006/relationships/tags" Target="../tags/tag551.xml" /><Relationship Id="rId33" Type="http://schemas.openxmlformats.org/officeDocument/2006/relationships/slide" Target="slide13.xml" TargetMode="Internal" /><Relationship Id="rId4" Type="http://schemas.openxmlformats.org/officeDocument/2006/relationships/tags" Target="../tags/tag536.xml" /><Relationship Id="rId5" Type="http://schemas.openxmlformats.org/officeDocument/2006/relationships/image" Target="../media/image49.png" /><Relationship Id="rId6" Type="http://schemas.openxmlformats.org/officeDocument/2006/relationships/tags" Target="../tags/tag537.xml" /><Relationship Id="rId7" Type="http://schemas.openxmlformats.org/officeDocument/2006/relationships/tags" Target="../tags/tag538.xml" /><Relationship Id="rId8" Type="http://schemas.openxmlformats.org/officeDocument/2006/relationships/tags" Target="../tags/tag539.xml" /><Relationship Id="rId9" Type="http://schemas.openxmlformats.org/officeDocument/2006/relationships/slide" Target="slide5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58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559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560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561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562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552.xml" /><Relationship Id="rId20" Type="http://schemas.openxmlformats.org/officeDocument/2006/relationships/tags" Target="../tags/tag563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564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565.xml" /><Relationship Id="rId25" Type="http://schemas.openxmlformats.org/officeDocument/2006/relationships/slide" Target="slide16.xml" TargetMode="Internal" /><Relationship Id="rId26" Type="http://schemas.openxmlformats.org/officeDocument/2006/relationships/tags" Target="../tags/tag566.xml" /><Relationship Id="rId27" Type="http://schemas.openxmlformats.org/officeDocument/2006/relationships/slide" Target="slide17.xml" TargetMode="Internal" /><Relationship Id="rId28" Type="http://schemas.openxmlformats.org/officeDocument/2006/relationships/tags" Target="../tags/tag567.xml" /><Relationship Id="rId29" Type="http://schemas.openxmlformats.org/officeDocument/2006/relationships/slide" Target="slide18.xml" TargetMode="Internal" /><Relationship Id="rId3" Type="http://schemas.openxmlformats.org/officeDocument/2006/relationships/tags" Target="../tags/tag553.xml" /><Relationship Id="rId30" Type="http://schemas.openxmlformats.org/officeDocument/2006/relationships/tags" Target="../tags/tag568.xml" /><Relationship Id="rId31" Type="http://schemas.openxmlformats.org/officeDocument/2006/relationships/slide" Target="slide13.xml" TargetMode="Internal" /><Relationship Id="rId32" Type="http://schemas.openxmlformats.org/officeDocument/2006/relationships/image" Target="../media/image50.png" /><Relationship Id="rId33" Type="http://schemas.openxmlformats.org/officeDocument/2006/relationships/tags" Target="../tags/tag569.xml" /><Relationship Id="rId4" Type="http://schemas.openxmlformats.org/officeDocument/2006/relationships/tags" Target="../tags/tag554.xml" /><Relationship Id="rId5" Type="http://schemas.openxmlformats.org/officeDocument/2006/relationships/tags" Target="../tags/tag555.xml" /><Relationship Id="rId6" Type="http://schemas.openxmlformats.org/officeDocument/2006/relationships/tags" Target="../tags/tag556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557.xml" /><Relationship Id="rId9" Type="http://schemas.openxmlformats.org/officeDocument/2006/relationships/slide" Target="slide6.xml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76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577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578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579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580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570.xml" /><Relationship Id="rId20" Type="http://schemas.openxmlformats.org/officeDocument/2006/relationships/tags" Target="../tags/tag581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582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583.xml" /><Relationship Id="rId25" Type="http://schemas.openxmlformats.org/officeDocument/2006/relationships/slide" Target="slide16.xml" TargetMode="Internal" /><Relationship Id="rId26" Type="http://schemas.openxmlformats.org/officeDocument/2006/relationships/tags" Target="../tags/tag584.xml" /><Relationship Id="rId27" Type="http://schemas.openxmlformats.org/officeDocument/2006/relationships/slide" Target="slide17.xml" TargetMode="Internal" /><Relationship Id="rId28" Type="http://schemas.openxmlformats.org/officeDocument/2006/relationships/tags" Target="../tags/tag585.xml" /><Relationship Id="rId29" Type="http://schemas.openxmlformats.org/officeDocument/2006/relationships/slide" Target="slide18.xml" TargetMode="Internal" /><Relationship Id="rId3" Type="http://schemas.openxmlformats.org/officeDocument/2006/relationships/tags" Target="../tags/tag571.xml" /><Relationship Id="rId30" Type="http://schemas.openxmlformats.org/officeDocument/2006/relationships/tags" Target="../tags/tag586.xml" /><Relationship Id="rId31" Type="http://schemas.openxmlformats.org/officeDocument/2006/relationships/slide" Target="slide13.xml" TargetMode="Internal" /><Relationship Id="rId32" Type="http://schemas.openxmlformats.org/officeDocument/2006/relationships/image" Target="../media/image51.png" /><Relationship Id="rId33" Type="http://schemas.openxmlformats.org/officeDocument/2006/relationships/tags" Target="../tags/tag587.xml" /><Relationship Id="rId4" Type="http://schemas.openxmlformats.org/officeDocument/2006/relationships/tags" Target="../tags/tag572.xml" /><Relationship Id="rId5" Type="http://schemas.openxmlformats.org/officeDocument/2006/relationships/tags" Target="../tags/tag573.xml" /><Relationship Id="rId6" Type="http://schemas.openxmlformats.org/officeDocument/2006/relationships/tags" Target="../tags/tag574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575.xml" /><Relationship Id="rId9" Type="http://schemas.openxmlformats.org/officeDocument/2006/relationships/slide" Target="slide6.xml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94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595.xml" /><Relationship Id="rId13" Type="http://schemas.openxmlformats.org/officeDocument/2006/relationships/slide" Target="slide9.xml" TargetMode="Internal" /><Relationship Id="rId14" Type="http://schemas.openxmlformats.org/officeDocument/2006/relationships/tags" Target="../tags/tag596.xml" /><Relationship Id="rId15" Type="http://schemas.openxmlformats.org/officeDocument/2006/relationships/slide" Target="slide10.xml" TargetMode="Internal" /><Relationship Id="rId16" Type="http://schemas.openxmlformats.org/officeDocument/2006/relationships/tags" Target="../tags/tag597.xml" /><Relationship Id="rId17" Type="http://schemas.openxmlformats.org/officeDocument/2006/relationships/slide" Target="slide11.xml" TargetMode="Internal" /><Relationship Id="rId18" Type="http://schemas.openxmlformats.org/officeDocument/2006/relationships/tags" Target="../tags/tag598.xml" /><Relationship Id="rId19" Type="http://schemas.openxmlformats.org/officeDocument/2006/relationships/slide" Target="slide12.xml" TargetMode="Internal" /><Relationship Id="rId2" Type="http://schemas.openxmlformats.org/officeDocument/2006/relationships/tags" Target="../tags/tag588.xml" /><Relationship Id="rId20" Type="http://schemas.openxmlformats.org/officeDocument/2006/relationships/tags" Target="../tags/tag599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600.xml" /><Relationship Id="rId23" Type="http://schemas.openxmlformats.org/officeDocument/2006/relationships/slide" Target="slide14.xml" TargetMode="Internal" /><Relationship Id="rId24" Type="http://schemas.openxmlformats.org/officeDocument/2006/relationships/tags" Target="../tags/tag601.xml" /><Relationship Id="rId25" Type="http://schemas.openxmlformats.org/officeDocument/2006/relationships/slide" Target="slide16.xml" TargetMode="Internal" /><Relationship Id="rId26" Type="http://schemas.openxmlformats.org/officeDocument/2006/relationships/tags" Target="../tags/tag602.xml" /><Relationship Id="rId27" Type="http://schemas.openxmlformats.org/officeDocument/2006/relationships/slide" Target="slide17.xml" TargetMode="Internal" /><Relationship Id="rId28" Type="http://schemas.openxmlformats.org/officeDocument/2006/relationships/tags" Target="../tags/tag603.xml" /><Relationship Id="rId29" Type="http://schemas.openxmlformats.org/officeDocument/2006/relationships/slide" Target="slide18.xml" TargetMode="Internal" /><Relationship Id="rId3" Type="http://schemas.openxmlformats.org/officeDocument/2006/relationships/tags" Target="../tags/tag589.xml" /><Relationship Id="rId30" Type="http://schemas.openxmlformats.org/officeDocument/2006/relationships/tags" Target="../tags/tag604.xml" /><Relationship Id="rId31" Type="http://schemas.openxmlformats.org/officeDocument/2006/relationships/slide" Target="slide13.xml" TargetMode="Internal" /><Relationship Id="rId32" Type="http://schemas.openxmlformats.org/officeDocument/2006/relationships/image" Target="../media/image52.png" /><Relationship Id="rId33" Type="http://schemas.openxmlformats.org/officeDocument/2006/relationships/tags" Target="../tags/tag605.xml" /><Relationship Id="rId34" Type="http://schemas.openxmlformats.org/officeDocument/2006/relationships/tags" Target="../tags/tag606.xml" /><Relationship Id="rId4" Type="http://schemas.openxmlformats.org/officeDocument/2006/relationships/tags" Target="../tags/tag590.xml" /><Relationship Id="rId5" Type="http://schemas.openxmlformats.org/officeDocument/2006/relationships/tags" Target="../tags/tag591.xml" /><Relationship Id="rId6" Type="http://schemas.openxmlformats.org/officeDocument/2006/relationships/tags" Target="../tags/tag592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593.xml" /><Relationship Id="rId9" Type="http://schemas.openxmlformats.org/officeDocument/2006/relationships/slide" Target="slide6.xml" TargetMode="In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14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615.xml" /><Relationship Id="rId13" Type="http://schemas.openxmlformats.org/officeDocument/2006/relationships/slide" Target="slide7.xml" TargetMode="Internal" /><Relationship Id="rId14" Type="http://schemas.openxmlformats.org/officeDocument/2006/relationships/tags" Target="../tags/tag61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61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61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607.xml" /><Relationship Id="rId20" Type="http://schemas.openxmlformats.org/officeDocument/2006/relationships/tags" Target="../tags/tag619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620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62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622.xml" /><Relationship Id="rId27" Type="http://schemas.openxmlformats.org/officeDocument/2006/relationships/slide" Target="slide16.xml" TargetMode="Internal" /><Relationship Id="rId28" Type="http://schemas.openxmlformats.org/officeDocument/2006/relationships/tags" Target="../tags/tag623.xml" /><Relationship Id="rId29" Type="http://schemas.openxmlformats.org/officeDocument/2006/relationships/slide" Target="slide17.xml" TargetMode="Internal" /><Relationship Id="rId3" Type="http://schemas.openxmlformats.org/officeDocument/2006/relationships/tags" Target="../tags/tag608.xml" /><Relationship Id="rId30" Type="http://schemas.openxmlformats.org/officeDocument/2006/relationships/tags" Target="../tags/tag624.xml" /><Relationship Id="rId31" Type="http://schemas.openxmlformats.org/officeDocument/2006/relationships/slide" Target="slide18.xml" TargetMode="Internal" /><Relationship Id="rId32" Type="http://schemas.openxmlformats.org/officeDocument/2006/relationships/tags" Target="../tags/tag625.xml" /><Relationship Id="rId33" Type="http://schemas.openxmlformats.org/officeDocument/2006/relationships/slide" Target="slide13.xml" TargetMode="Internal" /><Relationship Id="rId34" Type="http://schemas.openxmlformats.org/officeDocument/2006/relationships/image" Target="../media/image53.png" /><Relationship Id="rId35" Type="http://schemas.openxmlformats.org/officeDocument/2006/relationships/tags" Target="../tags/tag626.xml" /><Relationship Id="rId4" Type="http://schemas.openxmlformats.org/officeDocument/2006/relationships/tags" Target="../tags/tag609.xml" /><Relationship Id="rId5" Type="http://schemas.openxmlformats.org/officeDocument/2006/relationships/tags" Target="../tags/tag610.xml" /><Relationship Id="rId6" Type="http://schemas.openxmlformats.org/officeDocument/2006/relationships/tags" Target="../tags/tag611.xml" /><Relationship Id="rId7" Type="http://schemas.openxmlformats.org/officeDocument/2006/relationships/tags" Target="../tags/tag612.xml" /><Relationship Id="rId8" Type="http://schemas.openxmlformats.org/officeDocument/2006/relationships/tags" Target="../tags/tag613.xml" /><Relationship Id="rId9" Type="http://schemas.openxmlformats.org/officeDocument/2006/relationships/slide" Target="slide5.xml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34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635.xml" /><Relationship Id="rId13" Type="http://schemas.openxmlformats.org/officeDocument/2006/relationships/slide" Target="slide7.xml" TargetMode="Internal" /><Relationship Id="rId14" Type="http://schemas.openxmlformats.org/officeDocument/2006/relationships/tags" Target="../tags/tag63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63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63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627.xml" /><Relationship Id="rId20" Type="http://schemas.openxmlformats.org/officeDocument/2006/relationships/tags" Target="../tags/tag639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640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64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642.xml" /><Relationship Id="rId27" Type="http://schemas.openxmlformats.org/officeDocument/2006/relationships/slide" Target="slide16.xml" TargetMode="Internal" /><Relationship Id="rId28" Type="http://schemas.openxmlformats.org/officeDocument/2006/relationships/tags" Target="../tags/tag643.xml" /><Relationship Id="rId29" Type="http://schemas.openxmlformats.org/officeDocument/2006/relationships/slide" Target="slide17.xml" TargetMode="Internal" /><Relationship Id="rId3" Type="http://schemas.openxmlformats.org/officeDocument/2006/relationships/tags" Target="../tags/tag628.xml" /><Relationship Id="rId30" Type="http://schemas.openxmlformats.org/officeDocument/2006/relationships/tags" Target="../tags/tag644.xml" /><Relationship Id="rId31" Type="http://schemas.openxmlformats.org/officeDocument/2006/relationships/slide" Target="slide18.xml" TargetMode="Internal" /><Relationship Id="rId32" Type="http://schemas.openxmlformats.org/officeDocument/2006/relationships/tags" Target="../tags/tag645.xml" /><Relationship Id="rId33" Type="http://schemas.openxmlformats.org/officeDocument/2006/relationships/slide" Target="slide13.xml" TargetMode="Internal" /><Relationship Id="rId34" Type="http://schemas.openxmlformats.org/officeDocument/2006/relationships/image" Target="../media/image54.png" /><Relationship Id="rId35" Type="http://schemas.openxmlformats.org/officeDocument/2006/relationships/tags" Target="../tags/tag646.xml" /><Relationship Id="rId4" Type="http://schemas.openxmlformats.org/officeDocument/2006/relationships/tags" Target="../tags/tag629.xml" /><Relationship Id="rId5" Type="http://schemas.openxmlformats.org/officeDocument/2006/relationships/tags" Target="../tags/tag630.xml" /><Relationship Id="rId6" Type="http://schemas.openxmlformats.org/officeDocument/2006/relationships/tags" Target="../tags/tag631.xml" /><Relationship Id="rId7" Type="http://schemas.openxmlformats.org/officeDocument/2006/relationships/tags" Target="../tags/tag632.xml" /><Relationship Id="rId8" Type="http://schemas.openxmlformats.org/officeDocument/2006/relationships/tags" Target="../tags/tag633.xml" /><Relationship Id="rId9" Type="http://schemas.openxmlformats.org/officeDocument/2006/relationships/slide" Target="slide5.xml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5.xml" /><Relationship Id="rId11" Type="http://schemas.openxmlformats.org/officeDocument/2006/relationships/image" Target="../media/image23.jpeg" /><Relationship Id="rId12" Type="http://schemas.openxmlformats.org/officeDocument/2006/relationships/tags" Target="../tags/tag116.xml" /><Relationship Id="rId2" Type="http://schemas.openxmlformats.org/officeDocument/2006/relationships/tags" Target="../tags/tag108.xml" /><Relationship Id="rId3" Type="http://schemas.openxmlformats.org/officeDocument/2006/relationships/tags" Target="../tags/tag109.xml" /><Relationship Id="rId4" Type="http://schemas.openxmlformats.org/officeDocument/2006/relationships/tags" Target="../tags/tag110.xml" /><Relationship Id="rId5" Type="http://schemas.openxmlformats.org/officeDocument/2006/relationships/tags" Target="../tags/tag111.xml" /><Relationship Id="rId6" Type="http://schemas.openxmlformats.org/officeDocument/2006/relationships/tags" Target="../tags/tag112.xml" /><Relationship Id="rId7" Type="http://schemas.openxmlformats.org/officeDocument/2006/relationships/tags" Target="../tags/tag113.xml" /><Relationship Id="rId8" Type="http://schemas.openxmlformats.org/officeDocument/2006/relationships/tags" Target="../tags/tag114.xml" /><Relationship Id="rId9" Type="http://schemas.openxmlformats.org/officeDocument/2006/relationships/image" Target="../media/image22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54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655.xml" /><Relationship Id="rId13" Type="http://schemas.openxmlformats.org/officeDocument/2006/relationships/slide" Target="slide7.xml" TargetMode="Internal" /><Relationship Id="rId14" Type="http://schemas.openxmlformats.org/officeDocument/2006/relationships/tags" Target="../tags/tag65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65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65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647.xml" /><Relationship Id="rId20" Type="http://schemas.openxmlformats.org/officeDocument/2006/relationships/tags" Target="../tags/tag659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660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66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662.xml" /><Relationship Id="rId27" Type="http://schemas.openxmlformats.org/officeDocument/2006/relationships/slide" Target="slide16.xml" TargetMode="Internal" /><Relationship Id="rId28" Type="http://schemas.openxmlformats.org/officeDocument/2006/relationships/tags" Target="../tags/tag663.xml" /><Relationship Id="rId29" Type="http://schemas.openxmlformats.org/officeDocument/2006/relationships/slide" Target="slide17.xml" TargetMode="Internal" /><Relationship Id="rId3" Type="http://schemas.openxmlformats.org/officeDocument/2006/relationships/tags" Target="../tags/tag648.xml" /><Relationship Id="rId30" Type="http://schemas.openxmlformats.org/officeDocument/2006/relationships/tags" Target="../tags/tag664.xml" /><Relationship Id="rId31" Type="http://schemas.openxmlformats.org/officeDocument/2006/relationships/slide" Target="slide18.xml" TargetMode="Internal" /><Relationship Id="rId32" Type="http://schemas.openxmlformats.org/officeDocument/2006/relationships/tags" Target="../tags/tag665.xml" /><Relationship Id="rId33" Type="http://schemas.openxmlformats.org/officeDocument/2006/relationships/slide" Target="slide13.xml" TargetMode="Internal" /><Relationship Id="rId34" Type="http://schemas.openxmlformats.org/officeDocument/2006/relationships/image" Target="../media/image55.png" /><Relationship Id="rId35" Type="http://schemas.openxmlformats.org/officeDocument/2006/relationships/tags" Target="../tags/tag666.xml" /><Relationship Id="rId4" Type="http://schemas.openxmlformats.org/officeDocument/2006/relationships/tags" Target="../tags/tag649.xml" /><Relationship Id="rId5" Type="http://schemas.openxmlformats.org/officeDocument/2006/relationships/tags" Target="../tags/tag650.xml" /><Relationship Id="rId6" Type="http://schemas.openxmlformats.org/officeDocument/2006/relationships/tags" Target="../tags/tag651.xml" /><Relationship Id="rId7" Type="http://schemas.openxmlformats.org/officeDocument/2006/relationships/tags" Target="../tags/tag652.xml" /><Relationship Id="rId8" Type="http://schemas.openxmlformats.org/officeDocument/2006/relationships/tags" Target="../tags/tag653.xml" /><Relationship Id="rId9" Type="http://schemas.openxmlformats.org/officeDocument/2006/relationships/slide" Target="slide5.xml" TargetMode="Interna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74.xml" /><Relationship Id="rId11" Type="http://schemas.openxmlformats.org/officeDocument/2006/relationships/slide" Target="slide6.xml" TargetMode="Internal" /><Relationship Id="rId12" Type="http://schemas.openxmlformats.org/officeDocument/2006/relationships/tags" Target="../tags/tag675.xml" /><Relationship Id="rId13" Type="http://schemas.openxmlformats.org/officeDocument/2006/relationships/slide" Target="slide7.xml" TargetMode="Internal" /><Relationship Id="rId14" Type="http://schemas.openxmlformats.org/officeDocument/2006/relationships/tags" Target="../tags/tag676.xml" /><Relationship Id="rId15" Type="http://schemas.openxmlformats.org/officeDocument/2006/relationships/slide" Target="slide9.xml" TargetMode="Internal" /><Relationship Id="rId16" Type="http://schemas.openxmlformats.org/officeDocument/2006/relationships/tags" Target="../tags/tag677.xml" /><Relationship Id="rId17" Type="http://schemas.openxmlformats.org/officeDocument/2006/relationships/slide" Target="slide10.xml" TargetMode="Internal" /><Relationship Id="rId18" Type="http://schemas.openxmlformats.org/officeDocument/2006/relationships/tags" Target="../tags/tag678.xml" /><Relationship Id="rId19" Type="http://schemas.openxmlformats.org/officeDocument/2006/relationships/slide" Target="slide11.xml" TargetMode="Internal" /><Relationship Id="rId2" Type="http://schemas.openxmlformats.org/officeDocument/2006/relationships/tags" Target="../tags/tag667.xml" /><Relationship Id="rId20" Type="http://schemas.openxmlformats.org/officeDocument/2006/relationships/tags" Target="../tags/tag679.xml" /><Relationship Id="rId21" Type="http://schemas.openxmlformats.org/officeDocument/2006/relationships/slide" Target="slide12.xml" TargetMode="Internal" /><Relationship Id="rId22" Type="http://schemas.openxmlformats.org/officeDocument/2006/relationships/tags" Target="../tags/tag680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681.xml" /><Relationship Id="rId25" Type="http://schemas.openxmlformats.org/officeDocument/2006/relationships/slide" Target="slide14.xml" TargetMode="Internal" /><Relationship Id="rId26" Type="http://schemas.openxmlformats.org/officeDocument/2006/relationships/tags" Target="../tags/tag682.xml" /><Relationship Id="rId27" Type="http://schemas.openxmlformats.org/officeDocument/2006/relationships/slide" Target="slide16.xml" TargetMode="Internal" /><Relationship Id="rId28" Type="http://schemas.openxmlformats.org/officeDocument/2006/relationships/tags" Target="../tags/tag683.xml" /><Relationship Id="rId29" Type="http://schemas.openxmlformats.org/officeDocument/2006/relationships/slide" Target="slide17.xml" TargetMode="Internal" /><Relationship Id="rId3" Type="http://schemas.openxmlformats.org/officeDocument/2006/relationships/tags" Target="../tags/tag668.xml" /><Relationship Id="rId30" Type="http://schemas.openxmlformats.org/officeDocument/2006/relationships/tags" Target="../tags/tag684.xml" /><Relationship Id="rId31" Type="http://schemas.openxmlformats.org/officeDocument/2006/relationships/slide" Target="slide18.xml" TargetMode="Internal" /><Relationship Id="rId32" Type="http://schemas.openxmlformats.org/officeDocument/2006/relationships/tags" Target="../tags/tag685.xml" /><Relationship Id="rId33" Type="http://schemas.openxmlformats.org/officeDocument/2006/relationships/slide" Target="slide13.xml" TargetMode="Internal" /><Relationship Id="rId34" Type="http://schemas.openxmlformats.org/officeDocument/2006/relationships/image" Target="../media/image56.png" /><Relationship Id="rId35" Type="http://schemas.openxmlformats.org/officeDocument/2006/relationships/tags" Target="../tags/tag686.xml" /><Relationship Id="rId4" Type="http://schemas.openxmlformats.org/officeDocument/2006/relationships/tags" Target="../tags/tag669.xml" /><Relationship Id="rId5" Type="http://schemas.openxmlformats.org/officeDocument/2006/relationships/tags" Target="../tags/tag670.xml" /><Relationship Id="rId6" Type="http://schemas.openxmlformats.org/officeDocument/2006/relationships/tags" Target="../tags/tag671.xml" /><Relationship Id="rId7" Type="http://schemas.openxmlformats.org/officeDocument/2006/relationships/tags" Target="../tags/tag672.xml" /><Relationship Id="rId8" Type="http://schemas.openxmlformats.org/officeDocument/2006/relationships/tags" Target="../tags/tag673.xml" /><Relationship Id="rId9" Type="http://schemas.openxmlformats.org/officeDocument/2006/relationships/slide" Target="slide5.xml" TargetMode="Interna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5.xml" TargetMode="Internal" /><Relationship Id="rId11" Type="http://schemas.openxmlformats.org/officeDocument/2006/relationships/tags" Target="../tags/tag695.xml" /><Relationship Id="rId12" Type="http://schemas.openxmlformats.org/officeDocument/2006/relationships/slide" Target="slide6.xml" TargetMode="Internal" /><Relationship Id="rId13" Type="http://schemas.openxmlformats.org/officeDocument/2006/relationships/tags" Target="../tags/tag696.xml" /><Relationship Id="rId14" Type="http://schemas.openxmlformats.org/officeDocument/2006/relationships/slide" Target="slide7.xml" TargetMode="Internal" /><Relationship Id="rId15" Type="http://schemas.openxmlformats.org/officeDocument/2006/relationships/tags" Target="../tags/tag697.xml" /><Relationship Id="rId16" Type="http://schemas.openxmlformats.org/officeDocument/2006/relationships/slide" Target="slide9.xml" TargetMode="Internal" /><Relationship Id="rId17" Type="http://schemas.openxmlformats.org/officeDocument/2006/relationships/tags" Target="../tags/tag698.xml" /><Relationship Id="rId18" Type="http://schemas.openxmlformats.org/officeDocument/2006/relationships/slide" Target="slide10.xml" TargetMode="Internal" /><Relationship Id="rId19" Type="http://schemas.openxmlformats.org/officeDocument/2006/relationships/tags" Target="../tags/tag699.xml" /><Relationship Id="rId2" Type="http://schemas.openxmlformats.org/officeDocument/2006/relationships/tags" Target="../tags/tag687.xml" /><Relationship Id="rId20" Type="http://schemas.openxmlformats.org/officeDocument/2006/relationships/slide" Target="slide11.xml" TargetMode="Internal" /><Relationship Id="rId21" Type="http://schemas.openxmlformats.org/officeDocument/2006/relationships/tags" Target="../tags/tag700.xml" /><Relationship Id="rId22" Type="http://schemas.openxmlformats.org/officeDocument/2006/relationships/slide" Target="slide12.xml" TargetMode="Internal" /><Relationship Id="rId23" Type="http://schemas.openxmlformats.org/officeDocument/2006/relationships/tags" Target="../tags/tag701.xml" /><Relationship Id="rId24" Type="http://schemas.openxmlformats.org/officeDocument/2006/relationships/slide" Target="slide4.xml" TargetMode="Internal" /><Relationship Id="rId25" Type="http://schemas.openxmlformats.org/officeDocument/2006/relationships/tags" Target="../tags/tag702.xml" /><Relationship Id="rId26" Type="http://schemas.openxmlformats.org/officeDocument/2006/relationships/slide" Target="slide14.xml" TargetMode="Internal" /><Relationship Id="rId27" Type="http://schemas.openxmlformats.org/officeDocument/2006/relationships/tags" Target="../tags/tag703.xml" /><Relationship Id="rId28" Type="http://schemas.openxmlformats.org/officeDocument/2006/relationships/slide" Target="slide16.xml" TargetMode="Internal" /><Relationship Id="rId29" Type="http://schemas.openxmlformats.org/officeDocument/2006/relationships/tags" Target="../tags/tag704.xml" /><Relationship Id="rId3" Type="http://schemas.openxmlformats.org/officeDocument/2006/relationships/tags" Target="../tags/tag688.xml" /><Relationship Id="rId30" Type="http://schemas.openxmlformats.org/officeDocument/2006/relationships/slide" Target="slide17.xml" TargetMode="Internal" /><Relationship Id="rId31" Type="http://schemas.openxmlformats.org/officeDocument/2006/relationships/tags" Target="../tags/tag705.xml" /><Relationship Id="rId32" Type="http://schemas.openxmlformats.org/officeDocument/2006/relationships/slide" Target="slide18.xml" TargetMode="Internal" /><Relationship Id="rId33" Type="http://schemas.openxmlformats.org/officeDocument/2006/relationships/tags" Target="../tags/tag706.xml" /><Relationship Id="rId34" Type="http://schemas.openxmlformats.org/officeDocument/2006/relationships/slide" Target="slide13.xml" TargetMode="Internal" /><Relationship Id="rId35" Type="http://schemas.openxmlformats.org/officeDocument/2006/relationships/image" Target="../media/image57.png" /><Relationship Id="rId36" Type="http://schemas.openxmlformats.org/officeDocument/2006/relationships/tags" Target="../tags/tag707.xml" /><Relationship Id="rId4" Type="http://schemas.openxmlformats.org/officeDocument/2006/relationships/tags" Target="../tags/tag689.xml" /><Relationship Id="rId5" Type="http://schemas.openxmlformats.org/officeDocument/2006/relationships/tags" Target="../tags/tag690.xml" /><Relationship Id="rId6" Type="http://schemas.openxmlformats.org/officeDocument/2006/relationships/tags" Target="../tags/tag691.xml" /><Relationship Id="rId7" Type="http://schemas.openxmlformats.org/officeDocument/2006/relationships/tags" Target="../tags/tag692.xml" /><Relationship Id="rId8" Type="http://schemas.openxmlformats.org/officeDocument/2006/relationships/tags" Target="../tags/tag693.xml" /><Relationship Id="rId9" Type="http://schemas.openxmlformats.org/officeDocument/2006/relationships/tags" Target="../tags/tag694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16.xml" /><Relationship Id="rId11" Type="http://schemas.openxmlformats.org/officeDocument/2006/relationships/tags" Target="../tags/tag717.xml" /><Relationship Id="rId12" Type="http://schemas.openxmlformats.org/officeDocument/2006/relationships/tags" Target="../tags/tag718.xml" /><Relationship Id="rId13" Type="http://schemas.openxmlformats.org/officeDocument/2006/relationships/tags" Target="../tags/tag719.xml" /><Relationship Id="rId14" Type="http://schemas.openxmlformats.org/officeDocument/2006/relationships/tags" Target="../tags/tag720.xml" /><Relationship Id="rId15" Type="http://schemas.openxmlformats.org/officeDocument/2006/relationships/tags" Target="../tags/tag721.xml" /><Relationship Id="rId16" Type="http://schemas.openxmlformats.org/officeDocument/2006/relationships/tags" Target="../tags/tag722.xml" /><Relationship Id="rId17" Type="http://schemas.openxmlformats.org/officeDocument/2006/relationships/tags" Target="../tags/tag723.xml" /><Relationship Id="rId18" Type="http://schemas.openxmlformats.org/officeDocument/2006/relationships/tags" Target="../tags/tag724.xml" /><Relationship Id="rId19" Type="http://schemas.openxmlformats.org/officeDocument/2006/relationships/tags" Target="../tags/tag725.xml" /><Relationship Id="rId2" Type="http://schemas.openxmlformats.org/officeDocument/2006/relationships/tags" Target="../tags/tag708.xml" /><Relationship Id="rId20" Type="http://schemas.openxmlformats.org/officeDocument/2006/relationships/tags" Target="../tags/tag726.xml" /><Relationship Id="rId21" Type="http://schemas.openxmlformats.org/officeDocument/2006/relationships/tags" Target="../tags/tag727.xml" /><Relationship Id="rId22" Type="http://schemas.openxmlformats.org/officeDocument/2006/relationships/tags" Target="../tags/tag728.xml" /><Relationship Id="rId23" Type="http://schemas.openxmlformats.org/officeDocument/2006/relationships/tags" Target="../tags/tag729.xml" /><Relationship Id="rId24" Type="http://schemas.openxmlformats.org/officeDocument/2006/relationships/tags" Target="../tags/tag730.xml" /><Relationship Id="rId25" Type="http://schemas.openxmlformats.org/officeDocument/2006/relationships/tags" Target="../tags/tag731.xml" /><Relationship Id="rId26" Type="http://schemas.openxmlformats.org/officeDocument/2006/relationships/tags" Target="../tags/tag732.xml" /><Relationship Id="rId3" Type="http://schemas.openxmlformats.org/officeDocument/2006/relationships/tags" Target="../tags/tag709.xml" /><Relationship Id="rId4" Type="http://schemas.openxmlformats.org/officeDocument/2006/relationships/tags" Target="../tags/tag710.xml" /><Relationship Id="rId5" Type="http://schemas.openxmlformats.org/officeDocument/2006/relationships/tags" Target="../tags/tag711.xml" /><Relationship Id="rId6" Type="http://schemas.openxmlformats.org/officeDocument/2006/relationships/tags" Target="../tags/tag712.xml" /><Relationship Id="rId7" Type="http://schemas.openxmlformats.org/officeDocument/2006/relationships/tags" Target="../tags/tag713.xml" /><Relationship Id="rId8" Type="http://schemas.openxmlformats.org/officeDocument/2006/relationships/tags" Target="../tags/tag714.xml" /><Relationship Id="rId9" Type="http://schemas.openxmlformats.org/officeDocument/2006/relationships/tags" Target="../tags/tag71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.png" /><Relationship Id="rId11" Type="http://schemas.openxmlformats.org/officeDocument/2006/relationships/tags" Target="../tags/tag125.xml" /><Relationship Id="rId12" Type="http://schemas.openxmlformats.org/officeDocument/2006/relationships/image" Target="../media/image25.png" /><Relationship Id="rId13" Type="http://schemas.openxmlformats.org/officeDocument/2006/relationships/tags" Target="../tags/tag126.xml" /><Relationship Id="rId14" Type="http://schemas.openxmlformats.org/officeDocument/2006/relationships/image" Target="../media/image26.png" /><Relationship Id="rId15" Type="http://schemas.openxmlformats.org/officeDocument/2006/relationships/tags" Target="../tags/tag127.xml" /><Relationship Id="rId16" Type="http://schemas.openxmlformats.org/officeDocument/2006/relationships/image" Target="../media/image27.png" /><Relationship Id="rId17" Type="http://schemas.openxmlformats.org/officeDocument/2006/relationships/tags" Target="../tags/tag128.xml" /><Relationship Id="rId18" Type="http://schemas.openxmlformats.org/officeDocument/2006/relationships/image" Target="../media/image28.jpeg" /><Relationship Id="rId19" Type="http://schemas.openxmlformats.org/officeDocument/2006/relationships/tags" Target="../tags/tag129.xml" /><Relationship Id="rId2" Type="http://schemas.openxmlformats.org/officeDocument/2006/relationships/tags" Target="../tags/tag117.xml" /><Relationship Id="rId20" Type="http://schemas.openxmlformats.org/officeDocument/2006/relationships/tags" Target="../tags/tag130.xml" /><Relationship Id="rId21" Type="http://schemas.openxmlformats.org/officeDocument/2006/relationships/tags" Target="../tags/tag131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tags" Target="../tags/tag123.xml" /><Relationship Id="rId9" Type="http://schemas.openxmlformats.org/officeDocument/2006/relationships/tags" Target="../tags/tag12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tags" Target="../tags/tag142.xml" /><Relationship Id="rId13" Type="http://schemas.openxmlformats.org/officeDocument/2006/relationships/tags" Target="../tags/tag143.xml" /><Relationship Id="rId14" Type="http://schemas.openxmlformats.org/officeDocument/2006/relationships/tags" Target="../tags/tag144.xml" /><Relationship Id="rId15" Type="http://schemas.openxmlformats.org/officeDocument/2006/relationships/tags" Target="../tags/tag145.xml" /><Relationship Id="rId16" Type="http://schemas.openxmlformats.org/officeDocument/2006/relationships/tags" Target="../tags/tag146.xml" /><Relationship Id="rId17" Type="http://schemas.openxmlformats.org/officeDocument/2006/relationships/tags" Target="../tags/tag147.xml" /><Relationship Id="rId18" Type="http://schemas.openxmlformats.org/officeDocument/2006/relationships/tags" Target="../tags/tag148.xml" /><Relationship Id="rId19" Type="http://schemas.openxmlformats.org/officeDocument/2006/relationships/tags" Target="../tags/tag149.xml" /><Relationship Id="rId2" Type="http://schemas.openxmlformats.org/officeDocument/2006/relationships/tags" Target="../tags/tag132.xml" /><Relationship Id="rId20" Type="http://schemas.openxmlformats.org/officeDocument/2006/relationships/tags" Target="../tags/tag150.xml" /><Relationship Id="rId21" Type="http://schemas.openxmlformats.org/officeDocument/2006/relationships/tags" Target="../tags/tag151.xml" /><Relationship Id="rId22" Type="http://schemas.openxmlformats.org/officeDocument/2006/relationships/tags" Target="../tags/tag152.xml" /><Relationship Id="rId23" Type="http://schemas.openxmlformats.org/officeDocument/2006/relationships/tags" Target="../tags/tag153.xml" /><Relationship Id="rId24" Type="http://schemas.openxmlformats.org/officeDocument/2006/relationships/tags" Target="../tags/tag154.xml" /><Relationship Id="rId25" Type="http://schemas.openxmlformats.org/officeDocument/2006/relationships/tags" Target="../tags/tag155.xml" /><Relationship Id="rId26" Type="http://schemas.openxmlformats.org/officeDocument/2006/relationships/tags" Target="../tags/tag156.xml" /><Relationship Id="rId27" Type="http://schemas.openxmlformats.org/officeDocument/2006/relationships/tags" Target="../tags/tag157.xml" /><Relationship Id="rId28" Type="http://schemas.openxmlformats.org/officeDocument/2006/relationships/tags" Target="../tags/tag158.xml" /><Relationship Id="rId29" Type="http://schemas.openxmlformats.org/officeDocument/2006/relationships/tags" Target="../tags/tag159.xml" /><Relationship Id="rId3" Type="http://schemas.openxmlformats.org/officeDocument/2006/relationships/tags" Target="../tags/tag133.xml" /><Relationship Id="rId30" Type="http://schemas.openxmlformats.org/officeDocument/2006/relationships/tags" Target="../tags/tag160.xml" /><Relationship Id="rId31" Type="http://schemas.openxmlformats.org/officeDocument/2006/relationships/tags" Target="../tags/tag161.xml" /><Relationship Id="rId32" Type="http://schemas.openxmlformats.org/officeDocument/2006/relationships/tags" Target="../tags/tag162.xml" /><Relationship Id="rId33" Type="http://schemas.openxmlformats.org/officeDocument/2006/relationships/tags" Target="../tags/tag163.xml" /><Relationship Id="rId34" Type="http://schemas.openxmlformats.org/officeDocument/2006/relationships/tags" Target="../tags/tag164.xml" /><Relationship Id="rId35" Type="http://schemas.openxmlformats.org/officeDocument/2006/relationships/tags" Target="../tags/tag165.xml" /><Relationship Id="rId36" Type="http://schemas.openxmlformats.org/officeDocument/2006/relationships/tags" Target="../tags/tag166.xml" /><Relationship Id="rId37" Type="http://schemas.openxmlformats.org/officeDocument/2006/relationships/tags" Target="../tags/tag167.xml" /><Relationship Id="rId38" Type="http://schemas.openxmlformats.org/officeDocument/2006/relationships/tags" Target="../tags/tag168.xml" /><Relationship Id="rId39" Type="http://schemas.openxmlformats.org/officeDocument/2006/relationships/tags" Target="../tags/tag169.xml" /><Relationship Id="rId4" Type="http://schemas.openxmlformats.org/officeDocument/2006/relationships/tags" Target="../tags/tag134.xml" /><Relationship Id="rId40" Type="http://schemas.openxmlformats.org/officeDocument/2006/relationships/tags" Target="../tags/tag170.xml" /><Relationship Id="rId41" Type="http://schemas.openxmlformats.org/officeDocument/2006/relationships/tags" Target="../tags/tag171.xml" /><Relationship Id="rId42" Type="http://schemas.openxmlformats.org/officeDocument/2006/relationships/tags" Target="../tags/tag172.xml" /><Relationship Id="rId43" Type="http://schemas.openxmlformats.org/officeDocument/2006/relationships/tags" Target="../tags/tag173.xml" /><Relationship Id="rId44" Type="http://schemas.openxmlformats.org/officeDocument/2006/relationships/tags" Target="../tags/tag174.xml" /><Relationship Id="rId45" Type="http://schemas.openxmlformats.org/officeDocument/2006/relationships/tags" Target="../tags/tag175.xml" /><Relationship Id="rId46" Type="http://schemas.openxmlformats.org/officeDocument/2006/relationships/tags" Target="../tags/tag176.xml" /><Relationship Id="rId47" Type="http://schemas.openxmlformats.org/officeDocument/2006/relationships/tags" Target="../tags/tag177.xml" /><Relationship Id="rId48" Type="http://schemas.openxmlformats.org/officeDocument/2006/relationships/tags" Target="../tags/tag178.xml" /><Relationship Id="rId49" Type="http://schemas.openxmlformats.org/officeDocument/2006/relationships/tags" Target="../tags/tag179.xml" /><Relationship Id="rId5" Type="http://schemas.openxmlformats.org/officeDocument/2006/relationships/tags" Target="../tags/tag135.xml" /><Relationship Id="rId50" Type="http://schemas.openxmlformats.org/officeDocument/2006/relationships/tags" Target="../tags/tag180.xml" /><Relationship Id="rId51" Type="http://schemas.openxmlformats.org/officeDocument/2006/relationships/tags" Target="../tags/tag181.xml" /><Relationship Id="rId52" Type="http://schemas.openxmlformats.org/officeDocument/2006/relationships/tags" Target="../tags/tag182.xml" /><Relationship Id="rId53" Type="http://schemas.openxmlformats.org/officeDocument/2006/relationships/tags" Target="../tags/tag183.xml" /><Relationship Id="rId54" Type="http://schemas.openxmlformats.org/officeDocument/2006/relationships/tags" Target="../tags/tag184.xml" /><Relationship Id="rId55" Type="http://schemas.openxmlformats.org/officeDocument/2006/relationships/tags" Target="../tags/tag185.xml" /><Relationship Id="rId56" Type="http://schemas.openxmlformats.org/officeDocument/2006/relationships/tags" Target="../tags/tag186.xml" /><Relationship Id="rId57" Type="http://schemas.openxmlformats.org/officeDocument/2006/relationships/tags" Target="../tags/tag187.xml" /><Relationship Id="rId58" Type="http://schemas.openxmlformats.org/officeDocument/2006/relationships/tags" Target="../tags/tag188.xml" /><Relationship Id="rId59" Type="http://schemas.openxmlformats.org/officeDocument/2006/relationships/tags" Target="../tags/tag189.xml" /><Relationship Id="rId6" Type="http://schemas.openxmlformats.org/officeDocument/2006/relationships/tags" Target="../tags/tag136.xml" /><Relationship Id="rId60" Type="http://schemas.openxmlformats.org/officeDocument/2006/relationships/tags" Target="../tags/tag190.xml" /><Relationship Id="rId61" Type="http://schemas.openxmlformats.org/officeDocument/2006/relationships/tags" Target="../tags/tag191.xml" /><Relationship Id="rId62" Type="http://schemas.openxmlformats.org/officeDocument/2006/relationships/tags" Target="../tags/tag192.xml" /><Relationship Id="rId63" Type="http://schemas.openxmlformats.org/officeDocument/2006/relationships/tags" Target="../tags/tag193.xml" /><Relationship Id="rId64" Type="http://schemas.openxmlformats.org/officeDocument/2006/relationships/tags" Target="../tags/tag194.xml" /><Relationship Id="rId65" Type="http://schemas.openxmlformats.org/officeDocument/2006/relationships/tags" Target="../tags/tag195.xml" /><Relationship Id="rId66" Type="http://schemas.openxmlformats.org/officeDocument/2006/relationships/tags" Target="../tags/tag196.xml" /><Relationship Id="rId67" Type="http://schemas.openxmlformats.org/officeDocument/2006/relationships/image" Target="../media/image29.wmf" /><Relationship Id="rId68" Type="http://schemas.openxmlformats.org/officeDocument/2006/relationships/tags" Target="../tags/tag197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6.xml" /><Relationship Id="rId11" Type="http://schemas.openxmlformats.org/officeDocument/2006/relationships/tags" Target="../tags/tag207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tags" Target="../tags/tag202.xml" /><Relationship Id="rId7" Type="http://schemas.openxmlformats.org/officeDocument/2006/relationships/tags" Target="../tags/tag203.xml" /><Relationship Id="rId8" Type="http://schemas.openxmlformats.org/officeDocument/2006/relationships/tags" Target="../tags/tag204.xml" /><Relationship Id="rId9" Type="http://schemas.openxmlformats.org/officeDocument/2006/relationships/tags" Target="../tags/tag20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6.xml" /><Relationship Id="rId2" Type="http://schemas.openxmlformats.org/officeDocument/2006/relationships/tags" Target="../tags/tag208.xml" /><Relationship Id="rId3" Type="http://schemas.openxmlformats.org/officeDocument/2006/relationships/tags" Target="../tags/tag209.xml" /><Relationship Id="rId4" Type="http://schemas.openxmlformats.org/officeDocument/2006/relationships/tags" Target="../tags/tag210.xml" /><Relationship Id="rId5" Type="http://schemas.openxmlformats.org/officeDocument/2006/relationships/tags" Target="../tags/tag211.xml" /><Relationship Id="rId6" Type="http://schemas.openxmlformats.org/officeDocument/2006/relationships/tags" Target="../tags/tag212.xml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3.xml" /><Relationship Id="rId11" Type="http://schemas.openxmlformats.org/officeDocument/2006/relationships/tags" Target="../tags/tag224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image" Target="../media/image30.jpeg" /><Relationship Id="rId6" Type="http://schemas.openxmlformats.org/officeDocument/2006/relationships/tags" Target="../tags/tag220.xml" /><Relationship Id="rId7" Type="http://schemas.openxmlformats.org/officeDocument/2006/relationships/image" Target="../media/image31.png" /><Relationship Id="rId8" Type="http://schemas.openxmlformats.org/officeDocument/2006/relationships/tags" Target="../tags/tag221.xml" /><Relationship Id="rId9" Type="http://schemas.openxmlformats.org/officeDocument/2006/relationships/tags" Target="../tags/tag22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6.xml" /><Relationship Id="rId11" Type="http://schemas.openxmlformats.org/officeDocument/2006/relationships/tags" Target="../tags/tag237.xml" /><Relationship Id="rId12" Type="http://schemas.openxmlformats.org/officeDocument/2006/relationships/tags" Target="../tags/tag238.xml" /><Relationship Id="rId13" Type="http://schemas.openxmlformats.org/officeDocument/2006/relationships/tags" Target="../tags/tag239.xml" /><Relationship Id="rId14" Type="http://schemas.openxmlformats.org/officeDocument/2006/relationships/image" Target="../media/image32.png" /><Relationship Id="rId15" Type="http://schemas.openxmlformats.org/officeDocument/2006/relationships/tags" Target="../tags/tag240.xml" /><Relationship Id="rId16" Type="http://schemas.openxmlformats.org/officeDocument/2006/relationships/tags" Target="../tags/tag241.xml" /><Relationship Id="rId17" Type="http://schemas.openxmlformats.org/officeDocument/2006/relationships/tags" Target="../tags/tag242.xml" /><Relationship Id="rId18" Type="http://schemas.openxmlformats.org/officeDocument/2006/relationships/tags" Target="../tags/tag243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tags" Target="../tags/tag23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11.5.1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电压</a:t>
            </a: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电压表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" name="图片 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16118" t="9889" r="18244" b="9845"/>
          <a:stretch>
            <a:fillRect/>
          </a:stretch>
        </p:blipFill>
        <p:spPr>
          <a:xfrm>
            <a:off x="3536633" y="2084070"/>
            <a:ext cx="1840230" cy="2250758"/>
          </a:xfrm>
          <a:prstGeom prst="rect">
            <a:avLst/>
          </a:prstGeom>
        </p:spPr>
      </p:pic>
      <p:grpSp>
        <p:nvGrpSpPr>
          <p:cNvPr id="17" name="组合 16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8" name="组合 17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认识电压表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0"/>
            </p:custDataLst>
          </p:nvPr>
        </p:nvGrpSpPr>
        <p:grpSpPr>
          <a:xfrm>
            <a:off x="737949" y="1005602"/>
            <a:ext cx="7560525" cy="419664"/>
            <a:chOff x="1058182" y="2439338"/>
            <a:chExt cx="10080700" cy="559552"/>
          </a:xfrm>
        </p:grpSpPr>
        <p:sp>
          <p:nvSpPr>
            <p:cNvPr id="11272" name="矩形 727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58182" y="2446863"/>
              <a:ext cx="10080700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</a:rPr>
                <a:t>测量电路中两点间电压大小的仪表叫作</a:t>
              </a: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电压表</a:t>
              </a: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</a:rPr>
                <a:t>。符号是         。 </a:t>
              </a:r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" name="组合 23"/>
            <p:cNvGrpSpPr/>
            <p:nvPr>
              <p:custDataLst>
                <p:tags r:id="rId12"/>
              </p:custDataLst>
            </p:nvPr>
          </p:nvGrpSpPr>
          <p:grpSpPr>
            <a:xfrm>
              <a:off x="9914209" y="2439338"/>
              <a:ext cx="585955" cy="552027"/>
              <a:chOff x="5953934" y="3109487"/>
              <a:chExt cx="585955" cy="552027"/>
            </a:xfrm>
          </p:grpSpPr>
          <p:sp>
            <p:nvSpPr>
              <p:cNvPr id="25" name="椭圆 66578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5953934" y="3117107"/>
                <a:ext cx="540000" cy="53975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175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文本框 66579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025980" y="3109487"/>
                <a:ext cx="513909" cy="552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100">
                    <a:latin typeface="微软雅黑" panose="020b0503020204020204" charset="-122"/>
                    <a:ea typeface="微软雅黑" panose="020b0503020204020204" charset="-122"/>
                  </a:rPr>
                  <a:t>V</a:t>
                </a:r>
                <a:endParaRPr lang="en-US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1" name="组合 10" title=""/>
          <p:cNvGrpSpPr/>
          <p:nvPr>
            <p:custDataLst>
              <p:tags r:id="rId15"/>
            </p:custDataLst>
          </p:nvPr>
        </p:nvGrpSpPr>
        <p:grpSpPr>
          <a:xfrm>
            <a:off x="521970" y="1696879"/>
            <a:ext cx="3903345" cy="961073"/>
            <a:chOff x="1096" y="3563"/>
            <a:chExt cx="8196" cy="2018"/>
          </a:xfrm>
        </p:grpSpPr>
        <p:sp>
          <p:nvSpPr>
            <p:cNvPr id="71696" name="AutoShape 22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096" y="3563"/>
              <a:ext cx="3448" cy="1413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l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表示是电压表，数值单位是伏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" name="任意多边形 2"/>
            <p:cNvSpPr/>
            <p:nvPr>
              <p:custDataLst>
                <p:tags r:id="rId17"/>
              </p:custDataLst>
            </p:nvPr>
          </p:nvSpPr>
          <p:spPr>
            <a:xfrm>
              <a:off x="4390" y="4179"/>
              <a:ext cx="4902" cy="1402"/>
            </a:xfrm>
            <a:custGeom>
              <a:gdLst>
                <a:gd name="connisteX0" fmla="*/ 3312160 w 3312160"/>
                <a:gd name="connsiteY0" fmla="*/ 572135 h 572135"/>
                <a:gd name="connisteX1" fmla="*/ 1848485 w 3312160"/>
                <a:gd name="connsiteY1" fmla="*/ 0 h 572135"/>
                <a:gd name="connisteX2" fmla="*/ 0 w 3312160"/>
                <a:gd name="connsiteY2" fmla="*/ 0 h 572135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312160" h="572135">
                  <a:moveTo>
                    <a:pt x="3312160" y="572135"/>
                  </a:moveTo>
                  <a:lnTo>
                    <a:pt x="1848485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2" name="组合 11" title=""/>
          <p:cNvGrpSpPr/>
          <p:nvPr>
            <p:custDataLst>
              <p:tags r:id="rId18"/>
            </p:custDataLst>
          </p:nvPr>
        </p:nvGrpSpPr>
        <p:grpSpPr>
          <a:xfrm>
            <a:off x="1327785" y="2760345"/>
            <a:ext cx="2710815" cy="361950"/>
            <a:chOff x="2788" y="5796"/>
            <a:chExt cx="5692" cy="760"/>
          </a:xfrm>
        </p:grpSpPr>
        <p:sp>
          <p:nvSpPr>
            <p:cNvPr id="71697" name="AutoShape 2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788" y="5796"/>
              <a:ext cx="1633" cy="760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指针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0"/>
              </p:custDataLst>
            </p:nvPr>
          </p:nvSpPr>
          <p:spPr>
            <a:xfrm>
              <a:off x="4390" y="5844"/>
              <a:ext cx="4090" cy="361"/>
            </a:xfrm>
            <a:custGeom>
              <a:gdLst>
                <a:gd name="connsiteX0" fmla="*/ 4090 w 4090"/>
                <a:gd name="connsiteY0" fmla="*/ 0 h 361"/>
                <a:gd name="connsiteX1" fmla="*/ 2921 w 4090"/>
                <a:gd name="connsiteY1" fmla="*/ 361 h 361"/>
                <a:gd name="connsiteX2" fmla="*/ 0 w 4090"/>
                <a:gd name="connsiteY2" fmla="*/ 361 h 36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0" h="361">
                  <a:moveTo>
                    <a:pt x="4090" y="0"/>
                  </a:moveTo>
                  <a:lnTo>
                    <a:pt x="2921" y="361"/>
                  </a:lnTo>
                  <a:lnTo>
                    <a:pt x="0" y="361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3" name="组合 12" title=""/>
          <p:cNvGrpSpPr/>
          <p:nvPr>
            <p:custDataLst>
              <p:tags r:id="rId21"/>
            </p:custDataLst>
          </p:nvPr>
        </p:nvGrpSpPr>
        <p:grpSpPr>
          <a:xfrm>
            <a:off x="883444" y="3512820"/>
            <a:ext cx="3080861" cy="377190"/>
            <a:chOff x="1855" y="7376"/>
            <a:chExt cx="6469" cy="792"/>
          </a:xfrm>
        </p:grpSpPr>
        <p:sp>
          <p:nvSpPr>
            <p:cNvPr id="71700" name="AutoShape 2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55" y="7376"/>
              <a:ext cx="2541" cy="7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负接线柱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任意多边形 3"/>
            <p:cNvSpPr/>
            <p:nvPr>
              <p:custDataLst>
                <p:tags r:id="rId23"/>
              </p:custDataLst>
            </p:nvPr>
          </p:nvSpPr>
          <p:spPr>
            <a:xfrm>
              <a:off x="4356" y="7772"/>
              <a:ext cx="3969" cy="0"/>
            </a:xfrm>
            <a:custGeom>
              <a:gdLst>
                <a:gd name="connisteX0" fmla="*/ 2684780 w 2684780"/>
                <a:gd name="connsiteY0" fmla="*/ 0 h 0"/>
                <a:gd name="connisteX1" fmla="*/ 0 w 2684780"/>
                <a:gd name="connsiteY1" fmla="*/ 0 h 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2684780">
                  <a:moveTo>
                    <a:pt x="268478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4" name="组合 13" title=""/>
          <p:cNvGrpSpPr/>
          <p:nvPr>
            <p:custDataLst>
              <p:tags r:id="rId24"/>
            </p:custDataLst>
          </p:nvPr>
        </p:nvGrpSpPr>
        <p:grpSpPr>
          <a:xfrm>
            <a:off x="210503" y="3909536"/>
            <a:ext cx="4304824" cy="750570"/>
            <a:chOff x="442" y="8209"/>
            <a:chExt cx="9039" cy="1576"/>
          </a:xfrm>
        </p:grpSpPr>
        <p:sp>
          <p:nvSpPr>
            <p:cNvPr id="71701" name="AutoShape 2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42" y="9051"/>
              <a:ext cx="3943" cy="73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量程为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en-US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～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3 V</a:t>
              </a:r>
              <a:endParaRPr lang="en-US" altLang="zh-CN" sz="1800">
                <a:solidFill>
                  <a:srgbClr val="3356A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" name="任意多边形 4"/>
            <p:cNvSpPr/>
            <p:nvPr>
              <p:custDataLst>
                <p:tags r:id="rId26"/>
              </p:custDataLst>
            </p:nvPr>
          </p:nvSpPr>
          <p:spPr>
            <a:xfrm>
              <a:off x="4385" y="8209"/>
              <a:ext cx="5096" cy="1248"/>
            </a:xfrm>
            <a:custGeom>
              <a:gdLst>
                <a:gd name="connisteX0" fmla="*/ 3433445 w 3433445"/>
                <a:gd name="connsiteY0" fmla="*/ 0 h 792480"/>
                <a:gd name="connisteX1" fmla="*/ 2321560 w 3433445"/>
                <a:gd name="connsiteY1" fmla="*/ 792480 h 792480"/>
                <a:gd name="connisteX2" fmla="*/ 0 w 3433445"/>
                <a:gd name="connsiteY2" fmla="*/ 792480 h 79248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433445" h="792480">
                  <a:moveTo>
                    <a:pt x="3433445" y="0"/>
                  </a:moveTo>
                  <a:lnTo>
                    <a:pt x="2321560" y="792480"/>
                  </a:lnTo>
                  <a:lnTo>
                    <a:pt x="0" y="79248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5" name="组合 14" title=""/>
          <p:cNvGrpSpPr/>
          <p:nvPr>
            <p:custDataLst>
              <p:tags r:id="rId27"/>
            </p:custDataLst>
          </p:nvPr>
        </p:nvGrpSpPr>
        <p:grpSpPr>
          <a:xfrm>
            <a:off x="4832985" y="1689259"/>
            <a:ext cx="3054191" cy="727710"/>
            <a:chOff x="10148" y="3547"/>
            <a:chExt cx="6413" cy="1528"/>
          </a:xfrm>
        </p:grpSpPr>
        <p:sp>
          <p:nvSpPr>
            <p:cNvPr id="71695" name="AutoShape 2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419" y="3547"/>
              <a:ext cx="2143" cy="795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刻度盘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29"/>
              </p:custDataLst>
            </p:nvPr>
          </p:nvSpPr>
          <p:spPr>
            <a:xfrm>
              <a:off x="10148" y="3941"/>
              <a:ext cx="4288" cy="1135"/>
            </a:xfrm>
            <a:custGeom>
              <a:gdLst>
                <a:gd name="connsiteX0" fmla="*/ 0 w 4288"/>
                <a:gd name="connsiteY0" fmla="*/ 1135 h 1135"/>
                <a:gd name="connsiteX1" fmla="*/ 1031 w 4288"/>
                <a:gd name="connsiteY1" fmla="*/ 0 h 1135"/>
                <a:gd name="connsiteX2" fmla="*/ 4288 w 4288"/>
                <a:gd name="connsiteY2" fmla="*/ 0 h 113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8" h="1135">
                  <a:moveTo>
                    <a:pt x="0" y="1135"/>
                  </a:moveTo>
                  <a:lnTo>
                    <a:pt x="1031" y="0"/>
                  </a:lnTo>
                  <a:lnTo>
                    <a:pt x="4288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16" name="组合 15" title=""/>
          <p:cNvGrpSpPr/>
          <p:nvPr>
            <p:custDataLst>
              <p:tags r:id="rId30"/>
            </p:custDataLst>
          </p:nvPr>
        </p:nvGrpSpPr>
        <p:grpSpPr>
          <a:xfrm>
            <a:off x="4535805" y="2430304"/>
            <a:ext cx="3567589" cy="804386"/>
            <a:chOff x="9524" y="5103"/>
            <a:chExt cx="7491" cy="1689"/>
          </a:xfrm>
        </p:grpSpPr>
        <p:sp>
          <p:nvSpPr>
            <p:cNvPr id="71698" name="AutoShape 2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4421" y="5103"/>
              <a:ext cx="2595" cy="778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调零螺母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32"/>
              </p:custDataLst>
            </p:nvPr>
          </p:nvSpPr>
          <p:spPr>
            <a:xfrm>
              <a:off x="9524" y="5530"/>
              <a:ext cx="4913" cy="1262"/>
            </a:xfrm>
            <a:custGeom>
              <a:gdLst>
                <a:gd name="connsiteX0" fmla="*/ 0 w 4913"/>
                <a:gd name="connsiteY0" fmla="*/ 1262 h 1262"/>
                <a:gd name="connsiteX1" fmla="*/ 1106 w 4913"/>
                <a:gd name="connsiteY1" fmla="*/ 0 h 1262"/>
                <a:gd name="connsiteX2" fmla="*/ 4913 w 4913"/>
                <a:gd name="connsiteY2" fmla="*/ 0 h 126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3" h="1262">
                  <a:moveTo>
                    <a:pt x="0" y="1262"/>
                  </a:moveTo>
                  <a:lnTo>
                    <a:pt x="1106" y="0"/>
                  </a:lnTo>
                  <a:lnTo>
                    <a:pt x="4913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27" name="组合 26" title=""/>
          <p:cNvGrpSpPr/>
          <p:nvPr>
            <p:custDataLst>
              <p:tags r:id="rId33"/>
            </p:custDataLst>
          </p:nvPr>
        </p:nvGrpSpPr>
        <p:grpSpPr>
          <a:xfrm>
            <a:off x="5067776" y="3890010"/>
            <a:ext cx="3560921" cy="754380"/>
            <a:chOff x="10641" y="8168"/>
            <a:chExt cx="7477" cy="1584"/>
          </a:xfrm>
        </p:grpSpPr>
        <p:sp>
          <p:nvSpPr>
            <p:cNvPr id="71702" name="AutoShape 2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4342" y="8992"/>
              <a:ext cx="3776" cy="760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量程为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0</a:t>
              </a:r>
              <a:r>
                <a:rPr lang="zh-CN" altLang="en-US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～</a:t>
              </a:r>
              <a:r>
                <a:rPr lang="en-US" altLang="zh-CN" sz="1800">
                  <a:solidFill>
                    <a:srgbClr val="3356A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15 V</a:t>
              </a:r>
              <a:endParaRPr lang="en-US" altLang="zh-CN" sz="1800">
                <a:solidFill>
                  <a:srgbClr val="3356A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35"/>
              </p:custDataLst>
            </p:nvPr>
          </p:nvSpPr>
          <p:spPr>
            <a:xfrm flipH="1">
              <a:off x="10641" y="8168"/>
              <a:ext cx="3797" cy="1248"/>
            </a:xfrm>
            <a:custGeom>
              <a:gdLst>
                <a:gd name="connisteX0" fmla="*/ 3433445 w 3433445"/>
                <a:gd name="connsiteY0" fmla="*/ 0 h 792480"/>
                <a:gd name="connisteX1" fmla="*/ 2321560 w 3433445"/>
                <a:gd name="connsiteY1" fmla="*/ 792480 h 792480"/>
                <a:gd name="connisteX2" fmla="*/ 0 w 3433445"/>
                <a:gd name="connsiteY2" fmla="*/ 792480 h 79248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433445" h="792480">
                  <a:moveTo>
                    <a:pt x="3433445" y="0"/>
                  </a:moveTo>
                  <a:lnTo>
                    <a:pt x="2321560" y="792480"/>
                  </a:lnTo>
                  <a:lnTo>
                    <a:pt x="0" y="79248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23" name="组合 22" title=""/>
          <p:cNvGrpSpPr/>
          <p:nvPr>
            <p:custDataLst>
              <p:tags r:id="rId36"/>
            </p:custDataLst>
          </p:nvPr>
        </p:nvGrpSpPr>
        <p:grpSpPr>
          <a:xfrm>
            <a:off x="5062061" y="3529013"/>
            <a:ext cx="3032760" cy="377190"/>
            <a:chOff x="10629" y="7410"/>
            <a:chExt cx="6368" cy="792"/>
          </a:xfrm>
        </p:grpSpPr>
        <p:sp>
          <p:nvSpPr>
            <p:cNvPr id="71699" name="AutoShape 22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4407" y="7410"/>
              <a:ext cx="2590" cy="7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1800">
                  <a:solidFill>
                    <a:srgbClr val="3356A0"/>
                  </a:solidFill>
                  <a:latin typeface="微软雅黑" panose="020b0503020204020204" charset="-122"/>
                  <a:ea typeface="微软雅黑" panose="020b0503020204020204" charset="-122"/>
                </a:rPr>
                <a:t>正接线柱</a:t>
              </a:r>
              <a:endParaRPr lang="zh-CN" altLang="en-US" sz="1800">
                <a:solidFill>
                  <a:srgbClr val="3356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38"/>
              </p:custDataLst>
            </p:nvPr>
          </p:nvSpPr>
          <p:spPr>
            <a:xfrm>
              <a:off x="10629" y="7772"/>
              <a:ext cx="3849" cy="0"/>
            </a:xfrm>
            <a:custGeom>
              <a:gdLst>
                <a:gd name="connisteX0" fmla="*/ 2684780 w 2684780"/>
                <a:gd name="connsiteY0" fmla="*/ 0 h 0"/>
                <a:gd name="connisteX1" fmla="*/ 0 w 2684780"/>
                <a:gd name="connsiteY1" fmla="*/ 0 h 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2684780">
                  <a:moveTo>
                    <a:pt x="268478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335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电压表的连接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TextBox 15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5400" y="3189328"/>
            <a:ext cx="6449661" cy="288451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电压表必须和被测的用电器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并联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电流必须从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正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接线柱流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入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，从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负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接线柱流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出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必须正确选择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，可先用大量程进行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“试触”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电压表可以直接连到电源的两极，测量电源电压！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 title=""/>
          <p:cNvPicPr/>
          <p:nvPr>
            <p:custDataLst>
              <p:tags r:id="rId10"/>
            </p:custDataLst>
          </p:nvPr>
        </p:nvPicPr>
        <p:blipFill>
          <a:blip r:embed="rId9"/>
          <a:srcRect l="32656" t="37894" r="31666" b="31304"/>
          <a:stretch>
            <a:fillRect/>
          </a:stretch>
        </p:blipFill>
        <p:spPr>
          <a:xfrm>
            <a:off x="2087828" y="1139987"/>
            <a:ext cx="1391677" cy="672834"/>
          </a:xfrm>
          <a:prstGeom prst="rect">
            <a:avLst/>
          </a:prstGeom>
        </p:spPr>
      </p:pic>
      <p:pic>
        <p:nvPicPr>
          <p:cNvPr id="12" name="图片 11" title=""/>
          <p:cNvPicPr/>
          <p:nvPr>
            <p:custDataLst>
              <p:tags r:id="rId12"/>
            </p:custDataLst>
          </p:nvPr>
        </p:nvPicPr>
        <p:blipFill>
          <a:blip r:embed="rId11"/>
          <a:srcRect l="30944" t="31780" r="32092" b="24380"/>
          <a:stretch>
            <a:fillRect/>
          </a:stretch>
        </p:blipFill>
        <p:spPr>
          <a:xfrm>
            <a:off x="564015" y="1207547"/>
            <a:ext cx="1506311" cy="1004207"/>
          </a:xfrm>
          <a:prstGeom prst="rect">
            <a:avLst/>
          </a:prstGeom>
        </p:spPr>
      </p:pic>
      <p:pic>
        <p:nvPicPr>
          <p:cNvPr id="13" name="图片 12" title=""/>
          <p:cNvPicPr/>
          <p:nvPr>
            <p:custDataLst>
              <p:tags r:id="rId14"/>
            </p:custDataLst>
          </p:nvPr>
        </p:nvPicPr>
        <p:blipFill>
          <a:blip r:embed="rId13"/>
          <a:srcRect l="33612" t="32854" r="34232" b="23307"/>
          <a:stretch>
            <a:fillRect/>
          </a:stretch>
        </p:blipFill>
        <p:spPr>
          <a:xfrm>
            <a:off x="1698547" y="2065715"/>
            <a:ext cx="1310368" cy="1004207"/>
          </a:xfrm>
          <a:prstGeom prst="rect">
            <a:avLst/>
          </a:prstGeom>
        </p:spPr>
      </p:pic>
      <p:sp>
        <p:nvSpPr>
          <p:cNvPr id="14" name="未知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90457" y="1477289"/>
            <a:ext cx="499823" cy="513160"/>
          </a:xfrm>
          <a:custGeom>
            <a:gdLst>
              <a:gd name="T0" fmla="*/ 363 w 363"/>
              <a:gd name="T1" fmla="*/ 0 h 431"/>
              <a:gd name="T2" fmla="*/ 159 w 363"/>
              <a:gd name="T3" fmla="*/ 114 h 431"/>
              <a:gd name="T4" fmla="*/ 0 w 363"/>
              <a:gd name="T5" fmla="*/ 431 h 43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3" h="431">
                <a:moveTo>
                  <a:pt x="363" y="0"/>
                </a:moveTo>
                <a:cubicBezTo>
                  <a:pt x="291" y="21"/>
                  <a:pt x="219" y="42"/>
                  <a:pt x="159" y="114"/>
                </a:cubicBezTo>
                <a:cubicBezTo>
                  <a:pt x="99" y="186"/>
                  <a:pt x="49" y="308"/>
                  <a:pt x="0" y="431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未知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99233" y="1992487"/>
            <a:ext cx="1254375" cy="770335"/>
          </a:xfrm>
          <a:custGeom>
            <a:gdLst>
              <a:gd name="T0" fmla="*/ 230 w 911"/>
              <a:gd name="T1" fmla="*/ 0 h 647"/>
              <a:gd name="T2" fmla="*/ 26 w 911"/>
              <a:gd name="T3" fmla="*/ 158 h 647"/>
              <a:gd name="T4" fmla="*/ 389 w 911"/>
              <a:gd name="T5" fmla="*/ 567 h 647"/>
              <a:gd name="T6" fmla="*/ 911 w 911"/>
              <a:gd name="T7" fmla="*/ 635 h 647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11" h="647">
                <a:moveTo>
                  <a:pt x="230" y="0"/>
                </a:moveTo>
                <a:cubicBezTo>
                  <a:pt x="115" y="32"/>
                  <a:pt x="0" y="64"/>
                  <a:pt x="26" y="158"/>
                </a:cubicBezTo>
                <a:cubicBezTo>
                  <a:pt x="52" y="252"/>
                  <a:pt x="241" y="487"/>
                  <a:pt x="389" y="567"/>
                </a:cubicBezTo>
                <a:cubicBezTo>
                  <a:pt x="537" y="647"/>
                  <a:pt x="724" y="641"/>
                  <a:pt x="911" y="635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任意多边形 1" title=""/>
          <p:cNvSpPr/>
          <p:nvPr>
            <p:custDataLst>
              <p:tags r:id="rId17"/>
            </p:custDataLst>
          </p:nvPr>
        </p:nvSpPr>
        <p:spPr>
          <a:xfrm>
            <a:off x="2731577" y="1476214"/>
            <a:ext cx="891461" cy="1243739"/>
          </a:xfrm>
          <a:custGeom>
            <a:gdLst>
              <a:gd name="connsiteX0" fmla="*/ 697423 w 1188615"/>
              <a:gd name="connsiteY0" fmla="*/ 0 h 1658318"/>
              <a:gd name="connsiteX1" fmla="*/ 1162373 w 1188615"/>
              <a:gd name="connsiteY1" fmla="*/ 1053884 h 1658318"/>
              <a:gd name="connsiteX2" fmla="*/ 0 w 1188615"/>
              <a:gd name="connsiteY2" fmla="*/ 1658318 h 165831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8615" h="1658318">
                <a:moveTo>
                  <a:pt x="697423" y="0"/>
                </a:moveTo>
                <a:cubicBezTo>
                  <a:pt x="988016" y="388749"/>
                  <a:pt x="1278610" y="777498"/>
                  <a:pt x="1162373" y="1053884"/>
                </a:cubicBezTo>
                <a:cubicBezTo>
                  <a:pt x="1046136" y="1330270"/>
                  <a:pt x="523068" y="1494294"/>
                  <a:pt x="0" y="1658318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 title=""/>
          <p:cNvPicPr/>
          <p:nvPr>
            <p:custDataLst>
              <p:tags r:id="rId20"/>
            </p:custData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3671" y="998934"/>
            <a:ext cx="1285875" cy="1600200"/>
          </a:xfrm>
          <a:prstGeom prst="rect">
            <a:avLst/>
          </a:prstGeom>
        </p:spPr>
      </p:pic>
      <p:sp>
        <p:nvSpPr>
          <p:cNvPr id="22" name="任意多边形 21" title=""/>
          <p:cNvSpPr/>
          <p:nvPr>
            <p:custDataLst>
              <p:tags r:id="rId21"/>
            </p:custDataLst>
          </p:nvPr>
        </p:nvSpPr>
        <p:spPr>
          <a:xfrm>
            <a:off x="2743200" y="2231756"/>
            <a:ext cx="1452966" cy="515918"/>
          </a:xfrm>
          <a:custGeom>
            <a:gdLst>
              <a:gd name="connsiteX0" fmla="*/ 0 w 1937288"/>
              <a:gd name="connsiteY0" fmla="*/ 681925 h 687890"/>
              <a:gd name="connsiteX1" fmla="*/ 1100380 w 1937288"/>
              <a:gd name="connsiteY1" fmla="*/ 588935 h 687890"/>
              <a:gd name="connsiteX2" fmla="*/ 1937288 w 1937288"/>
              <a:gd name="connsiteY2" fmla="*/ 0 h 68789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7288" h="687890">
                <a:moveTo>
                  <a:pt x="0" y="681925"/>
                </a:moveTo>
                <a:cubicBezTo>
                  <a:pt x="388749" y="692257"/>
                  <a:pt x="777499" y="702589"/>
                  <a:pt x="1100380" y="588935"/>
                </a:cubicBezTo>
                <a:cubicBezTo>
                  <a:pt x="1423261" y="475281"/>
                  <a:pt x="1937288" y="0"/>
                  <a:pt x="1937288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任意多边形 23" title=""/>
          <p:cNvSpPr/>
          <p:nvPr>
            <p:custDataLst>
              <p:tags r:id="rId22"/>
            </p:custDataLst>
          </p:nvPr>
        </p:nvSpPr>
        <p:spPr>
          <a:xfrm>
            <a:off x="1895180" y="2243344"/>
            <a:ext cx="2683178" cy="1013300"/>
          </a:xfrm>
          <a:custGeom>
            <a:gdLst>
              <a:gd name="connsiteX0" fmla="*/ 0 w 3577571"/>
              <a:gd name="connsiteY0" fmla="*/ 650929 h 1351066"/>
              <a:gd name="connsiteX1" fmla="*/ 3130658 w 3577571"/>
              <a:gd name="connsiteY1" fmla="*/ 1332855 h 1351066"/>
              <a:gd name="connsiteX2" fmla="*/ 3487119 w 3577571"/>
              <a:gd name="connsiteY2" fmla="*/ 0 h 135106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571" h="1351066">
                <a:moveTo>
                  <a:pt x="0" y="650929"/>
                </a:moveTo>
                <a:cubicBezTo>
                  <a:pt x="1274736" y="1046136"/>
                  <a:pt x="2549472" y="1441343"/>
                  <a:pt x="3130658" y="1332855"/>
                </a:cubicBezTo>
                <a:cubicBezTo>
                  <a:pt x="3711844" y="1224367"/>
                  <a:pt x="3599481" y="612183"/>
                  <a:pt x="3487119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8" name="组合 47" title=""/>
          <p:cNvGrpSpPr/>
          <p:nvPr>
            <p:custDataLst>
              <p:tags r:id="rId23"/>
            </p:custDataLst>
          </p:nvPr>
        </p:nvGrpSpPr>
        <p:grpSpPr>
          <a:xfrm>
            <a:off x="6192113" y="1163485"/>
            <a:ext cx="2226086" cy="1766522"/>
            <a:chOff x="8256150" y="1551313"/>
            <a:chExt cx="2968115" cy="2355362"/>
          </a:xfrm>
        </p:grpSpPr>
        <p:grpSp>
          <p:nvGrpSpPr>
            <p:cNvPr id="29" name="组合 28"/>
            <p:cNvGrpSpPr/>
            <p:nvPr>
              <p:custDataLst>
                <p:tags r:id="rId24"/>
              </p:custDataLst>
            </p:nvPr>
          </p:nvGrpSpPr>
          <p:grpSpPr>
            <a:xfrm>
              <a:off x="9124453" y="3018349"/>
              <a:ext cx="1368982" cy="888326"/>
              <a:chExt cx="1049" cy="760"/>
            </a:xfrm>
          </p:grpSpPr>
          <p:grpSp>
            <p:nvGrpSpPr>
              <p:cNvPr id="30" name="组合 76817"/>
              <p:cNvGrpSpPr/>
              <p:nvPr>
                <p:custDataLst>
                  <p:tags r:id="rId25"/>
                </p:custDataLst>
              </p:nvPr>
            </p:nvGrpSpPr>
            <p:grpSpPr>
              <a:xfrm flipV="1">
                <a:off x="0" y="0"/>
                <a:ext cx="1049" cy="538"/>
                <a:chExt cx="1049" cy="538"/>
              </a:xfrm>
            </p:grpSpPr>
            <p:sp>
              <p:nvSpPr>
                <p:cNvPr id="34" name="Line 7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0" y="0"/>
                  <a:ext cx="104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35" name="Line 8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 flipH="1">
                  <a:off x="0" y="0"/>
                  <a:ext cx="0" cy="5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  <p:sp>
              <p:nvSpPr>
                <p:cNvPr id="36" name="Line 9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flipH="1">
                  <a:off x="1049" y="0"/>
                  <a:ext cx="0" cy="5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tailEnd type="oval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00"/>
                </a:p>
              </p:txBody>
            </p:sp>
          </p:grpSp>
          <p:grpSp>
            <p:nvGrpSpPr>
              <p:cNvPr id="31" name="组合 76821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393" y="340"/>
                <a:ext cx="341" cy="420"/>
                <a:chOff x="0" y="-16"/>
                <a:chExt cx="341" cy="420"/>
              </a:xfrm>
            </p:grpSpPr>
            <p:sp>
              <p:nvSpPr>
                <p:cNvPr id="32" name="Oval 190"/>
                <p:cNvSpPr>
                  <a:spLocks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0" y="0"/>
                  <a:ext cx="341" cy="34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zh-CN" altLang="en-US" sz="100"/>
                </a:p>
              </p:txBody>
            </p:sp>
            <p:sp>
              <p:nvSpPr>
                <p:cNvPr id="33" name="Text Box 191"/>
                <p:cNvSpPr txBox="1"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7" y="-16"/>
                  <a:ext cx="312" cy="4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 b="1">
                      <a:latin typeface="Times New Roman" panose="02020603050405020304" charset="0"/>
                    </a:rPr>
                    <a:t>V</a:t>
                  </a:r>
                  <a:endParaRPr lang="en-US" altLang="zh-CN" sz="1800" b="1">
                    <a:latin typeface="Times New Roman" panose="02020603050405020304" charset="0"/>
                  </a:endParaRPr>
                </a:p>
              </p:txBody>
            </p:sp>
          </p:grpSp>
        </p:grpSp>
        <p:sp>
          <p:nvSpPr>
            <p:cNvPr id="38" name="矩形 7682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8256150" y="1774297"/>
              <a:ext cx="2968115" cy="12417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9" name="组合 76826"/>
            <p:cNvGrpSpPr/>
            <p:nvPr>
              <p:custDataLst>
                <p:tags r:id="rId33"/>
              </p:custDataLst>
            </p:nvPr>
          </p:nvGrpSpPr>
          <p:grpSpPr>
            <a:xfrm>
              <a:off x="10096315" y="1551313"/>
              <a:ext cx="140787" cy="453978"/>
              <a:chExt cx="85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45" name="Rectangle 19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0" y="113"/>
                <a:ext cx="8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Line 20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0" y="0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7" name="Line 21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>
                <a:off x="85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40" name="组合 76830"/>
            <p:cNvGrpSpPr/>
            <p:nvPr>
              <p:custDataLst>
                <p:tags r:id="rId37"/>
              </p:custDataLst>
            </p:nvPr>
          </p:nvGrpSpPr>
          <p:grpSpPr>
            <a:xfrm>
              <a:off x="8937503" y="1647450"/>
              <a:ext cx="477892" cy="226989"/>
              <a:chOff x="-6" y="0"/>
              <a:chExt cx="261" cy="142"/>
            </a:xfrm>
            <a:solidFill>
              <a:schemeClr val="bg1">
                <a:lumMod val="95000"/>
              </a:schemeClr>
            </a:solidFill>
          </p:grpSpPr>
          <p:sp>
            <p:nvSpPr>
              <p:cNvPr id="42" name="Rectangle 15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3" name="Line 1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V="1">
                <a:off x="-6" y="0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1" name="AutoShape 187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9646466" y="2775239"/>
              <a:ext cx="420035" cy="43042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9" name="文本框 48" title=""/>
          <p:cNvSpPr txBox="1"/>
          <p:nvPr>
            <p:custDataLst>
              <p:tags r:id="rId41"/>
            </p:custDataLst>
          </p:nvPr>
        </p:nvSpPr>
        <p:spPr>
          <a:xfrm>
            <a:off x="6919685" y="2605778"/>
            <a:ext cx="3915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>
                <a:solidFill>
                  <a:srgbClr val="C00000"/>
                </a:solidFill>
              </a:rPr>
              <a:t>+</a:t>
            </a:r>
            <a:endParaRPr lang="en-US" altLang="zh-CN" sz="3000">
              <a:solidFill>
                <a:srgbClr val="C00000"/>
              </a:solidFill>
            </a:endParaRPr>
          </a:p>
        </p:txBody>
      </p:sp>
      <p:sp>
        <p:nvSpPr>
          <p:cNvPr id="51" name="文本框 50" title=""/>
          <p:cNvSpPr txBox="1"/>
          <p:nvPr>
            <p:custDataLst>
              <p:tags r:id="rId42"/>
            </p:custDataLst>
          </p:nvPr>
        </p:nvSpPr>
        <p:spPr>
          <a:xfrm>
            <a:off x="7547080" y="2604095"/>
            <a:ext cx="3915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>
                <a:solidFill>
                  <a:srgbClr val="C00000"/>
                </a:solidFill>
              </a:rPr>
              <a:t>-</a:t>
            </a:r>
            <a:endParaRPr lang="en-US" altLang="zh-CN" sz="30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49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tretch>
            <a:fillRect/>
          </a:stretch>
        </p:blipFill>
        <p:spPr>
          <a:xfrm>
            <a:off x="575786" y="1409700"/>
            <a:ext cx="7743825" cy="1964531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305753" y="933926"/>
            <a:ext cx="8279130" cy="735965"/>
          </a:xfrm>
          <a:prstGeom prst="rect">
            <a:avLst/>
          </a:prstGeom>
          <a:noFill/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如图所示的电路能用电压表测出灯泡 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spc="200" baseline="-250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两端电压的是（　     ）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圆角矩形标注 3" title=""/>
          <p:cNvSpPr/>
          <p:nvPr>
            <p:custDataLst>
              <p:tags r:id="rId6"/>
            </p:custDataLst>
          </p:nvPr>
        </p:nvSpPr>
        <p:spPr>
          <a:xfrm>
            <a:off x="6703661" y="3581869"/>
            <a:ext cx="1743047" cy="1020367"/>
          </a:xfrm>
          <a:prstGeom prst="wedgeRoundRectCallout">
            <a:avLst>
              <a:gd name="adj1" fmla="val -7429"/>
              <a:gd name="adj2" fmla="val -66749"/>
              <a:gd name="adj3" fmla="val 16667"/>
            </a:avLst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正负极接反，不能测出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7894796" y="903746"/>
            <a:ext cx="558800" cy="50546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7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27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圆角矩形标注 6" title=""/>
          <p:cNvSpPr/>
          <p:nvPr>
            <p:custDataLst>
              <p:tags r:id="rId8"/>
            </p:custDataLst>
          </p:nvPr>
        </p:nvSpPr>
        <p:spPr>
          <a:xfrm>
            <a:off x="789941" y="3581877"/>
            <a:ext cx="1895475" cy="1020367"/>
          </a:xfrm>
          <a:prstGeom prst="wedgeRoundRectCallout">
            <a:avLst>
              <a:gd name="adj1" fmla="val -17026"/>
              <a:gd name="adj2" fmla="val -66750"/>
              <a:gd name="adj3" fmla="val 16667"/>
            </a:avLst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与电源并联，电压表测的是电源两端的电压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标注 7" title=""/>
          <p:cNvSpPr/>
          <p:nvPr>
            <p:custDataLst>
              <p:tags r:id="rId9"/>
            </p:custDataLst>
          </p:nvPr>
        </p:nvSpPr>
        <p:spPr>
          <a:xfrm>
            <a:off x="2844000" y="3581030"/>
            <a:ext cx="1754280" cy="1020367"/>
          </a:xfrm>
          <a:prstGeom prst="wedgeRoundRectCallout">
            <a:avLst>
              <a:gd name="adj1" fmla="val -17195"/>
              <a:gd name="adj2" fmla="val -66480"/>
              <a:gd name="adj3" fmla="val 16667"/>
            </a:avLst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与 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并联，正负接线柱的接法也正确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标注 8" title=""/>
          <p:cNvSpPr/>
          <p:nvPr>
            <p:custDataLst>
              <p:tags r:id="rId10"/>
            </p:custDataLst>
          </p:nvPr>
        </p:nvSpPr>
        <p:spPr>
          <a:xfrm>
            <a:off x="4788000" y="3581876"/>
            <a:ext cx="1732436" cy="1020367"/>
          </a:xfrm>
          <a:prstGeom prst="wedgeRoundRectCallout">
            <a:avLst>
              <a:gd name="adj1" fmla="val -8339"/>
              <a:gd name="adj2" fmla="val -65350"/>
              <a:gd name="adj3" fmla="val 16667"/>
            </a:avLst>
          </a:prstGeom>
          <a:noFill/>
          <a:ln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与 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并联，测的是 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两端的电压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1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/>
          <p:nvPr>
            <p:custDataLst>
              <p:tags r:id="rId3"/>
            </p:custDataLst>
          </p:nvPr>
        </p:nvSpPr>
        <p:spPr>
          <a:xfrm>
            <a:off x="2304098" y="685324"/>
            <a:ext cx="4997768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判断下列电压表分别测的是谁两端的电压？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4"/>
            </p:custDataLst>
          </p:nvPr>
        </p:nvGrpSpPr>
        <p:grpSpPr>
          <a:xfrm>
            <a:off x="527685" y="1258253"/>
            <a:ext cx="4102418" cy="2538413"/>
            <a:chOff x="5141" y="-5071"/>
            <a:chExt cx="8614" cy="5330"/>
          </a:xfrm>
        </p:grpSpPr>
        <p:grpSp>
          <p:nvGrpSpPr>
            <p:cNvPr id="15" name="组合 14"/>
            <p:cNvGrpSpPr/>
            <p:nvPr>
              <p:custDataLst>
                <p:tags r:id="rId5"/>
              </p:custDataLst>
            </p:nvPr>
          </p:nvGrpSpPr>
          <p:grpSpPr>
            <a:xfrm>
              <a:off x="5141" y="-5071"/>
              <a:ext cx="8615" cy="5090"/>
              <a:chOff x="5141" y="-5071"/>
              <a:chExt cx="8615" cy="5090"/>
            </a:xfrm>
          </p:grpSpPr>
          <p:pic>
            <p:nvPicPr>
              <p:cNvPr id="3" name="图片 2" descr="电池组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6"/>
              <a:srcRect t="34748" b="33199"/>
              <a:stretch>
                <a:fillRect/>
              </a:stretch>
            </p:blipFill>
            <p:spPr>
              <a:xfrm flipH="1">
                <a:off x="10810" y="-4174"/>
                <a:ext cx="2575" cy="826"/>
              </a:xfrm>
              <a:prstGeom prst="rect">
                <a:avLst/>
              </a:prstGeom>
            </p:spPr>
          </p:pic>
          <p:pic>
            <p:nvPicPr>
              <p:cNvPr id="4" name="图片 3" descr="断开开关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8"/>
              <a:srcRect l="8227" t="21129" r="4600" b="21952"/>
              <a:stretch>
                <a:fillRect/>
              </a:stretch>
            </p:blipFill>
            <p:spPr>
              <a:xfrm>
                <a:off x="8348" y="-3555"/>
                <a:ext cx="2032" cy="1327"/>
              </a:xfrm>
              <a:prstGeom prst="rect">
                <a:avLst/>
              </a:prstGeom>
            </p:spPr>
          </p:pic>
          <p:pic>
            <p:nvPicPr>
              <p:cNvPr id="5" name="图片 4" descr="小灯泡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0"/>
              <a:srcRect l="13834" t="28854" r="14173" b="22699"/>
              <a:stretch>
                <a:fillRect/>
              </a:stretch>
            </p:blipFill>
            <p:spPr>
              <a:xfrm>
                <a:off x="10583" y="-1255"/>
                <a:ext cx="1894" cy="1275"/>
              </a:xfrm>
              <a:prstGeom prst="rect">
                <a:avLst/>
              </a:prstGeom>
            </p:spPr>
          </p:pic>
          <p:pic>
            <p:nvPicPr>
              <p:cNvPr id="6" name="图片 5" descr="电压表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2"/>
              <a:srcRect l="18439" t="12528" r="17126" b="9624"/>
              <a:stretch>
                <a:fillRect/>
              </a:stretch>
            </p:blipFill>
            <p:spPr>
              <a:xfrm>
                <a:off x="5141" y="-5071"/>
                <a:ext cx="2013" cy="2433"/>
              </a:xfrm>
              <a:prstGeom prst="rect">
                <a:avLst/>
              </a:prstGeom>
            </p:spPr>
          </p:pic>
          <p:sp>
            <p:nvSpPr>
              <p:cNvPr id="14" name="未知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 rot="4020000">
                <a:off x="11388" y="-3120"/>
                <a:ext cx="2658" cy="2078"/>
              </a:xfrm>
              <a:custGeom>
                <a:gdLst>
                  <a:gd name="connsiteX0" fmla="*/ 2658 w 2658"/>
                  <a:gd name="connsiteY0" fmla="*/ 2078 h 2078"/>
                  <a:gd name="connsiteX1" fmla="*/ 0 w 2658"/>
                  <a:gd name="connsiteY1" fmla="*/ 125 h 207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2658" h="2078">
                    <a:moveTo>
                      <a:pt x="2658" y="2078"/>
                    </a:moveTo>
                    <a:cubicBezTo>
                      <a:pt x="2566" y="452"/>
                      <a:pt x="164" y="-323"/>
                      <a:pt x="0" y="125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7" name="图片 6" descr="小灯泡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0"/>
              <a:srcRect l="13834" t="28854" r="14173" b="22699"/>
              <a:stretch>
                <a:fillRect/>
              </a:stretch>
            </p:blipFill>
            <p:spPr>
              <a:xfrm>
                <a:off x="6212" y="-2096"/>
                <a:ext cx="1894" cy="1275"/>
              </a:xfrm>
              <a:prstGeom prst="rect">
                <a:avLst/>
              </a:prstGeom>
            </p:spPr>
          </p:pic>
          <p:sp>
            <p:nvSpPr>
              <p:cNvPr id="10" name="未知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 rot="17820000">
                <a:off x="5317" y="-3152"/>
                <a:ext cx="1494" cy="1694"/>
              </a:xfrm>
              <a:custGeom>
                <a:gdLst>
                  <a:gd name="connsiteX0" fmla="*/ 1494 w 1494"/>
                  <a:gd name="connsiteY0" fmla="*/ 0 h 1694"/>
                  <a:gd name="connsiteX1" fmla="*/ 24 w 1494"/>
                  <a:gd name="connsiteY1" fmla="*/ 1694 h 169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494" h="1693">
                    <a:moveTo>
                      <a:pt x="1494" y="0"/>
                    </a:moveTo>
                    <a:cubicBezTo>
                      <a:pt x="-163" y="227"/>
                      <a:pt x="-23" y="1031"/>
                      <a:pt x="24" y="169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未知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 rot="10560000">
                <a:off x="9706" y="-3621"/>
                <a:ext cx="1440" cy="844"/>
              </a:xfrm>
              <a:custGeom>
                <a:gdLst>
                  <a:gd name="connsiteX0" fmla="*/ 1440 w 1440"/>
                  <a:gd name="connsiteY0" fmla="*/ 13 h 844"/>
                  <a:gd name="connsiteX1" fmla="*/ 0 w 1440"/>
                  <a:gd name="connsiteY1" fmla="*/ 844 h 84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440" h="844">
                    <a:moveTo>
                      <a:pt x="1440" y="13"/>
                    </a:moveTo>
                    <a:cubicBezTo>
                      <a:pt x="763" y="-119"/>
                      <a:pt x="692" y="760"/>
                      <a:pt x="0" y="84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未知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 rot="5940000">
                <a:off x="7415" y="-2392"/>
                <a:ext cx="1598" cy="598"/>
              </a:xfrm>
              <a:custGeom>
                <a:gdLst>
                  <a:gd name="connsiteX0" fmla="*/ 0 w 1598"/>
                  <a:gd name="connsiteY0" fmla="*/ 0 h 598"/>
                  <a:gd name="connsiteX1" fmla="*/ 1598 w 1598"/>
                  <a:gd name="connsiteY1" fmla="*/ 597 h 59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598" h="598">
                    <a:moveTo>
                      <a:pt x="0" y="0"/>
                    </a:moveTo>
                    <a:cubicBezTo>
                      <a:pt x="1112" y="27"/>
                      <a:pt x="1222" y="626"/>
                      <a:pt x="1598" y="597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未知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 rot="6180000">
                <a:off x="6181" y="-3326"/>
                <a:ext cx="1613" cy="2014"/>
              </a:xfrm>
              <a:custGeom>
                <a:gdLst>
                  <a:gd name="connsiteX0" fmla="*/ 1613 w 1613"/>
                  <a:gd name="connsiteY0" fmla="*/ 0 h 2014"/>
                  <a:gd name="connsiteX1" fmla="*/ 0 w 1613"/>
                  <a:gd name="connsiteY1" fmla="*/ 2014 h 201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613" h="2013">
                    <a:moveTo>
                      <a:pt x="1613" y="0"/>
                    </a:moveTo>
                    <a:cubicBezTo>
                      <a:pt x="793" y="313"/>
                      <a:pt x="813" y="1039"/>
                      <a:pt x="0" y="201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未知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9720000" flipV="1">
              <a:off x="6738" y="-1865"/>
              <a:ext cx="3868" cy="2124"/>
            </a:xfrm>
            <a:custGeom>
              <a:gdLst>
                <a:gd name="connsiteX0" fmla="*/ 3868 w 3868"/>
                <a:gd name="connsiteY0" fmla="*/ 0 h 2124"/>
                <a:gd name="connsiteX1" fmla="*/ 0 w 3868"/>
                <a:gd name="connsiteY1" fmla="*/ 2124 h 212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3867" h="2124">
                  <a:moveTo>
                    <a:pt x="3868" y="0"/>
                  </a:moveTo>
                  <a:cubicBezTo>
                    <a:pt x="3381" y="1025"/>
                    <a:pt x="2991" y="1814"/>
                    <a:pt x="0" y="2124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 title=""/>
          <p:cNvGrpSpPr/>
          <p:nvPr>
            <p:custDataLst>
              <p:tags r:id="rId21"/>
            </p:custDataLst>
          </p:nvPr>
        </p:nvGrpSpPr>
        <p:grpSpPr>
          <a:xfrm>
            <a:off x="4920139" y="1258253"/>
            <a:ext cx="4102418" cy="2785110"/>
            <a:chOff x="10025" y="4866"/>
            <a:chExt cx="8614" cy="5848"/>
          </a:xfrm>
        </p:grpSpPr>
        <p:grpSp>
          <p:nvGrpSpPr>
            <p:cNvPr id="19" name="组合 18"/>
            <p:cNvGrpSpPr/>
            <p:nvPr>
              <p:custDataLst>
                <p:tags r:id="rId22"/>
              </p:custDataLst>
            </p:nvPr>
          </p:nvGrpSpPr>
          <p:grpSpPr>
            <a:xfrm>
              <a:off x="10025" y="4866"/>
              <a:ext cx="8615" cy="5090"/>
              <a:chOff x="5141" y="-5071"/>
              <a:chExt cx="8615" cy="5090"/>
            </a:xfrm>
          </p:grpSpPr>
          <p:pic>
            <p:nvPicPr>
              <p:cNvPr id="20" name="图片 19" descr="电池组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6"/>
              <a:srcRect t="34748" b="33199"/>
              <a:stretch>
                <a:fillRect/>
              </a:stretch>
            </p:blipFill>
            <p:spPr>
              <a:xfrm flipH="1">
                <a:off x="10810" y="-4174"/>
                <a:ext cx="2575" cy="826"/>
              </a:xfrm>
              <a:prstGeom prst="rect">
                <a:avLst/>
              </a:prstGeom>
            </p:spPr>
          </p:pic>
          <p:pic>
            <p:nvPicPr>
              <p:cNvPr id="21" name="图片 20" descr="断开开关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8"/>
              <a:srcRect l="8227" t="21129" r="4600" b="21952"/>
              <a:stretch>
                <a:fillRect/>
              </a:stretch>
            </p:blipFill>
            <p:spPr>
              <a:xfrm>
                <a:off x="8348" y="-3555"/>
                <a:ext cx="2032" cy="1327"/>
              </a:xfrm>
              <a:prstGeom prst="rect">
                <a:avLst/>
              </a:prstGeom>
            </p:spPr>
          </p:pic>
          <p:pic>
            <p:nvPicPr>
              <p:cNvPr id="22" name="图片 21" descr="小灯泡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10"/>
              <a:srcRect l="13834" t="28854" r="14173" b="22699"/>
              <a:stretch>
                <a:fillRect/>
              </a:stretch>
            </p:blipFill>
            <p:spPr>
              <a:xfrm>
                <a:off x="10583" y="-1255"/>
                <a:ext cx="1894" cy="1275"/>
              </a:xfrm>
              <a:prstGeom prst="rect">
                <a:avLst/>
              </a:prstGeom>
            </p:spPr>
          </p:pic>
          <p:pic>
            <p:nvPicPr>
              <p:cNvPr id="23" name="图片 22" descr="电压表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12"/>
              <a:srcRect l="18439" t="12528" r="17126" b="9624"/>
              <a:stretch>
                <a:fillRect/>
              </a:stretch>
            </p:blipFill>
            <p:spPr>
              <a:xfrm>
                <a:off x="5141" y="-5071"/>
                <a:ext cx="2013" cy="2433"/>
              </a:xfrm>
              <a:prstGeom prst="rect">
                <a:avLst/>
              </a:prstGeom>
            </p:spPr>
          </p:pic>
          <p:sp>
            <p:nvSpPr>
              <p:cNvPr id="24" name="未知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rot="4020000">
                <a:off x="11388" y="-3120"/>
                <a:ext cx="2658" cy="2078"/>
              </a:xfrm>
              <a:custGeom>
                <a:gdLst>
                  <a:gd name="connsiteX0" fmla="*/ 2658 w 2658"/>
                  <a:gd name="connsiteY0" fmla="*/ 2078 h 2078"/>
                  <a:gd name="connsiteX1" fmla="*/ 0 w 2658"/>
                  <a:gd name="connsiteY1" fmla="*/ 125 h 207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2658" h="2078">
                    <a:moveTo>
                      <a:pt x="2658" y="2078"/>
                    </a:moveTo>
                    <a:cubicBezTo>
                      <a:pt x="2566" y="452"/>
                      <a:pt x="164" y="-323"/>
                      <a:pt x="0" y="125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25" name="图片 24" descr="小灯泡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10"/>
              <a:srcRect l="13834" t="28854" r="14173" b="22699"/>
              <a:stretch>
                <a:fillRect/>
              </a:stretch>
            </p:blipFill>
            <p:spPr>
              <a:xfrm>
                <a:off x="6212" y="-2096"/>
                <a:ext cx="1894" cy="1275"/>
              </a:xfrm>
              <a:prstGeom prst="rect">
                <a:avLst/>
              </a:prstGeom>
            </p:spPr>
          </p:pic>
          <p:sp>
            <p:nvSpPr>
              <p:cNvPr id="26" name="未知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 rot="17820000">
                <a:off x="5317" y="-3152"/>
                <a:ext cx="1494" cy="1694"/>
              </a:xfrm>
              <a:custGeom>
                <a:gdLst>
                  <a:gd name="connsiteX0" fmla="*/ 1494 w 1494"/>
                  <a:gd name="connsiteY0" fmla="*/ 0 h 1694"/>
                  <a:gd name="connsiteX1" fmla="*/ 24 w 1494"/>
                  <a:gd name="connsiteY1" fmla="*/ 1694 h 169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494" h="1693">
                    <a:moveTo>
                      <a:pt x="1494" y="0"/>
                    </a:moveTo>
                    <a:cubicBezTo>
                      <a:pt x="-163" y="227"/>
                      <a:pt x="-23" y="1031"/>
                      <a:pt x="24" y="169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未知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 rot="10560000">
                <a:off x="9706" y="-3621"/>
                <a:ext cx="1440" cy="844"/>
              </a:xfrm>
              <a:custGeom>
                <a:gdLst>
                  <a:gd name="connsiteX0" fmla="*/ 1440 w 1440"/>
                  <a:gd name="connsiteY0" fmla="*/ 13 h 844"/>
                  <a:gd name="connsiteX1" fmla="*/ 0 w 1440"/>
                  <a:gd name="connsiteY1" fmla="*/ 844 h 84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440" h="844">
                    <a:moveTo>
                      <a:pt x="1440" y="13"/>
                    </a:moveTo>
                    <a:cubicBezTo>
                      <a:pt x="763" y="-119"/>
                      <a:pt x="692" y="760"/>
                      <a:pt x="0" y="84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未知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 rot="5940000">
                <a:off x="7415" y="-2392"/>
                <a:ext cx="1598" cy="598"/>
              </a:xfrm>
              <a:custGeom>
                <a:gdLst>
                  <a:gd name="connsiteX0" fmla="*/ 0 w 1598"/>
                  <a:gd name="connsiteY0" fmla="*/ 0 h 598"/>
                  <a:gd name="connsiteX1" fmla="*/ 1598 w 1598"/>
                  <a:gd name="connsiteY1" fmla="*/ 597 h 598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598" h="598">
                    <a:moveTo>
                      <a:pt x="0" y="0"/>
                    </a:moveTo>
                    <a:cubicBezTo>
                      <a:pt x="1112" y="27"/>
                      <a:pt x="1222" y="626"/>
                      <a:pt x="1598" y="597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未知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 rot="6180000">
                <a:off x="6181" y="-3326"/>
                <a:ext cx="1613" cy="2014"/>
              </a:xfrm>
              <a:custGeom>
                <a:gdLst>
                  <a:gd name="connsiteX0" fmla="*/ 1613 w 1613"/>
                  <a:gd name="connsiteY0" fmla="*/ 0 h 2014"/>
                  <a:gd name="connsiteX1" fmla="*/ 0 w 1613"/>
                  <a:gd name="connsiteY1" fmla="*/ 2014 h 2014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0" t="0" r="r" b="b"/>
                <a:pathLst>
                  <a:path w="1613" h="2013">
                    <a:moveTo>
                      <a:pt x="1613" y="0"/>
                    </a:moveTo>
                    <a:cubicBezTo>
                      <a:pt x="793" y="313"/>
                      <a:pt x="813" y="1039"/>
                      <a:pt x="0" y="2014"/>
                    </a:cubicBezTo>
                  </a:path>
                </a:pathLst>
              </a:custGeom>
              <a:noFill/>
              <a:ln w="25400">
                <a:solidFill>
                  <a:srgbClr val="446DA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未知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9720000" flipV="1">
              <a:off x="13942" y="6880"/>
              <a:ext cx="1359" cy="2949"/>
            </a:xfrm>
            <a:custGeom>
              <a:gdLst>
                <a:gd name="connsiteX0" fmla="*/ 1359 w 1359"/>
                <a:gd name="connsiteY0" fmla="*/ 0 h 2949"/>
                <a:gd name="connsiteX1" fmla="*/ 0 w 1359"/>
                <a:gd name="connsiteY1" fmla="*/ 2949 h 2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1359" h="2949">
                  <a:moveTo>
                    <a:pt x="1359" y="0"/>
                  </a:moveTo>
                  <a:cubicBezTo>
                    <a:pt x="872" y="1025"/>
                    <a:pt x="1636" y="1767"/>
                    <a:pt x="0" y="2949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未知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rot="9720000" flipV="1">
              <a:off x="11628" y="7924"/>
              <a:ext cx="5186" cy="2791"/>
            </a:xfrm>
            <a:custGeom>
              <a:gdLst>
                <a:gd name="connsiteX0" fmla="*/ 5161 w 5185"/>
                <a:gd name="connsiteY0" fmla="*/ 0 h 2791"/>
                <a:gd name="connsiteX1" fmla="*/ 0 w 5185"/>
                <a:gd name="connsiteY1" fmla="*/ 2543 h 279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5186" h="2791">
                  <a:moveTo>
                    <a:pt x="5161" y="0"/>
                  </a:moveTo>
                  <a:cubicBezTo>
                    <a:pt x="5507" y="1522"/>
                    <a:pt x="2135" y="3491"/>
                    <a:pt x="0" y="2543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" name="文本框 8" title=""/>
          <p:cNvSpPr txBox="1"/>
          <p:nvPr>
            <p:custDataLst>
              <p:tags r:id="rId35"/>
            </p:custDataLst>
          </p:nvPr>
        </p:nvSpPr>
        <p:spPr>
          <a:xfrm>
            <a:off x="984608" y="2537790"/>
            <a:ext cx="567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zh-CN" altLang="en-US" sz="21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36"/>
            </p:custDataLst>
          </p:nvPr>
        </p:nvSpPr>
        <p:spPr>
          <a:xfrm>
            <a:off x="5353082" y="2518933"/>
            <a:ext cx="567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zh-CN" altLang="en-US" sz="21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37"/>
            </p:custDataLst>
          </p:nvPr>
        </p:nvSpPr>
        <p:spPr>
          <a:xfrm>
            <a:off x="3017308" y="2911349"/>
            <a:ext cx="567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zh-CN" altLang="en-US" sz="21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38"/>
            </p:custDataLst>
          </p:nvPr>
        </p:nvSpPr>
        <p:spPr>
          <a:xfrm>
            <a:off x="7448101" y="2907137"/>
            <a:ext cx="56702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zh-CN" altLang="en-US" sz="2100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39"/>
            </p:custDataLst>
          </p:nvPr>
        </p:nvSpPr>
        <p:spPr>
          <a:xfrm>
            <a:off x="1770221" y="4131945"/>
            <a:ext cx="20358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</a:t>
            </a:r>
            <a:r>
              <a:rPr lang="en-US" altLang="zh-CN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100" b="1" spc="300" baseline="-250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两端电压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40"/>
            </p:custDataLst>
          </p:nvPr>
        </p:nvSpPr>
        <p:spPr>
          <a:xfrm>
            <a:off x="5454015" y="4131945"/>
            <a:ext cx="29743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</a:t>
            </a:r>
            <a:r>
              <a:rPr lang="en-US" altLang="zh-CN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100" b="1" spc="300" baseline="-250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altLang="zh-CN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100" b="1" spc="300" baseline="-250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或电源电压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8877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9835" y="986966"/>
            <a:ext cx="331311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pitchFamily="18" charset="2"/>
              </a:rPr>
              <a:t>第一步：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看量程；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78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9835" y="1472741"/>
            <a:ext cx="3744913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pitchFamily="18" charset="2"/>
              </a:rPr>
              <a:t>第二步：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看最小分度值；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79" name="Rectangle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9835" y="1940657"/>
            <a:ext cx="30607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pitchFamily="18" charset="2"/>
              </a:rPr>
              <a:t>第三步：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读数。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8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电压表的读数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3" name="文本框 1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5709" y="3201530"/>
            <a:ext cx="21955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0~3 V</a:t>
            </a:r>
            <a:endParaRPr lang="en-US" altLang="zh-CN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35709" y="3640196"/>
            <a:ext cx="154781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0~15V</a:t>
            </a:r>
            <a:endParaRPr lang="en-US" altLang="zh-CN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1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96296" y="3201530"/>
            <a:ext cx="17272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0.1 V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97884" y="3632536"/>
            <a:ext cx="17272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0.5 V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矩形 17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78584" y="2788292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24859" y="2787192"/>
            <a:ext cx="9829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分度值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/>
          <p:nvPr>
            <p:custDataLst>
              <p:tags r:id="rId19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068" y="1336834"/>
            <a:ext cx="2065496" cy="2687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77" grpId="0" build="p"/>
      <p:bldP spid="78878" grpId="0"/>
      <p:bldP spid="78879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6802" name="表格 7680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48665" y="1384459"/>
          <a:ext cx="7820025" cy="3202940"/>
        </p:xfrm>
        <a:graphic>
          <a:graphicData uri="http://schemas.openxmlformats.org/drawingml/2006/table">
            <a:tbl>
              <a:tblPr/>
              <a:tblGrid>
                <a:gridCol w="1173480"/>
                <a:gridCol w="3302635"/>
                <a:gridCol w="3343910"/>
              </a:tblGrid>
              <a:tr h="511810"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电流表</a:t>
                      </a:r>
                      <a:endParaRPr lang="en-US" altLang="zh-CN" sz="1800" b="1" spc="30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 b="1" spc="3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电压表</a:t>
                      </a:r>
                      <a:endParaRPr lang="en-US" altLang="zh-CN" sz="1800" b="1" spc="300">
                        <a:solidFill>
                          <a:schemeClr val="bg1"/>
                        </a:solidFill>
                        <a:uFillTx/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847090"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18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串联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在电路中</a:t>
                      </a:r>
                      <a:endParaRPr lang="zh-CN" altLang="zh-CN" sz="1800">
                        <a:solidFill>
                          <a:srgbClr val="0000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lnSpc>
                          <a:spcPct val="150000"/>
                        </a:lnSpc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并联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在电路两端</a:t>
                      </a:r>
                      <a:endParaRPr lang="zh-CN" altLang="zh-CN" sz="1800">
                        <a:solidFill>
                          <a:srgbClr val="0000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1017905">
                <a:tc>
                  <a:txBody>
                    <a:bodyPr vert="horz" wrap="square"/>
                    <a:lstStyle/>
                    <a:p>
                      <a:pPr lvl="0" algn="ctr" eaLnBrk="1" fontAlgn="ctr" hangingPunct="1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zh-CN" sz="1800">
                          <a:latin typeface="Times New Roman" panose="02020603050405020304" charset="0"/>
                          <a:ea typeface="微软雅黑" panose="020b0503020204020204" charset="-122"/>
                        </a:rPr>
                        <a:t>２</a:t>
                      </a:r>
                      <a:endParaRPr lang="zh-CN" altLang="zh-CN" sz="1800">
                        <a:latin typeface="Times New Roman" panose="02020603050405020304" charset="0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量程</a:t>
                      </a:r>
                      <a:r>
                        <a:rPr lang="en-US" altLang="zh-CN" sz="180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endParaRPr lang="en-US" altLang="zh-CN" sz="18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</a:pP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～</a:t>
                      </a: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0.6A</a:t>
                      </a:r>
                      <a:endParaRPr lang="en-US" altLang="zh-CN" sz="1800">
                        <a:solidFill>
                          <a:srgbClr val="00808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  <a:p>
                      <a:pPr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</a:pP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～</a:t>
                      </a: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3A</a:t>
                      </a:r>
                      <a:endParaRPr lang="en-US" altLang="zh-CN" sz="1800">
                        <a:solidFill>
                          <a:srgbClr val="00808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量程</a:t>
                      </a:r>
                      <a:endParaRPr lang="en-US" altLang="zh-CN" sz="1800">
                        <a:solidFill>
                          <a:srgbClr val="C0000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</a:pP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　</a:t>
                      </a: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0</a:t>
                      </a: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～</a:t>
                      </a: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3V  </a:t>
                      </a:r>
                      <a:endParaRPr lang="en-US" altLang="zh-CN" sz="1800">
                        <a:solidFill>
                          <a:srgbClr val="00808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  <a:p>
                      <a:pPr algn="ctr" eaLnBrk="1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</a:pP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    0</a:t>
                      </a: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～</a:t>
                      </a:r>
                      <a:r>
                        <a:rPr lang="en-US" altLang="zh-CN" sz="1800">
                          <a:solidFill>
                            <a:srgbClr val="00808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  <a:sym typeface="+mn-ea"/>
                        </a:rPr>
                        <a:t>15V</a:t>
                      </a:r>
                      <a:endParaRPr lang="en-US" altLang="zh-CN" sz="1800">
                        <a:solidFill>
                          <a:srgbClr val="00808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826135">
                <a:tc>
                  <a:txBody>
                    <a:bodyPr vert="horz" wrap="square"/>
                    <a:lstStyle/>
                    <a:p>
                      <a:pPr lvl="0" algn="ctr" eaLnBrk="1" hangingPunct="1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zh-CN" sz="1800">
                          <a:latin typeface="Times New Roman" panose="02020603050405020304" charset="0"/>
                          <a:ea typeface="微软雅黑" panose="020b0503020204020204" charset="-122"/>
                        </a:rPr>
                        <a:t>３</a:t>
                      </a:r>
                      <a:endParaRPr lang="zh-CN" altLang="zh-CN" sz="1800">
                        <a:latin typeface="Times New Roman" panose="02020603050405020304" charset="0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不能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与电源直接相连</a:t>
                      </a:r>
                      <a:endParaRPr lang="zh-CN" altLang="zh-CN" sz="1800">
                        <a:solidFill>
                          <a:srgbClr val="0000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lvl="0" algn="ctr" eaLnBrk="1" hangingPunct="1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800">
                          <a:solidFill>
                            <a:srgbClr val="00808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可以</a:t>
                      </a: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与电源直接相连</a:t>
                      </a:r>
                      <a:endParaRPr lang="zh-CN" altLang="zh-CN" sz="1800">
                        <a:solidFill>
                          <a:srgbClr val="0000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76832" name="Text Box 115" title=""/>
          <p:cNvSpPr txBox="1"/>
          <p:nvPr>
            <p:custDataLst>
              <p:tags r:id="rId4"/>
            </p:custDataLst>
          </p:nvPr>
        </p:nvSpPr>
        <p:spPr>
          <a:xfrm>
            <a:off x="2914412" y="951750"/>
            <a:ext cx="35433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电压表与电流表</a:t>
            </a:r>
            <a:r>
              <a:rPr lang="en-US" altLang="zh-CN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不同点</a:t>
            </a:r>
            <a:r>
              <a:rPr lang="en-US" altLang="zh-CN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7650" name="Picture 4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8310" y="1826674"/>
            <a:ext cx="3268980" cy="270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24414" y="1813796"/>
            <a:ext cx="3188772" cy="271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2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163" y="789148"/>
            <a:ext cx="808494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两个表的读数各是多少？对比测量结果的倍数关系是否与量程的倍数关系相同？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653" name="Text Box 2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11764" y="4523184"/>
            <a:ext cx="3240088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r>
              <a:rPr 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0~3 V   1.6 V</a:t>
            </a:r>
            <a:endParaRPr lang="en-US" altLang="en-US" sz="2100">
              <a:solidFill>
                <a:srgbClr val="00808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654" name="Text Box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366153" y="4522992"/>
            <a:ext cx="3241675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量程</a:t>
            </a:r>
            <a:r>
              <a:rPr 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0~15 V   8 V</a:t>
            </a:r>
            <a:endParaRPr lang="en-US" altLang="en-US" sz="2100">
              <a:solidFill>
                <a:srgbClr val="00808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2" name="组合 11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9884" name="矩形 7988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8428" y="1167652"/>
            <a:ext cx="48244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将电压表接在小灯泡两端，接通电路，读取的数据是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V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885" name="矩形 7988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8428" y="2054668"/>
            <a:ext cx="48244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将电压表接在电源两端，接通电路，读取的数据是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8" name="图片 79886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7426" y="1182308"/>
            <a:ext cx="3265257" cy="236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73737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0798" y="3654957"/>
            <a:ext cx="7952011" cy="6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在只有一个用电器的电路中，用电器两端的电压与电源电压相等。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5139190" cy="414020"/>
            <a:chOff x="0" y="623478"/>
            <a:chExt cx="6040121" cy="484440"/>
          </a:xfrm>
        </p:grpSpPr>
        <p:grpSp>
          <p:nvGrpSpPr>
            <p:cNvPr id="8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526845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练习使用电压表测量电压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1214100" y="10388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/>
      <p:bldP spid="7988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7" name="a2fc2e58-1317-4608-953b-d508f6f3aad2" descr="{&quot;SlideNumber&quot;:&quot;7&quot;,&quot;SlideID&quot;:&quot;713&quot;}">
              <a:hlinkClick r:id="rId5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0575fb3a-ef04-4c46-88a8-d101528b886b" descr="{&quot;SlideNumber&quot;:&quot;8&quot;,&quot;SlideID&quot;:&quot;719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7a878b13-729f-4864-bbd3-66501c5fbe4a" descr="{&quot;SlideNumber&quot;:&quot;9&quot;,&quot;SlideID&quot;:&quot;721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fe7944a5-1594-4c55-a0bc-b81c0235438b" descr="{&quot;SlideNumber&quot;:&quot;10&quot;,&quot;SlideID&quot;:&quot;722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aae8cbd9-defc-4303-80af-384eac9754b3" descr="{&quot;SlideNumber&quot;:&quot;11&quot;,&quot;SlideID&quot;:&quot;724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57453f59-7f33-42fa-840f-e8bd68c1f9be" descr="{&quot;SlideNumber&quot;:&quot;12&quot;,&quot;SlideID&quot;:&quot;726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094344e7-0a1c-4d07-897f-ae0519399d7e" descr="{&quot;SlideNumber&quot;:&quot;13&quot;,&quot;SlideID&quot;:&quot;727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4f2bd4a7-825b-43da-8d96-6254354b2f22" descr="{&quot;SlideNumber&quot;:&quot;6&quot;,&quot;SlideID&quot;:&quot;711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a2fc2e58-1317-4608-953b-d508f6f3aad2" descr="{&quot;SlideNumber&quot;:&quot;7&quot;,&quot;SlideID&quot;:&quot;713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0575fb3a-ef04-4c46-88a8-d101528b886b" descr="{&quot;SlideNumber&quot;:&quot;8&quot;,&quot;SlideID&quot;:&quot;719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7a878b13-729f-4864-bbd3-66501c5fbe4a" descr="{&quot;SlideNumber&quot;:&quot;9&quot;,&quot;SlideID&quot;:&quot;721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fe7944a5-1594-4c55-a0bc-b81c0235438b" descr="{&quot;SlideNumber&quot;:&quot;10&quot;,&quot;SlideID&quot;:&quot;722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4f2bd4a7-825b-43da-8d96-6254354b2f22" descr="{&quot;SlideNumber&quot;:&quot;6&quot;,&quot;SlideID&quot;:&quot;71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0" name="矩形 29" title=""/>
          <p:cNvSpPr/>
          <p:nvPr>
            <p:custDataLst>
              <p:tags r:id="rId30"/>
            </p:custDataLst>
          </p:nvPr>
        </p:nvSpPr>
        <p:spPr>
          <a:xfrm>
            <a:off x="262032" y="1131590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1.[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科学思维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恰当运用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类比法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可深刻理解物理现象。如图所示，我们可以将电路中的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类比为水路中的水流，电路中的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类比为水路中的水压，而抽水机在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水路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中的作用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相当于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	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电路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中的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427984" y="1663140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电流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28" name="yt_shape_10006" title=""/>
          <p:cNvSpPr txBox="1"/>
          <p:nvPr>
            <p:custDataLst>
              <p:tags r:id="rId32"/>
            </p:custDataLst>
          </p:nvPr>
        </p:nvSpPr>
        <p:spPr>
          <a:xfrm>
            <a:off x="323528" y="602134"/>
            <a:ext cx="1360111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1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29" name="yt_shape_10006" title=""/>
          <p:cNvSpPr txBox="1"/>
          <p:nvPr>
            <p:custDataLst>
              <p:tags r:id="rId33"/>
            </p:custDataLst>
          </p:nvPr>
        </p:nvSpPr>
        <p:spPr>
          <a:xfrm>
            <a:off x="1683639" y="60213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电压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32" name="矩形 31" title="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896208" y="2249175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电压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33" name="矩形 32" title="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411760" y="3300338"/>
            <a:ext cx="10972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电源　</a:t>
            </a:r>
            <a:endParaRPr lang="zh-CN" altLang="zh-CN" sz="2400">
              <a:solidFill>
                <a:srgbClr val="C00000"/>
              </a:solidFill>
            </a:endParaRPr>
          </a:p>
        </p:txBody>
      </p:sp>
      <p:pic>
        <p:nvPicPr>
          <p:cNvPr id="3" name="Picture 2" title="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797" y="2999060"/>
            <a:ext cx="3616547" cy="165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．一节干电池的电压为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，合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mV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，家庭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生活用电的电压为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，雷电的电压可达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10</a:t>
            </a:r>
            <a:r>
              <a:rPr lang="en-US" altLang="zh-CN" sz="2400" kern="100" baseline="30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填单位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04945" y="665633"/>
            <a:ext cx="568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1.5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22" name="矩形 21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639053" y="686842"/>
            <a:ext cx="8693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1 500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77597" y="1217009"/>
            <a:ext cx="64579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220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24328" y="1199695"/>
            <a:ext cx="49403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kV</a:t>
            </a:r>
            <a:endParaRPr lang="en-US" altLang="zh-CN" sz="2400">
              <a:solidFill>
                <a:srgbClr val="C00000"/>
              </a:solidFill>
            </a:endParaRPr>
          </a:p>
        </p:txBody>
      </p:sp>
      <p:grpSp>
        <p:nvGrpSpPr>
          <p:cNvPr id="45" name="组合 44" title=""/>
          <p:cNvGrpSpPr/>
          <p:nvPr>
            <p:custDataLst>
              <p:tags r:id="rId8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a2fc2e58-1317-4608-953b-d508f6f3aad2" descr="{&quot;SlideNumber&quot;:&quot;7&quot;,&quot;SlideID&quot;:&quot;713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0575fb3a-ef04-4c46-88a8-d101528b886b" descr="{&quot;SlideNumber&quot;:&quot;8&quot;,&quot;SlideID&quot;:&quot;719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7a878b13-729f-4864-bbd3-66501c5fbe4a" descr="{&quot;SlideNumber&quot;:&quot;9&quot;,&quot;SlideID&quot;:&quot;721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fe7944a5-1594-4c55-a0bc-b81c0235438b" descr="{&quot;SlideNumber&quot;:&quot;10&quot;,&quot;SlideID&quot;:&quot;722&quot;}">
              <a:hlinkClick r:id="rId32" action="ppaction://hlinksldjump"/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4f2bd4a7-825b-43da-8d96-6254354b2f22" descr="{&quot;SlideNumber&quot;:&quot;6&quot;,&quot;SlideID&quot;:&quot;711&quot;}">
              <a:hlinkClick r:id="rId34" action="ppaction://hlinksldjump"/>
            </p:cNvPr>
            <p:cNvSpPr/>
            <p:nvPr>
              <p:custDataLst>
                <p:tags r:id="rId33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2" grpId="0"/>
      <p:bldP spid="2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1" name="组合 30" title=""/>
          <p:cNvGrpSpPr/>
          <p:nvPr>
            <p:custDataLst>
              <p:tags r:id="rId3"/>
            </p:custDataLst>
          </p:nvPr>
        </p:nvGrpSpPr>
        <p:grpSpPr>
          <a:xfrm>
            <a:off x="1577555" y="1415795"/>
            <a:ext cx="6234670" cy="525066"/>
            <a:chOff x="2103322" y="2441575"/>
            <a:chExt cx="8745653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2445069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认识电压，知道电压的作用及电源是提供电压的装置。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5"/>
              </p:custDataLst>
            </p:nvPr>
          </p:nvGrpSpPr>
          <p:grpSpPr>
            <a:xfrm>
              <a:off x="2103322" y="2441575"/>
              <a:ext cx="701906" cy="700088"/>
              <a:chOff x="6969956" y="1503806"/>
              <a:chExt cx="720883" cy="717385"/>
            </a:xfrm>
          </p:grpSpPr>
          <p:sp>
            <p:nvSpPr>
              <p:cNvPr id="34" name="椭圆 33"/>
              <p:cNvSpPr/>
              <p:nvPr>
                <p:custDataLst>
                  <p:tags r:id="rId6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969956" y="1585499"/>
                <a:ext cx="720883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 title=""/>
          <p:cNvGrpSpPr/>
          <p:nvPr>
            <p:custDataLst>
              <p:tags r:id="rId8"/>
            </p:custDataLst>
          </p:nvPr>
        </p:nvGrpSpPr>
        <p:grpSpPr>
          <a:xfrm>
            <a:off x="1594724" y="3304163"/>
            <a:ext cx="6349126" cy="518875"/>
            <a:chOff x="2126299" y="4706938"/>
            <a:chExt cx="8465501" cy="691833"/>
          </a:xfrm>
        </p:grpSpPr>
        <p:grpSp>
          <p:nvGrpSpPr>
            <p:cNvPr id="18" name="组合 17"/>
            <p:cNvGrpSpPr/>
            <p:nvPr>
              <p:custDataLst>
                <p:tags r:id="rId9"/>
              </p:custDataLst>
            </p:nvPr>
          </p:nvGrpSpPr>
          <p:grpSpPr>
            <a:xfrm>
              <a:off x="2126299" y="4706938"/>
              <a:ext cx="690880" cy="679450"/>
              <a:chOff x="6999267" y="4439327"/>
              <a:chExt cx="726060" cy="717385"/>
            </a:xfrm>
          </p:grpSpPr>
          <p:sp>
            <p:nvSpPr>
              <p:cNvPr id="20" name="椭圆 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11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6999267" y="4521020"/>
                <a:ext cx="726060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08300" y="4723131"/>
              <a:ext cx="7683500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lang="zh-CN" altLang="zh-CN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认识电压表；会正确使用电压表测量电压</a:t>
              </a: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</a:rPr>
                <a:t>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宋体" panose="02010600030101010101" pitchFamily="2" charset="-122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13"/>
            </p:custDataLst>
          </p:nvPr>
        </p:nvGrpSpPr>
        <p:grpSpPr>
          <a:xfrm>
            <a:off x="1580437" y="2369147"/>
            <a:ext cx="6286023" cy="523637"/>
            <a:chOff x="2107249" y="3561080"/>
            <a:chExt cx="8381364" cy="698183"/>
          </a:xfrm>
        </p:grpSpPr>
        <p:sp>
          <p:nvSpPr>
            <p:cNvPr id="38" name="Rectangl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27350" y="3561080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知道电压的单位及其换算关系，了解一些常见的电压值。</a:t>
              </a:r>
              <a:endParaRPr lang="zh-CN" altLang="en-US" sz="1800">
                <a:gradFill>
                  <a:gsLst>
                    <a:gs pos="50410">
                      <a:srgbClr val="FB9B36"/>
                    </a:gs>
                    <a:gs pos="0">
                      <a:srgbClr val="FE564D"/>
                    </a:gs>
                    <a:gs pos="100000">
                      <a:srgbClr val="F9CA26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9" name="组合 38"/>
            <p:cNvGrpSpPr/>
            <p:nvPr>
              <p:custDataLst>
                <p:tags r:id="rId15"/>
              </p:custDataLst>
            </p:nvPr>
          </p:nvGrpSpPr>
          <p:grpSpPr>
            <a:xfrm>
              <a:off x="2107249" y="3579813"/>
              <a:ext cx="690880" cy="679450"/>
              <a:chOff x="6999267" y="4439327"/>
              <a:chExt cx="726060" cy="717385"/>
            </a:xfrm>
          </p:grpSpPr>
          <p:sp>
            <p:nvSpPr>
              <p:cNvPr id="40" name="椭圆 39"/>
              <p:cNvSpPr/>
              <p:nvPr>
                <p:custDataLst>
                  <p:tags r:id="rId1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11"/>
              <p:cNvSpPr txBox="1"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6999267" y="4521020"/>
                <a:ext cx="726060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410">
                          <a:srgbClr val="FB9B36"/>
                        </a:gs>
                        <a:gs pos="0">
                          <a:srgbClr val="FE564D"/>
                        </a:gs>
                        <a:gs pos="100000">
                          <a:srgbClr val="F9CA26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0410">
                        <a:srgbClr val="FB9B36"/>
                      </a:gs>
                      <a:gs pos="0">
                        <a:srgbClr val="FE564D"/>
                      </a:gs>
                      <a:gs pos="100000">
                        <a:srgbClr val="F9CA26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．下列关于电压的说法中错误的是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．电源是提供电压的装置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．电路中有电流就一定有电压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．电路中有电压就一定会形成电流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．电压使电荷定向移动形成电流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88652" y="675025"/>
            <a:ext cx="3454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rgbClr val="C00000"/>
                </a:solidFill>
              </a:rPr>
              <a:t>C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2" name="组合 21" title=""/>
          <p:cNvGrpSpPr/>
          <p:nvPr>
            <p:custDataLst>
              <p:tags r:id="rId5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23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5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4f2bd4a7-825b-43da-8d96-6254354b2f22" descr="{&quot;SlideNumber&quot;:&quot;6&quot;,&quot;SlideID&quot;:&quot;711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854665"/>
            <a:ext cx="8592832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4.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原创题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如图甲所示的为实验室用来测量电压大小的电压表，请回答下列问题。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结构：这种电压表通常有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个接线柱，有两个量程，分别是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，对应的分度值分别是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使用：测量时，电压表要与被测用电器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联，使标有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－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号的接线柱靠近电源的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极，另一个接线柱靠近电源的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极。在不能估计被测电压大小的情况下，应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先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	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选用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大量程，采用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法判断。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11022" y="1729720"/>
            <a:ext cx="31178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000" smtClean="0">
                <a:solidFill>
                  <a:srgbClr val="C00000"/>
                </a:solidFill>
              </a:rPr>
              <a:t>3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2" name="yt_shape_10006" title=""/>
          <p:cNvSpPr txBox="1"/>
          <p:nvPr>
            <p:custDataLst>
              <p:tags r:id="rId5"/>
            </p:custDataLst>
          </p:nvPr>
        </p:nvSpPr>
        <p:spPr>
          <a:xfrm>
            <a:off x="323528" y="339502"/>
            <a:ext cx="1360111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</a:t>
            </a:r>
            <a:r>
              <a:rPr lang="zh-CN" altLang="en-US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2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23" name="yt_shape_10006" title=""/>
          <p:cNvSpPr txBox="1"/>
          <p:nvPr>
            <p:custDataLst>
              <p:tags r:id="rId6"/>
            </p:custDataLst>
          </p:nvPr>
        </p:nvSpPr>
        <p:spPr>
          <a:xfrm>
            <a:off x="1683639" y="339502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电压表及其使用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68344" y="1739408"/>
            <a:ext cx="6946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0</a:t>
            </a:r>
            <a:r>
              <a:rPr lang="zh-CN" altLang="zh-CN" sz="2000"/>
              <a:t>～</a:t>
            </a:r>
            <a:r>
              <a:rPr lang="en-US" altLang="zh-CN" sz="2000"/>
              <a:t>3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24249" y="2217981"/>
            <a:ext cx="82359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0</a:t>
            </a:r>
            <a:r>
              <a:rPr lang="zh-CN" altLang="zh-CN" sz="2000"/>
              <a:t>～</a:t>
            </a:r>
            <a:r>
              <a:rPr lang="en-US" altLang="zh-CN" sz="2000"/>
              <a:t>15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74845" y="2217103"/>
            <a:ext cx="50482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0.1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6" name="矩形 4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70989" y="2212869"/>
            <a:ext cx="50482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mtClean="0"/>
              <a:t>0.5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7" name="矩形 46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53386" y="2643758"/>
            <a:ext cx="43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并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9" name="矩形 48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61098" y="3118185"/>
            <a:ext cx="43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负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51" name="组合 50" title=""/>
          <p:cNvGrpSpPr/>
          <p:nvPr>
            <p:custDataLst>
              <p:tags r:id="rId13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52" name="a2fc2e58-1317-4608-953b-d508f6f3aad2" descr="{&quot;SlideNumber&quot;:&quot;7&quot;,&quot;SlideID&quot;:&quot;713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aae8cbd9-defc-4303-80af-384eac9754b3" descr="{&quot;SlideNumber&quot;:&quot;11&quot;,&quot;SlideID&quot;:&quot;724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57453f59-7f33-42fa-840f-e8bd68c1f9be" descr="{&quot;SlideNumber&quot;:&quot;12&quot;,&quot;SlideID&quot;:&quot;726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094344e7-0a1c-4d07-897f-ae0519399d7e" descr="{&quot;SlideNumber&quot;:&quot;13&quot;,&quot;SlideID&quot;:&quot;727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9" name="4f2bd4a7-825b-43da-8d96-6254354b2f22" descr="{&quot;SlideNumber&quot;:&quot;6&quot;,&quot;SlideID&quot;:&quot;71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0" name="a2fc2e58-1317-4608-953b-d508f6f3aad2" descr="{&quot;SlideNumber&quot;:&quot;7&quot;,&quot;SlideID&quot;:&quot;713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1" name="0575fb3a-ef04-4c46-88a8-d101528b886b" descr="{&quot;SlideNumber&quot;:&quot;8&quot;,&quot;SlideID&quot;:&quot;719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2" name="7a878b13-729f-4864-bbd3-66501c5fbe4a" descr="{&quot;SlideNumber&quot;:&quot;9&quot;,&quot;SlideID&quot;:&quot;721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4" name="fe7944a5-1594-4c55-a0bc-b81c0235438b" descr="{&quot;SlideNumber&quot;:&quot;10&quot;,&quot;SlideID&quot;:&quot;722&quot;}">
              <a:hlinkClick r:id="rId37" action="ppaction://hlinksldjump"/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5" name="4f2bd4a7-825b-43da-8d96-6254354b2f22" descr="{&quot;SlideNumber&quot;:&quot;6&quot;,&quot;SlideID&quot;:&quot;711&quot;}">
              <a:hlinkClick r:id="rId39" action="ppaction://hlinksldjump"/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" name="Picture 2" title=""/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678" y="3723878"/>
            <a:ext cx="29098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 title="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829648" y="3126643"/>
            <a:ext cx="436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正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197695" y="4033081"/>
            <a:ext cx="690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试触</a:t>
            </a:r>
            <a:endParaRPr lang="zh-CN" altLang="en-US" sz="20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5" grpId="0"/>
      <p:bldP spid="46" grpId="0"/>
      <p:bldP spid="47" grpId="0"/>
      <p:bldP spid="4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179512" y="614834"/>
            <a:ext cx="8592832" cy="407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连入电路：小点用电压表测量小灯泡两端的电压，如图乙所示，用笔画线将电压表连入电路中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1050" kern="10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105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1050" kern="10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105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测量电压：图乙中电压表正确连接后，电压表示数如图丙所示，小灯泡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两端的电压为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，电源电压为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8" name="矩形 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36096" y="3431943"/>
            <a:ext cx="568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2.6</a:t>
            </a:r>
            <a:endParaRPr lang="en-US" altLang="zh-CN" sz="2400">
              <a:solidFill>
                <a:srgbClr val="C00000"/>
              </a:solidFill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5072684" y="1614546"/>
            <a:ext cx="3243732" cy="1174808"/>
            <a:chOff x="5072684" y="1614546"/>
            <a:chExt cx="3243732" cy="1174808"/>
          </a:xfrm>
        </p:grpSpPr>
        <p:sp>
          <p:nvSpPr>
            <p:cNvPr id="26" name="矩形 2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72684" y="1779662"/>
              <a:ext cx="17068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400"/>
                <a:t>如图所示。</a:t>
              </a:r>
              <a:endParaRPr lang="zh-CN" altLang="zh-CN" sz="2400">
                <a:solidFill>
                  <a:srgbClr val="C00000"/>
                </a:solidFill>
              </a:endParaRPr>
            </a:p>
          </p:txBody>
        </p:sp>
        <p:pic>
          <p:nvPicPr>
            <p:cNvPr id="14338" name="Picture 2" descr="25QDX9WLSHYAHT107DA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44412" y="1614546"/>
              <a:ext cx="1272004" cy="1174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78277" y="4011910"/>
            <a:ext cx="568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2.6</a:t>
            </a:r>
            <a:endParaRPr lang="en-US" altLang="zh-CN" sz="2400">
              <a:solidFill>
                <a:srgbClr val="C00000"/>
              </a:solidFill>
            </a:endParaRPr>
          </a:p>
        </p:txBody>
      </p:sp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13" name="a2fc2e58-1317-4608-953b-d508f6f3aad2" descr="{&quot;SlideNumber&quot;:&quot;7&quot;,&quot;SlideID&quot;:&quot;713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4" name="0575fb3a-ef04-4c46-88a8-d101528b886b" descr="{&quot;SlideNumber&quot;:&quot;8&quot;,&quot;SlideID&quot;:&quot;719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7a878b13-729f-4864-bbd3-66501c5fbe4a" descr="{&quot;SlideNumber&quot;:&quot;9&quot;,&quot;SlideID&quot;:&quot;721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fe7944a5-1594-4c55-a0bc-b81c0235438b" descr="{&quot;SlideNumber&quot;:&quot;10&quot;,&quot;SlideID&quot;:&quot;722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7" name="aae8cbd9-defc-4303-80af-384eac9754b3" descr="{&quot;SlideNumber&quot;:&quot;11&quot;,&quot;SlideID&quot;:&quot;724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57453f59-7f33-42fa-840f-e8bd68c1f9be" descr="{&quot;SlideNumber&quot;:&quot;12&quot;,&quot;SlideID&quot;:&quot;726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9" name="094344e7-0a1c-4d07-897f-ae0519399d7e" descr="{&quot;SlideNumber&quot;:&quot;13&quot;,&quot;SlideID&quot;:&quot;727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0" name="4f2bd4a7-825b-43da-8d96-6254354b2f22" descr="{&quot;SlideNumber&quot;:&quot;6&quot;,&quot;SlideID&quot;:&quot;711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1" name="a2fc2e58-1317-4608-953b-d508f6f3aad2" descr="{&quot;SlideNumber&quot;:&quot;7&quot;,&quot;SlideID&quot;:&quot;713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0575fb3a-ef04-4c46-88a8-d101528b886b" descr="{&quot;SlideNumber&quot;:&quot;8&quot;,&quot;SlideID&quot;:&quot;719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7" name="7a878b13-729f-4864-bbd3-66501c5fbe4a" descr="{&quot;SlideNumber&quot;:&quot;9&quot;,&quot;SlideID&quot;:&quot;721&quot;}">
              <a:hlinkClick r:id="rId32" action="ppaction://hlinksldjump"/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fe7944a5-1594-4c55-a0bc-b81c0235438b" descr="{&quot;SlideNumber&quot;:&quot;10&quot;,&quot;SlideID&quot;:&quot;722&quot;}">
              <a:hlinkClick r:id="rId34" action="ppaction://hlinksldjump"/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9" name="4f2bd4a7-825b-43da-8d96-6254354b2f22" descr="{&quot;SlideNumber&quot;:&quot;6&quot;,&quot;SlideID&quot;:&quot;711&quot;}">
              <a:hlinkClick r:id="rId36" action="ppaction://hlinksldjump"/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3" name="Picture 2" title=""/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425" y="1774408"/>
            <a:ext cx="3200877" cy="116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816565"/>
            <a:ext cx="859283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．在如图所示的电路图中，能用电压表正确测出灯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两端电压的是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en-US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284" y="1375007"/>
            <a:ext cx="3454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rgbClr val="C00000"/>
                </a:solidFill>
              </a:rPr>
              <a:t>C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2" name="yt_shape_10006" title=""/>
          <p:cNvSpPr txBox="1"/>
          <p:nvPr>
            <p:custDataLst>
              <p:tags r:id="rId5"/>
            </p:custDataLst>
          </p:nvPr>
        </p:nvSpPr>
        <p:spPr>
          <a:xfrm>
            <a:off x="323528" y="339502"/>
            <a:ext cx="1360111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</a:t>
            </a:r>
            <a:r>
              <a:rPr lang="zh-CN" altLang="en-US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3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23" name="yt_shape_10006" title=""/>
          <p:cNvSpPr txBox="1"/>
          <p:nvPr>
            <p:custDataLst>
              <p:tags r:id="rId6"/>
            </p:custDataLst>
          </p:nvPr>
        </p:nvSpPr>
        <p:spPr>
          <a:xfrm>
            <a:off x="1683639" y="339502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电压的测量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3600" y="1650504"/>
            <a:ext cx="4003176" cy="28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组合 42" title=""/>
          <p:cNvGrpSpPr/>
          <p:nvPr>
            <p:custDataLst>
              <p:tags r:id="rId9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4" name="a2fc2e58-1317-4608-953b-d508f6f3aad2" descr="{&quot;SlideNumber&quot;:&quot;7&quot;,&quot;SlideID&quot;:&quot;713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a2fc2e58-1317-4608-953b-d508f6f3aad2" descr="{&quot;SlideNumber&quot;:&quot;7&quot;,&quot;SlideID&quot;:&quot;713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4f2bd4a7-825b-43da-8d96-6254354b2f22" descr="{&quot;SlideNumber&quot;:&quot;6&quot;,&quot;SlideID&quot;:&quot;711&quot;}">
              <a:hlinkClick r:id="rId35" action="ppaction://hlinksldjump"/>
            </p:cNvPr>
            <p:cNvSpPr/>
            <p:nvPr>
              <p:custDataLst>
                <p:tags r:id="rId34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6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．在如图所示的电路中，当开关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S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闭合时，电压表测的是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两端的电压。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71245" y="1203598"/>
            <a:ext cx="411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L</a:t>
            </a:r>
            <a:r>
              <a:rPr lang="en-US" altLang="zh-CN" sz="2400" baseline="-25000"/>
              <a:t>1</a:t>
            </a:r>
            <a:endParaRPr lang="en-US" altLang="zh-CN" sz="2400" baseline="-25000">
              <a:solidFill>
                <a:srgbClr val="C00000"/>
              </a:solidFill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5639" y="2381105"/>
            <a:ext cx="1942775" cy="141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 title=""/>
          <p:cNvGrpSpPr/>
          <p:nvPr>
            <p:custDataLst>
              <p:tags r:id="rId7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4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a2fc2e58-1317-4608-953b-d508f6f3aad2" descr="{&quot;SlideNumber&quot;:&quot;7&quot;,&quot;SlideID&quot;:&quot;713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4f2bd4a7-825b-43da-8d96-6254354b2f22" descr="{&quot;SlideNumber&quot;:&quot;6&quot;,&quot;SlideID&quot;:&quot;711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7.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跨学科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化学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2024·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淮安中考改编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如图所示，取一个橙子，把铜片、铁片插入其中，制成一个水果电池。下列说法正确的是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．该水果电池的电压为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V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．该水果电池的正极是铁片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．橙子在此装置中能提供电能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．将多个橙子并联，可以得到更高的电压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8" name="矩形 2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04276" y="1796967"/>
            <a:ext cx="3454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>
                <a:solidFill>
                  <a:srgbClr val="C00000"/>
                </a:solidFill>
              </a:rPr>
              <a:t>C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3" name="组合 22" title=""/>
          <p:cNvGrpSpPr/>
          <p:nvPr>
            <p:custDataLst>
              <p:tags r:id="rId5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4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4f2bd4a7-825b-43da-8d96-6254354b2f22" descr="{&quot;SlideNumber&quot;:&quot;6&quot;,&quot;SlideID&quot;:&quot;711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4917" y="2054782"/>
            <a:ext cx="2198749" cy="17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8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[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西安模拟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改编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]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图所示，闭合开关，要使两灯泡都能发光，下列说法中正确的是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．甲是电流表，乙是电压表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．甲是电压表，乙是电流表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．甲、乙都是电流表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．甲、乙都是电压表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18254" y="1228998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B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3" name="组合 22" title=""/>
          <p:cNvGrpSpPr/>
          <p:nvPr>
            <p:custDataLst>
              <p:tags r:id="rId5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4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4f2bd4a7-825b-43da-8d96-6254354b2f22" descr="{&quot;SlideNumber&quot;:&quot;6&quot;,&quot;SlideID&quot;:&quot;711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012" y="2395885"/>
            <a:ext cx="1892716" cy="1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9" name="矩形 28" title=""/>
          <p:cNvSpPr/>
          <p:nvPr>
            <p:custDataLst>
              <p:tags r:id="rId3"/>
            </p:custDataLst>
          </p:nvPr>
        </p:nvSpPr>
        <p:spPr>
          <a:xfrm>
            <a:off x="478056" y="687725"/>
            <a:ext cx="8054384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9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[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咸阳模拟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改编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]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物理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老师说过：电流表在电路中相当于导线，电压表在电路中相当于开路。爱动脑筋的小强将完好的电流表、电压表、小灯泡连接成如图所示的电路，电源由两节新干电池组成，当开关闭合后，会出现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．电压表示数接近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endParaRPr lang="zh-CN" altLang="zh-CN" sz="2000" kern="100" smtClean="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．电流表指针明显偏转</a:t>
            </a:r>
            <a:endParaRPr lang="zh-CN" altLang="zh-CN" sz="2000" kern="100" smtClean="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．小灯泡发光</a:t>
            </a:r>
            <a:endParaRPr lang="zh-CN" altLang="zh-CN" sz="2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．电池被烧坏</a:t>
            </a:r>
            <a:endParaRPr lang="zh-CN" altLang="zh-CN" sz="2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30" name="矩形 29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79040" y="2057925"/>
            <a:ext cx="32956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000" smtClean="0">
                <a:solidFill>
                  <a:srgbClr val="C00000"/>
                </a:solidFill>
              </a:rPr>
              <a:t>A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23" name="组合 22" title=""/>
          <p:cNvGrpSpPr/>
          <p:nvPr>
            <p:custDataLst>
              <p:tags r:id="rId5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28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a2fc2e58-1317-4608-953b-d508f6f3aad2" descr="{&quot;SlideNumber&quot;:&quot;7&quot;,&quot;SlideID&quot;:&quot;713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575fb3a-ef04-4c46-88a8-d101528b886b" descr="{&quot;SlideNumber&quot;:&quot;8&quot;,&quot;SlideID&quot;:&quot;719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7a878b13-729f-4864-bbd3-66501c5fbe4a" descr="{&quot;SlideNumber&quot;:&quot;9&quot;,&quot;SlideID&quot;:&quot;721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fe7944a5-1594-4c55-a0bc-b81c0235438b" descr="{&quot;SlideNumber&quot;:&quot;10&quot;,&quot;SlideID&quot;:&quot;722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4f2bd4a7-825b-43da-8d96-6254354b2f22" descr="{&quot;SlideNumber&quot;:&quot;6&quot;,&quot;SlideID&quot;:&quot;711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1598" y="2322153"/>
            <a:ext cx="1830842" cy="111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 title="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347864" y="2576974"/>
            <a:ext cx="489654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latin typeface="Times New Roman" panose="02020603050405020304" pitchFamily="21"/>
                <a:cs typeface="Times New Roman" panose="02020603050405020304" pitchFamily="21"/>
              </a:rPr>
              <a:t>思路点睛：判断电流表</a:t>
            </a:r>
            <a:r>
              <a:rPr lang="zh-CN" altLang="zh-CN" sz="2000" kern="100" smtClean="0">
                <a:latin typeface="Times New Roman" panose="02020603050405020304" pitchFamily="21"/>
                <a:cs typeface="Times New Roman" panose="02020603050405020304" pitchFamily="21"/>
              </a:rPr>
              <a:t>是</a:t>
            </a:r>
            <a:endParaRPr lang="en-US" altLang="zh-CN" sz="2000" kern="100" smtClean="0"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latin typeface="Times New Roman" panose="02020603050405020304" pitchFamily="21"/>
                <a:cs typeface="Times New Roman" panose="02020603050405020304" pitchFamily="21"/>
              </a:rPr>
              <a:t>否</a:t>
            </a:r>
            <a:r>
              <a:rPr lang="zh-CN" altLang="zh-CN" sz="2000" kern="100">
                <a:latin typeface="Times New Roman" panose="02020603050405020304" pitchFamily="21"/>
                <a:cs typeface="Times New Roman" panose="02020603050405020304" pitchFamily="21"/>
              </a:rPr>
              <a:t>有示数时，可以将</a:t>
            </a:r>
            <a:r>
              <a:rPr lang="zh-CN" altLang="zh-CN" sz="2000" kern="100" smtClean="0">
                <a:latin typeface="Times New Roman" panose="02020603050405020304" pitchFamily="21"/>
                <a:cs typeface="Times New Roman" panose="02020603050405020304" pitchFamily="21"/>
              </a:rPr>
              <a:t>电压表</a:t>
            </a:r>
            <a:endParaRPr lang="en-US" altLang="zh-CN" sz="2000" kern="100" smtClean="0">
              <a:latin typeface="Times New Roman" panose="02020603050405020304" pitchFamily="21"/>
              <a:cs typeface="Times New Roman" panose="02020603050405020304" pitchFamily="21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latin typeface="Times New Roman" panose="02020603050405020304" pitchFamily="21"/>
                <a:cs typeface="Times New Roman" panose="02020603050405020304" pitchFamily="21"/>
              </a:rPr>
              <a:t>等效</a:t>
            </a:r>
            <a:r>
              <a:rPr lang="zh-CN" altLang="zh-CN" sz="2000" kern="100">
                <a:latin typeface="Times New Roman" panose="02020603050405020304" pitchFamily="21"/>
                <a:cs typeface="Times New Roman" panose="02020603050405020304" pitchFamily="21"/>
              </a:rPr>
              <a:t>为断路。判断电压表是否有示数时，可以将电流表等效为导线。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．在如图所示的电路中，闭合开关，电路的连接方式是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，电压表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两端的电压，电压表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两端的电压。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1600" y="1238664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串联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27629" y="1203598"/>
            <a:ext cx="411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L</a:t>
            </a:r>
            <a:r>
              <a:rPr lang="en-US" altLang="zh-CN" sz="2400" baseline="-25000"/>
              <a:t>2</a:t>
            </a:r>
            <a:endParaRPr lang="en-US" altLang="zh-CN" sz="2400" baseline="-25000">
              <a:solidFill>
                <a:srgbClr val="C00000"/>
              </a:solidFill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91325" y="1736998"/>
            <a:ext cx="411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smtClean="0"/>
              <a:t>L</a:t>
            </a:r>
            <a:r>
              <a:rPr lang="en-US" altLang="zh-CN" sz="2400" baseline="-25000" smtClean="0"/>
              <a:t>1</a:t>
            </a:r>
            <a:endParaRPr lang="en-US" altLang="zh-CN" sz="2400" baseline="-25000" smtClean="0">
              <a:solidFill>
                <a:srgbClr val="C00000"/>
              </a:solidFill>
            </a:endParaRPr>
          </a:p>
        </p:txBody>
      </p:sp>
      <p:grpSp>
        <p:nvGrpSpPr>
          <p:cNvPr id="44" name="组合 43" title=""/>
          <p:cNvGrpSpPr/>
          <p:nvPr>
            <p:custDataLst>
              <p:tags r:id="rId7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5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a2fc2e58-1317-4608-953b-d508f6f3aad2" descr="{&quot;SlideNumber&quot;:&quot;7&quot;,&quot;SlideID&quot;:&quot;713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0575fb3a-ef04-4c46-88a8-d101528b886b" descr="{&quot;SlideNumber&quot;:&quot;8&quot;,&quot;SlideID&quot;:&quot;719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7a878b13-729f-4864-bbd3-66501c5fbe4a" descr="{&quot;SlideNumber&quot;:&quot;9&quot;,&quot;SlideID&quot;:&quot;72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fe7944a5-1594-4c55-a0bc-b81c0235438b" descr="{&quot;SlideNumber&quot;:&quot;10&quot;,&quot;SlideID&quot;:&quot;722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4f2bd4a7-825b-43da-8d96-6254354b2f22" descr="{&quot;SlideNumber&quot;:&quot;6&quot;,&quot;SlideID&quot;:&quot;711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368" y="2715766"/>
            <a:ext cx="2165512" cy="14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140" indent="-35814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</a:rPr>
              <a:t>[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变式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</a:rPr>
              <a:t>]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如图所示，电源电压不变，闭合开关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，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1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、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L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2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均发光。当开关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1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闭合、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2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断开时，电压表测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______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两端的电压；当开关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1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断开、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2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闭合时，电压表测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________________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两端的电压，若再闭合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S</a:t>
            </a:r>
            <a:r>
              <a:rPr lang="en-US" altLang="zh-CN" sz="2400" baseline="-250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1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，电压表示数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________(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填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变大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”“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不变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或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变小</a:t>
            </a:r>
            <a:r>
              <a:rPr lang="en-US" altLang="zh-CN" sz="24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</a:rPr>
              <a:t>)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21"/>
                <a:ea typeface="宋体" panose="02010600030101010101" pitchFamily="2" charset="-122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ea typeface="宋体" panose="02010600030101010101" pitchFamily="2" charset="-122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96136" y="1165621"/>
            <a:ext cx="411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L</a:t>
            </a:r>
            <a:r>
              <a:rPr lang="en-US" altLang="zh-CN" sz="2400" baseline="-25000"/>
              <a:t>1</a:t>
            </a:r>
            <a:endParaRPr lang="en-US" altLang="zh-CN" sz="2400" baseline="-25000">
              <a:solidFill>
                <a:srgbClr val="C00000"/>
              </a:solidFill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36096" y="1750359"/>
            <a:ext cx="20447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电源</a:t>
            </a:r>
            <a:r>
              <a:rPr lang="en-US" altLang="zh-CN" sz="2400"/>
              <a:t>(</a:t>
            </a:r>
            <a:r>
              <a:rPr lang="zh-CN" altLang="zh-CN" sz="2400"/>
              <a:t>或</a:t>
            </a:r>
            <a:r>
              <a:rPr lang="en-US" altLang="zh-CN" sz="2400"/>
              <a:t>L</a:t>
            </a:r>
            <a:r>
              <a:rPr lang="en-US" altLang="zh-CN" sz="2400" baseline="-25000"/>
              <a:t>1</a:t>
            </a:r>
            <a:r>
              <a:rPr lang="zh-CN" altLang="zh-CN" sz="2400"/>
              <a:t>和</a:t>
            </a:r>
            <a:r>
              <a:rPr lang="en-US" altLang="zh-CN" sz="2400"/>
              <a:t>L</a:t>
            </a:r>
            <a:r>
              <a:rPr lang="en-US" altLang="zh-CN" sz="2400" baseline="-25000"/>
              <a:t>2</a:t>
            </a:r>
            <a:r>
              <a:rPr lang="en-US" altLang="zh-CN" sz="2400"/>
              <a:t>)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20072" y="2313907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不变</a:t>
            </a:r>
            <a:endParaRPr lang="zh-CN" altLang="zh-CN" sz="2400">
              <a:solidFill>
                <a:srgbClr val="C00000"/>
              </a:solidFill>
            </a:endParaRPr>
          </a:p>
        </p:txBody>
      </p:sp>
      <p:grpSp>
        <p:nvGrpSpPr>
          <p:cNvPr id="46" name="组合 45" title=""/>
          <p:cNvGrpSpPr/>
          <p:nvPr>
            <p:custDataLst>
              <p:tags r:id="rId7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7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a2fc2e58-1317-4608-953b-d508f6f3aad2" descr="{&quot;SlideNumber&quot;:&quot;7&quot;,&quot;SlideID&quot;:&quot;713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0575fb3a-ef04-4c46-88a8-d101528b886b" descr="{&quot;SlideNumber&quot;:&quot;8&quot;,&quot;SlideID&quot;:&quot;719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7a878b13-729f-4864-bbd3-66501c5fbe4a" descr="{&quot;SlideNumber&quot;:&quot;9&quot;,&quot;SlideID&quot;:&quot;72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fe7944a5-1594-4c55-a0bc-b81c0235438b" descr="{&quot;SlideNumber&quot;:&quot;10&quot;,&quot;SlideID&quot;:&quot;722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9" name="4f2bd4a7-825b-43da-8d96-6254354b2f22" descr="{&quot;SlideNumber&quot;:&quot;6&quot;,&quot;SlideID&quot;:&quot;711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176" y="3075806"/>
            <a:ext cx="1529363" cy="135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6571" name="Text 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8895" y="3201591"/>
            <a:ext cx="8150454" cy="13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100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ea typeface="微软雅黑" panose="020b0503020204020204" charset="-122"/>
              </a:rPr>
              <a:t>自然界的现象千奇百怪，无所不有，很多动物也有发电的本领，像电鳐和电鳗，简直可以说是“水中的发电机”。电鳐和电鳗是怎样捕食的？它有什么秘密武器？ </a:t>
            </a:r>
            <a:endParaRPr lang="zh-CN" altLang="en-US" sz="2100">
              <a:gradFill>
                <a:gsLst>
                  <a:gs pos="100000">
                    <a:srgbClr val="FF1744"/>
                  </a:gs>
                  <a:gs pos="0">
                    <a:srgbClr val="FF8A8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100000">
                        <a:srgbClr val="FF1744"/>
                      </a:gs>
                      <a:gs pos="0">
                        <a:srgbClr val="FF8A80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100000">
                      <a:srgbClr val="FF1744"/>
                    </a:gs>
                    <a:gs pos="0">
                      <a:srgbClr val="FF8A8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4253" r="3631" b="8890"/>
          <a:stretch>
            <a:fillRect/>
          </a:stretch>
        </p:blipFill>
        <p:spPr>
          <a:xfrm>
            <a:off x="1108782" y="1067365"/>
            <a:ext cx="2810699" cy="1765971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79" y="1057901"/>
            <a:ext cx="2754191" cy="17848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11.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新考法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如图所示的为多用途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演示教学电表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的简化表盘及接线情况，此时所测的物理量是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，量程是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，示数为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97600" y="1220783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电压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2258" y="1795721"/>
            <a:ext cx="126936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0</a:t>
            </a:r>
            <a:r>
              <a:rPr lang="zh-CN" altLang="zh-CN" sz="2400"/>
              <a:t>～</a:t>
            </a:r>
            <a:r>
              <a:rPr lang="en-US" altLang="zh-CN" sz="2400"/>
              <a:t>2.5 V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25" name="矩形 24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86739" y="1784331"/>
            <a:ext cx="5791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1 V</a:t>
            </a:r>
            <a:endParaRPr lang="en-US" altLang="zh-CN" sz="2400">
              <a:solidFill>
                <a:srgbClr val="C00000"/>
              </a:solidFill>
            </a:endParaRPr>
          </a:p>
        </p:txBody>
      </p:sp>
      <p:grpSp>
        <p:nvGrpSpPr>
          <p:cNvPr id="45" name="组合 44" title=""/>
          <p:cNvGrpSpPr/>
          <p:nvPr>
            <p:custDataLst>
              <p:tags r:id="rId7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a2fc2e58-1317-4608-953b-d508f6f3aad2" descr="{&quot;SlideNumber&quot;:&quot;7&quot;,&quot;SlideID&quot;:&quot;713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0575fb3a-ef04-4c46-88a8-d101528b886b" descr="{&quot;SlideNumber&quot;:&quot;8&quot;,&quot;SlideID&quot;:&quot;719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7a878b13-729f-4864-bbd3-66501c5fbe4a" descr="{&quot;SlideNumber&quot;:&quot;9&quot;,&quot;SlideID&quot;:&quot;72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fe7944a5-1594-4c55-a0bc-b81c0235438b" descr="{&quot;SlideNumber&quot;:&quot;10&quot;,&quot;SlideID&quot;:&quot;722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4f2bd4a7-825b-43da-8d96-6254354b2f22" descr="{&quot;SlideNumber&quot;:&quot;6&quot;,&quot;SlideID&quot;:&quot;711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960" y="2642880"/>
            <a:ext cx="2292067" cy="15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[2025·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厦门模拟改编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如图所示，电源电压为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，闭合开关后，灯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不发光，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发光，若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电路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只有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一处故障，可能是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变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若灯泡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均不发光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电压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表示数为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，则电路故障可能是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[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变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式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若灯泡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均不发光，电压表无示数，则电路故障可能是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20838" y="1727310"/>
            <a:ext cx="10210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L</a:t>
            </a:r>
            <a:r>
              <a:rPr lang="en-US" altLang="zh-CN" sz="2400" baseline="-25000"/>
              <a:t>1</a:t>
            </a:r>
            <a:r>
              <a:rPr lang="zh-CN" altLang="zh-CN" sz="2400"/>
              <a:t>短路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9030" y="2821682"/>
            <a:ext cx="10210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L</a:t>
            </a:r>
            <a:r>
              <a:rPr lang="en-US" altLang="zh-CN" sz="2400" baseline="-25000"/>
              <a:t>1</a:t>
            </a:r>
            <a:r>
              <a:rPr lang="zh-CN" altLang="zh-CN" sz="2400"/>
              <a:t>断路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91680" y="4041601"/>
            <a:ext cx="1021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/>
              <a:t>L</a:t>
            </a:r>
            <a:r>
              <a:rPr lang="en-US" altLang="zh-CN" sz="2400" baseline="-25000"/>
              <a:t>2</a:t>
            </a:r>
            <a:r>
              <a:rPr lang="zh-CN" altLang="zh-CN" sz="2400"/>
              <a:t>断路</a:t>
            </a:r>
            <a:endParaRPr lang="zh-CN" altLang="zh-CN" sz="2400"/>
          </a:p>
        </p:txBody>
      </p:sp>
      <p:grpSp>
        <p:nvGrpSpPr>
          <p:cNvPr id="45" name="组合 44" title=""/>
          <p:cNvGrpSpPr/>
          <p:nvPr>
            <p:custDataLst>
              <p:tags r:id="rId7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a2fc2e58-1317-4608-953b-d508f6f3aad2" descr="{&quot;SlideNumber&quot;:&quot;7&quot;,&quot;SlideID&quot;:&quot;713&quot;}">
              <a:hlinkClick r:id="rId25" action="ppaction://hlinksldjump"/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0575fb3a-ef04-4c46-88a8-d101528b886b" descr="{&quot;SlideNumber&quot;:&quot;8&quot;,&quot;SlideID&quot;:&quot;719&quot;}">
              <a:hlinkClick r:id="rId27" action="ppaction://hlinksldjump"/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7a878b13-729f-4864-bbd3-66501c5fbe4a" descr="{&quot;SlideNumber&quot;:&quot;9&quot;,&quot;SlideID&quot;:&quot;721&quot;}">
              <a:hlinkClick r:id="rId29" action="ppaction://hlinksldjump"/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fe7944a5-1594-4c55-a0bc-b81c0235438b" descr="{&quot;SlideNumber&quot;:&quot;10&quot;,&quot;SlideID&quot;:&quot;722&quot;}">
              <a:hlinkClick r:id="rId31" action="ppaction://hlinksldjump"/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4f2bd4a7-825b-43da-8d96-6254354b2f22" descr="{&quot;SlideNumber&quot;:&quot;6&quot;,&quot;SlideID&quot;:&quot;711&quot;}">
              <a:hlinkClick r:id="rId33" action="ppaction://hlinksldjump"/>
            </p:cNvPr>
            <p:cNvSpPr/>
            <p:nvPr>
              <p:custDataLst>
                <p:tags r:id="rId32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5559" y="1260145"/>
            <a:ext cx="1912865" cy="118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342416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13.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高阶思维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如图所示的实物电路由电源、开关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S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、两个小灯泡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和甲、乙、丙三个电表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电流表或电压表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等组成。闭合开关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S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后，两个小灯泡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L</a:t>
            </a:r>
            <a:r>
              <a:rPr lang="en-US" altLang="zh-CN" sz="2400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均能发光。请问甲、乙、丙是电压表还是电流表？若乙是电压表，则甲是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表、丙是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表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；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	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若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乙是电流表，则甲是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表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	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丙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表。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32271" y="2872298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电流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91880" y="2866444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电流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82044" y="3410446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电压</a:t>
            </a:r>
            <a:endParaRPr lang="zh-CN" altLang="zh-CN" sz="24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47664" y="3965302"/>
            <a:ext cx="7924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/>
              <a:t>电压</a:t>
            </a:r>
            <a:endParaRPr lang="zh-CN" altLang="zh-CN" sz="2400">
              <a:solidFill>
                <a:srgbClr val="C00000"/>
              </a:solidFill>
            </a:endParaRPr>
          </a:p>
        </p:txBody>
      </p:sp>
      <p:grpSp>
        <p:nvGrpSpPr>
          <p:cNvPr id="45" name="组合 44" title=""/>
          <p:cNvGrpSpPr/>
          <p:nvPr>
            <p:custDataLst>
              <p:tags r:id="rId8"/>
            </p:custDataLst>
          </p:nvPr>
        </p:nvGrpSpPr>
        <p:grpSpPr>
          <a:xfrm>
            <a:off x="1996072" y="4876030"/>
            <a:ext cx="4376128" cy="216000"/>
            <a:chOff x="1492523" y="4876030"/>
            <a:chExt cx="437612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a2fc2e58-1317-4608-953b-d508f6f3aad2" descr="{&quot;SlideNumber&quot;:&quot;7&quot;,&quot;SlideID&quot;:&quot;713&quot;}">
              <a:hlinkClick r:id="rId26" action="ppaction://hlinksldjump"/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57497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10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0575fb3a-ef04-4c46-88a8-d101528b886b" descr="{&quot;SlideNumber&quot;:&quot;8&quot;,&quot;SlideID&quot;:&quot;719&quot;}">
              <a:hlinkClick r:id="rId28" action="ppaction://hlinksldjump"/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2112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11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6" name="7a878b13-729f-4864-bbd3-66501c5fbe4a" descr="{&quot;SlideNumber&quot;:&quot;9&quot;,&quot;SlideID&quot;:&quot;721&quot;}">
              <a:hlinkClick r:id="rId30" action="ppaction://hlinksldjump"/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2672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7" name="fe7944a5-1594-4c55-a0bc-b81c0235438b" descr="{&quot;SlideNumber&quot;:&quot;10&quot;,&quot;SlideID&quot;:&quot;722&quot;}">
              <a:hlinkClick r:id="rId32" action="ppaction://hlinksldjump"/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6134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8" name="4f2bd4a7-825b-43da-8d96-6254354b2f22" descr="{&quot;SlideNumber&quot;:&quot;6&quot;,&quot;SlideID&quot;:&quot;711&quot;}">
              <a:hlinkClick r:id="rId34" action="ppaction://hlinksldjump"/>
            </p:cNvPr>
            <p:cNvSpPr/>
            <p:nvPr>
              <p:custDataLst>
                <p:tags r:id="rId33"/>
              </p:custDataLst>
            </p:nvPr>
          </p:nvSpPr>
          <p:spPr>
            <a:xfrm>
              <a:off x="4228827" y="4883650"/>
              <a:ext cx="255232" cy="1955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9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9895" y="3030675"/>
            <a:ext cx="2229175" cy="143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0100" y="1595103"/>
            <a:ext cx="465862" cy="2287667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电压</a:t>
            </a:r>
            <a:endParaRPr lang="en-US" altLang="zh-CN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endParaRPr lang="en-US" altLang="zh-CN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电压表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2047399" y="1831590"/>
            <a:ext cx="521494" cy="2127885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690336" y="1616801"/>
            <a:ext cx="762476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149848" y="3352931"/>
            <a:ext cx="1028224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1"/>
            </p:custDataLst>
          </p:nvPr>
        </p:nvGrpSpPr>
        <p:grpSpPr>
          <a:xfrm>
            <a:off x="3796470" y="3589628"/>
            <a:ext cx="291941" cy="743426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49848" y="4178273"/>
            <a:ext cx="247126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电压表的使用方法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993833" y="830273"/>
            <a:ext cx="289702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电源是提供电压的装置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8" title=""/>
          <p:cNvGrpSpPr/>
          <p:nvPr>
            <p:custDataLst>
              <p:tags r:id="rId18"/>
            </p:custDataLst>
          </p:nvPr>
        </p:nvGrpSpPr>
        <p:grpSpPr>
          <a:xfrm>
            <a:off x="3548063" y="1023629"/>
            <a:ext cx="291941" cy="1709336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19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2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5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993833" y="1932776"/>
            <a:ext cx="193643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单位：伏特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(V)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5" title="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993833" y="2518563"/>
            <a:ext cx="184832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常见的电压值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2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690336" y="3674201"/>
            <a:ext cx="998554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993832" y="1381524"/>
            <a:ext cx="289702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电压是形成电流的原因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3" name="矩形 6759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5038" y="1242320"/>
            <a:ext cx="367248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电路中先后接入一节和两节干电池，观察小灯泡的亮度。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实验观察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5" name="Rectangle 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5038" y="2842186"/>
            <a:ext cx="4034912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两次实验小灯泡的亮度相同吗？你认为是什么原因引起的？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 title=""/>
          <p:cNvPicPr/>
          <p:nvPr>
            <p:custDataLst>
              <p:tags r:id="rId11"/>
            </p:custDataLst>
          </p:nvPr>
        </p:nvPicPr>
        <p:blipFill>
          <a:blip r:embed="rId10"/>
          <a:srcRect l="30944" t="31780" r="32092" b="24380"/>
          <a:stretch>
            <a:fillRect/>
          </a:stretch>
        </p:blipFill>
        <p:spPr>
          <a:xfrm>
            <a:off x="6945929" y="3276571"/>
            <a:ext cx="1532327" cy="1021552"/>
          </a:xfrm>
          <a:prstGeom prst="rect">
            <a:avLst/>
          </a:prstGeom>
        </p:spPr>
      </p:pic>
      <p:pic>
        <p:nvPicPr>
          <p:cNvPr id="27" name="图片 26" title=""/>
          <p:cNvPicPr/>
          <p:nvPr>
            <p:custDataLst>
              <p:tags r:id="rId13"/>
            </p:custDataLst>
          </p:nvPr>
        </p:nvPicPr>
        <p:blipFill>
          <a:blip r:embed="rId12"/>
          <a:srcRect l="33612" t="32854" r="34232" b="23307"/>
          <a:stretch>
            <a:fillRect/>
          </a:stretch>
        </p:blipFill>
        <p:spPr>
          <a:xfrm>
            <a:off x="5266910" y="3369599"/>
            <a:ext cx="1310368" cy="1004207"/>
          </a:xfrm>
          <a:prstGeom prst="rect">
            <a:avLst/>
          </a:prstGeom>
        </p:spPr>
      </p:pic>
      <p:pic>
        <p:nvPicPr>
          <p:cNvPr id="28" name="图片 27" title=""/>
          <p:cNvPicPr/>
          <p:nvPr>
            <p:custDataLst>
              <p:tags r:id="rId15"/>
            </p:custDataLst>
          </p:nvPr>
        </p:nvPicPr>
        <p:blipFill>
          <a:blip r:embed="rId14"/>
          <a:srcRect l="21349" t="40544" r="22646" b="28187"/>
          <a:stretch>
            <a:fillRect/>
          </a:stretch>
        </p:blipFill>
        <p:spPr>
          <a:xfrm>
            <a:off x="5922094" y="2529902"/>
            <a:ext cx="1996169" cy="624568"/>
          </a:xfrm>
          <a:prstGeom prst="rect">
            <a:avLst/>
          </a:prstGeom>
        </p:spPr>
      </p:pic>
      <p:pic>
        <p:nvPicPr>
          <p:cNvPr id="29" name="图片 28" title=""/>
          <p:cNvPicPr/>
          <p:nvPr>
            <p:custDataLst>
              <p:tags r:id="rId17"/>
            </p:custDataLst>
          </p:nvPr>
        </p:nvPicPr>
        <p:blipFill>
          <a:blip r:embed="rId16"/>
          <a:srcRect l="32656" t="37894" r="31666" b="31304"/>
          <a:stretch>
            <a:fillRect/>
          </a:stretch>
        </p:blipFill>
        <p:spPr>
          <a:xfrm>
            <a:off x="6324114" y="1806981"/>
            <a:ext cx="1164089" cy="600819"/>
          </a:xfrm>
          <a:prstGeom prst="rect">
            <a:avLst/>
          </a:prstGeom>
        </p:spPr>
      </p:pic>
      <p:pic>
        <p:nvPicPr>
          <p:cNvPr id="30" name="Picture 6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5" t="20764" r="84085" b="9081"/>
          <a:stretch>
            <a:fillRect/>
          </a:stretch>
        </p:blipFill>
        <p:spPr bwMode="auto">
          <a:xfrm rot="246262">
            <a:off x="5233110" y="2346411"/>
            <a:ext cx="398212" cy="181687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1" name="Picture 6" title=""/>
          <p:cNvPicPr>
            <a:picLocks noChangeArrowheads="1"/>
          </p:cNvPicPr>
          <p:nvPr>
            <p:custDataLst>
              <p:tags r:id="rId20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5" t="20764" r="84085" b="9081"/>
          <a:stretch>
            <a:fillRect/>
          </a:stretch>
        </p:blipFill>
        <p:spPr bwMode="auto">
          <a:xfrm flipH="1">
            <a:off x="8149538" y="2352770"/>
            <a:ext cx="397007" cy="1811071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2" name="Picture 6" title="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26" t="47573" r="84084" b="9080"/>
          <a:stretch>
            <a:fillRect/>
          </a:stretch>
        </p:blipFill>
        <p:spPr bwMode="auto">
          <a:xfrm rot="16791840">
            <a:off x="6621592" y="3613919"/>
            <a:ext cx="506411" cy="1122574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9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0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1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2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3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4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5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6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7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8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19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0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1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2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3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4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5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6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7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8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9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0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1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2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3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4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5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6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7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8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39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0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1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2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3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4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5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6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7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8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49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0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1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2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3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4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5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6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7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8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59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0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1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2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3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4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65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 sz="100"/>
          </a:p>
        </p:txBody>
      </p:sp>
      <p:sp>
        <p:nvSpPr>
          <p:cNvPr id="2" name="圆角矩形标注 1" title=""/>
          <p:cNvSpPr/>
          <p:nvPr>
            <p:custDataLst>
              <p:tags r:id="rId61"/>
            </p:custDataLst>
          </p:nvPr>
        </p:nvSpPr>
        <p:spPr>
          <a:xfrm>
            <a:off x="197696" y="2194233"/>
            <a:ext cx="918064" cy="540038"/>
          </a:xfrm>
          <a:prstGeom prst="wedgeRoundRectCallout">
            <a:avLst>
              <a:gd name="adj1" fmla="val 103649"/>
              <a:gd name="adj2" fmla="val 56062"/>
              <a:gd name="adj3" fmla="val 16667"/>
            </a:avLst>
          </a:prstGeom>
          <a:solidFill>
            <a:srgbClr val="228989"/>
          </a:solidFill>
          <a:ln>
            <a:solidFill>
              <a:srgbClr val="22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0" smtClean="0">
                <a:latin typeface="微软雅黑" panose="020b0503020204020204" charset="-122"/>
                <a:ea typeface="微软雅黑" panose="020b0503020204020204" charset="-122"/>
              </a:rPr>
              <a:t>点击按钮播放动画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62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4"/>
            <p:cNvGrpSpPr/>
            <p:nvPr>
              <p:custDataLst>
                <p:tags r:id="rId6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6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6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5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mtClean="0">
                  <a:solidFill>
                    <a:srgbClr val="008080"/>
                  </a:solidFill>
                  <a:latin typeface="微软雅黑" panose="020b0503020204020204" charset="-122"/>
                </a:rPr>
                <a:t>水压类比电压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25" name="Host Control  1026" title=""/>
          <p:cNvPicPr preferRelativeResize="0"/>
          <p:nvPr>
            <p:custDataLst>
              <p:tags r:id="rId68"/>
            </p:custDataLst>
          </p:nvPr>
        </p:nvPicPr>
        <p:blipFill>
          <a:blip r:embed="rId67"/>
          <a:stretch>
            <a:fillRect/>
          </a:stretch>
        </p:blipFill>
        <p:spPr>
          <a:xfrm>
            <a:off x="1876843" y="1005641"/>
            <a:ext cx="5562600" cy="3671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908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6000" y="2003035"/>
            <a:ext cx="698500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电压是使电荷定向移动形成电流的原因。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909" name="Rectangle 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5655" y="1556198"/>
            <a:ext cx="496834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电源是提供电压的装置。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910" name="Text Box 9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9726" y="1113649"/>
            <a:ext cx="385286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电压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Rectangle 7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6754" y="2895773"/>
            <a:ext cx="7273247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国际单位：伏特（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volt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 ，简称伏，用符号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V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表示。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常用单位：千伏（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kV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）、毫伏（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）、微伏（</a:t>
            </a:r>
            <a:r>
              <a:rPr lang="en-US" altLang="zh-CN" sz="2100" err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μV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换算：　　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 kV = 10</a:t>
            </a:r>
            <a:r>
              <a:rPr lang="en-US" altLang="zh-CN" sz="21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V      1 V   =10</a:t>
            </a:r>
            <a:r>
              <a:rPr lang="en-US" altLang="zh-CN" sz="21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mV      1 mV   =10</a:t>
            </a:r>
            <a:r>
              <a:rPr lang="en-US" altLang="zh-CN" sz="2100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μV</a:t>
            </a:r>
            <a:endParaRPr lang="en-US" altLang="zh-CN" sz="21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矩形 70660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2885" y="2492728"/>
            <a:ext cx="2183130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 b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电压的单位：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8"/>
            </p:custDataLst>
          </p:nvPr>
        </p:nvGrpSpPr>
        <p:grpSpPr>
          <a:xfrm>
            <a:off x="-2380" y="369810"/>
            <a:ext cx="1441184" cy="549593"/>
            <a:chOff x="-3174" y="536260"/>
            <a:chExt cx="1921579" cy="732790"/>
          </a:xfrm>
        </p:grpSpPr>
        <p:sp>
          <p:nvSpPr>
            <p:cNvPr id="11" name="矩形 10"/>
            <p:cNvSpPr/>
            <p:nvPr>
              <p:custDataLst>
                <p:tags r:id="rId9"/>
              </p:custDataLst>
            </p:nvPr>
          </p:nvSpPr>
          <p:spPr>
            <a:xfrm>
              <a:off x="-3174" y="536260"/>
              <a:ext cx="1921510" cy="7327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2" name="直接连接符 11"/>
            <p:cNvCxnSpPr/>
            <p:nvPr>
              <p:custDataLst>
                <p:tags r:id="rId10"/>
              </p:custDataLst>
            </p:nvPr>
          </p:nvCxnSpPr>
          <p:spPr>
            <a:xfrm>
              <a:off x="0" y="1124840"/>
              <a:ext cx="170369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39635" y="605839"/>
              <a:ext cx="1078770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小结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8" grpId="0"/>
      <p:bldP spid="37909" grpId="0"/>
      <p:bldP spid="37910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8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常见的电压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80073" y="1575911"/>
          <a:ext cx="7896225" cy="288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965"/>
                <a:gridCol w="1180465"/>
                <a:gridCol w="2441575"/>
                <a:gridCol w="1506220"/>
              </a:tblGrid>
              <a:tr h="57658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一单元太阳能电池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0.5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一块铅蓄电池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2.0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57658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一节镍氢电池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1.2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一节锂离子电池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3.6~3.7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7658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一粒纽扣电池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1.25~3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家庭电路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220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57658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一节干电池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1.5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工厂动力用电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380</a:t>
                      </a:r>
                      <a:endParaRPr lang="zh-CN" altLang="en-US" sz="18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76580">
                <a:tc gridSpan="4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015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人体安全电压：</a:t>
                      </a:r>
                      <a:r>
                        <a:rPr lang="zh-CN" altLang="en-US" sz="15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不超过</a:t>
                      </a:r>
                      <a:r>
                        <a:rPr lang="en-US" altLang="zh-CN" sz="1500" b="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36V</a:t>
                      </a:r>
                      <a:endParaRPr lang="en-US" altLang="zh-CN" sz="1500" b="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3303270" y="952500"/>
            <a:ext cx="2621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一些常见的电压值</a:t>
            </a:r>
            <a:endParaRPr lang="zh-CN" altLang="en-US" sz="2100" b="1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0"/>
            </p:custDataLst>
          </p:nvPr>
        </p:nvSpPr>
        <p:spPr>
          <a:xfrm>
            <a:off x="7326154" y="1184434"/>
            <a:ext cx="12877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单位：</a:t>
            </a:r>
            <a:r>
              <a:rPr lang="en-US" altLang="zh-CN" sz="2100" b="1">
                <a:latin typeface="Times New Roman" panose="02020603050405020304" charset="0"/>
                <a:cs typeface="Times New Roman" panose="02020603050405020304" charset="0"/>
              </a:rPr>
              <a:t>V</a:t>
            </a:r>
            <a:endParaRPr lang="en-US" altLang="zh-CN" sz="21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9394" y="824045"/>
            <a:ext cx="5049350" cy="379329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伏特是意大利物理学家。善于思考、喜欢探求、勇于实践的他在青少年时期就开始了电学实验，他读了很多电学的书，他的实验超出了当时已知的一切电学知识。</a:t>
            </a:r>
            <a:r>
              <a:rPr lang="en-US" altLang="zh-CN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1800</a:t>
            </a:r>
            <a:r>
              <a:rPr lang="zh-CN" altLang="en-US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20</a:t>
            </a:r>
            <a:r>
              <a:rPr lang="zh-CN" altLang="en-US" sz="1950" kern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日他宣布发明了伏打电堆，这一神奇发明，对电学的研究具有划时代的意义。伏特被称为“电源之父”。后人为纪念这位著名的物理学家，把电压的单位规定为伏特。 </a:t>
            </a:r>
            <a:endParaRPr lang="zh-CN" altLang="en-US" sz="1950" kern="0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5985034" y="638175"/>
            <a:ext cx="2708910" cy="3135630"/>
            <a:chOff x="8997" y="860"/>
            <a:chExt cx="5688" cy="6584"/>
          </a:xfrm>
        </p:grpSpPr>
        <p:pic>
          <p:nvPicPr>
            <p:cNvPr id="2" name="图片 1" descr="伏特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529" y="1459"/>
              <a:ext cx="4652" cy="5724"/>
            </a:xfrm>
            <a:prstGeom prst="ellipse">
              <a:avLst/>
            </a:prstGeom>
          </p:spPr>
        </p:pic>
        <p:pic>
          <p:nvPicPr>
            <p:cNvPr id="6" name="图片 5" descr="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997" y="860"/>
              <a:ext cx="5688" cy="6585"/>
            </a:xfrm>
            <a:prstGeom prst="rect">
              <a:avLst/>
            </a:prstGeom>
          </p:spPr>
        </p:pic>
      </p:grp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6469856" y="3774281"/>
            <a:ext cx="218598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100" b="1"/>
              <a:t>亚历山德罗·伏特</a:t>
            </a:r>
            <a:endParaRPr lang="zh-CN" altLang="en-US" sz="2100" b="1"/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6763226" y="4149566"/>
            <a:ext cx="1632109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/>
              <a:t>Alessandro  Volta</a:t>
            </a:r>
            <a:endParaRPr lang="zh-CN" altLang="en-US" sz="100"/>
          </a:p>
        </p:txBody>
      </p:sp>
      <p:sp>
        <p:nvSpPr>
          <p:cNvPr id="10" name="文本框 9" title=""/>
          <p:cNvSpPr txBox="1"/>
          <p:nvPr>
            <p:custDataLst>
              <p:tags r:id="rId11"/>
            </p:custDataLst>
          </p:nvPr>
        </p:nvSpPr>
        <p:spPr>
          <a:xfrm>
            <a:off x="6890385" y="4461750"/>
            <a:ext cx="25273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00"/>
              <a:t>(</a:t>
            </a:r>
            <a:r>
              <a:rPr lang="zh-CN" altLang="en-US" sz="100"/>
              <a:t>17</a:t>
            </a:r>
            <a:r>
              <a:rPr lang="en-US" altLang="zh-CN" sz="100"/>
              <a:t>4</a:t>
            </a:r>
            <a:r>
              <a:rPr lang="zh-CN" altLang="en-US" sz="100"/>
              <a:t>5—18</a:t>
            </a:r>
            <a:r>
              <a:rPr lang="en-US" altLang="zh-CN" sz="100"/>
              <a:t>27)</a:t>
            </a:r>
            <a:endParaRPr lang="en-US" altLang="zh-CN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4"/>
            </p:custDataLst>
          </p:nvPr>
        </p:nvSpPr>
        <p:spPr>
          <a:xfrm>
            <a:off x="573564" y="805497"/>
            <a:ext cx="6530975" cy="267398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60000"/>
              </a:lnSpc>
              <a:defRPr/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下列说法正确的是（      ）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电路中只要有电压，就会有电流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电压一定会使物体中的电子不断移动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电路中有电流，电路两端一定有电压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电流使导体中不断形成电压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3320009" y="960891"/>
            <a:ext cx="468313" cy="45910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圆角矩形标注 8" title=""/>
          <p:cNvSpPr/>
          <p:nvPr>
            <p:custDataLst>
              <p:tags r:id="rId6"/>
            </p:custDataLst>
          </p:nvPr>
        </p:nvSpPr>
        <p:spPr bwMode="auto">
          <a:xfrm>
            <a:off x="6073173" y="696741"/>
            <a:ext cx="2926990" cy="787400"/>
          </a:xfrm>
          <a:prstGeom prst="wedgeRoundRectCallout">
            <a:avLst>
              <a:gd name="adj1" fmla="val -41930"/>
              <a:gd name="adj2" fmla="val 66795"/>
              <a:gd name="adj3" fmla="val 16667"/>
            </a:avLst>
          </a:prstGeom>
          <a:noFill/>
          <a:ln>
            <a:solidFill>
              <a:srgbClr val="228989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7" tIns="45718" rIns="91437" bIns="45718"/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电路中有电压，但是不构成通路，就不会有电流。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标注 9" title=""/>
          <p:cNvSpPr/>
          <p:nvPr>
            <p:custDataLst>
              <p:tags r:id="rId7"/>
            </p:custDataLst>
          </p:nvPr>
        </p:nvSpPr>
        <p:spPr bwMode="auto">
          <a:xfrm>
            <a:off x="6528110" y="1895892"/>
            <a:ext cx="2414588" cy="1100137"/>
          </a:xfrm>
          <a:prstGeom prst="wedgeRoundRectCallout">
            <a:avLst>
              <a:gd name="adj1" fmla="val -59473"/>
              <a:gd name="adj2" fmla="val -29085"/>
              <a:gd name="adj3" fmla="val 16667"/>
            </a:avLst>
          </a:prstGeom>
          <a:noFill/>
          <a:ln>
            <a:solidFill>
              <a:srgbClr val="228989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7" tIns="45718" rIns="91437" bIns="45718"/>
          <a:lstStyle/>
          <a:p>
            <a:pPr algn="just"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电路中有电压，但是不构成通路，就不会使电子不断移动。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圆角矩形标注 10" title=""/>
          <p:cNvSpPr/>
          <p:nvPr>
            <p:custDataLst>
              <p:tags r:id="rId8"/>
            </p:custDataLst>
          </p:nvPr>
        </p:nvSpPr>
        <p:spPr bwMode="auto">
          <a:xfrm>
            <a:off x="6347936" y="3480435"/>
            <a:ext cx="2594610" cy="1086803"/>
          </a:xfrm>
          <a:prstGeom prst="wedgeRoundRectCallout">
            <a:avLst>
              <a:gd name="adj1" fmla="val -48843"/>
              <a:gd name="adj2" fmla="val -73049"/>
              <a:gd name="adj3" fmla="val 16667"/>
            </a:avLst>
          </a:prstGeom>
          <a:noFill/>
          <a:ln>
            <a:solidFill>
              <a:srgbClr val="228989"/>
            </a:solidFill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7" tIns="45718" rIns="91437" bIns="45718"/>
          <a:lstStyle/>
          <a:p>
            <a:pPr eaLnBrk="1" hangingPunct="1">
              <a:defRPr/>
            </a:pP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电压是形成电流的原因，而电流不是形成电压的原因。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6" name="组合 15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rcRect l="10406" t="29656" r="51104" b="31052"/>
          <a:stretch>
            <a:fillRect/>
          </a:stretch>
        </p:blipFill>
        <p:spPr>
          <a:xfrm>
            <a:off x="5938838" y="2536508"/>
            <a:ext cx="318135" cy="324803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5924550" y="1517333"/>
            <a:ext cx="332423" cy="325279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5924550" y="2026920"/>
            <a:ext cx="332423" cy="325279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4"/>
          <a:srcRect l="51604" t="29656" r="8229" b="31052"/>
          <a:stretch>
            <a:fillRect/>
          </a:stretch>
        </p:blipFill>
        <p:spPr>
          <a:xfrm>
            <a:off x="5924550" y="3045619"/>
            <a:ext cx="332423" cy="3252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  <p:tag name="KSO_WM_UNIT_TABLE_BEAUTIFY" val="smartTable{391fa3cb-26ab-4275-8a02-37f9f470618f}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  <p:tag name="KSO_WM_UNIT_TABLE_BEAUTIFY" val="smartTable{3215dd23-f376-4d11-86e4-9c0abdd0eee9}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1227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1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2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3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4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5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6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7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8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UNIQUEID" val="997"/>
</p:tagLst>
</file>

<file path=ppt/tags/tag504.xml><?xml version="1.0" encoding="utf-8"?>
<p:tagLst xmlns:p="http://schemas.openxmlformats.org/presentationml/2006/main">
  <p:tag name="AS_UNIQUEID" val="998"/>
</p:tagLst>
</file>

<file path=ppt/tags/tag505.xml><?xml version="1.0" encoding="utf-8"?>
<p:tagLst xmlns:p="http://schemas.openxmlformats.org/presentationml/2006/main">
  <p:tag name="AS_UNIQUEID" val="999"/>
</p:tagLst>
</file>

<file path=ppt/tags/tag506.xml><?xml version="1.0" encoding="utf-8"?>
<p:tagLst xmlns:p="http://schemas.openxmlformats.org/presentationml/2006/main">
  <p:tag name="AS_UNIQUEID" val="1000"/>
</p:tagLst>
</file>

<file path=ppt/tags/tag507.xml><?xml version="1.0" encoding="utf-8"?>
<p:tagLst xmlns:p="http://schemas.openxmlformats.org/presentationml/2006/main">
  <p:tag name="AS_UNIQUEID" val="1001"/>
</p:tagLst>
</file>

<file path=ppt/tags/tag508.xml><?xml version="1.0" encoding="utf-8"?>
<p:tagLst xmlns:p="http://schemas.openxmlformats.org/presentationml/2006/main">
  <p:tag name="AS_UNIQUEID" val="1002"/>
</p:tagLst>
</file>

<file path=ppt/tags/tag509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549"/>
</p:tagLst>
</file>

<file path=ppt/tags/tag510.xml><?xml version="1.0" encoding="utf-8"?>
<p:tagLst xmlns:p="http://schemas.openxmlformats.org/presentationml/2006/main">
  <p:tag name="AS_UNIQUEID" val="1004"/>
</p:tagLst>
</file>

<file path=ppt/tags/tag511.xml><?xml version="1.0" encoding="utf-8"?>
<p:tagLst xmlns:p="http://schemas.openxmlformats.org/presentationml/2006/main">
  <p:tag name="AS_UNIQUEID" val="1005"/>
</p:tagLst>
</file>

<file path=ppt/tags/tag512.xml><?xml version="1.0" encoding="utf-8"?>
<p:tagLst xmlns:p="http://schemas.openxmlformats.org/presentationml/2006/main">
  <p:tag name="AS_UNIQUEID" val="1006"/>
</p:tagLst>
</file>

<file path=ppt/tags/tag513.xml><?xml version="1.0" encoding="utf-8"?>
<p:tagLst xmlns:p="http://schemas.openxmlformats.org/presentationml/2006/main">
  <p:tag name="AS_UNIQUEID" val="1007"/>
</p:tagLst>
</file>

<file path=ppt/tags/tag514.xml><?xml version="1.0" encoding="utf-8"?>
<p:tagLst xmlns:p="http://schemas.openxmlformats.org/presentationml/2006/main">
  <p:tag name="AS_UNIQUEID" val="1008"/>
</p:tagLst>
</file>

<file path=ppt/tags/tag515.xml><?xml version="1.0" encoding="utf-8"?>
<p:tagLst xmlns:p="http://schemas.openxmlformats.org/presentationml/2006/main">
  <p:tag name="AS_UNIQUEID" val="1009"/>
</p:tagLst>
</file>

<file path=ppt/tags/tag516.xml><?xml version="1.0" encoding="utf-8"?>
<p:tagLst xmlns:p="http://schemas.openxmlformats.org/presentationml/2006/main">
  <p:tag name="AS_UNIQUEID" val="1010"/>
</p:tagLst>
</file>

<file path=ppt/tags/tag517.xml><?xml version="1.0" encoding="utf-8"?>
<p:tagLst xmlns:p="http://schemas.openxmlformats.org/presentationml/2006/main">
  <p:tag name="AS_UNIQUEID" val="1011"/>
</p:tagLst>
</file>

<file path=ppt/tags/tag518.xml><?xml version="1.0" encoding="utf-8"?>
<p:tagLst xmlns:p="http://schemas.openxmlformats.org/presentationml/2006/main">
  <p:tag name="AS_UNIQUEID" val="1012"/>
</p:tagLst>
</file>

<file path=ppt/tags/tag519.xml><?xml version="1.0" encoding="utf-8"?>
<p:tagLst xmlns:p="http://schemas.openxmlformats.org/presentationml/2006/main">
  <p:tag name="AS_UNIQUEID" val="1013"/>
</p:tagLst>
</file>

<file path=ppt/tags/tag52.xml><?xml version="1.0" encoding="utf-8"?>
<p:tagLst xmlns:p="http://schemas.openxmlformats.org/presentationml/2006/main">
  <p:tag name="AS_UNIQUEID" val="550"/>
</p:tagLst>
</file>

<file path=ppt/tags/tag520.xml><?xml version="1.0" encoding="utf-8"?>
<p:tagLst xmlns:p="http://schemas.openxmlformats.org/presentationml/2006/main">
  <p:tag name="AS_UNIQUEID" val="1014"/>
</p:tagLst>
</file>

<file path=ppt/tags/tag521.xml><?xml version="1.0" encoding="utf-8"?>
<p:tagLst xmlns:p="http://schemas.openxmlformats.org/presentationml/2006/main">
  <p:tag name="AS_UNIQUEID" val="1015"/>
</p:tagLst>
</file>

<file path=ppt/tags/tag522.xml><?xml version="1.0" encoding="utf-8"?>
<p:tagLst xmlns:p="http://schemas.openxmlformats.org/presentationml/2006/main">
  <p:tag name="AS_UNIQUEID" val="1016"/>
</p:tagLst>
</file>

<file path=ppt/tags/tag523.xml><?xml version="1.0" encoding="utf-8"?>
<p:tagLst xmlns:p="http://schemas.openxmlformats.org/presentationml/2006/main">
  <p:tag name="AS_UNIQUEID" val="1017"/>
</p:tagLst>
</file>

<file path=ppt/tags/tag524.xml><?xml version="1.0" encoding="utf-8"?>
<p:tagLst xmlns:p="http://schemas.openxmlformats.org/presentationml/2006/main">
  <p:tag name="AS_UNIQUEID" val="1018"/>
</p:tagLst>
</file>

<file path=ppt/tags/tag525.xml><?xml version="1.0" encoding="utf-8"?>
<p:tagLst xmlns:p="http://schemas.openxmlformats.org/presentationml/2006/main">
  <p:tag name="AS_UNIQUEID" val="1019"/>
</p:tagLst>
</file>

<file path=ppt/tags/tag526.xml><?xml version="1.0" encoding="utf-8"?>
<p:tagLst xmlns:p="http://schemas.openxmlformats.org/presentationml/2006/main">
  <p:tag name="AS_UNIQUEID" val="1020"/>
</p:tagLst>
</file>

<file path=ppt/tags/tag527.xml><?xml version="1.0" encoding="utf-8"?>
<p:tagLst xmlns:p="http://schemas.openxmlformats.org/presentationml/2006/main">
  <p:tag name="AS_UNIQUEID" val="1021"/>
</p:tagLst>
</file>

<file path=ppt/tags/tag528.xml><?xml version="1.0" encoding="utf-8"?>
<p:tagLst xmlns:p="http://schemas.openxmlformats.org/presentationml/2006/main">
  <p:tag name="AS_UNIQUEID" val="1022"/>
</p:tagLst>
</file>

<file path=ppt/tags/tag529.xml><?xml version="1.0" encoding="utf-8"?>
<p:tagLst xmlns:p="http://schemas.openxmlformats.org/presentationml/2006/main">
  <p:tag name="AS_UNIQUEID" val="1023"/>
</p:tagLst>
</file>

<file path=ppt/tags/tag53.xml><?xml version="1.0" encoding="utf-8"?>
<p:tagLst xmlns:p="http://schemas.openxmlformats.org/presentationml/2006/main">
  <p:tag name="AS_UNIQUEID" val="551"/>
</p:tagLst>
</file>

<file path=ppt/tags/tag530.xml><?xml version="1.0" encoding="utf-8"?>
<p:tagLst xmlns:p="http://schemas.openxmlformats.org/presentationml/2006/main">
  <p:tag name="AS_UNIQUEID" val="1024"/>
</p:tagLst>
</file>

<file path=ppt/tags/tag531.xml><?xml version="1.0" encoding="utf-8"?>
<p:tagLst xmlns:p="http://schemas.openxmlformats.org/presentationml/2006/main">
  <p:tag name="AS_UNIQUEID" val="1025"/>
</p:tagLst>
</file>

<file path=ppt/tags/tag532.xml><?xml version="1.0" encoding="utf-8"?>
<p:tagLst xmlns:p="http://schemas.openxmlformats.org/presentationml/2006/main">
  <p:tag name="AS_UNIQUEID" val="1026"/>
</p:tagLst>
</file>

<file path=ppt/tags/tag533.xml><?xml version="1.0" encoding="utf-8"?>
<p:tagLst xmlns:p="http://schemas.openxmlformats.org/presentationml/2006/main">
  <p:tag name="AS_UNIQUEID" val="1027"/>
</p:tagLst>
</file>

<file path=ppt/tags/tag534.xml><?xml version="1.0" encoding="utf-8"?>
<p:tagLst xmlns:p="http://schemas.openxmlformats.org/presentationml/2006/main">
  <p:tag name="AS_UNIQUEID" val="1028"/>
</p:tagLst>
</file>

<file path=ppt/tags/tag535.xml><?xml version="1.0" encoding="utf-8"?>
<p:tagLst xmlns:p="http://schemas.openxmlformats.org/presentationml/2006/main">
  <p:tag name="AS_UNIQUEID" val="1029"/>
</p:tagLst>
</file>

<file path=ppt/tags/tag536.xml><?xml version="1.0" encoding="utf-8"?>
<p:tagLst xmlns:p="http://schemas.openxmlformats.org/presentationml/2006/main">
  <p:tag name="AS_UNIQUEID" val="1030"/>
</p:tagLst>
</file>

<file path=ppt/tags/tag537.xml><?xml version="1.0" encoding="utf-8"?>
<p:tagLst xmlns:p="http://schemas.openxmlformats.org/presentationml/2006/main">
  <p:tag name="AS_UNIQUEID" val="1031"/>
</p:tagLst>
</file>

<file path=ppt/tags/tag538.xml><?xml version="1.0" encoding="utf-8"?>
<p:tagLst xmlns:p="http://schemas.openxmlformats.org/presentationml/2006/main">
  <p:tag name="AS_UNIQUEID" val="1032"/>
</p:tagLst>
</file>

<file path=ppt/tags/tag539.xml><?xml version="1.0" encoding="utf-8"?>
<p:tagLst xmlns:p="http://schemas.openxmlformats.org/presentationml/2006/main">
  <p:tag name="AS_UNIQUEID" val="1033"/>
</p:tagLst>
</file>

<file path=ppt/tags/tag54.xml><?xml version="1.0" encoding="utf-8"?>
<p:tagLst xmlns:p="http://schemas.openxmlformats.org/presentationml/2006/main">
  <p:tag name="AS_UNIQUEID" val="552"/>
</p:tagLst>
</file>

<file path=ppt/tags/tag540.xml><?xml version="1.0" encoding="utf-8"?>
<p:tagLst xmlns:p="http://schemas.openxmlformats.org/presentationml/2006/main">
  <p:tag name="AS_UNIQUEID" val="1034"/>
</p:tagLst>
</file>

<file path=ppt/tags/tag541.xml><?xml version="1.0" encoding="utf-8"?>
<p:tagLst xmlns:p="http://schemas.openxmlformats.org/presentationml/2006/main">
  <p:tag name="AS_UNIQUEID" val="1035"/>
</p:tagLst>
</file>

<file path=ppt/tags/tag542.xml><?xml version="1.0" encoding="utf-8"?>
<p:tagLst xmlns:p="http://schemas.openxmlformats.org/presentationml/2006/main">
  <p:tag name="AS_UNIQUEID" val="1036"/>
</p:tagLst>
</file>

<file path=ppt/tags/tag543.xml><?xml version="1.0" encoding="utf-8"?>
<p:tagLst xmlns:p="http://schemas.openxmlformats.org/presentationml/2006/main">
  <p:tag name="AS_UNIQUEID" val="1037"/>
</p:tagLst>
</file>

<file path=ppt/tags/tag544.xml><?xml version="1.0" encoding="utf-8"?>
<p:tagLst xmlns:p="http://schemas.openxmlformats.org/presentationml/2006/main">
  <p:tag name="AS_UNIQUEID" val="1038"/>
</p:tagLst>
</file>

<file path=ppt/tags/tag545.xml><?xml version="1.0" encoding="utf-8"?>
<p:tagLst xmlns:p="http://schemas.openxmlformats.org/presentationml/2006/main">
  <p:tag name="AS_UNIQUEID" val="1039"/>
</p:tagLst>
</file>

<file path=ppt/tags/tag546.xml><?xml version="1.0" encoding="utf-8"?>
<p:tagLst xmlns:p="http://schemas.openxmlformats.org/presentationml/2006/main">
  <p:tag name="AS_UNIQUEID" val="1040"/>
</p:tagLst>
</file>

<file path=ppt/tags/tag547.xml><?xml version="1.0" encoding="utf-8"?>
<p:tagLst xmlns:p="http://schemas.openxmlformats.org/presentationml/2006/main">
  <p:tag name="AS_UNIQUEID" val="1041"/>
</p:tagLst>
</file>

<file path=ppt/tags/tag548.xml><?xml version="1.0" encoding="utf-8"?>
<p:tagLst xmlns:p="http://schemas.openxmlformats.org/presentationml/2006/main">
  <p:tag name="AS_UNIQUEID" val="1042"/>
</p:tagLst>
</file>

<file path=ppt/tags/tag549.xml><?xml version="1.0" encoding="utf-8"?>
<p:tagLst xmlns:p="http://schemas.openxmlformats.org/presentationml/2006/main">
  <p:tag name="AS_UNIQUEID" val="1043"/>
</p:tagLst>
</file>

<file path=ppt/tags/tag55.xml><?xml version="1.0" encoding="utf-8"?>
<p:tagLst xmlns:p="http://schemas.openxmlformats.org/presentationml/2006/main">
  <p:tag name="AS_UNIQUEID" val="553"/>
</p:tagLst>
</file>

<file path=ppt/tags/tag550.xml><?xml version="1.0" encoding="utf-8"?>
<p:tagLst xmlns:p="http://schemas.openxmlformats.org/presentationml/2006/main">
  <p:tag name="AS_UNIQUEID" val="1044"/>
</p:tagLst>
</file>

<file path=ppt/tags/tag551.xml><?xml version="1.0" encoding="utf-8"?>
<p:tagLst xmlns:p="http://schemas.openxmlformats.org/presentationml/2006/main">
  <p:tag name="AS_UNIQUEID" val="1045"/>
</p:tagLst>
</file>

<file path=ppt/tags/tag552.xml><?xml version="1.0" encoding="utf-8"?>
<p:tagLst xmlns:p="http://schemas.openxmlformats.org/presentationml/2006/main">
  <p:tag name="AS_UNIQUEID" val="1046"/>
</p:tagLst>
</file>

<file path=ppt/tags/tag553.xml><?xml version="1.0" encoding="utf-8"?>
<p:tagLst xmlns:p="http://schemas.openxmlformats.org/presentationml/2006/main">
  <p:tag name="AS_UNIQUEID" val="1047"/>
</p:tagLst>
</file>

<file path=ppt/tags/tag554.xml><?xml version="1.0" encoding="utf-8"?>
<p:tagLst xmlns:p="http://schemas.openxmlformats.org/presentationml/2006/main">
  <p:tag name="AS_UNIQUEID" val="1048"/>
</p:tagLst>
</file>

<file path=ppt/tags/tag555.xml><?xml version="1.0" encoding="utf-8"?>
<p:tagLst xmlns:p="http://schemas.openxmlformats.org/presentationml/2006/main">
  <p:tag name="AS_UNIQUEID" val="1049"/>
</p:tagLst>
</file>

<file path=ppt/tags/tag556.xml><?xml version="1.0" encoding="utf-8"?>
<p:tagLst xmlns:p="http://schemas.openxmlformats.org/presentationml/2006/main">
  <p:tag name="AS_UNIQUEID" val="1050"/>
</p:tagLst>
</file>

<file path=ppt/tags/tag557.xml><?xml version="1.0" encoding="utf-8"?>
<p:tagLst xmlns:p="http://schemas.openxmlformats.org/presentationml/2006/main">
  <p:tag name="AS_UNIQUEID" val="1051"/>
</p:tagLst>
</file>

<file path=ppt/tags/tag558.xml><?xml version="1.0" encoding="utf-8"?>
<p:tagLst xmlns:p="http://schemas.openxmlformats.org/presentationml/2006/main">
  <p:tag name="AS_UNIQUEID" val="1052"/>
</p:tagLst>
</file>

<file path=ppt/tags/tag559.xml><?xml version="1.0" encoding="utf-8"?>
<p:tagLst xmlns:p="http://schemas.openxmlformats.org/presentationml/2006/main">
  <p:tag name="AS_UNIQUEID" val="1053"/>
</p:tagLst>
</file>

<file path=ppt/tags/tag56.xml><?xml version="1.0" encoding="utf-8"?>
<p:tagLst xmlns:p="http://schemas.openxmlformats.org/presentationml/2006/main">
  <p:tag name="AS_UNIQUEID" val="554"/>
</p:tagLst>
</file>

<file path=ppt/tags/tag560.xml><?xml version="1.0" encoding="utf-8"?>
<p:tagLst xmlns:p="http://schemas.openxmlformats.org/presentationml/2006/main">
  <p:tag name="AS_UNIQUEID" val="1054"/>
</p:tagLst>
</file>

<file path=ppt/tags/tag561.xml><?xml version="1.0" encoding="utf-8"?>
<p:tagLst xmlns:p="http://schemas.openxmlformats.org/presentationml/2006/main">
  <p:tag name="AS_UNIQUEID" val="1055"/>
</p:tagLst>
</file>

<file path=ppt/tags/tag562.xml><?xml version="1.0" encoding="utf-8"?>
<p:tagLst xmlns:p="http://schemas.openxmlformats.org/presentationml/2006/main">
  <p:tag name="AS_UNIQUEID" val="1056"/>
</p:tagLst>
</file>

<file path=ppt/tags/tag563.xml><?xml version="1.0" encoding="utf-8"?>
<p:tagLst xmlns:p="http://schemas.openxmlformats.org/presentationml/2006/main">
  <p:tag name="AS_UNIQUEID" val="1057"/>
</p:tagLst>
</file>

<file path=ppt/tags/tag564.xml><?xml version="1.0" encoding="utf-8"?>
<p:tagLst xmlns:p="http://schemas.openxmlformats.org/presentationml/2006/main">
  <p:tag name="AS_UNIQUEID" val="1058"/>
</p:tagLst>
</file>

<file path=ppt/tags/tag565.xml><?xml version="1.0" encoding="utf-8"?>
<p:tagLst xmlns:p="http://schemas.openxmlformats.org/presentationml/2006/main">
  <p:tag name="AS_UNIQUEID" val="1059"/>
</p:tagLst>
</file>

<file path=ppt/tags/tag566.xml><?xml version="1.0" encoding="utf-8"?>
<p:tagLst xmlns:p="http://schemas.openxmlformats.org/presentationml/2006/main">
  <p:tag name="AS_UNIQUEID" val="1060"/>
</p:tagLst>
</file>

<file path=ppt/tags/tag567.xml><?xml version="1.0" encoding="utf-8"?>
<p:tagLst xmlns:p="http://schemas.openxmlformats.org/presentationml/2006/main">
  <p:tag name="AS_UNIQUEID" val="1061"/>
</p:tagLst>
</file>

<file path=ppt/tags/tag568.xml><?xml version="1.0" encoding="utf-8"?>
<p:tagLst xmlns:p="http://schemas.openxmlformats.org/presentationml/2006/main">
  <p:tag name="AS_UNIQUEID" val="1062"/>
</p:tagLst>
</file>

<file path=ppt/tags/tag569.xml><?xml version="1.0" encoding="utf-8"?>
<p:tagLst xmlns:p="http://schemas.openxmlformats.org/presentationml/2006/main">
  <p:tag name="AS_UNIQUEID" val="1063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70.xml><?xml version="1.0" encoding="utf-8"?>
<p:tagLst xmlns:p="http://schemas.openxmlformats.org/presentationml/2006/main">
  <p:tag name="AS_UNIQUEID" val="1064"/>
</p:tagLst>
</file>

<file path=ppt/tags/tag571.xml><?xml version="1.0" encoding="utf-8"?>
<p:tagLst xmlns:p="http://schemas.openxmlformats.org/presentationml/2006/main">
  <p:tag name="AS_UNIQUEID" val="1065"/>
</p:tagLst>
</file>

<file path=ppt/tags/tag572.xml><?xml version="1.0" encoding="utf-8"?>
<p:tagLst xmlns:p="http://schemas.openxmlformats.org/presentationml/2006/main">
  <p:tag name="AS_UNIQUEID" val="1066"/>
</p:tagLst>
</file>

<file path=ppt/tags/tag573.xml><?xml version="1.0" encoding="utf-8"?>
<p:tagLst xmlns:p="http://schemas.openxmlformats.org/presentationml/2006/main">
  <p:tag name="AS_UNIQUEID" val="1067"/>
</p:tagLst>
</file>

<file path=ppt/tags/tag574.xml><?xml version="1.0" encoding="utf-8"?>
<p:tagLst xmlns:p="http://schemas.openxmlformats.org/presentationml/2006/main">
  <p:tag name="AS_UNIQUEID" val="1068"/>
</p:tagLst>
</file>

<file path=ppt/tags/tag575.xml><?xml version="1.0" encoding="utf-8"?>
<p:tagLst xmlns:p="http://schemas.openxmlformats.org/presentationml/2006/main">
  <p:tag name="AS_UNIQUEID" val="1069"/>
</p:tagLst>
</file>

<file path=ppt/tags/tag576.xml><?xml version="1.0" encoding="utf-8"?>
<p:tagLst xmlns:p="http://schemas.openxmlformats.org/presentationml/2006/main">
  <p:tag name="AS_UNIQUEID" val="1070"/>
</p:tagLst>
</file>

<file path=ppt/tags/tag577.xml><?xml version="1.0" encoding="utf-8"?>
<p:tagLst xmlns:p="http://schemas.openxmlformats.org/presentationml/2006/main">
  <p:tag name="AS_UNIQUEID" val="1071"/>
</p:tagLst>
</file>

<file path=ppt/tags/tag578.xml><?xml version="1.0" encoding="utf-8"?>
<p:tagLst xmlns:p="http://schemas.openxmlformats.org/presentationml/2006/main">
  <p:tag name="AS_UNIQUEID" val="1072"/>
</p:tagLst>
</file>

<file path=ppt/tags/tag579.xml><?xml version="1.0" encoding="utf-8"?>
<p:tagLst xmlns:p="http://schemas.openxmlformats.org/presentationml/2006/main">
  <p:tag name="AS_UNIQUEID" val="1073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4"/>
</p:tagLst>
</file>

<file path=ppt/tags/tag581.xml><?xml version="1.0" encoding="utf-8"?>
<p:tagLst xmlns:p="http://schemas.openxmlformats.org/presentationml/2006/main">
  <p:tag name="AS_UNIQUEID" val="1075"/>
</p:tagLst>
</file>

<file path=ppt/tags/tag582.xml><?xml version="1.0" encoding="utf-8"?>
<p:tagLst xmlns:p="http://schemas.openxmlformats.org/presentationml/2006/main">
  <p:tag name="AS_UNIQUEID" val="1076"/>
</p:tagLst>
</file>

<file path=ppt/tags/tag583.xml><?xml version="1.0" encoding="utf-8"?>
<p:tagLst xmlns:p="http://schemas.openxmlformats.org/presentationml/2006/main">
  <p:tag name="AS_UNIQUEID" val="1077"/>
</p:tagLst>
</file>

<file path=ppt/tags/tag584.xml><?xml version="1.0" encoding="utf-8"?>
<p:tagLst xmlns:p="http://schemas.openxmlformats.org/presentationml/2006/main">
  <p:tag name="AS_UNIQUEID" val="1078"/>
</p:tagLst>
</file>

<file path=ppt/tags/tag585.xml><?xml version="1.0" encoding="utf-8"?>
<p:tagLst xmlns:p="http://schemas.openxmlformats.org/presentationml/2006/main">
  <p:tag name="AS_UNIQUEID" val="1079"/>
</p:tagLst>
</file>

<file path=ppt/tags/tag586.xml><?xml version="1.0" encoding="utf-8"?>
<p:tagLst xmlns:p="http://schemas.openxmlformats.org/presentationml/2006/main">
  <p:tag name="AS_UNIQUEID" val="1080"/>
</p:tagLst>
</file>

<file path=ppt/tags/tag587.xml><?xml version="1.0" encoding="utf-8"?>
<p:tagLst xmlns:p="http://schemas.openxmlformats.org/presentationml/2006/main">
  <p:tag name="AS_UNIQUEID" val="1081"/>
</p:tagLst>
</file>

<file path=ppt/tags/tag588.xml><?xml version="1.0" encoding="utf-8"?>
<p:tagLst xmlns:p="http://schemas.openxmlformats.org/presentationml/2006/main">
  <p:tag name="AS_UNIQUEID" val="1082"/>
</p:tagLst>
</file>

<file path=ppt/tags/tag589.xml><?xml version="1.0" encoding="utf-8"?>
<p:tagLst xmlns:p="http://schemas.openxmlformats.org/presentationml/2006/main">
  <p:tag name="AS_UNIQUEID" val="1083"/>
</p:tagLst>
</file>

<file path=ppt/tags/tag59.xml><?xml version="1.0" encoding="utf-8"?>
<p:tagLst xmlns:p="http://schemas.openxmlformats.org/presentationml/2006/main">
  <p:tag name="AS_UNIQUEID" val="556"/>
</p:tagLst>
</file>

<file path=ppt/tags/tag590.xml><?xml version="1.0" encoding="utf-8"?>
<p:tagLst xmlns:p="http://schemas.openxmlformats.org/presentationml/2006/main">
  <p:tag name="AS_UNIQUEID" val="1084"/>
</p:tagLst>
</file>

<file path=ppt/tags/tag591.xml><?xml version="1.0" encoding="utf-8"?>
<p:tagLst xmlns:p="http://schemas.openxmlformats.org/presentationml/2006/main">
  <p:tag name="AS_UNIQUEID" val="1085"/>
</p:tagLst>
</file>

<file path=ppt/tags/tag592.xml><?xml version="1.0" encoding="utf-8"?>
<p:tagLst xmlns:p="http://schemas.openxmlformats.org/presentationml/2006/main">
  <p:tag name="AS_UNIQUEID" val="1086"/>
</p:tagLst>
</file>

<file path=ppt/tags/tag593.xml><?xml version="1.0" encoding="utf-8"?>
<p:tagLst xmlns:p="http://schemas.openxmlformats.org/presentationml/2006/main">
  <p:tag name="AS_UNIQUEID" val="1087"/>
</p:tagLst>
</file>

<file path=ppt/tags/tag594.xml><?xml version="1.0" encoding="utf-8"?>
<p:tagLst xmlns:p="http://schemas.openxmlformats.org/presentationml/2006/main">
  <p:tag name="AS_UNIQUEID" val="1088"/>
</p:tagLst>
</file>

<file path=ppt/tags/tag595.xml><?xml version="1.0" encoding="utf-8"?>
<p:tagLst xmlns:p="http://schemas.openxmlformats.org/presentationml/2006/main">
  <p:tag name="AS_UNIQUEID" val="1089"/>
</p:tagLst>
</file>

<file path=ppt/tags/tag596.xml><?xml version="1.0" encoding="utf-8"?>
<p:tagLst xmlns:p="http://schemas.openxmlformats.org/presentationml/2006/main">
  <p:tag name="AS_UNIQUEID" val="1090"/>
</p:tagLst>
</file>

<file path=ppt/tags/tag597.xml><?xml version="1.0" encoding="utf-8"?>
<p:tagLst xmlns:p="http://schemas.openxmlformats.org/presentationml/2006/main">
  <p:tag name="AS_UNIQUEID" val="1091"/>
</p:tagLst>
</file>

<file path=ppt/tags/tag598.xml><?xml version="1.0" encoding="utf-8"?>
<p:tagLst xmlns:p="http://schemas.openxmlformats.org/presentationml/2006/main">
  <p:tag name="AS_UNIQUEID" val="1092"/>
</p:tagLst>
</file>

<file path=ppt/tags/tag599.xml><?xml version="1.0" encoding="utf-8"?>
<p:tagLst xmlns:p="http://schemas.openxmlformats.org/presentationml/2006/main">
  <p:tag name="AS_UNIQUEID" val="1093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4"/>
</p:tagLst>
</file>

<file path=ppt/tags/tag601.xml><?xml version="1.0" encoding="utf-8"?>
<p:tagLst xmlns:p="http://schemas.openxmlformats.org/presentationml/2006/main">
  <p:tag name="AS_UNIQUEID" val="1095"/>
</p:tagLst>
</file>

<file path=ppt/tags/tag602.xml><?xml version="1.0" encoding="utf-8"?>
<p:tagLst xmlns:p="http://schemas.openxmlformats.org/presentationml/2006/main">
  <p:tag name="AS_UNIQUEID" val="1096"/>
</p:tagLst>
</file>

<file path=ppt/tags/tag603.xml><?xml version="1.0" encoding="utf-8"?>
<p:tagLst xmlns:p="http://schemas.openxmlformats.org/presentationml/2006/main">
  <p:tag name="AS_UNIQUEID" val="1097"/>
</p:tagLst>
</file>

<file path=ppt/tags/tag604.xml><?xml version="1.0" encoding="utf-8"?>
<p:tagLst xmlns:p="http://schemas.openxmlformats.org/presentationml/2006/main">
  <p:tag name="AS_UNIQUEID" val="1098"/>
</p:tagLst>
</file>

<file path=ppt/tags/tag605.xml><?xml version="1.0" encoding="utf-8"?>
<p:tagLst xmlns:p="http://schemas.openxmlformats.org/presentationml/2006/main">
  <p:tag name="AS_UNIQUEID" val="1099"/>
</p:tagLst>
</file>

<file path=ppt/tags/tag606.xml><?xml version="1.0" encoding="utf-8"?>
<p:tagLst xmlns:p="http://schemas.openxmlformats.org/presentationml/2006/main">
  <p:tag name="AS_UNIQUEID" val="1100"/>
</p:tagLst>
</file>

<file path=ppt/tags/tag607.xml><?xml version="1.0" encoding="utf-8"?>
<p:tagLst xmlns:p="http://schemas.openxmlformats.org/presentationml/2006/main">
  <p:tag name="AS_UNIQUEID" val="1101"/>
</p:tagLst>
</file>

<file path=ppt/tags/tag608.xml><?xml version="1.0" encoding="utf-8"?>
<p:tagLst xmlns:p="http://schemas.openxmlformats.org/presentationml/2006/main">
  <p:tag name="AS_UNIQUEID" val="1102"/>
</p:tagLst>
</file>

<file path=ppt/tags/tag609.xml><?xml version="1.0" encoding="utf-8"?>
<p:tagLst xmlns:p="http://schemas.openxmlformats.org/presentationml/2006/main">
  <p:tag name="AS_UNIQUEID" val="1103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04"/>
</p:tagLst>
</file>

<file path=ppt/tags/tag611.xml><?xml version="1.0" encoding="utf-8"?>
<p:tagLst xmlns:p="http://schemas.openxmlformats.org/presentationml/2006/main">
  <p:tag name="AS_UNIQUEID" val="1105"/>
</p:tagLst>
</file>

<file path=ppt/tags/tag612.xml><?xml version="1.0" encoding="utf-8"?>
<p:tagLst xmlns:p="http://schemas.openxmlformats.org/presentationml/2006/main">
  <p:tag name="AS_UNIQUEID" val="1106"/>
</p:tagLst>
</file>

<file path=ppt/tags/tag613.xml><?xml version="1.0" encoding="utf-8"?>
<p:tagLst xmlns:p="http://schemas.openxmlformats.org/presentationml/2006/main">
  <p:tag name="AS_UNIQUEID" val="1107"/>
</p:tagLst>
</file>

<file path=ppt/tags/tag614.xml><?xml version="1.0" encoding="utf-8"?>
<p:tagLst xmlns:p="http://schemas.openxmlformats.org/presentationml/2006/main">
  <p:tag name="AS_UNIQUEID" val="1108"/>
</p:tagLst>
</file>

<file path=ppt/tags/tag615.xml><?xml version="1.0" encoding="utf-8"?>
<p:tagLst xmlns:p="http://schemas.openxmlformats.org/presentationml/2006/main">
  <p:tag name="AS_UNIQUEID" val="1109"/>
</p:tagLst>
</file>

<file path=ppt/tags/tag616.xml><?xml version="1.0" encoding="utf-8"?>
<p:tagLst xmlns:p="http://schemas.openxmlformats.org/presentationml/2006/main">
  <p:tag name="AS_UNIQUEID" val="1110"/>
</p:tagLst>
</file>

<file path=ppt/tags/tag617.xml><?xml version="1.0" encoding="utf-8"?>
<p:tagLst xmlns:p="http://schemas.openxmlformats.org/presentationml/2006/main">
  <p:tag name="AS_UNIQUEID" val="1111"/>
</p:tagLst>
</file>

<file path=ppt/tags/tag618.xml><?xml version="1.0" encoding="utf-8"?>
<p:tagLst xmlns:p="http://schemas.openxmlformats.org/presentationml/2006/main">
  <p:tag name="AS_UNIQUEID" val="1112"/>
</p:tagLst>
</file>

<file path=ppt/tags/tag619.xml><?xml version="1.0" encoding="utf-8"?>
<p:tagLst xmlns:p="http://schemas.openxmlformats.org/presentationml/2006/main">
  <p:tag name="AS_UNIQUEID" val="1113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4"/>
</p:tagLst>
</file>

<file path=ppt/tags/tag621.xml><?xml version="1.0" encoding="utf-8"?>
<p:tagLst xmlns:p="http://schemas.openxmlformats.org/presentationml/2006/main">
  <p:tag name="AS_UNIQUEID" val="1115"/>
</p:tagLst>
</file>

<file path=ppt/tags/tag622.xml><?xml version="1.0" encoding="utf-8"?>
<p:tagLst xmlns:p="http://schemas.openxmlformats.org/presentationml/2006/main">
  <p:tag name="AS_UNIQUEID" val="1116"/>
</p:tagLst>
</file>

<file path=ppt/tags/tag623.xml><?xml version="1.0" encoding="utf-8"?>
<p:tagLst xmlns:p="http://schemas.openxmlformats.org/presentationml/2006/main">
  <p:tag name="AS_UNIQUEID" val="1117"/>
</p:tagLst>
</file>

<file path=ppt/tags/tag624.xml><?xml version="1.0" encoding="utf-8"?>
<p:tagLst xmlns:p="http://schemas.openxmlformats.org/presentationml/2006/main">
  <p:tag name="AS_UNIQUEID" val="1118"/>
</p:tagLst>
</file>

<file path=ppt/tags/tag625.xml><?xml version="1.0" encoding="utf-8"?>
<p:tagLst xmlns:p="http://schemas.openxmlformats.org/presentationml/2006/main">
  <p:tag name="AS_UNIQUEID" val="1119"/>
</p:tagLst>
</file>

<file path=ppt/tags/tag626.xml><?xml version="1.0" encoding="utf-8"?>
<p:tagLst xmlns:p="http://schemas.openxmlformats.org/presentationml/2006/main">
  <p:tag name="AS_UNIQUEID" val="1120"/>
</p:tagLst>
</file>

<file path=ppt/tags/tag627.xml><?xml version="1.0" encoding="utf-8"?>
<p:tagLst xmlns:p="http://schemas.openxmlformats.org/presentationml/2006/main">
  <p:tag name="AS_UNIQUEID" val="1121"/>
</p:tagLst>
</file>

<file path=ppt/tags/tag628.xml><?xml version="1.0" encoding="utf-8"?>
<p:tagLst xmlns:p="http://schemas.openxmlformats.org/presentationml/2006/main">
  <p:tag name="AS_UNIQUEID" val="1122"/>
</p:tagLst>
</file>

<file path=ppt/tags/tag629.xml><?xml version="1.0" encoding="utf-8"?>
<p:tagLst xmlns:p="http://schemas.openxmlformats.org/presentationml/2006/main">
  <p:tag name="AS_UNIQUEID" val="1123"/>
</p:tagLst>
</file>

<file path=ppt/tags/tag63.xml><?xml version="1.0" encoding="utf-8"?>
<p:tagLst xmlns:p="http://schemas.openxmlformats.org/presentationml/2006/main">
  <p:tag name="AS_UNIQUEID" val="560"/>
</p:tagLst>
</file>

<file path=ppt/tags/tag630.xml><?xml version="1.0" encoding="utf-8"?>
<p:tagLst xmlns:p="http://schemas.openxmlformats.org/presentationml/2006/main">
  <p:tag name="AS_UNIQUEID" val="1124"/>
</p:tagLst>
</file>

<file path=ppt/tags/tag631.xml><?xml version="1.0" encoding="utf-8"?>
<p:tagLst xmlns:p="http://schemas.openxmlformats.org/presentationml/2006/main">
  <p:tag name="AS_UNIQUEID" val="1125"/>
</p:tagLst>
</file>

<file path=ppt/tags/tag632.xml><?xml version="1.0" encoding="utf-8"?>
<p:tagLst xmlns:p="http://schemas.openxmlformats.org/presentationml/2006/main">
  <p:tag name="AS_UNIQUEID" val="1126"/>
</p:tagLst>
</file>

<file path=ppt/tags/tag633.xml><?xml version="1.0" encoding="utf-8"?>
<p:tagLst xmlns:p="http://schemas.openxmlformats.org/presentationml/2006/main">
  <p:tag name="AS_UNIQUEID" val="1127"/>
</p:tagLst>
</file>

<file path=ppt/tags/tag634.xml><?xml version="1.0" encoding="utf-8"?>
<p:tagLst xmlns:p="http://schemas.openxmlformats.org/presentationml/2006/main">
  <p:tag name="AS_UNIQUEID" val="1128"/>
</p:tagLst>
</file>

<file path=ppt/tags/tag635.xml><?xml version="1.0" encoding="utf-8"?>
<p:tagLst xmlns:p="http://schemas.openxmlformats.org/presentationml/2006/main">
  <p:tag name="AS_UNIQUEID" val="1129"/>
</p:tagLst>
</file>

<file path=ppt/tags/tag636.xml><?xml version="1.0" encoding="utf-8"?>
<p:tagLst xmlns:p="http://schemas.openxmlformats.org/presentationml/2006/main">
  <p:tag name="AS_UNIQUEID" val="1130"/>
</p:tagLst>
</file>

<file path=ppt/tags/tag637.xml><?xml version="1.0" encoding="utf-8"?>
<p:tagLst xmlns:p="http://schemas.openxmlformats.org/presentationml/2006/main">
  <p:tag name="AS_UNIQUEID" val="1131"/>
</p:tagLst>
</file>

<file path=ppt/tags/tag638.xml><?xml version="1.0" encoding="utf-8"?>
<p:tagLst xmlns:p="http://schemas.openxmlformats.org/presentationml/2006/main">
  <p:tag name="AS_UNIQUEID" val="1132"/>
</p:tagLst>
</file>

<file path=ppt/tags/tag639.xml><?xml version="1.0" encoding="utf-8"?>
<p:tagLst xmlns:p="http://schemas.openxmlformats.org/presentationml/2006/main">
  <p:tag name="AS_UNIQUEID" val="1133"/>
</p:tagLst>
</file>

<file path=ppt/tags/tag64.xml><?xml version="1.0" encoding="utf-8"?>
<p:tagLst xmlns:p="http://schemas.openxmlformats.org/presentationml/2006/main">
  <p:tag name="AS_UNIQUEID" val="561"/>
</p:tagLst>
</file>

<file path=ppt/tags/tag640.xml><?xml version="1.0" encoding="utf-8"?>
<p:tagLst xmlns:p="http://schemas.openxmlformats.org/presentationml/2006/main">
  <p:tag name="AS_UNIQUEID" val="1134"/>
</p:tagLst>
</file>

<file path=ppt/tags/tag641.xml><?xml version="1.0" encoding="utf-8"?>
<p:tagLst xmlns:p="http://schemas.openxmlformats.org/presentationml/2006/main">
  <p:tag name="AS_UNIQUEID" val="1135"/>
</p:tagLst>
</file>

<file path=ppt/tags/tag642.xml><?xml version="1.0" encoding="utf-8"?>
<p:tagLst xmlns:p="http://schemas.openxmlformats.org/presentationml/2006/main">
  <p:tag name="AS_UNIQUEID" val="1136"/>
</p:tagLst>
</file>

<file path=ppt/tags/tag643.xml><?xml version="1.0" encoding="utf-8"?>
<p:tagLst xmlns:p="http://schemas.openxmlformats.org/presentationml/2006/main">
  <p:tag name="AS_UNIQUEID" val="1137"/>
</p:tagLst>
</file>

<file path=ppt/tags/tag644.xml><?xml version="1.0" encoding="utf-8"?>
<p:tagLst xmlns:p="http://schemas.openxmlformats.org/presentationml/2006/main">
  <p:tag name="AS_UNIQUEID" val="1138"/>
</p:tagLst>
</file>

<file path=ppt/tags/tag645.xml><?xml version="1.0" encoding="utf-8"?>
<p:tagLst xmlns:p="http://schemas.openxmlformats.org/presentationml/2006/main">
  <p:tag name="AS_UNIQUEID" val="1139"/>
</p:tagLst>
</file>

<file path=ppt/tags/tag646.xml><?xml version="1.0" encoding="utf-8"?>
<p:tagLst xmlns:p="http://schemas.openxmlformats.org/presentationml/2006/main">
  <p:tag name="AS_UNIQUEID" val="1140"/>
</p:tagLst>
</file>

<file path=ppt/tags/tag647.xml><?xml version="1.0" encoding="utf-8"?>
<p:tagLst xmlns:p="http://schemas.openxmlformats.org/presentationml/2006/main">
  <p:tag name="AS_UNIQUEID" val="1141"/>
</p:tagLst>
</file>

<file path=ppt/tags/tag648.xml><?xml version="1.0" encoding="utf-8"?>
<p:tagLst xmlns:p="http://schemas.openxmlformats.org/presentationml/2006/main">
  <p:tag name="AS_UNIQUEID" val="1142"/>
</p:tagLst>
</file>

<file path=ppt/tags/tag649.xml><?xml version="1.0" encoding="utf-8"?>
<p:tagLst xmlns:p="http://schemas.openxmlformats.org/presentationml/2006/main">
  <p:tag name="AS_UNIQUEID" val="1143"/>
</p:tagLst>
</file>

<file path=ppt/tags/tag65.xml><?xml version="1.0" encoding="utf-8"?>
<p:tagLst xmlns:p="http://schemas.openxmlformats.org/presentationml/2006/main">
  <p:tag name="AS_UNIQUEID" val="562"/>
</p:tagLst>
</file>

<file path=ppt/tags/tag650.xml><?xml version="1.0" encoding="utf-8"?>
<p:tagLst xmlns:p="http://schemas.openxmlformats.org/presentationml/2006/main">
  <p:tag name="AS_UNIQUEID" val="1144"/>
</p:tagLst>
</file>

<file path=ppt/tags/tag651.xml><?xml version="1.0" encoding="utf-8"?>
<p:tagLst xmlns:p="http://schemas.openxmlformats.org/presentationml/2006/main">
  <p:tag name="AS_UNIQUEID" val="1145"/>
</p:tagLst>
</file>

<file path=ppt/tags/tag652.xml><?xml version="1.0" encoding="utf-8"?>
<p:tagLst xmlns:p="http://schemas.openxmlformats.org/presentationml/2006/main">
  <p:tag name="AS_UNIQUEID" val="1146"/>
</p:tagLst>
</file>

<file path=ppt/tags/tag653.xml><?xml version="1.0" encoding="utf-8"?>
<p:tagLst xmlns:p="http://schemas.openxmlformats.org/presentationml/2006/main">
  <p:tag name="AS_UNIQUEID" val="1147"/>
</p:tagLst>
</file>

<file path=ppt/tags/tag654.xml><?xml version="1.0" encoding="utf-8"?>
<p:tagLst xmlns:p="http://schemas.openxmlformats.org/presentationml/2006/main">
  <p:tag name="AS_UNIQUEID" val="1148"/>
</p:tagLst>
</file>

<file path=ppt/tags/tag655.xml><?xml version="1.0" encoding="utf-8"?>
<p:tagLst xmlns:p="http://schemas.openxmlformats.org/presentationml/2006/main">
  <p:tag name="AS_UNIQUEID" val="1149"/>
</p:tagLst>
</file>

<file path=ppt/tags/tag656.xml><?xml version="1.0" encoding="utf-8"?>
<p:tagLst xmlns:p="http://schemas.openxmlformats.org/presentationml/2006/main">
  <p:tag name="AS_UNIQUEID" val="1150"/>
</p:tagLst>
</file>

<file path=ppt/tags/tag657.xml><?xml version="1.0" encoding="utf-8"?>
<p:tagLst xmlns:p="http://schemas.openxmlformats.org/presentationml/2006/main">
  <p:tag name="AS_UNIQUEID" val="1151"/>
</p:tagLst>
</file>

<file path=ppt/tags/tag658.xml><?xml version="1.0" encoding="utf-8"?>
<p:tagLst xmlns:p="http://schemas.openxmlformats.org/presentationml/2006/main">
  <p:tag name="AS_UNIQUEID" val="1152"/>
</p:tagLst>
</file>

<file path=ppt/tags/tag659.xml><?xml version="1.0" encoding="utf-8"?>
<p:tagLst xmlns:p="http://schemas.openxmlformats.org/presentationml/2006/main">
  <p:tag name="AS_UNIQUEID" val="1153"/>
</p:tagLst>
</file>

<file path=ppt/tags/tag66.xml><?xml version="1.0" encoding="utf-8"?>
<p:tagLst xmlns:p="http://schemas.openxmlformats.org/presentationml/2006/main">
  <p:tag name="AS_UNIQUEID" val="563"/>
</p:tagLst>
</file>

<file path=ppt/tags/tag660.xml><?xml version="1.0" encoding="utf-8"?>
<p:tagLst xmlns:p="http://schemas.openxmlformats.org/presentationml/2006/main">
  <p:tag name="AS_UNIQUEID" val="1154"/>
</p:tagLst>
</file>

<file path=ppt/tags/tag661.xml><?xml version="1.0" encoding="utf-8"?>
<p:tagLst xmlns:p="http://schemas.openxmlformats.org/presentationml/2006/main">
  <p:tag name="AS_UNIQUEID" val="1155"/>
</p:tagLst>
</file>

<file path=ppt/tags/tag662.xml><?xml version="1.0" encoding="utf-8"?>
<p:tagLst xmlns:p="http://schemas.openxmlformats.org/presentationml/2006/main">
  <p:tag name="AS_UNIQUEID" val="1156"/>
</p:tagLst>
</file>

<file path=ppt/tags/tag663.xml><?xml version="1.0" encoding="utf-8"?>
<p:tagLst xmlns:p="http://schemas.openxmlformats.org/presentationml/2006/main">
  <p:tag name="AS_UNIQUEID" val="1157"/>
</p:tagLst>
</file>

<file path=ppt/tags/tag664.xml><?xml version="1.0" encoding="utf-8"?>
<p:tagLst xmlns:p="http://schemas.openxmlformats.org/presentationml/2006/main">
  <p:tag name="AS_UNIQUEID" val="1158"/>
</p:tagLst>
</file>

<file path=ppt/tags/tag665.xml><?xml version="1.0" encoding="utf-8"?>
<p:tagLst xmlns:p="http://schemas.openxmlformats.org/presentationml/2006/main">
  <p:tag name="AS_UNIQUEID" val="1159"/>
</p:tagLst>
</file>

<file path=ppt/tags/tag666.xml><?xml version="1.0" encoding="utf-8"?>
<p:tagLst xmlns:p="http://schemas.openxmlformats.org/presentationml/2006/main">
  <p:tag name="AS_UNIQUEID" val="1160"/>
</p:tagLst>
</file>

<file path=ppt/tags/tag667.xml><?xml version="1.0" encoding="utf-8"?>
<p:tagLst xmlns:p="http://schemas.openxmlformats.org/presentationml/2006/main">
  <p:tag name="AS_UNIQUEID" val="1161"/>
</p:tagLst>
</file>

<file path=ppt/tags/tag668.xml><?xml version="1.0" encoding="utf-8"?>
<p:tagLst xmlns:p="http://schemas.openxmlformats.org/presentationml/2006/main">
  <p:tag name="AS_UNIQUEID" val="1162"/>
</p:tagLst>
</file>

<file path=ppt/tags/tag669.xml><?xml version="1.0" encoding="utf-8"?>
<p:tagLst xmlns:p="http://schemas.openxmlformats.org/presentationml/2006/main">
  <p:tag name="AS_UNIQUEID" val="1163"/>
</p:tagLst>
</file>

<file path=ppt/tags/tag67.xml><?xml version="1.0" encoding="utf-8"?>
<p:tagLst xmlns:p="http://schemas.openxmlformats.org/presentationml/2006/main">
  <p:tag name="AS_UNIQUEID" val="564"/>
</p:tagLst>
</file>

<file path=ppt/tags/tag670.xml><?xml version="1.0" encoding="utf-8"?>
<p:tagLst xmlns:p="http://schemas.openxmlformats.org/presentationml/2006/main">
  <p:tag name="AS_UNIQUEID" val="1164"/>
</p:tagLst>
</file>

<file path=ppt/tags/tag671.xml><?xml version="1.0" encoding="utf-8"?>
<p:tagLst xmlns:p="http://schemas.openxmlformats.org/presentationml/2006/main">
  <p:tag name="AS_UNIQUEID" val="1165"/>
</p:tagLst>
</file>

<file path=ppt/tags/tag672.xml><?xml version="1.0" encoding="utf-8"?>
<p:tagLst xmlns:p="http://schemas.openxmlformats.org/presentationml/2006/main">
  <p:tag name="AS_UNIQUEID" val="1166"/>
</p:tagLst>
</file>

<file path=ppt/tags/tag673.xml><?xml version="1.0" encoding="utf-8"?>
<p:tagLst xmlns:p="http://schemas.openxmlformats.org/presentationml/2006/main">
  <p:tag name="AS_UNIQUEID" val="1167"/>
</p:tagLst>
</file>

<file path=ppt/tags/tag674.xml><?xml version="1.0" encoding="utf-8"?>
<p:tagLst xmlns:p="http://schemas.openxmlformats.org/presentationml/2006/main">
  <p:tag name="AS_UNIQUEID" val="1168"/>
</p:tagLst>
</file>

<file path=ppt/tags/tag675.xml><?xml version="1.0" encoding="utf-8"?>
<p:tagLst xmlns:p="http://schemas.openxmlformats.org/presentationml/2006/main">
  <p:tag name="AS_UNIQUEID" val="1169"/>
</p:tagLst>
</file>

<file path=ppt/tags/tag676.xml><?xml version="1.0" encoding="utf-8"?>
<p:tagLst xmlns:p="http://schemas.openxmlformats.org/presentationml/2006/main">
  <p:tag name="AS_UNIQUEID" val="1170"/>
</p:tagLst>
</file>

<file path=ppt/tags/tag677.xml><?xml version="1.0" encoding="utf-8"?>
<p:tagLst xmlns:p="http://schemas.openxmlformats.org/presentationml/2006/main">
  <p:tag name="AS_UNIQUEID" val="1171"/>
</p:tagLst>
</file>

<file path=ppt/tags/tag678.xml><?xml version="1.0" encoding="utf-8"?>
<p:tagLst xmlns:p="http://schemas.openxmlformats.org/presentationml/2006/main">
  <p:tag name="AS_UNIQUEID" val="1172"/>
</p:tagLst>
</file>

<file path=ppt/tags/tag679.xml><?xml version="1.0" encoding="utf-8"?>
<p:tagLst xmlns:p="http://schemas.openxmlformats.org/presentationml/2006/main">
  <p:tag name="AS_UNIQUEID" val="1173"/>
</p:tagLst>
</file>

<file path=ppt/tags/tag68.xml><?xml version="1.0" encoding="utf-8"?>
<p:tagLst xmlns:p="http://schemas.openxmlformats.org/presentationml/2006/main">
  <p:tag name="AS_UNIQUEID" val="565"/>
</p:tagLst>
</file>

<file path=ppt/tags/tag680.xml><?xml version="1.0" encoding="utf-8"?>
<p:tagLst xmlns:p="http://schemas.openxmlformats.org/presentationml/2006/main">
  <p:tag name="AS_UNIQUEID" val="1174"/>
</p:tagLst>
</file>

<file path=ppt/tags/tag681.xml><?xml version="1.0" encoding="utf-8"?>
<p:tagLst xmlns:p="http://schemas.openxmlformats.org/presentationml/2006/main">
  <p:tag name="AS_UNIQUEID" val="1175"/>
</p:tagLst>
</file>

<file path=ppt/tags/tag682.xml><?xml version="1.0" encoding="utf-8"?>
<p:tagLst xmlns:p="http://schemas.openxmlformats.org/presentationml/2006/main">
  <p:tag name="AS_UNIQUEID" val="1176"/>
</p:tagLst>
</file>

<file path=ppt/tags/tag683.xml><?xml version="1.0" encoding="utf-8"?>
<p:tagLst xmlns:p="http://schemas.openxmlformats.org/presentationml/2006/main">
  <p:tag name="AS_UNIQUEID" val="1177"/>
</p:tagLst>
</file>

<file path=ppt/tags/tag684.xml><?xml version="1.0" encoding="utf-8"?>
<p:tagLst xmlns:p="http://schemas.openxmlformats.org/presentationml/2006/main">
  <p:tag name="AS_UNIQUEID" val="1178"/>
</p:tagLst>
</file>

<file path=ppt/tags/tag685.xml><?xml version="1.0" encoding="utf-8"?>
<p:tagLst xmlns:p="http://schemas.openxmlformats.org/presentationml/2006/main">
  <p:tag name="AS_UNIQUEID" val="1179"/>
</p:tagLst>
</file>

<file path=ppt/tags/tag686.xml><?xml version="1.0" encoding="utf-8"?>
<p:tagLst xmlns:p="http://schemas.openxmlformats.org/presentationml/2006/main">
  <p:tag name="AS_UNIQUEID" val="1180"/>
</p:tagLst>
</file>

<file path=ppt/tags/tag687.xml><?xml version="1.0" encoding="utf-8"?>
<p:tagLst xmlns:p="http://schemas.openxmlformats.org/presentationml/2006/main">
  <p:tag name="AS_UNIQUEID" val="1181"/>
</p:tagLst>
</file>

<file path=ppt/tags/tag688.xml><?xml version="1.0" encoding="utf-8"?>
<p:tagLst xmlns:p="http://schemas.openxmlformats.org/presentationml/2006/main">
  <p:tag name="AS_UNIQUEID" val="1182"/>
</p:tagLst>
</file>

<file path=ppt/tags/tag689.xml><?xml version="1.0" encoding="utf-8"?>
<p:tagLst xmlns:p="http://schemas.openxmlformats.org/presentationml/2006/main">
  <p:tag name="AS_UNIQUEID" val="1183"/>
</p:tagLst>
</file>

<file path=ppt/tags/tag69.xml><?xml version="1.0" encoding="utf-8"?>
<p:tagLst xmlns:p="http://schemas.openxmlformats.org/presentationml/2006/main">
  <p:tag name="AS_UNIQUEID" val="566"/>
</p:tagLst>
</file>

<file path=ppt/tags/tag690.xml><?xml version="1.0" encoding="utf-8"?>
<p:tagLst xmlns:p="http://schemas.openxmlformats.org/presentationml/2006/main">
  <p:tag name="AS_UNIQUEID" val="1184"/>
</p:tagLst>
</file>

<file path=ppt/tags/tag691.xml><?xml version="1.0" encoding="utf-8"?>
<p:tagLst xmlns:p="http://schemas.openxmlformats.org/presentationml/2006/main">
  <p:tag name="AS_UNIQUEID" val="1185"/>
</p:tagLst>
</file>

<file path=ppt/tags/tag692.xml><?xml version="1.0" encoding="utf-8"?>
<p:tagLst xmlns:p="http://schemas.openxmlformats.org/presentationml/2006/main">
  <p:tag name="AS_UNIQUEID" val="1186"/>
</p:tagLst>
</file>

<file path=ppt/tags/tag693.xml><?xml version="1.0" encoding="utf-8"?>
<p:tagLst xmlns:p="http://schemas.openxmlformats.org/presentationml/2006/main">
  <p:tag name="AS_UNIQUEID" val="1187"/>
</p:tagLst>
</file>

<file path=ppt/tags/tag694.xml><?xml version="1.0" encoding="utf-8"?>
<p:tagLst xmlns:p="http://schemas.openxmlformats.org/presentationml/2006/main">
  <p:tag name="AS_UNIQUEID" val="1188"/>
</p:tagLst>
</file>

<file path=ppt/tags/tag695.xml><?xml version="1.0" encoding="utf-8"?>
<p:tagLst xmlns:p="http://schemas.openxmlformats.org/presentationml/2006/main">
  <p:tag name="AS_UNIQUEID" val="1189"/>
</p:tagLst>
</file>

<file path=ppt/tags/tag696.xml><?xml version="1.0" encoding="utf-8"?>
<p:tagLst xmlns:p="http://schemas.openxmlformats.org/presentationml/2006/main">
  <p:tag name="AS_UNIQUEID" val="1190"/>
</p:tagLst>
</file>

<file path=ppt/tags/tag697.xml><?xml version="1.0" encoding="utf-8"?>
<p:tagLst xmlns:p="http://schemas.openxmlformats.org/presentationml/2006/main">
  <p:tag name="AS_UNIQUEID" val="1191"/>
</p:tagLst>
</file>

<file path=ppt/tags/tag698.xml><?xml version="1.0" encoding="utf-8"?>
<p:tagLst xmlns:p="http://schemas.openxmlformats.org/presentationml/2006/main">
  <p:tag name="AS_UNIQUEID" val="1192"/>
</p:tagLst>
</file>

<file path=ppt/tags/tag699.xml><?xml version="1.0" encoding="utf-8"?>
<p:tagLst xmlns:p="http://schemas.openxmlformats.org/presentationml/2006/main">
  <p:tag name="AS_UNIQUEID" val="1193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00.xml><?xml version="1.0" encoding="utf-8"?>
<p:tagLst xmlns:p="http://schemas.openxmlformats.org/presentationml/2006/main">
  <p:tag name="AS_UNIQUEID" val="1194"/>
</p:tagLst>
</file>

<file path=ppt/tags/tag701.xml><?xml version="1.0" encoding="utf-8"?>
<p:tagLst xmlns:p="http://schemas.openxmlformats.org/presentationml/2006/main">
  <p:tag name="AS_UNIQUEID" val="1195"/>
</p:tagLst>
</file>

<file path=ppt/tags/tag702.xml><?xml version="1.0" encoding="utf-8"?>
<p:tagLst xmlns:p="http://schemas.openxmlformats.org/presentationml/2006/main">
  <p:tag name="AS_UNIQUEID" val="1196"/>
</p:tagLst>
</file>

<file path=ppt/tags/tag703.xml><?xml version="1.0" encoding="utf-8"?>
<p:tagLst xmlns:p="http://schemas.openxmlformats.org/presentationml/2006/main">
  <p:tag name="AS_UNIQUEID" val="1197"/>
</p:tagLst>
</file>

<file path=ppt/tags/tag704.xml><?xml version="1.0" encoding="utf-8"?>
<p:tagLst xmlns:p="http://schemas.openxmlformats.org/presentationml/2006/main">
  <p:tag name="AS_UNIQUEID" val="1198"/>
</p:tagLst>
</file>

<file path=ppt/tags/tag705.xml><?xml version="1.0" encoding="utf-8"?>
<p:tagLst xmlns:p="http://schemas.openxmlformats.org/presentationml/2006/main">
  <p:tag name="AS_UNIQUEID" val="1199"/>
</p:tagLst>
</file>

<file path=ppt/tags/tag706.xml><?xml version="1.0" encoding="utf-8"?>
<p:tagLst xmlns:p="http://schemas.openxmlformats.org/presentationml/2006/main">
  <p:tag name="AS_UNIQUEID" val="1200"/>
</p:tagLst>
</file>

<file path=ppt/tags/tag707.xml><?xml version="1.0" encoding="utf-8"?>
<p:tagLst xmlns:p="http://schemas.openxmlformats.org/presentationml/2006/main">
  <p:tag name="AS_UNIQUEID" val="1201"/>
</p:tagLst>
</file>

<file path=ppt/tags/tag708.xml><?xml version="1.0" encoding="utf-8"?>
<p:tagLst xmlns:p="http://schemas.openxmlformats.org/presentationml/2006/main">
  <p:tag name="AS_UNIQUEID" val="1202"/>
</p:tagLst>
</file>

<file path=ppt/tags/tag709.xml><?xml version="1.0" encoding="utf-8"?>
<p:tagLst xmlns:p="http://schemas.openxmlformats.org/presentationml/2006/main">
  <p:tag name="AS_UNIQUEID" val="1203"/>
</p:tagLst>
</file>

<file path=ppt/tags/tag71.xml><?xml version="1.0" encoding="utf-8"?>
<p:tagLst xmlns:p="http://schemas.openxmlformats.org/presentationml/2006/main">
  <p:tag name="AS_UNIQUEID" val="568"/>
</p:tagLst>
</file>

<file path=ppt/tags/tag710.xml><?xml version="1.0" encoding="utf-8"?>
<p:tagLst xmlns:p="http://schemas.openxmlformats.org/presentationml/2006/main">
  <p:tag name="AS_UNIQUEID" val="1204"/>
</p:tagLst>
</file>

<file path=ppt/tags/tag711.xml><?xml version="1.0" encoding="utf-8"?>
<p:tagLst xmlns:p="http://schemas.openxmlformats.org/presentationml/2006/main">
  <p:tag name="AS_UNIQUEID" val="1205"/>
</p:tagLst>
</file>

<file path=ppt/tags/tag712.xml><?xml version="1.0" encoding="utf-8"?>
<p:tagLst xmlns:p="http://schemas.openxmlformats.org/presentationml/2006/main">
  <p:tag name="AS_UNIQUEID" val="1206"/>
</p:tagLst>
</file>

<file path=ppt/tags/tag713.xml><?xml version="1.0" encoding="utf-8"?>
<p:tagLst xmlns:p="http://schemas.openxmlformats.org/presentationml/2006/main">
  <p:tag name="AS_UNIQUEID" val="1207"/>
</p:tagLst>
</file>

<file path=ppt/tags/tag714.xml><?xml version="1.0" encoding="utf-8"?>
<p:tagLst xmlns:p="http://schemas.openxmlformats.org/presentationml/2006/main">
  <p:tag name="AS_UNIQUEID" val="1208"/>
</p:tagLst>
</file>

<file path=ppt/tags/tag715.xml><?xml version="1.0" encoding="utf-8"?>
<p:tagLst xmlns:p="http://schemas.openxmlformats.org/presentationml/2006/main">
  <p:tag name="AS_UNIQUEID" val="1209"/>
</p:tagLst>
</file>

<file path=ppt/tags/tag716.xml><?xml version="1.0" encoding="utf-8"?>
<p:tagLst xmlns:p="http://schemas.openxmlformats.org/presentationml/2006/main">
  <p:tag name="AS_UNIQUEID" val="1210"/>
</p:tagLst>
</file>

<file path=ppt/tags/tag717.xml><?xml version="1.0" encoding="utf-8"?>
<p:tagLst xmlns:p="http://schemas.openxmlformats.org/presentationml/2006/main">
  <p:tag name="AS_UNIQUEID" val="1211"/>
</p:tagLst>
</file>

<file path=ppt/tags/tag718.xml><?xml version="1.0" encoding="utf-8"?>
<p:tagLst xmlns:p="http://schemas.openxmlformats.org/presentationml/2006/main">
  <p:tag name="AS_UNIQUEID" val="1212"/>
</p:tagLst>
</file>

<file path=ppt/tags/tag719.xml><?xml version="1.0" encoding="utf-8"?>
<p:tagLst xmlns:p="http://schemas.openxmlformats.org/presentationml/2006/main">
  <p:tag name="AS_UNIQUEID" val="1213"/>
</p:tagLst>
</file>

<file path=ppt/tags/tag72.xml><?xml version="1.0" encoding="utf-8"?>
<p:tagLst xmlns:p="http://schemas.openxmlformats.org/presentationml/2006/main">
  <p:tag name="AS_UNIQUEID" val="569"/>
</p:tagLst>
</file>

<file path=ppt/tags/tag720.xml><?xml version="1.0" encoding="utf-8"?>
<p:tagLst xmlns:p="http://schemas.openxmlformats.org/presentationml/2006/main">
  <p:tag name="AS_UNIQUEID" val="1214"/>
</p:tagLst>
</file>

<file path=ppt/tags/tag721.xml><?xml version="1.0" encoding="utf-8"?>
<p:tagLst xmlns:p="http://schemas.openxmlformats.org/presentationml/2006/main">
  <p:tag name="AS_UNIQUEID" val="1215"/>
</p:tagLst>
</file>

<file path=ppt/tags/tag722.xml><?xml version="1.0" encoding="utf-8"?>
<p:tagLst xmlns:p="http://schemas.openxmlformats.org/presentationml/2006/main">
  <p:tag name="AS_UNIQUEID" val="1216"/>
</p:tagLst>
</file>

<file path=ppt/tags/tag723.xml><?xml version="1.0" encoding="utf-8"?>
<p:tagLst xmlns:p="http://schemas.openxmlformats.org/presentationml/2006/main">
  <p:tag name="AS_UNIQUEID" val="1217"/>
</p:tagLst>
</file>

<file path=ppt/tags/tag724.xml><?xml version="1.0" encoding="utf-8"?>
<p:tagLst xmlns:p="http://schemas.openxmlformats.org/presentationml/2006/main">
  <p:tag name="AS_UNIQUEID" val="1218"/>
</p:tagLst>
</file>

<file path=ppt/tags/tag725.xml><?xml version="1.0" encoding="utf-8"?>
<p:tagLst xmlns:p="http://schemas.openxmlformats.org/presentationml/2006/main">
  <p:tag name="AS_UNIQUEID" val="1219"/>
</p:tagLst>
</file>

<file path=ppt/tags/tag726.xml><?xml version="1.0" encoding="utf-8"?>
<p:tagLst xmlns:p="http://schemas.openxmlformats.org/presentationml/2006/main">
  <p:tag name="AS_UNIQUEID" val="1220"/>
</p:tagLst>
</file>

<file path=ppt/tags/tag727.xml><?xml version="1.0" encoding="utf-8"?>
<p:tagLst xmlns:p="http://schemas.openxmlformats.org/presentationml/2006/main">
  <p:tag name="AS_UNIQUEID" val="1221"/>
</p:tagLst>
</file>

<file path=ppt/tags/tag728.xml><?xml version="1.0" encoding="utf-8"?>
<p:tagLst xmlns:p="http://schemas.openxmlformats.org/presentationml/2006/main">
  <p:tag name="AS_UNIQUEID" val="1222"/>
</p:tagLst>
</file>

<file path=ppt/tags/tag729.xml><?xml version="1.0" encoding="utf-8"?>
<p:tagLst xmlns:p="http://schemas.openxmlformats.org/presentationml/2006/main">
  <p:tag name="AS_UNIQUEID" val="1223"/>
</p:tagLst>
</file>

<file path=ppt/tags/tag73.xml><?xml version="1.0" encoding="utf-8"?>
<p:tagLst xmlns:p="http://schemas.openxmlformats.org/presentationml/2006/main">
  <p:tag name="AS_UNIQUEID" val="570"/>
</p:tagLst>
</file>

<file path=ppt/tags/tag730.xml><?xml version="1.0" encoding="utf-8"?>
<p:tagLst xmlns:p="http://schemas.openxmlformats.org/presentationml/2006/main">
  <p:tag name="AS_UNIQUEID" val="1224"/>
</p:tagLst>
</file>

<file path=ppt/tags/tag731.xml><?xml version="1.0" encoding="utf-8"?>
<p:tagLst xmlns:p="http://schemas.openxmlformats.org/presentationml/2006/main">
  <p:tag name="AS_UNIQUEID" val="1225"/>
</p:tagLst>
</file>

<file path=ppt/tags/tag732.xml><?xml version="1.0" encoding="utf-8"?>
<p:tagLst xmlns:p="http://schemas.openxmlformats.org/presentationml/2006/main">
  <p:tag name="AS_UNIQUEID" val="1226"/>
</p:tagLst>
</file>

<file path=ppt/tags/tag73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74.xml><?xml version="1.0" encoding="utf-8"?>
<p:tagLst xmlns:p="http://schemas.openxmlformats.org/presentationml/2006/main">
  <p:tag name="AS_UNIQUEID" val="571"/>
</p:tagLst>
</file>

<file path=ppt/tags/tag75.xml><?xml version="1.0" encoding="utf-8"?>
<p:tagLst xmlns:p="http://schemas.openxmlformats.org/presentationml/2006/main">
  <p:tag name="AS_UNIQUEID" val="572"/>
</p:tagLst>
</file>

<file path=ppt/tags/tag76.xml><?xml version="1.0" encoding="utf-8"?>
<p:tagLst xmlns:p="http://schemas.openxmlformats.org/presentationml/2006/main">
  <p:tag name="AS_UNIQUEID" val="573"/>
</p:tagLst>
</file>

<file path=ppt/tags/tag77.xml><?xml version="1.0" encoding="utf-8"?>
<p:tagLst xmlns:p="http://schemas.openxmlformats.org/presentationml/2006/main">
  <p:tag name="AS_UNIQUEID" val="574"/>
</p:tagLst>
</file>

<file path=ppt/tags/tag78.xml><?xml version="1.0" encoding="utf-8"?>
<p:tagLst xmlns:p="http://schemas.openxmlformats.org/presentationml/2006/main">
  <p:tag name="AS_UNIQUEID" val="575"/>
</p:tagLst>
</file>

<file path=ppt/tags/tag79.xml><?xml version="1.0" encoding="utf-8"?>
<p:tagLst xmlns:p="http://schemas.openxmlformats.org/presentationml/2006/main">
  <p:tag name="AS_UNIQUEID" val="576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7"/>
  <p:tag name="KSO_WM_DIAGRAM_VIRTUALLY_FRAME" val="{&quot;height&quot;:36.25,&quot;left&quot;:37.95,&quot;top&quot;:153.87503937007872,&quot;width&quot;:454}"/>
</p:tagLst>
</file>

<file path=ppt/tags/tag81.xml><?xml version="1.0" encoding="utf-8"?>
<p:tagLst xmlns:p="http://schemas.openxmlformats.org/presentationml/2006/main">
  <p:tag name="AS_UNIQUEID" val="578"/>
</p:tagLst>
</file>

<file path=ppt/tags/tag82.xml><?xml version="1.0" encoding="utf-8"?>
<p:tagLst xmlns:p="http://schemas.openxmlformats.org/presentationml/2006/main">
  <p:tag name="AS_UNIQUEID" val="579"/>
</p:tagLst>
</file>

<file path=ppt/tags/tag83.xml><?xml version="1.0" encoding="utf-8"?>
<p:tagLst xmlns:p="http://schemas.openxmlformats.org/presentationml/2006/main">
  <p:tag name="AS_UNIQUEID" val="580"/>
</p:tagLst>
</file>

<file path=ppt/tags/tag84.xml><?xml version="1.0" encoding="utf-8"?>
<p:tagLst xmlns:p="http://schemas.openxmlformats.org/presentationml/2006/main">
  <p:tag name="AS_UNIQUEID" val="498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AS_UNIQUEID" val="584"/>
</p:tagLst>
</file>

<file path=ppt/tags/tag89.xml><?xml version="1.0" encoding="utf-8"?>
<p:tagLst xmlns:p="http://schemas.openxmlformats.org/presentationml/2006/main">
  <p:tag name="AS_UNIQUEID" val="585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6"/>
</p:tagLst>
</file>

<file path=ppt/tags/tag91.xml><?xml version="1.0" encoding="utf-8"?>
<p:tagLst xmlns:p="http://schemas.openxmlformats.org/presentationml/2006/main">
  <p:tag name="KSO_WM_SPECIAL_SOURCE" val="bdnull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394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Wingdings 2</vt:lpstr>
      <vt:lpstr>Courier New</vt:lpstr>
      <vt:lpstr>Finished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2026-01-31T18:26:35Z</cp:lastPrinted>
  <dcterms:created xsi:type="dcterms:W3CDTF">2026-01-31T18:26:35Z</dcterms:created>
  <dcterms:modified xsi:type="dcterms:W3CDTF">2026-01-31T10:26:35Z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