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982" r:id="rId6"/>
    <p:sldId id="2983" r:id="rId7"/>
    <p:sldId id="2984" r:id="rId8"/>
    <p:sldId id="2985" r:id="rId9"/>
    <p:sldId id="2986" r:id="rId10"/>
    <p:sldId id="2987" r:id="rId11"/>
    <p:sldId id="2988" r:id="rId12"/>
    <p:sldId id="2989" r:id="rId13"/>
    <p:sldId id="2990" r:id="rId14"/>
    <p:sldId id="2991" r:id="rId15"/>
    <p:sldId id="2992" r:id="rId16"/>
    <p:sldId id="2993" r:id="rId17"/>
    <p:sldId id="2994" r:id="rId18"/>
    <p:sldId id="2995" r:id="rId19"/>
    <p:sldId id="2996" r:id="rId20"/>
    <p:sldId id="2997" r:id="rId21"/>
    <p:sldId id="2998" r:id="rId22"/>
    <p:sldId id="2999" r:id="rId23"/>
    <p:sldId id="3000" r:id="rId24"/>
    <p:sldId id="3001" r:id="rId25"/>
    <p:sldId id="3002" r:id="rId26"/>
    <p:sldId id="3003" r:id="rId27"/>
    <p:sldId id="3004" r:id="rId28"/>
    <p:sldId id="3005" r:id="rId29"/>
    <p:sldId id="3006" r:id="rId30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tags" Target="tags/tag503.xml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2026年1月31日星期六6时24分1秒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2026年1月31日星期六6时24分0秒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23" Type="http://schemas.openxmlformats.org/officeDocument/2006/relationships/tags" Target="../tags/tag70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46.xml" /><Relationship Id="rId3" Type="http://schemas.openxmlformats.org/officeDocument/2006/relationships/tags" Target="../tags/tag247.xml" /><Relationship Id="rId4" Type="http://schemas.openxmlformats.org/officeDocument/2006/relationships/tags" Target="../tags/tag248.xml" /><Relationship Id="rId5" Type="http://schemas.openxmlformats.org/officeDocument/2006/relationships/tags" Target="../tags/tag249.xml" /><Relationship Id="rId6" Type="http://schemas.openxmlformats.org/officeDocument/2006/relationships/tags" Target="../tags/tag250.xml" /><Relationship Id="rId7" Type="http://schemas.openxmlformats.org/officeDocument/2006/relationships/tags" Target="../tags/tag251.xml" /><Relationship Id="rId8" Type="http://schemas.openxmlformats.org/officeDocument/2006/relationships/tags" Target="../tags/tag252.xml" /><Relationship Id="rId9" Type="http://schemas.openxmlformats.org/officeDocument/2006/relationships/tags" Target="../tags/tag25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1.xml" /><Relationship Id="rId11" Type="http://schemas.openxmlformats.org/officeDocument/2006/relationships/tags" Target="../tags/tag262.xml" /><Relationship Id="rId12" Type="http://schemas.openxmlformats.org/officeDocument/2006/relationships/tags" Target="../tags/tag263.xml" /><Relationship Id="rId13" Type="http://schemas.openxmlformats.org/officeDocument/2006/relationships/tags" Target="../tags/tag264.xml" /><Relationship Id="rId14" Type="http://schemas.openxmlformats.org/officeDocument/2006/relationships/tags" Target="../tags/tag265.xml" /><Relationship Id="rId15" Type="http://schemas.openxmlformats.org/officeDocument/2006/relationships/tags" Target="../tags/tag266.xml" /><Relationship Id="rId16" Type="http://schemas.openxmlformats.org/officeDocument/2006/relationships/tags" Target="../tags/tag267.xml" /><Relationship Id="rId17" Type="http://schemas.openxmlformats.org/officeDocument/2006/relationships/tags" Target="../tags/tag268.xml" /><Relationship Id="rId2" Type="http://schemas.openxmlformats.org/officeDocument/2006/relationships/tags" Target="../tags/tag254.xml" /><Relationship Id="rId3" Type="http://schemas.openxmlformats.org/officeDocument/2006/relationships/image" Target="../media/image24.png" /><Relationship Id="rId4" Type="http://schemas.openxmlformats.org/officeDocument/2006/relationships/tags" Target="../tags/tag255.xml" /><Relationship Id="rId5" Type="http://schemas.openxmlformats.org/officeDocument/2006/relationships/tags" Target="../tags/tag256.xml" /><Relationship Id="rId6" Type="http://schemas.openxmlformats.org/officeDocument/2006/relationships/tags" Target="../tags/tag257.xml" /><Relationship Id="rId7" Type="http://schemas.openxmlformats.org/officeDocument/2006/relationships/tags" Target="../tags/tag258.xml" /><Relationship Id="rId8" Type="http://schemas.openxmlformats.org/officeDocument/2006/relationships/tags" Target="../tags/tag259.xml" /><Relationship Id="rId9" Type="http://schemas.openxmlformats.org/officeDocument/2006/relationships/tags" Target="../tags/tag260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6.xml" /><Relationship Id="rId11" Type="http://schemas.openxmlformats.org/officeDocument/2006/relationships/tags" Target="../tags/tag277.xml" /><Relationship Id="rId12" Type="http://schemas.openxmlformats.org/officeDocument/2006/relationships/tags" Target="../tags/tag278.xml" /><Relationship Id="rId13" Type="http://schemas.openxmlformats.org/officeDocument/2006/relationships/tags" Target="../tags/tag279.xml" /><Relationship Id="rId14" Type="http://schemas.openxmlformats.org/officeDocument/2006/relationships/tags" Target="../tags/tag280.xml" /><Relationship Id="rId15" Type="http://schemas.openxmlformats.org/officeDocument/2006/relationships/tags" Target="../tags/tag281.xml" /><Relationship Id="rId16" Type="http://schemas.openxmlformats.org/officeDocument/2006/relationships/tags" Target="../tags/tag282.xml" /><Relationship Id="rId2" Type="http://schemas.openxmlformats.org/officeDocument/2006/relationships/tags" Target="../tags/tag269.xml" /><Relationship Id="rId3" Type="http://schemas.openxmlformats.org/officeDocument/2006/relationships/image" Target="../media/image25.png" /><Relationship Id="rId4" Type="http://schemas.openxmlformats.org/officeDocument/2006/relationships/tags" Target="../tags/tag270.xml" /><Relationship Id="rId5" Type="http://schemas.openxmlformats.org/officeDocument/2006/relationships/tags" Target="../tags/tag271.xml" /><Relationship Id="rId6" Type="http://schemas.openxmlformats.org/officeDocument/2006/relationships/tags" Target="../tags/tag272.xml" /><Relationship Id="rId7" Type="http://schemas.openxmlformats.org/officeDocument/2006/relationships/tags" Target="../tags/tag273.xml" /><Relationship Id="rId8" Type="http://schemas.openxmlformats.org/officeDocument/2006/relationships/tags" Target="../tags/tag274.xml" /><Relationship Id="rId9" Type="http://schemas.openxmlformats.org/officeDocument/2006/relationships/tags" Target="../tags/tag27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1.xml" TargetMode="Internal" /><Relationship Id="rId11" Type="http://schemas.openxmlformats.org/officeDocument/2006/relationships/tags" Target="../tags/tag289.xml" /><Relationship Id="rId12" Type="http://schemas.openxmlformats.org/officeDocument/2006/relationships/slide" Target="slide10.xml" TargetMode="Internal" /><Relationship Id="rId13" Type="http://schemas.openxmlformats.org/officeDocument/2006/relationships/tags" Target="../tags/tag290.xml" /><Relationship Id="rId14" Type="http://schemas.openxmlformats.org/officeDocument/2006/relationships/slide" Target="slide11.xml" TargetMode="Internal" /><Relationship Id="rId15" Type="http://schemas.openxmlformats.org/officeDocument/2006/relationships/tags" Target="../tags/tag291.xml" /><Relationship Id="rId16" Type="http://schemas.openxmlformats.org/officeDocument/2006/relationships/slide" Target="slide12.xml" TargetMode="Internal" /><Relationship Id="rId17" Type="http://schemas.openxmlformats.org/officeDocument/2006/relationships/tags" Target="../tags/tag292.xml" /><Relationship Id="rId18" Type="http://schemas.openxmlformats.org/officeDocument/2006/relationships/slide" Target="slide13.xml" TargetMode="Internal" /><Relationship Id="rId19" Type="http://schemas.openxmlformats.org/officeDocument/2006/relationships/tags" Target="../tags/tag293.xml" /><Relationship Id="rId2" Type="http://schemas.openxmlformats.org/officeDocument/2006/relationships/tags" Target="../tags/tag283.xml" /><Relationship Id="rId20" Type="http://schemas.openxmlformats.org/officeDocument/2006/relationships/slide" Target="slide4.xml" TargetMode="Internal" /><Relationship Id="rId21" Type="http://schemas.openxmlformats.org/officeDocument/2006/relationships/tags" Target="../tags/tag294.xml" /><Relationship Id="rId22" Type="http://schemas.openxmlformats.org/officeDocument/2006/relationships/slide" Target="slide14.xml" TargetMode="Internal" /><Relationship Id="rId23" Type="http://schemas.openxmlformats.org/officeDocument/2006/relationships/tags" Target="../tags/tag295.xml" /><Relationship Id="rId24" Type="http://schemas.openxmlformats.org/officeDocument/2006/relationships/slide" Target="slide15.xml" TargetMode="Internal" /><Relationship Id="rId25" Type="http://schemas.openxmlformats.org/officeDocument/2006/relationships/tags" Target="../tags/tag296.xml" /><Relationship Id="rId26" Type="http://schemas.openxmlformats.org/officeDocument/2006/relationships/tags" Target="../tags/tag297.xml" /><Relationship Id="rId27" Type="http://schemas.openxmlformats.org/officeDocument/2006/relationships/image" Target="../media/image26.png" /><Relationship Id="rId28" Type="http://schemas.openxmlformats.org/officeDocument/2006/relationships/tags" Target="../tags/tag298.xml" /><Relationship Id="rId29" Type="http://schemas.openxmlformats.org/officeDocument/2006/relationships/tags" Target="../tags/tag299.xml" /><Relationship Id="rId3" Type="http://schemas.openxmlformats.org/officeDocument/2006/relationships/tags" Target="../tags/tag284.xml" /><Relationship Id="rId30" Type="http://schemas.openxmlformats.org/officeDocument/2006/relationships/tags" Target="../tags/tag300.xml" /><Relationship Id="rId4" Type="http://schemas.openxmlformats.org/officeDocument/2006/relationships/tags" Target="../tags/tag285.xml" /><Relationship Id="rId5" Type="http://schemas.openxmlformats.org/officeDocument/2006/relationships/tags" Target="../tags/tag286.xml" /><Relationship Id="rId6" Type="http://schemas.openxmlformats.org/officeDocument/2006/relationships/slide" Target="slide6.xml" TargetMode="Internal" /><Relationship Id="rId7" Type="http://schemas.openxmlformats.org/officeDocument/2006/relationships/tags" Target="../tags/tag287.xml" /><Relationship Id="rId8" Type="http://schemas.openxmlformats.org/officeDocument/2006/relationships/slide" Target="slide9.xml" TargetMode="Internal" /><Relationship Id="rId9" Type="http://schemas.openxmlformats.org/officeDocument/2006/relationships/tags" Target="../tags/tag28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8.xml" /><Relationship Id="rId11" Type="http://schemas.openxmlformats.org/officeDocument/2006/relationships/slide" Target="slide6.xml" TargetMode="Internal" /><Relationship Id="rId12" Type="http://schemas.openxmlformats.org/officeDocument/2006/relationships/tags" Target="../tags/tag309.xml" /><Relationship Id="rId13" Type="http://schemas.openxmlformats.org/officeDocument/2006/relationships/slide" Target="slide9.xml" TargetMode="Internal" /><Relationship Id="rId14" Type="http://schemas.openxmlformats.org/officeDocument/2006/relationships/tags" Target="../tags/tag310.xml" /><Relationship Id="rId15" Type="http://schemas.openxmlformats.org/officeDocument/2006/relationships/slide" Target="slide1.xml" TargetMode="Internal" /><Relationship Id="rId16" Type="http://schemas.openxmlformats.org/officeDocument/2006/relationships/tags" Target="../tags/tag311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312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301.xml" /><Relationship Id="rId20" Type="http://schemas.openxmlformats.org/officeDocument/2006/relationships/tags" Target="../tags/tag313.xml" /><Relationship Id="rId21" Type="http://schemas.openxmlformats.org/officeDocument/2006/relationships/slide" Target="slide12.xml" TargetMode="Internal" /><Relationship Id="rId22" Type="http://schemas.openxmlformats.org/officeDocument/2006/relationships/tags" Target="../tags/tag314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315.xml" /><Relationship Id="rId25" Type="http://schemas.openxmlformats.org/officeDocument/2006/relationships/slide" Target="slide4.xml" TargetMode="Internal" /><Relationship Id="rId26" Type="http://schemas.openxmlformats.org/officeDocument/2006/relationships/tags" Target="../tags/tag316.xml" /><Relationship Id="rId27" Type="http://schemas.openxmlformats.org/officeDocument/2006/relationships/slide" Target="slide14.xml" TargetMode="Internal" /><Relationship Id="rId28" Type="http://schemas.openxmlformats.org/officeDocument/2006/relationships/tags" Target="../tags/tag317.xml" /><Relationship Id="rId29" Type="http://schemas.openxmlformats.org/officeDocument/2006/relationships/slide" Target="slide15.xml" TargetMode="Internal" /><Relationship Id="rId3" Type="http://schemas.openxmlformats.org/officeDocument/2006/relationships/tags" Target="../tags/tag302.xml" /><Relationship Id="rId4" Type="http://schemas.openxmlformats.org/officeDocument/2006/relationships/tags" Target="../tags/tag303.xml" /><Relationship Id="rId5" Type="http://schemas.openxmlformats.org/officeDocument/2006/relationships/tags" Target="../tags/tag304.xml" /><Relationship Id="rId6" Type="http://schemas.openxmlformats.org/officeDocument/2006/relationships/image" Target="../media/image26.png" /><Relationship Id="rId7" Type="http://schemas.openxmlformats.org/officeDocument/2006/relationships/tags" Target="../tags/tag305.xml" /><Relationship Id="rId8" Type="http://schemas.openxmlformats.org/officeDocument/2006/relationships/tags" Target="../tags/tag306.xml" /><Relationship Id="rId9" Type="http://schemas.openxmlformats.org/officeDocument/2006/relationships/tags" Target="../tags/tag30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5.xml" /><Relationship Id="rId11" Type="http://schemas.openxmlformats.org/officeDocument/2006/relationships/slide" Target="slide9.xml" TargetMode="Internal" /><Relationship Id="rId12" Type="http://schemas.openxmlformats.org/officeDocument/2006/relationships/tags" Target="../tags/tag326.xml" /><Relationship Id="rId13" Type="http://schemas.openxmlformats.org/officeDocument/2006/relationships/slide" Target="slide1.xml" TargetMode="Internal" /><Relationship Id="rId14" Type="http://schemas.openxmlformats.org/officeDocument/2006/relationships/tags" Target="../tags/tag327.xml" /><Relationship Id="rId15" Type="http://schemas.openxmlformats.org/officeDocument/2006/relationships/slide" Target="slide10.xml" TargetMode="Internal" /><Relationship Id="rId16" Type="http://schemas.openxmlformats.org/officeDocument/2006/relationships/tags" Target="../tags/tag328.xml" /><Relationship Id="rId17" Type="http://schemas.openxmlformats.org/officeDocument/2006/relationships/slide" Target="slide11.xml" TargetMode="Internal" /><Relationship Id="rId18" Type="http://schemas.openxmlformats.org/officeDocument/2006/relationships/tags" Target="../tags/tag329.xml" /><Relationship Id="rId19" Type="http://schemas.openxmlformats.org/officeDocument/2006/relationships/slide" Target="slide12.xml" TargetMode="Internal" /><Relationship Id="rId2" Type="http://schemas.openxmlformats.org/officeDocument/2006/relationships/tags" Target="../tags/tag318.xml" /><Relationship Id="rId20" Type="http://schemas.openxmlformats.org/officeDocument/2006/relationships/tags" Target="../tags/tag330.xml" /><Relationship Id="rId21" Type="http://schemas.openxmlformats.org/officeDocument/2006/relationships/slide" Target="slide13.xml" TargetMode="Internal" /><Relationship Id="rId22" Type="http://schemas.openxmlformats.org/officeDocument/2006/relationships/tags" Target="../tags/tag331.xml" /><Relationship Id="rId23" Type="http://schemas.openxmlformats.org/officeDocument/2006/relationships/slide" Target="slide4.xml" TargetMode="Internal" /><Relationship Id="rId24" Type="http://schemas.openxmlformats.org/officeDocument/2006/relationships/tags" Target="../tags/tag332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333.xml" /><Relationship Id="rId27" Type="http://schemas.openxmlformats.org/officeDocument/2006/relationships/slide" Target="slide15.xml" TargetMode="Internal" /><Relationship Id="rId3" Type="http://schemas.openxmlformats.org/officeDocument/2006/relationships/tags" Target="../tags/tag319.xml" /><Relationship Id="rId4" Type="http://schemas.openxmlformats.org/officeDocument/2006/relationships/tags" Target="../tags/tag320.xml" /><Relationship Id="rId5" Type="http://schemas.openxmlformats.org/officeDocument/2006/relationships/tags" Target="../tags/tag321.xml" /><Relationship Id="rId6" Type="http://schemas.openxmlformats.org/officeDocument/2006/relationships/tags" Target="../tags/tag322.xml" /><Relationship Id="rId7" Type="http://schemas.openxmlformats.org/officeDocument/2006/relationships/tags" Target="../tags/tag323.xml" /><Relationship Id="rId8" Type="http://schemas.openxmlformats.org/officeDocument/2006/relationships/tags" Target="../tags/tag324.xml" /><Relationship Id="rId9" Type="http://schemas.openxmlformats.org/officeDocument/2006/relationships/slide" Target="slide6.xml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1.xml" /><Relationship Id="rId11" Type="http://schemas.openxmlformats.org/officeDocument/2006/relationships/tags" Target="../tags/tag342.xml" /><Relationship Id="rId12" Type="http://schemas.openxmlformats.org/officeDocument/2006/relationships/slide" Target="slide6.xml" TargetMode="Internal" /><Relationship Id="rId13" Type="http://schemas.openxmlformats.org/officeDocument/2006/relationships/tags" Target="../tags/tag343.xml" /><Relationship Id="rId14" Type="http://schemas.openxmlformats.org/officeDocument/2006/relationships/slide" Target="slide9.xml" TargetMode="Internal" /><Relationship Id="rId15" Type="http://schemas.openxmlformats.org/officeDocument/2006/relationships/tags" Target="../tags/tag344.xml" /><Relationship Id="rId16" Type="http://schemas.openxmlformats.org/officeDocument/2006/relationships/slide" Target="slide1.xml" TargetMode="Internal" /><Relationship Id="rId17" Type="http://schemas.openxmlformats.org/officeDocument/2006/relationships/tags" Target="../tags/tag345.xml" /><Relationship Id="rId18" Type="http://schemas.openxmlformats.org/officeDocument/2006/relationships/slide" Target="slide10.xml" TargetMode="Internal" /><Relationship Id="rId19" Type="http://schemas.openxmlformats.org/officeDocument/2006/relationships/tags" Target="../tags/tag346.xml" /><Relationship Id="rId2" Type="http://schemas.openxmlformats.org/officeDocument/2006/relationships/tags" Target="../tags/tag334.xml" /><Relationship Id="rId20" Type="http://schemas.openxmlformats.org/officeDocument/2006/relationships/slide" Target="slide11.xml" TargetMode="Internal" /><Relationship Id="rId21" Type="http://schemas.openxmlformats.org/officeDocument/2006/relationships/tags" Target="../tags/tag347.xml" /><Relationship Id="rId22" Type="http://schemas.openxmlformats.org/officeDocument/2006/relationships/slide" Target="slide12.xml" TargetMode="Internal" /><Relationship Id="rId23" Type="http://schemas.openxmlformats.org/officeDocument/2006/relationships/tags" Target="../tags/tag348.xml" /><Relationship Id="rId24" Type="http://schemas.openxmlformats.org/officeDocument/2006/relationships/slide" Target="slide13.xml" TargetMode="Internal" /><Relationship Id="rId25" Type="http://schemas.openxmlformats.org/officeDocument/2006/relationships/tags" Target="../tags/tag349.xml" /><Relationship Id="rId26" Type="http://schemas.openxmlformats.org/officeDocument/2006/relationships/slide" Target="slide4.xml" TargetMode="Internal" /><Relationship Id="rId27" Type="http://schemas.openxmlformats.org/officeDocument/2006/relationships/tags" Target="../tags/tag350.xml" /><Relationship Id="rId28" Type="http://schemas.openxmlformats.org/officeDocument/2006/relationships/slide" Target="slide14.xml" TargetMode="Internal" /><Relationship Id="rId29" Type="http://schemas.openxmlformats.org/officeDocument/2006/relationships/tags" Target="../tags/tag351.xml" /><Relationship Id="rId3" Type="http://schemas.openxmlformats.org/officeDocument/2006/relationships/tags" Target="../tags/tag335.xml" /><Relationship Id="rId30" Type="http://schemas.openxmlformats.org/officeDocument/2006/relationships/slide" Target="slide15.xml" TargetMode="Internal" /><Relationship Id="rId4" Type="http://schemas.openxmlformats.org/officeDocument/2006/relationships/tags" Target="../tags/tag336.xml" /><Relationship Id="rId5" Type="http://schemas.openxmlformats.org/officeDocument/2006/relationships/tags" Target="../tags/tag337.xml" /><Relationship Id="rId6" Type="http://schemas.openxmlformats.org/officeDocument/2006/relationships/tags" Target="../tags/tag338.xml" /><Relationship Id="rId7" Type="http://schemas.openxmlformats.org/officeDocument/2006/relationships/image" Target="../media/image27.png" /><Relationship Id="rId8" Type="http://schemas.openxmlformats.org/officeDocument/2006/relationships/tags" Target="../tags/tag339.xml" /><Relationship Id="rId9" Type="http://schemas.openxmlformats.org/officeDocument/2006/relationships/tags" Target="../tags/tag340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6.xml" TargetMode="Internal" /><Relationship Id="rId11" Type="http://schemas.openxmlformats.org/officeDocument/2006/relationships/tags" Target="../tags/tag358.xml" /><Relationship Id="rId12" Type="http://schemas.openxmlformats.org/officeDocument/2006/relationships/slide" Target="slide9.xml" TargetMode="Internal" /><Relationship Id="rId13" Type="http://schemas.openxmlformats.org/officeDocument/2006/relationships/tags" Target="../tags/tag359.xml" /><Relationship Id="rId14" Type="http://schemas.openxmlformats.org/officeDocument/2006/relationships/slide" Target="slide1.xml" TargetMode="Internal" /><Relationship Id="rId15" Type="http://schemas.openxmlformats.org/officeDocument/2006/relationships/tags" Target="../tags/tag360.xml" /><Relationship Id="rId16" Type="http://schemas.openxmlformats.org/officeDocument/2006/relationships/slide" Target="slide10.xml" TargetMode="Internal" /><Relationship Id="rId17" Type="http://schemas.openxmlformats.org/officeDocument/2006/relationships/tags" Target="../tags/tag361.xml" /><Relationship Id="rId18" Type="http://schemas.openxmlformats.org/officeDocument/2006/relationships/slide" Target="slide11.xml" TargetMode="Internal" /><Relationship Id="rId19" Type="http://schemas.openxmlformats.org/officeDocument/2006/relationships/tags" Target="../tags/tag362.xml" /><Relationship Id="rId2" Type="http://schemas.openxmlformats.org/officeDocument/2006/relationships/tags" Target="../tags/tag352.xml" /><Relationship Id="rId20" Type="http://schemas.openxmlformats.org/officeDocument/2006/relationships/slide" Target="slide12.xml" TargetMode="Internal" /><Relationship Id="rId21" Type="http://schemas.openxmlformats.org/officeDocument/2006/relationships/tags" Target="../tags/tag363.xml" /><Relationship Id="rId22" Type="http://schemas.openxmlformats.org/officeDocument/2006/relationships/slide" Target="slide13.xml" TargetMode="Internal" /><Relationship Id="rId23" Type="http://schemas.openxmlformats.org/officeDocument/2006/relationships/tags" Target="../tags/tag364.xml" /><Relationship Id="rId24" Type="http://schemas.openxmlformats.org/officeDocument/2006/relationships/slide" Target="slide4.xml" TargetMode="Internal" /><Relationship Id="rId25" Type="http://schemas.openxmlformats.org/officeDocument/2006/relationships/tags" Target="../tags/tag365.xml" /><Relationship Id="rId26" Type="http://schemas.openxmlformats.org/officeDocument/2006/relationships/slide" Target="slide14.xml" TargetMode="Internal" /><Relationship Id="rId27" Type="http://schemas.openxmlformats.org/officeDocument/2006/relationships/tags" Target="../tags/tag366.xml" /><Relationship Id="rId28" Type="http://schemas.openxmlformats.org/officeDocument/2006/relationships/slide" Target="slide15.xml" TargetMode="Internal" /><Relationship Id="rId29" Type="http://schemas.openxmlformats.org/officeDocument/2006/relationships/tags" Target="../tags/tag367.xml" /><Relationship Id="rId3" Type="http://schemas.openxmlformats.org/officeDocument/2006/relationships/image" Target="../media/image28.png" /><Relationship Id="rId30" Type="http://schemas.openxmlformats.org/officeDocument/2006/relationships/image" Target="../media/image29.png" /><Relationship Id="rId31" Type="http://schemas.openxmlformats.org/officeDocument/2006/relationships/tags" Target="../tags/tag368.xml" /><Relationship Id="rId32" Type="http://schemas.openxmlformats.org/officeDocument/2006/relationships/tags" Target="../tags/tag369.xml" /><Relationship Id="rId33" Type="http://schemas.openxmlformats.org/officeDocument/2006/relationships/tags" Target="../tags/tag370.xml" /><Relationship Id="rId4" Type="http://schemas.openxmlformats.org/officeDocument/2006/relationships/tags" Target="../tags/tag353.xml" /><Relationship Id="rId5" Type="http://schemas.openxmlformats.org/officeDocument/2006/relationships/tags" Target="../tags/tag354.xml" /><Relationship Id="rId6" Type="http://schemas.openxmlformats.org/officeDocument/2006/relationships/image" Target="../media/image27.png" /><Relationship Id="rId7" Type="http://schemas.openxmlformats.org/officeDocument/2006/relationships/tags" Target="../tags/tag355.xml" /><Relationship Id="rId8" Type="http://schemas.openxmlformats.org/officeDocument/2006/relationships/tags" Target="../tags/tag356.xml" /><Relationship Id="rId9" Type="http://schemas.openxmlformats.org/officeDocument/2006/relationships/tags" Target="../tags/tag35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9.xml" /><Relationship Id="rId11" Type="http://schemas.openxmlformats.org/officeDocument/2006/relationships/slide" Target="slide6.xml" TargetMode="Internal" /><Relationship Id="rId12" Type="http://schemas.openxmlformats.org/officeDocument/2006/relationships/tags" Target="../tags/tag380.xml" /><Relationship Id="rId13" Type="http://schemas.openxmlformats.org/officeDocument/2006/relationships/slide" Target="slide9.xml" TargetMode="Internal" /><Relationship Id="rId14" Type="http://schemas.openxmlformats.org/officeDocument/2006/relationships/tags" Target="../tags/tag381.xml" /><Relationship Id="rId15" Type="http://schemas.openxmlformats.org/officeDocument/2006/relationships/slide" Target="slide1.xml" TargetMode="Internal" /><Relationship Id="rId16" Type="http://schemas.openxmlformats.org/officeDocument/2006/relationships/tags" Target="../tags/tag382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383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371.xml" /><Relationship Id="rId20" Type="http://schemas.openxmlformats.org/officeDocument/2006/relationships/tags" Target="../tags/tag384.xml" /><Relationship Id="rId21" Type="http://schemas.openxmlformats.org/officeDocument/2006/relationships/slide" Target="slide12.xml" TargetMode="Internal" /><Relationship Id="rId22" Type="http://schemas.openxmlformats.org/officeDocument/2006/relationships/tags" Target="../tags/tag385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386.xml" /><Relationship Id="rId25" Type="http://schemas.openxmlformats.org/officeDocument/2006/relationships/slide" Target="slide4.xml" TargetMode="Internal" /><Relationship Id="rId26" Type="http://schemas.openxmlformats.org/officeDocument/2006/relationships/tags" Target="../tags/tag387.xml" /><Relationship Id="rId27" Type="http://schemas.openxmlformats.org/officeDocument/2006/relationships/slide" Target="slide14.xml" TargetMode="Internal" /><Relationship Id="rId28" Type="http://schemas.openxmlformats.org/officeDocument/2006/relationships/tags" Target="../tags/tag388.xml" /><Relationship Id="rId29" Type="http://schemas.openxmlformats.org/officeDocument/2006/relationships/slide" Target="slide15.xml" TargetMode="Internal" /><Relationship Id="rId3" Type="http://schemas.openxmlformats.org/officeDocument/2006/relationships/tags" Target="../tags/tag372.xml" /><Relationship Id="rId4" Type="http://schemas.openxmlformats.org/officeDocument/2006/relationships/tags" Target="../tags/tag373.xml" /><Relationship Id="rId5" Type="http://schemas.openxmlformats.org/officeDocument/2006/relationships/tags" Target="../tags/tag374.xml" /><Relationship Id="rId6" Type="http://schemas.openxmlformats.org/officeDocument/2006/relationships/tags" Target="../tags/tag375.xml" /><Relationship Id="rId7" Type="http://schemas.openxmlformats.org/officeDocument/2006/relationships/tags" Target="../tags/tag376.xml" /><Relationship Id="rId8" Type="http://schemas.openxmlformats.org/officeDocument/2006/relationships/tags" Target="../tags/tag377.xml" /><Relationship Id="rId9" Type="http://schemas.openxmlformats.org/officeDocument/2006/relationships/tags" Target="../tags/tag37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5.xml" /><Relationship Id="rId11" Type="http://schemas.openxmlformats.org/officeDocument/2006/relationships/slide" Target="slide9.xml" TargetMode="Internal" /><Relationship Id="rId12" Type="http://schemas.openxmlformats.org/officeDocument/2006/relationships/tags" Target="../tags/tag396.xml" /><Relationship Id="rId13" Type="http://schemas.openxmlformats.org/officeDocument/2006/relationships/slide" Target="slide1.xml" TargetMode="Internal" /><Relationship Id="rId14" Type="http://schemas.openxmlformats.org/officeDocument/2006/relationships/tags" Target="../tags/tag397.xml" /><Relationship Id="rId15" Type="http://schemas.openxmlformats.org/officeDocument/2006/relationships/slide" Target="slide10.xml" TargetMode="Internal" /><Relationship Id="rId16" Type="http://schemas.openxmlformats.org/officeDocument/2006/relationships/tags" Target="../tags/tag398.xml" /><Relationship Id="rId17" Type="http://schemas.openxmlformats.org/officeDocument/2006/relationships/slide" Target="slide11.xml" TargetMode="Internal" /><Relationship Id="rId18" Type="http://schemas.openxmlformats.org/officeDocument/2006/relationships/tags" Target="../tags/tag399.xml" /><Relationship Id="rId19" Type="http://schemas.openxmlformats.org/officeDocument/2006/relationships/slide" Target="slide12.xml" TargetMode="Internal" /><Relationship Id="rId2" Type="http://schemas.openxmlformats.org/officeDocument/2006/relationships/tags" Target="../tags/tag389.xml" /><Relationship Id="rId20" Type="http://schemas.openxmlformats.org/officeDocument/2006/relationships/tags" Target="../tags/tag400.xml" /><Relationship Id="rId21" Type="http://schemas.openxmlformats.org/officeDocument/2006/relationships/slide" Target="slide13.xml" TargetMode="Internal" /><Relationship Id="rId22" Type="http://schemas.openxmlformats.org/officeDocument/2006/relationships/tags" Target="../tags/tag401.xml" /><Relationship Id="rId23" Type="http://schemas.openxmlformats.org/officeDocument/2006/relationships/slide" Target="slide4.xml" TargetMode="Internal" /><Relationship Id="rId24" Type="http://schemas.openxmlformats.org/officeDocument/2006/relationships/tags" Target="../tags/tag402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403.xml" /><Relationship Id="rId27" Type="http://schemas.openxmlformats.org/officeDocument/2006/relationships/slide" Target="slide15.xml" TargetMode="Internal" /><Relationship Id="rId3" Type="http://schemas.openxmlformats.org/officeDocument/2006/relationships/tags" Target="../tags/tag390.xml" /><Relationship Id="rId4" Type="http://schemas.openxmlformats.org/officeDocument/2006/relationships/tags" Target="../tags/tag391.xml" /><Relationship Id="rId5" Type="http://schemas.openxmlformats.org/officeDocument/2006/relationships/image" Target="../media/image30.png" /><Relationship Id="rId6" Type="http://schemas.openxmlformats.org/officeDocument/2006/relationships/tags" Target="../tags/tag392.xml" /><Relationship Id="rId7" Type="http://schemas.openxmlformats.org/officeDocument/2006/relationships/tags" Target="../tags/tag393.xml" /><Relationship Id="rId8" Type="http://schemas.openxmlformats.org/officeDocument/2006/relationships/tags" Target="../tags/tag394.xml" /><Relationship Id="rId9" Type="http://schemas.openxmlformats.org/officeDocument/2006/relationships/slide" Target="slide6.xml" TargetMode="In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12" Type="http://schemas.openxmlformats.org/officeDocument/2006/relationships/tags" Target="../tags/tag81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10.xml" /><Relationship Id="rId11" Type="http://schemas.openxmlformats.org/officeDocument/2006/relationships/slide" Target="slide9.xml" TargetMode="Internal" /><Relationship Id="rId12" Type="http://schemas.openxmlformats.org/officeDocument/2006/relationships/tags" Target="../tags/tag411.xml" /><Relationship Id="rId13" Type="http://schemas.openxmlformats.org/officeDocument/2006/relationships/slide" Target="slide1.xml" TargetMode="Internal" /><Relationship Id="rId14" Type="http://schemas.openxmlformats.org/officeDocument/2006/relationships/tags" Target="../tags/tag412.xml" /><Relationship Id="rId15" Type="http://schemas.openxmlformats.org/officeDocument/2006/relationships/slide" Target="slide10.xml" TargetMode="Internal" /><Relationship Id="rId16" Type="http://schemas.openxmlformats.org/officeDocument/2006/relationships/tags" Target="../tags/tag413.xml" /><Relationship Id="rId17" Type="http://schemas.openxmlformats.org/officeDocument/2006/relationships/slide" Target="slide11.xml" TargetMode="Internal" /><Relationship Id="rId18" Type="http://schemas.openxmlformats.org/officeDocument/2006/relationships/tags" Target="../tags/tag414.xml" /><Relationship Id="rId19" Type="http://schemas.openxmlformats.org/officeDocument/2006/relationships/slide" Target="slide12.xml" TargetMode="Internal" /><Relationship Id="rId2" Type="http://schemas.openxmlformats.org/officeDocument/2006/relationships/tags" Target="../tags/tag404.xml" /><Relationship Id="rId20" Type="http://schemas.openxmlformats.org/officeDocument/2006/relationships/tags" Target="../tags/tag415.xml" /><Relationship Id="rId21" Type="http://schemas.openxmlformats.org/officeDocument/2006/relationships/slide" Target="slide13.xml" TargetMode="Internal" /><Relationship Id="rId22" Type="http://schemas.openxmlformats.org/officeDocument/2006/relationships/tags" Target="../tags/tag416.xml" /><Relationship Id="rId23" Type="http://schemas.openxmlformats.org/officeDocument/2006/relationships/slide" Target="slide4.xml" TargetMode="Internal" /><Relationship Id="rId24" Type="http://schemas.openxmlformats.org/officeDocument/2006/relationships/tags" Target="../tags/tag417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418.xml" /><Relationship Id="rId27" Type="http://schemas.openxmlformats.org/officeDocument/2006/relationships/slide" Target="slide15.xml" TargetMode="Internal" /><Relationship Id="rId3" Type="http://schemas.openxmlformats.org/officeDocument/2006/relationships/tags" Target="../tags/tag405.xml" /><Relationship Id="rId4" Type="http://schemas.openxmlformats.org/officeDocument/2006/relationships/tags" Target="../tags/tag406.xml" /><Relationship Id="rId5" Type="http://schemas.openxmlformats.org/officeDocument/2006/relationships/image" Target="../media/image31.png" /><Relationship Id="rId6" Type="http://schemas.openxmlformats.org/officeDocument/2006/relationships/tags" Target="../tags/tag407.xml" /><Relationship Id="rId7" Type="http://schemas.openxmlformats.org/officeDocument/2006/relationships/tags" Target="../tags/tag408.xml" /><Relationship Id="rId8" Type="http://schemas.openxmlformats.org/officeDocument/2006/relationships/tags" Target="../tags/tag409.xml" /><Relationship Id="rId9" Type="http://schemas.openxmlformats.org/officeDocument/2006/relationships/slide" Target="slide6.xml" TargetMode="Interna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25.xml" /><Relationship Id="rId11" Type="http://schemas.openxmlformats.org/officeDocument/2006/relationships/slide" Target="slide1.xml" TargetMode="Internal" /><Relationship Id="rId12" Type="http://schemas.openxmlformats.org/officeDocument/2006/relationships/tags" Target="../tags/tag426.xml" /><Relationship Id="rId13" Type="http://schemas.openxmlformats.org/officeDocument/2006/relationships/slide" Target="slide10.xml" TargetMode="Internal" /><Relationship Id="rId14" Type="http://schemas.openxmlformats.org/officeDocument/2006/relationships/tags" Target="../tags/tag427.xml" /><Relationship Id="rId15" Type="http://schemas.openxmlformats.org/officeDocument/2006/relationships/slide" Target="slide11.xml" TargetMode="Internal" /><Relationship Id="rId16" Type="http://schemas.openxmlformats.org/officeDocument/2006/relationships/tags" Target="../tags/tag428.xml" /><Relationship Id="rId17" Type="http://schemas.openxmlformats.org/officeDocument/2006/relationships/slide" Target="slide12.xml" TargetMode="Internal" /><Relationship Id="rId18" Type="http://schemas.openxmlformats.org/officeDocument/2006/relationships/tags" Target="../tags/tag429.xml" /><Relationship Id="rId19" Type="http://schemas.openxmlformats.org/officeDocument/2006/relationships/slide" Target="slide13.xml" TargetMode="Internal" /><Relationship Id="rId2" Type="http://schemas.openxmlformats.org/officeDocument/2006/relationships/tags" Target="../tags/tag419.xml" /><Relationship Id="rId20" Type="http://schemas.openxmlformats.org/officeDocument/2006/relationships/tags" Target="../tags/tag430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431.xml" /><Relationship Id="rId23" Type="http://schemas.openxmlformats.org/officeDocument/2006/relationships/slide" Target="slide14.xml" TargetMode="Internal" /><Relationship Id="rId24" Type="http://schemas.openxmlformats.org/officeDocument/2006/relationships/tags" Target="../tags/tag432.xml" /><Relationship Id="rId25" Type="http://schemas.openxmlformats.org/officeDocument/2006/relationships/slide" Target="slide15.xml" TargetMode="Internal" /><Relationship Id="rId3" Type="http://schemas.openxmlformats.org/officeDocument/2006/relationships/tags" Target="../tags/tag420.xml" /><Relationship Id="rId4" Type="http://schemas.openxmlformats.org/officeDocument/2006/relationships/tags" Target="../tags/tag421.xml" /><Relationship Id="rId5" Type="http://schemas.openxmlformats.org/officeDocument/2006/relationships/tags" Target="../tags/tag422.xml" /><Relationship Id="rId6" Type="http://schemas.openxmlformats.org/officeDocument/2006/relationships/tags" Target="../tags/tag423.xml" /><Relationship Id="rId7" Type="http://schemas.openxmlformats.org/officeDocument/2006/relationships/slide" Target="slide6.xml" TargetMode="Internal" /><Relationship Id="rId8" Type="http://schemas.openxmlformats.org/officeDocument/2006/relationships/tags" Target="../tags/tag424.xml" /><Relationship Id="rId9" Type="http://schemas.openxmlformats.org/officeDocument/2006/relationships/slide" Target="slide9.xml" TargetMode="Interna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39.xml" /><Relationship Id="rId11" Type="http://schemas.openxmlformats.org/officeDocument/2006/relationships/slide" Target="slide9.xml" TargetMode="Internal" /><Relationship Id="rId12" Type="http://schemas.openxmlformats.org/officeDocument/2006/relationships/tags" Target="../tags/tag440.xml" /><Relationship Id="rId13" Type="http://schemas.openxmlformats.org/officeDocument/2006/relationships/slide" Target="slide1.xml" TargetMode="Internal" /><Relationship Id="rId14" Type="http://schemas.openxmlformats.org/officeDocument/2006/relationships/tags" Target="../tags/tag441.xml" /><Relationship Id="rId15" Type="http://schemas.openxmlformats.org/officeDocument/2006/relationships/slide" Target="slide10.xml" TargetMode="Internal" /><Relationship Id="rId16" Type="http://schemas.openxmlformats.org/officeDocument/2006/relationships/tags" Target="../tags/tag442.xml" /><Relationship Id="rId17" Type="http://schemas.openxmlformats.org/officeDocument/2006/relationships/slide" Target="slide11.xml" TargetMode="Internal" /><Relationship Id="rId18" Type="http://schemas.openxmlformats.org/officeDocument/2006/relationships/tags" Target="../tags/tag443.xml" /><Relationship Id="rId19" Type="http://schemas.openxmlformats.org/officeDocument/2006/relationships/slide" Target="slide12.xml" TargetMode="Internal" /><Relationship Id="rId2" Type="http://schemas.openxmlformats.org/officeDocument/2006/relationships/tags" Target="../tags/tag433.xml" /><Relationship Id="rId20" Type="http://schemas.openxmlformats.org/officeDocument/2006/relationships/tags" Target="../tags/tag444.xml" /><Relationship Id="rId21" Type="http://schemas.openxmlformats.org/officeDocument/2006/relationships/slide" Target="slide13.xml" TargetMode="Internal" /><Relationship Id="rId22" Type="http://schemas.openxmlformats.org/officeDocument/2006/relationships/tags" Target="../tags/tag445.xml" /><Relationship Id="rId23" Type="http://schemas.openxmlformats.org/officeDocument/2006/relationships/slide" Target="slide4.xml" TargetMode="Internal" /><Relationship Id="rId24" Type="http://schemas.openxmlformats.org/officeDocument/2006/relationships/tags" Target="../tags/tag446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447.xml" /><Relationship Id="rId27" Type="http://schemas.openxmlformats.org/officeDocument/2006/relationships/slide" Target="slide15.xml" TargetMode="Internal" /><Relationship Id="rId3" Type="http://schemas.openxmlformats.org/officeDocument/2006/relationships/tags" Target="../tags/tag434.xml" /><Relationship Id="rId4" Type="http://schemas.openxmlformats.org/officeDocument/2006/relationships/tags" Target="../tags/tag435.xml" /><Relationship Id="rId5" Type="http://schemas.openxmlformats.org/officeDocument/2006/relationships/image" Target="../media/image32.png" /><Relationship Id="rId6" Type="http://schemas.openxmlformats.org/officeDocument/2006/relationships/tags" Target="../tags/tag436.xml" /><Relationship Id="rId7" Type="http://schemas.openxmlformats.org/officeDocument/2006/relationships/tags" Target="../tags/tag437.xml" /><Relationship Id="rId8" Type="http://schemas.openxmlformats.org/officeDocument/2006/relationships/tags" Target="../tags/tag438.xml" /><Relationship Id="rId9" Type="http://schemas.openxmlformats.org/officeDocument/2006/relationships/slide" Target="slide6.xml" TargetMode="Interna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54.xml" /><Relationship Id="rId11" Type="http://schemas.openxmlformats.org/officeDocument/2006/relationships/slide" Target="slide1.xml" TargetMode="Internal" /><Relationship Id="rId12" Type="http://schemas.openxmlformats.org/officeDocument/2006/relationships/tags" Target="../tags/tag455.xml" /><Relationship Id="rId13" Type="http://schemas.openxmlformats.org/officeDocument/2006/relationships/slide" Target="slide10.xml" TargetMode="Internal" /><Relationship Id="rId14" Type="http://schemas.openxmlformats.org/officeDocument/2006/relationships/tags" Target="../tags/tag456.xml" /><Relationship Id="rId15" Type="http://schemas.openxmlformats.org/officeDocument/2006/relationships/slide" Target="slide11.xml" TargetMode="Internal" /><Relationship Id="rId16" Type="http://schemas.openxmlformats.org/officeDocument/2006/relationships/tags" Target="../tags/tag457.xml" /><Relationship Id="rId17" Type="http://schemas.openxmlformats.org/officeDocument/2006/relationships/slide" Target="slide12.xml" TargetMode="Internal" /><Relationship Id="rId18" Type="http://schemas.openxmlformats.org/officeDocument/2006/relationships/tags" Target="../tags/tag458.xml" /><Relationship Id="rId19" Type="http://schemas.openxmlformats.org/officeDocument/2006/relationships/slide" Target="slide13.xml" TargetMode="Internal" /><Relationship Id="rId2" Type="http://schemas.openxmlformats.org/officeDocument/2006/relationships/tags" Target="../tags/tag448.xml" /><Relationship Id="rId20" Type="http://schemas.openxmlformats.org/officeDocument/2006/relationships/tags" Target="../tags/tag459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460.xml" /><Relationship Id="rId23" Type="http://schemas.openxmlformats.org/officeDocument/2006/relationships/slide" Target="slide14.xml" TargetMode="Internal" /><Relationship Id="rId24" Type="http://schemas.openxmlformats.org/officeDocument/2006/relationships/tags" Target="../tags/tag461.xml" /><Relationship Id="rId25" Type="http://schemas.openxmlformats.org/officeDocument/2006/relationships/slide" Target="slide15.xml" TargetMode="Internal" /><Relationship Id="rId3" Type="http://schemas.openxmlformats.org/officeDocument/2006/relationships/tags" Target="../tags/tag449.xml" /><Relationship Id="rId4" Type="http://schemas.openxmlformats.org/officeDocument/2006/relationships/tags" Target="../tags/tag450.xml" /><Relationship Id="rId5" Type="http://schemas.openxmlformats.org/officeDocument/2006/relationships/tags" Target="../tags/tag451.xml" /><Relationship Id="rId6" Type="http://schemas.openxmlformats.org/officeDocument/2006/relationships/tags" Target="../tags/tag452.xml" /><Relationship Id="rId7" Type="http://schemas.openxmlformats.org/officeDocument/2006/relationships/slide" Target="slide6.xml" TargetMode="Internal" /><Relationship Id="rId8" Type="http://schemas.openxmlformats.org/officeDocument/2006/relationships/tags" Target="../tags/tag453.xml" /><Relationship Id="rId9" Type="http://schemas.openxmlformats.org/officeDocument/2006/relationships/slide" Target="slide9.xml" TargetMode="Interna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69.xml" /><Relationship Id="rId11" Type="http://schemas.openxmlformats.org/officeDocument/2006/relationships/tags" Target="../tags/tag470.xml" /><Relationship Id="rId12" Type="http://schemas.openxmlformats.org/officeDocument/2006/relationships/slide" Target="slide6.xml" TargetMode="Internal" /><Relationship Id="rId13" Type="http://schemas.openxmlformats.org/officeDocument/2006/relationships/tags" Target="../tags/tag471.xml" /><Relationship Id="rId14" Type="http://schemas.openxmlformats.org/officeDocument/2006/relationships/slide" Target="slide9.xml" TargetMode="Internal" /><Relationship Id="rId15" Type="http://schemas.openxmlformats.org/officeDocument/2006/relationships/tags" Target="../tags/tag472.xml" /><Relationship Id="rId16" Type="http://schemas.openxmlformats.org/officeDocument/2006/relationships/slide" Target="slide1.xml" TargetMode="Internal" /><Relationship Id="rId17" Type="http://schemas.openxmlformats.org/officeDocument/2006/relationships/tags" Target="../tags/tag473.xml" /><Relationship Id="rId18" Type="http://schemas.openxmlformats.org/officeDocument/2006/relationships/slide" Target="slide10.xml" TargetMode="Internal" /><Relationship Id="rId19" Type="http://schemas.openxmlformats.org/officeDocument/2006/relationships/tags" Target="../tags/tag474.xml" /><Relationship Id="rId2" Type="http://schemas.openxmlformats.org/officeDocument/2006/relationships/tags" Target="../tags/tag462.xml" /><Relationship Id="rId20" Type="http://schemas.openxmlformats.org/officeDocument/2006/relationships/slide" Target="slide11.xml" TargetMode="Internal" /><Relationship Id="rId21" Type="http://schemas.openxmlformats.org/officeDocument/2006/relationships/tags" Target="../tags/tag475.xml" /><Relationship Id="rId22" Type="http://schemas.openxmlformats.org/officeDocument/2006/relationships/slide" Target="slide12.xml" TargetMode="Internal" /><Relationship Id="rId23" Type="http://schemas.openxmlformats.org/officeDocument/2006/relationships/tags" Target="../tags/tag476.xml" /><Relationship Id="rId24" Type="http://schemas.openxmlformats.org/officeDocument/2006/relationships/slide" Target="slide13.xml" TargetMode="Internal" /><Relationship Id="rId25" Type="http://schemas.openxmlformats.org/officeDocument/2006/relationships/tags" Target="../tags/tag477.xml" /><Relationship Id="rId26" Type="http://schemas.openxmlformats.org/officeDocument/2006/relationships/slide" Target="slide4.xml" TargetMode="Internal" /><Relationship Id="rId27" Type="http://schemas.openxmlformats.org/officeDocument/2006/relationships/tags" Target="../tags/tag478.xml" /><Relationship Id="rId28" Type="http://schemas.openxmlformats.org/officeDocument/2006/relationships/slide" Target="slide14.xml" TargetMode="Internal" /><Relationship Id="rId29" Type="http://schemas.openxmlformats.org/officeDocument/2006/relationships/tags" Target="../tags/tag479.xml" /><Relationship Id="rId3" Type="http://schemas.openxmlformats.org/officeDocument/2006/relationships/tags" Target="../tags/tag463.xml" /><Relationship Id="rId30" Type="http://schemas.openxmlformats.org/officeDocument/2006/relationships/slide" Target="slide15.xml" TargetMode="Internal" /><Relationship Id="rId4" Type="http://schemas.openxmlformats.org/officeDocument/2006/relationships/tags" Target="../tags/tag464.xml" /><Relationship Id="rId5" Type="http://schemas.openxmlformats.org/officeDocument/2006/relationships/image" Target="../media/image33.png" /><Relationship Id="rId6" Type="http://schemas.openxmlformats.org/officeDocument/2006/relationships/tags" Target="../tags/tag465.xml" /><Relationship Id="rId7" Type="http://schemas.openxmlformats.org/officeDocument/2006/relationships/tags" Target="../tags/tag466.xml" /><Relationship Id="rId8" Type="http://schemas.openxmlformats.org/officeDocument/2006/relationships/tags" Target="../tags/tag467.xml" /><Relationship Id="rId9" Type="http://schemas.openxmlformats.org/officeDocument/2006/relationships/tags" Target="../tags/tag468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6.xml" TargetMode="Internal" /><Relationship Id="rId11" Type="http://schemas.openxmlformats.org/officeDocument/2006/relationships/tags" Target="../tags/tag487.xml" /><Relationship Id="rId12" Type="http://schemas.openxmlformats.org/officeDocument/2006/relationships/slide" Target="slide9.xml" TargetMode="Internal" /><Relationship Id="rId13" Type="http://schemas.openxmlformats.org/officeDocument/2006/relationships/tags" Target="../tags/tag488.xml" /><Relationship Id="rId14" Type="http://schemas.openxmlformats.org/officeDocument/2006/relationships/slide" Target="slide1.xml" TargetMode="Internal" /><Relationship Id="rId15" Type="http://schemas.openxmlformats.org/officeDocument/2006/relationships/tags" Target="../tags/tag489.xml" /><Relationship Id="rId16" Type="http://schemas.openxmlformats.org/officeDocument/2006/relationships/slide" Target="slide10.xml" TargetMode="Internal" /><Relationship Id="rId17" Type="http://schemas.openxmlformats.org/officeDocument/2006/relationships/tags" Target="../tags/tag490.xml" /><Relationship Id="rId18" Type="http://schemas.openxmlformats.org/officeDocument/2006/relationships/slide" Target="slide11.xml" TargetMode="Internal" /><Relationship Id="rId19" Type="http://schemas.openxmlformats.org/officeDocument/2006/relationships/tags" Target="../tags/tag491.xml" /><Relationship Id="rId2" Type="http://schemas.openxmlformats.org/officeDocument/2006/relationships/tags" Target="../tags/tag480.xml" /><Relationship Id="rId20" Type="http://schemas.openxmlformats.org/officeDocument/2006/relationships/slide" Target="slide12.xml" TargetMode="Internal" /><Relationship Id="rId21" Type="http://schemas.openxmlformats.org/officeDocument/2006/relationships/tags" Target="../tags/tag492.xml" /><Relationship Id="rId22" Type="http://schemas.openxmlformats.org/officeDocument/2006/relationships/slide" Target="slide13.xml" TargetMode="Internal" /><Relationship Id="rId23" Type="http://schemas.openxmlformats.org/officeDocument/2006/relationships/tags" Target="../tags/tag493.xml" /><Relationship Id="rId24" Type="http://schemas.openxmlformats.org/officeDocument/2006/relationships/slide" Target="slide4.xml" TargetMode="Internal" /><Relationship Id="rId25" Type="http://schemas.openxmlformats.org/officeDocument/2006/relationships/tags" Target="../tags/tag494.xml" /><Relationship Id="rId26" Type="http://schemas.openxmlformats.org/officeDocument/2006/relationships/slide" Target="slide14.xml" TargetMode="Internal" /><Relationship Id="rId27" Type="http://schemas.openxmlformats.org/officeDocument/2006/relationships/tags" Target="../tags/tag495.xml" /><Relationship Id="rId28" Type="http://schemas.openxmlformats.org/officeDocument/2006/relationships/slide" Target="slide15.xml" TargetMode="Internal" /><Relationship Id="rId3" Type="http://schemas.openxmlformats.org/officeDocument/2006/relationships/tags" Target="../tags/tag481.xml" /><Relationship Id="rId4" Type="http://schemas.openxmlformats.org/officeDocument/2006/relationships/tags" Target="../tags/tag482.xml" /><Relationship Id="rId5" Type="http://schemas.openxmlformats.org/officeDocument/2006/relationships/tags" Target="../tags/tag483.xml" /><Relationship Id="rId6" Type="http://schemas.openxmlformats.org/officeDocument/2006/relationships/image" Target="../media/image34.png" /><Relationship Id="rId7" Type="http://schemas.openxmlformats.org/officeDocument/2006/relationships/tags" Target="../tags/tag484.xml" /><Relationship Id="rId8" Type="http://schemas.openxmlformats.org/officeDocument/2006/relationships/tags" Target="../tags/tag485.xml" /><Relationship Id="rId9" Type="http://schemas.openxmlformats.org/officeDocument/2006/relationships/tags" Target="../tags/tag486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96.xml" /><Relationship Id="rId3" Type="http://schemas.openxmlformats.org/officeDocument/2006/relationships/tags" Target="../tags/tag497.xml" /><Relationship Id="rId4" Type="http://schemas.openxmlformats.org/officeDocument/2006/relationships/tags" Target="../tags/tag498.xml" /><Relationship Id="rId5" Type="http://schemas.openxmlformats.org/officeDocument/2006/relationships/tags" Target="../tags/tag499.xml" /><Relationship Id="rId6" Type="http://schemas.openxmlformats.org/officeDocument/2006/relationships/tags" Target="../tags/tag500.xml" /><Relationship Id="rId7" Type="http://schemas.openxmlformats.org/officeDocument/2006/relationships/tags" Target="../tags/tag501.xml" /><Relationship Id="rId8" Type="http://schemas.openxmlformats.org/officeDocument/2006/relationships/tags" Target="../tags/tag50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9.xml" /><Relationship Id="rId2" Type="http://schemas.openxmlformats.org/officeDocument/2006/relationships/tags" Target="../tags/tag82.xml" /><Relationship Id="rId3" Type="http://schemas.openxmlformats.org/officeDocument/2006/relationships/tags" Target="../tags/tag83.xml" /><Relationship Id="rId4" Type="http://schemas.openxmlformats.org/officeDocument/2006/relationships/image" Target="../media/image16.png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8.xml" /><Relationship Id="rId11" Type="http://schemas.openxmlformats.org/officeDocument/2006/relationships/tags" Target="../tags/tag99.xml" /><Relationship Id="rId12" Type="http://schemas.openxmlformats.org/officeDocument/2006/relationships/tags" Target="../tags/tag100.xml" /><Relationship Id="rId13" Type="http://schemas.openxmlformats.org/officeDocument/2006/relationships/tags" Target="../tags/tag101.xml" /><Relationship Id="rId14" Type="http://schemas.openxmlformats.org/officeDocument/2006/relationships/tags" Target="../tags/tag102.xml" /><Relationship Id="rId15" Type="http://schemas.openxmlformats.org/officeDocument/2006/relationships/tags" Target="../tags/tag103.xml" /><Relationship Id="rId16" Type="http://schemas.openxmlformats.org/officeDocument/2006/relationships/tags" Target="../tags/tag104.xml" /><Relationship Id="rId17" Type="http://schemas.openxmlformats.org/officeDocument/2006/relationships/tags" Target="../tags/tag105.xml" /><Relationship Id="rId18" Type="http://schemas.openxmlformats.org/officeDocument/2006/relationships/tags" Target="../tags/tag106.xml" /><Relationship Id="rId19" Type="http://schemas.openxmlformats.org/officeDocument/2006/relationships/tags" Target="../tags/tag107.xml" /><Relationship Id="rId2" Type="http://schemas.openxmlformats.org/officeDocument/2006/relationships/tags" Target="../tags/tag90.xml" /><Relationship Id="rId20" Type="http://schemas.openxmlformats.org/officeDocument/2006/relationships/tags" Target="../tags/tag108.xml" /><Relationship Id="rId21" Type="http://schemas.openxmlformats.org/officeDocument/2006/relationships/tags" Target="../tags/tag109.xml" /><Relationship Id="rId22" Type="http://schemas.openxmlformats.org/officeDocument/2006/relationships/tags" Target="../tags/tag110.xml" /><Relationship Id="rId23" Type="http://schemas.openxmlformats.org/officeDocument/2006/relationships/tags" Target="../tags/tag111.xml" /><Relationship Id="rId24" Type="http://schemas.openxmlformats.org/officeDocument/2006/relationships/tags" Target="../tags/tag112.xml" /><Relationship Id="rId25" Type="http://schemas.openxmlformats.org/officeDocument/2006/relationships/tags" Target="../tags/tag113.xml" /><Relationship Id="rId26" Type="http://schemas.openxmlformats.org/officeDocument/2006/relationships/tags" Target="../tags/tag114.xml" /><Relationship Id="rId27" Type="http://schemas.openxmlformats.org/officeDocument/2006/relationships/tags" Target="../tags/tag115.xml" /><Relationship Id="rId28" Type="http://schemas.openxmlformats.org/officeDocument/2006/relationships/tags" Target="../tags/tag116.xml" /><Relationship Id="rId29" Type="http://schemas.openxmlformats.org/officeDocument/2006/relationships/tags" Target="../tags/tag117.xml" /><Relationship Id="rId3" Type="http://schemas.openxmlformats.org/officeDocument/2006/relationships/tags" Target="../tags/tag91.xml" /><Relationship Id="rId30" Type="http://schemas.openxmlformats.org/officeDocument/2006/relationships/tags" Target="../tags/tag118.xml" /><Relationship Id="rId31" Type="http://schemas.openxmlformats.org/officeDocument/2006/relationships/tags" Target="../tags/tag119.xml" /><Relationship Id="rId32" Type="http://schemas.openxmlformats.org/officeDocument/2006/relationships/tags" Target="../tags/tag120.xml" /><Relationship Id="rId33" Type="http://schemas.openxmlformats.org/officeDocument/2006/relationships/tags" Target="../tags/tag121.xml" /><Relationship Id="rId34" Type="http://schemas.openxmlformats.org/officeDocument/2006/relationships/tags" Target="../tags/tag122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tags" Target="../tags/tag94.xml" /><Relationship Id="rId7" Type="http://schemas.openxmlformats.org/officeDocument/2006/relationships/tags" Target="../tags/tag95.xml" /><Relationship Id="rId8" Type="http://schemas.openxmlformats.org/officeDocument/2006/relationships/tags" Target="../tags/tag96.xml" /><Relationship Id="rId9" Type="http://schemas.openxmlformats.org/officeDocument/2006/relationships/tags" Target="../tags/tag9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1.xml" /><Relationship Id="rId11" Type="http://schemas.openxmlformats.org/officeDocument/2006/relationships/tags" Target="../tags/tag132.xml" /><Relationship Id="rId12" Type="http://schemas.openxmlformats.org/officeDocument/2006/relationships/tags" Target="../tags/tag133.xml" /><Relationship Id="rId13" Type="http://schemas.openxmlformats.org/officeDocument/2006/relationships/tags" Target="../tags/tag134.xml" /><Relationship Id="rId14" Type="http://schemas.openxmlformats.org/officeDocument/2006/relationships/tags" Target="../tags/tag135.xml" /><Relationship Id="rId15" Type="http://schemas.openxmlformats.org/officeDocument/2006/relationships/tags" Target="../tags/tag136.xml" /><Relationship Id="rId16" Type="http://schemas.openxmlformats.org/officeDocument/2006/relationships/tags" Target="../tags/tag137.xml" /><Relationship Id="rId17" Type="http://schemas.openxmlformats.org/officeDocument/2006/relationships/tags" Target="../tags/tag138.xml" /><Relationship Id="rId18" Type="http://schemas.openxmlformats.org/officeDocument/2006/relationships/tags" Target="../tags/tag139.xml" /><Relationship Id="rId19" Type="http://schemas.openxmlformats.org/officeDocument/2006/relationships/tags" Target="../tags/tag140.xml" /><Relationship Id="rId2" Type="http://schemas.openxmlformats.org/officeDocument/2006/relationships/tags" Target="../tags/tag123.xml" /><Relationship Id="rId20" Type="http://schemas.openxmlformats.org/officeDocument/2006/relationships/tags" Target="../tags/tag141.xml" /><Relationship Id="rId21" Type="http://schemas.openxmlformats.org/officeDocument/2006/relationships/tags" Target="../tags/tag142.xml" /><Relationship Id="rId22" Type="http://schemas.openxmlformats.org/officeDocument/2006/relationships/tags" Target="../tags/tag143.xml" /><Relationship Id="rId23" Type="http://schemas.openxmlformats.org/officeDocument/2006/relationships/tags" Target="../tags/tag144.xml" /><Relationship Id="rId24" Type="http://schemas.openxmlformats.org/officeDocument/2006/relationships/tags" Target="../tags/tag145.xml" /><Relationship Id="rId25" Type="http://schemas.openxmlformats.org/officeDocument/2006/relationships/tags" Target="../tags/tag146.xml" /><Relationship Id="rId26" Type="http://schemas.openxmlformats.org/officeDocument/2006/relationships/tags" Target="../tags/tag147.xml" /><Relationship Id="rId27" Type="http://schemas.openxmlformats.org/officeDocument/2006/relationships/tags" Target="../tags/tag148.xml" /><Relationship Id="rId28" Type="http://schemas.openxmlformats.org/officeDocument/2006/relationships/image" Target="../media/image17.png" /><Relationship Id="rId29" Type="http://schemas.openxmlformats.org/officeDocument/2006/relationships/tags" Target="../tags/tag149.xml" /><Relationship Id="rId3" Type="http://schemas.openxmlformats.org/officeDocument/2006/relationships/tags" Target="../tags/tag124.xml" /><Relationship Id="rId30" Type="http://schemas.openxmlformats.org/officeDocument/2006/relationships/image" Target="../media/image18.png" /><Relationship Id="rId31" Type="http://schemas.openxmlformats.org/officeDocument/2006/relationships/tags" Target="../tags/tag150.xml" /><Relationship Id="rId32" Type="http://schemas.openxmlformats.org/officeDocument/2006/relationships/image" Target="../media/image19.png" /><Relationship Id="rId33" Type="http://schemas.openxmlformats.org/officeDocument/2006/relationships/tags" Target="../tags/tag151.xml" /><Relationship Id="rId34" Type="http://schemas.openxmlformats.org/officeDocument/2006/relationships/image" Target="../media/image20.png" /><Relationship Id="rId35" Type="http://schemas.microsoft.com/office/2007/relationships/hdphoto" Target="../media/image21.wdp" /><Relationship Id="rId36" Type="http://schemas.openxmlformats.org/officeDocument/2006/relationships/tags" Target="../tags/tag152.xml" /><Relationship Id="rId37" Type="http://schemas.openxmlformats.org/officeDocument/2006/relationships/tags" Target="../tags/tag153.xml" /><Relationship Id="rId38" Type="http://schemas.openxmlformats.org/officeDocument/2006/relationships/tags" Target="../tags/tag154.xml" /><Relationship Id="rId39" Type="http://schemas.openxmlformats.org/officeDocument/2006/relationships/tags" Target="../tags/tag155.xml" /><Relationship Id="rId4" Type="http://schemas.openxmlformats.org/officeDocument/2006/relationships/tags" Target="../tags/tag125.xml" /><Relationship Id="rId5" Type="http://schemas.openxmlformats.org/officeDocument/2006/relationships/tags" Target="../tags/tag126.xml" /><Relationship Id="rId6" Type="http://schemas.openxmlformats.org/officeDocument/2006/relationships/tags" Target="../tags/tag127.xml" /><Relationship Id="rId7" Type="http://schemas.openxmlformats.org/officeDocument/2006/relationships/tags" Target="../tags/tag128.xml" /><Relationship Id="rId8" Type="http://schemas.openxmlformats.org/officeDocument/2006/relationships/tags" Target="../tags/tag129.xml" /><Relationship Id="rId9" Type="http://schemas.openxmlformats.org/officeDocument/2006/relationships/tags" Target="../tags/tag13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6.xml" /><Relationship Id="rId3" Type="http://schemas.openxmlformats.org/officeDocument/2006/relationships/tags" Target="../tags/tag157.xml" /><Relationship Id="rId4" Type="http://schemas.openxmlformats.org/officeDocument/2006/relationships/tags" Target="../tags/tag158.xml" /><Relationship Id="rId5" Type="http://schemas.openxmlformats.org/officeDocument/2006/relationships/tags" Target="../tags/tag159.xml" /><Relationship Id="rId6" Type="http://schemas.openxmlformats.org/officeDocument/2006/relationships/tags" Target="../tags/tag160.xml" /><Relationship Id="rId7" Type="http://schemas.openxmlformats.org/officeDocument/2006/relationships/tags" Target="../tags/tag161.xml" /><Relationship Id="rId8" Type="http://schemas.openxmlformats.org/officeDocument/2006/relationships/tags" Target="../tags/tag162.xml" /><Relationship Id="rId9" Type="http://schemas.openxmlformats.org/officeDocument/2006/relationships/tags" Target="../tags/tag16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2.png" /><Relationship Id="rId11" Type="http://schemas.openxmlformats.org/officeDocument/2006/relationships/tags" Target="../tags/tag172.xml" /><Relationship Id="rId2" Type="http://schemas.openxmlformats.org/officeDocument/2006/relationships/tags" Target="../tags/tag164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Relationship Id="rId7" Type="http://schemas.openxmlformats.org/officeDocument/2006/relationships/tags" Target="../tags/tag169.xml" /><Relationship Id="rId8" Type="http://schemas.openxmlformats.org/officeDocument/2006/relationships/tags" Target="../tags/tag170.xml" /><Relationship Id="rId9" Type="http://schemas.openxmlformats.org/officeDocument/2006/relationships/tags" Target="../tags/tag17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1.xml" /><Relationship Id="rId11" Type="http://schemas.openxmlformats.org/officeDocument/2006/relationships/tags" Target="../tags/tag182.xml" /><Relationship Id="rId12" Type="http://schemas.openxmlformats.org/officeDocument/2006/relationships/tags" Target="../tags/tag183.xml" /><Relationship Id="rId13" Type="http://schemas.openxmlformats.org/officeDocument/2006/relationships/tags" Target="../tags/tag184.xml" /><Relationship Id="rId14" Type="http://schemas.openxmlformats.org/officeDocument/2006/relationships/tags" Target="../tags/tag185.xml" /><Relationship Id="rId15" Type="http://schemas.openxmlformats.org/officeDocument/2006/relationships/tags" Target="../tags/tag186.xml" /><Relationship Id="rId16" Type="http://schemas.openxmlformats.org/officeDocument/2006/relationships/tags" Target="../tags/tag187.xml" /><Relationship Id="rId17" Type="http://schemas.openxmlformats.org/officeDocument/2006/relationships/tags" Target="../tags/tag188.xml" /><Relationship Id="rId18" Type="http://schemas.openxmlformats.org/officeDocument/2006/relationships/tags" Target="../tags/tag189.xml" /><Relationship Id="rId19" Type="http://schemas.openxmlformats.org/officeDocument/2006/relationships/tags" Target="../tags/tag190.xml" /><Relationship Id="rId2" Type="http://schemas.openxmlformats.org/officeDocument/2006/relationships/tags" Target="../tags/tag173.xml" /><Relationship Id="rId20" Type="http://schemas.openxmlformats.org/officeDocument/2006/relationships/tags" Target="../tags/tag191.xml" /><Relationship Id="rId21" Type="http://schemas.openxmlformats.org/officeDocument/2006/relationships/tags" Target="../tags/tag192.xml" /><Relationship Id="rId22" Type="http://schemas.openxmlformats.org/officeDocument/2006/relationships/tags" Target="../tags/tag193.xml" /><Relationship Id="rId23" Type="http://schemas.openxmlformats.org/officeDocument/2006/relationships/tags" Target="../tags/tag194.xml" /><Relationship Id="rId24" Type="http://schemas.openxmlformats.org/officeDocument/2006/relationships/tags" Target="../tags/tag195.xml" /><Relationship Id="rId25" Type="http://schemas.openxmlformats.org/officeDocument/2006/relationships/tags" Target="../tags/tag196.xml" /><Relationship Id="rId26" Type="http://schemas.openxmlformats.org/officeDocument/2006/relationships/tags" Target="../tags/tag197.xml" /><Relationship Id="rId27" Type="http://schemas.openxmlformats.org/officeDocument/2006/relationships/tags" Target="../tags/tag198.xml" /><Relationship Id="rId28" Type="http://schemas.openxmlformats.org/officeDocument/2006/relationships/tags" Target="../tags/tag199.xml" /><Relationship Id="rId29" Type="http://schemas.openxmlformats.org/officeDocument/2006/relationships/tags" Target="../tags/tag200.xml" /><Relationship Id="rId3" Type="http://schemas.openxmlformats.org/officeDocument/2006/relationships/tags" Target="../tags/tag174.xml" /><Relationship Id="rId30" Type="http://schemas.openxmlformats.org/officeDocument/2006/relationships/tags" Target="../tags/tag201.xml" /><Relationship Id="rId31" Type="http://schemas.openxmlformats.org/officeDocument/2006/relationships/tags" Target="../tags/tag202.xml" /><Relationship Id="rId32" Type="http://schemas.openxmlformats.org/officeDocument/2006/relationships/tags" Target="../tags/tag203.xml" /><Relationship Id="rId33" Type="http://schemas.openxmlformats.org/officeDocument/2006/relationships/tags" Target="../tags/tag204.xml" /><Relationship Id="rId34" Type="http://schemas.openxmlformats.org/officeDocument/2006/relationships/tags" Target="../tags/tag205.xml" /><Relationship Id="rId35" Type="http://schemas.openxmlformats.org/officeDocument/2006/relationships/tags" Target="../tags/tag206.xml" /><Relationship Id="rId36" Type="http://schemas.openxmlformats.org/officeDocument/2006/relationships/tags" Target="../tags/tag207.xml" /><Relationship Id="rId37" Type="http://schemas.openxmlformats.org/officeDocument/2006/relationships/tags" Target="../tags/tag208.xml" /><Relationship Id="rId4" Type="http://schemas.openxmlformats.org/officeDocument/2006/relationships/tags" Target="../tags/tag175.xml" /><Relationship Id="rId5" Type="http://schemas.openxmlformats.org/officeDocument/2006/relationships/tags" Target="../tags/tag176.xml" /><Relationship Id="rId6" Type="http://schemas.openxmlformats.org/officeDocument/2006/relationships/tags" Target="../tags/tag177.xml" /><Relationship Id="rId7" Type="http://schemas.openxmlformats.org/officeDocument/2006/relationships/tags" Target="../tags/tag178.xml" /><Relationship Id="rId8" Type="http://schemas.openxmlformats.org/officeDocument/2006/relationships/tags" Target="../tags/tag179.xml" /><Relationship Id="rId9" Type="http://schemas.openxmlformats.org/officeDocument/2006/relationships/tags" Target="../tags/tag18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8.png" /><Relationship Id="rId11" Type="http://schemas.openxmlformats.org/officeDocument/2006/relationships/tags" Target="../tags/tag216.xml" /><Relationship Id="rId12" Type="http://schemas.openxmlformats.org/officeDocument/2006/relationships/image" Target="../media/image19.png" /><Relationship Id="rId13" Type="http://schemas.openxmlformats.org/officeDocument/2006/relationships/tags" Target="../tags/tag217.xml" /><Relationship Id="rId14" Type="http://schemas.openxmlformats.org/officeDocument/2006/relationships/image" Target="../media/image20.png" /><Relationship Id="rId15" Type="http://schemas.microsoft.com/office/2007/relationships/hdphoto" Target="../media/image21.wdp" /><Relationship Id="rId16" Type="http://schemas.openxmlformats.org/officeDocument/2006/relationships/tags" Target="../tags/tag218.xml" /><Relationship Id="rId17" Type="http://schemas.openxmlformats.org/officeDocument/2006/relationships/tags" Target="../tags/tag219.xml" /><Relationship Id="rId18" Type="http://schemas.openxmlformats.org/officeDocument/2006/relationships/tags" Target="../tags/tag220.xml" /><Relationship Id="rId19" Type="http://schemas.openxmlformats.org/officeDocument/2006/relationships/tags" Target="../tags/tag221.xml" /><Relationship Id="rId2" Type="http://schemas.openxmlformats.org/officeDocument/2006/relationships/tags" Target="../tags/tag209.xml" /><Relationship Id="rId20" Type="http://schemas.openxmlformats.org/officeDocument/2006/relationships/tags" Target="../tags/tag222.xml" /><Relationship Id="rId21" Type="http://schemas.openxmlformats.org/officeDocument/2006/relationships/tags" Target="../tags/tag223.xml" /><Relationship Id="rId22" Type="http://schemas.openxmlformats.org/officeDocument/2006/relationships/tags" Target="../tags/tag224.xml" /><Relationship Id="rId23" Type="http://schemas.openxmlformats.org/officeDocument/2006/relationships/tags" Target="../tags/tag225.xml" /><Relationship Id="rId24" Type="http://schemas.openxmlformats.org/officeDocument/2006/relationships/tags" Target="../tags/tag226.xml" /><Relationship Id="rId25" Type="http://schemas.openxmlformats.org/officeDocument/2006/relationships/tags" Target="../tags/tag227.xml" /><Relationship Id="rId26" Type="http://schemas.openxmlformats.org/officeDocument/2006/relationships/tags" Target="../tags/tag228.xml" /><Relationship Id="rId27" Type="http://schemas.openxmlformats.org/officeDocument/2006/relationships/tags" Target="../tags/tag229.xml" /><Relationship Id="rId28" Type="http://schemas.openxmlformats.org/officeDocument/2006/relationships/tags" Target="../tags/tag230.xml" /><Relationship Id="rId29" Type="http://schemas.openxmlformats.org/officeDocument/2006/relationships/tags" Target="../tags/tag231.xml" /><Relationship Id="rId3" Type="http://schemas.openxmlformats.org/officeDocument/2006/relationships/tags" Target="../tags/tag210.xml" /><Relationship Id="rId30" Type="http://schemas.openxmlformats.org/officeDocument/2006/relationships/tags" Target="../tags/tag232.xml" /><Relationship Id="rId31" Type="http://schemas.openxmlformats.org/officeDocument/2006/relationships/tags" Target="../tags/tag233.xml" /><Relationship Id="rId32" Type="http://schemas.openxmlformats.org/officeDocument/2006/relationships/tags" Target="../tags/tag234.xml" /><Relationship Id="rId33" Type="http://schemas.openxmlformats.org/officeDocument/2006/relationships/tags" Target="../tags/tag235.xml" /><Relationship Id="rId34" Type="http://schemas.openxmlformats.org/officeDocument/2006/relationships/tags" Target="../tags/tag236.xml" /><Relationship Id="rId35" Type="http://schemas.openxmlformats.org/officeDocument/2006/relationships/tags" Target="../tags/tag237.xml" /><Relationship Id="rId36" Type="http://schemas.openxmlformats.org/officeDocument/2006/relationships/tags" Target="../tags/tag238.xml" /><Relationship Id="rId37" Type="http://schemas.openxmlformats.org/officeDocument/2006/relationships/tags" Target="../tags/tag239.xml" /><Relationship Id="rId38" Type="http://schemas.openxmlformats.org/officeDocument/2006/relationships/tags" Target="../tags/tag240.xml" /><Relationship Id="rId39" Type="http://schemas.openxmlformats.org/officeDocument/2006/relationships/tags" Target="../tags/tag241.xml" /><Relationship Id="rId4" Type="http://schemas.openxmlformats.org/officeDocument/2006/relationships/tags" Target="../tags/tag211.xml" /><Relationship Id="rId40" Type="http://schemas.openxmlformats.org/officeDocument/2006/relationships/tags" Target="../tags/tag242.xml" /><Relationship Id="rId41" Type="http://schemas.openxmlformats.org/officeDocument/2006/relationships/tags" Target="../tags/tag243.xml" /><Relationship Id="rId42" Type="http://schemas.openxmlformats.org/officeDocument/2006/relationships/tags" Target="../tags/tag244.xml" /><Relationship Id="rId43" Type="http://schemas.openxmlformats.org/officeDocument/2006/relationships/image" Target="../media/image23.png" /><Relationship Id="rId44" Type="http://schemas.openxmlformats.org/officeDocument/2006/relationships/tags" Target="../tags/tag245.xml" /><Relationship Id="rId5" Type="http://schemas.openxmlformats.org/officeDocument/2006/relationships/tags" Target="../tags/tag212.xml" /><Relationship Id="rId6" Type="http://schemas.openxmlformats.org/officeDocument/2006/relationships/tags" Target="../tags/tag213.xml" /><Relationship Id="rId7" Type="http://schemas.openxmlformats.org/officeDocument/2006/relationships/tags" Target="../tags/tag214.xml" /><Relationship Id="rId8" Type="http://schemas.openxmlformats.org/officeDocument/2006/relationships/image" Target="../media/image17.png" /><Relationship Id="rId9" Type="http://schemas.openxmlformats.org/officeDocument/2006/relationships/tags" Target="../tags/tag2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11.4.2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串、并联电路中电流的关系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第十一章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电路、电流和电压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3730" name="TextBox 18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3545" y="3823811"/>
            <a:ext cx="6737985" cy="529655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并联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电路中，通过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干路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的电流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等于各支路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电流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之和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73731" name="表格 73730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48018" y="1479238"/>
          <a:ext cx="7992745" cy="2063750"/>
        </p:xfrm>
        <a:graphic>
          <a:graphicData uri="http://schemas.openxmlformats.org/drawingml/2006/table">
            <a:tbl>
              <a:tblPr/>
              <a:tblGrid>
                <a:gridCol w="1597660"/>
                <a:gridCol w="1599565"/>
                <a:gridCol w="1598295"/>
                <a:gridCol w="1598295"/>
                <a:gridCol w="1598930"/>
              </a:tblGrid>
              <a:tr h="659765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800" b="1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次数</a:t>
                      </a:r>
                      <a:endParaRPr lang="zh-CN" altLang="en-US" sz="1800" b="1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x-none" sz="1800" b="0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A</a:t>
                      </a:r>
                      <a:r>
                        <a:rPr lang="zh-CN" altLang="en-US" sz="1800" b="1" spc="500" baseline="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点电流</a:t>
                      </a:r>
                      <a:r>
                        <a:rPr lang="en-US" altLang="x-none" sz="1800" b="0" i="1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lang="en-US" altLang="x-none" sz="1800" b="0" spc="500" baseline="-2500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A</a:t>
                      </a:r>
                      <a:r>
                        <a:rPr lang="en-US" altLang="x-none" sz="1800" b="1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</a:t>
                      </a:r>
                      <a:r>
                        <a:rPr lang="en-US" altLang="x-none" sz="1800" b="0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A</a:t>
                      </a:r>
                      <a:endParaRPr lang="en-US" altLang="x-none" sz="1800" b="0" spc="500" baseline="0">
                        <a:solidFill>
                          <a:schemeClr val="bg1"/>
                        </a:solidFill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x-none" sz="1800" b="0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B</a:t>
                      </a:r>
                      <a:r>
                        <a:rPr lang="zh-CN" altLang="en-US" sz="1800" b="1" spc="500" baseline="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点电流</a:t>
                      </a:r>
                      <a:r>
                        <a:rPr lang="en-US" altLang="x-none" sz="1800" b="0" i="1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lang="en-US" altLang="x-none" sz="1800" b="0" spc="500" baseline="-2500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B</a:t>
                      </a:r>
                      <a:r>
                        <a:rPr lang="en-US" altLang="x-none" sz="1800" b="1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</a:t>
                      </a:r>
                      <a:r>
                        <a:rPr lang="en-US" altLang="x-none" sz="1800" b="0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A</a:t>
                      </a:r>
                      <a:endParaRPr lang="en-US" altLang="x-none" sz="1800" b="0" spc="500" baseline="0">
                        <a:solidFill>
                          <a:schemeClr val="bg1"/>
                        </a:solidFill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x-none" sz="1800" b="0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zh-CN" altLang="en-US" sz="1800" b="1" spc="500" baseline="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点电流</a:t>
                      </a:r>
                      <a:r>
                        <a:rPr lang="en-US" altLang="x-none" sz="1800" b="0" i="1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lang="en-US" altLang="x-none" sz="1800" b="0" spc="500" baseline="-2500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lang="en-US" altLang="x-none" sz="1800" b="0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/A</a:t>
                      </a:r>
                      <a:endParaRPr lang="en-US" altLang="x-none" sz="1800" b="0" spc="500" baseline="0">
                        <a:solidFill>
                          <a:schemeClr val="bg1"/>
                        </a:solidFill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x-none" sz="1800" b="0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D</a:t>
                      </a:r>
                      <a:r>
                        <a:rPr lang="zh-CN" altLang="en-US" sz="1800" b="1" spc="500" baseline="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点电流</a:t>
                      </a:r>
                      <a:r>
                        <a:rPr lang="en-US" altLang="x-none" sz="1800" b="0" i="1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lang="en-US" altLang="x-none" sz="1800" b="0" spc="500" baseline="-2500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D</a:t>
                      </a:r>
                      <a:r>
                        <a:rPr lang="en-US" altLang="x-none" sz="1800" b="0" spc="500" baseline="0">
                          <a:solidFill>
                            <a:schemeClr val="bg1"/>
                          </a:solidFill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/A</a:t>
                      </a:r>
                      <a:endParaRPr lang="en-US" altLang="x-none" sz="1800" b="0" spc="500" baseline="0">
                        <a:solidFill>
                          <a:schemeClr val="bg1"/>
                        </a:solidFill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467995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x-none" sz="24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0.28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0.22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0.46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0.46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467995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2</a:t>
                      </a:r>
                      <a:endParaRPr lang="en-US" altLang="x-none" sz="24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0.22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0.26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0.48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0.48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467995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3</a:t>
                      </a:r>
                      <a:endParaRPr lang="en-US" altLang="x-none" sz="24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0.32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0.24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0.56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0.56</a:t>
                      </a:r>
                      <a:endParaRPr lang="en-US" altLang="zh-CN" sz="210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grpSp>
        <p:nvGrpSpPr>
          <p:cNvPr id="11" name="组合 10" title=""/>
          <p:cNvGrpSpPr/>
          <p:nvPr>
            <p:custDataLst>
              <p:tags r:id="rId5"/>
            </p:custDataLst>
          </p:nvPr>
        </p:nvGrpSpPr>
        <p:grpSpPr>
          <a:xfrm>
            <a:off x="-2381" y="303611"/>
            <a:ext cx="2927056" cy="648026"/>
            <a:chOff x="-3175" y="404815"/>
            <a:chExt cx="3902741" cy="864035"/>
          </a:xfrm>
        </p:grpSpPr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-3175" y="404815"/>
              <a:ext cx="3217652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3" name="直接连接符 12"/>
            <p:cNvCxnSpPr/>
            <p:nvPr>
              <p:custDataLst>
                <p:tags r:id="rId7"/>
              </p:custDataLst>
            </p:nvPr>
          </p:nvCxnSpPr>
          <p:spPr>
            <a:xfrm>
              <a:off x="0" y="1124840"/>
              <a:ext cx="3099166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80915" y="590550"/>
              <a:ext cx="3418651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收集数据与分析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5" name="矩形 73757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7489" y="3905806"/>
            <a:ext cx="1485022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分析结论：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contrast="-12000"/>
          </a:blip>
          <a:stretch>
            <a:fillRect/>
          </a:stretch>
        </p:blipFill>
        <p:spPr>
          <a:xfrm>
            <a:off x="3546158" y="2085975"/>
            <a:ext cx="3064669" cy="1793081"/>
          </a:xfrm>
          <a:prstGeom prst="rect">
            <a:avLst/>
          </a:prstGeom>
        </p:spPr>
      </p:pic>
      <p:sp>
        <p:nvSpPr>
          <p:cNvPr id="2" name="矩形 1" title=""/>
          <p:cNvSpPr/>
          <p:nvPr>
            <p:custDataLst>
              <p:tags r:id="rId5"/>
            </p:custDataLst>
          </p:nvPr>
        </p:nvSpPr>
        <p:spPr>
          <a:xfrm>
            <a:off x="630079" y="790099"/>
            <a:ext cx="7759065" cy="1640205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60000"/>
              </a:lnSpc>
              <a:defRPr/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</a:rPr>
              <a:t>１．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如图所示，电流表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测的是</a:t>
            </a:r>
            <a:r>
              <a:rPr lang="en-US" altLang="zh-CN" sz="2100" u="sng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的电流，电流表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测的是</a:t>
            </a:r>
            <a:r>
              <a:rPr lang="en-US" altLang="zh-CN" sz="2100" u="sng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的电流，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的读数分别为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，比较其大小，则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en-US" altLang="zh-CN" sz="2100" u="sng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6"/>
            </p:custDataLst>
          </p:nvPr>
        </p:nvSpPr>
        <p:spPr>
          <a:xfrm>
            <a:off x="1234144" y="2961221"/>
            <a:ext cx="1742040" cy="36703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灯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与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并联</a:t>
            </a:r>
            <a:endParaRPr lang="zh-CN" altLang="zh-CN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1386011" y="1328474"/>
            <a:ext cx="952500" cy="574675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干路</a:t>
            </a:r>
            <a:endParaRPr lang="zh-CN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4788377" y="790091"/>
            <a:ext cx="698500" cy="574675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灯</a:t>
            </a:r>
            <a:r>
              <a:rPr lang="en-US" altLang="zh-CN" sz="2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100" baseline="-250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矩形 6" title=""/>
          <p:cNvSpPr/>
          <p:nvPr>
            <p:custDataLst>
              <p:tags r:id="rId9"/>
            </p:custDataLst>
          </p:nvPr>
        </p:nvSpPr>
        <p:spPr>
          <a:xfrm>
            <a:off x="872359" y="3997568"/>
            <a:ext cx="7398514" cy="75438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由并联电路中电流的规律可知，干路电流总比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任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一条支路的电流要大，所以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箭头连接符 9" title="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>
            <a:off x="4568190" y="2212658"/>
            <a:ext cx="327083" cy="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箭头连接符 12" title="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>
            <a:off x="5703253" y="2212658"/>
            <a:ext cx="326099" cy="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 title=""/>
          <p:cNvSpPr/>
          <p:nvPr>
            <p:custDataLst>
              <p:tags r:id="rId12"/>
            </p:custDataLst>
          </p:nvPr>
        </p:nvSpPr>
        <p:spPr>
          <a:xfrm>
            <a:off x="1872262" y="1735675"/>
            <a:ext cx="633413" cy="713105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zh-CN" sz="27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＞</a:t>
            </a:r>
            <a:endParaRPr lang="zh-CN" altLang="zh-CN" sz="27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9" title=""/>
          <p:cNvGrpSpPr/>
          <p:nvPr>
            <p:custDataLst>
              <p:tags r:id="rId13"/>
            </p:custDataLst>
          </p:nvPr>
        </p:nvGrpSpPr>
        <p:grpSpPr>
          <a:xfrm>
            <a:off x="-76200" y="303610"/>
            <a:ext cx="4054158" cy="414020"/>
            <a:chOff x="0" y="623478"/>
            <a:chExt cx="4764877" cy="484440"/>
          </a:xfrm>
        </p:grpSpPr>
        <p:grpSp>
          <p:nvGrpSpPr>
            <p:cNvPr id="12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71662" y="623478"/>
              <a:ext cx="399321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  <p:bldP spid="7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contrast="-12000"/>
          </a:blip>
          <a:stretch>
            <a:fillRect/>
          </a:stretch>
        </p:blipFill>
        <p:spPr>
          <a:xfrm>
            <a:off x="6299835" y="1761649"/>
            <a:ext cx="2243138" cy="2586038"/>
          </a:xfrm>
          <a:prstGeom prst="rect">
            <a:avLst/>
          </a:prstGeom>
        </p:spPr>
      </p:pic>
      <p:sp>
        <p:nvSpPr>
          <p:cNvPr id="2" name="矩形 1" title=""/>
          <p:cNvSpPr/>
          <p:nvPr>
            <p:custDataLst>
              <p:tags r:id="rId5"/>
            </p:custDataLst>
          </p:nvPr>
        </p:nvSpPr>
        <p:spPr>
          <a:xfrm>
            <a:off x="551322" y="759143"/>
            <a:ext cx="8086863" cy="1123315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60000"/>
              </a:lnSpc>
              <a:defRPr/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</a:rPr>
              <a:t>２．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如图所示，当开关闭合后，三个电流表的示数分别用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表示，则它们的关系是（      ）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586088" y="1826234"/>
            <a:ext cx="2528887" cy="2157095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lnSpc>
                <a:spcPct val="160000"/>
              </a:lnSpc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endParaRPr lang="en-US" altLang="zh-CN" sz="2100" spc="200" baseline="-25000">
              <a:solidFill>
                <a:schemeClr val="tx1"/>
              </a:solidFill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eaLnBrk="1" hangingPunct="1">
              <a:lnSpc>
                <a:spcPct val="160000"/>
              </a:lnSpc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＜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＜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endParaRPr lang="en-US" altLang="zh-CN" sz="2100" spc="200" baseline="-25000">
              <a:solidFill>
                <a:schemeClr val="tx1"/>
              </a:solidFill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eaLnBrk="1" hangingPunct="1">
              <a:lnSpc>
                <a:spcPct val="160000"/>
              </a:lnSpc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-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endParaRPr lang="en-US" altLang="zh-CN" sz="2100" spc="200" baseline="-25000">
              <a:solidFill>
                <a:schemeClr val="tx1"/>
              </a:solidFill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eaLnBrk="1" hangingPunct="1">
              <a:lnSpc>
                <a:spcPct val="160000"/>
              </a:lnSpc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+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endParaRPr lang="en-US" altLang="zh-CN" sz="2100" spc="200" baseline="-25000">
              <a:solidFill>
                <a:schemeClr val="tx1"/>
              </a:solidFill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2634700" y="2327156"/>
            <a:ext cx="3536231" cy="1862455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60000"/>
              </a:lnSpc>
              <a:defRPr/>
            </a:pP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在干路测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三条支路的总电流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所以</a:t>
            </a:r>
            <a:r>
              <a:rPr lang="en-US" altLang="zh-CN" sz="1800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最大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A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测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两条支路的总电路，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测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的电流，所以</a:t>
            </a:r>
            <a:r>
              <a:rPr lang="en-US" altLang="zh-CN" sz="1800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＞</a:t>
            </a:r>
            <a:r>
              <a:rPr lang="en-US" altLang="zh-CN" sz="1800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，所以</a:t>
            </a:r>
            <a:r>
              <a:rPr lang="en-US" altLang="zh-CN" sz="1800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＞</a:t>
            </a:r>
            <a:r>
              <a:rPr lang="en-US" altLang="zh-CN" sz="1800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＞</a:t>
            </a:r>
            <a:r>
              <a:rPr lang="en-US" altLang="zh-CN" sz="1800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箭头连接符 9" title="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flipH="1" flipV="1">
            <a:off x="8173973" y="3387106"/>
            <a:ext cx="0" cy="18900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箭头连接符 16" title="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H="1" flipV="1">
            <a:off x="8173973" y="2631457"/>
            <a:ext cx="0" cy="18900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接箭头连接符 18" title="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 flipH="1" flipV="1">
            <a:off x="8173973" y="1894856"/>
            <a:ext cx="0" cy="18900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矩形 19" title=""/>
          <p:cNvSpPr/>
          <p:nvPr>
            <p:custDataLst>
              <p:tags r:id="rId11"/>
            </p:custDataLst>
          </p:nvPr>
        </p:nvSpPr>
        <p:spPr>
          <a:xfrm>
            <a:off x="4062554" y="1385140"/>
            <a:ext cx="681038" cy="505460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27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endParaRPr lang="en-US" altLang="zh-CN" sz="27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2" name="组合 9" title=""/>
          <p:cNvGrpSpPr/>
          <p:nvPr>
            <p:custDataLst>
              <p:tags r:id="rId12"/>
            </p:custDataLst>
          </p:nvPr>
        </p:nvGrpSpPr>
        <p:grpSpPr>
          <a:xfrm>
            <a:off x="-101350" y="255285"/>
            <a:ext cx="4054158" cy="414020"/>
            <a:chOff x="0" y="623478"/>
            <a:chExt cx="4764877" cy="484440"/>
          </a:xfrm>
        </p:grpSpPr>
        <p:grpSp>
          <p:nvGrpSpPr>
            <p:cNvPr id="13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71662" y="623478"/>
              <a:ext cx="399321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006" name="yt_shape_10006" title=""/>
          <p:cNvSpPr txBox="1"/>
          <p:nvPr>
            <p:custDataLst>
              <p:tags r:id="rId3"/>
            </p:custDataLst>
          </p:nvPr>
        </p:nvSpPr>
        <p:spPr>
          <a:xfrm>
            <a:off x="323528" y="593626"/>
            <a:ext cx="1368589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0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知识点</a:t>
            </a:r>
            <a:r>
              <a:rPr lang="en-US" altLang="zh-CN" sz="20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1</a:t>
            </a:r>
            <a:endParaRPr lang="en-US" altLang="zh-CN" sz="2000" i="0" u="none">
              <a:solidFill>
                <a:srgbClr val="00B0F0"/>
              </a:solidFill>
              <a:effectLst/>
              <a:latin typeface="Times New Roman" panose="02020603050405020304" pitchFamily="21"/>
              <a:ea typeface="宋体" panose="02010600030101010101" pitchFamily="2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7" name="a2fc2e58-1317-4608-953b-d508f6f3aad2" descr="{&quot;SlideNumber&quot;:&quot;7&quot;,&quot;SlideID&quot;:&quot;713&quot;}">
              <a:hlinkClick r:id="rId6" action="ppaction://hlinksldjump"/>
            </p:cNvPr>
            <p:cNvSpPr/>
            <p:nvPr>
              <p:custDataLst>
                <p:tags r:id="rId5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0575fb3a-ef04-4c46-88a8-d101528b886b" descr="{&quot;SlideNumber&quot;:&quot;8&quot;,&quot;SlideID&quot;:&quot;719&quot;}">
              <a:hlinkClick r:id="rId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7a878b13-729f-4864-bbd3-66501c5fbe4a" descr="{&quot;SlideNumber&quot;:&quot;9&quot;,&quot;SlideID&quot;:&quot;721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fe7944a5-1594-4c55-a0bc-b81c0235438b" descr="{&quot;SlideNumber&quot;:&quot;10&quot;,&quot;SlideID&quot;:&quot;722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aae8cbd9-defc-4303-80af-384eac9754b3" descr="{&quot;SlideNumber&quot;:&quot;11&quot;,&quot;SlideID&quot;:&quot;724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2" name="57453f59-7f33-42fa-840f-e8bd68c1f9be" descr="{&quot;SlideNumber&quot;:&quot;12&quot;,&quot;SlideID&quot;:&quot;726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3" name="094344e7-0a1c-4d07-897f-ae0519399d7e" descr="{&quot;SlideNumber&quot;:&quot;13&quot;,&quot;SlideID&quot;:&quot;727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4f2bd4a7-825b-43da-8d96-6254354b2f22" descr="{&quot;SlideNumber&quot;:&quot;6&quot;,&quot;SlideID&quot;:&quot;711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094344e7-0a1c-4d07-897f-ae0519399d7e" descr="{&quot;SlideNumber&quot;:&quot;13&quot;,&quot;SlideID&quot;:&quot;727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094344e7-0a1c-4d07-897f-ae0519399d7e" descr="{&quot;SlideNumber&quot;:&quot;13&quot;,&quot;SlideID&quot;:&quot;727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0" name="矩形 29" title=""/>
          <p:cNvSpPr/>
          <p:nvPr>
            <p:custDataLst>
              <p:tags r:id="rId25"/>
            </p:custDataLst>
          </p:nvPr>
        </p:nvSpPr>
        <p:spPr>
          <a:xfrm>
            <a:off x="521773" y="1051136"/>
            <a:ext cx="8010667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1.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 [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原创题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小点同学在老师的指导下进行</a:t>
            </a:r>
            <a:r>
              <a:rPr lang="zh-CN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探究串联电路电流规律</a:t>
            </a:r>
            <a:r>
              <a:rPr lang="zh-CN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的实验。请你与他一起完成探究吧。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【实验思路】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(1)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小点同学设计的电路图如图甲所示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实验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时常将电流表分别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联在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电路</a:t>
            </a:r>
            <a:r>
              <a:rPr lang="en-US" altLang="zh-CN" sz="2000" i="1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三处，测出三处电流的大小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并记录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在表格中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(2)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选择器材时，两个小灯泡的规格最好是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相同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不相同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8" name="yt_shape_10006" title=""/>
          <p:cNvSpPr txBox="1"/>
          <p:nvPr>
            <p:custDataLst>
              <p:tags r:id="rId26"/>
            </p:custDataLst>
          </p:nvPr>
        </p:nvSpPr>
        <p:spPr>
          <a:xfrm>
            <a:off x="1547664" y="593626"/>
            <a:ext cx="6020947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0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串联电路的电流规律</a:t>
            </a:r>
            <a:endParaRPr lang="en-US" altLang="zh-CN" sz="2000" i="0" u="none">
              <a:solidFill>
                <a:srgbClr val="00B0F0"/>
              </a:solidFill>
              <a:effectLst/>
              <a:latin typeface="Times New Roman" panose="02020603050405020304" pitchFamily="21"/>
              <a:ea typeface="宋体" panose="02010600030101010101" pitchFamily="2" charset="-122"/>
            </a:endParaRPr>
          </a:p>
        </p:txBody>
      </p:sp>
      <p:pic>
        <p:nvPicPr>
          <p:cNvPr id="2" name="Picture 2" title="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2452" y="1707654"/>
            <a:ext cx="3132947" cy="119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 title="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435933" y="2821645"/>
            <a:ext cx="436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串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20" name="矩形 19" title="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269267" y="3757786"/>
            <a:ext cx="944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不相同</a:t>
            </a:r>
            <a:endParaRPr lang="zh-CN" altLang="en-US" sz="20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【实验过程】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(3)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根据电路图连接电路时开关要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，连接好电路后检查电路是否正确连接。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(4)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闭合开关，电流表指针偏转如图乙所示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其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原因可能是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(5)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重新连接电路无误后，小点同学记录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三点电流表的示数，如表所示。</a:t>
            </a:r>
            <a:endParaRPr lang="zh-CN" altLang="zh-CN" sz="2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2" name="矩形 21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11960" y="1107048"/>
            <a:ext cx="690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断开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23" name="矩形 2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52471" y="2584450"/>
            <a:ext cx="2976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电流表正、负接线柱接反</a:t>
            </a:r>
            <a:endParaRPr lang="zh-CN" altLang="zh-CN" sz="2000"/>
          </a:p>
        </p:txBody>
      </p:sp>
      <p:pic>
        <p:nvPicPr>
          <p:cNvPr id="17" name="Picture 2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1753286"/>
            <a:ext cx="3132947" cy="119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979710" y="3651870"/>
          <a:ext cx="5472430" cy="933450"/>
        </p:xfrm>
        <a:graphic>
          <a:graphicData uri="http://schemas.openxmlformats.org/drawingml/2006/table">
            <a:tbl>
              <a:tblPr/>
              <a:tblGrid>
                <a:gridCol w="3028950"/>
                <a:gridCol w="814070"/>
                <a:gridCol w="814705"/>
                <a:gridCol w="814705"/>
              </a:tblGrid>
              <a:tr h="46672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电流表的位置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A</a:t>
                      </a:r>
                      <a:endParaRPr lang="zh-CN" sz="2000" i="1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B</a:t>
                      </a:r>
                      <a:endParaRPr lang="zh-CN" sz="2000" i="1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C</a:t>
                      </a:r>
                      <a:endParaRPr lang="zh-CN" sz="2000" i="1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72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电流</a:t>
                      </a: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I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</a:t>
                      </a:r>
                      <a:r>
                        <a:rPr lang="en-US" sz="2000" b="1" i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A</a:t>
                      </a:r>
                      <a:endParaRPr lang="zh-CN" sz="2000" i="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0.3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0.3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0.3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1" name="组合 20" title=""/>
          <p:cNvGrpSpPr/>
          <p:nvPr>
            <p:custDataLst>
              <p:tags r:id="rId9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24" name="a2fc2e58-1317-4608-953b-d508f6f3aad2" descr="{&quot;SlideNumber&quot;:&quot;7&quot;,&quot;SlideID&quot;:&quot;713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0575fb3a-ef04-4c46-88a8-d101528b886b" descr="{&quot;SlideNumber&quot;:&quot;8&quot;,&quot;SlideID&quot;:&quot;719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7a878b13-729f-4864-bbd3-66501c5fbe4a" descr="{&quot;SlideNumber&quot;:&quot;9&quot;,&quot;SlideID&quot;:&quot;721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fe7944a5-1594-4c55-a0bc-b81c0235438b" descr="{&quot;SlideNumber&quot;:&quot;10&quot;,&quot;SlideID&quot;:&quot;722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aae8cbd9-defc-4303-80af-384eac9754b3" descr="{&quot;SlideNumber&quot;:&quot;11&quot;,&quot;SlideID&quot;:&quot;724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57453f59-7f33-42fa-840f-e8bd68c1f9be" descr="{&quot;SlideNumber&quot;:&quot;12&quot;,&quot;SlideID&quot;:&quot;726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094344e7-0a1c-4d07-897f-ae0519399d7e" descr="{&quot;SlideNumber&quot;:&quot;13&quot;,&quot;SlideID&quot;:&quot;727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4f2bd4a7-825b-43da-8d96-6254354b2f22" descr="{&quot;SlideNumber&quot;:&quot;6&quot;,&quot;SlideID&quot;:&quot;711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094344e7-0a1c-4d07-897f-ae0519399d7e" descr="{&quot;SlideNumber&quot;:&quot;13&quot;,&quot;SlideID&quot;:&quot;727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094344e7-0a1c-4d07-897f-ae0519399d7e" descr="{&quot;SlideNumber&quot;:&quot;13&quot;,&quot;SlideID&quot;:&quot;727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【实验结论】</a:t>
            </a:r>
            <a:endParaRPr lang="zh-CN" altLang="zh-CN" sz="24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(6)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分析实验数据，得到串联电路中电流的规律：在串联电路中，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(7)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老师提醒小点实验到此还未结束，接下来应该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43" name="矩形 4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01597" y="1888053"/>
            <a:ext cx="23164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400"/>
              <a:t>各处电流都相等</a:t>
            </a:r>
            <a:endParaRPr lang="zh-CN" altLang="zh-CN" sz="2400"/>
          </a:p>
        </p:txBody>
      </p:sp>
      <p:sp>
        <p:nvSpPr>
          <p:cNvPr id="19" name="矩形 18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99592" y="2974181"/>
            <a:ext cx="4450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400"/>
              <a:t>换用不同规格的小灯泡多次实验</a:t>
            </a:r>
            <a:endParaRPr lang="zh-CN" altLang="zh-CN" sz="2400"/>
          </a:p>
        </p:txBody>
      </p:sp>
      <p:graphicFrame>
        <p:nvGraphicFramePr>
          <p:cNvPr id="20" name="表格 19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979710" y="3651870"/>
          <a:ext cx="5472430" cy="933450"/>
        </p:xfrm>
        <a:graphic>
          <a:graphicData uri="http://schemas.openxmlformats.org/drawingml/2006/table">
            <a:tbl>
              <a:tblPr/>
              <a:tblGrid>
                <a:gridCol w="3028950"/>
                <a:gridCol w="814070"/>
                <a:gridCol w="814705"/>
                <a:gridCol w="814705"/>
              </a:tblGrid>
              <a:tr h="46672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电流表的位置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A</a:t>
                      </a:r>
                      <a:endParaRPr lang="zh-CN" sz="2000" i="1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B</a:t>
                      </a:r>
                      <a:endParaRPr lang="zh-CN" sz="2000" i="1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C</a:t>
                      </a:r>
                      <a:endParaRPr lang="zh-CN" sz="2000" i="1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72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电流</a:t>
                      </a: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I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</a:t>
                      </a:r>
                      <a:r>
                        <a:rPr lang="en-US" sz="2000" b="1" i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A</a:t>
                      </a:r>
                      <a:endParaRPr lang="zh-CN" sz="2000" i="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0.3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0.3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0.3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1" name="组合 20" title=""/>
          <p:cNvGrpSpPr/>
          <p:nvPr>
            <p:custDataLst>
              <p:tags r:id="rId7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22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3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094344e7-0a1c-4d07-897f-ae0519399d7e" descr="{&quot;SlideNumber&quot;:&quot;13&quot;,&quot;SlideID&quot;:&quot;727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36925"/>
            <a:ext cx="859283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2025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年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月西安期末改编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为了探究并联电路的电流规律，小明同学设计了如图甲所示的电路进行实验。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【实验思路】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可以用电流表分别测出并联电路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中干路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电流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和各支路电流，并将实验数据记录在表格中。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【实验过程】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(1)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小明刚接好最后一根导线，电流表的指针就发生了偏转，原因是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(2)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图乙中电流表测量图甲中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“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”“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“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”)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处电流。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43" name="矩形 4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88232" y="3921344"/>
            <a:ext cx="3484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连接电路时，开关没有断开　</a:t>
            </a:r>
            <a:endParaRPr lang="zh-CN" altLang="zh-CN" sz="2000"/>
          </a:p>
        </p:txBody>
      </p:sp>
      <p:sp>
        <p:nvSpPr>
          <p:cNvPr id="17" name="yt_shape_10006" title=""/>
          <p:cNvSpPr txBox="1"/>
          <p:nvPr>
            <p:custDataLst>
              <p:tags r:id="rId5"/>
            </p:custDataLst>
          </p:nvPr>
        </p:nvSpPr>
        <p:spPr>
          <a:xfrm>
            <a:off x="323528" y="267494"/>
            <a:ext cx="1368589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0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知识</a:t>
            </a:r>
            <a:r>
              <a:rPr lang="zh-CN" altLang="en-US" sz="20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点</a:t>
            </a:r>
            <a:r>
              <a:rPr lang="en-US" altLang="zh-CN" sz="20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2</a:t>
            </a:r>
            <a:endParaRPr lang="en-US" altLang="zh-CN" sz="2000" i="0" u="none">
              <a:solidFill>
                <a:srgbClr val="00B0F0"/>
              </a:solidFill>
              <a:effectLst/>
              <a:latin typeface="Times New Roman" panose="02020603050405020304" pitchFamily="21"/>
              <a:ea typeface="宋体" panose="02010600030101010101" pitchFamily="2" charset="-122"/>
            </a:endParaRPr>
          </a:p>
        </p:txBody>
      </p:sp>
      <p:sp>
        <p:nvSpPr>
          <p:cNvPr id="18" name="yt_shape_10006" title=""/>
          <p:cNvSpPr txBox="1"/>
          <p:nvPr>
            <p:custDataLst>
              <p:tags r:id="rId6"/>
            </p:custDataLst>
          </p:nvPr>
        </p:nvSpPr>
        <p:spPr>
          <a:xfrm>
            <a:off x="1547664" y="267494"/>
            <a:ext cx="6020947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0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并联电路的电流规律</a:t>
            </a:r>
            <a:endParaRPr lang="en-US" altLang="zh-CN" sz="2000" i="0" u="none">
              <a:solidFill>
                <a:srgbClr val="00B0F0"/>
              </a:solidFill>
              <a:effectLst/>
              <a:latin typeface="Times New Roman" panose="02020603050405020304" pitchFamily="21"/>
              <a:ea typeface="宋体" panose="02010600030101010101" pitchFamily="2" charset="-122"/>
            </a:endParaRPr>
          </a:p>
        </p:txBody>
      </p:sp>
      <p:pic>
        <p:nvPicPr>
          <p:cNvPr id="2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885" y="1200272"/>
            <a:ext cx="3042456" cy="13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841346" y="4344580"/>
            <a:ext cx="32956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i="1" smtClean="0"/>
              <a:t>A</a:t>
            </a:r>
            <a:endParaRPr lang="zh-CN" altLang="zh-CN" sz="2000" i="1"/>
          </a:p>
        </p:txBody>
      </p:sp>
      <p:grpSp>
        <p:nvGrpSpPr>
          <p:cNvPr id="21" name="组合 20" title=""/>
          <p:cNvGrpSpPr/>
          <p:nvPr>
            <p:custDataLst>
              <p:tags r:id="rId10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22" name="a2fc2e58-1317-4608-953b-d508f6f3aad2" descr="{&quot;SlideNumber&quot;:&quot;7&quot;,&quot;SlideID&quot;:&quot;713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3" name="0575fb3a-ef04-4c46-88a8-d101528b886b" descr="{&quot;SlideNumber&quot;:&quot;8&quot;,&quot;SlideID&quot;:&quot;719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7a878b13-729f-4864-bbd3-66501c5fbe4a" descr="{&quot;SlideNumber&quot;:&quot;9&quot;,&quot;SlideID&quot;:&quot;721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fe7944a5-1594-4c55-a0bc-b81c0235438b" descr="{&quot;SlideNumber&quot;:&quot;10&quot;,&quot;SlideID&quot;:&quot;722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aae8cbd9-defc-4303-80af-384eac9754b3" descr="{&quot;SlideNumber&quot;:&quot;11&quot;,&quot;SlideID&quot;:&quot;724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57453f59-7f33-42fa-840f-e8bd68c1f9be" descr="{&quot;SlideNumber&quot;:&quot;12&quot;,&quot;SlideID&quot;:&quot;726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094344e7-0a1c-4d07-897f-ae0519399d7e" descr="{&quot;SlideNumber&quot;:&quot;13&quot;,&quot;SlideID&quot;:&quot;727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4f2bd4a7-825b-43da-8d96-6254354b2f22" descr="{&quot;SlideNumber&quot;:&quot;6&quot;,&quot;SlideID&quot;:&quot;711&quot;}">
              <a:hlinkClick r:id="rId26" action="ppaction://hlinksldjump"/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094344e7-0a1c-4d07-897f-ae0519399d7e" descr="{&quot;SlideNumber&quot;:&quot;13&quot;,&quot;SlideID&quot;:&quot;727&quot;}">
              <a:hlinkClick r:id="rId28" action="ppaction://hlinksldjump"/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30" action="ppaction://hlinksldjump"/>
            </p:cNvPr>
            <p:cNvSpPr/>
            <p:nvPr>
              <p:custDataLst>
                <p:tags r:id="rId29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6478" y="3291830"/>
            <a:ext cx="1633954" cy="138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 title=""/>
          <p:cNvSpPr/>
          <p:nvPr>
            <p:custDataLst>
              <p:tags r:id="rId5"/>
            </p:custDataLst>
          </p:nvPr>
        </p:nvSpPr>
        <p:spPr>
          <a:xfrm>
            <a:off x="262032" y="555526"/>
            <a:ext cx="8592832" cy="3553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(3)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图乙中移动一根导线就可以测量通过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的电流，请你在移动的导线上画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“×”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，并用笔画线代替导线正确连接电路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en-US" altLang="zh-CN" sz="2000" kern="10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en-US" altLang="zh-CN" sz="2000" kern="10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(4)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某次小明用电流表测量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处电流，示数如图丙所示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则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电流表的示数为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9" name="Picture 2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885" y="1558153"/>
            <a:ext cx="3042456" cy="13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9" title=""/>
          <p:cNvGrpSpPr/>
          <p:nvPr>
            <p:custDataLst>
              <p:tags r:id="rId8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21" name="a2fc2e58-1317-4608-953b-d508f6f3aad2" descr="{&quot;SlideNumber&quot;:&quot;7&quot;,&quot;SlideID&quot;:&quot;713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2" name="0575fb3a-ef04-4c46-88a8-d101528b886b" descr="{&quot;SlideNumber&quot;:&quot;8&quot;,&quot;SlideID&quot;:&quot;719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3" name="7a878b13-729f-4864-bbd3-66501c5fbe4a" descr="{&quot;SlideNumber&quot;:&quot;9&quot;,&quot;SlideID&quot;:&quot;721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fe7944a5-1594-4c55-a0bc-b81c0235438b" descr="{&quot;SlideNumber&quot;:&quot;10&quot;,&quot;SlideID&quot;:&quot;722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aae8cbd9-defc-4303-80af-384eac9754b3" descr="{&quot;SlideNumber&quot;:&quot;11&quot;,&quot;SlideID&quot;:&quot;724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57453f59-7f33-42fa-840f-e8bd68c1f9be" descr="{&quot;SlideNumber&quot;:&quot;12&quot;,&quot;SlideID&quot;:&quot;726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094344e7-0a1c-4d07-897f-ae0519399d7e" descr="{&quot;SlideNumber&quot;:&quot;13&quot;,&quot;SlideID&quot;:&quot;727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4f2bd4a7-825b-43da-8d96-6254354b2f22" descr="{&quot;SlideNumber&quot;:&quot;6&quot;,&quot;SlideID&quot;:&quot;711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094344e7-0a1c-4d07-897f-ae0519399d7e" descr="{&quot;SlideNumber&quot;:&quot;13&quot;,&quot;SlideID&quot;:&quot;727&quot;}">
              <a:hlinkClick r:id="rId26" action="ppaction://hlinksldjump"/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094344e7-0a1c-4d07-897f-ae0519399d7e" descr="{&quot;SlideNumber&quot;:&quot;13&quot;,&quot;SlideID&quot;:&quot;727&quot;}">
              <a:hlinkClick r:id="rId28" action="ppaction://hlinksldjump"/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" name="组合 3" title=""/>
          <p:cNvGrpSpPr/>
          <p:nvPr>
            <p:custDataLst>
              <p:tags r:id="rId29"/>
            </p:custDataLst>
          </p:nvPr>
        </p:nvGrpSpPr>
        <p:grpSpPr>
          <a:xfrm>
            <a:off x="904892" y="1543120"/>
            <a:ext cx="3387486" cy="1434301"/>
            <a:chOff x="904892" y="1543120"/>
            <a:chExt cx="3387486" cy="1434301"/>
          </a:xfrm>
        </p:grpSpPr>
        <p:pic>
          <p:nvPicPr>
            <p:cNvPr id="4099" name="Picture 3" descr="25QDX9WLSHYAHT102DA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79976" y="1543120"/>
              <a:ext cx="1912402" cy="1434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矩形 2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904892" y="1860161"/>
              <a:ext cx="1452880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000"/>
                <a:t>如图所示。</a:t>
              </a:r>
              <a:endParaRPr lang="zh-CN" altLang="zh-CN" sz="2000"/>
            </a:p>
          </p:txBody>
        </p:sp>
      </p:grpSp>
      <p:sp>
        <p:nvSpPr>
          <p:cNvPr id="44" name="矩形 43" title="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2699792" y="3611800"/>
            <a:ext cx="63373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/>
              <a:t>0.24</a:t>
            </a:r>
            <a:endParaRPr lang="zh-CN" altLang="zh-CN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555526"/>
            <a:ext cx="859283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(5)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小明完成了一次测量后，接下来应该换用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相同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不同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规格的灯泡进行多次实验。得到的几次实验数据如表，分析数据，小明发现第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次的实验中有一个数据明显错误，造成错误的原因可能是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________________________________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；这个数据正确的记录应该是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________A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 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【实验结论】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(6)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最终可得出实验的结论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：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在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并联电路中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55343" y="625564"/>
            <a:ext cx="690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不同</a:t>
            </a:r>
            <a:endParaRPr lang="zh-CN" altLang="zh-CN" sz="2000"/>
          </a:p>
        </p:txBody>
      </p:sp>
      <p:sp>
        <p:nvSpPr>
          <p:cNvPr id="43" name="矩形 4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0189" y="1987302"/>
            <a:ext cx="3738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用小量程测量，而按大量程读数</a:t>
            </a:r>
            <a:endParaRPr lang="zh-CN" altLang="zh-CN" sz="2000"/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0189" y="2459672"/>
            <a:ext cx="63373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/>
              <a:t>0.20</a:t>
            </a:r>
            <a:endParaRPr lang="zh-CN" altLang="zh-CN" sz="2000"/>
          </a:p>
        </p:txBody>
      </p: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427929" y="2702534"/>
          <a:ext cx="3960495" cy="1831340"/>
        </p:xfrm>
        <a:graphic>
          <a:graphicData uri="http://schemas.openxmlformats.org/drawingml/2006/table">
            <a:tbl>
              <a:tblPr/>
              <a:tblGrid>
                <a:gridCol w="1022350"/>
                <a:gridCol w="977900"/>
                <a:gridCol w="977900"/>
                <a:gridCol w="982345"/>
              </a:tblGrid>
              <a:tr h="45783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次数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I</a:t>
                      </a:r>
                      <a:r>
                        <a:rPr lang="en-US" sz="2000" b="1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B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</a:t>
                      </a:r>
                      <a:r>
                        <a:rPr lang="en-US" sz="2000" b="1" i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A</a:t>
                      </a:r>
                      <a:endParaRPr lang="zh-CN" sz="2000" i="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I</a:t>
                      </a:r>
                      <a:r>
                        <a:rPr lang="en-US" sz="2000" b="1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C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</a:t>
                      </a:r>
                      <a:r>
                        <a:rPr lang="en-US" sz="2000" b="1" i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A</a:t>
                      </a:r>
                      <a:endParaRPr lang="zh-CN" sz="2000" i="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I</a:t>
                      </a:r>
                      <a:r>
                        <a:rPr lang="en-US" sz="2000" b="1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A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</a:t>
                      </a:r>
                      <a:r>
                        <a:rPr lang="en-US" sz="2000" b="1" i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A</a:t>
                      </a:r>
                      <a:endParaRPr lang="zh-CN" sz="2000" i="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3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1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0.12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0.12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0.24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3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2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0.16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1.0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0.36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3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3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0.12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0.24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0.36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矩形 17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95536" y="4272572"/>
            <a:ext cx="3484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干路电流等于各支路电流之和</a:t>
            </a:r>
            <a:endParaRPr lang="zh-CN" altLang="zh-CN" sz="2000"/>
          </a:p>
        </p:txBody>
      </p:sp>
      <p:grpSp>
        <p:nvGrpSpPr>
          <p:cNvPr id="19" name="组合 18" title=""/>
          <p:cNvGrpSpPr/>
          <p:nvPr>
            <p:custDataLst>
              <p:tags r:id="rId9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20" name="a2fc2e58-1317-4608-953b-d508f6f3aad2" descr="{&quot;SlideNumber&quot;:&quot;7&quot;,&quot;SlideID&quot;:&quot;713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0575fb3a-ef04-4c46-88a8-d101528b886b" descr="{&quot;SlideNumber&quot;:&quot;8&quot;,&quot;SlideID&quot;:&quot;719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2" name="7a878b13-729f-4864-bbd3-66501c5fbe4a" descr="{&quot;SlideNumber&quot;:&quot;9&quot;,&quot;SlideID&quot;:&quot;721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3" name="fe7944a5-1594-4c55-a0bc-b81c0235438b" descr="{&quot;SlideNumber&quot;:&quot;10&quot;,&quot;SlideID&quot;:&quot;722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aae8cbd9-defc-4303-80af-384eac9754b3" descr="{&quot;SlideNumber&quot;:&quot;11&quot;,&quot;SlideID&quot;:&quot;724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57453f59-7f33-42fa-840f-e8bd68c1f9be" descr="{&quot;SlideNumber&quot;:&quot;12&quot;,&quot;SlideID&quot;:&quot;726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94344e7-0a1c-4d07-897f-ae0519399d7e" descr="{&quot;SlideNumber&quot;:&quot;13&quot;,&quot;SlideID&quot;:&quot;727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4f2bd4a7-825b-43da-8d96-6254354b2f22" descr="{&quot;SlideNumber&quot;:&quot;6&quot;,&quot;SlideID&quot;:&quot;711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094344e7-0a1c-4d07-897f-ae0519399d7e" descr="{&quot;SlideNumber&quot;:&quot;13&quot;,&quot;SlideID&quot;:&quot;727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094344e7-0a1c-4d07-897f-ae0519399d7e" descr="{&quot;SlideNumber&quot;:&quot;13&quot;,&quot;SlideID&quot;:&quot;727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矩形 25" title=""/>
          <p:cNvSpPr/>
          <p:nvPr>
            <p:custDataLst>
              <p:tags r:id="rId3"/>
            </p:custDataLst>
          </p:nvPr>
        </p:nvSpPr>
        <p:spPr>
          <a:xfrm>
            <a:off x="262032" y="771550"/>
            <a:ext cx="8592832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．如图所示，两灯串联，闭合开关发现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比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亮。关于两灯电流关系，正确的是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6575" indent="-536575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＞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6575" indent="-536575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＝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6575" indent="-536575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＜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．无法确定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7" name="矩形 2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94118" y="1334914"/>
            <a:ext cx="3486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B</a:t>
            </a:r>
            <a:endParaRPr lang="zh-CN" altLang="en-US" sz="2400">
              <a:solidFill>
                <a:srgbClr val="C00000"/>
              </a:solidFill>
            </a:endParaRPr>
          </a:p>
        </p:txBody>
      </p:sp>
      <p:pic>
        <p:nvPicPr>
          <p:cNvPr id="11266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571750"/>
            <a:ext cx="2188283" cy="131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15" title=""/>
          <p:cNvGrpSpPr/>
          <p:nvPr>
            <p:custDataLst>
              <p:tags r:id="rId7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17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094344e7-0a1c-4d07-897f-ae0519399d7e" descr="{&quot;SlideNumber&quot;:&quot;13&quot;,&quot;SlideID&quot;:&quot;727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094344e7-0a1c-4d07-897f-ae0519399d7e" descr="{&quot;SlideNumber&quot;:&quot;13&quot;,&quot;SlideID&quot;:&quot;727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278017" y="3262157"/>
            <a:ext cx="6282929" cy="523636"/>
            <a:chOff x="2111375" y="3561082"/>
            <a:chExt cx="8377238" cy="698181"/>
          </a:xfrm>
        </p:grpSpPr>
        <p:sp>
          <p:nvSpPr>
            <p:cNvPr id="2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561082"/>
              <a:ext cx="7561263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学会用串、并联电路中的电流规律解决简单的问题。</a:t>
              </a:r>
              <a:endParaRPr lang="zh-CN" altLang="en-US" sz="180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410">
                          <a:srgbClr val="FB9B36"/>
                        </a:gs>
                        <a:gs pos="0">
                          <a:srgbClr val="FE564D"/>
                        </a:gs>
                        <a:gs pos="100000">
                          <a:srgbClr val="F9CA26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304687" y="1708628"/>
            <a:ext cx="4297204" cy="525066"/>
            <a:chOff x="2105025" y="2441575"/>
            <a:chExt cx="5729605" cy="700088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350" y="2445385"/>
              <a:ext cx="4907280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知道串、并联电路中的电流规律。</a:t>
              </a:r>
              <a:endParaRPr lang="zh-CN" altLang="en-US" sz="180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87792" y="1585499"/>
                <a:ext cx="685211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410">
                          <a:srgbClr val="FB9B36"/>
                        </a:gs>
                        <a:gs pos="0">
                          <a:srgbClr val="FE564D"/>
                        </a:gs>
                        <a:gs pos="100000">
                          <a:srgbClr val="F9CA26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4</a:t>
            </a:r>
            <a:r>
              <a:rPr lang="zh-CN" altLang="zh-CN" sz="22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2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[</a:t>
            </a:r>
            <a:r>
              <a:rPr lang="en-US" altLang="zh-CN" sz="22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2025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·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连云港模拟</a:t>
            </a:r>
            <a:r>
              <a:rPr lang="zh-CN" altLang="zh-CN" sz="22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改编</a:t>
            </a:r>
            <a:r>
              <a:rPr lang="en-US" altLang="zh-CN" sz="22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]</a:t>
            </a:r>
            <a:r>
              <a:rPr lang="zh-CN" altLang="zh-CN" sz="22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如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图所示的为电路中使用的一个插线板的示意图。图中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线接入电路中，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线接音响，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线接一个舞台灯，两个用电器均正常工作时，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三处的电流分别为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。则它们的大小关系正确的是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22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6575" indent="-536575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＝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endParaRPr lang="zh-CN" altLang="zh-CN" sz="2200" i="1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6575" indent="-536575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＝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＋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endParaRPr lang="zh-CN" altLang="zh-CN" sz="2200" i="1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6575" indent="-536575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＝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＋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endParaRPr lang="zh-CN" altLang="zh-CN" sz="22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＝</a:t>
            </a:r>
            <a:r>
              <a:rPr lang="en-US" altLang="zh-CN" sz="22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en-US" altLang="zh-CN" sz="22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endParaRPr lang="zh-CN" altLang="zh-CN" sz="2200" i="1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4048" y="2189088"/>
            <a:ext cx="332105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200" smtClean="0">
                <a:solidFill>
                  <a:srgbClr val="C00000"/>
                </a:solidFill>
              </a:rPr>
              <a:t>C</a:t>
            </a:r>
            <a:endParaRPr lang="zh-CN" altLang="en-US" sz="2200">
              <a:solidFill>
                <a:srgbClr val="C00000"/>
              </a:solidFill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9440" y="2931018"/>
            <a:ext cx="2290438" cy="144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组合 16" title=""/>
          <p:cNvGrpSpPr/>
          <p:nvPr>
            <p:custDataLst>
              <p:tags r:id="rId7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18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2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094344e7-0a1c-4d07-897f-ae0519399d7e" descr="{&quot;SlideNumber&quot;:&quot;13&quot;,&quot;SlideID&quot;:&quot;727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094344e7-0a1c-4d07-897f-ae0519399d7e" descr="{&quot;SlideNumber&quot;:&quot;13&quot;,&quot;SlideID&quot;:&quot;727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5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．在某电路中有两个完全相同的用电器，用电流表测量发现通过每个用电器的电流都相等，则这两个用电器的连接方式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．一定是串联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．一定是并联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．可能是串联，也可能是并联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．以上说法都不对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28212" y="1805062"/>
            <a:ext cx="34544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C</a:t>
            </a:r>
            <a:endParaRPr lang="en-US" altLang="zh-CN" sz="2400" smtClean="0">
              <a:solidFill>
                <a:srgbClr val="C00000"/>
              </a:solidFill>
            </a:endParaRPr>
          </a:p>
        </p:txBody>
      </p:sp>
      <p:grpSp>
        <p:nvGrpSpPr>
          <p:cNvPr id="14" name="组合 13" title=""/>
          <p:cNvGrpSpPr/>
          <p:nvPr>
            <p:custDataLst>
              <p:tags r:id="rId5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15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094344e7-0a1c-4d07-897f-ae0519399d7e" descr="{&quot;SlideNumber&quot;:&quot;13&quot;,&quot;SlideID&quot;:&quot;727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94344e7-0a1c-4d07-897f-ae0519399d7e" descr="{&quot;SlideNumber&quot;:&quot;13&quot;,&quot;SlideID&quot;:&quot;727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74732" y="627534"/>
            <a:ext cx="8592832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6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.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[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新考法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如图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所示的是电路中的一部分，已知流经小灯泡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的电流为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0.6 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，流经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的电流为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0.4 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，电流表的示数如图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所示，则下列判断正确的是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．电流表的示数为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0.2 A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．小灯泡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和小灯泡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是并联的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．小灯泡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在干路上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．如果将小灯泡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拧下来，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将熄灭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46246" y="1725124"/>
            <a:ext cx="3486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B</a:t>
            </a:r>
            <a:endParaRPr lang="en-US" altLang="zh-CN" sz="2400" smtClean="0">
              <a:solidFill>
                <a:srgbClr val="C00000"/>
              </a:solidFill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0427" y="2355726"/>
            <a:ext cx="3616995" cy="15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 title=""/>
          <p:cNvGrpSpPr/>
          <p:nvPr>
            <p:custDataLst>
              <p:tags r:id="rId7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20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094344e7-0a1c-4d07-897f-ae0519399d7e" descr="{&quot;SlideNumber&quot;:&quot;13&quot;,&quot;SlideID&quot;:&quot;727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矩形 26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7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[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2025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·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西安模拟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改编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]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点买的一串节日彩灯由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50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只相同的小灯泡串联组成，接到电源上，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50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只小灯泡都发光，若通过第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只小灯泡的电流为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200 mA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，那么，通过电源的电流是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8" name="矩形 27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7664" y="2324318"/>
            <a:ext cx="136815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/>
              <a:t>0.2</a:t>
            </a:r>
            <a:endParaRPr lang="en-US" altLang="zh-CN" sz="24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5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15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2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094344e7-0a1c-4d07-897f-ae0519399d7e" descr="{&quot;SlideNumber&quot;:&quot;13&quot;,&quot;SlideID&quot;:&quot;727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094344e7-0a1c-4d07-897f-ae0519399d7e" descr="{&quot;SlideNumber&quot;:&quot;13&quot;,&quot;SlideID&quot;:&quot;727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矩形 26" title=""/>
          <p:cNvSpPr/>
          <p:nvPr>
            <p:custDataLst>
              <p:tags r:id="rId3"/>
            </p:custDataLst>
          </p:nvPr>
        </p:nvSpPr>
        <p:spPr>
          <a:xfrm>
            <a:off x="550064" y="645532"/>
            <a:ext cx="819840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8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．如图甲所示，闭合开关后灯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均正常发光，电流表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的示数都如图乙所示，通过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的电流为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，通过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的电流为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[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变式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若在某一时刻小灯泡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的灯丝突然烧断后熄灭，此时小灯泡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能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不能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正常发光；电流表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的示数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变大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变小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不变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5" name="矩形 4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08104" y="1059582"/>
            <a:ext cx="144016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/>
              <a:t>1.2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4520" y="3075806"/>
            <a:ext cx="3825731" cy="170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19672" y="1522695"/>
            <a:ext cx="144016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/>
              <a:t>0.3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7" name="矩形 16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75656" y="2449927"/>
            <a:ext cx="144016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/>
              <a:t>能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9" name="矩形 18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81949" y="2544380"/>
            <a:ext cx="781807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000"/>
              <a:t>变小</a:t>
            </a:r>
            <a:endParaRPr lang="zh-CN" altLang="zh-CN" sz="2000"/>
          </a:p>
        </p:txBody>
      </p:sp>
      <p:grpSp>
        <p:nvGrpSpPr>
          <p:cNvPr id="20" name="组合 19" title=""/>
          <p:cNvGrpSpPr/>
          <p:nvPr>
            <p:custDataLst>
              <p:tags r:id="rId10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21" name="a2fc2e58-1317-4608-953b-d508f6f3aad2" descr="{&quot;SlideNumber&quot;:&quot;7&quot;,&quot;SlideID&quot;:&quot;713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2" name="0575fb3a-ef04-4c46-88a8-d101528b886b" descr="{&quot;SlideNumber&quot;:&quot;8&quot;,&quot;SlideID&quot;:&quot;719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3" name="7a878b13-729f-4864-bbd3-66501c5fbe4a" descr="{&quot;SlideNumber&quot;:&quot;9&quot;,&quot;SlideID&quot;:&quot;721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fe7944a5-1594-4c55-a0bc-b81c0235438b" descr="{&quot;SlideNumber&quot;:&quot;10&quot;,&quot;SlideID&quot;:&quot;722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aae8cbd9-defc-4303-80af-384eac9754b3" descr="{&quot;SlideNumber&quot;:&quot;11&quot;,&quot;SlideID&quot;:&quot;724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57453f59-7f33-42fa-840f-e8bd68c1f9be" descr="{&quot;SlideNumber&quot;:&quot;12&quot;,&quot;SlideID&quot;:&quot;726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094344e7-0a1c-4d07-897f-ae0519399d7e" descr="{&quot;SlideNumber&quot;:&quot;13&quot;,&quot;SlideID&quot;:&quot;727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4f2bd4a7-825b-43da-8d96-6254354b2f22" descr="{&quot;SlideNumber&quot;:&quot;6&quot;,&quot;SlideID&quot;:&quot;711&quot;}">
              <a:hlinkClick r:id="rId26" action="ppaction://hlinksldjump"/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094344e7-0a1c-4d07-897f-ae0519399d7e" descr="{&quot;SlideNumber&quot;:&quot;13&quot;,&quot;SlideID&quot;:&quot;727&quot;}">
              <a:hlinkClick r:id="rId28" action="ppaction://hlinksldjump"/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094344e7-0a1c-4d07-897f-ae0519399d7e" descr="{&quot;SlideNumber&quot;:&quot;13&quot;,&quot;SlideID&quot;:&quot;727&quot;}">
              <a:hlinkClick r:id="rId30" action="ppaction://hlinksldjump"/>
            </p:cNvPr>
            <p:cNvSpPr/>
            <p:nvPr>
              <p:custDataLst>
                <p:tags r:id="rId29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" name="矩形 29" title=""/>
          <p:cNvSpPr/>
          <p:nvPr>
            <p:custDataLst>
              <p:tags r:id="rId3"/>
            </p:custDataLst>
          </p:nvPr>
        </p:nvSpPr>
        <p:spPr>
          <a:xfrm>
            <a:off x="262032" y="830858"/>
            <a:ext cx="8592832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9.[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中考趋势题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2025·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合肥模拟改编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小点用图示电路研究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串联电路中电流的特点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时，发现灯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较亮，灯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较暗，电流表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和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的示数分别为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0.18 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和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0.16 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，他对这一现象的解释是：电流从电源正极出发，经过灯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，电流逐渐变小，所以灯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较亮，灯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0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较暗。小点的解释是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正确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错误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的。在不增加其他器材的条件下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，能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验证小点的解释是否正确的做法是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	______________________________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	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31" name="矩形 30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81813" y="2652229"/>
            <a:ext cx="690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错误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99592" y="3546016"/>
            <a:ext cx="361188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断开开关，更换</a:t>
            </a:r>
            <a:r>
              <a:rPr lang="en-US" altLang="zh-CN" sz="2000"/>
              <a:t>L</a:t>
            </a:r>
            <a:r>
              <a:rPr lang="en-US" altLang="zh-CN" sz="2000" baseline="-25000"/>
              <a:t>1</a:t>
            </a:r>
            <a:r>
              <a:rPr lang="zh-CN" altLang="zh-CN" sz="2000"/>
              <a:t>和</a:t>
            </a:r>
            <a:r>
              <a:rPr lang="en-US" altLang="zh-CN" sz="2000"/>
              <a:t>L</a:t>
            </a:r>
            <a:r>
              <a:rPr lang="en-US" altLang="zh-CN" sz="2000" baseline="-25000"/>
              <a:t>2</a:t>
            </a:r>
            <a:r>
              <a:rPr lang="zh-CN" altLang="zh-CN" sz="2000"/>
              <a:t>的位置</a:t>
            </a:r>
            <a:r>
              <a:rPr lang="zh-CN" altLang="zh-CN" sz="2000" smtClean="0"/>
              <a:t>，</a:t>
            </a:r>
            <a:endParaRPr lang="en-US" altLang="zh-CN" sz="2000" smtClean="0"/>
          </a:p>
          <a:p>
            <a:pPr>
              <a:lnSpc>
                <a:spcPct val="150000"/>
              </a:lnSpc>
            </a:pPr>
            <a:r>
              <a:rPr lang="zh-CN" altLang="zh-CN" sz="2000" smtClean="0"/>
              <a:t>再次</a:t>
            </a:r>
            <a:r>
              <a:rPr lang="zh-CN" altLang="zh-CN" sz="2000"/>
              <a:t>闭合开关，观察两灯亮度</a:t>
            </a:r>
            <a:endParaRPr lang="zh-CN" altLang="zh-CN" sz="2000"/>
          </a:p>
        </p:txBody>
      </p:sp>
      <p:pic>
        <p:nvPicPr>
          <p:cNvPr id="9220" name="Picture 4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1282" y="3409597"/>
            <a:ext cx="1513046" cy="117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组合 20" title=""/>
          <p:cNvGrpSpPr/>
          <p:nvPr>
            <p:custDataLst>
              <p:tags r:id="rId8"/>
            </p:custDataLst>
          </p:nvPr>
        </p:nvGrpSpPr>
        <p:grpSpPr>
          <a:xfrm>
            <a:off x="2771800" y="4876030"/>
            <a:ext cx="3347388" cy="216000"/>
            <a:chOff x="1492523" y="4876030"/>
            <a:chExt cx="3347388" cy="216000"/>
          </a:xfrm>
        </p:grpSpPr>
        <p:sp>
          <p:nvSpPr>
            <p:cNvPr id="24" name="a2fc2e58-1317-4608-953b-d508f6f3aad2" descr="{&quot;SlideNumber&quot;:&quot;7&quot;,&quot;SlideID&quot;:&quot;713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0575fb3a-ef04-4c46-88a8-d101528b886b" descr="{&quot;SlideNumber&quot;:&quot;8&quot;,&quot;SlideID&quot;:&quot;719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7a878b13-729f-4864-bbd3-66501c5fbe4a" descr="{&quot;SlideNumber&quot;:&quot;9&quot;,&quot;SlideID&quot;:&quot;721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fe7944a5-1594-4c55-a0bc-b81c0235438b" descr="{&quot;SlideNumber&quot;:&quot;10&quot;,&quot;SlideID&quot;:&quot;722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aae8cbd9-defc-4303-80af-384eac9754b3" descr="{&quot;SlideNumber&quot;:&quot;11&quot;,&quot;SlideID&quot;:&quot;724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57453f59-7f33-42fa-840f-e8bd68c1f9be" descr="{&quot;SlideNumber&quot;:&quot;12&quot;,&quot;SlideID&quot;:&quot;726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094344e7-0a1c-4d07-897f-ae0519399d7e" descr="{&quot;SlideNumber&quot;:&quot;13&quot;,&quot;SlideID&quot;:&quot;727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4f2bd4a7-825b-43da-8d96-6254354b2f22" descr="{&quot;SlideNumber&quot;:&quot;6&quot;,&quot;SlideID&quot;:&quot;711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094344e7-0a1c-4d07-897f-ae0519399d7e" descr="{&quot;SlideNumber&quot;:&quot;13&quot;,&quot;SlideID&quot;:&quot;727&quot;}">
              <a:hlinkClick r:id="rId26" action="ppaction://hlinksldjump"/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26162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094344e7-0a1c-4d07-897f-ae0519399d7e" descr="{&quot;SlideNumber&quot;:&quot;13&quot;,&quot;SlideID&quot;:&quot;727&quot;}">
              <a:hlinkClick r:id="rId28" action="ppaction://hlinksldjump"/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58467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43066" name="Group 58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8181" y="1164908"/>
          <a:ext cx="8056880" cy="2167890"/>
        </p:xfrm>
        <a:graphic>
          <a:graphicData uri="http://schemas.openxmlformats.org/drawingml/2006/table">
            <a:tbl>
              <a:tblPr/>
              <a:tblGrid>
                <a:gridCol w="1488440"/>
                <a:gridCol w="2787015"/>
                <a:gridCol w="3781425"/>
              </a:tblGrid>
              <a:tr h="661670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T="34290" marB="3429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100" b="1" i="0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串联电路</a:t>
                      </a:r>
                      <a:endParaRPr kumimoji="0" lang="zh-CN" altLang="en-US" sz="2100" b="1" i="0" spc="50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100" b="1" i="0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并联电路</a:t>
                      </a:r>
                      <a:endParaRPr kumimoji="0" lang="zh-CN" altLang="en-US" sz="2100" b="1" i="0" spc="50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875030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电流规律</a:t>
                      </a: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电流处处相等</a:t>
                      </a: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T="34290" marB="3429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干路电流等于各支路电流之和</a:t>
                      </a: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T="34290" marB="3429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631190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表达式</a:t>
                      </a: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altLang="zh-CN" sz="2100" i="1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I</a:t>
                      </a:r>
                      <a:r>
                        <a:rPr lang="zh-CN" altLang="en-US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＝</a:t>
                      </a:r>
                      <a:r>
                        <a:rPr lang="en-US" altLang="zh-CN" sz="2100" i="1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I</a:t>
                      </a:r>
                      <a:r>
                        <a:rPr lang="en-US" altLang="zh-CN" sz="2100" baseline="-250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＝</a:t>
                      </a:r>
                      <a:r>
                        <a:rPr lang="en-US" altLang="zh-CN" sz="2100" i="1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I</a:t>
                      </a:r>
                      <a:r>
                        <a:rPr lang="en-US" altLang="zh-CN" sz="2100" baseline="-250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zh-CN" altLang="en-US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＝</a:t>
                      </a:r>
                      <a:r>
                        <a:rPr lang="en-US" altLang="zh-CN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…</a:t>
                      </a:r>
                      <a:r>
                        <a:rPr lang="zh-CN" altLang="en-US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＝</a:t>
                      </a:r>
                      <a:r>
                        <a:rPr lang="en-US" altLang="zh-CN" sz="2100" i="1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I</a:t>
                      </a:r>
                      <a:r>
                        <a:rPr lang="en-US" altLang="zh-CN" sz="2100" i="0" baseline="-250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n</a:t>
                      </a:r>
                      <a:endParaRPr kumimoji="0" lang="en-US" altLang="zh-CN" sz="2100" b="0" i="0" u="none" strike="noStrike" cap="none" normalizeH="0" baseline="-2500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T="34290" marB="3429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altLang="zh-CN" sz="2100" i="1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I</a:t>
                      </a:r>
                      <a:r>
                        <a:rPr lang="zh-CN" altLang="en-US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＝</a:t>
                      </a:r>
                      <a:r>
                        <a:rPr lang="en-US" altLang="zh-CN" sz="2100" i="1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I</a:t>
                      </a:r>
                      <a:r>
                        <a:rPr lang="en-US" altLang="zh-CN" sz="2100" baseline="-250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＋</a:t>
                      </a:r>
                      <a:r>
                        <a:rPr lang="en-US" altLang="zh-CN" sz="2100" i="1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I</a:t>
                      </a:r>
                      <a:r>
                        <a:rPr lang="en-US" altLang="zh-CN" sz="2100" baseline="-250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zh-CN" altLang="en-US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＋</a:t>
                      </a:r>
                      <a:r>
                        <a:rPr lang="en-US" altLang="zh-CN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…</a:t>
                      </a:r>
                      <a:r>
                        <a:rPr lang="zh-CN" altLang="en-US" sz="21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＋</a:t>
                      </a:r>
                      <a:r>
                        <a:rPr lang="en-US" altLang="zh-CN" sz="2100" i="1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I</a:t>
                      </a:r>
                      <a:r>
                        <a:rPr lang="en-US" altLang="zh-CN" sz="2100" baseline="-250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n</a:t>
                      </a:r>
                      <a:endParaRPr kumimoji="0" lang="en-US" altLang="zh-CN" sz="2100" b="0" i="0" u="none" strike="noStrike" cap="none" normalizeH="0" baseline="-2500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T="34290" marB="34290"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 title=""/>
          <p:cNvSpPr txBox="1"/>
          <p:nvPr>
            <p:custDataLst>
              <p:tags r:id="rId4"/>
            </p:custDataLst>
          </p:nvPr>
        </p:nvSpPr>
        <p:spPr>
          <a:xfrm>
            <a:off x="2519858" y="4623893"/>
            <a:ext cx="5400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 title=""/>
          <p:cNvSpPr/>
          <p:nvPr>
            <p:custDataLst>
              <p:tags r:id="rId5"/>
            </p:custDataLst>
          </p:nvPr>
        </p:nvSpPr>
        <p:spPr>
          <a:xfrm>
            <a:off x="2627471" y="2066925"/>
            <a:ext cx="1781651" cy="540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4" name="矩形 13" title=""/>
          <p:cNvSpPr/>
          <p:nvPr>
            <p:custDataLst>
              <p:tags r:id="rId6"/>
            </p:custDataLst>
          </p:nvPr>
        </p:nvSpPr>
        <p:spPr>
          <a:xfrm>
            <a:off x="5073491" y="2066925"/>
            <a:ext cx="3524250" cy="540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5" name="矩形 14" title=""/>
          <p:cNvSpPr/>
          <p:nvPr>
            <p:custDataLst>
              <p:tags r:id="rId7"/>
            </p:custDataLst>
          </p:nvPr>
        </p:nvSpPr>
        <p:spPr>
          <a:xfrm>
            <a:off x="2627471" y="2737961"/>
            <a:ext cx="1781651" cy="540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6" name="矩形 15" title=""/>
          <p:cNvSpPr/>
          <p:nvPr>
            <p:custDataLst>
              <p:tags r:id="rId8"/>
            </p:custDataLst>
          </p:nvPr>
        </p:nvSpPr>
        <p:spPr>
          <a:xfrm>
            <a:off x="5939314" y="2737961"/>
            <a:ext cx="1781651" cy="540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矩形 409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80109" y="1591628"/>
            <a:ext cx="3000375" cy="191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spc="300" smtClean="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小彩灯是如何连接的</a:t>
            </a:r>
            <a:r>
              <a:rPr lang="en-US" altLang="zh-CN" sz="2100" spc="300" smtClean="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?</a:t>
            </a:r>
            <a:r>
              <a:rPr lang="zh-CN" altLang="en-US" sz="2100" spc="300" smtClean="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你知道通过它们的电流有什么样的特点吗</a:t>
            </a:r>
            <a:r>
              <a:rPr lang="en-US" altLang="zh-CN" sz="2100" spc="300" smtClean="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?</a:t>
            </a:r>
            <a:endParaRPr lang="en-US" altLang="zh-CN" sz="2100" spc="300" smtClean="0">
              <a:gradFill>
                <a:gsLst>
                  <a:gs pos="50410">
                    <a:srgbClr val="FB9B36"/>
                  </a:gs>
                  <a:gs pos="0">
                    <a:srgbClr val="FE564D"/>
                  </a:gs>
                  <a:gs pos="100000">
                    <a:srgbClr val="F9CA26"/>
                  </a:gs>
                </a:gsLst>
                <a:lin ang="5400000" scaled="1"/>
              </a:gra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69670" y="1356836"/>
            <a:ext cx="2430304" cy="2430304"/>
          </a:xfrm>
          <a:prstGeom prst="rect">
            <a:avLst/>
          </a:prstGeom>
        </p:spPr>
      </p:pic>
      <p:grpSp>
        <p:nvGrpSpPr>
          <p:cNvPr id="67" name="组合 66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68" name="组合 67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9" name="矩形 68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70" name="矩形 69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72" name="文本框 7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 smtClean="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 smtClean="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2770823" y="2331720"/>
            <a:ext cx="3314700" cy="2306955"/>
            <a:chOff x="4367880" y="2924176"/>
            <a:chExt cx="3362186" cy="2339975"/>
          </a:xfrm>
        </p:grpSpPr>
        <p:sp>
          <p:nvSpPr>
            <p:cNvPr id="7180" name="文本框 3790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478940" y="4374532"/>
              <a:ext cx="370513" cy="37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800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82" name="矩形 3790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367880" y="3608389"/>
              <a:ext cx="3362186" cy="13684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83" name="AutoShape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86502" y="3355976"/>
              <a:ext cx="532504" cy="4857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84" name="文本框 37908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518576" y="2924176"/>
              <a:ext cx="479081" cy="37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800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185" name="组合 37909"/>
            <p:cNvGrpSpPr/>
            <p:nvPr>
              <p:custDataLst>
                <p:tags r:id="rId8"/>
              </p:custDataLst>
            </p:nvPr>
          </p:nvGrpSpPr>
          <p:grpSpPr>
            <a:xfrm>
              <a:off x="6515230" y="4813301"/>
              <a:ext cx="432451" cy="269875"/>
              <a:chOff x="29" y="0"/>
              <a:chExt cx="227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7186" name="Rectangle 15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187" name="Line 16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29" y="0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7189" name="组合 37913"/>
            <p:cNvGrpSpPr/>
            <p:nvPr>
              <p:custDataLst>
                <p:tags r:id="rId11"/>
              </p:custDataLst>
            </p:nvPr>
          </p:nvGrpSpPr>
          <p:grpSpPr>
            <a:xfrm flipH="1">
              <a:off x="5189901" y="4724401"/>
              <a:ext cx="146482" cy="539750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7190" name="Rectangle 19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191" name="Line 20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192" name="Line 2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193" name="AutoShape 2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478940" y="3355976"/>
              <a:ext cx="532504" cy="4857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94" name="椭圆 3791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83246" y="3549651"/>
              <a:ext cx="117185" cy="10795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95" name="文本框 37919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564338" y="3643314"/>
              <a:ext cx="415319" cy="37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A</a:t>
              </a:r>
              <a:endParaRPr lang="en-US" sz="18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7196" name="椭圆 379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6010198" y="3535364"/>
              <a:ext cx="117185" cy="10795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97" name="文本框 3792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893013" y="3608389"/>
              <a:ext cx="394639" cy="37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B</a:t>
              </a:r>
              <a:endParaRPr lang="en-US" sz="18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7198" name="椭圆 3792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7313024" y="3549651"/>
              <a:ext cx="117185" cy="10795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99" name="文本框 37923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182052" y="3606801"/>
              <a:ext cx="391192" cy="37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C</a:t>
              </a:r>
              <a:endParaRPr lang="en-US" sz="18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7200" name="文本框 37924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72716" y="2924176"/>
              <a:ext cx="479081" cy="37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800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201" name="矩形 37925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53929" y="1828324"/>
            <a:ext cx="7214711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 spc="2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流过</a:t>
            </a:r>
            <a:r>
              <a:rPr lang="en-US" sz="2100" spc="200">
                <a:solidFill>
                  <a:srgbClr val="000000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2100" spc="200">
                <a:solidFill>
                  <a:srgbClr val="000000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sz="2100" spc="200">
                <a:solidFill>
                  <a:srgbClr val="000000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2100" spc="200">
                <a:solidFill>
                  <a:srgbClr val="000000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sz="2100" spc="200">
                <a:solidFill>
                  <a:srgbClr val="000000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en-US" sz="2100" spc="200">
                <a:solidFill>
                  <a:srgbClr val="000000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100" spc="200">
                <a:solidFill>
                  <a:srgbClr val="000000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en-US" sz="2100" spc="2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各点的电流大小可能存在什么关系？</a:t>
            </a:r>
            <a:endParaRPr lang="zh-CN" altLang="en-US" sz="2100" spc="200">
              <a:solidFill>
                <a:srgbClr val="0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5" name="组合 9" title=""/>
          <p:cNvGrpSpPr/>
          <p:nvPr>
            <p:custDataLst>
              <p:tags r:id="rId24"/>
            </p:custDataLst>
          </p:nvPr>
        </p:nvGrpSpPr>
        <p:grpSpPr>
          <a:xfrm>
            <a:off x="-76200" y="303610"/>
            <a:ext cx="4054158" cy="414020"/>
            <a:chOff x="0" y="623478"/>
            <a:chExt cx="4764877" cy="484440"/>
          </a:xfrm>
        </p:grpSpPr>
        <p:grpSp>
          <p:nvGrpSpPr>
            <p:cNvPr id="36" name="组合 10"/>
            <p:cNvGrpSpPr/>
            <p:nvPr>
              <p:custDataLst>
                <p:tags r:id="rId2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38" name="矩形 37"/>
              <p:cNvSpPr/>
              <p:nvPr>
                <p:custDataLst>
                  <p:tags r:id="rId2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39" name="矩形 38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37" name="文本框 11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71662" y="623478"/>
              <a:ext cx="399321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探究串联电路中电流的关系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41" name="组合 40" title=""/>
          <p:cNvGrpSpPr/>
          <p:nvPr>
            <p:custDataLst>
              <p:tags r:id="rId29"/>
            </p:custDataLst>
          </p:nvPr>
        </p:nvGrpSpPr>
        <p:grpSpPr>
          <a:xfrm>
            <a:off x="-5647" y="970868"/>
            <a:ext cx="1700639" cy="501491"/>
            <a:chOff x="-3175" y="600395"/>
            <a:chExt cx="2267519" cy="668655"/>
          </a:xfrm>
        </p:grpSpPr>
        <p:sp>
          <p:nvSpPr>
            <p:cNvPr id="42" name="矩形 41"/>
            <p:cNvSpPr/>
            <p:nvPr>
              <p:custDataLst>
                <p:tags r:id="rId30"/>
              </p:custDataLst>
            </p:nvPr>
          </p:nvSpPr>
          <p:spPr>
            <a:xfrm>
              <a:off x="-3175" y="600395"/>
              <a:ext cx="2211070" cy="6686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3" name="直接连接符 42"/>
            <p:cNvCxnSpPr/>
            <p:nvPr>
              <p:custDataLst>
                <p:tags r:id="rId31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988000" y="601619"/>
              <a:ext cx="1276344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猜 想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37923" title="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977910" y="3868154"/>
            <a:ext cx="38566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sz="1800" baseline="-25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椭圆 37918" title="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086146" y="4283297"/>
            <a:ext cx="115530" cy="106427"/>
          </a:xfrm>
          <a:prstGeom prst="ellipse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7591" name="TextBox 1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7735" y="2713833"/>
            <a:ext cx="7452518" cy="239165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设计实验电路；</a:t>
            </a:r>
            <a:endParaRPr lang="zh-CN" altLang="en-US" sz="2100" spc="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根据电路图连接电路；</a:t>
            </a:r>
            <a:endParaRPr lang="zh-CN" altLang="en-US" sz="2100" spc="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进行测量，将测量数据记录在表格中；</a:t>
            </a:r>
            <a:endParaRPr lang="zh-CN" altLang="en-US" sz="2100" spc="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zh-CN" alt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latin typeface="微软雅黑" panose="020b0503020204020204" charset="-122"/>
                <a:ea typeface="微软雅黑" panose="020b0503020204020204" charset="-122"/>
              </a:rPr>
              <a:t>换上另外两个规格不同的小灯泡，再次实验。</a:t>
            </a:r>
            <a:endParaRPr lang="zh-CN" altLang="en-US" sz="2100" spc="2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6" name="组合 35" title=""/>
          <p:cNvGrpSpPr/>
          <p:nvPr>
            <p:custDataLst>
              <p:tags r:id="rId4"/>
            </p:custDataLst>
          </p:nvPr>
        </p:nvGrpSpPr>
        <p:grpSpPr>
          <a:xfrm>
            <a:off x="-2381" y="392194"/>
            <a:ext cx="2927056" cy="559594"/>
            <a:chOff x="-3175" y="522925"/>
            <a:chExt cx="3902741" cy="746125"/>
          </a:xfrm>
        </p:grpSpPr>
        <p:sp>
          <p:nvSpPr>
            <p:cNvPr id="37" name="矩形 36"/>
            <p:cNvSpPr/>
            <p:nvPr>
              <p:custDataLst>
                <p:tags r:id="rId5"/>
              </p:custDataLst>
            </p:nvPr>
          </p:nvSpPr>
          <p:spPr>
            <a:xfrm>
              <a:off x="-3175" y="522925"/>
              <a:ext cx="3217545" cy="7461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8" name="直接连接符 37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3099166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80915" y="590550"/>
              <a:ext cx="3418651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设计和进行实验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40" name="组合 39" title=""/>
          <p:cNvGrpSpPr/>
          <p:nvPr>
            <p:custDataLst>
              <p:tags r:id="rId8"/>
            </p:custDataLst>
          </p:nvPr>
        </p:nvGrpSpPr>
        <p:grpSpPr>
          <a:xfrm>
            <a:off x="1321310" y="1105251"/>
            <a:ext cx="2521640" cy="1754981"/>
            <a:chOff x="4367880" y="2924176"/>
            <a:chExt cx="3362186" cy="2339975"/>
          </a:xfrm>
        </p:grpSpPr>
        <p:sp>
          <p:nvSpPr>
            <p:cNvPr id="41" name="文本框 37904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478940" y="4384676"/>
              <a:ext cx="427567" cy="49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en-US" sz="1800" b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矩形 3790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67880" y="3608389"/>
              <a:ext cx="3362186" cy="13684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AutoShape 2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6502" y="3355976"/>
              <a:ext cx="532504" cy="4857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文本框 37908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518576" y="2924176"/>
              <a:ext cx="532553" cy="49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800" b="1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sz="1800" b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5" name="组合 37909"/>
            <p:cNvGrpSpPr/>
            <p:nvPr>
              <p:custDataLst>
                <p:tags r:id="rId13"/>
              </p:custDataLst>
            </p:nvPr>
          </p:nvGrpSpPr>
          <p:grpSpPr>
            <a:xfrm>
              <a:off x="6515230" y="4813301"/>
              <a:ext cx="432451" cy="269875"/>
              <a:chOff x="29" y="0"/>
              <a:chExt cx="227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58" name="Rectangle 15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9" name="Line 16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V="1">
                <a:off x="29" y="0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46" name="组合 37913"/>
            <p:cNvGrpSpPr/>
            <p:nvPr>
              <p:custDataLst>
                <p:tags r:id="rId16"/>
              </p:custDataLst>
            </p:nvPr>
          </p:nvGrpSpPr>
          <p:grpSpPr>
            <a:xfrm flipH="1">
              <a:off x="5189901" y="4724401"/>
              <a:ext cx="146482" cy="539750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55" name="Rectangle 19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6" name="Line 20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7" name="Line 21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7" name="AutoShap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478940" y="3355976"/>
              <a:ext cx="532504" cy="4857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椭圆 3791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683246" y="3549651"/>
              <a:ext cx="117185" cy="10795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文本框 37919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564338" y="3643314"/>
              <a:ext cx="473287" cy="49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endParaRPr lang="en-US" sz="1800" b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椭圆 379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010198" y="3535364"/>
              <a:ext cx="117185" cy="10795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文本框 3792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893013" y="3608389"/>
              <a:ext cx="452120" cy="49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微软雅黑" panose="020b0503020204020204" charset="-122"/>
                  <a:ea typeface="微软雅黑" panose="020b0503020204020204" charset="-122"/>
                </a:rPr>
                <a:t>B</a:t>
              </a:r>
              <a:endParaRPr lang="en-US" sz="1800" b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椭圆 3792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7313024" y="3549651"/>
              <a:ext cx="117185" cy="10795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37923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7182052" y="3606801"/>
              <a:ext cx="448733" cy="49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微软雅黑" panose="020b0503020204020204" charset="-122"/>
                  <a:ea typeface="微软雅黑" panose="020b0503020204020204" charset="-122"/>
                </a:rPr>
                <a:t>C</a:t>
              </a:r>
              <a:endParaRPr lang="en-US" sz="1800" b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文本框 37924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072716" y="2924176"/>
              <a:ext cx="532553" cy="49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800" b="1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sz="1800" b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61" name="图片 60" title=""/>
          <p:cNvPicPr/>
          <p:nvPr>
            <p:custDataLst>
              <p:tags r:id="rId29"/>
            </p:custDataLst>
          </p:nvPr>
        </p:nvPicPr>
        <p:blipFill>
          <a:blip r:embed="rId28"/>
          <a:srcRect l="30944" t="31780" r="32092" b="24380"/>
          <a:stretch>
            <a:fillRect/>
          </a:stretch>
        </p:blipFill>
        <p:spPr>
          <a:xfrm flipH="1">
            <a:off x="7055986" y="2194049"/>
            <a:ext cx="1506311" cy="1004207"/>
          </a:xfrm>
          <a:prstGeom prst="rect">
            <a:avLst/>
          </a:prstGeom>
        </p:spPr>
      </p:pic>
      <p:pic>
        <p:nvPicPr>
          <p:cNvPr id="62" name="图片 61" title=""/>
          <p:cNvPicPr/>
          <p:nvPr>
            <p:custDataLst>
              <p:tags r:id="rId31"/>
            </p:custDataLst>
          </p:nvPr>
        </p:nvPicPr>
        <p:blipFill>
          <a:blip r:embed="rId30"/>
          <a:srcRect l="33612" t="32854" r="34232" b="23307"/>
          <a:stretch>
            <a:fillRect/>
          </a:stretch>
        </p:blipFill>
        <p:spPr>
          <a:xfrm>
            <a:off x="4944170" y="834252"/>
            <a:ext cx="1310368" cy="1004207"/>
          </a:xfrm>
          <a:prstGeom prst="rect">
            <a:avLst/>
          </a:prstGeom>
        </p:spPr>
      </p:pic>
      <p:pic>
        <p:nvPicPr>
          <p:cNvPr id="63" name="图片 62" title=""/>
          <p:cNvPicPr/>
          <p:nvPr>
            <p:custDataLst>
              <p:tags r:id="rId33"/>
            </p:custDataLst>
          </p:nvPr>
        </p:nvPicPr>
        <p:blipFill>
          <a:blip r:embed="rId32"/>
          <a:srcRect l="21349" t="40544" r="22646" b="28187"/>
          <a:stretch>
            <a:fillRect/>
          </a:stretch>
        </p:blipFill>
        <p:spPr>
          <a:xfrm flipH="1">
            <a:off x="4680138" y="2626190"/>
            <a:ext cx="1996169" cy="624568"/>
          </a:xfrm>
          <a:prstGeom prst="rect">
            <a:avLst/>
          </a:prstGeom>
        </p:spPr>
      </p:pic>
      <p:pic>
        <p:nvPicPr>
          <p:cNvPr id="64" name="图片 63" title=""/>
          <p:cNvPicPr/>
          <p:nvPr>
            <p:custDataLst>
              <p:tags r:id="rId36"/>
            </p:custDataLst>
          </p:nvPr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7095314" y="3322311"/>
            <a:ext cx="1299964" cy="1499451"/>
          </a:xfrm>
          <a:prstGeom prst="rect">
            <a:avLst/>
          </a:prstGeom>
        </p:spPr>
      </p:pic>
      <p:pic>
        <p:nvPicPr>
          <p:cNvPr id="65" name="图片 64" title=""/>
          <p:cNvPicPr/>
          <p:nvPr>
            <p:custDataLst>
              <p:tags r:id="rId37"/>
            </p:custDataLst>
          </p:nvPr>
        </p:nvPicPr>
        <p:blipFill>
          <a:blip r:embed="rId30"/>
          <a:srcRect l="33612" t="32854" r="34232" b="23307"/>
          <a:stretch>
            <a:fillRect/>
          </a:stretch>
        </p:blipFill>
        <p:spPr>
          <a:xfrm>
            <a:off x="7001941" y="833993"/>
            <a:ext cx="1310368" cy="1004207"/>
          </a:xfrm>
          <a:prstGeom prst="rect">
            <a:avLst/>
          </a:prstGeom>
        </p:spPr>
      </p:pic>
      <p:sp>
        <p:nvSpPr>
          <p:cNvPr id="2" name="文本框 37923" title="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2259888" y="2219676"/>
            <a:ext cx="36385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sz="1800" b="1" baseline="-25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椭圆 37922" title="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2377643" y="2598771"/>
            <a:ext cx="87889" cy="80963"/>
          </a:xfrm>
          <a:prstGeom prst="ellipse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5" name="Group 3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71525" y="1425327"/>
          <a:ext cx="7562850" cy="2258695"/>
        </p:xfrm>
        <a:graphic>
          <a:graphicData uri="http://schemas.openxmlformats.org/drawingml/2006/table">
            <a:tbl>
              <a:tblPr/>
              <a:tblGrid>
                <a:gridCol w="1512570"/>
                <a:gridCol w="1512570"/>
                <a:gridCol w="1512570"/>
                <a:gridCol w="1512570"/>
                <a:gridCol w="1512570"/>
              </a:tblGrid>
              <a:tr h="70167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sz="1800" b="1" i="0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次数</a:t>
                      </a:r>
                      <a:endParaRPr kumimoji="0" lang="zh-CN" sz="1800" b="1" i="0" spc="50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800" b="1" i="1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A</a:t>
                      </a:r>
                      <a:r>
                        <a:rPr kumimoji="0" lang="zh-CN" altLang="en-US" sz="1800" b="1" i="0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点电流</a:t>
                      </a:r>
                      <a:r>
                        <a:rPr kumimoji="0" lang="en-US" sz="1800" b="1" i="1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kumimoji="0" lang="en-US" sz="1800" b="0" spc="500" baseline="-25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A</a:t>
                      </a:r>
                      <a:endParaRPr kumimoji="0" lang="en-US" altLang="en-US" sz="1800" b="0" spc="500" baseline="-250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800" b="1" i="1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B</a:t>
                      </a:r>
                      <a:r>
                        <a:rPr kumimoji="0" lang="zh-CN" altLang="en-US" sz="1800" b="1" i="0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点电流</a:t>
                      </a:r>
                      <a:r>
                        <a:rPr kumimoji="0" lang="en-US" sz="1800" b="1" i="1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kumimoji="0" lang="en-US" sz="1800" b="0" spc="500" baseline="-25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B</a:t>
                      </a:r>
                      <a:endParaRPr kumimoji="0" lang="en-US" altLang="en-US" sz="1800" b="0" spc="500" baseline="-250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800" b="1" i="1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C</a:t>
                      </a:r>
                      <a:r>
                        <a:rPr kumimoji="0" lang="zh-CN" altLang="en-US" sz="1800" b="1" i="0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点电流</a:t>
                      </a:r>
                      <a:r>
                        <a:rPr kumimoji="0" lang="en-US" sz="1800" b="1" i="1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kumimoji="0" lang="en-US" sz="1800" b="0" spc="500" baseline="-25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C</a:t>
                      </a:r>
                      <a:endParaRPr kumimoji="0" lang="en-US" altLang="en-US" sz="1800" b="0" spc="500" baseline="-250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800" b="1" i="1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D</a:t>
                      </a:r>
                      <a:r>
                        <a:rPr kumimoji="0" lang="zh-CN" altLang="en-US" sz="1800" b="1" i="0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点电流</a:t>
                      </a:r>
                      <a:r>
                        <a:rPr kumimoji="0" lang="en-US" sz="1800" b="1" i="1" spc="5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kumimoji="0" lang="en-US" sz="1800" b="0" spc="500" baseline="-25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C</a:t>
                      </a:r>
                      <a:endParaRPr kumimoji="0" lang="en-US" altLang="en-US" sz="1800" b="0" spc="500" baseline="-250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51879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第一次测量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0.3A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0.3A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0.3A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0.3A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519430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第二次测量</a:t>
                      </a:r>
                      <a:endParaRPr kumimoji="0" lang="zh-CN" altLang="en-US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0.2A</a:t>
                      </a:r>
                      <a:endParaRPr kumimoji="0" lang="en-US" altLang="zh-CN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0.2A</a:t>
                      </a:r>
                      <a:endParaRPr kumimoji="0" lang="en-US" altLang="zh-CN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0.2A</a:t>
                      </a:r>
                      <a:endParaRPr kumimoji="0" lang="en-US" altLang="zh-CN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0.2A</a:t>
                      </a:r>
                      <a:endParaRPr kumimoji="0" lang="en-US" altLang="zh-CN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51879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第三次测量</a:t>
                      </a:r>
                      <a:endParaRPr kumimoji="0" lang="zh-CN" altLang="en-US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0.15A</a:t>
                      </a:r>
                      <a:endParaRPr kumimoji="0" lang="en-US" altLang="zh-CN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0.15A</a:t>
                      </a:r>
                      <a:endParaRPr kumimoji="0" lang="en-US" altLang="zh-CN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0.15A</a:t>
                      </a:r>
                      <a:endParaRPr kumimoji="0" lang="en-US" altLang="zh-CN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0.15A</a:t>
                      </a:r>
                      <a:endParaRPr kumimoji="0" lang="en-US" altLang="zh-CN" sz="18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sp>
        <p:nvSpPr>
          <p:cNvPr id="68610" name="TextBox 18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81305" y="3950845"/>
            <a:ext cx="3726352" cy="954819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在串联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电路中，电流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处处相等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68637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0486" y="4021284"/>
            <a:ext cx="15163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分析结论：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6"/>
            </p:custDataLst>
          </p:nvPr>
        </p:nvGrpSpPr>
        <p:grpSpPr>
          <a:xfrm>
            <a:off x="-2381" y="303611"/>
            <a:ext cx="2927056" cy="648026"/>
            <a:chOff x="-3175" y="404815"/>
            <a:chExt cx="3902741" cy="864035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-3175" y="404815"/>
              <a:ext cx="3217652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1" name="直接连接符 10"/>
            <p:cNvCxnSpPr/>
            <p:nvPr>
              <p:custDataLst>
                <p:tags r:id="rId8"/>
              </p:custDataLst>
            </p:nvPr>
          </p:nvCxnSpPr>
          <p:spPr>
            <a:xfrm>
              <a:off x="0" y="1124840"/>
              <a:ext cx="3099166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80915" y="590550"/>
              <a:ext cx="3418651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收集数据与分析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575786" y="952024"/>
            <a:ext cx="8195310" cy="370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用如图所示电路探究串联电路中电流特点。关于实验，下列说法中正确的是（　　）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．连接电路时开关应闭合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．实验中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en-US" altLang="zh-CN" sz="2100" spc="3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en-US" altLang="zh-CN" sz="2100" spc="3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规格应相同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．为得到普遍规律，应保持器材不变再实验两次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．最好选用四个相同的电流表串联接入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处测量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4054158" cy="414020"/>
            <a:chOff x="0" y="623478"/>
            <a:chExt cx="4764877" cy="484440"/>
          </a:xfrm>
        </p:grpSpPr>
        <p:grpSp>
          <p:nvGrpSpPr>
            <p:cNvPr id="10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99321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6" name="文本框 5" title=""/>
          <p:cNvSpPr txBox="1"/>
          <p:nvPr>
            <p:custDataLst>
              <p:tags r:id="rId9"/>
            </p:custDataLst>
          </p:nvPr>
        </p:nvSpPr>
        <p:spPr>
          <a:xfrm>
            <a:off x="2844165" y="1599724"/>
            <a:ext cx="3702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</a:rPr>
              <a:t>D</a:t>
            </a:r>
            <a:endParaRPr lang="en-US" altLang="zh-CN" sz="2400">
              <a:solidFill>
                <a:srgbClr val="C00000"/>
              </a:solidFill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92203" y="1492091"/>
            <a:ext cx="2293144" cy="16502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275" name="矩形 70689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79646" y="1584008"/>
            <a:ext cx="663273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流过</a:t>
            </a:r>
            <a:r>
              <a:rPr 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各点的电流大小可能存在什么关系？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2872781" y="1977629"/>
            <a:ext cx="3256557" cy="2463403"/>
            <a:chOff x="3830375" y="2636839"/>
            <a:chExt cx="4342076" cy="3284537"/>
          </a:xfrm>
        </p:grpSpPr>
        <p:sp>
          <p:nvSpPr>
            <p:cNvPr id="11277" name="Rectangle 10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883327" y="3859214"/>
              <a:ext cx="4289124" cy="18002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78" name="Text Box 10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11330" y="3787776"/>
              <a:ext cx="695942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800" b="1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sz="1800" b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79" name="Rectangle 10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687065" y="3275014"/>
              <a:ext cx="2617349" cy="11874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80" name="AutoShape 4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179181" y="4184651"/>
              <a:ext cx="599494" cy="503237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81" name="AutoShape 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220786" y="3032126"/>
              <a:ext cx="599494" cy="503237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1282" name="组合 70696"/>
            <p:cNvGrpSpPr/>
            <p:nvPr>
              <p:custDataLst>
                <p:tags r:id="rId10"/>
              </p:custDataLst>
            </p:nvPr>
          </p:nvGrpSpPr>
          <p:grpSpPr>
            <a:xfrm>
              <a:off x="6816306" y="5480051"/>
              <a:ext cx="495473" cy="269875"/>
              <a:chOff x="18" y="0"/>
              <a:chExt cx="237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11283" name="Rectangle 15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284" name="Line 16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V="1">
                <a:off x="18" y="9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286" name="Text Box 109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347493" y="3784601"/>
              <a:ext cx="644881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sz="1800" baseline="-250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sz="18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1287" name="Oval 12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5400000" flipV="1">
              <a:off x="5268737" y="4377610"/>
              <a:ext cx="90487" cy="107795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rgbClr val="CC0000"/>
              </a:solidFill>
              <a:round/>
            </a:ln>
          </p:spPr>
          <p:txBody>
            <a:bodyPr vert="eaVert"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88" name="Oval 12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5400000" flipV="1">
              <a:off x="5215785" y="3207622"/>
              <a:ext cx="90487" cy="107795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rgbClr val="CC0000"/>
              </a:solidFill>
              <a:round/>
            </a:ln>
          </p:spPr>
          <p:txBody>
            <a:bodyPr vert="eaVert"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89" name="Oval 12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5400000" flipV="1">
              <a:off x="4625747" y="3791822"/>
              <a:ext cx="90487" cy="1077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90" name="Oval 12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5400000" flipV="1">
              <a:off x="7252551" y="3791822"/>
              <a:ext cx="90487" cy="1077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91" name="Oval 12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5400000" flipV="1">
              <a:off x="3839029" y="4466510"/>
              <a:ext cx="90487" cy="107795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rgbClr val="CC0000"/>
              </a:solidFill>
              <a:round/>
            </a:ln>
          </p:spPr>
          <p:txBody>
            <a:bodyPr vert="eaVert"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92" name="Text Box 104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404228" y="2636839"/>
              <a:ext cx="695942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sz="1800" baseline="-250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sz="18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11293" name="组合 70707"/>
            <p:cNvGrpSpPr/>
            <p:nvPr>
              <p:custDataLst>
                <p:tags r:id="rId20"/>
              </p:custDataLst>
            </p:nvPr>
          </p:nvGrpSpPr>
          <p:grpSpPr>
            <a:xfrm flipH="1">
              <a:off x="5008560" y="5381626"/>
              <a:ext cx="160748" cy="539750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11294" name="Rectangle 2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295" name="Line 24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296" name="Line 25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297" name="Text Box 116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118247" y="3311526"/>
              <a:ext cx="427399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A</a:t>
              </a:r>
              <a:endParaRPr lang="en-US" sz="18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1298" name="Text Box 11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224151" y="4459289"/>
              <a:ext cx="427399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B</a:t>
              </a:r>
              <a:endParaRPr lang="en-US" sz="18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1299" name="Text Box 116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044075" y="4346576"/>
              <a:ext cx="427399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C</a:t>
              </a:r>
              <a:endParaRPr lang="en-US" sz="18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37" name="组合 9" title=""/>
          <p:cNvGrpSpPr/>
          <p:nvPr>
            <p:custDataLst>
              <p:tags r:id="rId27"/>
            </p:custDataLst>
          </p:nvPr>
        </p:nvGrpSpPr>
        <p:grpSpPr>
          <a:xfrm>
            <a:off x="-76200" y="303610"/>
            <a:ext cx="4054158" cy="414020"/>
            <a:chOff x="0" y="623478"/>
            <a:chExt cx="4764877" cy="484440"/>
          </a:xfrm>
        </p:grpSpPr>
        <p:grpSp>
          <p:nvGrpSpPr>
            <p:cNvPr id="38" name="组合 10"/>
            <p:cNvGrpSpPr/>
            <p:nvPr>
              <p:custDataLst>
                <p:tags r:id="rId2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0" name="矩形 39"/>
              <p:cNvSpPr/>
              <p:nvPr>
                <p:custDataLst>
                  <p:tags r:id="rId2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41" name="矩形 40"/>
              <p:cNvSpPr/>
              <p:nvPr>
                <p:custDataLst>
                  <p:tags r:id="rId3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39" name="文本框 11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71662" y="623478"/>
              <a:ext cx="399321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探究并联电路中电流的关系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6" name="组合 35" title=""/>
          <p:cNvGrpSpPr/>
          <p:nvPr>
            <p:custDataLst>
              <p:tags r:id="rId32"/>
            </p:custDataLst>
          </p:nvPr>
        </p:nvGrpSpPr>
        <p:grpSpPr>
          <a:xfrm>
            <a:off x="-5647" y="970868"/>
            <a:ext cx="1700639" cy="501491"/>
            <a:chOff x="-3175" y="600395"/>
            <a:chExt cx="2267519" cy="668655"/>
          </a:xfrm>
        </p:grpSpPr>
        <p:sp>
          <p:nvSpPr>
            <p:cNvPr id="42" name="矩形 41"/>
            <p:cNvSpPr/>
            <p:nvPr>
              <p:custDataLst>
                <p:tags r:id="rId33"/>
              </p:custDataLst>
            </p:nvPr>
          </p:nvSpPr>
          <p:spPr>
            <a:xfrm>
              <a:off x="-3175" y="600395"/>
              <a:ext cx="2211070" cy="6686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7" name="直接连接符 46"/>
            <p:cNvCxnSpPr/>
            <p:nvPr>
              <p:custDataLst>
                <p:tags r:id="rId34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988000" y="601619"/>
              <a:ext cx="1276344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猜 想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Text Box 116" title="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246023" y="3259694"/>
            <a:ext cx="320549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sz="1800" b="1" baseline="-25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Oval 125" title="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 rot="5400000" flipV="1">
            <a:off x="6095864" y="3337500"/>
            <a:ext cx="67865" cy="80846"/>
          </a:xfrm>
          <a:prstGeom prst="ellipse">
            <a:avLst/>
          </a:prstGeom>
          <a:solidFill>
            <a:srgbClr val="CC0000"/>
          </a:solidFill>
          <a:ln w="28575">
            <a:solidFill>
              <a:srgbClr val="CC0000"/>
            </a:solidFill>
            <a:round/>
          </a:ln>
        </p:spPr>
        <p:txBody>
          <a:bodyPr vert="eaVert" wrap="none" anchor="ctr"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1685" name="TextBox 1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5723" y="2835386"/>
            <a:ext cx="8337550" cy="224950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设计实验电路；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根据电路图连接电路；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进行测量，将测量数据记录在表格中；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换上另外两个规格不同的小灯泡，再次实验。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2" name="组合 61" title=""/>
          <p:cNvGrpSpPr/>
          <p:nvPr>
            <p:custDataLst>
              <p:tags r:id="rId4"/>
            </p:custDataLst>
          </p:nvPr>
        </p:nvGrpSpPr>
        <p:grpSpPr>
          <a:xfrm>
            <a:off x="-2381" y="303611"/>
            <a:ext cx="2927056" cy="648026"/>
            <a:chOff x="-3175" y="404815"/>
            <a:chExt cx="3902741" cy="864035"/>
          </a:xfrm>
        </p:grpSpPr>
        <p:sp>
          <p:nvSpPr>
            <p:cNvPr id="63" name="矩形 62"/>
            <p:cNvSpPr/>
            <p:nvPr>
              <p:custDataLst>
                <p:tags r:id="rId5"/>
              </p:custDataLst>
            </p:nvPr>
          </p:nvSpPr>
          <p:spPr>
            <a:xfrm>
              <a:off x="-3175" y="404815"/>
              <a:ext cx="3217652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64" name="直接连接符 63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3099166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80915" y="590550"/>
              <a:ext cx="3418651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设计和进行实验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66" name="图片 65" title=""/>
          <p:cNvPicPr/>
          <p:nvPr>
            <p:custDataLst>
              <p:tags r:id="rId9"/>
            </p:custDataLst>
          </p:nvPr>
        </p:nvPicPr>
        <p:blipFill>
          <a:blip r:embed="rId8"/>
          <a:srcRect l="30944" t="31780" r="32092" b="24380"/>
          <a:stretch>
            <a:fillRect/>
          </a:stretch>
        </p:blipFill>
        <p:spPr>
          <a:xfrm flipH="1">
            <a:off x="7164095" y="2139757"/>
            <a:ext cx="1506311" cy="1004207"/>
          </a:xfrm>
          <a:prstGeom prst="rect">
            <a:avLst/>
          </a:prstGeom>
        </p:spPr>
      </p:pic>
      <p:pic>
        <p:nvPicPr>
          <p:cNvPr id="67" name="图片 66" title=""/>
          <p:cNvPicPr/>
          <p:nvPr>
            <p:custDataLst>
              <p:tags r:id="rId11"/>
            </p:custDataLst>
          </p:nvPr>
        </p:nvPicPr>
        <p:blipFill>
          <a:blip r:embed="rId10"/>
          <a:srcRect l="33612" t="32854" r="34232" b="23307"/>
          <a:stretch>
            <a:fillRect/>
          </a:stretch>
        </p:blipFill>
        <p:spPr>
          <a:xfrm>
            <a:off x="6354346" y="1084760"/>
            <a:ext cx="1310368" cy="1004207"/>
          </a:xfrm>
          <a:prstGeom prst="rect">
            <a:avLst/>
          </a:prstGeom>
        </p:spPr>
      </p:pic>
      <p:pic>
        <p:nvPicPr>
          <p:cNvPr id="68" name="图片 67" title=""/>
          <p:cNvPicPr/>
          <p:nvPr>
            <p:custDataLst>
              <p:tags r:id="rId13"/>
            </p:custDataLst>
          </p:nvPr>
        </p:nvPicPr>
        <p:blipFill>
          <a:blip r:embed="rId12"/>
          <a:srcRect l="21349" t="40544" r="22646" b="28187"/>
          <a:stretch>
            <a:fillRect/>
          </a:stretch>
        </p:blipFill>
        <p:spPr>
          <a:xfrm flipH="1">
            <a:off x="4680138" y="2519510"/>
            <a:ext cx="1996169" cy="624568"/>
          </a:xfrm>
          <a:prstGeom prst="rect">
            <a:avLst/>
          </a:prstGeom>
        </p:spPr>
      </p:pic>
      <p:pic>
        <p:nvPicPr>
          <p:cNvPr id="69" name="图片 68" title=""/>
          <p:cNvPicPr/>
          <p:nvPr>
            <p:custDataLst>
              <p:tags r:id="rId16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7164370" y="3543767"/>
            <a:ext cx="1299964" cy="1499451"/>
          </a:xfrm>
          <a:prstGeom prst="rect">
            <a:avLst/>
          </a:prstGeom>
        </p:spPr>
      </p:pic>
      <p:pic>
        <p:nvPicPr>
          <p:cNvPr id="70" name="图片 69" title=""/>
          <p:cNvPicPr/>
          <p:nvPr>
            <p:custDataLst>
              <p:tags r:id="rId17"/>
            </p:custDataLst>
          </p:nvPr>
        </p:nvPicPr>
        <p:blipFill>
          <a:blip r:embed="rId10"/>
          <a:srcRect l="33612" t="32854" r="34232" b="23307"/>
          <a:stretch>
            <a:fillRect/>
          </a:stretch>
        </p:blipFill>
        <p:spPr>
          <a:xfrm>
            <a:off x="6300425" y="51038"/>
            <a:ext cx="1310368" cy="1004207"/>
          </a:xfrm>
          <a:prstGeom prst="rect">
            <a:avLst/>
          </a:prstGeom>
        </p:spPr>
      </p:pic>
      <p:grpSp>
        <p:nvGrpSpPr>
          <p:cNvPr id="2" name="组合 1" title=""/>
          <p:cNvGrpSpPr/>
          <p:nvPr>
            <p:custDataLst>
              <p:tags r:id="rId18"/>
            </p:custDataLst>
          </p:nvPr>
        </p:nvGrpSpPr>
        <p:grpSpPr>
          <a:xfrm>
            <a:off x="942540" y="627461"/>
            <a:ext cx="3256557" cy="2463403"/>
            <a:chOff x="3830375" y="2636839"/>
            <a:chExt cx="4342076" cy="3284537"/>
          </a:xfrm>
        </p:grpSpPr>
        <p:sp>
          <p:nvSpPr>
            <p:cNvPr id="11277" name="Rectangle 10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883327" y="3859214"/>
              <a:ext cx="4289124" cy="18002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78" name="Text Box 10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211330" y="3787776"/>
              <a:ext cx="695942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sz="1800" b="1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sz="1800" b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79" name="Rectangle 10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687065" y="3275014"/>
              <a:ext cx="2617349" cy="11874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80" name="AutoShape 4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179181" y="4184651"/>
              <a:ext cx="599494" cy="503237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81" name="AutoShape 4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220786" y="3032126"/>
              <a:ext cx="599494" cy="503237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1282" name="组合 70696"/>
            <p:cNvGrpSpPr/>
            <p:nvPr>
              <p:custDataLst>
                <p:tags r:id="rId24"/>
              </p:custDataLst>
            </p:nvPr>
          </p:nvGrpSpPr>
          <p:grpSpPr>
            <a:xfrm>
              <a:off x="6816306" y="5480051"/>
              <a:ext cx="495473" cy="269875"/>
              <a:chOff x="18" y="0"/>
              <a:chExt cx="237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11283" name="Rectangle 15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284" name="Line 16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flipV="1">
                <a:off x="18" y="9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286" name="Text Box 109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47493" y="3784601"/>
              <a:ext cx="644881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sz="1800" baseline="-250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sz="18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1287" name="Oval 12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5400000" flipV="1">
              <a:off x="5268737" y="4377610"/>
              <a:ext cx="90487" cy="107795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rgbClr val="CC0000"/>
              </a:solidFill>
              <a:round/>
            </a:ln>
          </p:spPr>
          <p:txBody>
            <a:bodyPr vert="eaVert"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88" name="Oval 125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5400000" flipV="1">
              <a:off x="5215785" y="3207622"/>
              <a:ext cx="90487" cy="107795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rgbClr val="CC0000"/>
              </a:solidFill>
              <a:round/>
            </a:ln>
          </p:spPr>
          <p:txBody>
            <a:bodyPr vert="eaVert"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89" name="Oval 125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5400000" flipV="1">
              <a:off x="4625747" y="3791822"/>
              <a:ext cx="90487" cy="1077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90" name="Oval 125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5400000" flipV="1">
              <a:off x="7252551" y="3791822"/>
              <a:ext cx="90487" cy="1077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91" name="Oval 12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 rot="5400000" flipV="1">
              <a:off x="3839029" y="4466510"/>
              <a:ext cx="90487" cy="107795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rgbClr val="CC0000"/>
              </a:solidFill>
              <a:round/>
            </a:ln>
          </p:spPr>
          <p:txBody>
            <a:bodyPr vert="eaVert"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92" name="Text Box 104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6404228" y="2636839"/>
              <a:ext cx="695942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sz="1800" baseline="-250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sz="18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11293" name="组合 70707"/>
            <p:cNvGrpSpPr/>
            <p:nvPr>
              <p:custDataLst>
                <p:tags r:id="rId34"/>
              </p:custDataLst>
            </p:nvPr>
          </p:nvGrpSpPr>
          <p:grpSpPr>
            <a:xfrm flipH="1">
              <a:off x="5008560" y="5381626"/>
              <a:ext cx="160748" cy="539750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11294" name="Rectangle 23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295" name="Line 2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296" name="Line 2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297" name="Text Box 116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118247" y="3311526"/>
              <a:ext cx="427399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A</a:t>
              </a:r>
              <a:endParaRPr lang="en-US" sz="18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1298" name="Text Box 116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5224151" y="4459289"/>
              <a:ext cx="427399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B</a:t>
              </a:r>
              <a:endParaRPr lang="en-US" sz="18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1299" name="Text Box 116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4044075" y="4346576"/>
              <a:ext cx="427399" cy="36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C</a:t>
              </a:r>
              <a:endParaRPr lang="en-US" sz="18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3" name="Text Box 116" title="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4315782" y="1909525"/>
            <a:ext cx="320549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sz="1800" b="1" baseline="-25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Oval 125" title="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 rot="5400000" flipV="1">
            <a:off x="4165623" y="1987331"/>
            <a:ext cx="67865" cy="80846"/>
          </a:xfrm>
          <a:prstGeom prst="ellipse">
            <a:avLst/>
          </a:prstGeom>
          <a:solidFill>
            <a:srgbClr val="CC0000"/>
          </a:solidFill>
          <a:ln w="28575">
            <a:solidFill>
              <a:srgbClr val="CC0000"/>
            </a:solidFill>
            <a:round/>
          </a:ln>
        </p:spPr>
        <p:txBody>
          <a:bodyPr vert="eaVert" wrap="none" anchor="ctr"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3"/>
          <a:stretch>
            <a:fillRect/>
          </a:stretch>
        </p:blipFill>
        <p:spPr>
          <a:xfrm flipH="1">
            <a:off x="10693400" y="10579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  <p:tag name="KSO_WM_UNIT_TABLE_BEAUTIFY" val="smartTable{b7962ee8-5284-4965-98a9-980ee675cc35}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997"/>
</p:tagLst>
</file>

<file path=ppt/tags/tag246.xml><?xml version="1.0" encoding="utf-8"?>
<p:tagLst xmlns:p="http://schemas.openxmlformats.org/presentationml/2006/main">
  <p:tag name="AS_UNIQUEID" val="740"/>
</p:tagLst>
</file>

<file path=ppt/tags/tag247.xml><?xml version="1.0" encoding="utf-8"?>
<p:tagLst xmlns:p="http://schemas.openxmlformats.org/presentationml/2006/main">
  <p:tag name="AS_UNIQUEID" val="741"/>
</p:tagLst>
</file>

<file path=ppt/tags/tag248.xml><?xml version="1.0" encoding="utf-8"?>
<p:tagLst xmlns:p="http://schemas.openxmlformats.org/presentationml/2006/main">
  <p:tag name="AS_UNIQUEID" val="742"/>
  <p:tag name="KSO_WM_UNIT_TABLE_BEAUTIFY" val="smartTable{2e523075-2f83-4066-9427-b1243c93a605}"/>
</p:tagLst>
</file>

<file path=ppt/tags/tag249.xml><?xml version="1.0" encoding="utf-8"?>
<p:tagLst xmlns:p="http://schemas.openxmlformats.org/presentationml/2006/main">
  <p:tag name="AS_UNIQUEID" val="743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4"/>
</p:tagLst>
</file>

<file path=ppt/tags/tag251.xml><?xml version="1.0" encoding="utf-8"?>
<p:tagLst xmlns:p="http://schemas.openxmlformats.org/presentationml/2006/main">
  <p:tag name="AS_UNIQUEID" val="745"/>
</p:tagLst>
</file>

<file path=ppt/tags/tag252.xml><?xml version="1.0" encoding="utf-8"?>
<p:tagLst xmlns:p="http://schemas.openxmlformats.org/presentationml/2006/main">
  <p:tag name="AS_UNIQUEID" val="746"/>
</p:tagLst>
</file>

<file path=ppt/tags/tag253.xml><?xml version="1.0" encoding="utf-8"?>
<p:tagLst xmlns:p="http://schemas.openxmlformats.org/presentationml/2006/main">
  <p:tag name="AS_UNIQUEID" val="747"/>
</p:tagLst>
</file>

<file path=ppt/tags/tag254.xml><?xml version="1.0" encoding="utf-8"?>
<p:tagLst xmlns:p="http://schemas.openxmlformats.org/presentationml/2006/main">
  <p:tag name="AS_UNIQUEID" val="748"/>
</p:tagLst>
</file>

<file path=ppt/tags/tag255.xml><?xml version="1.0" encoding="utf-8"?>
<p:tagLst xmlns:p="http://schemas.openxmlformats.org/presentationml/2006/main">
  <p:tag name="AS_UNIQUEID" val="749"/>
</p:tagLst>
</file>

<file path=ppt/tags/tag256.xml><?xml version="1.0" encoding="utf-8"?>
<p:tagLst xmlns:p="http://schemas.openxmlformats.org/presentationml/2006/main">
  <p:tag name="AS_UNIQUEID" val="750"/>
</p:tagLst>
</file>

<file path=ppt/tags/tag257.xml><?xml version="1.0" encoding="utf-8"?>
<p:tagLst xmlns:p="http://schemas.openxmlformats.org/presentationml/2006/main">
  <p:tag name="AS_UNIQUEID" val="751"/>
</p:tagLst>
</file>

<file path=ppt/tags/tag258.xml><?xml version="1.0" encoding="utf-8"?>
<p:tagLst xmlns:p="http://schemas.openxmlformats.org/presentationml/2006/main">
  <p:tag name="AS_UNIQUEID" val="752"/>
</p:tagLst>
</file>

<file path=ppt/tags/tag259.xml><?xml version="1.0" encoding="utf-8"?>
<p:tagLst xmlns:p="http://schemas.openxmlformats.org/presentationml/2006/main">
  <p:tag name="AS_UNIQUEID" val="753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4"/>
</p:tagLst>
</file>

<file path=ppt/tags/tag261.xml><?xml version="1.0" encoding="utf-8"?>
<p:tagLst xmlns:p="http://schemas.openxmlformats.org/presentationml/2006/main">
  <p:tag name="AS_UNIQUEID" val="755"/>
</p:tagLst>
</file>

<file path=ppt/tags/tag262.xml><?xml version="1.0" encoding="utf-8"?>
<p:tagLst xmlns:p="http://schemas.openxmlformats.org/presentationml/2006/main">
  <p:tag name="AS_UNIQUEID" val="756"/>
</p:tagLst>
</file>

<file path=ppt/tags/tag263.xml><?xml version="1.0" encoding="utf-8"?>
<p:tagLst xmlns:p="http://schemas.openxmlformats.org/presentationml/2006/main">
  <p:tag name="AS_UNIQUEID" val="757"/>
</p:tagLst>
</file>

<file path=ppt/tags/tag264.xml><?xml version="1.0" encoding="utf-8"?>
<p:tagLst xmlns:p="http://schemas.openxmlformats.org/presentationml/2006/main">
  <p:tag name="AS_UNIQUEID" val="758"/>
</p:tagLst>
</file>

<file path=ppt/tags/tag265.xml><?xml version="1.0" encoding="utf-8"?>
<p:tagLst xmlns:p="http://schemas.openxmlformats.org/presentationml/2006/main">
  <p:tag name="AS_UNIQUEID" val="759"/>
</p:tagLst>
</file>

<file path=ppt/tags/tag266.xml><?xml version="1.0" encoding="utf-8"?>
<p:tagLst xmlns:p="http://schemas.openxmlformats.org/presentationml/2006/main">
  <p:tag name="AS_UNIQUEID" val="760"/>
</p:tagLst>
</file>

<file path=ppt/tags/tag267.xml><?xml version="1.0" encoding="utf-8"?>
<p:tagLst xmlns:p="http://schemas.openxmlformats.org/presentationml/2006/main">
  <p:tag name="AS_UNIQUEID" val="761"/>
</p:tagLst>
</file>

<file path=ppt/tags/tag268.xml><?xml version="1.0" encoding="utf-8"?>
<p:tagLst xmlns:p="http://schemas.openxmlformats.org/presentationml/2006/main">
  <p:tag name="AS_UNIQUEID" val="762"/>
</p:tagLst>
</file>

<file path=ppt/tags/tag269.xml><?xml version="1.0" encoding="utf-8"?>
<p:tagLst xmlns:p="http://schemas.openxmlformats.org/presentationml/2006/main">
  <p:tag name="AS_UNIQUEID" val="763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4"/>
</p:tagLst>
</file>

<file path=ppt/tags/tag271.xml><?xml version="1.0" encoding="utf-8"?>
<p:tagLst xmlns:p="http://schemas.openxmlformats.org/presentationml/2006/main">
  <p:tag name="AS_UNIQUEID" val="765"/>
</p:tagLst>
</file>

<file path=ppt/tags/tag272.xml><?xml version="1.0" encoding="utf-8"?>
<p:tagLst xmlns:p="http://schemas.openxmlformats.org/presentationml/2006/main">
  <p:tag name="AS_UNIQUEID" val="766"/>
</p:tagLst>
</file>

<file path=ppt/tags/tag273.xml><?xml version="1.0" encoding="utf-8"?>
<p:tagLst xmlns:p="http://schemas.openxmlformats.org/presentationml/2006/main">
  <p:tag name="AS_UNIQUEID" val="767"/>
</p:tagLst>
</file>

<file path=ppt/tags/tag274.xml><?xml version="1.0" encoding="utf-8"?>
<p:tagLst xmlns:p="http://schemas.openxmlformats.org/presentationml/2006/main">
  <p:tag name="AS_UNIQUEID" val="768"/>
</p:tagLst>
</file>

<file path=ppt/tags/tag275.xml><?xml version="1.0" encoding="utf-8"?>
<p:tagLst xmlns:p="http://schemas.openxmlformats.org/presentationml/2006/main">
  <p:tag name="AS_UNIQUEID" val="769"/>
</p:tagLst>
</file>

<file path=ppt/tags/tag276.xml><?xml version="1.0" encoding="utf-8"?>
<p:tagLst xmlns:p="http://schemas.openxmlformats.org/presentationml/2006/main">
  <p:tag name="AS_UNIQUEID" val="770"/>
</p:tagLst>
</file>

<file path=ppt/tags/tag277.xml><?xml version="1.0" encoding="utf-8"?>
<p:tagLst xmlns:p="http://schemas.openxmlformats.org/presentationml/2006/main">
  <p:tag name="AS_UNIQUEID" val="771"/>
</p:tagLst>
</file>

<file path=ppt/tags/tag278.xml><?xml version="1.0" encoding="utf-8"?>
<p:tagLst xmlns:p="http://schemas.openxmlformats.org/presentationml/2006/main">
  <p:tag name="AS_UNIQUEID" val="772"/>
</p:tagLst>
</file>

<file path=ppt/tags/tag279.xml><?xml version="1.0" encoding="utf-8"?>
<p:tagLst xmlns:p="http://schemas.openxmlformats.org/presentationml/2006/main">
  <p:tag name="AS_UNIQUEID" val="773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4"/>
</p:tagLst>
</file>

<file path=ppt/tags/tag281.xml><?xml version="1.0" encoding="utf-8"?>
<p:tagLst xmlns:p="http://schemas.openxmlformats.org/presentationml/2006/main">
  <p:tag name="AS_UNIQUEID" val="775"/>
</p:tagLst>
</file>

<file path=ppt/tags/tag282.xml><?xml version="1.0" encoding="utf-8"?>
<p:tagLst xmlns:p="http://schemas.openxmlformats.org/presentationml/2006/main">
  <p:tag name="AS_UNIQUEID" val="776"/>
</p:tagLst>
</file>

<file path=ppt/tags/tag283.xml><?xml version="1.0" encoding="utf-8"?>
<p:tagLst xmlns:p="http://schemas.openxmlformats.org/presentationml/2006/main">
  <p:tag name="AS_UNIQUEID" val="777"/>
</p:tagLst>
</file>

<file path=ppt/tags/tag284.xml><?xml version="1.0" encoding="utf-8"?>
<p:tagLst xmlns:p="http://schemas.openxmlformats.org/presentationml/2006/main">
  <p:tag name="AS_UNIQUEID" val="778"/>
</p:tagLst>
</file>

<file path=ppt/tags/tag285.xml><?xml version="1.0" encoding="utf-8"?>
<p:tagLst xmlns:p="http://schemas.openxmlformats.org/presentationml/2006/main">
  <p:tag name="AS_UNIQUEID" val="779"/>
</p:tagLst>
</file>

<file path=ppt/tags/tag286.xml><?xml version="1.0" encoding="utf-8"?>
<p:tagLst xmlns:p="http://schemas.openxmlformats.org/presentationml/2006/main">
  <p:tag name="AS_UNIQUEID" val="780"/>
</p:tagLst>
</file>

<file path=ppt/tags/tag287.xml><?xml version="1.0" encoding="utf-8"?>
<p:tagLst xmlns:p="http://schemas.openxmlformats.org/presentationml/2006/main">
  <p:tag name="AS_UNIQUEID" val="781"/>
</p:tagLst>
</file>

<file path=ppt/tags/tag288.xml><?xml version="1.0" encoding="utf-8"?>
<p:tagLst xmlns:p="http://schemas.openxmlformats.org/presentationml/2006/main">
  <p:tag name="AS_UNIQUEID" val="782"/>
</p:tagLst>
</file>

<file path=ppt/tags/tag289.xml><?xml version="1.0" encoding="utf-8"?>
<p:tagLst xmlns:p="http://schemas.openxmlformats.org/presentationml/2006/main">
  <p:tag name="AS_UNIQUEID" val="783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</p:tagLst>
</file>

<file path=ppt/tags/tag291.xml><?xml version="1.0" encoding="utf-8"?>
<p:tagLst xmlns:p="http://schemas.openxmlformats.org/presentationml/2006/main">
  <p:tag name="AS_UNIQUEID" val="785"/>
</p:tagLst>
</file>

<file path=ppt/tags/tag292.xml><?xml version="1.0" encoding="utf-8"?>
<p:tagLst xmlns:p="http://schemas.openxmlformats.org/presentationml/2006/main">
  <p:tag name="AS_UNIQUEID" val="786"/>
</p:tagLst>
</file>

<file path=ppt/tags/tag293.xml><?xml version="1.0" encoding="utf-8"?>
<p:tagLst xmlns:p="http://schemas.openxmlformats.org/presentationml/2006/main">
  <p:tag name="AS_UNIQUEID" val="787"/>
</p:tagLst>
</file>

<file path=ppt/tags/tag294.xml><?xml version="1.0" encoding="utf-8"?>
<p:tagLst xmlns:p="http://schemas.openxmlformats.org/presentationml/2006/main">
  <p:tag name="AS_UNIQUEID" val="788"/>
</p:tagLst>
</file>

<file path=ppt/tags/tag295.xml><?xml version="1.0" encoding="utf-8"?>
<p:tagLst xmlns:p="http://schemas.openxmlformats.org/presentationml/2006/main">
  <p:tag name="AS_UNIQUEID" val="789"/>
</p:tagLst>
</file>

<file path=ppt/tags/tag296.xml><?xml version="1.0" encoding="utf-8"?>
<p:tagLst xmlns:p="http://schemas.openxmlformats.org/presentationml/2006/main">
  <p:tag name="AS_UNIQUEID" val="790"/>
</p:tagLst>
</file>

<file path=ppt/tags/tag297.xml><?xml version="1.0" encoding="utf-8"?>
<p:tagLst xmlns:p="http://schemas.openxmlformats.org/presentationml/2006/main">
  <p:tag name="AS_UNIQUEID" val="791"/>
</p:tagLst>
</file>

<file path=ppt/tags/tag298.xml><?xml version="1.0" encoding="utf-8"?>
<p:tagLst xmlns:p="http://schemas.openxmlformats.org/presentationml/2006/main">
  <p:tag name="AS_UNIQUEID" val="792"/>
</p:tagLst>
</file>

<file path=ppt/tags/tag299.xml><?xml version="1.0" encoding="utf-8"?>
<p:tagLst xmlns:p="http://schemas.openxmlformats.org/presentationml/2006/main">
  <p:tag name="AS_UNIQUEID" val="793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4"/>
</p:tagLst>
</file>

<file path=ppt/tags/tag301.xml><?xml version="1.0" encoding="utf-8"?>
<p:tagLst xmlns:p="http://schemas.openxmlformats.org/presentationml/2006/main">
  <p:tag name="AS_UNIQUEID" val="795"/>
</p:tagLst>
</file>

<file path=ppt/tags/tag302.xml><?xml version="1.0" encoding="utf-8"?>
<p:tagLst xmlns:p="http://schemas.openxmlformats.org/presentationml/2006/main">
  <p:tag name="AS_UNIQUEID" val="796"/>
</p:tagLst>
</file>

<file path=ppt/tags/tag303.xml><?xml version="1.0" encoding="utf-8"?>
<p:tagLst xmlns:p="http://schemas.openxmlformats.org/presentationml/2006/main">
  <p:tag name="AS_UNIQUEID" val="797"/>
</p:tagLst>
</file>

<file path=ppt/tags/tag304.xml><?xml version="1.0" encoding="utf-8"?>
<p:tagLst xmlns:p="http://schemas.openxmlformats.org/presentationml/2006/main">
  <p:tag name="AS_UNIQUEID" val="798"/>
</p:tagLst>
</file>

<file path=ppt/tags/tag305.xml><?xml version="1.0" encoding="utf-8"?>
<p:tagLst xmlns:p="http://schemas.openxmlformats.org/presentationml/2006/main">
  <p:tag name="AS_UNIQUEID" val="799"/>
</p:tagLst>
</file>

<file path=ppt/tags/tag306.xml><?xml version="1.0" encoding="utf-8"?>
<p:tagLst xmlns:p="http://schemas.openxmlformats.org/presentationml/2006/main">
  <p:tag name="AS_UNIQUEID" val="800"/>
</p:tagLst>
</file>

<file path=ppt/tags/tag307.xml><?xml version="1.0" encoding="utf-8"?>
<p:tagLst xmlns:p="http://schemas.openxmlformats.org/presentationml/2006/main">
  <p:tag name="AS_UNIQUEID" val="801"/>
</p:tagLst>
</file>

<file path=ppt/tags/tag308.xml><?xml version="1.0" encoding="utf-8"?>
<p:tagLst xmlns:p="http://schemas.openxmlformats.org/presentationml/2006/main">
  <p:tag name="AS_UNIQUEID" val="802"/>
</p:tagLst>
</file>

<file path=ppt/tags/tag309.xml><?xml version="1.0" encoding="utf-8"?>
<p:tagLst xmlns:p="http://schemas.openxmlformats.org/presentationml/2006/main">
  <p:tag name="AS_UNIQUEID" val="803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4"/>
</p:tagLst>
</file>

<file path=ppt/tags/tag311.xml><?xml version="1.0" encoding="utf-8"?>
<p:tagLst xmlns:p="http://schemas.openxmlformats.org/presentationml/2006/main">
  <p:tag name="AS_UNIQUEID" val="805"/>
</p:tagLst>
</file>

<file path=ppt/tags/tag312.xml><?xml version="1.0" encoding="utf-8"?>
<p:tagLst xmlns:p="http://schemas.openxmlformats.org/presentationml/2006/main">
  <p:tag name="AS_UNIQUEID" val="806"/>
</p:tagLst>
</file>

<file path=ppt/tags/tag313.xml><?xml version="1.0" encoding="utf-8"?>
<p:tagLst xmlns:p="http://schemas.openxmlformats.org/presentationml/2006/main">
  <p:tag name="AS_UNIQUEID" val="807"/>
</p:tagLst>
</file>

<file path=ppt/tags/tag314.xml><?xml version="1.0" encoding="utf-8"?>
<p:tagLst xmlns:p="http://schemas.openxmlformats.org/presentationml/2006/main">
  <p:tag name="AS_UNIQUEID" val="808"/>
</p:tagLst>
</file>

<file path=ppt/tags/tag315.xml><?xml version="1.0" encoding="utf-8"?>
<p:tagLst xmlns:p="http://schemas.openxmlformats.org/presentationml/2006/main">
  <p:tag name="AS_UNIQUEID" val="809"/>
</p:tagLst>
</file>

<file path=ppt/tags/tag316.xml><?xml version="1.0" encoding="utf-8"?>
<p:tagLst xmlns:p="http://schemas.openxmlformats.org/presentationml/2006/main">
  <p:tag name="AS_UNIQUEID" val="810"/>
</p:tagLst>
</file>

<file path=ppt/tags/tag317.xml><?xml version="1.0" encoding="utf-8"?>
<p:tagLst xmlns:p="http://schemas.openxmlformats.org/presentationml/2006/main">
  <p:tag name="AS_UNIQUEID" val="811"/>
</p:tagLst>
</file>

<file path=ppt/tags/tag318.xml><?xml version="1.0" encoding="utf-8"?>
<p:tagLst xmlns:p="http://schemas.openxmlformats.org/presentationml/2006/main">
  <p:tag name="AS_UNIQUEID" val="812"/>
</p:tagLst>
</file>

<file path=ppt/tags/tag319.xml><?xml version="1.0" encoding="utf-8"?>
<p:tagLst xmlns:p="http://schemas.openxmlformats.org/presentationml/2006/main">
  <p:tag name="AS_UNIQUEID" val="813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4"/>
</p:tagLst>
</file>

<file path=ppt/tags/tag321.xml><?xml version="1.0" encoding="utf-8"?>
<p:tagLst xmlns:p="http://schemas.openxmlformats.org/presentationml/2006/main">
  <p:tag name="AS_UNIQUEID" val="815"/>
</p:tagLst>
</file>

<file path=ppt/tags/tag322.xml><?xml version="1.0" encoding="utf-8"?>
<p:tagLst xmlns:p="http://schemas.openxmlformats.org/presentationml/2006/main">
  <p:tag name="AS_UNIQUEID" val="816"/>
</p:tagLst>
</file>

<file path=ppt/tags/tag323.xml><?xml version="1.0" encoding="utf-8"?>
<p:tagLst xmlns:p="http://schemas.openxmlformats.org/presentationml/2006/main">
  <p:tag name="AS_UNIQUEID" val="817"/>
</p:tagLst>
</file>

<file path=ppt/tags/tag324.xml><?xml version="1.0" encoding="utf-8"?>
<p:tagLst xmlns:p="http://schemas.openxmlformats.org/presentationml/2006/main">
  <p:tag name="AS_UNIQUEID" val="818"/>
</p:tagLst>
</file>

<file path=ppt/tags/tag325.xml><?xml version="1.0" encoding="utf-8"?>
<p:tagLst xmlns:p="http://schemas.openxmlformats.org/presentationml/2006/main">
  <p:tag name="AS_UNIQUEID" val="819"/>
</p:tagLst>
</file>

<file path=ppt/tags/tag326.xml><?xml version="1.0" encoding="utf-8"?>
<p:tagLst xmlns:p="http://schemas.openxmlformats.org/presentationml/2006/main">
  <p:tag name="AS_UNIQUEID" val="820"/>
</p:tagLst>
</file>

<file path=ppt/tags/tag327.xml><?xml version="1.0" encoding="utf-8"?>
<p:tagLst xmlns:p="http://schemas.openxmlformats.org/presentationml/2006/main">
  <p:tag name="AS_UNIQUEID" val="821"/>
</p:tagLst>
</file>

<file path=ppt/tags/tag328.xml><?xml version="1.0" encoding="utf-8"?>
<p:tagLst xmlns:p="http://schemas.openxmlformats.org/presentationml/2006/main">
  <p:tag name="AS_UNIQUEID" val="822"/>
</p:tagLst>
</file>

<file path=ppt/tags/tag329.xml><?xml version="1.0" encoding="utf-8"?>
<p:tagLst xmlns:p="http://schemas.openxmlformats.org/presentationml/2006/main">
  <p:tag name="AS_UNIQUEID" val="823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4"/>
</p:tagLst>
</file>

<file path=ppt/tags/tag331.xml><?xml version="1.0" encoding="utf-8"?>
<p:tagLst xmlns:p="http://schemas.openxmlformats.org/presentationml/2006/main">
  <p:tag name="AS_UNIQUEID" val="825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</p:tagLst>
</file>

<file path=ppt/tags/tag335.xml><?xml version="1.0" encoding="utf-8"?>
<p:tagLst xmlns:p="http://schemas.openxmlformats.org/presentationml/2006/main">
  <p:tag name="AS_UNIQUEID" val="829"/>
</p:tagLst>
</file>

<file path=ppt/tags/tag336.xml><?xml version="1.0" encoding="utf-8"?>
<p:tagLst xmlns:p="http://schemas.openxmlformats.org/presentationml/2006/main">
  <p:tag name="AS_UNIQUEID" val="830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832"/>
</p:tagLst>
</file>

<file path=ppt/tags/tag339.xml><?xml version="1.0" encoding="utf-8"?>
<p:tagLst xmlns:p="http://schemas.openxmlformats.org/presentationml/2006/main">
  <p:tag name="AS_UNIQUEID" val="833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4"/>
</p:tagLst>
</file>

<file path=ppt/tags/tag341.xml><?xml version="1.0" encoding="utf-8"?>
<p:tagLst xmlns:p="http://schemas.openxmlformats.org/presentationml/2006/main">
  <p:tag name="AS_UNIQUEID" val="835"/>
</p:tagLst>
</file>

<file path=ppt/tags/tag342.xml><?xml version="1.0" encoding="utf-8"?>
<p:tagLst xmlns:p="http://schemas.openxmlformats.org/presentationml/2006/main">
  <p:tag name="AS_UNIQUEID" val="836"/>
</p:tagLst>
</file>

<file path=ppt/tags/tag343.xml><?xml version="1.0" encoding="utf-8"?>
<p:tagLst xmlns:p="http://schemas.openxmlformats.org/presentationml/2006/main">
  <p:tag name="AS_UNIQUEID" val="837"/>
</p:tagLst>
</file>

<file path=ppt/tags/tag344.xml><?xml version="1.0" encoding="utf-8"?>
<p:tagLst xmlns:p="http://schemas.openxmlformats.org/presentationml/2006/main">
  <p:tag name="AS_UNIQUEID" val="838"/>
</p:tagLst>
</file>

<file path=ppt/tags/tag345.xml><?xml version="1.0" encoding="utf-8"?>
<p:tagLst xmlns:p="http://schemas.openxmlformats.org/presentationml/2006/main">
  <p:tag name="AS_UNIQUEID" val="839"/>
</p:tagLst>
</file>

<file path=ppt/tags/tag346.xml><?xml version="1.0" encoding="utf-8"?>
<p:tagLst xmlns:p="http://schemas.openxmlformats.org/presentationml/2006/main">
  <p:tag name="AS_UNIQUEID" val="840"/>
</p:tagLst>
</file>

<file path=ppt/tags/tag347.xml><?xml version="1.0" encoding="utf-8"?>
<p:tagLst xmlns:p="http://schemas.openxmlformats.org/presentationml/2006/main">
  <p:tag name="AS_UNIQUEID" val="841"/>
</p:tagLst>
</file>

<file path=ppt/tags/tag348.xml><?xml version="1.0" encoding="utf-8"?>
<p:tagLst xmlns:p="http://schemas.openxmlformats.org/presentationml/2006/main">
  <p:tag name="AS_UNIQUEID" val="842"/>
</p:tagLst>
</file>

<file path=ppt/tags/tag349.xml><?xml version="1.0" encoding="utf-8"?>
<p:tagLst xmlns:p="http://schemas.openxmlformats.org/presentationml/2006/main">
  <p:tag name="AS_UNIQUEID" val="843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4"/>
</p:tagLst>
</file>

<file path=ppt/tags/tag351.xml><?xml version="1.0" encoding="utf-8"?>
<p:tagLst xmlns:p="http://schemas.openxmlformats.org/presentationml/2006/main">
  <p:tag name="AS_UNIQUEID" val="845"/>
</p:tagLst>
</file>

<file path=ppt/tags/tag352.xml><?xml version="1.0" encoding="utf-8"?>
<p:tagLst xmlns:p="http://schemas.openxmlformats.org/presentationml/2006/main">
  <p:tag name="AS_UNIQUEID" val="846"/>
</p:tagLst>
</file>

<file path=ppt/tags/tag353.xml><?xml version="1.0" encoding="utf-8"?>
<p:tagLst xmlns:p="http://schemas.openxmlformats.org/presentationml/2006/main">
  <p:tag name="AS_UNIQUEID" val="847"/>
</p:tagLst>
</file>

<file path=ppt/tags/tag354.xml><?xml version="1.0" encoding="utf-8"?>
<p:tagLst xmlns:p="http://schemas.openxmlformats.org/presentationml/2006/main">
  <p:tag name="AS_UNIQUEID" val="848"/>
</p:tagLst>
</file>

<file path=ppt/tags/tag355.xml><?xml version="1.0" encoding="utf-8"?>
<p:tagLst xmlns:p="http://schemas.openxmlformats.org/presentationml/2006/main">
  <p:tag name="AS_UNIQUEID" val="849"/>
</p:tagLst>
</file>

<file path=ppt/tags/tag356.xml><?xml version="1.0" encoding="utf-8"?>
<p:tagLst xmlns:p="http://schemas.openxmlformats.org/presentationml/2006/main">
  <p:tag name="AS_UNIQUEID" val="850"/>
</p:tagLst>
</file>

<file path=ppt/tags/tag357.xml><?xml version="1.0" encoding="utf-8"?>
<p:tagLst xmlns:p="http://schemas.openxmlformats.org/presentationml/2006/main">
  <p:tag name="AS_UNIQUEID" val="851"/>
</p:tagLst>
</file>

<file path=ppt/tags/tag358.xml><?xml version="1.0" encoding="utf-8"?>
<p:tagLst xmlns:p="http://schemas.openxmlformats.org/presentationml/2006/main">
  <p:tag name="AS_UNIQUEID" val="852"/>
</p:tagLst>
</file>

<file path=ppt/tags/tag359.xml><?xml version="1.0" encoding="utf-8"?>
<p:tagLst xmlns:p="http://schemas.openxmlformats.org/presentationml/2006/main">
  <p:tag name="AS_UNIQUEID" val="853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4"/>
</p:tagLst>
</file>

<file path=ppt/tags/tag361.xml><?xml version="1.0" encoding="utf-8"?>
<p:tagLst xmlns:p="http://schemas.openxmlformats.org/presentationml/2006/main">
  <p:tag name="AS_UNIQUEID" val="855"/>
</p:tagLst>
</file>

<file path=ppt/tags/tag362.xml><?xml version="1.0" encoding="utf-8"?>
<p:tagLst xmlns:p="http://schemas.openxmlformats.org/presentationml/2006/main">
  <p:tag name="AS_UNIQUEID" val="856"/>
</p:tagLst>
</file>

<file path=ppt/tags/tag363.xml><?xml version="1.0" encoding="utf-8"?>
<p:tagLst xmlns:p="http://schemas.openxmlformats.org/presentationml/2006/main">
  <p:tag name="AS_UNIQUEID" val="857"/>
</p:tagLst>
</file>

<file path=ppt/tags/tag364.xml><?xml version="1.0" encoding="utf-8"?>
<p:tagLst xmlns:p="http://schemas.openxmlformats.org/presentationml/2006/main">
  <p:tag name="AS_UNIQUEID" val="858"/>
</p:tagLst>
</file>

<file path=ppt/tags/tag365.xml><?xml version="1.0" encoding="utf-8"?>
<p:tagLst xmlns:p="http://schemas.openxmlformats.org/presentationml/2006/main">
  <p:tag name="AS_UNIQUEID" val="859"/>
</p:tagLst>
</file>

<file path=ppt/tags/tag366.xml><?xml version="1.0" encoding="utf-8"?>
<p:tagLst xmlns:p="http://schemas.openxmlformats.org/presentationml/2006/main">
  <p:tag name="AS_UNIQUEID" val="860"/>
</p:tagLst>
</file>

<file path=ppt/tags/tag367.xml><?xml version="1.0" encoding="utf-8"?>
<p:tagLst xmlns:p="http://schemas.openxmlformats.org/presentationml/2006/main">
  <p:tag name="AS_UNIQUEID" val="861"/>
</p:tagLst>
</file>

<file path=ppt/tags/tag368.xml><?xml version="1.0" encoding="utf-8"?>
<p:tagLst xmlns:p="http://schemas.openxmlformats.org/presentationml/2006/main">
  <p:tag name="AS_UNIQUEID" val="862"/>
</p:tagLst>
</file>

<file path=ppt/tags/tag369.xml><?xml version="1.0" encoding="utf-8"?>
<p:tagLst xmlns:p="http://schemas.openxmlformats.org/presentationml/2006/main">
  <p:tag name="AS_UNIQUEID" val="863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4"/>
</p:tagLst>
</file>

<file path=ppt/tags/tag371.xml><?xml version="1.0" encoding="utf-8"?>
<p:tagLst xmlns:p="http://schemas.openxmlformats.org/presentationml/2006/main">
  <p:tag name="AS_UNIQUEID" val="865"/>
</p:tagLst>
</file>

<file path=ppt/tags/tag372.xml><?xml version="1.0" encoding="utf-8"?>
<p:tagLst xmlns:p="http://schemas.openxmlformats.org/presentationml/2006/main">
  <p:tag name="AS_UNIQUEID" val="866"/>
</p:tagLst>
</file>

<file path=ppt/tags/tag373.xml><?xml version="1.0" encoding="utf-8"?>
<p:tagLst xmlns:p="http://schemas.openxmlformats.org/presentationml/2006/main">
  <p:tag name="AS_UNIQUEID" val="867"/>
</p:tagLst>
</file>

<file path=ppt/tags/tag374.xml><?xml version="1.0" encoding="utf-8"?>
<p:tagLst xmlns:p="http://schemas.openxmlformats.org/presentationml/2006/main">
  <p:tag name="AS_UNIQUEID" val="868"/>
</p:tagLst>
</file>

<file path=ppt/tags/tag375.xml><?xml version="1.0" encoding="utf-8"?>
<p:tagLst xmlns:p="http://schemas.openxmlformats.org/presentationml/2006/main">
  <p:tag name="AS_UNIQUEID" val="869"/>
</p:tagLst>
</file>

<file path=ppt/tags/tag376.xml><?xml version="1.0" encoding="utf-8"?>
<p:tagLst xmlns:p="http://schemas.openxmlformats.org/presentationml/2006/main">
  <p:tag name="AS_UNIQUEID" val="870"/>
</p:tagLst>
</file>

<file path=ppt/tags/tag377.xml><?xml version="1.0" encoding="utf-8"?>
<p:tagLst xmlns:p="http://schemas.openxmlformats.org/presentationml/2006/main">
  <p:tag name="AS_UNIQUEID" val="871"/>
</p:tagLst>
</file>

<file path=ppt/tags/tag378.xml><?xml version="1.0" encoding="utf-8"?>
<p:tagLst xmlns:p="http://schemas.openxmlformats.org/presentationml/2006/main">
  <p:tag name="AS_UNIQUEID" val="872"/>
</p:tagLst>
</file>

<file path=ppt/tags/tag379.xml><?xml version="1.0" encoding="utf-8"?>
<p:tagLst xmlns:p="http://schemas.openxmlformats.org/presentationml/2006/main">
  <p:tag name="AS_UNIQUEID" val="873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4"/>
</p:tagLst>
</file>

<file path=ppt/tags/tag381.xml><?xml version="1.0" encoding="utf-8"?>
<p:tagLst xmlns:p="http://schemas.openxmlformats.org/presentationml/2006/main">
  <p:tag name="AS_UNIQUEID" val="875"/>
</p:tagLst>
</file>

<file path=ppt/tags/tag382.xml><?xml version="1.0" encoding="utf-8"?>
<p:tagLst xmlns:p="http://schemas.openxmlformats.org/presentationml/2006/main">
  <p:tag name="AS_UNIQUEID" val="876"/>
</p:tagLst>
</file>

<file path=ppt/tags/tag383.xml><?xml version="1.0" encoding="utf-8"?>
<p:tagLst xmlns:p="http://schemas.openxmlformats.org/presentationml/2006/main">
  <p:tag name="AS_UNIQUEID" val="877"/>
</p:tagLst>
</file>

<file path=ppt/tags/tag384.xml><?xml version="1.0" encoding="utf-8"?>
<p:tagLst xmlns:p="http://schemas.openxmlformats.org/presentationml/2006/main">
  <p:tag name="AS_UNIQUEID" val="878"/>
</p:tagLst>
</file>

<file path=ppt/tags/tag385.xml><?xml version="1.0" encoding="utf-8"?>
<p:tagLst xmlns:p="http://schemas.openxmlformats.org/presentationml/2006/main">
  <p:tag name="AS_UNIQUEID" val="879"/>
</p:tagLst>
</file>

<file path=ppt/tags/tag386.xml><?xml version="1.0" encoding="utf-8"?>
<p:tagLst xmlns:p="http://schemas.openxmlformats.org/presentationml/2006/main">
  <p:tag name="AS_UNIQUEID" val="880"/>
</p:tagLst>
</file>

<file path=ppt/tags/tag387.xml><?xml version="1.0" encoding="utf-8"?>
<p:tagLst xmlns:p="http://schemas.openxmlformats.org/presentationml/2006/main">
  <p:tag name="AS_UNIQUEID" val="881"/>
</p:tagLst>
</file>

<file path=ppt/tags/tag388.xml><?xml version="1.0" encoding="utf-8"?>
<p:tagLst xmlns:p="http://schemas.openxmlformats.org/presentationml/2006/main">
  <p:tag name="AS_UNIQUEID" val="882"/>
</p:tagLst>
</file>

<file path=ppt/tags/tag389.xml><?xml version="1.0" encoding="utf-8"?>
<p:tagLst xmlns:p="http://schemas.openxmlformats.org/presentationml/2006/main">
  <p:tag name="AS_UNIQUEID" val="883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4"/>
</p:tagLst>
</file>

<file path=ppt/tags/tag391.xml><?xml version="1.0" encoding="utf-8"?>
<p:tagLst xmlns:p="http://schemas.openxmlformats.org/presentationml/2006/main">
  <p:tag name="AS_UNIQUEID" val="885"/>
</p:tagLst>
</file>

<file path=ppt/tags/tag392.xml><?xml version="1.0" encoding="utf-8"?>
<p:tagLst xmlns:p="http://schemas.openxmlformats.org/presentationml/2006/main">
  <p:tag name="AS_UNIQUEID" val="886"/>
</p:tagLst>
</file>

<file path=ppt/tags/tag393.xml><?xml version="1.0" encoding="utf-8"?>
<p:tagLst xmlns:p="http://schemas.openxmlformats.org/presentationml/2006/main">
  <p:tag name="AS_UNIQUEID" val="887"/>
</p:tagLst>
</file>

<file path=ppt/tags/tag394.xml><?xml version="1.0" encoding="utf-8"?>
<p:tagLst xmlns:p="http://schemas.openxmlformats.org/presentationml/2006/main">
  <p:tag name="AS_UNIQUEID" val="888"/>
</p:tagLst>
</file>

<file path=ppt/tags/tag395.xml><?xml version="1.0" encoding="utf-8"?>
<p:tagLst xmlns:p="http://schemas.openxmlformats.org/presentationml/2006/main">
  <p:tag name="AS_UNIQUEID" val="889"/>
</p:tagLst>
</file>

<file path=ppt/tags/tag396.xml><?xml version="1.0" encoding="utf-8"?>
<p:tagLst xmlns:p="http://schemas.openxmlformats.org/presentationml/2006/main">
  <p:tag name="AS_UNIQUEID" val="890"/>
</p:tagLst>
</file>

<file path=ppt/tags/tag397.xml><?xml version="1.0" encoding="utf-8"?>
<p:tagLst xmlns:p="http://schemas.openxmlformats.org/presentationml/2006/main">
  <p:tag name="AS_UNIQUEID" val="891"/>
</p:tagLst>
</file>

<file path=ppt/tags/tag398.xml><?xml version="1.0" encoding="utf-8"?>
<p:tagLst xmlns:p="http://schemas.openxmlformats.org/presentationml/2006/main">
  <p:tag name="AS_UNIQUEID" val="892"/>
</p:tagLst>
</file>

<file path=ppt/tags/tag399.xml><?xml version="1.0" encoding="utf-8"?>
<p:tagLst xmlns:p="http://schemas.openxmlformats.org/presentationml/2006/main">
  <p:tag name="AS_UNIQUEID" val="893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94"/>
</p:tagLst>
</file>

<file path=ppt/tags/tag401.xml><?xml version="1.0" encoding="utf-8"?>
<p:tagLst xmlns:p="http://schemas.openxmlformats.org/presentationml/2006/main">
  <p:tag name="AS_UNIQUEID" val="895"/>
</p:tagLst>
</file>

<file path=ppt/tags/tag402.xml><?xml version="1.0" encoding="utf-8"?>
<p:tagLst xmlns:p="http://schemas.openxmlformats.org/presentationml/2006/main">
  <p:tag name="AS_UNIQUEID" val="896"/>
</p:tagLst>
</file>

<file path=ppt/tags/tag403.xml><?xml version="1.0" encoding="utf-8"?>
<p:tagLst xmlns:p="http://schemas.openxmlformats.org/presentationml/2006/main">
  <p:tag name="AS_UNIQUEID" val="897"/>
</p:tagLst>
</file>

<file path=ppt/tags/tag404.xml><?xml version="1.0" encoding="utf-8"?>
<p:tagLst xmlns:p="http://schemas.openxmlformats.org/presentationml/2006/main">
  <p:tag name="AS_UNIQUEID" val="898"/>
</p:tagLst>
</file>

<file path=ppt/tags/tag405.xml><?xml version="1.0" encoding="utf-8"?>
<p:tagLst xmlns:p="http://schemas.openxmlformats.org/presentationml/2006/main">
  <p:tag name="AS_UNIQUEID" val="899"/>
</p:tagLst>
</file>

<file path=ppt/tags/tag406.xml><?xml version="1.0" encoding="utf-8"?>
<p:tagLst xmlns:p="http://schemas.openxmlformats.org/presentationml/2006/main">
  <p:tag name="AS_UNIQUEID" val="900"/>
</p:tagLst>
</file>

<file path=ppt/tags/tag407.xml><?xml version="1.0" encoding="utf-8"?>
<p:tagLst xmlns:p="http://schemas.openxmlformats.org/presentationml/2006/main">
  <p:tag name="AS_UNIQUEID" val="901"/>
</p:tagLst>
</file>

<file path=ppt/tags/tag408.xml><?xml version="1.0" encoding="utf-8"?>
<p:tagLst xmlns:p="http://schemas.openxmlformats.org/presentationml/2006/main">
  <p:tag name="AS_UNIQUEID" val="902"/>
</p:tagLst>
</file>

<file path=ppt/tags/tag409.xml><?xml version="1.0" encoding="utf-8"?>
<p:tagLst xmlns:p="http://schemas.openxmlformats.org/presentationml/2006/main">
  <p:tag name="AS_UNIQUEID" val="903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904"/>
</p:tagLst>
</file>

<file path=ppt/tags/tag411.xml><?xml version="1.0" encoding="utf-8"?>
<p:tagLst xmlns:p="http://schemas.openxmlformats.org/presentationml/2006/main">
  <p:tag name="AS_UNIQUEID" val="905"/>
</p:tagLst>
</file>

<file path=ppt/tags/tag412.xml><?xml version="1.0" encoding="utf-8"?>
<p:tagLst xmlns:p="http://schemas.openxmlformats.org/presentationml/2006/main">
  <p:tag name="AS_UNIQUEID" val="906"/>
</p:tagLst>
</file>

<file path=ppt/tags/tag413.xml><?xml version="1.0" encoding="utf-8"?>
<p:tagLst xmlns:p="http://schemas.openxmlformats.org/presentationml/2006/main">
  <p:tag name="AS_UNIQUEID" val="907"/>
</p:tagLst>
</file>

<file path=ppt/tags/tag414.xml><?xml version="1.0" encoding="utf-8"?>
<p:tagLst xmlns:p="http://schemas.openxmlformats.org/presentationml/2006/main">
  <p:tag name="AS_UNIQUEID" val="908"/>
</p:tagLst>
</file>

<file path=ppt/tags/tag415.xml><?xml version="1.0" encoding="utf-8"?>
<p:tagLst xmlns:p="http://schemas.openxmlformats.org/presentationml/2006/main">
  <p:tag name="AS_UNIQUEID" val="909"/>
</p:tagLst>
</file>

<file path=ppt/tags/tag416.xml><?xml version="1.0" encoding="utf-8"?>
<p:tagLst xmlns:p="http://schemas.openxmlformats.org/presentationml/2006/main">
  <p:tag name="AS_UNIQUEID" val="910"/>
</p:tagLst>
</file>

<file path=ppt/tags/tag417.xml><?xml version="1.0" encoding="utf-8"?>
<p:tagLst xmlns:p="http://schemas.openxmlformats.org/presentationml/2006/main">
  <p:tag name="AS_UNIQUEID" val="911"/>
</p:tagLst>
</file>

<file path=ppt/tags/tag418.xml><?xml version="1.0" encoding="utf-8"?>
<p:tagLst xmlns:p="http://schemas.openxmlformats.org/presentationml/2006/main">
  <p:tag name="AS_UNIQUEID" val="912"/>
</p:tagLst>
</file>

<file path=ppt/tags/tag419.xml><?xml version="1.0" encoding="utf-8"?>
<p:tagLst xmlns:p="http://schemas.openxmlformats.org/presentationml/2006/main">
  <p:tag name="AS_UNIQUEID" val="913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UNIQUEID" val="914"/>
</p:tagLst>
</file>

<file path=ppt/tags/tag421.xml><?xml version="1.0" encoding="utf-8"?>
<p:tagLst xmlns:p="http://schemas.openxmlformats.org/presentationml/2006/main">
  <p:tag name="AS_UNIQUEID" val="915"/>
</p:tagLst>
</file>

<file path=ppt/tags/tag422.xml><?xml version="1.0" encoding="utf-8"?>
<p:tagLst xmlns:p="http://schemas.openxmlformats.org/presentationml/2006/main">
  <p:tag name="AS_UNIQUEID" val="916"/>
</p:tagLst>
</file>

<file path=ppt/tags/tag423.xml><?xml version="1.0" encoding="utf-8"?>
<p:tagLst xmlns:p="http://schemas.openxmlformats.org/presentationml/2006/main">
  <p:tag name="AS_UNIQUEID" val="917"/>
</p:tagLst>
</file>

<file path=ppt/tags/tag424.xml><?xml version="1.0" encoding="utf-8"?>
<p:tagLst xmlns:p="http://schemas.openxmlformats.org/presentationml/2006/main">
  <p:tag name="AS_UNIQUEID" val="918"/>
</p:tagLst>
</file>

<file path=ppt/tags/tag425.xml><?xml version="1.0" encoding="utf-8"?>
<p:tagLst xmlns:p="http://schemas.openxmlformats.org/presentationml/2006/main">
  <p:tag name="AS_UNIQUEID" val="919"/>
</p:tagLst>
</file>

<file path=ppt/tags/tag426.xml><?xml version="1.0" encoding="utf-8"?>
<p:tagLst xmlns:p="http://schemas.openxmlformats.org/presentationml/2006/main">
  <p:tag name="AS_UNIQUEID" val="920"/>
</p:tagLst>
</file>

<file path=ppt/tags/tag427.xml><?xml version="1.0" encoding="utf-8"?>
<p:tagLst xmlns:p="http://schemas.openxmlformats.org/presentationml/2006/main">
  <p:tag name="AS_UNIQUEID" val="921"/>
</p:tagLst>
</file>

<file path=ppt/tags/tag428.xml><?xml version="1.0" encoding="utf-8"?>
<p:tagLst xmlns:p="http://schemas.openxmlformats.org/presentationml/2006/main">
  <p:tag name="AS_UNIQUEID" val="922"/>
</p:tagLst>
</file>

<file path=ppt/tags/tag429.xml><?xml version="1.0" encoding="utf-8"?>
<p:tagLst xmlns:p="http://schemas.openxmlformats.org/presentationml/2006/main">
  <p:tag name="AS_UNIQUEID" val="923"/>
</p:tagLst>
</file>

<file path=ppt/tags/tag43.xml><?xml version="1.0" encoding="utf-8"?>
<p:tagLst xmlns:p="http://schemas.openxmlformats.org/presentationml/2006/main">
  <p:tag name="AS_UNIQUEID" val="540"/>
</p:tagLst>
</file>

<file path=ppt/tags/tag430.xml><?xml version="1.0" encoding="utf-8"?>
<p:tagLst xmlns:p="http://schemas.openxmlformats.org/presentationml/2006/main">
  <p:tag name="AS_UNIQUEID" val="924"/>
</p:tagLst>
</file>

<file path=ppt/tags/tag431.xml><?xml version="1.0" encoding="utf-8"?>
<p:tagLst xmlns:p="http://schemas.openxmlformats.org/presentationml/2006/main">
  <p:tag name="AS_UNIQUEID" val="925"/>
</p:tagLst>
</file>

<file path=ppt/tags/tag432.xml><?xml version="1.0" encoding="utf-8"?>
<p:tagLst xmlns:p="http://schemas.openxmlformats.org/presentationml/2006/main">
  <p:tag name="AS_UNIQUEID" val="926"/>
</p:tagLst>
</file>

<file path=ppt/tags/tag433.xml><?xml version="1.0" encoding="utf-8"?>
<p:tagLst xmlns:p="http://schemas.openxmlformats.org/presentationml/2006/main">
  <p:tag name="AS_UNIQUEID" val="927"/>
</p:tagLst>
</file>

<file path=ppt/tags/tag434.xml><?xml version="1.0" encoding="utf-8"?>
<p:tagLst xmlns:p="http://schemas.openxmlformats.org/presentationml/2006/main">
  <p:tag name="AS_UNIQUEID" val="928"/>
</p:tagLst>
</file>

<file path=ppt/tags/tag435.xml><?xml version="1.0" encoding="utf-8"?>
<p:tagLst xmlns:p="http://schemas.openxmlformats.org/presentationml/2006/main">
  <p:tag name="AS_UNIQUEID" val="929"/>
</p:tagLst>
</file>

<file path=ppt/tags/tag436.xml><?xml version="1.0" encoding="utf-8"?>
<p:tagLst xmlns:p="http://schemas.openxmlformats.org/presentationml/2006/main">
  <p:tag name="AS_UNIQUEID" val="930"/>
</p:tagLst>
</file>

<file path=ppt/tags/tag437.xml><?xml version="1.0" encoding="utf-8"?>
<p:tagLst xmlns:p="http://schemas.openxmlformats.org/presentationml/2006/main">
  <p:tag name="AS_UNIQUEID" val="931"/>
</p:tagLst>
</file>

<file path=ppt/tags/tag438.xml><?xml version="1.0" encoding="utf-8"?>
<p:tagLst xmlns:p="http://schemas.openxmlformats.org/presentationml/2006/main">
  <p:tag name="AS_UNIQUEID" val="932"/>
</p:tagLst>
</file>

<file path=ppt/tags/tag439.xml><?xml version="1.0" encoding="utf-8"?>
<p:tagLst xmlns:p="http://schemas.openxmlformats.org/presentationml/2006/main">
  <p:tag name="AS_UNIQUEID" val="933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4"/>
</p:tagLst>
</file>

<file path=ppt/tags/tag441.xml><?xml version="1.0" encoding="utf-8"?>
<p:tagLst xmlns:p="http://schemas.openxmlformats.org/presentationml/2006/main">
  <p:tag name="AS_UNIQUEID" val="935"/>
</p:tagLst>
</file>

<file path=ppt/tags/tag442.xml><?xml version="1.0" encoding="utf-8"?>
<p:tagLst xmlns:p="http://schemas.openxmlformats.org/presentationml/2006/main">
  <p:tag name="AS_UNIQUEID" val="936"/>
</p:tagLst>
</file>

<file path=ppt/tags/tag443.xml><?xml version="1.0" encoding="utf-8"?>
<p:tagLst xmlns:p="http://schemas.openxmlformats.org/presentationml/2006/main">
  <p:tag name="AS_UNIQUEID" val="937"/>
</p:tagLst>
</file>

<file path=ppt/tags/tag444.xml><?xml version="1.0" encoding="utf-8"?>
<p:tagLst xmlns:p="http://schemas.openxmlformats.org/presentationml/2006/main">
  <p:tag name="AS_UNIQUEID" val="938"/>
</p:tagLst>
</file>

<file path=ppt/tags/tag445.xml><?xml version="1.0" encoding="utf-8"?>
<p:tagLst xmlns:p="http://schemas.openxmlformats.org/presentationml/2006/main">
  <p:tag name="AS_UNIQUEID" val="939"/>
</p:tagLst>
</file>

<file path=ppt/tags/tag446.xml><?xml version="1.0" encoding="utf-8"?>
<p:tagLst xmlns:p="http://schemas.openxmlformats.org/presentationml/2006/main">
  <p:tag name="AS_UNIQUEID" val="940"/>
</p:tagLst>
</file>

<file path=ppt/tags/tag447.xml><?xml version="1.0" encoding="utf-8"?>
<p:tagLst xmlns:p="http://schemas.openxmlformats.org/presentationml/2006/main">
  <p:tag name="AS_UNIQUEID" val="941"/>
</p:tagLst>
</file>

<file path=ppt/tags/tag448.xml><?xml version="1.0" encoding="utf-8"?>
<p:tagLst xmlns:p="http://schemas.openxmlformats.org/presentationml/2006/main">
  <p:tag name="AS_UNIQUEID" val="942"/>
</p:tagLst>
</file>

<file path=ppt/tags/tag449.xml><?xml version="1.0" encoding="utf-8"?>
<p:tagLst xmlns:p="http://schemas.openxmlformats.org/presentationml/2006/main">
  <p:tag name="AS_UNIQUEID" val="943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4"/>
</p:tagLst>
</file>

<file path=ppt/tags/tag451.xml><?xml version="1.0" encoding="utf-8"?>
<p:tagLst xmlns:p="http://schemas.openxmlformats.org/presentationml/2006/main">
  <p:tag name="AS_UNIQUEID" val="945"/>
</p:tagLst>
</file>

<file path=ppt/tags/tag452.xml><?xml version="1.0" encoding="utf-8"?>
<p:tagLst xmlns:p="http://schemas.openxmlformats.org/presentationml/2006/main">
  <p:tag name="AS_UNIQUEID" val="946"/>
</p:tagLst>
</file>

<file path=ppt/tags/tag453.xml><?xml version="1.0" encoding="utf-8"?>
<p:tagLst xmlns:p="http://schemas.openxmlformats.org/presentationml/2006/main">
  <p:tag name="AS_UNIQUEID" val="947"/>
</p:tagLst>
</file>

<file path=ppt/tags/tag454.xml><?xml version="1.0" encoding="utf-8"?>
<p:tagLst xmlns:p="http://schemas.openxmlformats.org/presentationml/2006/main">
  <p:tag name="AS_UNIQUEID" val="948"/>
</p:tagLst>
</file>

<file path=ppt/tags/tag455.xml><?xml version="1.0" encoding="utf-8"?>
<p:tagLst xmlns:p="http://schemas.openxmlformats.org/presentationml/2006/main">
  <p:tag name="AS_UNIQUEID" val="949"/>
</p:tagLst>
</file>

<file path=ppt/tags/tag456.xml><?xml version="1.0" encoding="utf-8"?>
<p:tagLst xmlns:p="http://schemas.openxmlformats.org/presentationml/2006/main">
  <p:tag name="AS_UNIQUEID" val="950"/>
</p:tagLst>
</file>

<file path=ppt/tags/tag457.xml><?xml version="1.0" encoding="utf-8"?>
<p:tagLst xmlns:p="http://schemas.openxmlformats.org/presentationml/2006/main">
  <p:tag name="AS_UNIQUEID" val="951"/>
</p:tagLst>
</file>

<file path=ppt/tags/tag458.xml><?xml version="1.0" encoding="utf-8"?>
<p:tagLst xmlns:p="http://schemas.openxmlformats.org/presentationml/2006/main">
  <p:tag name="AS_UNIQUEID" val="952"/>
</p:tagLst>
</file>

<file path=ppt/tags/tag459.xml><?xml version="1.0" encoding="utf-8"?>
<p:tagLst xmlns:p="http://schemas.openxmlformats.org/presentationml/2006/main">
  <p:tag name="AS_UNIQUEID" val="953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4"/>
</p:tagLst>
</file>

<file path=ppt/tags/tag461.xml><?xml version="1.0" encoding="utf-8"?>
<p:tagLst xmlns:p="http://schemas.openxmlformats.org/presentationml/2006/main">
  <p:tag name="AS_UNIQUEID" val="955"/>
</p:tagLst>
</file>

<file path=ppt/tags/tag462.xml><?xml version="1.0" encoding="utf-8"?>
<p:tagLst xmlns:p="http://schemas.openxmlformats.org/presentationml/2006/main">
  <p:tag name="AS_UNIQUEID" val="956"/>
</p:tagLst>
</file>

<file path=ppt/tags/tag463.xml><?xml version="1.0" encoding="utf-8"?>
<p:tagLst xmlns:p="http://schemas.openxmlformats.org/presentationml/2006/main">
  <p:tag name="AS_UNIQUEID" val="957"/>
</p:tagLst>
</file>

<file path=ppt/tags/tag464.xml><?xml version="1.0" encoding="utf-8"?>
<p:tagLst xmlns:p="http://schemas.openxmlformats.org/presentationml/2006/main">
  <p:tag name="AS_UNIQUEID" val="958"/>
</p:tagLst>
</file>

<file path=ppt/tags/tag465.xml><?xml version="1.0" encoding="utf-8"?>
<p:tagLst xmlns:p="http://schemas.openxmlformats.org/presentationml/2006/main">
  <p:tag name="AS_UNIQUEID" val="959"/>
</p:tagLst>
</file>

<file path=ppt/tags/tag466.xml><?xml version="1.0" encoding="utf-8"?>
<p:tagLst xmlns:p="http://schemas.openxmlformats.org/presentationml/2006/main">
  <p:tag name="AS_UNIQUEID" val="960"/>
</p:tagLst>
</file>

<file path=ppt/tags/tag467.xml><?xml version="1.0" encoding="utf-8"?>
<p:tagLst xmlns:p="http://schemas.openxmlformats.org/presentationml/2006/main">
  <p:tag name="AS_UNIQUEID" val="961"/>
</p:tagLst>
</file>

<file path=ppt/tags/tag468.xml><?xml version="1.0" encoding="utf-8"?>
<p:tagLst xmlns:p="http://schemas.openxmlformats.org/presentationml/2006/main">
  <p:tag name="AS_UNIQUEID" val="962"/>
</p:tagLst>
</file>

<file path=ppt/tags/tag469.xml><?xml version="1.0" encoding="utf-8"?>
<p:tagLst xmlns:p="http://schemas.openxmlformats.org/presentationml/2006/main">
  <p:tag name="AS_UNIQUEID" val="963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4"/>
</p:tagLst>
</file>

<file path=ppt/tags/tag471.xml><?xml version="1.0" encoding="utf-8"?>
<p:tagLst xmlns:p="http://schemas.openxmlformats.org/presentationml/2006/main">
  <p:tag name="AS_UNIQUEID" val="965"/>
</p:tagLst>
</file>

<file path=ppt/tags/tag472.xml><?xml version="1.0" encoding="utf-8"?>
<p:tagLst xmlns:p="http://schemas.openxmlformats.org/presentationml/2006/main">
  <p:tag name="AS_UNIQUEID" val="966"/>
</p:tagLst>
</file>

<file path=ppt/tags/tag473.xml><?xml version="1.0" encoding="utf-8"?>
<p:tagLst xmlns:p="http://schemas.openxmlformats.org/presentationml/2006/main">
  <p:tag name="AS_UNIQUEID" val="967"/>
</p:tagLst>
</file>

<file path=ppt/tags/tag474.xml><?xml version="1.0" encoding="utf-8"?>
<p:tagLst xmlns:p="http://schemas.openxmlformats.org/presentationml/2006/main">
  <p:tag name="AS_UNIQUEID" val="968"/>
</p:tagLst>
</file>

<file path=ppt/tags/tag475.xml><?xml version="1.0" encoding="utf-8"?>
<p:tagLst xmlns:p="http://schemas.openxmlformats.org/presentationml/2006/main">
  <p:tag name="AS_UNIQUEID" val="969"/>
</p:tagLst>
</file>

<file path=ppt/tags/tag476.xml><?xml version="1.0" encoding="utf-8"?>
<p:tagLst xmlns:p="http://schemas.openxmlformats.org/presentationml/2006/main">
  <p:tag name="AS_UNIQUEID" val="970"/>
</p:tagLst>
</file>

<file path=ppt/tags/tag477.xml><?xml version="1.0" encoding="utf-8"?>
<p:tagLst xmlns:p="http://schemas.openxmlformats.org/presentationml/2006/main">
  <p:tag name="AS_UNIQUEID" val="971"/>
</p:tagLst>
</file>

<file path=ppt/tags/tag478.xml><?xml version="1.0" encoding="utf-8"?>
<p:tagLst xmlns:p="http://schemas.openxmlformats.org/presentationml/2006/main">
  <p:tag name="AS_UNIQUEID" val="972"/>
</p:tagLst>
</file>

<file path=ppt/tags/tag479.xml><?xml version="1.0" encoding="utf-8"?>
<p:tagLst xmlns:p="http://schemas.openxmlformats.org/presentationml/2006/main">
  <p:tag name="AS_UNIQUEID" val="973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4"/>
</p:tagLst>
</file>

<file path=ppt/tags/tag481.xml><?xml version="1.0" encoding="utf-8"?>
<p:tagLst xmlns:p="http://schemas.openxmlformats.org/presentationml/2006/main">
  <p:tag name="AS_UNIQUEID" val="975"/>
</p:tagLst>
</file>

<file path=ppt/tags/tag482.xml><?xml version="1.0" encoding="utf-8"?>
<p:tagLst xmlns:p="http://schemas.openxmlformats.org/presentationml/2006/main">
  <p:tag name="AS_UNIQUEID" val="976"/>
</p:tagLst>
</file>

<file path=ppt/tags/tag483.xml><?xml version="1.0" encoding="utf-8"?>
<p:tagLst xmlns:p="http://schemas.openxmlformats.org/presentationml/2006/main">
  <p:tag name="AS_UNIQUEID" val="977"/>
</p:tagLst>
</file>

<file path=ppt/tags/tag484.xml><?xml version="1.0" encoding="utf-8"?>
<p:tagLst xmlns:p="http://schemas.openxmlformats.org/presentationml/2006/main">
  <p:tag name="AS_UNIQUEID" val="978"/>
</p:tagLst>
</file>

<file path=ppt/tags/tag485.xml><?xml version="1.0" encoding="utf-8"?>
<p:tagLst xmlns:p="http://schemas.openxmlformats.org/presentationml/2006/main">
  <p:tag name="AS_UNIQUEID" val="979"/>
</p:tagLst>
</file>

<file path=ppt/tags/tag486.xml><?xml version="1.0" encoding="utf-8"?>
<p:tagLst xmlns:p="http://schemas.openxmlformats.org/presentationml/2006/main">
  <p:tag name="AS_UNIQUEID" val="980"/>
</p:tagLst>
</file>

<file path=ppt/tags/tag487.xml><?xml version="1.0" encoding="utf-8"?>
<p:tagLst xmlns:p="http://schemas.openxmlformats.org/presentationml/2006/main">
  <p:tag name="AS_UNIQUEID" val="981"/>
</p:tagLst>
</file>

<file path=ppt/tags/tag488.xml><?xml version="1.0" encoding="utf-8"?>
<p:tagLst xmlns:p="http://schemas.openxmlformats.org/presentationml/2006/main">
  <p:tag name="AS_UNIQUEID" val="982"/>
</p:tagLst>
</file>

<file path=ppt/tags/tag489.xml><?xml version="1.0" encoding="utf-8"?>
<p:tagLst xmlns:p="http://schemas.openxmlformats.org/presentationml/2006/main">
  <p:tag name="AS_UNIQUEID" val="983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4"/>
</p:tagLst>
</file>

<file path=ppt/tags/tag491.xml><?xml version="1.0" encoding="utf-8"?>
<p:tagLst xmlns:p="http://schemas.openxmlformats.org/presentationml/2006/main">
  <p:tag name="AS_UNIQUEID" val="985"/>
</p:tagLst>
</file>

<file path=ppt/tags/tag492.xml><?xml version="1.0" encoding="utf-8"?>
<p:tagLst xmlns:p="http://schemas.openxmlformats.org/presentationml/2006/main">
  <p:tag name="AS_UNIQUEID" val="986"/>
</p:tagLst>
</file>

<file path=ppt/tags/tag493.xml><?xml version="1.0" encoding="utf-8"?>
<p:tagLst xmlns:p="http://schemas.openxmlformats.org/presentationml/2006/main">
  <p:tag name="AS_UNIQUEID" val="987"/>
</p:tagLst>
</file>

<file path=ppt/tags/tag494.xml><?xml version="1.0" encoding="utf-8"?>
<p:tagLst xmlns:p="http://schemas.openxmlformats.org/presentationml/2006/main">
  <p:tag name="AS_UNIQUEID" val="988"/>
</p:tagLst>
</file>

<file path=ppt/tags/tag495.xml><?xml version="1.0" encoding="utf-8"?>
<p:tagLst xmlns:p="http://schemas.openxmlformats.org/presentationml/2006/main">
  <p:tag name="AS_UNIQUEID" val="989"/>
</p:tagLst>
</file>

<file path=ppt/tags/tag496.xml><?xml version="1.0" encoding="utf-8"?>
<p:tagLst xmlns:p="http://schemas.openxmlformats.org/presentationml/2006/main">
  <p:tag name="AS_UNIQUEID" val="990"/>
</p:tagLst>
</file>

<file path=ppt/tags/tag497.xml><?xml version="1.0" encoding="utf-8"?>
<p:tagLst xmlns:p="http://schemas.openxmlformats.org/presentationml/2006/main">
  <p:tag name="AS_UNIQUEID" val="991"/>
  <p:tag name="KSO_WM_UNIT_TABLE_BEAUTIFY" val="smartTable{41914ad9-572f-42c1-949d-60eeb148adfb}"/>
</p:tagLst>
</file>

<file path=ppt/tags/tag498.xml><?xml version="1.0" encoding="utf-8"?>
<p:tagLst xmlns:p="http://schemas.openxmlformats.org/presentationml/2006/main">
  <p:tag name="AS_UNIQUEID" val="992"/>
</p:tagLst>
</file>

<file path=ppt/tags/tag499.xml><?xml version="1.0" encoding="utf-8"?>
<p:tagLst xmlns:p="http://schemas.openxmlformats.org/presentationml/2006/main">
  <p:tag name="AS_UNIQUEID" val="993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94"/>
</p:tagLst>
</file>

<file path=ppt/tags/tag501.xml><?xml version="1.0" encoding="utf-8"?>
<p:tagLst xmlns:p="http://schemas.openxmlformats.org/presentationml/2006/main">
  <p:tag name="AS_UNIQUEID" val="995"/>
</p:tagLst>
</file>

<file path=ppt/tags/tag502.xml><?xml version="1.0" encoding="utf-8"?>
<p:tagLst xmlns:p="http://schemas.openxmlformats.org/presentationml/2006/main">
  <p:tag name="AS_UNIQUEID" val="996"/>
</p:tagLst>
</file>

<file path=ppt/tags/tag50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AS_UNIQUEID" val="561"/>
</p:tagLst>
</file>

<file path=ppt/tags/tag66.xml><?xml version="1.0" encoding="utf-8"?>
<p:tagLst xmlns:p="http://schemas.openxmlformats.org/presentationml/2006/main">
  <p:tag name="AS_UNIQUEID" val="562"/>
</p:tagLst>
</file>

<file path=ppt/tags/tag67.xml><?xml version="1.0" encoding="utf-8"?>
<p:tagLst xmlns:p="http://schemas.openxmlformats.org/presentationml/2006/main">
  <p:tag name="AS_UNIQUEID" val="563"/>
</p:tagLst>
</file>

<file path=ppt/tags/tag68.xml><?xml version="1.0" encoding="utf-8"?>
<p:tagLst xmlns:p="http://schemas.openxmlformats.org/presentationml/2006/main">
  <p:tag name="AS_UNIQUEID" val="564"/>
</p:tagLst>
</file>

<file path=ppt/tags/tag69.xml><?xml version="1.0" encoding="utf-8"?>
<p:tagLst xmlns:p="http://schemas.openxmlformats.org/presentationml/2006/main">
  <p:tag name="AS_UNIQUEID" val="565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AS_UNIQUEID" val="566"/>
</p:tagLst>
</file>

<file path=ppt/tags/tag72.xml><?xml version="1.0" encoding="utf-8"?>
<p:tagLst xmlns:p="http://schemas.openxmlformats.org/presentationml/2006/main">
  <p:tag name="AS_UNIQUEID" val="567"/>
  <p:tag name="KSO_WM_DIAGRAM_VIRTUALLY_FRAME" val="{&quot;height&quot;:271.4250393700787,&quot;left&quot;:134.17503937007868,&quot;top&quot;:129.58354330708661,&quot;width&quot;:691.7}"/>
</p:tagLst>
</file>

<file path=ppt/tags/tag73.xml><?xml version="1.0" encoding="utf-8"?>
<p:tagLst xmlns:p="http://schemas.openxmlformats.org/presentationml/2006/main">
  <p:tag name="AS_UNIQUEID" val="568"/>
  <p:tag name="KSO_WM_DIAGRAM_VIRTUALLY_FRAME" val="{&quot;height&quot;:271.4250393700787,&quot;left&quot;:134.17503937007868,&quot;top&quot;:129.58354330708661,&quot;width&quot;:691.7}"/>
</p:tagLst>
</file>

<file path=ppt/tags/tag74.xml><?xml version="1.0" encoding="utf-8"?>
<p:tagLst xmlns:p="http://schemas.openxmlformats.org/presentationml/2006/main">
  <p:tag name="AS_UNIQUEID" val="569"/>
</p:tagLst>
</file>

<file path=ppt/tags/tag75.xml><?xml version="1.0" encoding="utf-8"?>
<p:tagLst xmlns:p="http://schemas.openxmlformats.org/presentationml/2006/main">
  <p:tag name="AS_UNIQUEID" val="570"/>
  <p:tag name="KSO_WM_DIAGRAM_VIRTUALLY_FRAME" val="{&quot;height&quot;:271.4250393700787,&quot;left&quot;:134.17503937007868,&quot;top&quot;:129.58354330708661,&quot;width&quot;:691.7}"/>
</p:tagLst>
</file>

<file path=ppt/tags/tag76.xml><?xml version="1.0" encoding="utf-8"?>
<p:tagLst xmlns:p="http://schemas.openxmlformats.org/presentationml/2006/main">
  <p:tag name="AS_UNIQUEID" val="571"/>
  <p:tag name="KSO_WM_DIAGRAM_VIRTUALLY_FRAME" val="{&quot;height&quot;:271.4250393700787,&quot;left&quot;:134.17503937007868,&quot;top&quot;:129.58354330708661,&quot;width&quot;:691.7}"/>
</p:tagLst>
</file>

<file path=ppt/tags/tag77.xml><?xml version="1.0" encoding="utf-8"?>
<p:tagLst xmlns:p="http://schemas.openxmlformats.org/presentationml/2006/main">
  <p:tag name="AS_UNIQUEID" val="572"/>
  <p:tag name="KSO_WM_DIAGRAM_VIRTUALLY_FRAME" val="{&quot;height&quot;:271.4250393700787,&quot;left&quot;:134.17503937007868,&quot;top&quot;:129.58354330708661,&quot;width&quot;:691.7}"/>
</p:tagLst>
</file>

<file path=ppt/tags/tag78.xml><?xml version="1.0" encoding="utf-8"?>
<p:tagLst xmlns:p="http://schemas.openxmlformats.org/presentationml/2006/main">
  <p:tag name="AS_UNIQUEID" val="573"/>
  <p:tag name="KSO_WM_DIAGRAM_VIRTUALLY_FRAME" val="{&quot;height&quot;:271.4250393700787,&quot;left&quot;:134.17503937007868,&quot;top&quot;:129.58354330708661,&quot;width&quot;:691.7}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DIAGRAM_VIRTUALLY_FRAME" val="{&quot;height&quot;:271.4250393700787,&quot;left&quot;:134.17503937007868,&quot;top&quot;:129.58354330708661,&quot;width&quot;:691.7}"/>
</p:tagLst>
</file>

<file path=ppt/tags/tag81.xml><?xml version="1.0" encoding="utf-8"?>
<p:tagLst xmlns:p="http://schemas.openxmlformats.org/presentationml/2006/main">
  <p:tag name="AS_UNIQUEID" val="576"/>
  <p:tag name="KSO_WM_DIAGRAM_VIRTUALLY_FRAME" val="{&quot;height&quot;:271.4250393700787,&quot;left&quot;:134.17503937007868,&quot;top&quot;:129.58354330708661,&quot;width&quot;:691.7}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299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Finished</vt:lpstr>
      <vt:lpstr>Courier New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2026-01-31T18:24:00Z</cp:lastPrinted>
  <dcterms:created xsi:type="dcterms:W3CDTF">2026-01-31T18:24:00Z</dcterms:created>
  <dcterms:modified xsi:type="dcterms:W3CDTF">2026-01-31T10:24:00Z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