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2949" r:id="rId6"/>
    <p:sldId id="2950" r:id="rId7"/>
    <p:sldId id="2951" r:id="rId8"/>
    <p:sldId id="2952" r:id="rId9"/>
    <p:sldId id="2953" r:id="rId10"/>
    <p:sldId id="2954" r:id="rId11"/>
    <p:sldId id="2955" r:id="rId12"/>
    <p:sldId id="2956" r:id="rId13"/>
    <p:sldId id="2957" r:id="rId14"/>
    <p:sldId id="2958" r:id="rId15"/>
    <p:sldId id="2959" r:id="rId16"/>
    <p:sldId id="2960" r:id="rId17"/>
    <p:sldId id="2961" r:id="rId18"/>
    <p:sldId id="2962" r:id="rId19"/>
    <p:sldId id="2963" r:id="rId20"/>
    <p:sldId id="2964" r:id="rId21"/>
    <p:sldId id="2965" r:id="rId22"/>
    <p:sldId id="2967" r:id="rId23"/>
    <p:sldId id="2968" r:id="rId24"/>
    <p:sldId id="2969" r:id="rId25"/>
    <p:sldId id="2970" r:id="rId26"/>
    <p:sldId id="2971" r:id="rId27"/>
    <p:sldId id="2972" r:id="rId28"/>
    <p:sldId id="2973" r:id="rId29"/>
    <p:sldId id="2974" r:id="rId30"/>
    <p:sldId id="2975" r:id="rId31"/>
    <p:sldId id="2976" r:id="rId32"/>
    <p:sldId id="2977" r:id="rId33"/>
    <p:sldId id="2978" r:id="rId34"/>
    <p:sldId id="2979" r:id="rId35"/>
    <p:sldId id="2980" r:id="rId36"/>
    <p:sldId id="2981" r:id="rId37"/>
    <p:sldId id="2966" r:id="rId38"/>
  </p:sldIdLst>
  <p:sldSz cx="9144000" cy="5143500" type="screen16x9"/>
  <p:notesSz cx="6858000" cy="9144000"/>
  <p:custDataLst>
    <p:tags r:id="rId39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9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slide" Target="slides/slide33.xml" /><Relationship Id="rId38" Type="http://schemas.openxmlformats.org/officeDocument/2006/relationships/slide" Target="slides/slide34.xml" /><Relationship Id="rId39" Type="http://schemas.openxmlformats.org/officeDocument/2006/relationships/tags" Target="tags/tag604.xml" /><Relationship Id="rId4" Type="http://schemas.openxmlformats.org/officeDocument/2006/relationships/handoutMaster" Target="handoutMasters/handoutMaster1.xml" /><Relationship Id="rId40" Type="http://schemas.openxmlformats.org/officeDocument/2006/relationships/presProps" Target="presProps.xml" /><Relationship Id="rId41" Type="http://schemas.openxmlformats.org/officeDocument/2006/relationships/viewProps" Target="viewProps.xml" /><Relationship Id="rId42" Type="http://schemas.openxmlformats.org/officeDocument/2006/relationships/theme" Target="theme/theme1.xml" /><Relationship Id="rId43" Type="http://schemas.openxmlformats.org/officeDocument/2006/relationships/tableStyles" Target="tableStyles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tags" Target="../tags/tag43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.xml" /><Relationship Id="rId4" Type="http://schemas.openxmlformats.org/officeDocument/2006/relationships/tags" Target="../tags/tag50.xml" /><Relationship Id="rId5" Type="http://schemas.openxmlformats.org/officeDocument/2006/relationships/tags" Target="../tags/tag51.xml" /><Relationship Id="rId6" Type="http://schemas.openxmlformats.org/officeDocument/2006/relationships/tags" Target="../tags/tag52.xml" /><Relationship Id="rId7" Type="http://schemas.openxmlformats.org/officeDocument/2006/relationships/tags" Target="../tags/tag53.xml" /><Relationship Id="rId8" Type="http://schemas.openxmlformats.org/officeDocument/2006/relationships/tags" Target="../tags/tag54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2.xml" /><Relationship Id="rId4" Type="http://schemas.openxmlformats.org/officeDocument/2006/relationships/tags" Target="../tags/tag493.xml" /><Relationship Id="rId5" Type="http://schemas.openxmlformats.org/officeDocument/2006/relationships/tags" Target="../tags/tag494.xml" /><Relationship Id="rId6" Type="http://schemas.openxmlformats.org/officeDocument/2006/relationships/tags" Target="../tags/tag495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05.xml" /><Relationship Id="rId4" Type="http://schemas.openxmlformats.org/officeDocument/2006/relationships/tags" Target="../tags/tag506.xml" /><Relationship Id="rId5" Type="http://schemas.openxmlformats.org/officeDocument/2006/relationships/tags" Target="../tags/tag507.xml" /><Relationship Id="rId6" Type="http://schemas.openxmlformats.org/officeDocument/2006/relationships/tags" Target="../tags/tag508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14.xml" /><Relationship Id="rId4" Type="http://schemas.openxmlformats.org/officeDocument/2006/relationships/tags" Target="../tags/tag515.xml" /><Relationship Id="rId5" Type="http://schemas.openxmlformats.org/officeDocument/2006/relationships/tags" Target="../tags/tag516.xml" /><Relationship Id="rId6" Type="http://schemas.openxmlformats.org/officeDocument/2006/relationships/tags" Target="../tags/tag517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28.xml" /><Relationship Id="rId4" Type="http://schemas.openxmlformats.org/officeDocument/2006/relationships/tags" Target="../tags/tag529.xml" /><Relationship Id="rId5" Type="http://schemas.openxmlformats.org/officeDocument/2006/relationships/tags" Target="../tags/tag530.xml" /><Relationship Id="rId6" Type="http://schemas.openxmlformats.org/officeDocument/2006/relationships/tags" Target="../tags/tag53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42.xml" /><Relationship Id="rId4" Type="http://schemas.openxmlformats.org/officeDocument/2006/relationships/tags" Target="../tags/tag543.xml" /><Relationship Id="rId5" Type="http://schemas.openxmlformats.org/officeDocument/2006/relationships/tags" Target="../tags/tag544.xml" /><Relationship Id="rId6" Type="http://schemas.openxmlformats.org/officeDocument/2006/relationships/tags" Target="../tags/tag545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55.xml" /><Relationship Id="rId4" Type="http://schemas.openxmlformats.org/officeDocument/2006/relationships/tags" Target="../tags/tag556.xml" /><Relationship Id="rId5" Type="http://schemas.openxmlformats.org/officeDocument/2006/relationships/tags" Target="../tags/tag557.xml" /><Relationship Id="rId6" Type="http://schemas.openxmlformats.org/officeDocument/2006/relationships/tags" Target="../tags/tag558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67.xml" /><Relationship Id="rId4" Type="http://schemas.openxmlformats.org/officeDocument/2006/relationships/tags" Target="../tags/tag568.xml" /><Relationship Id="rId5" Type="http://schemas.openxmlformats.org/officeDocument/2006/relationships/tags" Target="../tags/tag569.xml" /><Relationship Id="rId6" Type="http://schemas.openxmlformats.org/officeDocument/2006/relationships/tags" Target="../tags/tag570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07.xml" /><Relationship Id="rId4" Type="http://schemas.openxmlformats.org/officeDocument/2006/relationships/tags" Target="../tags/tag408.xml" /><Relationship Id="rId5" Type="http://schemas.openxmlformats.org/officeDocument/2006/relationships/tags" Target="../tags/tag409.xml" /><Relationship Id="rId6" Type="http://schemas.openxmlformats.org/officeDocument/2006/relationships/tags" Target="../tags/tag410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16.xml" /><Relationship Id="rId4" Type="http://schemas.openxmlformats.org/officeDocument/2006/relationships/tags" Target="../tags/tag417.xml" /><Relationship Id="rId5" Type="http://schemas.openxmlformats.org/officeDocument/2006/relationships/tags" Target="../tags/tag418.xml" /><Relationship Id="rId6" Type="http://schemas.openxmlformats.org/officeDocument/2006/relationships/tags" Target="../tags/tag419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24.xml" /><Relationship Id="rId4" Type="http://schemas.openxmlformats.org/officeDocument/2006/relationships/tags" Target="../tags/tag425.xml" /><Relationship Id="rId5" Type="http://schemas.openxmlformats.org/officeDocument/2006/relationships/tags" Target="../tags/tag426.xml" /><Relationship Id="rId6" Type="http://schemas.openxmlformats.org/officeDocument/2006/relationships/tags" Target="../tags/tag427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35.xml" /><Relationship Id="rId4" Type="http://schemas.openxmlformats.org/officeDocument/2006/relationships/tags" Target="../tags/tag436.xml" /><Relationship Id="rId5" Type="http://schemas.openxmlformats.org/officeDocument/2006/relationships/tags" Target="../tags/tag437.xml" /><Relationship Id="rId6" Type="http://schemas.openxmlformats.org/officeDocument/2006/relationships/tags" Target="../tags/tag438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51.xml" /><Relationship Id="rId4" Type="http://schemas.openxmlformats.org/officeDocument/2006/relationships/tags" Target="../tags/tag452.xml" /><Relationship Id="rId5" Type="http://schemas.openxmlformats.org/officeDocument/2006/relationships/tags" Target="../tags/tag453.xml" /><Relationship Id="rId6" Type="http://schemas.openxmlformats.org/officeDocument/2006/relationships/tags" Target="../tags/tag454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65.xml" /><Relationship Id="rId4" Type="http://schemas.openxmlformats.org/officeDocument/2006/relationships/tags" Target="../tags/tag466.xml" /><Relationship Id="rId5" Type="http://schemas.openxmlformats.org/officeDocument/2006/relationships/tags" Target="../tags/tag467.xml" /><Relationship Id="rId6" Type="http://schemas.openxmlformats.org/officeDocument/2006/relationships/tags" Target="../tags/tag468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74.xml" /><Relationship Id="rId4" Type="http://schemas.openxmlformats.org/officeDocument/2006/relationships/tags" Target="../tags/tag475.xml" /><Relationship Id="rId5" Type="http://schemas.openxmlformats.org/officeDocument/2006/relationships/tags" Target="../tags/tag476.xml" /><Relationship Id="rId6" Type="http://schemas.openxmlformats.org/officeDocument/2006/relationships/tags" Target="../tags/tag477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83.xml" /><Relationship Id="rId4" Type="http://schemas.openxmlformats.org/officeDocument/2006/relationships/tags" Target="../tags/tag484.xml" /><Relationship Id="rId5" Type="http://schemas.openxmlformats.org/officeDocument/2006/relationships/tags" Target="../tags/tag485.xml" /><Relationship Id="rId6" Type="http://schemas.openxmlformats.org/officeDocument/2006/relationships/tags" Target="../tags/tag486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2026年1月31日星期六6时4分36秒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2026年1月31日星期六6时4分35秒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61.xml" /><Relationship Id="rId12" Type="http://schemas.openxmlformats.org/officeDocument/2006/relationships/image" Target="../media/image13.png" /><Relationship Id="rId13" Type="http://schemas.openxmlformats.org/officeDocument/2006/relationships/tags" Target="../tags/tag62.xml" /><Relationship Id="rId14" Type="http://schemas.openxmlformats.org/officeDocument/2006/relationships/tags" Target="../tags/tag63.xml" /><Relationship Id="rId15" Type="http://schemas.openxmlformats.org/officeDocument/2006/relationships/tags" Target="../tags/tag64.xml" /><Relationship Id="rId16" Type="http://schemas.openxmlformats.org/officeDocument/2006/relationships/image" Target="../media/image14.png" /><Relationship Id="rId17" Type="http://schemas.openxmlformats.org/officeDocument/2006/relationships/tags" Target="../tags/tag65.xml" /><Relationship Id="rId18" Type="http://schemas.openxmlformats.org/officeDocument/2006/relationships/tags" Target="../tags/tag66.xml" /><Relationship Id="rId19" Type="http://schemas.openxmlformats.org/officeDocument/2006/relationships/tags" Target="../tags/tag67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5.gif" /><Relationship Id="rId21" Type="http://schemas.openxmlformats.org/officeDocument/2006/relationships/tags" Target="../tags/tag68.xml" /><Relationship Id="rId22" Type="http://schemas.openxmlformats.org/officeDocument/2006/relationships/tags" Target="../tags/tag69.xml" /><Relationship Id="rId23" Type="http://schemas.openxmlformats.org/officeDocument/2006/relationships/tags" Target="../tags/tag70.xml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image" Target="../media/image11.png" /><Relationship Id="rId7" Type="http://schemas.openxmlformats.org/officeDocument/2006/relationships/tags" Target="../tags/tag58.xml" /><Relationship Id="rId8" Type="http://schemas.openxmlformats.org/officeDocument/2006/relationships/tags" Target="../tags/tag59.xml" /><Relationship Id="rId9" Type="http://schemas.openxmlformats.org/officeDocument/2006/relationships/tags" Target="../tags/tag60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microsoft.com/office/2007/relationships/hdphoto" Target="../media/image28.wdp" /><Relationship Id="rId11" Type="http://schemas.openxmlformats.org/officeDocument/2006/relationships/tags" Target="../tags/tag183.xml" /><Relationship Id="rId12" Type="http://schemas.openxmlformats.org/officeDocument/2006/relationships/tags" Target="../tags/tag184.xml" /><Relationship Id="rId13" Type="http://schemas.openxmlformats.org/officeDocument/2006/relationships/tags" Target="../tags/tag185.xml" /><Relationship Id="rId14" Type="http://schemas.openxmlformats.org/officeDocument/2006/relationships/tags" Target="../tags/tag186.xml" /><Relationship Id="rId15" Type="http://schemas.openxmlformats.org/officeDocument/2006/relationships/tags" Target="../tags/tag187.xml" /><Relationship Id="rId16" Type="http://schemas.openxmlformats.org/officeDocument/2006/relationships/tags" Target="../tags/tag188.xml" /><Relationship Id="rId17" Type="http://schemas.openxmlformats.org/officeDocument/2006/relationships/tags" Target="../tags/tag189.xml" /><Relationship Id="rId18" Type="http://schemas.openxmlformats.org/officeDocument/2006/relationships/tags" Target="../tags/tag190.xml" /><Relationship Id="rId19" Type="http://schemas.openxmlformats.org/officeDocument/2006/relationships/tags" Target="../tags/tag191.xml" /><Relationship Id="rId2" Type="http://schemas.openxmlformats.org/officeDocument/2006/relationships/tags" Target="../tags/tag176.xml" /><Relationship Id="rId20" Type="http://schemas.openxmlformats.org/officeDocument/2006/relationships/tags" Target="../tags/tag192.xml" /><Relationship Id="rId21" Type="http://schemas.openxmlformats.org/officeDocument/2006/relationships/tags" Target="../tags/tag193.xml" /><Relationship Id="rId22" Type="http://schemas.openxmlformats.org/officeDocument/2006/relationships/tags" Target="../tags/tag194.xml" /><Relationship Id="rId23" Type="http://schemas.openxmlformats.org/officeDocument/2006/relationships/tags" Target="../tags/tag195.xml" /><Relationship Id="rId24" Type="http://schemas.openxmlformats.org/officeDocument/2006/relationships/tags" Target="../tags/tag196.xml" /><Relationship Id="rId25" Type="http://schemas.openxmlformats.org/officeDocument/2006/relationships/tags" Target="../tags/tag197.xml" /><Relationship Id="rId26" Type="http://schemas.openxmlformats.org/officeDocument/2006/relationships/tags" Target="../tags/tag198.xml" /><Relationship Id="rId27" Type="http://schemas.openxmlformats.org/officeDocument/2006/relationships/tags" Target="../tags/tag199.xml" /><Relationship Id="rId28" Type="http://schemas.openxmlformats.org/officeDocument/2006/relationships/tags" Target="../tags/tag200.xml" /><Relationship Id="rId29" Type="http://schemas.openxmlformats.org/officeDocument/2006/relationships/tags" Target="../tags/tag201.xml" /><Relationship Id="rId3" Type="http://schemas.openxmlformats.org/officeDocument/2006/relationships/tags" Target="../tags/tag177.xml" /><Relationship Id="rId30" Type="http://schemas.openxmlformats.org/officeDocument/2006/relationships/tags" Target="../tags/tag202.xml" /><Relationship Id="rId31" Type="http://schemas.openxmlformats.org/officeDocument/2006/relationships/tags" Target="../tags/tag203.xml" /><Relationship Id="rId32" Type="http://schemas.openxmlformats.org/officeDocument/2006/relationships/tags" Target="../tags/tag204.xml" /><Relationship Id="rId33" Type="http://schemas.openxmlformats.org/officeDocument/2006/relationships/tags" Target="../tags/tag205.xml" /><Relationship Id="rId34" Type="http://schemas.openxmlformats.org/officeDocument/2006/relationships/tags" Target="../tags/tag206.xml" /><Relationship Id="rId35" Type="http://schemas.openxmlformats.org/officeDocument/2006/relationships/tags" Target="../tags/tag207.xml" /><Relationship Id="rId36" Type="http://schemas.openxmlformats.org/officeDocument/2006/relationships/tags" Target="../tags/tag208.xml" /><Relationship Id="rId37" Type="http://schemas.openxmlformats.org/officeDocument/2006/relationships/tags" Target="../tags/tag209.xml" /><Relationship Id="rId38" Type="http://schemas.openxmlformats.org/officeDocument/2006/relationships/tags" Target="../tags/tag210.xml" /><Relationship Id="rId4" Type="http://schemas.openxmlformats.org/officeDocument/2006/relationships/tags" Target="../tags/tag178.xml" /><Relationship Id="rId5" Type="http://schemas.openxmlformats.org/officeDocument/2006/relationships/tags" Target="../tags/tag179.xml" /><Relationship Id="rId6" Type="http://schemas.openxmlformats.org/officeDocument/2006/relationships/tags" Target="../tags/tag180.xml" /><Relationship Id="rId7" Type="http://schemas.openxmlformats.org/officeDocument/2006/relationships/tags" Target="../tags/tag181.xml" /><Relationship Id="rId8" Type="http://schemas.openxmlformats.org/officeDocument/2006/relationships/tags" Target="../tags/tag182.xml" /><Relationship Id="rId9" Type="http://schemas.openxmlformats.org/officeDocument/2006/relationships/image" Target="../media/image27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5.png" /><Relationship Id="rId11" Type="http://schemas.openxmlformats.org/officeDocument/2006/relationships/tags" Target="../tags/tag215.xml" /><Relationship Id="rId12" Type="http://schemas.openxmlformats.org/officeDocument/2006/relationships/tags" Target="../tags/tag216.xml" /><Relationship Id="rId13" Type="http://schemas.openxmlformats.org/officeDocument/2006/relationships/tags" Target="../tags/tag217.xml" /><Relationship Id="rId14" Type="http://schemas.openxmlformats.org/officeDocument/2006/relationships/tags" Target="../tags/tag218.xml" /><Relationship Id="rId15" Type="http://schemas.openxmlformats.org/officeDocument/2006/relationships/tags" Target="../tags/tag219.xml" /><Relationship Id="rId16" Type="http://schemas.openxmlformats.org/officeDocument/2006/relationships/tags" Target="../tags/tag220.xml" /><Relationship Id="rId17" Type="http://schemas.openxmlformats.org/officeDocument/2006/relationships/tags" Target="../tags/tag221.xml" /><Relationship Id="rId18" Type="http://schemas.openxmlformats.org/officeDocument/2006/relationships/tags" Target="../tags/tag222.xml" /><Relationship Id="rId19" Type="http://schemas.openxmlformats.org/officeDocument/2006/relationships/tags" Target="../tags/tag223.xml" /><Relationship Id="rId2" Type="http://schemas.openxmlformats.org/officeDocument/2006/relationships/tags" Target="../tags/tag211.xml" /><Relationship Id="rId20" Type="http://schemas.openxmlformats.org/officeDocument/2006/relationships/tags" Target="../tags/tag224.xml" /><Relationship Id="rId21" Type="http://schemas.openxmlformats.org/officeDocument/2006/relationships/tags" Target="../tags/tag225.xml" /><Relationship Id="rId22" Type="http://schemas.openxmlformats.org/officeDocument/2006/relationships/tags" Target="../tags/tag226.xml" /><Relationship Id="rId23" Type="http://schemas.openxmlformats.org/officeDocument/2006/relationships/tags" Target="../tags/tag227.xml" /><Relationship Id="rId24" Type="http://schemas.openxmlformats.org/officeDocument/2006/relationships/tags" Target="../tags/tag228.xml" /><Relationship Id="rId25" Type="http://schemas.openxmlformats.org/officeDocument/2006/relationships/tags" Target="../tags/tag229.xml" /><Relationship Id="rId26" Type="http://schemas.openxmlformats.org/officeDocument/2006/relationships/tags" Target="../tags/tag230.xml" /><Relationship Id="rId27" Type="http://schemas.openxmlformats.org/officeDocument/2006/relationships/image" Target="../media/image31.png" /><Relationship Id="rId28" Type="http://schemas.openxmlformats.org/officeDocument/2006/relationships/tags" Target="../tags/tag231.xml" /><Relationship Id="rId3" Type="http://schemas.openxmlformats.org/officeDocument/2006/relationships/image" Target="../media/image27.png" /><Relationship Id="rId4" Type="http://schemas.microsoft.com/office/2007/relationships/hdphoto" Target="../media/image28.wdp" /><Relationship Id="rId5" Type="http://schemas.openxmlformats.org/officeDocument/2006/relationships/tags" Target="../tags/tag212.xml" /><Relationship Id="rId6" Type="http://schemas.openxmlformats.org/officeDocument/2006/relationships/image" Target="../media/image29.png" /><Relationship Id="rId7" Type="http://schemas.openxmlformats.org/officeDocument/2006/relationships/tags" Target="../tags/tag213.xml" /><Relationship Id="rId8" Type="http://schemas.openxmlformats.org/officeDocument/2006/relationships/image" Target="../media/image30.png" /><Relationship Id="rId9" Type="http://schemas.openxmlformats.org/officeDocument/2006/relationships/tags" Target="../tags/tag214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40.xml" /><Relationship Id="rId11" Type="http://schemas.openxmlformats.org/officeDocument/2006/relationships/tags" Target="../tags/tag241.xml" /><Relationship Id="rId12" Type="http://schemas.openxmlformats.org/officeDocument/2006/relationships/tags" Target="../tags/tag242.xml" /><Relationship Id="rId13" Type="http://schemas.openxmlformats.org/officeDocument/2006/relationships/tags" Target="../tags/tag243.xml" /><Relationship Id="rId14" Type="http://schemas.openxmlformats.org/officeDocument/2006/relationships/tags" Target="../tags/tag244.xml" /><Relationship Id="rId15" Type="http://schemas.openxmlformats.org/officeDocument/2006/relationships/tags" Target="../tags/tag245.xml" /><Relationship Id="rId16" Type="http://schemas.openxmlformats.org/officeDocument/2006/relationships/tags" Target="../tags/tag246.xml" /><Relationship Id="rId17" Type="http://schemas.openxmlformats.org/officeDocument/2006/relationships/tags" Target="../tags/tag247.xml" /><Relationship Id="rId18" Type="http://schemas.openxmlformats.org/officeDocument/2006/relationships/tags" Target="../tags/tag248.xml" /><Relationship Id="rId19" Type="http://schemas.openxmlformats.org/officeDocument/2006/relationships/tags" Target="../tags/tag249.xml" /><Relationship Id="rId2" Type="http://schemas.openxmlformats.org/officeDocument/2006/relationships/tags" Target="../tags/tag232.xml" /><Relationship Id="rId20" Type="http://schemas.openxmlformats.org/officeDocument/2006/relationships/tags" Target="../tags/tag250.xml" /><Relationship Id="rId21" Type="http://schemas.openxmlformats.org/officeDocument/2006/relationships/tags" Target="../tags/tag251.xml" /><Relationship Id="rId22" Type="http://schemas.openxmlformats.org/officeDocument/2006/relationships/tags" Target="../tags/tag252.xml" /><Relationship Id="rId23" Type="http://schemas.openxmlformats.org/officeDocument/2006/relationships/tags" Target="../tags/tag253.xml" /><Relationship Id="rId24" Type="http://schemas.openxmlformats.org/officeDocument/2006/relationships/tags" Target="../tags/tag254.xml" /><Relationship Id="rId25" Type="http://schemas.openxmlformats.org/officeDocument/2006/relationships/tags" Target="../tags/tag255.xml" /><Relationship Id="rId3" Type="http://schemas.openxmlformats.org/officeDocument/2006/relationships/tags" Target="../tags/tag233.xml" /><Relationship Id="rId4" Type="http://schemas.openxmlformats.org/officeDocument/2006/relationships/tags" Target="../tags/tag234.xml" /><Relationship Id="rId5" Type="http://schemas.openxmlformats.org/officeDocument/2006/relationships/tags" Target="../tags/tag235.xml" /><Relationship Id="rId6" Type="http://schemas.openxmlformats.org/officeDocument/2006/relationships/tags" Target="../tags/tag236.xml" /><Relationship Id="rId7" Type="http://schemas.openxmlformats.org/officeDocument/2006/relationships/tags" Target="../tags/tag237.xml" /><Relationship Id="rId8" Type="http://schemas.openxmlformats.org/officeDocument/2006/relationships/tags" Target="../tags/tag238.xml" /><Relationship Id="rId9" Type="http://schemas.openxmlformats.org/officeDocument/2006/relationships/tags" Target="../tags/tag239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4.xml" /><Relationship Id="rId11" Type="http://schemas.openxmlformats.org/officeDocument/2006/relationships/tags" Target="../tags/tag265.xml" /><Relationship Id="rId12" Type="http://schemas.openxmlformats.org/officeDocument/2006/relationships/tags" Target="../tags/tag266.xml" /><Relationship Id="rId13" Type="http://schemas.openxmlformats.org/officeDocument/2006/relationships/tags" Target="../tags/tag267.xml" /><Relationship Id="rId14" Type="http://schemas.openxmlformats.org/officeDocument/2006/relationships/tags" Target="../tags/tag268.xml" /><Relationship Id="rId15" Type="http://schemas.openxmlformats.org/officeDocument/2006/relationships/tags" Target="../tags/tag269.xml" /><Relationship Id="rId16" Type="http://schemas.openxmlformats.org/officeDocument/2006/relationships/tags" Target="../tags/tag270.xml" /><Relationship Id="rId17" Type="http://schemas.openxmlformats.org/officeDocument/2006/relationships/tags" Target="../tags/tag271.xml" /><Relationship Id="rId18" Type="http://schemas.openxmlformats.org/officeDocument/2006/relationships/tags" Target="../tags/tag272.xml" /><Relationship Id="rId19" Type="http://schemas.openxmlformats.org/officeDocument/2006/relationships/tags" Target="../tags/tag273.xml" /><Relationship Id="rId2" Type="http://schemas.openxmlformats.org/officeDocument/2006/relationships/tags" Target="../tags/tag256.xml" /><Relationship Id="rId20" Type="http://schemas.openxmlformats.org/officeDocument/2006/relationships/tags" Target="../tags/tag274.xml" /><Relationship Id="rId21" Type="http://schemas.openxmlformats.org/officeDocument/2006/relationships/tags" Target="../tags/tag275.xml" /><Relationship Id="rId3" Type="http://schemas.openxmlformats.org/officeDocument/2006/relationships/tags" Target="../tags/tag257.xml" /><Relationship Id="rId4" Type="http://schemas.openxmlformats.org/officeDocument/2006/relationships/tags" Target="../tags/tag258.xml" /><Relationship Id="rId5" Type="http://schemas.openxmlformats.org/officeDocument/2006/relationships/tags" Target="../tags/tag259.xml" /><Relationship Id="rId6" Type="http://schemas.openxmlformats.org/officeDocument/2006/relationships/tags" Target="../tags/tag260.xml" /><Relationship Id="rId7" Type="http://schemas.openxmlformats.org/officeDocument/2006/relationships/tags" Target="../tags/tag261.xml" /><Relationship Id="rId8" Type="http://schemas.openxmlformats.org/officeDocument/2006/relationships/tags" Target="../tags/tag262.xml" /><Relationship Id="rId9" Type="http://schemas.openxmlformats.org/officeDocument/2006/relationships/tags" Target="../tags/tag263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microsoft.com/office/2007/relationships/hdphoto" Target="../media/image28.wdp" /><Relationship Id="rId11" Type="http://schemas.openxmlformats.org/officeDocument/2006/relationships/tags" Target="../tags/tag282.xml" /><Relationship Id="rId12" Type="http://schemas.openxmlformats.org/officeDocument/2006/relationships/tags" Target="../tags/tag283.xml" /><Relationship Id="rId13" Type="http://schemas.openxmlformats.org/officeDocument/2006/relationships/image" Target="../media/image30.png" /><Relationship Id="rId14" Type="http://schemas.openxmlformats.org/officeDocument/2006/relationships/tags" Target="../tags/tag284.xml" /><Relationship Id="rId15" Type="http://schemas.openxmlformats.org/officeDocument/2006/relationships/image" Target="../media/image29.png" /><Relationship Id="rId16" Type="http://schemas.openxmlformats.org/officeDocument/2006/relationships/tags" Target="../tags/tag285.xml" /><Relationship Id="rId17" Type="http://schemas.openxmlformats.org/officeDocument/2006/relationships/tags" Target="../tags/tag286.xml" /><Relationship Id="rId18" Type="http://schemas.openxmlformats.org/officeDocument/2006/relationships/tags" Target="../tags/tag287.xml" /><Relationship Id="rId19" Type="http://schemas.openxmlformats.org/officeDocument/2006/relationships/tags" Target="../tags/tag288.xml" /><Relationship Id="rId2" Type="http://schemas.openxmlformats.org/officeDocument/2006/relationships/tags" Target="../tags/tag276.xml" /><Relationship Id="rId20" Type="http://schemas.openxmlformats.org/officeDocument/2006/relationships/tags" Target="../tags/tag289.xml" /><Relationship Id="rId21" Type="http://schemas.openxmlformats.org/officeDocument/2006/relationships/tags" Target="../tags/tag290.xml" /><Relationship Id="rId22" Type="http://schemas.openxmlformats.org/officeDocument/2006/relationships/tags" Target="../tags/tag291.xml" /><Relationship Id="rId23" Type="http://schemas.openxmlformats.org/officeDocument/2006/relationships/tags" Target="../tags/tag292.xml" /><Relationship Id="rId24" Type="http://schemas.openxmlformats.org/officeDocument/2006/relationships/tags" Target="../tags/tag293.xml" /><Relationship Id="rId25" Type="http://schemas.openxmlformats.org/officeDocument/2006/relationships/tags" Target="../tags/tag294.xml" /><Relationship Id="rId26" Type="http://schemas.openxmlformats.org/officeDocument/2006/relationships/tags" Target="../tags/tag295.xml" /><Relationship Id="rId27" Type="http://schemas.openxmlformats.org/officeDocument/2006/relationships/tags" Target="../tags/tag296.xml" /><Relationship Id="rId28" Type="http://schemas.openxmlformats.org/officeDocument/2006/relationships/tags" Target="../tags/tag297.xml" /><Relationship Id="rId29" Type="http://schemas.openxmlformats.org/officeDocument/2006/relationships/tags" Target="../tags/tag298.xml" /><Relationship Id="rId3" Type="http://schemas.openxmlformats.org/officeDocument/2006/relationships/tags" Target="../tags/tag277.xml" /><Relationship Id="rId30" Type="http://schemas.openxmlformats.org/officeDocument/2006/relationships/tags" Target="../tags/tag299.xml" /><Relationship Id="rId31" Type="http://schemas.openxmlformats.org/officeDocument/2006/relationships/tags" Target="../tags/tag300.xml" /><Relationship Id="rId32" Type="http://schemas.openxmlformats.org/officeDocument/2006/relationships/tags" Target="../tags/tag301.xml" /><Relationship Id="rId33" Type="http://schemas.openxmlformats.org/officeDocument/2006/relationships/tags" Target="../tags/tag302.xml" /><Relationship Id="rId34" Type="http://schemas.openxmlformats.org/officeDocument/2006/relationships/tags" Target="../tags/tag303.xml" /><Relationship Id="rId35" Type="http://schemas.openxmlformats.org/officeDocument/2006/relationships/tags" Target="../tags/tag304.xml" /><Relationship Id="rId36" Type="http://schemas.openxmlformats.org/officeDocument/2006/relationships/tags" Target="../tags/tag305.xml" /><Relationship Id="rId37" Type="http://schemas.openxmlformats.org/officeDocument/2006/relationships/tags" Target="../tags/tag306.xml" /><Relationship Id="rId38" Type="http://schemas.openxmlformats.org/officeDocument/2006/relationships/tags" Target="../tags/tag307.xml" /><Relationship Id="rId39" Type="http://schemas.openxmlformats.org/officeDocument/2006/relationships/tags" Target="../tags/tag308.xml" /><Relationship Id="rId4" Type="http://schemas.openxmlformats.org/officeDocument/2006/relationships/tags" Target="../tags/tag278.xml" /><Relationship Id="rId40" Type="http://schemas.openxmlformats.org/officeDocument/2006/relationships/tags" Target="../tags/tag309.xml" /><Relationship Id="rId41" Type="http://schemas.openxmlformats.org/officeDocument/2006/relationships/tags" Target="../tags/tag310.xml" /><Relationship Id="rId42" Type="http://schemas.openxmlformats.org/officeDocument/2006/relationships/tags" Target="../tags/tag311.xml" /><Relationship Id="rId43" Type="http://schemas.openxmlformats.org/officeDocument/2006/relationships/tags" Target="../tags/tag312.xml" /><Relationship Id="rId44" Type="http://schemas.openxmlformats.org/officeDocument/2006/relationships/tags" Target="../tags/tag313.xml" /><Relationship Id="rId45" Type="http://schemas.openxmlformats.org/officeDocument/2006/relationships/tags" Target="../tags/tag314.xml" /><Relationship Id="rId46" Type="http://schemas.openxmlformats.org/officeDocument/2006/relationships/tags" Target="../tags/tag315.xml" /><Relationship Id="rId47" Type="http://schemas.openxmlformats.org/officeDocument/2006/relationships/tags" Target="../tags/tag316.xml" /><Relationship Id="rId48" Type="http://schemas.openxmlformats.org/officeDocument/2006/relationships/tags" Target="../tags/tag317.xml" /><Relationship Id="rId49" Type="http://schemas.openxmlformats.org/officeDocument/2006/relationships/tags" Target="../tags/tag318.xml" /><Relationship Id="rId5" Type="http://schemas.openxmlformats.org/officeDocument/2006/relationships/tags" Target="../tags/tag279.xml" /><Relationship Id="rId50" Type="http://schemas.openxmlformats.org/officeDocument/2006/relationships/tags" Target="../tags/tag319.xml" /><Relationship Id="rId51" Type="http://schemas.openxmlformats.org/officeDocument/2006/relationships/tags" Target="../tags/tag320.xml" /><Relationship Id="rId52" Type="http://schemas.openxmlformats.org/officeDocument/2006/relationships/tags" Target="../tags/tag321.xml" /><Relationship Id="rId53" Type="http://schemas.openxmlformats.org/officeDocument/2006/relationships/tags" Target="../tags/tag322.xml" /><Relationship Id="rId54" Type="http://schemas.openxmlformats.org/officeDocument/2006/relationships/tags" Target="../tags/tag323.xml" /><Relationship Id="rId6" Type="http://schemas.openxmlformats.org/officeDocument/2006/relationships/image" Target="../media/image25.png" /><Relationship Id="rId7" Type="http://schemas.openxmlformats.org/officeDocument/2006/relationships/tags" Target="../tags/tag280.xml" /><Relationship Id="rId8" Type="http://schemas.openxmlformats.org/officeDocument/2006/relationships/tags" Target="../tags/tag281.xml" /><Relationship Id="rId9" Type="http://schemas.openxmlformats.org/officeDocument/2006/relationships/image" Target="../media/image27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30.xml" /><Relationship Id="rId11" Type="http://schemas.openxmlformats.org/officeDocument/2006/relationships/tags" Target="../tags/tag331.xml" /><Relationship Id="rId12" Type="http://schemas.openxmlformats.org/officeDocument/2006/relationships/tags" Target="../tags/tag332.xml" /><Relationship Id="rId13" Type="http://schemas.openxmlformats.org/officeDocument/2006/relationships/tags" Target="../tags/tag333.xml" /><Relationship Id="rId14" Type="http://schemas.openxmlformats.org/officeDocument/2006/relationships/tags" Target="../tags/tag334.xml" /><Relationship Id="rId15" Type="http://schemas.openxmlformats.org/officeDocument/2006/relationships/tags" Target="../tags/tag335.xml" /><Relationship Id="rId16" Type="http://schemas.openxmlformats.org/officeDocument/2006/relationships/tags" Target="../tags/tag336.xml" /><Relationship Id="rId17" Type="http://schemas.openxmlformats.org/officeDocument/2006/relationships/tags" Target="../tags/tag337.xml" /><Relationship Id="rId18" Type="http://schemas.openxmlformats.org/officeDocument/2006/relationships/tags" Target="../tags/tag338.xml" /><Relationship Id="rId19" Type="http://schemas.openxmlformats.org/officeDocument/2006/relationships/tags" Target="../tags/tag339.xml" /><Relationship Id="rId2" Type="http://schemas.openxmlformats.org/officeDocument/2006/relationships/tags" Target="../tags/tag324.xml" /><Relationship Id="rId20" Type="http://schemas.openxmlformats.org/officeDocument/2006/relationships/tags" Target="../tags/tag340.xml" /><Relationship Id="rId21" Type="http://schemas.openxmlformats.org/officeDocument/2006/relationships/tags" Target="../tags/tag341.xml" /><Relationship Id="rId22" Type="http://schemas.openxmlformats.org/officeDocument/2006/relationships/tags" Target="../tags/tag342.xml" /><Relationship Id="rId23" Type="http://schemas.openxmlformats.org/officeDocument/2006/relationships/tags" Target="../tags/tag343.xml" /><Relationship Id="rId24" Type="http://schemas.openxmlformats.org/officeDocument/2006/relationships/tags" Target="../tags/tag344.xml" /><Relationship Id="rId25" Type="http://schemas.openxmlformats.org/officeDocument/2006/relationships/tags" Target="../tags/tag345.xml" /><Relationship Id="rId26" Type="http://schemas.openxmlformats.org/officeDocument/2006/relationships/tags" Target="../tags/tag346.xml" /><Relationship Id="rId27" Type="http://schemas.openxmlformats.org/officeDocument/2006/relationships/tags" Target="../tags/tag347.xml" /><Relationship Id="rId28" Type="http://schemas.openxmlformats.org/officeDocument/2006/relationships/tags" Target="../tags/tag348.xml" /><Relationship Id="rId29" Type="http://schemas.openxmlformats.org/officeDocument/2006/relationships/tags" Target="../tags/tag349.xml" /><Relationship Id="rId3" Type="http://schemas.openxmlformats.org/officeDocument/2006/relationships/image" Target="../media/image25.png" /><Relationship Id="rId30" Type="http://schemas.openxmlformats.org/officeDocument/2006/relationships/tags" Target="../tags/tag350.xml" /><Relationship Id="rId31" Type="http://schemas.openxmlformats.org/officeDocument/2006/relationships/tags" Target="../tags/tag351.xml" /><Relationship Id="rId32" Type="http://schemas.openxmlformats.org/officeDocument/2006/relationships/tags" Target="../tags/tag352.xml" /><Relationship Id="rId33" Type="http://schemas.openxmlformats.org/officeDocument/2006/relationships/tags" Target="../tags/tag353.xml" /><Relationship Id="rId34" Type="http://schemas.openxmlformats.org/officeDocument/2006/relationships/tags" Target="../tags/tag354.xml" /><Relationship Id="rId35" Type="http://schemas.openxmlformats.org/officeDocument/2006/relationships/image" Target="../media/image26.png" /><Relationship Id="rId36" Type="http://schemas.openxmlformats.org/officeDocument/2006/relationships/tags" Target="../tags/tag355.xml" /><Relationship Id="rId37" Type="http://schemas.openxmlformats.org/officeDocument/2006/relationships/image" Target="../media/image27.png" /><Relationship Id="rId38" Type="http://schemas.microsoft.com/office/2007/relationships/hdphoto" Target="../media/image28.wdp" /><Relationship Id="rId39" Type="http://schemas.openxmlformats.org/officeDocument/2006/relationships/tags" Target="../tags/tag356.xml" /><Relationship Id="rId4" Type="http://schemas.openxmlformats.org/officeDocument/2006/relationships/tags" Target="../tags/tag325.xml" /><Relationship Id="rId40" Type="http://schemas.openxmlformats.org/officeDocument/2006/relationships/tags" Target="../tags/tag357.xml" /><Relationship Id="rId41" Type="http://schemas.openxmlformats.org/officeDocument/2006/relationships/tags" Target="../tags/tag358.xml" /><Relationship Id="rId42" Type="http://schemas.openxmlformats.org/officeDocument/2006/relationships/tags" Target="../tags/tag359.xml" /><Relationship Id="rId43" Type="http://schemas.openxmlformats.org/officeDocument/2006/relationships/tags" Target="../tags/tag360.xml" /><Relationship Id="rId44" Type="http://schemas.openxmlformats.org/officeDocument/2006/relationships/tags" Target="../tags/tag361.xml" /><Relationship Id="rId45" Type="http://schemas.openxmlformats.org/officeDocument/2006/relationships/tags" Target="../tags/tag362.xml" /><Relationship Id="rId46" Type="http://schemas.openxmlformats.org/officeDocument/2006/relationships/tags" Target="../tags/tag363.xml" /><Relationship Id="rId47" Type="http://schemas.openxmlformats.org/officeDocument/2006/relationships/tags" Target="../tags/tag364.xml" /><Relationship Id="rId48" Type="http://schemas.openxmlformats.org/officeDocument/2006/relationships/tags" Target="../tags/tag365.xml" /><Relationship Id="rId5" Type="http://schemas.openxmlformats.org/officeDocument/2006/relationships/image" Target="../media/image30.png" /><Relationship Id="rId6" Type="http://schemas.openxmlformats.org/officeDocument/2006/relationships/tags" Target="../tags/tag326.xml" /><Relationship Id="rId7" Type="http://schemas.openxmlformats.org/officeDocument/2006/relationships/tags" Target="../tags/tag327.xml" /><Relationship Id="rId8" Type="http://schemas.openxmlformats.org/officeDocument/2006/relationships/tags" Target="../tags/tag328.xml" /><Relationship Id="rId9" Type="http://schemas.openxmlformats.org/officeDocument/2006/relationships/tags" Target="../tags/tag329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74.xml" /><Relationship Id="rId11" Type="http://schemas.openxmlformats.org/officeDocument/2006/relationships/tags" Target="../tags/tag375.xml" /><Relationship Id="rId12" Type="http://schemas.openxmlformats.org/officeDocument/2006/relationships/image" Target="../media/image27.png" /><Relationship Id="rId13" Type="http://schemas.microsoft.com/office/2007/relationships/hdphoto" Target="../media/image28.wdp" /><Relationship Id="rId14" Type="http://schemas.openxmlformats.org/officeDocument/2006/relationships/tags" Target="../tags/tag376.xml" /><Relationship Id="rId15" Type="http://schemas.openxmlformats.org/officeDocument/2006/relationships/tags" Target="../tags/tag377.xml" /><Relationship Id="rId16" Type="http://schemas.openxmlformats.org/officeDocument/2006/relationships/tags" Target="../tags/tag378.xml" /><Relationship Id="rId17" Type="http://schemas.openxmlformats.org/officeDocument/2006/relationships/tags" Target="../tags/tag379.xml" /><Relationship Id="rId18" Type="http://schemas.openxmlformats.org/officeDocument/2006/relationships/tags" Target="../tags/tag380.xml" /><Relationship Id="rId19" Type="http://schemas.openxmlformats.org/officeDocument/2006/relationships/tags" Target="../tags/tag381.xml" /><Relationship Id="rId2" Type="http://schemas.openxmlformats.org/officeDocument/2006/relationships/tags" Target="../tags/tag366.xml" /><Relationship Id="rId20" Type="http://schemas.openxmlformats.org/officeDocument/2006/relationships/tags" Target="../tags/tag382.xml" /><Relationship Id="rId3" Type="http://schemas.openxmlformats.org/officeDocument/2006/relationships/tags" Target="../tags/tag367.xml" /><Relationship Id="rId4" Type="http://schemas.openxmlformats.org/officeDocument/2006/relationships/tags" Target="../tags/tag368.xml" /><Relationship Id="rId5" Type="http://schemas.openxmlformats.org/officeDocument/2006/relationships/tags" Target="../tags/tag369.xml" /><Relationship Id="rId6" Type="http://schemas.openxmlformats.org/officeDocument/2006/relationships/tags" Target="../tags/tag370.xml" /><Relationship Id="rId7" Type="http://schemas.openxmlformats.org/officeDocument/2006/relationships/tags" Target="../tags/tag371.xml" /><Relationship Id="rId8" Type="http://schemas.openxmlformats.org/officeDocument/2006/relationships/tags" Target="../tags/tag372.xml" /><Relationship Id="rId9" Type="http://schemas.openxmlformats.org/officeDocument/2006/relationships/tags" Target="../tags/tag373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91.xml" /><Relationship Id="rId11" Type="http://schemas.openxmlformats.org/officeDocument/2006/relationships/image" Target="../media/image32.png" /><Relationship Id="rId12" Type="http://schemas.openxmlformats.org/officeDocument/2006/relationships/tags" Target="../tags/tag392.xml" /><Relationship Id="rId2" Type="http://schemas.openxmlformats.org/officeDocument/2006/relationships/tags" Target="../tags/tag383.xml" /><Relationship Id="rId3" Type="http://schemas.openxmlformats.org/officeDocument/2006/relationships/tags" Target="../tags/tag384.xml" /><Relationship Id="rId4" Type="http://schemas.openxmlformats.org/officeDocument/2006/relationships/tags" Target="../tags/tag385.xml" /><Relationship Id="rId5" Type="http://schemas.openxmlformats.org/officeDocument/2006/relationships/tags" Target="../tags/tag386.xml" /><Relationship Id="rId6" Type="http://schemas.openxmlformats.org/officeDocument/2006/relationships/tags" Target="../tags/tag387.xml" /><Relationship Id="rId7" Type="http://schemas.openxmlformats.org/officeDocument/2006/relationships/tags" Target="../tags/tag388.xml" /><Relationship Id="rId8" Type="http://schemas.openxmlformats.org/officeDocument/2006/relationships/tags" Target="../tags/tag389.xml" /><Relationship Id="rId9" Type="http://schemas.openxmlformats.org/officeDocument/2006/relationships/tags" Target="../tags/tag390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01.xml" /><Relationship Id="rId11" Type="http://schemas.openxmlformats.org/officeDocument/2006/relationships/tags" Target="../tags/tag402.xml" /><Relationship Id="rId12" Type="http://schemas.openxmlformats.org/officeDocument/2006/relationships/image" Target="../media/image30.png" /><Relationship Id="rId13" Type="http://schemas.openxmlformats.org/officeDocument/2006/relationships/tags" Target="../tags/tag403.xml" /><Relationship Id="rId14" Type="http://schemas.openxmlformats.org/officeDocument/2006/relationships/image" Target="../media/image25.png" /><Relationship Id="rId15" Type="http://schemas.openxmlformats.org/officeDocument/2006/relationships/tags" Target="../tags/tag404.xml" /><Relationship Id="rId16" Type="http://schemas.openxmlformats.org/officeDocument/2006/relationships/image" Target="../media/image26.png" /><Relationship Id="rId17" Type="http://schemas.openxmlformats.org/officeDocument/2006/relationships/tags" Target="../tags/tag405.xml" /><Relationship Id="rId18" Type="http://schemas.openxmlformats.org/officeDocument/2006/relationships/image" Target="../media/image27.png" /><Relationship Id="rId19" Type="http://schemas.microsoft.com/office/2007/relationships/hdphoto" Target="../media/image28.wdp" /><Relationship Id="rId2" Type="http://schemas.openxmlformats.org/officeDocument/2006/relationships/tags" Target="../tags/tag393.xml" /><Relationship Id="rId20" Type="http://schemas.openxmlformats.org/officeDocument/2006/relationships/tags" Target="../tags/tag406.xml" /><Relationship Id="rId3" Type="http://schemas.openxmlformats.org/officeDocument/2006/relationships/tags" Target="../tags/tag394.xml" /><Relationship Id="rId4" Type="http://schemas.openxmlformats.org/officeDocument/2006/relationships/tags" Target="../tags/tag395.xml" /><Relationship Id="rId5" Type="http://schemas.openxmlformats.org/officeDocument/2006/relationships/tags" Target="../tags/tag396.xml" /><Relationship Id="rId6" Type="http://schemas.openxmlformats.org/officeDocument/2006/relationships/tags" Target="../tags/tag397.xml" /><Relationship Id="rId7" Type="http://schemas.openxmlformats.org/officeDocument/2006/relationships/tags" Target="../tags/tag398.xml" /><Relationship Id="rId8" Type="http://schemas.openxmlformats.org/officeDocument/2006/relationships/tags" Target="../tags/tag399.xml" /><Relationship Id="rId9" Type="http://schemas.openxmlformats.org/officeDocument/2006/relationships/tags" Target="../tags/tag400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411.xml" /><Relationship Id="rId4" Type="http://schemas.openxmlformats.org/officeDocument/2006/relationships/tags" Target="../tags/tag412.xml" /><Relationship Id="rId5" Type="http://schemas.openxmlformats.org/officeDocument/2006/relationships/tags" Target="../tags/tag413.xml" /><Relationship Id="rId6" Type="http://schemas.openxmlformats.org/officeDocument/2006/relationships/tags" Target="../tags/tag414.xml" /><Relationship Id="rId7" Type="http://schemas.openxmlformats.org/officeDocument/2006/relationships/tags" Target="../tags/tag415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79.xml" /><Relationship Id="rId11" Type="http://schemas.openxmlformats.org/officeDocument/2006/relationships/tags" Target="../tags/tag80.xml" /><Relationship Id="rId12" Type="http://schemas.openxmlformats.org/officeDocument/2006/relationships/tags" Target="../tags/tag81.xml" /><Relationship Id="rId13" Type="http://schemas.openxmlformats.org/officeDocument/2006/relationships/tags" Target="../tags/tag82.xml" /><Relationship Id="rId14" Type="http://schemas.openxmlformats.org/officeDocument/2006/relationships/tags" Target="../tags/tag83.xml" /><Relationship Id="rId15" Type="http://schemas.openxmlformats.org/officeDocument/2006/relationships/tags" Target="../tags/tag84.xml" /><Relationship Id="rId16" Type="http://schemas.openxmlformats.org/officeDocument/2006/relationships/tags" Target="../tags/tag85.xml" /><Relationship Id="rId17" Type="http://schemas.openxmlformats.org/officeDocument/2006/relationships/tags" Target="../tags/tag86.xml" /><Relationship Id="rId18" Type="http://schemas.openxmlformats.org/officeDocument/2006/relationships/tags" Target="../tags/tag87.xml" /><Relationship Id="rId19" Type="http://schemas.openxmlformats.org/officeDocument/2006/relationships/tags" Target="../tags/tag88.xml" /><Relationship Id="rId2" Type="http://schemas.openxmlformats.org/officeDocument/2006/relationships/tags" Target="../tags/tag71.xml" /><Relationship Id="rId20" Type="http://schemas.openxmlformats.org/officeDocument/2006/relationships/tags" Target="../tags/tag89.xml" /><Relationship Id="rId21" Type="http://schemas.openxmlformats.org/officeDocument/2006/relationships/tags" Target="../tags/tag90.xml" /><Relationship Id="rId22" Type="http://schemas.openxmlformats.org/officeDocument/2006/relationships/tags" Target="../tags/tag91.xml" /><Relationship Id="rId3" Type="http://schemas.openxmlformats.org/officeDocument/2006/relationships/tags" Target="../tags/tag72.xml" /><Relationship Id="rId4" Type="http://schemas.openxmlformats.org/officeDocument/2006/relationships/tags" Target="../tags/tag73.xml" /><Relationship Id="rId5" Type="http://schemas.openxmlformats.org/officeDocument/2006/relationships/tags" Target="../tags/tag74.xml" /><Relationship Id="rId6" Type="http://schemas.openxmlformats.org/officeDocument/2006/relationships/tags" Target="../tags/tag75.xml" /><Relationship Id="rId7" Type="http://schemas.openxmlformats.org/officeDocument/2006/relationships/tags" Target="../tags/tag76.xml" /><Relationship Id="rId8" Type="http://schemas.openxmlformats.org/officeDocument/2006/relationships/tags" Target="../tags/tag77.xml" /><Relationship Id="rId9" Type="http://schemas.openxmlformats.org/officeDocument/2006/relationships/tags" Target="../tags/tag7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420.xml" /><Relationship Id="rId4" Type="http://schemas.openxmlformats.org/officeDocument/2006/relationships/image" Target="../media/image33.jpeg" /><Relationship Id="rId5" Type="http://schemas.openxmlformats.org/officeDocument/2006/relationships/tags" Target="../tags/tag421.xml" /><Relationship Id="rId6" Type="http://schemas.openxmlformats.org/officeDocument/2006/relationships/tags" Target="../tags/tag422.xml" /><Relationship Id="rId7" Type="http://schemas.openxmlformats.org/officeDocument/2006/relationships/tags" Target="../tags/tag423.xml" /><Relationship Id="rId8" Type="http://schemas.openxmlformats.org/officeDocument/2006/relationships/slide" Target="slide2.xml" TargetMode="Interna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35.png" /><Relationship Id="rId11" Type="http://schemas.openxmlformats.org/officeDocument/2006/relationships/tags" Target="../tags/tag434.xml" /><Relationship Id="rId12" Type="http://schemas.openxmlformats.org/officeDocument/2006/relationships/slide" Target="slide2.xml" TargetMode="Interna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428.xml" /><Relationship Id="rId4" Type="http://schemas.openxmlformats.org/officeDocument/2006/relationships/tags" Target="../tags/tag429.xml" /><Relationship Id="rId5" Type="http://schemas.openxmlformats.org/officeDocument/2006/relationships/image" Target="../media/image34.jpeg" /><Relationship Id="rId6" Type="http://schemas.openxmlformats.org/officeDocument/2006/relationships/tags" Target="../tags/tag430.xml" /><Relationship Id="rId7" Type="http://schemas.openxmlformats.org/officeDocument/2006/relationships/tags" Target="../tags/tag431.xml" /><Relationship Id="rId8" Type="http://schemas.openxmlformats.org/officeDocument/2006/relationships/tags" Target="../tags/tag432.xml" /><Relationship Id="rId9" Type="http://schemas.openxmlformats.org/officeDocument/2006/relationships/tags" Target="../tags/tag433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45.xml" /><Relationship Id="rId11" Type="http://schemas.openxmlformats.org/officeDocument/2006/relationships/image" Target="../media/image37.png" /><Relationship Id="rId12" Type="http://schemas.openxmlformats.org/officeDocument/2006/relationships/tags" Target="../tags/tag446.xml" /><Relationship Id="rId13" Type="http://schemas.openxmlformats.org/officeDocument/2006/relationships/tags" Target="../tags/tag447.xml" /><Relationship Id="rId14" Type="http://schemas.openxmlformats.org/officeDocument/2006/relationships/tags" Target="../tags/tag448.xml" /><Relationship Id="rId15" Type="http://schemas.openxmlformats.org/officeDocument/2006/relationships/image" Target="../media/image38.png" /><Relationship Id="rId16" Type="http://schemas.openxmlformats.org/officeDocument/2006/relationships/tags" Target="../tags/tag449.xml" /><Relationship Id="rId17" Type="http://schemas.openxmlformats.org/officeDocument/2006/relationships/tags" Target="../tags/tag450.xml" /><Relationship Id="rId18" Type="http://schemas.openxmlformats.org/officeDocument/2006/relationships/slide" Target="slide2.xml" TargetMode="Interna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439.xml" /><Relationship Id="rId4" Type="http://schemas.openxmlformats.org/officeDocument/2006/relationships/tags" Target="../tags/tag440.xml" /><Relationship Id="rId5" Type="http://schemas.openxmlformats.org/officeDocument/2006/relationships/tags" Target="../tags/tag441.xml" /><Relationship Id="rId6" Type="http://schemas.openxmlformats.org/officeDocument/2006/relationships/tags" Target="../tags/tag442.xml" /><Relationship Id="rId7" Type="http://schemas.openxmlformats.org/officeDocument/2006/relationships/image" Target="../media/image36.png" /><Relationship Id="rId8" Type="http://schemas.openxmlformats.org/officeDocument/2006/relationships/tags" Target="../tags/tag443.xml" /><Relationship Id="rId9" Type="http://schemas.openxmlformats.org/officeDocument/2006/relationships/tags" Target="../tags/tag444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60.xml" /><Relationship Id="rId11" Type="http://schemas.openxmlformats.org/officeDocument/2006/relationships/tags" Target="../tags/tag461.xml" /><Relationship Id="rId12" Type="http://schemas.openxmlformats.org/officeDocument/2006/relationships/image" Target="../media/image40.png" /><Relationship Id="rId13" Type="http://schemas.openxmlformats.org/officeDocument/2006/relationships/tags" Target="../tags/tag462.xml" /><Relationship Id="rId14" Type="http://schemas.openxmlformats.org/officeDocument/2006/relationships/tags" Target="../tags/tag463.xml" /><Relationship Id="rId15" Type="http://schemas.openxmlformats.org/officeDocument/2006/relationships/image" Target="../media/image41.png" /><Relationship Id="rId16" Type="http://schemas.openxmlformats.org/officeDocument/2006/relationships/image" Target="../media/image42.jpeg" /><Relationship Id="rId17" Type="http://schemas.openxmlformats.org/officeDocument/2006/relationships/tags" Target="../tags/tag464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455.xml" /><Relationship Id="rId4" Type="http://schemas.openxmlformats.org/officeDocument/2006/relationships/tags" Target="../tags/tag456.xml" /><Relationship Id="rId5" Type="http://schemas.openxmlformats.org/officeDocument/2006/relationships/tags" Target="../tags/tag457.xml" /><Relationship Id="rId6" Type="http://schemas.openxmlformats.org/officeDocument/2006/relationships/image" Target="../media/image39.png" /><Relationship Id="rId7" Type="http://schemas.openxmlformats.org/officeDocument/2006/relationships/image" Target="../media/image34.jpeg" /><Relationship Id="rId8" Type="http://schemas.openxmlformats.org/officeDocument/2006/relationships/tags" Target="../tags/tag458.xml" /><Relationship Id="rId9" Type="http://schemas.openxmlformats.org/officeDocument/2006/relationships/tags" Target="../tags/tag459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469.xml" /><Relationship Id="rId4" Type="http://schemas.openxmlformats.org/officeDocument/2006/relationships/image" Target="../media/image43.jpeg" /><Relationship Id="rId5" Type="http://schemas.openxmlformats.org/officeDocument/2006/relationships/tags" Target="../tags/tag470.xml" /><Relationship Id="rId6" Type="http://schemas.openxmlformats.org/officeDocument/2006/relationships/tags" Target="../tags/tag471.xml" /><Relationship Id="rId7" Type="http://schemas.openxmlformats.org/officeDocument/2006/relationships/tags" Target="../tags/tag472.xml" /><Relationship Id="rId8" Type="http://schemas.openxmlformats.org/officeDocument/2006/relationships/tags" Target="../tags/tag473.xml" /><Relationship Id="rId9" Type="http://schemas.openxmlformats.org/officeDocument/2006/relationships/slide" Target="slide2.xml" TargetMode="Interna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478.xml" /><Relationship Id="rId4" Type="http://schemas.openxmlformats.org/officeDocument/2006/relationships/tags" Target="../tags/tag479.xml" /><Relationship Id="rId5" Type="http://schemas.openxmlformats.org/officeDocument/2006/relationships/tags" Target="../tags/tag480.xml" /><Relationship Id="rId6" Type="http://schemas.openxmlformats.org/officeDocument/2006/relationships/tags" Target="../tags/tag481.xml" /><Relationship Id="rId7" Type="http://schemas.openxmlformats.org/officeDocument/2006/relationships/tags" Target="../tags/tag482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487.xml" /><Relationship Id="rId4" Type="http://schemas.openxmlformats.org/officeDocument/2006/relationships/image" Target="../media/image43.jpeg" /><Relationship Id="rId5" Type="http://schemas.openxmlformats.org/officeDocument/2006/relationships/tags" Target="../tags/tag488.xml" /><Relationship Id="rId6" Type="http://schemas.openxmlformats.org/officeDocument/2006/relationships/tags" Target="../tags/tag489.xml" /><Relationship Id="rId7" Type="http://schemas.openxmlformats.org/officeDocument/2006/relationships/tags" Target="../tags/tag490.xml" /><Relationship Id="rId8" Type="http://schemas.openxmlformats.org/officeDocument/2006/relationships/image" Target="../media/image44.png" /><Relationship Id="rId9" Type="http://schemas.openxmlformats.org/officeDocument/2006/relationships/tags" Target="../tags/tag491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01.xml" /><Relationship Id="rId11" Type="http://schemas.openxmlformats.org/officeDocument/2006/relationships/image" Target="../media/image47.jpeg" /><Relationship Id="rId12" Type="http://schemas.openxmlformats.org/officeDocument/2006/relationships/tags" Target="../tags/tag502.xml" /><Relationship Id="rId13" Type="http://schemas.openxmlformats.org/officeDocument/2006/relationships/image" Target="../media/image48.jpeg" /><Relationship Id="rId14" Type="http://schemas.openxmlformats.org/officeDocument/2006/relationships/tags" Target="../tags/tag503.xml" /><Relationship Id="rId15" Type="http://schemas.openxmlformats.org/officeDocument/2006/relationships/image" Target="../media/image49.jpeg" /><Relationship Id="rId16" Type="http://schemas.openxmlformats.org/officeDocument/2006/relationships/tags" Target="../tags/tag504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496.xml" /><Relationship Id="rId4" Type="http://schemas.openxmlformats.org/officeDocument/2006/relationships/tags" Target="../tags/tag497.xml" /><Relationship Id="rId5" Type="http://schemas.openxmlformats.org/officeDocument/2006/relationships/tags" Target="../tags/tag498.xml" /><Relationship Id="rId6" Type="http://schemas.openxmlformats.org/officeDocument/2006/relationships/image" Target="../media/image45.png" /><Relationship Id="rId7" Type="http://schemas.openxmlformats.org/officeDocument/2006/relationships/tags" Target="../tags/tag499.xml" /><Relationship Id="rId8" Type="http://schemas.openxmlformats.org/officeDocument/2006/relationships/tags" Target="../tags/tag500.xml" /><Relationship Id="rId9" Type="http://schemas.openxmlformats.org/officeDocument/2006/relationships/image" Target="../media/image46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509.xml" /><Relationship Id="rId4" Type="http://schemas.openxmlformats.org/officeDocument/2006/relationships/image" Target="../media/image43.jpeg" /><Relationship Id="rId5" Type="http://schemas.openxmlformats.org/officeDocument/2006/relationships/tags" Target="../tags/tag510.xml" /><Relationship Id="rId6" Type="http://schemas.openxmlformats.org/officeDocument/2006/relationships/tags" Target="../tags/tag511.xml" /><Relationship Id="rId7" Type="http://schemas.openxmlformats.org/officeDocument/2006/relationships/tags" Target="../tags/tag512.xml" /><Relationship Id="rId8" Type="http://schemas.openxmlformats.org/officeDocument/2006/relationships/tags" Target="../tags/tag513.xml" /><Relationship Id="rId9" Type="http://schemas.openxmlformats.org/officeDocument/2006/relationships/slide" Target="slide2.xml" TargetMode="Interna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24.xml" /><Relationship Id="rId11" Type="http://schemas.openxmlformats.org/officeDocument/2006/relationships/tags" Target="../tags/tag525.xml" /><Relationship Id="rId12" Type="http://schemas.openxmlformats.org/officeDocument/2006/relationships/tags" Target="../tags/tag526.xml" /><Relationship Id="rId13" Type="http://schemas.openxmlformats.org/officeDocument/2006/relationships/image" Target="../media/image51.png" /><Relationship Id="rId14" Type="http://schemas.openxmlformats.org/officeDocument/2006/relationships/tags" Target="../tags/tag527.xml" /><Relationship Id="rId15" Type="http://schemas.openxmlformats.org/officeDocument/2006/relationships/slide" Target="slide2.xml" TargetMode="Interna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518.xml" /><Relationship Id="rId4" Type="http://schemas.openxmlformats.org/officeDocument/2006/relationships/image" Target="../media/image50.jpeg" /><Relationship Id="rId5" Type="http://schemas.openxmlformats.org/officeDocument/2006/relationships/tags" Target="../tags/tag519.xml" /><Relationship Id="rId6" Type="http://schemas.openxmlformats.org/officeDocument/2006/relationships/tags" Target="../tags/tag520.xml" /><Relationship Id="rId7" Type="http://schemas.openxmlformats.org/officeDocument/2006/relationships/tags" Target="../tags/tag521.xml" /><Relationship Id="rId8" Type="http://schemas.openxmlformats.org/officeDocument/2006/relationships/tags" Target="../tags/tag522.xml" /><Relationship Id="rId9" Type="http://schemas.openxmlformats.org/officeDocument/2006/relationships/tags" Target="../tags/tag523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7.png" /><Relationship Id="rId11" Type="http://schemas.openxmlformats.org/officeDocument/2006/relationships/tags" Target="../tags/tag99.xml" /><Relationship Id="rId12" Type="http://schemas.openxmlformats.org/officeDocument/2006/relationships/image" Target="../media/image18.png" /><Relationship Id="rId13" Type="http://schemas.openxmlformats.org/officeDocument/2006/relationships/tags" Target="../tags/tag100.xml" /><Relationship Id="rId14" Type="http://schemas.openxmlformats.org/officeDocument/2006/relationships/tags" Target="../tags/tag101.xml" /><Relationship Id="rId15" Type="http://schemas.openxmlformats.org/officeDocument/2006/relationships/image" Target="../media/image19.png" /><Relationship Id="rId16" Type="http://schemas.openxmlformats.org/officeDocument/2006/relationships/tags" Target="../tags/tag102.xml" /><Relationship Id="rId17" Type="http://schemas.openxmlformats.org/officeDocument/2006/relationships/tags" Target="../tags/tag103.xml" /><Relationship Id="rId18" Type="http://schemas.openxmlformats.org/officeDocument/2006/relationships/tags" Target="../tags/tag104.xml" /><Relationship Id="rId19" Type="http://schemas.openxmlformats.org/officeDocument/2006/relationships/tags" Target="../tags/tag105.xml" /><Relationship Id="rId2" Type="http://schemas.openxmlformats.org/officeDocument/2006/relationships/tags" Target="../tags/tag92.xml" /><Relationship Id="rId20" Type="http://schemas.openxmlformats.org/officeDocument/2006/relationships/tags" Target="../tags/tag106.xml" /><Relationship Id="rId21" Type="http://schemas.openxmlformats.org/officeDocument/2006/relationships/tags" Target="../tags/tag107.xml" /><Relationship Id="rId22" Type="http://schemas.openxmlformats.org/officeDocument/2006/relationships/tags" Target="../tags/tag108.xml" /><Relationship Id="rId23" Type="http://schemas.openxmlformats.org/officeDocument/2006/relationships/tags" Target="../tags/tag109.xml" /><Relationship Id="rId24" Type="http://schemas.openxmlformats.org/officeDocument/2006/relationships/tags" Target="../tags/tag110.xml" /><Relationship Id="rId25" Type="http://schemas.openxmlformats.org/officeDocument/2006/relationships/tags" Target="../tags/tag111.xml" /><Relationship Id="rId3" Type="http://schemas.openxmlformats.org/officeDocument/2006/relationships/tags" Target="../tags/tag93.xml" /><Relationship Id="rId4" Type="http://schemas.openxmlformats.org/officeDocument/2006/relationships/tags" Target="../tags/tag94.xml" /><Relationship Id="rId5" Type="http://schemas.openxmlformats.org/officeDocument/2006/relationships/tags" Target="../tags/tag95.xml" /><Relationship Id="rId6" Type="http://schemas.openxmlformats.org/officeDocument/2006/relationships/tags" Target="../tags/tag96.xml" /><Relationship Id="rId7" Type="http://schemas.openxmlformats.org/officeDocument/2006/relationships/tags" Target="../tags/tag97.xml" /><Relationship Id="rId8" Type="http://schemas.openxmlformats.org/officeDocument/2006/relationships/image" Target="../media/image16.png" /><Relationship Id="rId9" Type="http://schemas.openxmlformats.org/officeDocument/2006/relationships/tags" Target="../tags/tag98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37.xml" /><Relationship Id="rId11" Type="http://schemas.openxmlformats.org/officeDocument/2006/relationships/image" Target="../media/image54.png" /><Relationship Id="rId12" Type="http://schemas.openxmlformats.org/officeDocument/2006/relationships/tags" Target="../tags/tag538.xml" /><Relationship Id="rId13" Type="http://schemas.openxmlformats.org/officeDocument/2006/relationships/tags" Target="../tags/tag539.xml" /><Relationship Id="rId14" Type="http://schemas.openxmlformats.org/officeDocument/2006/relationships/tags" Target="../tags/tag540.xml" /><Relationship Id="rId15" Type="http://schemas.openxmlformats.org/officeDocument/2006/relationships/tags" Target="../tags/tag541.xml" /><Relationship Id="rId16" Type="http://schemas.openxmlformats.org/officeDocument/2006/relationships/slide" Target="slide2.xml" TargetMode="Interna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532.xml" /><Relationship Id="rId4" Type="http://schemas.openxmlformats.org/officeDocument/2006/relationships/tags" Target="../tags/tag533.xml" /><Relationship Id="rId5" Type="http://schemas.openxmlformats.org/officeDocument/2006/relationships/image" Target="../media/image52.jpeg" /><Relationship Id="rId6" Type="http://schemas.openxmlformats.org/officeDocument/2006/relationships/tags" Target="../tags/tag534.xml" /><Relationship Id="rId7" Type="http://schemas.openxmlformats.org/officeDocument/2006/relationships/tags" Target="../tags/tag535.xml" /><Relationship Id="rId8" Type="http://schemas.openxmlformats.org/officeDocument/2006/relationships/tags" Target="../tags/tag536.xml" /><Relationship Id="rId9" Type="http://schemas.openxmlformats.org/officeDocument/2006/relationships/image" Target="../media/image53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51.xml" /><Relationship Id="rId11" Type="http://schemas.openxmlformats.org/officeDocument/2006/relationships/tags" Target="../tags/tag552.xml" /><Relationship Id="rId12" Type="http://schemas.openxmlformats.org/officeDocument/2006/relationships/tags" Target="../tags/tag553.xml" /><Relationship Id="rId13" Type="http://schemas.openxmlformats.org/officeDocument/2006/relationships/image" Target="../media/image57.png" /><Relationship Id="rId14" Type="http://schemas.openxmlformats.org/officeDocument/2006/relationships/tags" Target="../tags/tag554.xml" /><Relationship Id="rId15" Type="http://schemas.openxmlformats.org/officeDocument/2006/relationships/slide" Target="slide2.xml" TargetMode="Internal" /><Relationship Id="rId2" Type="http://schemas.openxmlformats.org/officeDocument/2006/relationships/notesSlide" Target="../notesSlides/notesSlide14.xml" /><Relationship Id="rId3" Type="http://schemas.openxmlformats.org/officeDocument/2006/relationships/tags" Target="../tags/tag546.xml" /><Relationship Id="rId4" Type="http://schemas.openxmlformats.org/officeDocument/2006/relationships/image" Target="../media/image55.jpeg" /><Relationship Id="rId5" Type="http://schemas.openxmlformats.org/officeDocument/2006/relationships/tags" Target="../tags/tag547.xml" /><Relationship Id="rId6" Type="http://schemas.openxmlformats.org/officeDocument/2006/relationships/tags" Target="../tags/tag548.xml" /><Relationship Id="rId7" Type="http://schemas.openxmlformats.org/officeDocument/2006/relationships/tags" Target="../tags/tag549.xml" /><Relationship Id="rId8" Type="http://schemas.openxmlformats.org/officeDocument/2006/relationships/tags" Target="../tags/tag550.xml" /><Relationship Id="rId9" Type="http://schemas.openxmlformats.org/officeDocument/2006/relationships/image" Target="../media/image56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65.xml" /><Relationship Id="rId11" Type="http://schemas.openxmlformats.org/officeDocument/2006/relationships/image" Target="../media/image59.png" /><Relationship Id="rId12" Type="http://schemas.openxmlformats.org/officeDocument/2006/relationships/tags" Target="../tags/tag566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15.xml" /><Relationship Id="rId3" Type="http://schemas.openxmlformats.org/officeDocument/2006/relationships/tags" Target="../tags/tag559.xml" /><Relationship Id="rId4" Type="http://schemas.openxmlformats.org/officeDocument/2006/relationships/image" Target="../media/image58.jpeg" /><Relationship Id="rId5" Type="http://schemas.openxmlformats.org/officeDocument/2006/relationships/tags" Target="../tags/tag560.xml" /><Relationship Id="rId6" Type="http://schemas.openxmlformats.org/officeDocument/2006/relationships/tags" Target="../tags/tag561.xml" /><Relationship Id="rId7" Type="http://schemas.openxmlformats.org/officeDocument/2006/relationships/tags" Target="../tags/tag562.xml" /><Relationship Id="rId8" Type="http://schemas.openxmlformats.org/officeDocument/2006/relationships/tags" Target="../tags/tag563.xml" /><Relationship Id="rId9" Type="http://schemas.openxmlformats.org/officeDocument/2006/relationships/tags" Target="../tags/tag564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76.xml" /><Relationship Id="rId11" Type="http://schemas.openxmlformats.org/officeDocument/2006/relationships/tags" Target="../tags/tag577.xml" /><Relationship Id="rId12" Type="http://schemas.openxmlformats.org/officeDocument/2006/relationships/image" Target="../media/image62.png" /><Relationship Id="rId13" Type="http://schemas.openxmlformats.org/officeDocument/2006/relationships/tags" Target="../tags/tag578.xml" /><Relationship Id="rId2" Type="http://schemas.openxmlformats.org/officeDocument/2006/relationships/notesSlide" Target="../notesSlides/notesSlide16.xml" /><Relationship Id="rId3" Type="http://schemas.openxmlformats.org/officeDocument/2006/relationships/tags" Target="../tags/tag571.xml" /><Relationship Id="rId4" Type="http://schemas.openxmlformats.org/officeDocument/2006/relationships/image" Target="../media/image60.jpeg" /><Relationship Id="rId5" Type="http://schemas.openxmlformats.org/officeDocument/2006/relationships/tags" Target="../tags/tag572.xml" /><Relationship Id="rId6" Type="http://schemas.openxmlformats.org/officeDocument/2006/relationships/tags" Target="../tags/tag573.xml" /><Relationship Id="rId7" Type="http://schemas.openxmlformats.org/officeDocument/2006/relationships/image" Target="../media/image61.jpeg" /><Relationship Id="rId8" Type="http://schemas.openxmlformats.org/officeDocument/2006/relationships/tags" Target="../tags/tag574.xml" /><Relationship Id="rId9" Type="http://schemas.openxmlformats.org/officeDocument/2006/relationships/tags" Target="../tags/tag575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87.xml" /><Relationship Id="rId11" Type="http://schemas.openxmlformats.org/officeDocument/2006/relationships/tags" Target="../tags/tag588.xml" /><Relationship Id="rId12" Type="http://schemas.openxmlformats.org/officeDocument/2006/relationships/tags" Target="../tags/tag589.xml" /><Relationship Id="rId13" Type="http://schemas.openxmlformats.org/officeDocument/2006/relationships/tags" Target="../tags/tag590.xml" /><Relationship Id="rId14" Type="http://schemas.openxmlformats.org/officeDocument/2006/relationships/tags" Target="../tags/tag591.xml" /><Relationship Id="rId15" Type="http://schemas.openxmlformats.org/officeDocument/2006/relationships/tags" Target="../tags/tag592.xml" /><Relationship Id="rId16" Type="http://schemas.openxmlformats.org/officeDocument/2006/relationships/tags" Target="../tags/tag593.xml" /><Relationship Id="rId17" Type="http://schemas.openxmlformats.org/officeDocument/2006/relationships/tags" Target="../tags/tag594.xml" /><Relationship Id="rId18" Type="http://schemas.openxmlformats.org/officeDocument/2006/relationships/tags" Target="../tags/tag595.xml" /><Relationship Id="rId19" Type="http://schemas.openxmlformats.org/officeDocument/2006/relationships/tags" Target="../tags/tag596.xml" /><Relationship Id="rId2" Type="http://schemas.openxmlformats.org/officeDocument/2006/relationships/tags" Target="../tags/tag579.xml" /><Relationship Id="rId20" Type="http://schemas.openxmlformats.org/officeDocument/2006/relationships/tags" Target="../tags/tag597.xml" /><Relationship Id="rId21" Type="http://schemas.openxmlformats.org/officeDocument/2006/relationships/tags" Target="../tags/tag598.xml" /><Relationship Id="rId22" Type="http://schemas.openxmlformats.org/officeDocument/2006/relationships/tags" Target="../tags/tag599.xml" /><Relationship Id="rId23" Type="http://schemas.openxmlformats.org/officeDocument/2006/relationships/tags" Target="../tags/tag600.xml" /><Relationship Id="rId24" Type="http://schemas.openxmlformats.org/officeDocument/2006/relationships/tags" Target="../tags/tag601.xml" /><Relationship Id="rId25" Type="http://schemas.openxmlformats.org/officeDocument/2006/relationships/tags" Target="../tags/tag602.xml" /><Relationship Id="rId26" Type="http://schemas.openxmlformats.org/officeDocument/2006/relationships/tags" Target="../tags/tag603.xml" /><Relationship Id="rId3" Type="http://schemas.openxmlformats.org/officeDocument/2006/relationships/tags" Target="../tags/tag580.xml" /><Relationship Id="rId4" Type="http://schemas.openxmlformats.org/officeDocument/2006/relationships/tags" Target="../tags/tag581.xml" /><Relationship Id="rId5" Type="http://schemas.openxmlformats.org/officeDocument/2006/relationships/tags" Target="../tags/tag582.xml" /><Relationship Id="rId6" Type="http://schemas.openxmlformats.org/officeDocument/2006/relationships/tags" Target="../tags/tag583.xml" /><Relationship Id="rId7" Type="http://schemas.openxmlformats.org/officeDocument/2006/relationships/tags" Target="../tags/tag584.xml" /><Relationship Id="rId8" Type="http://schemas.openxmlformats.org/officeDocument/2006/relationships/tags" Target="../tags/tag585.xml" /><Relationship Id="rId9" Type="http://schemas.openxmlformats.org/officeDocument/2006/relationships/tags" Target="../tags/tag586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9.xml" /><Relationship Id="rId11" Type="http://schemas.openxmlformats.org/officeDocument/2006/relationships/image" Target="../media/image17.png" /><Relationship Id="rId12" Type="http://schemas.openxmlformats.org/officeDocument/2006/relationships/tags" Target="../tags/tag120.xml" /><Relationship Id="rId13" Type="http://schemas.openxmlformats.org/officeDocument/2006/relationships/image" Target="../media/image18.png" /><Relationship Id="rId14" Type="http://schemas.openxmlformats.org/officeDocument/2006/relationships/tags" Target="../tags/tag121.xml" /><Relationship Id="rId15" Type="http://schemas.openxmlformats.org/officeDocument/2006/relationships/tags" Target="../tags/tag122.xml" /><Relationship Id="rId16" Type="http://schemas.openxmlformats.org/officeDocument/2006/relationships/image" Target="../media/image19.png" /><Relationship Id="rId17" Type="http://schemas.openxmlformats.org/officeDocument/2006/relationships/tags" Target="../tags/tag123.xml" /><Relationship Id="rId18" Type="http://schemas.openxmlformats.org/officeDocument/2006/relationships/tags" Target="../tags/tag124.xml" /><Relationship Id="rId19" Type="http://schemas.openxmlformats.org/officeDocument/2006/relationships/tags" Target="../tags/tag125.xml" /><Relationship Id="rId2" Type="http://schemas.openxmlformats.org/officeDocument/2006/relationships/tags" Target="../tags/tag112.xml" /><Relationship Id="rId20" Type="http://schemas.openxmlformats.org/officeDocument/2006/relationships/tags" Target="../tags/tag126.xml" /><Relationship Id="rId21" Type="http://schemas.openxmlformats.org/officeDocument/2006/relationships/tags" Target="../tags/tag127.xml" /><Relationship Id="rId22" Type="http://schemas.openxmlformats.org/officeDocument/2006/relationships/tags" Target="../tags/tag128.xml" /><Relationship Id="rId23" Type="http://schemas.openxmlformats.org/officeDocument/2006/relationships/tags" Target="../tags/tag129.xml" /><Relationship Id="rId24" Type="http://schemas.openxmlformats.org/officeDocument/2006/relationships/tags" Target="../tags/tag130.xml" /><Relationship Id="rId25" Type="http://schemas.openxmlformats.org/officeDocument/2006/relationships/tags" Target="../tags/tag131.xml" /><Relationship Id="rId3" Type="http://schemas.openxmlformats.org/officeDocument/2006/relationships/tags" Target="../tags/tag113.xml" /><Relationship Id="rId4" Type="http://schemas.openxmlformats.org/officeDocument/2006/relationships/tags" Target="../tags/tag114.xml" /><Relationship Id="rId5" Type="http://schemas.openxmlformats.org/officeDocument/2006/relationships/tags" Target="../tags/tag115.xml" /><Relationship Id="rId6" Type="http://schemas.openxmlformats.org/officeDocument/2006/relationships/tags" Target="../tags/tag116.xml" /><Relationship Id="rId7" Type="http://schemas.openxmlformats.org/officeDocument/2006/relationships/tags" Target="../tags/tag117.xml" /><Relationship Id="rId8" Type="http://schemas.openxmlformats.org/officeDocument/2006/relationships/tags" Target="../tags/tag118.xml" /><Relationship Id="rId9" Type="http://schemas.openxmlformats.org/officeDocument/2006/relationships/image" Target="../media/image16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0.xml" /><Relationship Id="rId11" Type="http://schemas.openxmlformats.org/officeDocument/2006/relationships/tags" Target="../tags/tag141.xml" /><Relationship Id="rId12" Type="http://schemas.openxmlformats.org/officeDocument/2006/relationships/tags" Target="../tags/tag142.xml" /><Relationship Id="rId13" Type="http://schemas.openxmlformats.org/officeDocument/2006/relationships/tags" Target="../tags/tag143.xml" /><Relationship Id="rId14" Type="http://schemas.openxmlformats.org/officeDocument/2006/relationships/image" Target="../media/image20.png" /><Relationship Id="rId15" Type="http://schemas.openxmlformats.org/officeDocument/2006/relationships/tags" Target="../tags/tag144.xml" /><Relationship Id="rId2" Type="http://schemas.openxmlformats.org/officeDocument/2006/relationships/tags" Target="../tags/tag132.xml" /><Relationship Id="rId3" Type="http://schemas.openxmlformats.org/officeDocument/2006/relationships/tags" Target="../tags/tag133.xml" /><Relationship Id="rId4" Type="http://schemas.openxmlformats.org/officeDocument/2006/relationships/tags" Target="../tags/tag134.xml" /><Relationship Id="rId5" Type="http://schemas.openxmlformats.org/officeDocument/2006/relationships/tags" Target="../tags/tag135.xml" /><Relationship Id="rId6" Type="http://schemas.openxmlformats.org/officeDocument/2006/relationships/tags" Target="../tags/tag136.xml" /><Relationship Id="rId7" Type="http://schemas.openxmlformats.org/officeDocument/2006/relationships/tags" Target="../tags/tag137.xml" /><Relationship Id="rId8" Type="http://schemas.openxmlformats.org/officeDocument/2006/relationships/tags" Target="../tags/tag138.xml" /><Relationship Id="rId9" Type="http://schemas.openxmlformats.org/officeDocument/2006/relationships/tags" Target="../tags/tag139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45.xml" /><Relationship Id="rId3" Type="http://schemas.openxmlformats.org/officeDocument/2006/relationships/tags" Target="../tags/tag146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3.xml" /><Relationship Id="rId11" Type="http://schemas.openxmlformats.org/officeDocument/2006/relationships/tags" Target="../tags/tag154.xml" /><Relationship Id="rId2" Type="http://schemas.openxmlformats.org/officeDocument/2006/relationships/tags" Target="../tags/tag147.xml" /><Relationship Id="rId3" Type="http://schemas.openxmlformats.org/officeDocument/2006/relationships/tags" Target="../tags/tag148.xml" /><Relationship Id="rId4" Type="http://schemas.openxmlformats.org/officeDocument/2006/relationships/tags" Target="../tags/tag149.xml" /><Relationship Id="rId5" Type="http://schemas.openxmlformats.org/officeDocument/2006/relationships/image" Target="../media/image21.jpeg" /><Relationship Id="rId6" Type="http://schemas.openxmlformats.org/officeDocument/2006/relationships/tags" Target="../tags/tag150.xml" /><Relationship Id="rId7" Type="http://schemas.openxmlformats.org/officeDocument/2006/relationships/image" Target="../media/image22.png" /><Relationship Id="rId8" Type="http://schemas.openxmlformats.org/officeDocument/2006/relationships/tags" Target="../tags/tag151.xml" /><Relationship Id="rId9" Type="http://schemas.openxmlformats.org/officeDocument/2006/relationships/tags" Target="../tags/tag152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55.xml" /><Relationship Id="rId3" Type="http://schemas.openxmlformats.org/officeDocument/2006/relationships/tags" Target="../tags/tag156.xml" /><Relationship Id="rId4" Type="http://schemas.openxmlformats.org/officeDocument/2006/relationships/tags" Target="../tags/tag157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3.png" /><Relationship Id="rId11" Type="http://schemas.openxmlformats.org/officeDocument/2006/relationships/tags" Target="../tags/tag166.xml" /><Relationship Id="rId12" Type="http://schemas.openxmlformats.org/officeDocument/2006/relationships/image" Target="../media/image24.png" /><Relationship Id="rId13" Type="http://schemas.openxmlformats.org/officeDocument/2006/relationships/tags" Target="../tags/tag167.xml" /><Relationship Id="rId14" Type="http://schemas.openxmlformats.org/officeDocument/2006/relationships/image" Target="../media/image25.png" /><Relationship Id="rId15" Type="http://schemas.openxmlformats.org/officeDocument/2006/relationships/tags" Target="../tags/tag168.xml" /><Relationship Id="rId16" Type="http://schemas.openxmlformats.org/officeDocument/2006/relationships/image" Target="../media/image26.png" /><Relationship Id="rId17" Type="http://schemas.openxmlformats.org/officeDocument/2006/relationships/tags" Target="../tags/tag169.xml" /><Relationship Id="rId18" Type="http://schemas.openxmlformats.org/officeDocument/2006/relationships/tags" Target="../tags/tag170.xml" /><Relationship Id="rId19" Type="http://schemas.openxmlformats.org/officeDocument/2006/relationships/tags" Target="../tags/tag171.xml" /><Relationship Id="rId2" Type="http://schemas.openxmlformats.org/officeDocument/2006/relationships/tags" Target="../tags/tag158.xml" /><Relationship Id="rId20" Type="http://schemas.openxmlformats.org/officeDocument/2006/relationships/tags" Target="../tags/tag172.xml" /><Relationship Id="rId21" Type="http://schemas.openxmlformats.org/officeDocument/2006/relationships/tags" Target="../tags/tag173.xml" /><Relationship Id="rId22" Type="http://schemas.openxmlformats.org/officeDocument/2006/relationships/tags" Target="../tags/tag174.xml" /><Relationship Id="rId23" Type="http://schemas.openxmlformats.org/officeDocument/2006/relationships/tags" Target="../tags/tag175.xml" /><Relationship Id="rId3" Type="http://schemas.openxmlformats.org/officeDocument/2006/relationships/tags" Target="../tags/tag159.xml" /><Relationship Id="rId4" Type="http://schemas.openxmlformats.org/officeDocument/2006/relationships/tags" Target="../tags/tag160.xml" /><Relationship Id="rId5" Type="http://schemas.openxmlformats.org/officeDocument/2006/relationships/tags" Target="../tags/tag161.xml" /><Relationship Id="rId6" Type="http://schemas.openxmlformats.org/officeDocument/2006/relationships/tags" Target="../tags/tag162.xml" /><Relationship Id="rId7" Type="http://schemas.openxmlformats.org/officeDocument/2006/relationships/tags" Target="../tags/tag163.xml" /><Relationship Id="rId8" Type="http://schemas.openxmlformats.org/officeDocument/2006/relationships/tags" Target="../tags/tag164.xml" /><Relationship Id="rId9" Type="http://schemas.openxmlformats.org/officeDocument/2006/relationships/tags" Target="../tags/tag16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0425" y="199548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11.4.1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电流</a:t>
            </a: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电流表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第十一章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电路、电流和电压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2026年1月31日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3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24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6" name="矩形 25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7" name="矩形 26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5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认识电流表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0257" name="矩形 71702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57279" y="1062315"/>
            <a:ext cx="820166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电流表：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测量电路中电流大小的仪表。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它在电路图中的符号是       。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8" name="图片 27" title=""/>
          <p:cNvPicPr/>
          <p:nvPr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32093" t="8894" r="32249" b="12065"/>
          <a:stretch>
            <a:fillRect/>
          </a:stretch>
        </p:blipFill>
        <p:spPr>
          <a:xfrm>
            <a:off x="3589196" y="1624969"/>
            <a:ext cx="2064722" cy="2684137"/>
          </a:xfrm>
          <a:prstGeom prst="rect">
            <a:avLst/>
          </a:prstGeom>
        </p:spPr>
      </p:pic>
      <p:grpSp>
        <p:nvGrpSpPr>
          <p:cNvPr id="2" name="组合 1" title=""/>
          <p:cNvGrpSpPr/>
          <p:nvPr>
            <p:custDataLst>
              <p:tags r:id="rId12"/>
            </p:custDataLst>
          </p:nvPr>
        </p:nvGrpSpPr>
        <p:grpSpPr>
          <a:xfrm>
            <a:off x="748189" y="1545908"/>
            <a:ext cx="3820001" cy="1004888"/>
            <a:chOff x="1571" y="3246"/>
            <a:chExt cx="8021" cy="2110"/>
          </a:xfrm>
        </p:grpSpPr>
        <p:sp>
          <p:nvSpPr>
            <p:cNvPr id="71696" name="AutoShape 22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571" y="3246"/>
              <a:ext cx="3446" cy="1375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/>
            <a:lstStyle/>
            <a:p>
              <a:pPr algn="l"/>
              <a:r>
                <a:rPr lang="zh-CN" altLang="en-US" sz="1800">
                  <a:solidFill>
                    <a:srgbClr val="3356A0"/>
                  </a:solidFill>
                  <a:latin typeface="微软雅黑" panose="020b0503020204020204" charset="-122"/>
                  <a:ea typeface="微软雅黑" panose="020b0503020204020204" charset="-122"/>
                </a:rPr>
                <a:t>表示是电流表，数值单位是安</a:t>
              </a:r>
              <a:endParaRPr lang="zh-CN" altLang="en-US" sz="1800">
                <a:solidFill>
                  <a:srgbClr val="3356A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14"/>
              </p:custDataLst>
            </p:nvPr>
          </p:nvSpPr>
          <p:spPr>
            <a:xfrm>
              <a:off x="4690" y="3954"/>
              <a:ext cx="4902" cy="1402"/>
            </a:xfrm>
            <a:custGeom>
              <a:gdLst>
                <a:gd name="connisteX0" fmla="*/ 3312160 w 3312160"/>
                <a:gd name="connsiteY0" fmla="*/ 572135 h 572135"/>
                <a:gd name="connisteX1" fmla="*/ 1848485 w 3312160"/>
                <a:gd name="connsiteY1" fmla="*/ 0 h 572135"/>
                <a:gd name="connisteX2" fmla="*/ 0 w 3312160"/>
                <a:gd name="connsiteY2" fmla="*/ 0 h 572135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312160" h="572135">
                  <a:moveTo>
                    <a:pt x="3312160" y="572135"/>
                  </a:moveTo>
                  <a:lnTo>
                    <a:pt x="1848485" y="0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3356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grpSp>
        <p:nvGrpSpPr>
          <p:cNvPr id="4" name="组合 3" title=""/>
          <p:cNvGrpSpPr/>
          <p:nvPr>
            <p:custDataLst>
              <p:tags r:id="rId15"/>
            </p:custDataLst>
          </p:nvPr>
        </p:nvGrpSpPr>
        <p:grpSpPr>
          <a:xfrm>
            <a:off x="1470660" y="2526030"/>
            <a:ext cx="2691765" cy="489109"/>
            <a:chOff x="3088" y="5304"/>
            <a:chExt cx="5652" cy="1027"/>
          </a:xfrm>
        </p:grpSpPr>
        <p:sp>
          <p:nvSpPr>
            <p:cNvPr id="71697" name="AutoShape 22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088" y="5571"/>
              <a:ext cx="1633" cy="760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1800">
                  <a:solidFill>
                    <a:srgbClr val="3356A0"/>
                  </a:solidFill>
                  <a:latin typeface="微软雅黑" panose="020b0503020204020204" charset="-122"/>
                  <a:ea typeface="微软雅黑" panose="020b0503020204020204" charset="-122"/>
                </a:rPr>
                <a:t>指针</a:t>
              </a:r>
              <a:endParaRPr lang="zh-CN" altLang="en-US" sz="1800">
                <a:solidFill>
                  <a:srgbClr val="3356A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17"/>
              </p:custDataLst>
            </p:nvPr>
          </p:nvSpPr>
          <p:spPr>
            <a:xfrm>
              <a:off x="4690" y="5304"/>
              <a:ext cx="4051" cy="676"/>
            </a:xfrm>
            <a:custGeom>
              <a:gdLst>
                <a:gd name="connisteX0" fmla="*/ 2762250 w 2762250"/>
                <a:gd name="connsiteY0" fmla="*/ 0 h 429260"/>
                <a:gd name="connisteX1" fmla="*/ 1991995 w 2762250"/>
                <a:gd name="connsiteY1" fmla="*/ 429260 h 429260"/>
                <a:gd name="connisteX2" fmla="*/ 0 w 2762250"/>
                <a:gd name="connsiteY2" fmla="*/ 429260 h 429260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2762250" h="429259">
                  <a:moveTo>
                    <a:pt x="2762250" y="0"/>
                  </a:moveTo>
                  <a:lnTo>
                    <a:pt x="1991995" y="429260"/>
                  </a:lnTo>
                  <a:lnTo>
                    <a:pt x="0" y="429260"/>
                  </a:lnTo>
                </a:path>
              </a:pathLst>
            </a:custGeom>
            <a:noFill/>
            <a:ln w="25400">
              <a:solidFill>
                <a:srgbClr val="3356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grpSp>
        <p:nvGrpSpPr>
          <p:cNvPr id="6" name="组合 5" title=""/>
          <p:cNvGrpSpPr/>
          <p:nvPr>
            <p:custDataLst>
              <p:tags r:id="rId18"/>
            </p:custDataLst>
          </p:nvPr>
        </p:nvGrpSpPr>
        <p:grpSpPr>
          <a:xfrm>
            <a:off x="1026319" y="3405664"/>
            <a:ext cx="3080861" cy="377190"/>
            <a:chOff x="2155" y="7151"/>
            <a:chExt cx="6469" cy="792"/>
          </a:xfrm>
        </p:grpSpPr>
        <p:sp>
          <p:nvSpPr>
            <p:cNvPr id="71700" name="AutoShape 22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155" y="7151"/>
              <a:ext cx="2541" cy="792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1800">
                  <a:solidFill>
                    <a:srgbClr val="3356A0"/>
                  </a:solidFill>
                  <a:latin typeface="微软雅黑" panose="020b0503020204020204" charset="-122"/>
                  <a:ea typeface="微软雅黑" panose="020b0503020204020204" charset="-122"/>
                </a:rPr>
                <a:t>负接线柱</a:t>
              </a:r>
              <a:endParaRPr lang="zh-CN" altLang="en-US" sz="1800">
                <a:solidFill>
                  <a:srgbClr val="3356A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任意多边形 28"/>
            <p:cNvSpPr/>
            <p:nvPr>
              <p:custDataLst>
                <p:tags r:id="rId20"/>
              </p:custDataLst>
            </p:nvPr>
          </p:nvSpPr>
          <p:spPr>
            <a:xfrm>
              <a:off x="4656" y="7547"/>
              <a:ext cx="3969" cy="0"/>
            </a:xfrm>
            <a:custGeom>
              <a:gdLst>
                <a:gd name="connisteX0" fmla="*/ 2684780 w 2684780"/>
                <a:gd name="connsiteY0" fmla="*/ 0 h 0"/>
                <a:gd name="connisteX1" fmla="*/ 0 w 2684780"/>
                <a:gd name="connsiteY1" fmla="*/ 0 h 0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w="2684780">
                  <a:moveTo>
                    <a:pt x="2684780" y="0"/>
                  </a:move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3356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grpSp>
        <p:nvGrpSpPr>
          <p:cNvPr id="8" name="组合 7" title=""/>
          <p:cNvGrpSpPr/>
          <p:nvPr>
            <p:custDataLst>
              <p:tags r:id="rId21"/>
            </p:custDataLst>
          </p:nvPr>
        </p:nvGrpSpPr>
        <p:grpSpPr>
          <a:xfrm>
            <a:off x="46196" y="3802380"/>
            <a:ext cx="4612005" cy="721043"/>
            <a:chOff x="97" y="7984"/>
            <a:chExt cx="9684" cy="1514"/>
          </a:xfrm>
        </p:grpSpPr>
        <p:sp>
          <p:nvSpPr>
            <p:cNvPr id="71701" name="AutoShape 22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97" y="8763"/>
              <a:ext cx="4669" cy="735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1800">
                  <a:solidFill>
                    <a:srgbClr val="3356A0"/>
                  </a:solidFill>
                  <a:latin typeface="微软雅黑" panose="020b0503020204020204" charset="-122"/>
                  <a:ea typeface="微软雅黑" panose="020b0503020204020204" charset="-122"/>
                </a:rPr>
                <a:t>测量范围为</a:t>
              </a:r>
              <a:r>
                <a:rPr lang="en-US" altLang="zh-CN" sz="1800">
                  <a:solidFill>
                    <a:srgbClr val="3356A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0</a:t>
              </a:r>
              <a:r>
                <a:rPr lang="zh-CN" altLang="en-US" sz="1800">
                  <a:solidFill>
                    <a:srgbClr val="3356A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～</a:t>
              </a:r>
              <a:r>
                <a:rPr lang="en-US" altLang="zh-CN" sz="1800">
                  <a:solidFill>
                    <a:srgbClr val="3356A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0.6 A</a:t>
              </a:r>
              <a:endParaRPr lang="en-US" altLang="zh-CN" sz="1800">
                <a:solidFill>
                  <a:srgbClr val="3356A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30" name="任意多边形 29"/>
            <p:cNvSpPr/>
            <p:nvPr>
              <p:custDataLst>
                <p:tags r:id="rId23"/>
              </p:custDataLst>
            </p:nvPr>
          </p:nvSpPr>
          <p:spPr>
            <a:xfrm>
              <a:off x="4685" y="7984"/>
              <a:ext cx="5096" cy="1248"/>
            </a:xfrm>
            <a:custGeom>
              <a:gdLst>
                <a:gd name="connisteX0" fmla="*/ 3433445 w 3433445"/>
                <a:gd name="connsiteY0" fmla="*/ 0 h 792480"/>
                <a:gd name="connisteX1" fmla="*/ 2321560 w 3433445"/>
                <a:gd name="connsiteY1" fmla="*/ 792480 h 792480"/>
                <a:gd name="connisteX2" fmla="*/ 0 w 3433445"/>
                <a:gd name="connsiteY2" fmla="*/ 792480 h 792480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433445" h="792480">
                  <a:moveTo>
                    <a:pt x="3433445" y="0"/>
                  </a:moveTo>
                  <a:lnTo>
                    <a:pt x="2321560" y="792480"/>
                  </a:lnTo>
                  <a:lnTo>
                    <a:pt x="0" y="792480"/>
                  </a:lnTo>
                </a:path>
              </a:pathLst>
            </a:custGeom>
            <a:noFill/>
            <a:ln w="25400">
              <a:solidFill>
                <a:srgbClr val="3356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grpSp>
        <p:nvGrpSpPr>
          <p:cNvPr id="3" name="组合 2" title=""/>
          <p:cNvGrpSpPr/>
          <p:nvPr>
            <p:custDataLst>
              <p:tags r:id="rId24"/>
            </p:custDataLst>
          </p:nvPr>
        </p:nvGrpSpPr>
        <p:grpSpPr>
          <a:xfrm>
            <a:off x="5062538" y="1582103"/>
            <a:ext cx="2967514" cy="600075"/>
            <a:chOff x="10630" y="3322"/>
            <a:chExt cx="6231" cy="1260"/>
          </a:xfrm>
        </p:grpSpPr>
        <p:sp>
          <p:nvSpPr>
            <p:cNvPr id="71695" name="AutoShape 22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4719" y="3322"/>
              <a:ext cx="2143" cy="795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1800">
                  <a:solidFill>
                    <a:srgbClr val="3356A0"/>
                  </a:solidFill>
                  <a:latin typeface="微软雅黑" panose="020b0503020204020204" charset="-122"/>
                  <a:ea typeface="微软雅黑" panose="020b0503020204020204" charset="-122"/>
                </a:rPr>
                <a:t>刻度盘</a:t>
              </a:r>
              <a:endParaRPr lang="zh-CN" altLang="en-US" sz="1800">
                <a:solidFill>
                  <a:srgbClr val="3356A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任意多边形 30"/>
            <p:cNvSpPr/>
            <p:nvPr>
              <p:custDataLst>
                <p:tags r:id="rId26"/>
              </p:custDataLst>
            </p:nvPr>
          </p:nvSpPr>
          <p:spPr>
            <a:xfrm>
              <a:off x="10630" y="3716"/>
              <a:ext cx="4106" cy="866"/>
            </a:xfrm>
            <a:custGeom>
              <a:gdLst>
                <a:gd name="connisteX0" fmla="*/ 0 w 2607310"/>
                <a:gd name="connsiteY0" fmla="*/ 549910 h 549910"/>
                <a:gd name="connisteX1" fmla="*/ 539115 w 2607310"/>
                <a:gd name="connsiteY1" fmla="*/ 0 h 549910"/>
                <a:gd name="connisteX2" fmla="*/ 2607310 w 2607310"/>
                <a:gd name="connsiteY2" fmla="*/ 0 h 549910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2607310" h="549910">
                  <a:moveTo>
                    <a:pt x="0" y="549910"/>
                  </a:moveTo>
                  <a:lnTo>
                    <a:pt x="539115" y="0"/>
                  </a:lnTo>
                  <a:lnTo>
                    <a:pt x="2607310" y="0"/>
                  </a:lnTo>
                </a:path>
              </a:pathLst>
            </a:custGeom>
            <a:noFill/>
            <a:ln w="25400">
              <a:solidFill>
                <a:srgbClr val="3356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grpSp>
        <p:nvGrpSpPr>
          <p:cNvPr id="5" name="组合 4" title=""/>
          <p:cNvGrpSpPr/>
          <p:nvPr>
            <p:custDataLst>
              <p:tags r:id="rId27"/>
            </p:custDataLst>
          </p:nvPr>
        </p:nvGrpSpPr>
        <p:grpSpPr>
          <a:xfrm>
            <a:off x="4732973" y="2323148"/>
            <a:ext cx="3513296" cy="691991"/>
            <a:chOff x="9938" y="4878"/>
            <a:chExt cx="7377" cy="1453"/>
          </a:xfrm>
        </p:grpSpPr>
        <p:sp>
          <p:nvSpPr>
            <p:cNvPr id="71698" name="AutoShape 22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14721" y="4878"/>
              <a:ext cx="2595" cy="778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1800">
                  <a:solidFill>
                    <a:srgbClr val="3356A0"/>
                  </a:solidFill>
                  <a:latin typeface="微软雅黑" panose="020b0503020204020204" charset="-122"/>
                  <a:ea typeface="微软雅黑" panose="020b0503020204020204" charset="-122"/>
                </a:rPr>
                <a:t>调零螺母</a:t>
              </a:r>
              <a:endParaRPr lang="zh-CN" altLang="en-US" sz="1800">
                <a:solidFill>
                  <a:srgbClr val="3356A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任意多边形 31"/>
            <p:cNvSpPr/>
            <p:nvPr>
              <p:custDataLst>
                <p:tags r:id="rId29"/>
              </p:custDataLst>
            </p:nvPr>
          </p:nvSpPr>
          <p:spPr>
            <a:xfrm>
              <a:off x="9938" y="5305"/>
              <a:ext cx="4799" cy="1026"/>
            </a:xfrm>
            <a:custGeom>
              <a:gdLst>
                <a:gd name="connisteX0" fmla="*/ 0 w 2607310"/>
                <a:gd name="connsiteY0" fmla="*/ 549910 h 549910"/>
                <a:gd name="connisteX1" fmla="*/ 539115 w 2607310"/>
                <a:gd name="connsiteY1" fmla="*/ 0 h 549910"/>
                <a:gd name="connisteX2" fmla="*/ 2607310 w 2607310"/>
                <a:gd name="connsiteY2" fmla="*/ 0 h 549910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2607310" h="549910">
                  <a:moveTo>
                    <a:pt x="0" y="549910"/>
                  </a:moveTo>
                  <a:lnTo>
                    <a:pt x="539115" y="0"/>
                  </a:lnTo>
                  <a:lnTo>
                    <a:pt x="2607310" y="0"/>
                  </a:lnTo>
                </a:path>
              </a:pathLst>
            </a:custGeom>
            <a:noFill/>
            <a:ln w="25400">
              <a:solidFill>
                <a:srgbClr val="3356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grpSp>
        <p:nvGrpSpPr>
          <p:cNvPr id="9" name="组合 8" title=""/>
          <p:cNvGrpSpPr/>
          <p:nvPr>
            <p:custDataLst>
              <p:tags r:id="rId30"/>
            </p:custDataLst>
          </p:nvPr>
        </p:nvGrpSpPr>
        <p:grpSpPr>
          <a:xfrm>
            <a:off x="5210651" y="3782854"/>
            <a:ext cx="3779520" cy="752475"/>
            <a:chOff x="10941" y="7943"/>
            <a:chExt cx="7936" cy="1580"/>
          </a:xfrm>
        </p:grpSpPr>
        <p:sp>
          <p:nvSpPr>
            <p:cNvPr id="71702" name="AutoShape 2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14589" y="8763"/>
              <a:ext cx="4288" cy="760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1800">
                  <a:solidFill>
                    <a:srgbClr val="3356A0"/>
                  </a:solidFill>
                  <a:latin typeface="微软雅黑" panose="020b0503020204020204" charset="-122"/>
                  <a:ea typeface="微软雅黑" panose="020b0503020204020204" charset="-122"/>
                </a:rPr>
                <a:t>测量范围为</a:t>
              </a:r>
              <a:r>
                <a:rPr lang="en-US" altLang="zh-CN" sz="1800">
                  <a:solidFill>
                    <a:srgbClr val="3356A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0</a:t>
              </a:r>
              <a:r>
                <a:rPr lang="zh-CN" altLang="en-US" sz="1800">
                  <a:solidFill>
                    <a:srgbClr val="3356A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～</a:t>
              </a:r>
              <a:r>
                <a:rPr lang="en-US" altLang="zh-CN" sz="1800">
                  <a:solidFill>
                    <a:srgbClr val="3356A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3 A</a:t>
              </a:r>
              <a:endParaRPr lang="en-US" altLang="zh-CN" sz="1800">
                <a:solidFill>
                  <a:srgbClr val="3356A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33" name="任意多边形 32"/>
            <p:cNvSpPr/>
            <p:nvPr>
              <p:custDataLst>
                <p:tags r:id="rId32"/>
              </p:custDataLst>
            </p:nvPr>
          </p:nvSpPr>
          <p:spPr>
            <a:xfrm flipH="1">
              <a:off x="10941" y="7943"/>
              <a:ext cx="3797" cy="1248"/>
            </a:xfrm>
            <a:custGeom>
              <a:gdLst>
                <a:gd name="connisteX0" fmla="*/ 3433445 w 3433445"/>
                <a:gd name="connsiteY0" fmla="*/ 0 h 792480"/>
                <a:gd name="connisteX1" fmla="*/ 2321560 w 3433445"/>
                <a:gd name="connsiteY1" fmla="*/ 792480 h 792480"/>
                <a:gd name="connisteX2" fmla="*/ 0 w 3433445"/>
                <a:gd name="connsiteY2" fmla="*/ 792480 h 792480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433445" h="792480">
                  <a:moveTo>
                    <a:pt x="3433445" y="0"/>
                  </a:moveTo>
                  <a:lnTo>
                    <a:pt x="2321560" y="792480"/>
                  </a:lnTo>
                  <a:lnTo>
                    <a:pt x="0" y="792480"/>
                  </a:lnTo>
                </a:path>
              </a:pathLst>
            </a:custGeom>
            <a:noFill/>
            <a:ln w="25400">
              <a:solidFill>
                <a:srgbClr val="3356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grpSp>
        <p:nvGrpSpPr>
          <p:cNvPr id="7" name="组合 6" title=""/>
          <p:cNvGrpSpPr/>
          <p:nvPr>
            <p:custDataLst>
              <p:tags r:id="rId33"/>
            </p:custDataLst>
          </p:nvPr>
        </p:nvGrpSpPr>
        <p:grpSpPr>
          <a:xfrm>
            <a:off x="5204936" y="3421856"/>
            <a:ext cx="3032760" cy="377190"/>
            <a:chOff x="10929" y="7185"/>
            <a:chExt cx="6368" cy="792"/>
          </a:xfrm>
        </p:grpSpPr>
        <p:sp>
          <p:nvSpPr>
            <p:cNvPr id="71699" name="AutoShape 22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14707" y="7185"/>
              <a:ext cx="2590" cy="792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1800">
                  <a:solidFill>
                    <a:srgbClr val="3356A0"/>
                  </a:solidFill>
                  <a:latin typeface="微软雅黑" panose="020b0503020204020204" charset="-122"/>
                  <a:ea typeface="微软雅黑" panose="020b0503020204020204" charset="-122"/>
                </a:rPr>
                <a:t>正接线柱</a:t>
              </a:r>
              <a:endParaRPr lang="zh-CN" altLang="en-US" sz="1800">
                <a:solidFill>
                  <a:srgbClr val="3356A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任意多边形 33"/>
            <p:cNvSpPr/>
            <p:nvPr>
              <p:custDataLst>
                <p:tags r:id="rId35"/>
              </p:custDataLst>
            </p:nvPr>
          </p:nvSpPr>
          <p:spPr>
            <a:xfrm>
              <a:off x="10929" y="7547"/>
              <a:ext cx="3849" cy="0"/>
            </a:xfrm>
            <a:custGeom>
              <a:gdLst>
                <a:gd name="connisteX0" fmla="*/ 2684780 w 2684780"/>
                <a:gd name="connsiteY0" fmla="*/ 0 h 0"/>
                <a:gd name="connisteX1" fmla="*/ 0 w 2684780"/>
                <a:gd name="connsiteY1" fmla="*/ 0 h 0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w="2684780">
                  <a:moveTo>
                    <a:pt x="2684780" y="0"/>
                  </a:move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3356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grpSp>
        <p:nvGrpSpPr>
          <p:cNvPr id="11" name="组合 10" title=""/>
          <p:cNvGrpSpPr/>
          <p:nvPr>
            <p:custDataLst>
              <p:tags r:id="rId36"/>
            </p:custDataLst>
          </p:nvPr>
        </p:nvGrpSpPr>
        <p:grpSpPr>
          <a:xfrm>
            <a:off x="7873118" y="1043004"/>
            <a:ext cx="521707" cy="418214"/>
            <a:chOff x="8490585" y="5631519"/>
            <a:chExt cx="695609" cy="557619"/>
          </a:xfrm>
        </p:grpSpPr>
        <p:sp>
          <p:nvSpPr>
            <p:cNvPr id="12" name="Oval 38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8490585" y="5631519"/>
              <a:ext cx="557620" cy="55761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1200">
                <a:ea typeface="黑体" panose="02010609060101010101" charset="-122"/>
              </a:endParaRPr>
            </a:p>
          </p:txBody>
        </p:sp>
        <p:sp>
          <p:nvSpPr>
            <p:cNvPr id="13" name="Text Box 39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8553247" y="5637000"/>
              <a:ext cx="632947" cy="5520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342900" indent="-342900" eaLnBrk="1" hangingPunct="1">
                <a:buFont typeface="Arial" panose="020b0604020202020204" pitchFamily="34" charset="0"/>
                <a:buNone/>
              </a:pPr>
              <a:r>
                <a:rPr lang="en-US" altLang="zh-CN" sz="2100">
                  <a:latin typeface="微软雅黑" panose="020b0503020204020204" charset="-122"/>
                  <a:ea typeface="微软雅黑" panose="020b0503020204020204" charset="-122"/>
                </a:rPr>
                <a:t>A</a:t>
              </a:r>
              <a:endParaRPr lang="en-US" altLang="zh-CN" sz="2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  <p:cond evt="onBegin" delay="0">
                          <p:tn val="44"/>
                        </p:cond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9" name="图片 28" title=""/>
          <p:cNvPicPr/>
          <p:nvPr>
            <p:custDataLst>
              <p:tags r:id="rId5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32093" t="8894" r="32249" b="12065"/>
          <a:stretch>
            <a:fillRect/>
          </a:stretch>
        </p:blipFill>
        <p:spPr>
          <a:xfrm>
            <a:off x="3541871" y="1383506"/>
            <a:ext cx="1170146" cy="1521143"/>
          </a:xfrm>
          <a:prstGeom prst="rect">
            <a:avLst/>
          </a:prstGeom>
        </p:spPr>
      </p:pic>
      <p:pic>
        <p:nvPicPr>
          <p:cNvPr id="30" name="图片 29" title=""/>
          <p:cNvPicPr/>
          <p:nvPr>
            <p:custDataLst>
              <p:tags r:id="rId7"/>
            </p:custDataLst>
          </p:nvPr>
        </p:nvPicPr>
        <p:blipFill>
          <a:blip r:embed="rId6"/>
          <a:srcRect l="32656" t="37894" r="31666" b="31304"/>
          <a:stretch>
            <a:fillRect/>
          </a:stretch>
        </p:blipFill>
        <p:spPr>
          <a:xfrm>
            <a:off x="2087880" y="1140143"/>
            <a:ext cx="1391603" cy="672941"/>
          </a:xfrm>
          <a:prstGeom prst="rect">
            <a:avLst/>
          </a:prstGeom>
        </p:spPr>
      </p:pic>
      <p:pic>
        <p:nvPicPr>
          <p:cNvPr id="26" name="图片 25" title=""/>
          <p:cNvPicPr/>
          <p:nvPr>
            <p:custDataLst>
              <p:tags r:id="rId9"/>
            </p:custDataLst>
          </p:nvPr>
        </p:nvPicPr>
        <p:blipFill>
          <a:blip r:embed="rId8"/>
          <a:srcRect l="30944" t="31780" r="32092" b="24380"/>
          <a:stretch>
            <a:fillRect/>
          </a:stretch>
        </p:blipFill>
        <p:spPr>
          <a:xfrm>
            <a:off x="563880" y="1207770"/>
            <a:ext cx="1506379" cy="1004411"/>
          </a:xfrm>
          <a:prstGeom prst="rect">
            <a:avLst/>
          </a:prstGeom>
        </p:spPr>
      </p:pic>
      <p:pic>
        <p:nvPicPr>
          <p:cNvPr id="27" name="图片 26" title=""/>
          <p:cNvPicPr/>
          <p:nvPr>
            <p:custDataLst>
              <p:tags r:id="rId11"/>
            </p:custDataLst>
          </p:nvPr>
        </p:nvPicPr>
        <p:blipFill>
          <a:blip r:embed="rId10"/>
          <a:srcRect l="33612" t="32854" r="34232" b="23307"/>
          <a:stretch>
            <a:fillRect/>
          </a:stretch>
        </p:blipFill>
        <p:spPr>
          <a:xfrm>
            <a:off x="1698784" y="2065496"/>
            <a:ext cx="1310164" cy="1004411"/>
          </a:xfrm>
          <a:prstGeom prst="rect">
            <a:avLst/>
          </a:prstGeom>
        </p:spPr>
      </p:pic>
      <p:sp>
        <p:nvSpPr>
          <p:cNvPr id="70673" name="TextBox 15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58740" y="2895958"/>
            <a:ext cx="6449661" cy="209398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．使用前要调零。</a:t>
            </a:r>
            <a:endParaRPr lang="zh-CN" altLang="en-US" sz="1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．</a:t>
            </a:r>
            <a:r>
              <a: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测量时必须将电流表</a:t>
            </a:r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串联</a:t>
            </a:r>
            <a:r>
              <a: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接入被测电路。</a:t>
            </a:r>
            <a:endParaRPr lang="zh-CN" altLang="en-US" sz="1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．电流必须从</a:t>
            </a:r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正</a:t>
            </a:r>
            <a:r>
              <a: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接线柱流入，从</a:t>
            </a:r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负</a:t>
            </a:r>
            <a:r>
              <a: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接线柱流出。</a:t>
            </a:r>
            <a:endParaRPr lang="zh-CN" altLang="en-US" sz="1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．</a:t>
            </a:r>
            <a:r>
              <a: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不允许把电流表直接连到电源的两极！</a:t>
            </a:r>
            <a:endParaRPr lang="zh-CN" altLang="en-US" sz="1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．</a:t>
            </a:r>
            <a:r>
              <a: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测量时可以通过开关试触确定量程。</a:t>
            </a:r>
            <a:endParaRPr lang="zh-CN" altLang="en-US" sz="1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1" name="组合 9" title=""/>
          <p:cNvGrpSpPr/>
          <p:nvPr>
            <p:custDataLst>
              <p:tags r:id="rId1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22" name="组合 10"/>
            <p:cNvGrpSpPr/>
            <p:nvPr>
              <p:custDataLst>
                <p:tags r:id="rId1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4" name="矩形 23"/>
              <p:cNvSpPr/>
              <p:nvPr>
                <p:custDataLst>
                  <p:tags r:id="rId1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3" name="文本框 11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电流表的使用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37912" name="未知" title="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35377" y="1919288"/>
            <a:ext cx="1163456" cy="845324"/>
          </a:xfrm>
          <a:custGeom>
            <a:gdLst>
              <a:gd name="connsiteX0" fmla="*/ 2443 w 2442"/>
              <a:gd name="connsiteY0" fmla="*/ 1621 h 1774"/>
              <a:gd name="connsiteX1" fmla="*/ 16 w 2442"/>
              <a:gd name="connsiteY1" fmla="*/ 1285 h 1774"/>
              <a:gd name="connsiteX2" fmla="*/ 570 w 2442"/>
              <a:gd name="connsiteY2" fmla="*/ 0 h 177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2443" h="1775">
                <a:moveTo>
                  <a:pt x="2443" y="1621"/>
                </a:moveTo>
                <a:cubicBezTo>
                  <a:pt x="1284" y="1962"/>
                  <a:pt x="108" y="1686"/>
                  <a:pt x="16" y="1285"/>
                </a:cubicBezTo>
                <a:cubicBezTo>
                  <a:pt x="-76" y="883"/>
                  <a:pt x="246" y="442"/>
                  <a:pt x="570" y="0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" name="未知" title="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6660000">
            <a:off x="1732105" y="1536474"/>
            <a:ext cx="523875" cy="285674"/>
          </a:xfrm>
          <a:custGeom>
            <a:gdLst>
              <a:gd name="connsiteX0" fmla="*/ 1100 w 1100"/>
              <a:gd name="connsiteY0" fmla="*/ 549 h 599"/>
              <a:gd name="connsiteX1" fmla="*/ 0 w 1100"/>
              <a:gd name="connsiteY1" fmla="*/ 0 h 599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0" t="0" r="r" b="b"/>
            <a:pathLst>
              <a:path w="1100" h="600">
                <a:moveTo>
                  <a:pt x="1100" y="549"/>
                </a:moveTo>
                <a:cubicBezTo>
                  <a:pt x="417" y="750"/>
                  <a:pt x="698" y="311"/>
                  <a:pt x="0" y="0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4" name="未知" title="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6660000">
            <a:off x="3243077" y="1546061"/>
            <a:ext cx="710385" cy="906780"/>
          </a:xfrm>
          <a:custGeom>
            <a:gdLst>
              <a:gd name="connsiteX0" fmla="*/ 1389 w 1491"/>
              <a:gd name="connsiteY0" fmla="*/ 0 h 1904"/>
              <a:gd name="connsiteX1" fmla="*/ 0 w 1491"/>
              <a:gd name="connsiteY1" fmla="*/ 1904 h 1904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0" t="0" r="r" b="b"/>
            <a:pathLst>
              <a:path w="1492" h="1904">
                <a:moveTo>
                  <a:pt x="1389" y="0"/>
                </a:moveTo>
                <a:cubicBezTo>
                  <a:pt x="1904" y="1119"/>
                  <a:pt x="330" y="1092"/>
                  <a:pt x="0" y="1904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5" name="未知" title="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18420000">
            <a:off x="2974641" y="1994296"/>
            <a:ext cx="1160870" cy="1205637"/>
          </a:xfrm>
          <a:custGeom>
            <a:gdLst>
              <a:gd name="connsiteX0" fmla="*/ 2438 w 2437"/>
              <a:gd name="connsiteY0" fmla="*/ 2512 h 2531"/>
              <a:gd name="connsiteX1" fmla="*/ 7 w 2437"/>
              <a:gd name="connsiteY1" fmla="*/ 0 h 2531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0" t="0" r="r" b="b"/>
            <a:pathLst>
              <a:path w="2438" h="2532">
                <a:moveTo>
                  <a:pt x="2438" y="2512"/>
                </a:moveTo>
                <a:cubicBezTo>
                  <a:pt x="1174" y="2763"/>
                  <a:pt x="-102" y="520"/>
                  <a:pt x="7" y="0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grpSp>
        <p:nvGrpSpPr>
          <p:cNvPr id="2" name="组合 1" title=""/>
          <p:cNvGrpSpPr/>
          <p:nvPr>
            <p:custDataLst>
              <p:tags r:id="rId22"/>
            </p:custDataLst>
          </p:nvPr>
        </p:nvGrpSpPr>
        <p:grpSpPr>
          <a:xfrm>
            <a:off x="5994083" y="953929"/>
            <a:ext cx="1620679" cy="2634139"/>
            <a:chOff x="12450" y="1257"/>
            <a:chExt cx="3403" cy="5531"/>
          </a:xfrm>
        </p:grpSpPr>
        <p:pic>
          <p:nvPicPr>
            <p:cNvPr id="33" name="图片 32"/>
            <p:cNvPicPr/>
            <p:nvPr>
              <p:custDataLst>
                <p:tags r:id="rId23"/>
              </p:custDataLst>
            </p:nvPr>
          </p:nvPicPr>
          <p:blipFill>
            <a:blip r:embed="rId6"/>
            <a:srcRect l="32656" t="37894" r="31666" b="31304"/>
            <a:stretch>
              <a:fillRect/>
            </a:stretch>
          </p:blipFill>
          <p:spPr>
            <a:xfrm flipH="1">
              <a:off x="12477" y="5236"/>
              <a:ext cx="3377" cy="1553"/>
            </a:xfrm>
            <a:prstGeom prst="rect">
              <a:avLst/>
            </a:prstGeom>
          </p:spPr>
        </p:pic>
        <p:pic>
          <p:nvPicPr>
            <p:cNvPr id="32" name="图片 31"/>
            <p:cNvPicPr/>
            <p:nvPr>
              <p:custDataLst>
                <p:tags r:id="rId24"/>
              </p:custDataLst>
            </p:nvPr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 l="32093" t="8894" r="32249" b="12065"/>
            <a:stretch>
              <a:fillRect/>
            </a:stretch>
          </p:blipFill>
          <p:spPr>
            <a:xfrm>
              <a:off x="12450" y="1257"/>
              <a:ext cx="3356" cy="4362"/>
            </a:xfrm>
            <a:prstGeom prst="rect">
              <a:avLst/>
            </a:prstGeom>
          </p:spPr>
        </p:pic>
        <p:sp>
          <p:nvSpPr>
            <p:cNvPr id="6" name="未知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 rot="6660000">
              <a:off x="12165" y="4932"/>
              <a:ext cx="1708" cy="416"/>
            </a:xfrm>
            <a:custGeom>
              <a:gdLst>
                <a:gd name="connsiteX0" fmla="*/ 1708 w 1708"/>
                <a:gd name="connsiteY0" fmla="*/ 0 h 415"/>
                <a:gd name="connsiteX1" fmla="*/ 0 w 1708"/>
                <a:gd name="connsiteY1" fmla="*/ 104 h 41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0" t="0" r="r" b="b"/>
              <a:pathLst>
                <a:path w="1708" h="416">
                  <a:moveTo>
                    <a:pt x="1708" y="0"/>
                  </a:moveTo>
                  <a:cubicBezTo>
                    <a:pt x="1278" y="654"/>
                    <a:pt x="698" y="415"/>
                    <a:pt x="0" y="104"/>
                  </a:cubicBezTo>
                </a:path>
              </a:pathLst>
            </a:custGeom>
            <a:noFill/>
            <a:ln w="25400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7" name="未知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rot="14940000" flipH="1">
              <a:off x="14499" y="4950"/>
              <a:ext cx="1779" cy="393"/>
            </a:xfrm>
            <a:custGeom>
              <a:gdLst>
                <a:gd name="connsiteX0" fmla="*/ 1779 w 1779"/>
                <a:gd name="connsiteY0" fmla="*/ 0 h 393"/>
                <a:gd name="connsiteX1" fmla="*/ 0 w 1779"/>
                <a:gd name="connsiteY1" fmla="*/ 53 h 39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0" t="0" r="r" b="b"/>
              <a:pathLst>
                <a:path w="1779" h="393">
                  <a:moveTo>
                    <a:pt x="1779" y="0"/>
                  </a:moveTo>
                  <a:cubicBezTo>
                    <a:pt x="1349" y="653"/>
                    <a:pt x="698" y="364"/>
                    <a:pt x="0" y="53"/>
                  </a:cubicBezTo>
                </a:path>
              </a:pathLst>
            </a:custGeom>
            <a:noFill/>
            <a:ln w="25400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</p:grpSp>
      <p:pic>
        <p:nvPicPr>
          <p:cNvPr id="11" name="图片 10" title="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7"/>
          <a:srcRect l="51604" t="29656" r="8229" b="31052"/>
          <a:stretch>
            <a:fillRect/>
          </a:stretch>
        </p:blipFill>
        <p:spPr>
          <a:xfrm>
            <a:off x="7737634" y="1864043"/>
            <a:ext cx="1006316" cy="984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 title=""/>
          <p:cNvSpPr/>
          <p:nvPr>
            <p:custDataLst>
              <p:tags r:id="rId3"/>
            </p:custDataLst>
          </p:nvPr>
        </p:nvSpPr>
        <p:spPr>
          <a:xfrm>
            <a:off x="198120" y="1005364"/>
            <a:ext cx="6630353" cy="2998470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在用电流表测</a:t>
            </a:r>
            <a:r>
              <a:rPr lang="zh-CN" altLang="en-US" sz="2100" spc="200">
                <a:latin typeface="微软雅黑" panose="020b0503020204020204" charset="-122"/>
                <a:ea typeface="微软雅黑" panose="020b0503020204020204" charset="-122"/>
              </a:rPr>
              <a:t>电路电流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的实验中，如图所示。</a:t>
            </a:r>
            <a:endParaRPr lang="en-US" altLang="zh-CN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当把最后一根导线连入电路中的时候，电流表指针立刻偏转的原因是</a:t>
            </a:r>
            <a:r>
              <a:rPr lang="en-US" altLang="zh-CN" sz="2100" u="sng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                    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闭合开关电流表立即偏转过最大刻度的原因可能是</a:t>
            </a:r>
            <a:r>
              <a:rPr lang="en-US" altLang="zh-CN" sz="2100" u="sng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             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 title=""/>
          <p:cNvSpPr/>
          <p:nvPr>
            <p:custDataLst>
              <p:tags r:id="rId4"/>
            </p:custDataLst>
          </p:nvPr>
        </p:nvSpPr>
        <p:spPr>
          <a:xfrm>
            <a:off x="2952195" y="2085992"/>
            <a:ext cx="3738763" cy="412750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100" spc="2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连接电路时，开关没有断开</a:t>
            </a:r>
            <a:endParaRPr lang="zh-CN" altLang="en-US" sz="2100" spc="200">
              <a:solidFill>
                <a:srgbClr val="C0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 title=""/>
          <p:cNvSpPr/>
          <p:nvPr>
            <p:custDataLst>
              <p:tags r:id="rId5"/>
            </p:custDataLst>
          </p:nvPr>
        </p:nvSpPr>
        <p:spPr>
          <a:xfrm>
            <a:off x="684371" y="3003709"/>
            <a:ext cx="3007519" cy="412750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电流表的量程选择太小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 title=""/>
          <p:cNvGrpSpPr/>
          <p:nvPr>
            <p:custDataLst>
              <p:tags r:id="rId6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1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例题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3" name="组合 2" title=""/>
          <p:cNvGrpSpPr/>
          <p:nvPr>
            <p:custDataLst>
              <p:tags r:id="rId11"/>
            </p:custDataLst>
          </p:nvPr>
        </p:nvGrpSpPr>
        <p:grpSpPr>
          <a:xfrm>
            <a:off x="6894278" y="1491906"/>
            <a:ext cx="2123150" cy="1470051"/>
            <a:chOff x="6513405" y="3006492"/>
            <a:chExt cx="3624881" cy="2509838"/>
          </a:xfrm>
        </p:grpSpPr>
        <p:sp>
          <p:nvSpPr>
            <p:cNvPr id="4" name="Text Box 3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8899171" y="4635423"/>
              <a:ext cx="537169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/>
              <a:r>
                <a:rPr lang="en-US" sz="1500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sz="1500" baseline="-2500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Text Box 32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7483114" y="4635229"/>
              <a:ext cx="712782" cy="59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/>
              <a:r>
                <a:rPr lang="en-US" sz="1500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sz="1500" baseline="-25000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Rectangle 102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6513405" y="3274780"/>
              <a:ext cx="3192023" cy="201612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7" name="Group 35"/>
            <p:cNvGrpSpPr/>
            <p:nvPr>
              <p:custDataLst>
                <p:tags r:id="rId15"/>
              </p:custDataLst>
            </p:nvPr>
          </p:nvGrpSpPr>
          <p:grpSpPr>
            <a:xfrm flipH="1">
              <a:off x="7661776" y="3006492"/>
              <a:ext cx="134292" cy="503238"/>
              <a:chExt cx="85" cy="340"/>
            </a:xfrm>
            <a:solidFill>
              <a:schemeClr val="bg1">
                <a:lumMod val="95000"/>
              </a:schemeClr>
            </a:solidFill>
          </p:grpSpPr>
          <p:sp>
            <p:nvSpPr>
              <p:cNvPr id="8" name="Rectangle 23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0" y="113"/>
                <a:ext cx="85" cy="8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5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 flipH="1">
                <a:off x="0" y="0"/>
                <a:ext cx="0" cy="34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6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 flipH="1">
                <a:off x="85" y="85"/>
                <a:ext cx="0" cy="17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7" name="Group 39"/>
            <p:cNvGrpSpPr/>
            <p:nvPr>
              <p:custDataLst>
                <p:tags r:id="rId19"/>
              </p:custDataLst>
            </p:nvPr>
          </p:nvGrpSpPr>
          <p:grpSpPr>
            <a:xfrm>
              <a:off x="8571611" y="3106505"/>
              <a:ext cx="396932" cy="252413"/>
              <a:chOff x="29" y="0"/>
              <a:chExt cx="227" cy="142"/>
            </a:xfrm>
            <a:solidFill>
              <a:schemeClr val="bg1">
                <a:lumMod val="95000"/>
              </a:schemeClr>
            </a:solidFill>
          </p:grpSpPr>
          <p:sp>
            <p:nvSpPr>
              <p:cNvPr id="38" name="Rectangle 15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" y="0"/>
                <a:ext cx="226" cy="14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 flipV="1">
                <a:off x="29" y="0"/>
                <a:ext cx="227" cy="86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1" name="Oval 197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9435982" y="4102661"/>
              <a:ext cx="538891" cy="5032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Text Box 198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9473710" y="4095240"/>
              <a:ext cx="664576" cy="54966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500">
                  <a:latin typeface="微软雅黑" panose="020b0503020204020204" charset="-122"/>
                  <a:ea typeface="微软雅黑" panose="020b0503020204020204" charset="-122"/>
                </a:rPr>
                <a:t>A</a:t>
              </a:r>
              <a:endParaRPr 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AutoShape 18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8502885" y="5055955"/>
              <a:ext cx="492405" cy="460375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AutoShape 187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7050574" y="5055955"/>
              <a:ext cx="492405" cy="460375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 title=""/>
          <p:cNvSpPr/>
          <p:nvPr>
            <p:custDataLst>
              <p:tags r:id="rId3"/>
            </p:custDataLst>
          </p:nvPr>
        </p:nvSpPr>
        <p:spPr>
          <a:xfrm>
            <a:off x="541973" y="958215"/>
            <a:ext cx="5602129" cy="3482975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闭合开关电流表指针立刻向左反偏的原因是</a:t>
            </a:r>
            <a:r>
              <a:rPr lang="en-US" altLang="zh-CN" sz="2100" u="sng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                  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闭合开关前发现电流表的指针指在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0.02A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处的原因是</a:t>
            </a:r>
            <a:r>
              <a:rPr lang="en-US" altLang="zh-CN" sz="2100" u="sng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       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5.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闭合开关后发现电流表的指针偏转幅度很小的原因是</a:t>
            </a:r>
            <a:r>
              <a:rPr lang="en-US" altLang="zh-CN" sz="2100" u="sng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                  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 title=""/>
          <p:cNvSpPr/>
          <p:nvPr>
            <p:custDataLst>
              <p:tags r:id="rId4"/>
            </p:custDataLst>
          </p:nvPr>
        </p:nvSpPr>
        <p:spPr>
          <a:xfrm>
            <a:off x="1007745" y="1555909"/>
            <a:ext cx="3628549" cy="412750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电流表的正负接线柱接反了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矩形 15" title=""/>
          <p:cNvSpPr/>
          <p:nvPr>
            <p:custDataLst>
              <p:tags r:id="rId5"/>
            </p:custDataLst>
          </p:nvPr>
        </p:nvSpPr>
        <p:spPr>
          <a:xfrm>
            <a:off x="2304251" y="2471790"/>
            <a:ext cx="1858291" cy="412750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没有进行校零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 title=""/>
          <p:cNvSpPr/>
          <p:nvPr>
            <p:custDataLst>
              <p:tags r:id="rId6"/>
            </p:custDataLst>
          </p:nvPr>
        </p:nvSpPr>
        <p:spPr>
          <a:xfrm>
            <a:off x="2250245" y="3477581"/>
            <a:ext cx="3246288" cy="412750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电流表的量程选择太大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 title=""/>
          <p:cNvGrpSpPr/>
          <p:nvPr>
            <p:custDataLst>
              <p:tags r:id="rId7"/>
            </p:custDataLst>
          </p:nvPr>
        </p:nvGrpSpPr>
        <p:grpSpPr>
          <a:xfrm>
            <a:off x="6354210" y="1599539"/>
            <a:ext cx="2123150" cy="1470051"/>
            <a:chOff x="6513405" y="3006492"/>
            <a:chExt cx="3624881" cy="2509838"/>
          </a:xfrm>
        </p:grpSpPr>
        <p:sp>
          <p:nvSpPr>
            <p:cNvPr id="4" name="Text Box 3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8899171" y="4635423"/>
              <a:ext cx="537169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/>
              <a:r>
                <a:rPr lang="en-US" sz="1500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sz="1500" baseline="-2500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Text Box 32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483114" y="4635229"/>
              <a:ext cx="712782" cy="59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/>
              <a:r>
                <a:rPr lang="en-US" sz="1500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sz="1500" baseline="-25000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Rectangle 10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6513405" y="3274780"/>
              <a:ext cx="3192023" cy="201612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7" name="Group 35"/>
            <p:cNvGrpSpPr/>
            <p:nvPr>
              <p:custDataLst>
                <p:tags r:id="rId11"/>
              </p:custDataLst>
            </p:nvPr>
          </p:nvGrpSpPr>
          <p:grpSpPr>
            <a:xfrm flipH="1">
              <a:off x="7661776" y="3006492"/>
              <a:ext cx="134292" cy="503238"/>
              <a:chExt cx="85" cy="340"/>
            </a:xfrm>
            <a:solidFill>
              <a:schemeClr val="bg1">
                <a:lumMod val="95000"/>
              </a:schemeClr>
            </a:solidFill>
          </p:grpSpPr>
          <p:sp>
            <p:nvSpPr>
              <p:cNvPr id="8" name="Rectangle 23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0" y="113"/>
                <a:ext cx="85" cy="8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" name="Line 24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>
                <a:off x="0" y="0"/>
                <a:ext cx="0" cy="34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" name="Line 25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85" y="85"/>
                <a:ext cx="0" cy="17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12" name="Group 39"/>
            <p:cNvGrpSpPr/>
            <p:nvPr>
              <p:custDataLst>
                <p:tags r:id="rId15"/>
              </p:custDataLst>
            </p:nvPr>
          </p:nvGrpSpPr>
          <p:grpSpPr>
            <a:xfrm>
              <a:off x="8571611" y="3106505"/>
              <a:ext cx="396932" cy="252413"/>
              <a:chOff x="29" y="0"/>
              <a:chExt cx="227" cy="142"/>
            </a:xfrm>
            <a:solidFill>
              <a:schemeClr val="bg1">
                <a:lumMod val="95000"/>
              </a:schemeClr>
            </a:solidFill>
          </p:grpSpPr>
          <p:sp>
            <p:nvSpPr>
              <p:cNvPr id="13" name="Rectangle 15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" y="0"/>
                <a:ext cx="226" cy="14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Line 16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 flipV="1">
                <a:off x="29" y="9"/>
                <a:ext cx="227" cy="86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6" name="Oval 197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9435982" y="4102661"/>
              <a:ext cx="538891" cy="5032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Text Box 198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9473710" y="4095240"/>
              <a:ext cx="664576" cy="54966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500">
                  <a:latin typeface="微软雅黑" panose="020b0503020204020204" charset="-122"/>
                  <a:ea typeface="微软雅黑" panose="020b0503020204020204" charset="-122"/>
                </a:rPr>
                <a:t>A</a:t>
              </a:r>
              <a:endParaRPr 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AutoShape 187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8502885" y="5055955"/>
              <a:ext cx="492405" cy="460375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AutoShape 187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050574" y="5055955"/>
              <a:ext cx="492405" cy="460375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1986" name="TextBox 8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4904" y="941810"/>
            <a:ext cx="8190481" cy="106045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>
              <a:lnSpc>
                <a:spcPct val="150000"/>
              </a:lnSpc>
            </a:pP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</a:rPr>
              <a:t>１．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电流表</a:t>
            </a:r>
            <a:r>
              <a:rPr 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en-US" sz="2100" baseline="-250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测</a:t>
            </a:r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en-US" sz="2100" u="sng"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en-US" sz="21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的电流，电流表</a:t>
            </a:r>
            <a:r>
              <a:rPr 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en-US" sz="2100" baseline="-25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测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_______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的电流。再画出电路图。 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88" name="Text Box 4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89833" y="897806"/>
            <a:ext cx="863600" cy="57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sz="21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sz="2100" baseline="-250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89" name="Text Box 5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978683" y="897961"/>
            <a:ext cx="1260475" cy="57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干路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7" name="图片 66" title=""/>
          <p:cNvPicPr/>
          <p:nvPr>
            <p:custDataLst>
              <p:tags r:id="rId7"/>
            </p:custDataLst>
          </p:nvPr>
        </p:nvPicPr>
        <p:blipFill>
          <a:blip r:embed="rId6"/>
          <a:srcRect l="33612" t="32854" r="34232" b="23307"/>
          <a:stretch>
            <a:fillRect/>
          </a:stretch>
        </p:blipFill>
        <p:spPr>
          <a:xfrm>
            <a:off x="1020128" y="2819400"/>
            <a:ext cx="965835" cy="732949"/>
          </a:xfrm>
          <a:prstGeom prst="rect">
            <a:avLst/>
          </a:prstGeom>
        </p:spPr>
      </p:pic>
      <p:pic>
        <p:nvPicPr>
          <p:cNvPr id="63" name="图片 62" title=""/>
          <p:cNvPicPr/>
          <p:nvPr>
            <p:custDataLst>
              <p:tags r:id="rId8"/>
            </p:custDataLst>
          </p:nvPr>
        </p:nvPicPr>
        <p:blipFill>
          <a:blip r:embed="rId6"/>
          <a:srcRect l="33612" t="32854" r="34232" b="23307"/>
          <a:stretch>
            <a:fillRect/>
          </a:stretch>
        </p:blipFill>
        <p:spPr>
          <a:xfrm>
            <a:off x="1263015" y="3728561"/>
            <a:ext cx="965835" cy="732949"/>
          </a:xfrm>
          <a:prstGeom prst="rect">
            <a:avLst/>
          </a:prstGeom>
        </p:spPr>
      </p:pic>
      <p:pic>
        <p:nvPicPr>
          <p:cNvPr id="66" name="图片 65" title=""/>
          <p:cNvPicPr/>
          <p:nvPr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32093" t="8894" r="32249" b="12065"/>
          <a:stretch>
            <a:fillRect/>
          </a:stretch>
        </p:blipFill>
        <p:spPr>
          <a:xfrm>
            <a:off x="2432209" y="3477578"/>
            <a:ext cx="913448" cy="1236345"/>
          </a:xfrm>
          <a:prstGeom prst="rect">
            <a:avLst/>
          </a:prstGeom>
        </p:spPr>
      </p:pic>
      <p:pic>
        <p:nvPicPr>
          <p:cNvPr id="64" name="图片 63" title=""/>
          <p:cNvPicPr/>
          <p:nvPr>
            <p:custDataLst>
              <p:tags r:id="rId12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32093" t="8894" r="32249" b="12065"/>
          <a:stretch>
            <a:fillRect/>
          </a:stretch>
        </p:blipFill>
        <p:spPr>
          <a:xfrm>
            <a:off x="3269933" y="2577465"/>
            <a:ext cx="913448" cy="1236345"/>
          </a:xfrm>
          <a:prstGeom prst="rect">
            <a:avLst/>
          </a:prstGeom>
        </p:spPr>
      </p:pic>
      <p:pic>
        <p:nvPicPr>
          <p:cNvPr id="62" name="图片 61" title=""/>
          <p:cNvPicPr/>
          <p:nvPr>
            <p:custDataLst>
              <p:tags r:id="rId14"/>
            </p:custDataLst>
          </p:nvPr>
        </p:nvPicPr>
        <p:blipFill>
          <a:blip r:embed="rId13"/>
          <a:srcRect l="30944" t="31780" r="32092" b="24380"/>
          <a:stretch>
            <a:fillRect/>
          </a:stretch>
        </p:blipFill>
        <p:spPr>
          <a:xfrm flipH="1">
            <a:off x="3022759" y="1935956"/>
            <a:ext cx="1129665" cy="743903"/>
          </a:xfrm>
          <a:prstGeom prst="rect">
            <a:avLst/>
          </a:prstGeom>
        </p:spPr>
      </p:pic>
      <p:pic>
        <p:nvPicPr>
          <p:cNvPr id="65" name="图片 64" title=""/>
          <p:cNvPicPr/>
          <p:nvPr>
            <p:custDataLst>
              <p:tags r:id="rId16"/>
            </p:custDataLst>
          </p:nvPr>
        </p:nvPicPr>
        <p:blipFill>
          <a:blip r:embed="rId15"/>
          <a:srcRect l="32656" t="37894" r="31666" b="31304"/>
          <a:stretch>
            <a:fillRect/>
          </a:stretch>
        </p:blipFill>
        <p:spPr>
          <a:xfrm flipH="1">
            <a:off x="1896428" y="2247900"/>
            <a:ext cx="1000125" cy="483870"/>
          </a:xfrm>
          <a:prstGeom prst="rect">
            <a:avLst/>
          </a:prstGeom>
        </p:spPr>
      </p:pic>
      <p:sp>
        <p:nvSpPr>
          <p:cNvPr id="41995" name="Text Box 11" title="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516380" y="2857500"/>
            <a:ext cx="386239" cy="36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500"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sz="1500" baseline="-25000"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sz="15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98" name="Text Box 14" title="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774984" y="3755231"/>
            <a:ext cx="361474" cy="30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500"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sz="1500" baseline="-25000"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sz="15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1999" name="Group 15" title=""/>
          <p:cNvGrpSpPr/>
          <p:nvPr>
            <p:custDataLst>
              <p:tags r:id="rId19"/>
            </p:custDataLst>
          </p:nvPr>
        </p:nvGrpSpPr>
        <p:grpSpPr>
          <a:xfrm>
            <a:off x="3221831" y="2875598"/>
            <a:ext cx="237173" cy="173831"/>
            <a:chOff x="295" y="180"/>
            <a:chExt cx="227" cy="181"/>
          </a:xfrm>
          <a:noFill/>
        </p:grpSpPr>
        <p:sp>
          <p:nvSpPr>
            <p:cNvPr id="42001" name="Rectangle 17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40" y="203"/>
              <a:ext cx="91" cy="11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002" name="Text Box 18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95" y="180"/>
              <a:ext cx="227" cy="1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r>
                <a:rPr lang="en-US" sz="1500">
                  <a:latin typeface="微软雅黑" panose="020b0503020204020204" charset="-122"/>
                  <a:ea typeface="微软雅黑" panose="020b0503020204020204" charset="-122"/>
                </a:rPr>
                <a:t>A</a:t>
              </a:r>
              <a:r>
                <a:rPr lang="en-US" sz="1500" baseline="-2500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2003" name="Group 19" title=""/>
          <p:cNvGrpSpPr/>
          <p:nvPr>
            <p:custDataLst>
              <p:tags r:id="rId22"/>
            </p:custDataLst>
          </p:nvPr>
        </p:nvGrpSpPr>
        <p:grpSpPr>
          <a:xfrm>
            <a:off x="2363629" y="3862388"/>
            <a:ext cx="229553" cy="168593"/>
            <a:chOff x="294" y="182"/>
            <a:chExt cx="227" cy="181"/>
          </a:xfrm>
          <a:noFill/>
        </p:grpSpPr>
        <p:sp>
          <p:nvSpPr>
            <p:cNvPr id="42005" name="Rectangle 21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40" y="227"/>
              <a:ext cx="91" cy="11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006" name="Text Box 22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94" y="182"/>
              <a:ext cx="227" cy="1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r>
                <a:rPr lang="en-US" sz="1500">
                  <a:latin typeface="微软雅黑" panose="020b0503020204020204" charset="-122"/>
                  <a:ea typeface="微软雅黑" panose="020b0503020204020204" charset="-122"/>
                </a:rPr>
                <a:t>A</a:t>
              </a:r>
              <a:r>
                <a:rPr lang="en-US" sz="1500" baseline="-25000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2007" name="未知" title=""/>
          <p:cNvSpPr/>
          <p:nvPr>
            <p:custDataLst>
              <p:tags r:id="rId25"/>
            </p:custDataLst>
          </p:nvPr>
        </p:nvSpPr>
        <p:spPr bwMode="auto">
          <a:xfrm>
            <a:off x="2007394" y="4242435"/>
            <a:ext cx="697706" cy="400050"/>
          </a:xfrm>
          <a:custGeom>
            <a:gdLst>
              <a:gd name="T0" fmla="*/ 0 w 612"/>
              <a:gd name="T1" fmla="*/ 0 h 354"/>
              <a:gd name="T2" fmla="*/ 114 w 612"/>
              <a:gd name="T3" fmla="*/ 45 h 354"/>
              <a:gd name="T4" fmla="*/ 159 w 612"/>
              <a:gd name="T5" fmla="*/ 204 h 354"/>
              <a:gd name="T6" fmla="*/ 287 w 612"/>
              <a:gd name="T7" fmla="*/ 326 h 354"/>
              <a:gd name="T8" fmla="*/ 532 w 612"/>
              <a:gd name="T9" fmla="*/ 319 h 354"/>
              <a:gd name="T10" fmla="*/ 612 w 612"/>
              <a:gd name="T11" fmla="*/ 113 h 35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2" h="354">
                <a:moveTo>
                  <a:pt x="0" y="0"/>
                </a:moveTo>
                <a:cubicBezTo>
                  <a:pt x="44" y="5"/>
                  <a:pt x="88" y="11"/>
                  <a:pt x="114" y="45"/>
                </a:cubicBezTo>
                <a:cubicBezTo>
                  <a:pt x="140" y="79"/>
                  <a:pt x="130" y="157"/>
                  <a:pt x="159" y="204"/>
                </a:cubicBezTo>
                <a:cubicBezTo>
                  <a:pt x="188" y="251"/>
                  <a:pt x="225" y="307"/>
                  <a:pt x="287" y="326"/>
                </a:cubicBezTo>
                <a:cubicBezTo>
                  <a:pt x="349" y="345"/>
                  <a:pt x="478" y="354"/>
                  <a:pt x="532" y="319"/>
                </a:cubicBezTo>
                <a:cubicBezTo>
                  <a:pt x="586" y="284"/>
                  <a:pt x="599" y="147"/>
                  <a:pt x="612" y="113"/>
                </a:cubicBezTo>
              </a:path>
            </a:pathLst>
          </a:custGeom>
          <a:noFill/>
          <a:ln w="25400" cmpd="sng">
            <a:solidFill>
              <a:srgbClr val="446DA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5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008" name="未知" title=""/>
          <p:cNvSpPr/>
          <p:nvPr>
            <p:custDataLst>
              <p:tags r:id="rId26"/>
            </p:custDataLst>
          </p:nvPr>
        </p:nvSpPr>
        <p:spPr bwMode="auto">
          <a:xfrm>
            <a:off x="3067526" y="3446621"/>
            <a:ext cx="620078" cy="1000601"/>
          </a:xfrm>
          <a:custGeom>
            <a:gdLst>
              <a:gd name="T0" fmla="*/ 0 w 544"/>
              <a:gd name="T1" fmla="*/ 838 h 885"/>
              <a:gd name="T2" fmla="*/ 114 w 544"/>
              <a:gd name="T3" fmla="*/ 883 h 885"/>
              <a:gd name="T4" fmla="*/ 330 w 544"/>
              <a:gd name="T5" fmla="*/ 851 h 885"/>
              <a:gd name="T6" fmla="*/ 522 w 544"/>
              <a:gd name="T7" fmla="*/ 682 h 885"/>
              <a:gd name="T8" fmla="*/ 463 w 544"/>
              <a:gd name="T9" fmla="*/ 500 h 885"/>
              <a:gd name="T10" fmla="*/ 277 w 544"/>
              <a:gd name="T11" fmla="*/ 311 h 885"/>
              <a:gd name="T12" fmla="*/ 225 w 544"/>
              <a:gd name="T13" fmla="*/ 162 h 885"/>
              <a:gd name="T14" fmla="*/ 397 w 544"/>
              <a:gd name="T15" fmla="*/ 0 h 88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4" h="885">
                <a:moveTo>
                  <a:pt x="0" y="838"/>
                </a:moveTo>
                <a:cubicBezTo>
                  <a:pt x="44" y="843"/>
                  <a:pt x="59" y="881"/>
                  <a:pt x="114" y="883"/>
                </a:cubicBezTo>
                <a:cubicBezTo>
                  <a:pt x="169" y="885"/>
                  <a:pt x="262" y="884"/>
                  <a:pt x="330" y="851"/>
                </a:cubicBezTo>
                <a:cubicBezTo>
                  <a:pt x="398" y="818"/>
                  <a:pt x="500" y="740"/>
                  <a:pt x="522" y="682"/>
                </a:cubicBezTo>
                <a:cubicBezTo>
                  <a:pt x="544" y="624"/>
                  <a:pt x="504" y="562"/>
                  <a:pt x="463" y="500"/>
                </a:cubicBezTo>
                <a:cubicBezTo>
                  <a:pt x="422" y="438"/>
                  <a:pt x="317" y="367"/>
                  <a:pt x="277" y="311"/>
                </a:cubicBezTo>
                <a:cubicBezTo>
                  <a:pt x="237" y="255"/>
                  <a:pt x="205" y="214"/>
                  <a:pt x="225" y="162"/>
                </a:cubicBezTo>
                <a:cubicBezTo>
                  <a:pt x="245" y="110"/>
                  <a:pt x="361" y="34"/>
                  <a:pt x="397" y="0"/>
                </a:cubicBezTo>
              </a:path>
            </a:pathLst>
          </a:custGeom>
          <a:noFill/>
          <a:ln w="25400" cmpd="sng">
            <a:solidFill>
              <a:srgbClr val="446DA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5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009" name="未知" title=""/>
          <p:cNvSpPr/>
          <p:nvPr>
            <p:custDataLst>
              <p:tags r:id="rId27"/>
            </p:custDataLst>
          </p:nvPr>
        </p:nvSpPr>
        <p:spPr bwMode="auto">
          <a:xfrm>
            <a:off x="947261" y="3318986"/>
            <a:ext cx="511969" cy="948690"/>
          </a:xfrm>
          <a:custGeom>
            <a:gdLst>
              <a:gd name="T0" fmla="*/ 204 w 449"/>
              <a:gd name="T1" fmla="*/ 0 h 839"/>
              <a:gd name="T2" fmla="*/ 25 w 449"/>
              <a:gd name="T3" fmla="*/ 149 h 839"/>
              <a:gd name="T4" fmla="*/ 52 w 449"/>
              <a:gd name="T5" fmla="*/ 467 h 839"/>
              <a:gd name="T6" fmla="*/ 264 w 449"/>
              <a:gd name="T7" fmla="*/ 778 h 839"/>
              <a:gd name="T8" fmla="*/ 449 w 449"/>
              <a:gd name="T9" fmla="*/ 831 h 83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9" h="839">
                <a:moveTo>
                  <a:pt x="204" y="0"/>
                </a:moveTo>
                <a:cubicBezTo>
                  <a:pt x="174" y="25"/>
                  <a:pt x="50" y="71"/>
                  <a:pt x="25" y="149"/>
                </a:cubicBezTo>
                <a:cubicBezTo>
                  <a:pt x="0" y="227"/>
                  <a:pt x="12" y="362"/>
                  <a:pt x="52" y="467"/>
                </a:cubicBezTo>
                <a:cubicBezTo>
                  <a:pt x="92" y="572"/>
                  <a:pt x="198" y="717"/>
                  <a:pt x="264" y="778"/>
                </a:cubicBezTo>
                <a:cubicBezTo>
                  <a:pt x="330" y="839"/>
                  <a:pt x="411" y="820"/>
                  <a:pt x="449" y="831"/>
                </a:cubicBezTo>
              </a:path>
            </a:pathLst>
          </a:custGeom>
          <a:noFill/>
          <a:ln w="25400" cmpd="sng">
            <a:solidFill>
              <a:srgbClr val="446DA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5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010" name="未知" title=""/>
          <p:cNvSpPr/>
          <p:nvPr>
            <p:custDataLst>
              <p:tags r:id="rId28"/>
            </p:custDataLst>
          </p:nvPr>
        </p:nvSpPr>
        <p:spPr bwMode="auto">
          <a:xfrm>
            <a:off x="1801178" y="3195685"/>
            <a:ext cx="1726406" cy="236717"/>
          </a:xfrm>
          <a:custGeom>
            <a:gdLst>
              <a:gd name="connsiteX0" fmla="*/ 0 w 3625"/>
              <a:gd name="connsiteY0" fmla="*/ 259 h 497"/>
              <a:gd name="connsiteX1" fmla="*/ 1681 w 3625"/>
              <a:gd name="connsiteY1" fmla="*/ 4 h 497"/>
              <a:gd name="connsiteX2" fmla="*/ 3625 w 3625"/>
              <a:gd name="connsiteY2" fmla="*/ 497 h 49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3625" h="497">
                <a:moveTo>
                  <a:pt x="0" y="259"/>
                </a:moveTo>
                <a:cubicBezTo>
                  <a:pt x="108" y="306"/>
                  <a:pt x="984" y="-41"/>
                  <a:pt x="1681" y="4"/>
                </a:cubicBezTo>
                <a:cubicBezTo>
                  <a:pt x="2378" y="49"/>
                  <a:pt x="3489" y="499"/>
                  <a:pt x="3625" y="497"/>
                </a:cubicBezTo>
              </a:path>
            </a:pathLst>
          </a:custGeom>
          <a:noFill/>
          <a:ln w="25400" cmpd="sng">
            <a:solidFill>
              <a:srgbClr val="446DA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5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011" name="未知" title=""/>
          <p:cNvSpPr/>
          <p:nvPr>
            <p:custDataLst>
              <p:tags r:id="rId29"/>
            </p:custDataLst>
          </p:nvPr>
        </p:nvSpPr>
        <p:spPr bwMode="auto">
          <a:xfrm>
            <a:off x="3791426" y="2544604"/>
            <a:ext cx="566738" cy="913448"/>
          </a:xfrm>
          <a:custGeom>
            <a:gdLst>
              <a:gd name="T0" fmla="*/ 99 w 497"/>
              <a:gd name="T1" fmla="*/ 808 h 808"/>
              <a:gd name="T2" fmla="*/ 338 w 497"/>
              <a:gd name="T3" fmla="*/ 762 h 808"/>
              <a:gd name="T4" fmla="*/ 430 w 497"/>
              <a:gd name="T5" fmla="*/ 642 h 808"/>
              <a:gd name="T6" fmla="*/ 450 w 497"/>
              <a:gd name="T7" fmla="*/ 470 h 808"/>
              <a:gd name="T8" fmla="*/ 463 w 497"/>
              <a:gd name="T9" fmla="*/ 272 h 808"/>
              <a:gd name="T10" fmla="*/ 245 w 497"/>
              <a:gd name="T11" fmla="*/ 47 h 808"/>
              <a:gd name="T12" fmla="*/ 0 w 497"/>
              <a:gd name="T13" fmla="*/ 0 h 80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7" h="805">
                <a:moveTo>
                  <a:pt x="99" y="808"/>
                </a:moveTo>
                <a:cubicBezTo>
                  <a:pt x="139" y="800"/>
                  <a:pt x="283" y="790"/>
                  <a:pt x="338" y="762"/>
                </a:cubicBezTo>
                <a:cubicBezTo>
                  <a:pt x="393" y="734"/>
                  <a:pt x="411" y="691"/>
                  <a:pt x="430" y="642"/>
                </a:cubicBezTo>
                <a:cubicBezTo>
                  <a:pt x="449" y="593"/>
                  <a:pt x="445" y="532"/>
                  <a:pt x="450" y="470"/>
                </a:cubicBezTo>
                <a:cubicBezTo>
                  <a:pt x="455" y="408"/>
                  <a:pt x="497" y="342"/>
                  <a:pt x="463" y="272"/>
                </a:cubicBezTo>
                <a:cubicBezTo>
                  <a:pt x="429" y="202"/>
                  <a:pt x="322" y="92"/>
                  <a:pt x="245" y="47"/>
                </a:cubicBezTo>
                <a:cubicBezTo>
                  <a:pt x="168" y="2"/>
                  <a:pt x="51" y="10"/>
                  <a:pt x="0" y="0"/>
                </a:cubicBezTo>
              </a:path>
            </a:pathLst>
          </a:custGeom>
          <a:noFill/>
          <a:ln w="25400" cmpd="sng">
            <a:solidFill>
              <a:srgbClr val="446DA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5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012" name="未知" title=""/>
          <p:cNvSpPr/>
          <p:nvPr>
            <p:custDataLst>
              <p:tags r:id="rId30"/>
            </p:custDataLst>
          </p:nvPr>
        </p:nvSpPr>
        <p:spPr bwMode="auto">
          <a:xfrm>
            <a:off x="2719864" y="2492693"/>
            <a:ext cx="581501" cy="242888"/>
          </a:xfrm>
          <a:custGeom>
            <a:gdLst>
              <a:gd name="T0" fmla="*/ 510 w 510"/>
              <a:gd name="T1" fmla="*/ 26 h 215"/>
              <a:gd name="T2" fmla="*/ 344 w 510"/>
              <a:gd name="T3" fmla="*/ 33 h 215"/>
              <a:gd name="T4" fmla="*/ 205 w 510"/>
              <a:gd name="T5" fmla="*/ 192 h 215"/>
              <a:gd name="T6" fmla="*/ 73 w 510"/>
              <a:gd name="T7" fmla="*/ 172 h 215"/>
              <a:gd name="T8" fmla="*/ 0 w 510"/>
              <a:gd name="T9" fmla="*/ 0 h 21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215">
                <a:moveTo>
                  <a:pt x="510" y="26"/>
                </a:moveTo>
                <a:cubicBezTo>
                  <a:pt x="482" y="26"/>
                  <a:pt x="395" y="5"/>
                  <a:pt x="344" y="33"/>
                </a:cubicBezTo>
                <a:cubicBezTo>
                  <a:pt x="293" y="61"/>
                  <a:pt x="250" y="169"/>
                  <a:pt x="205" y="192"/>
                </a:cubicBezTo>
                <a:cubicBezTo>
                  <a:pt x="160" y="215"/>
                  <a:pt x="107" y="204"/>
                  <a:pt x="73" y="172"/>
                </a:cubicBezTo>
                <a:cubicBezTo>
                  <a:pt x="39" y="140"/>
                  <a:pt x="15" y="36"/>
                  <a:pt x="0" y="0"/>
                </a:cubicBezTo>
              </a:path>
            </a:pathLst>
          </a:custGeom>
          <a:noFill/>
          <a:ln w="25400" cmpd="sng">
            <a:solidFill>
              <a:srgbClr val="446DA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5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013" name="未知" title=""/>
          <p:cNvSpPr/>
          <p:nvPr>
            <p:custDataLst>
              <p:tags r:id="rId31"/>
            </p:custDataLst>
          </p:nvPr>
        </p:nvSpPr>
        <p:spPr bwMode="auto">
          <a:xfrm>
            <a:off x="966788" y="2506980"/>
            <a:ext cx="1111568" cy="806291"/>
          </a:xfrm>
          <a:custGeom>
            <a:gdLst>
              <a:gd name="T0" fmla="*/ 227 w 975"/>
              <a:gd name="T1" fmla="*/ 709 h 713"/>
              <a:gd name="T2" fmla="*/ 88 w 975"/>
              <a:gd name="T3" fmla="*/ 669 h 713"/>
              <a:gd name="T4" fmla="*/ 42 w 975"/>
              <a:gd name="T5" fmla="*/ 444 h 713"/>
              <a:gd name="T6" fmla="*/ 338 w 975"/>
              <a:gd name="T7" fmla="*/ 250 h 713"/>
              <a:gd name="T8" fmla="*/ 709 w 975"/>
              <a:gd name="T9" fmla="*/ 150 h 713"/>
              <a:gd name="T10" fmla="*/ 916 w 975"/>
              <a:gd name="T11" fmla="*/ 113 h 713"/>
              <a:gd name="T12" fmla="*/ 975 w 975"/>
              <a:gd name="T13" fmla="*/ 0 h 71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75" h="713">
                <a:moveTo>
                  <a:pt x="227" y="709"/>
                </a:moveTo>
                <a:cubicBezTo>
                  <a:pt x="204" y="702"/>
                  <a:pt x="119" y="713"/>
                  <a:pt x="88" y="669"/>
                </a:cubicBezTo>
                <a:cubicBezTo>
                  <a:pt x="57" y="625"/>
                  <a:pt x="0" y="514"/>
                  <a:pt x="42" y="444"/>
                </a:cubicBezTo>
                <a:cubicBezTo>
                  <a:pt x="84" y="374"/>
                  <a:pt x="227" y="299"/>
                  <a:pt x="338" y="250"/>
                </a:cubicBezTo>
                <a:cubicBezTo>
                  <a:pt x="449" y="201"/>
                  <a:pt x="613" y="173"/>
                  <a:pt x="709" y="150"/>
                </a:cubicBezTo>
                <a:cubicBezTo>
                  <a:pt x="805" y="127"/>
                  <a:pt x="872" y="138"/>
                  <a:pt x="916" y="113"/>
                </a:cubicBezTo>
                <a:cubicBezTo>
                  <a:pt x="960" y="88"/>
                  <a:pt x="963" y="24"/>
                  <a:pt x="975" y="0"/>
                </a:cubicBezTo>
              </a:path>
            </a:pathLst>
          </a:custGeom>
          <a:noFill/>
          <a:ln w="25400" cmpd="sng">
            <a:solidFill>
              <a:srgbClr val="446DA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5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 title=""/>
          <p:cNvGrpSpPr/>
          <p:nvPr>
            <p:custDataLst>
              <p:tags r:id="rId32"/>
            </p:custDataLst>
          </p:nvPr>
        </p:nvGrpSpPr>
        <p:grpSpPr>
          <a:xfrm>
            <a:off x="5275579" y="2351548"/>
            <a:ext cx="2732090" cy="1890713"/>
            <a:chOff x="6513405" y="3006492"/>
            <a:chExt cx="3642786" cy="2520950"/>
          </a:xfrm>
        </p:grpSpPr>
        <p:sp>
          <p:nvSpPr>
            <p:cNvPr id="42015" name="Text Box 31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8152459" y="3798655"/>
              <a:ext cx="537169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/>
              <a:r>
                <a:rPr lang="en-US" sz="1500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sz="1500" baseline="-2500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016" name="Text Box 32"/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7372531" y="4770205"/>
              <a:ext cx="712782" cy="59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/>
              <a:r>
                <a:rPr lang="en-US" sz="1500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sz="1500" baseline="-25000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018" name="Rectangle 102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6513405" y="3274780"/>
              <a:ext cx="3192023" cy="201612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2019" name="Group 35"/>
            <p:cNvGrpSpPr/>
            <p:nvPr>
              <p:custDataLst>
                <p:tags r:id="rId36"/>
              </p:custDataLst>
            </p:nvPr>
          </p:nvGrpSpPr>
          <p:grpSpPr>
            <a:xfrm flipH="1">
              <a:off x="7661776" y="3006492"/>
              <a:ext cx="134292" cy="503238"/>
              <a:chExt cx="85" cy="340"/>
            </a:xfrm>
            <a:solidFill>
              <a:schemeClr val="bg1">
                <a:lumMod val="95000"/>
              </a:schemeClr>
            </a:solidFill>
          </p:grpSpPr>
          <p:sp>
            <p:nvSpPr>
              <p:cNvPr id="42020" name="Rectangle 23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0" y="113"/>
                <a:ext cx="85" cy="8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2021" name="Line 24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 flipH="1">
                <a:off x="0" y="0"/>
                <a:ext cx="0" cy="34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2022" name="Line 25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H="1">
                <a:off x="85" y="85"/>
                <a:ext cx="0" cy="17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42023" name="Group 39"/>
            <p:cNvGrpSpPr/>
            <p:nvPr>
              <p:custDataLst>
                <p:tags r:id="rId40"/>
              </p:custDataLst>
            </p:nvPr>
          </p:nvGrpSpPr>
          <p:grpSpPr>
            <a:xfrm>
              <a:off x="8571611" y="3106505"/>
              <a:ext cx="396932" cy="252413"/>
              <a:chOff x="29" y="0"/>
              <a:chExt cx="227" cy="142"/>
            </a:xfrm>
            <a:solidFill>
              <a:schemeClr val="bg1">
                <a:lumMod val="95000"/>
              </a:schemeClr>
            </a:solidFill>
          </p:grpSpPr>
          <p:sp>
            <p:nvSpPr>
              <p:cNvPr id="42024" name="Rectangle 15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9" y="0"/>
                <a:ext cx="226" cy="14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2025" name="Line 16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V="1">
                <a:off x="29" y="0"/>
                <a:ext cx="227" cy="86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2028" name="Oval 197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9419148" y="3547830"/>
              <a:ext cx="538891" cy="5032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029" name="Text Box 198"/>
            <p:cNvSpPr txBox="1"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9491616" y="3587835"/>
              <a:ext cx="664575" cy="4292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500">
                  <a:latin typeface="微软雅黑" panose="020b0503020204020204" charset="-122"/>
                  <a:ea typeface="微软雅黑" panose="020b0503020204020204" charset="-122"/>
                </a:rPr>
                <a:t>A</a:t>
              </a:r>
              <a:r>
                <a:rPr lang="en-US" sz="1500" baseline="-2500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030" name="Line 51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>
              <a:off x="6513405" y="4351105"/>
              <a:ext cx="319202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031" name="AutoShape 187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7839110" y="4125680"/>
              <a:ext cx="492405" cy="460375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032" name="AutoShape 187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7050574" y="5055955"/>
              <a:ext cx="492405" cy="460375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034" name="Oval 197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8593213" y="5022617"/>
              <a:ext cx="538890" cy="50482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035" name="Text Box 198"/>
            <p:cNvSpPr txBox="1"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8655757" y="5063257"/>
              <a:ext cx="771319" cy="4292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500">
                  <a:latin typeface="微软雅黑" panose="020b0503020204020204" charset="-122"/>
                  <a:ea typeface="微软雅黑" panose="020b0503020204020204" charset="-122"/>
                </a:rPr>
                <a:t>A</a:t>
              </a:r>
              <a:r>
                <a:rPr lang="en-US" sz="1500" baseline="-25000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7" name="组合 9" title=""/>
          <p:cNvGrpSpPr/>
          <p:nvPr>
            <p:custDataLst>
              <p:tags r:id="rId50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58" name="组合 10"/>
            <p:cNvGrpSpPr/>
            <p:nvPr>
              <p:custDataLst>
                <p:tags r:id="rId51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60" name="矩形 59"/>
              <p:cNvSpPr/>
              <p:nvPr>
                <p:custDataLst>
                  <p:tags r:id="rId52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61" name="矩形 60"/>
              <p:cNvSpPr/>
              <p:nvPr>
                <p:custDataLst>
                  <p:tags r:id="rId53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59" name="文本框 11"/>
            <p:cNvSpPr txBox="1"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nimBg="1"/>
      <p:bldP spid="4198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7" name="图片 56" title=""/>
          <p:cNvPicPr/>
          <p:nvPr>
            <p:custDataLst>
              <p:tags r:id="rId4"/>
            </p:custDataLst>
          </p:nvPr>
        </p:nvPicPr>
        <p:blipFill>
          <a:blip r:embed="rId3"/>
          <a:srcRect l="33612" t="32854" r="34232" b="23307"/>
          <a:stretch>
            <a:fillRect/>
          </a:stretch>
        </p:blipFill>
        <p:spPr>
          <a:xfrm>
            <a:off x="6690903" y="2524957"/>
            <a:ext cx="1051493" cy="787004"/>
          </a:xfrm>
          <a:prstGeom prst="rect">
            <a:avLst/>
          </a:prstGeom>
        </p:spPr>
      </p:pic>
      <p:pic>
        <p:nvPicPr>
          <p:cNvPr id="56" name="图片 55" title=""/>
          <p:cNvPicPr/>
          <p:nvPr>
            <p:custDataLst>
              <p:tags r:id="rId6"/>
            </p:custDataLst>
          </p:nvPr>
        </p:nvPicPr>
        <p:blipFill>
          <a:blip r:embed="rId5"/>
          <a:srcRect l="30944" t="31780" r="32092" b="24380"/>
          <a:stretch>
            <a:fillRect/>
          </a:stretch>
        </p:blipFill>
        <p:spPr>
          <a:xfrm flipH="1">
            <a:off x="6900572" y="1540157"/>
            <a:ext cx="1152784" cy="759619"/>
          </a:xfrm>
          <a:prstGeom prst="rect">
            <a:avLst/>
          </a:prstGeom>
        </p:spPr>
      </p:pic>
      <p:sp>
        <p:nvSpPr>
          <p:cNvPr id="43010" name="TextBox 8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810" y="1062315"/>
            <a:ext cx="4698326" cy="41402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100"/>
              <a:t>　　</a:t>
            </a:r>
            <a:r>
              <a:rPr lang="en-US" sz="21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．</a:t>
            </a:r>
            <a:r>
              <a:rPr lang="zh-CN" altLang="en-US" sz="2100"/>
              <a:t>根据所给电路图连接实物图。 </a:t>
            </a:r>
            <a:endParaRPr lang="zh-CN" altLang="en-US" sz="2100"/>
          </a:p>
        </p:txBody>
      </p:sp>
      <p:sp>
        <p:nvSpPr>
          <p:cNvPr id="43015" name="Text Box 7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014937" y="3903688"/>
            <a:ext cx="593740" cy="481013"/>
          </a:xfrm>
          <a:prstGeom prst="rect">
            <a:avLst/>
          </a:prstGeom>
          <a:noFill/>
          <a:ln w="190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/>
            <a:r>
              <a:rPr lang="en-US" sz="1800" b="1">
                <a:latin typeface="Times New Roman" panose="02020603050405020304" charset="0"/>
              </a:rPr>
              <a:t>L</a:t>
            </a:r>
            <a:r>
              <a:rPr lang="en-US" sz="1800" b="1" baseline="-25000">
                <a:latin typeface="Times New Roman" panose="02020603050405020304" charset="0"/>
              </a:rPr>
              <a:t>2</a:t>
            </a:r>
            <a:endParaRPr lang="en-US" sz="1800" b="1"/>
          </a:p>
        </p:txBody>
      </p:sp>
      <p:sp>
        <p:nvSpPr>
          <p:cNvPr id="43016" name="Text Box 8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853198" y="2861905"/>
            <a:ext cx="593740" cy="479822"/>
          </a:xfrm>
          <a:prstGeom prst="rect">
            <a:avLst/>
          </a:prstGeom>
          <a:noFill/>
          <a:ln w="190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/>
            <a:r>
              <a:rPr lang="en-US" sz="1800" b="1">
                <a:latin typeface="Times New Roman" panose="02020603050405020304" charset="0"/>
              </a:rPr>
              <a:t>L</a:t>
            </a:r>
            <a:r>
              <a:rPr lang="en-US" sz="1800" b="1" baseline="-25000">
                <a:latin typeface="Times New Roman" panose="02020603050405020304" charset="0"/>
              </a:rPr>
              <a:t>1</a:t>
            </a:r>
            <a:endParaRPr lang="en-US" sz="1800" b="1"/>
          </a:p>
        </p:txBody>
      </p:sp>
      <p:grpSp>
        <p:nvGrpSpPr>
          <p:cNvPr id="2" name="组合 1" title=""/>
          <p:cNvGrpSpPr/>
          <p:nvPr>
            <p:custDataLst>
              <p:tags r:id="rId10"/>
            </p:custDataLst>
          </p:nvPr>
        </p:nvGrpSpPr>
        <p:grpSpPr>
          <a:xfrm>
            <a:off x="1044491" y="2120796"/>
            <a:ext cx="2332612" cy="1782891"/>
            <a:chOff x="1392654" y="2830082"/>
            <a:chExt cx="3110149" cy="2169272"/>
          </a:xfrm>
        </p:grpSpPr>
        <p:sp>
          <p:nvSpPr>
            <p:cNvPr id="43018" name="Text Box 10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800860" y="4207192"/>
              <a:ext cx="694744" cy="417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/>
              <a:r>
                <a:rPr lang="en-US" sz="1800" b="1">
                  <a:latin typeface="Times New Roman" panose="02020603050405020304" charset="0"/>
                </a:rPr>
                <a:t>L</a:t>
              </a:r>
              <a:r>
                <a:rPr lang="en-US" sz="1800" b="1" baseline="-25000">
                  <a:latin typeface="Times New Roman" panose="02020603050405020304" charset="0"/>
                </a:rPr>
                <a:t>2</a:t>
              </a:r>
              <a:endParaRPr lang="en-US" sz="1800" b="1"/>
            </a:p>
          </p:txBody>
        </p:sp>
        <p:sp>
          <p:nvSpPr>
            <p:cNvPr id="43019" name="Text Box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066519" y="3380104"/>
              <a:ext cx="640748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/>
              <a:r>
                <a:rPr lang="en-US" sz="1800" b="1">
                  <a:latin typeface="Times New Roman" panose="02020603050405020304" charset="0"/>
                </a:rPr>
                <a:t>L</a:t>
              </a:r>
              <a:r>
                <a:rPr lang="en-US" sz="1800" b="1" baseline="-25000">
                  <a:latin typeface="Times New Roman" panose="02020603050405020304" charset="0"/>
                </a:rPr>
                <a:t>1</a:t>
              </a:r>
              <a:endParaRPr lang="en-US" sz="1800" b="1"/>
            </a:p>
          </p:txBody>
        </p:sp>
        <p:sp>
          <p:nvSpPr>
            <p:cNvPr id="43020" name="Rectangle 102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637434" y="3056254"/>
              <a:ext cx="2865369" cy="16700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grpSp>
          <p:nvGrpSpPr>
            <p:cNvPr id="43021" name="Group 13"/>
            <p:cNvGrpSpPr/>
            <p:nvPr>
              <p:custDataLst>
                <p:tags r:id="rId14"/>
              </p:custDataLst>
            </p:nvPr>
          </p:nvGrpSpPr>
          <p:grpSpPr>
            <a:xfrm>
              <a:off x="2675231" y="2830082"/>
              <a:ext cx="144708" cy="417512"/>
              <a:chOff x="-17" y="-20"/>
              <a:chExt cx="102" cy="340"/>
            </a:xfrm>
            <a:solidFill>
              <a:schemeClr val="bg1">
                <a:lumMod val="95000"/>
              </a:schemeClr>
            </a:solidFill>
          </p:grpSpPr>
          <p:sp>
            <p:nvSpPr>
              <p:cNvPr id="43022" name="Rectangle 23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13"/>
                <a:ext cx="85" cy="8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sp>
            <p:nvSpPr>
              <p:cNvPr id="43023" name="Line 24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 flipH="1">
                <a:off x="85" y="-20"/>
                <a:ext cx="0" cy="34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43024" name="Line 25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 flipH="1">
                <a:off x="-17" y="85"/>
                <a:ext cx="0" cy="17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</p:grpSp>
        <p:grpSp>
          <p:nvGrpSpPr>
            <p:cNvPr id="43025" name="Group 17"/>
            <p:cNvGrpSpPr/>
            <p:nvPr>
              <p:custDataLst>
                <p:tags r:id="rId18"/>
              </p:custDataLst>
            </p:nvPr>
          </p:nvGrpSpPr>
          <p:grpSpPr>
            <a:xfrm>
              <a:off x="3438393" y="2918142"/>
              <a:ext cx="395097" cy="209550"/>
              <a:chOff x="3" y="0"/>
              <a:chExt cx="252" cy="142"/>
            </a:xfrm>
            <a:solidFill>
              <a:schemeClr val="bg1">
                <a:lumMod val="95000"/>
              </a:schemeClr>
            </a:solidFill>
          </p:grpSpPr>
          <p:sp>
            <p:nvSpPr>
              <p:cNvPr id="43026" name="Rectangle 15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9" y="0"/>
                <a:ext cx="226" cy="14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sp>
            <p:nvSpPr>
              <p:cNvPr id="43027" name="Line 16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flipV="1">
                <a:off x="3" y="9"/>
                <a:ext cx="227" cy="86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</p:grpSp>
        <p:sp>
          <p:nvSpPr>
            <p:cNvPr id="43030" name="Oval 197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392654" y="3268131"/>
              <a:ext cx="516652" cy="4755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43031" name="Text Box 198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392654" y="3214965"/>
              <a:ext cx="637149" cy="50374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100" b="1">
                  <a:latin typeface="Times New Roman" panose="02020603050405020304" charset="0"/>
                </a:rPr>
                <a:t>A</a:t>
              </a:r>
              <a:r>
                <a:rPr lang="en-US" sz="2100" b="1" baseline="-25000">
                  <a:latin typeface="Times New Roman" panose="02020603050405020304" charset="0"/>
                </a:rPr>
                <a:t>1</a:t>
              </a:r>
              <a:endParaRPr lang="en-US" sz="2100" b="1">
                <a:latin typeface="Times New Roman" panose="02020603050405020304" charset="0"/>
              </a:endParaRPr>
            </a:p>
          </p:txBody>
        </p:sp>
        <p:sp>
          <p:nvSpPr>
            <p:cNvPr id="43032" name="Line 5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1637434" y="3918267"/>
              <a:ext cx="28653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43033" name="AutoShape 18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738945" y="3703954"/>
              <a:ext cx="489560" cy="43180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43034" name="AutoShape 187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392293" y="4496117"/>
              <a:ext cx="489560" cy="43180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43036" name="Oval 19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168391" y="4526515"/>
              <a:ext cx="541977" cy="47283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43037" name="Text Box 198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168391" y="4459604"/>
              <a:ext cx="775737" cy="50374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100" b="1">
                  <a:latin typeface="Times New Roman" panose="02020603050405020304" charset="0"/>
                </a:rPr>
                <a:t>A</a:t>
              </a:r>
              <a:r>
                <a:rPr lang="en-US" sz="2100" b="1" baseline="-25000">
                  <a:latin typeface="Times New Roman" panose="02020603050405020304" charset="0"/>
                </a:rPr>
                <a:t>2</a:t>
              </a:r>
              <a:endParaRPr lang="en-US" sz="2100" b="1">
                <a:latin typeface="Times New Roman" panose="02020603050405020304" charset="0"/>
              </a:endParaRPr>
            </a:p>
          </p:txBody>
        </p:sp>
      </p:grpSp>
      <p:sp>
        <p:nvSpPr>
          <p:cNvPr id="43041" name="Text Box 33" title="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038351" y="3792512"/>
            <a:ext cx="593740" cy="481013"/>
          </a:xfrm>
          <a:prstGeom prst="rect">
            <a:avLst/>
          </a:prstGeom>
          <a:noFill/>
          <a:ln w="190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/>
            <a:r>
              <a:rPr lang="en-US" sz="1800" b="1">
                <a:latin typeface="Times New Roman" panose="02020603050405020304" charset="0"/>
              </a:rPr>
              <a:t>A</a:t>
            </a:r>
            <a:r>
              <a:rPr lang="en-US" sz="1800" b="1" baseline="-25000">
                <a:latin typeface="Times New Roman" panose="02020603050405020304" charset="0"/>
              </a:rPr>
              <a:t>2</a:t>
            </a:r>
            <a:endParaRPr lang="en-US" sz="1800" b="1"/>
          </a:p>
        </p:txBody>
      </p:sp>
      <p:sp>
        <p:nvSpPr>
          <p:cNvPr id="43045" name="Text Box 37" title="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070003" y="2762622"/>
            <a:ext cx="593741" cy="481013"/>
          </a:xfrm>
          <a:prstGeom prst="rect">
            <a:avLst/>
          </a:prstGeom>
          <a:noFill/>
          <a:ln w="190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just"/>
            <a:r>
              <a:rPr lang="en-US" sz="1800" b="1">
                <a:latin typeface="Times New Roman" panose="02020603050405020304" charset="0"/>
              </a:rPr>
              <a:t>A</a:t>
            </a:r>
            <a:r>
              <a:rPr lang="en-US" sz="1800" b="1" baseline="-25000">
                <a:latin typeface="Times New Roman" panose="02020603050405020304" charset="0"/>
              </a:rPr>
              <a:t>1</a:t>
            </a:r>
            <a:endParaRPr lang="en-US" sz="1800" b="1"/>
          </a:p>
        </p:txBody>
      </p:sp>
      <p:grpSp>
        <p:nvGrpSpPr>
          <p:cNvPr id="51" name="组合 9" title=""/>
          <p:cNvGrpSpPr/>
          <p:nvPr>
            <p:custDataLst>
              <p:tags r:id="rId30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52" name="组合 10"/>
            <p:cNvGrpSpPr/>
            <p:nvPr>
              <p:custDataLst>
                <p:tags r:id="rId31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4" name="矩形 53"/>
              <p:cNvSpPr/>
              <p:nvPr>
                <p:custDataLst>
                  <p:tags r:id="rId32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55" name="矩形 54"/>
              <p:cNvSpPr/>
              <p:nvPr>
                <p:custDataLst>
                  <p:tags r:id="rId33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53" name="文本框 11"/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58" name="图片 57" title=""/>
          <p:cNvPicPr/>
          <p:nvPr>
            <p:custDataLst>
              <p:tags r:id="rId36"/>
            </p:custDataLst>
          </p:nvPr>
        </p:nvPicPr>
        <p:blipFill>
          <a:blip r:embed="rId35"/>
          <a:srcRect l="21349" t="40544" r="22646" b="28187"/>
          <a:stretch>
            <a:fillRect/>
          </a:stretch>
        </p:blipFill>
        <p:spPr>
          <a:xfrm flipH="1">
            <a:off x="4031933" y="2004060"/>
            <a:ext cx="1767840" cy="472916"/>
          </a:xfrm>
          <a:prstGeom prst="rect">
            <a:avLst/>
          </a:prstGeom>
        </p:spPr>
      </p:pic>
      <p:pic>
        <p:nvPicPr>
          <p:cNvPr id="59" name="图片 58" title=""/>
          <p:cNvPicPr/>
          <p:nvPr>
            <p:custDataLst>
              <p:tags r:id="rId39"/>
            </p:custDataLst>
          </p:nvPr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32093" t="8894" r="32249" b="12065"/>
          <a:stretch>
            <a:fillRect/>
          </a:stretch>
        </p:blipFill>
        <p:spPr>
          <a:xfrm>
            <a:off x="5156924" y="3521449"/>
            <a:ext cx="952070" cy="1046915"/>
          </a:xfrm>
          <a:prstGeom prst="rect">
            <a:avLst/>
          </a:prstGeom>
        </p:spPr>
      </p:pic>
      <p:pic>
        <p:nvPicPr>
          <p:cNvPr id="47" name="图片 46" title=""/>
          <p:cNvPicPr/>
          <p:nvPr>
            <p:custDataLst>
              <p:tags r:id="rId40"/>
            </p:custDataLst>
          </p:nvPr>
        </p:nvPicPr>
        <p:blipFill>
          <a:blip r:embed="rId3"/>
          <a:srcRect l="33612" t="32854" r="34232" b="23307"/>
          <a:stretch>
            <a:fillRect/>
          </a:stretch>
        </p:blipFill>
        <p:spPr>
          <a:xfrm>
            <a:off x="6983017" y="3639516"/>
            <a:ext cx="1051493" cy="787004"/>
          </a:xfrm>
          <a:prstGeom prst="rect">
            <a:avLst/>
          </a:prstGeom>
        </p:spPr>
      </p:pic>
      <p:pic>
        <p:nvPicPr>
          <p:cNvPr id="48" name="图片 47" title=""/>
          <p:cNvPicPr/>
          <p:nvPr>
            <p:custDataLst>
              <p:tags r:id="rId41"/>
            </p:custDataLst>
          </p:nvPr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32093" t="8894" r="32249" b="12065"/>
          <a:stretch>
            <a:fillRect/>
          </a:stretch>
        </p:blipFill>
        <p:spPr>
          <a:xfrm>
            <a:off x="4146092" y="2604996"/>
            <a:ext cx="952070" cy="1046915"/>
          </a:xfrm>
          <a:prstGeom prst="rect">
            <a:avLst/>
          </a:prstGeom>
        </p:spPr>
      </p:pic>
      <p:sp>
        <p:nvSpPr>
          <p:cNvPr id="4" name="任意多边形 3" title=""/>
          <p:cNvSpPr/>
          <p:nvPr>
            <p:custDataLst>
              <p:tags r:id="rId42"/>
            </p:custDataLst>
          </p:nvPr>
        </p:nvSpPr>
        <p:spPr>
          <a:xfrm>
            <a:off x="5598488" y="2031861"/>
            <a:ext cx="1568885" cy="201608"/>
          </a:xfrm>
          <a:custGeom>
            <a:gdLst>
              <a:gd name="connsiteX0" fmla="*/ 0 w 2091847"/>
              <a:gd name="connsiteY0" fmla="*/ 268811 h 268811"/>
              <a:gd name="connsiteX1" fmla="*/ 989556 w 2091847"/>
              <a:gd name="connsiteY1" fmla="*/ 5764 h 268811"/>
              <a:gd name="connsiteX2" fmla="*/ 2091847 w 2091847"/>
              <a:gd name="connsiteY2" fmla="*/ 80920 h 268811"/>
              <a:gd name="connsiteX3" fmla="*/ 2091847 w 2091847"/>
              <a:gd name="connsiteY3" fmla="*/ 80920 h 26881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1846" h="268811">
                <a:moveTo>
                  <a:pt x="0" y="268811"/>
                </a:moveTo>
                <a:cubicBezTo>
                  <a:pt x="320457" y="152945"/>
                  <a:pt x="640915" y="37079"/>
                  <a:pt x="989556" y="5764"/>
                </a:cubicBezTo>
                <a:cubicBezTo>
                  <a:pt x="1338197" y="-25551"/>
                  <a:pt x="2091847" y="80920"/>
                  <a:pt x="2091847" y="80920"/>
                </a:cubicBezTo>
                <a:lnTo>
                  <a:pt x="2091847" y="80920"/>
                </a:lnTo>
              </a:path>
            </a:pathLst>
          </a:custGeom>
          <a:noFill/>
          <a:ln w="25400">
            <a:solidFill>
              <a:srgbClr val="446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1" name="任意多边形 10" title=""/>
          <p:cNvSpPr/>
          <p:nvPr>
            <p:custDataLst>
              <p:tags r:id="rId43"/>
            </p:custDataLst>
          </p:nvPr>
        </p:nvSpPr>
        <p:spPr>
          <a:xfrm>
            <a:off x="7553195" y="2113767"/>
            <a:ext cx="557195" cy="901874"/>
          </a:xfrm>
          <a:custGeom>
            <a:gdLst>
              <a:gd name="connsiteX0" fmla="*/ 237995 w 742927"/>
              <a:gd name="connsiteY0" fmla="*/ 0 h 1202499"/>
              <a:gd name="connsiteX1" fmla="*/ 739036 w 742927"/>
              <a:gd name="connsiteY1" fmla="*/ 551145 h 1202499"/>
              <a:gd name="connsiteX2" fmla="*/ 0 w 742927"/>
              <a:gd name="connsiteY2" fmla="*/ 1202499 h 120249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927" h="1202499">
                <a:moveTo>
                  <a:pt x="237995" y="0"/>
                </a:moveTo>
                <a:cubicBezTo>
                  <a:pt x="508348" y="175364"/>
                  <a:pt x="778702" y="350729"/>
                  <a:pt x="739036" y="551145"/>
                </a:cubicBezTo>
                <a:cubicBezTo>
                  <a:pt x="699370" y="751561"/>
                  <a:pt x="349685" y="977030"/>
                  <a:pt x="0" y="1202499"/>
                </a:cubicBezTo>
              </a:path>
            </a:pathLst>
          </a:custGeom>
          <a:noFill/>
          <a:ln w="25400">
            <a:solidFill>
              <a:srgbClr val="446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2" name="任意多边形 11" title=""/>
          <p:cNvSpPr/>
          <p:nvPr>
            <p:custDataLst>
              <p:tags r:id="rId44"/>
            </p:custDataLst>
          </p:nvPr>
        </p:nvSpPr>
        <p:spPr>
          <a:xfrm>
            <a:off x="7553195" y="3025036"/>
            <a:ext cx="487801" cy="1127342"/>
          </a:xfrm>
          <a:custGeom>
            <a:gdLst>
              <a:gd name="connsiteX0" fmla="*/ 0 w 650401"/>
              <a:gd name="connsiteY0" fmla="*/ 0 h 1503123"/>
              <a:gd name="connsiteX1" fmla="*/ 638827 w 650401"/>
              <a:gd name="connsiteY1" fmla="*/ 776614 h 1503123"/>
              <a:gd name="connsiteX2" fmla="*/ 350729 w 650401"/>
              <a:gd name="connsiteY2" fmla="*/ 1503123 h 150312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0401" h="1503123">
                <a:moveTo>
                  <a:pt x="0" y="0"/>
                </a:moveTo>
                <a:cubicBezTo>
                  <a:pt x="290186" y="263047"/>
                  <a:pt x="580372" y="526094"/>
                  <a:pt x="638827" y="776614"/>
                </a:cubicBezTo>
                <a:cubicBezTo>
                  <a:pt x="697282" y="1027135"/>
                  <a:pt x="524005" y="1265129"/>
                  <a:pt x="350729" y="1503123"/>
                </a:cubicBezTo>
              </a:path>
            </a:pathLst>
          </a:custGeom>
          <a:noFill/>
          <a:ln w="25400">
            <a:solidFill>
              <a:srgbClr val="446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3" name="任意多边形 12" title=""/>
          <p:cNvSpPr/>
          <p:nvPr>
            <p:custDataLst>
              <p:tags r:id="rId45"/>
            </p:custDataLst>
          </p:nvPr>
        </p:nvSpPr>
        <p:spPr>
          <a:xfrm>
            <a:off x="5627318" y="4142984"/>
            <a:ext cx="1540702" cy="602832"/>
          </a:xfrm>
          <a:custGeom>
            <a:gdLst>
              <a:gd name="connsiteX0" fmla="*/ 2054269 w 2054269"/>
              <a:gd name="connsiteY0" fmla="*/ 0 h 803776"/>
              <a:gd name="connsiteX1" fmla="*/ 939452 w 2054269"/>
              <a:gd name="connsiteY1" fmla="*/ 801666 h 803776"/>
              <a:gd name="connsiteX2" fmla="*/ 0 w 2054269"/>
              <a:gd name="connsiteY2" fmla="*/ 187890 h 80377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4269" h="803776">
                <a:moveTo>
                  <a:pt x="2054269" y="0"/>
                </a:moveTo>
                <a:cubicBezTo>
                  <a:pt x="1668049" y="385175"/>
                  <a:pt x="1281830" y="770351"/>
                  <a:pt x="939452" y="801666"/>
                </a:cubicBezTo>
                <a:cubicBezTo>
                  <a:pt x="597074" y="832981"/>
                  <a:pt x="298537" y="510435"/>
                  <a:pt x="0" y="187890"/>
                </a:cubicBezTo>
              </a:path>
            </a:pathLst>
          </a:custGeom>
          <a:noFill/>
          <a:ln w="25400">
            <a:solidFill>
              <a:srgbClr val="446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4" name="任意多边形 13" title=""/>
          <p:cNvSpPr/>
          <p:nvPr>
            <p:custDataLst>
              <p:tags r:id="rId46"/>
            </p:custDataLst>
          </p:nvPr>
        </p:nvSpPr>
        <p:spPr>
          <a:xfrm>
            <a:off x="4633828" y="3382028"/>
            <a:ext cx="814994" cy="1087684"/>
          </a:xfrm>
          <a:custGeom>
            <a:gdLst>
              <a:gd name="connsiteX0" fmla="*/ 1086659 w 1086659"/>
              <a:gd name="connsiteY0" fmla="*/ 1189972 h 1450245"/>
              <a:gd name="connsiteX1" fmla="*/ 34473 w 1086659"/>
              <a:gd name="connsiteY1" fmla="*/ 1365337 h 1450245"/>
              <a:gd name="connsiteX2" fmla="*/ 234889 w 1086659"/>
              <a:gd name="connsiteY2" fmla="*/ 0 h 145024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6659" h="1450245">
                <a:moveTo>
                  <a:pt x="1086659" y="1189972"/>
                </a:moveTo>
                <a:cubicBezTo>
                  <a:pt x="631547" y="1376819"/>
                  <a:pt x="176435" y="1563666"/>
                  <a:pt x="34473" y="1365337"/>
                </a:cubicBezTo>
                <a:cubicBezTo>
                  <a:pt x="-107489" y="1167008"/>
                  <a:pt x="234889" y="0"/>
                  <a:pt x="234889" y="0"/>
                </a:cubicBezTo>
              </a:path>
            </a:pathLst>
          </a:custGeom>
          <a:noFill/>
          <a:ln w="25400">
            <a:solidFill>
              <a:srgbClr val="446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5" name="任意多边形 14" title=""/>
          <p:cNvSpPr/>
          <p:nvPr>
            <p:custDataLst>
              <p:tags r:id="rId47"/>
            </p:custDataLst>
          </p:nvPr>
        </p:nvSpPr>
        <p:spPr>
          <a:xfrm>
            <a:off x="3930578" y="2273474"/>
            <a:ext cx="466058" cy="1109361"/>
          </a:xfrm>
          <a:custGeom>
            <a:gdLst>
              <a:gd name="connsiteX0" fmla="*/ 621410 w 621410"/>
              <a:gd name="connsiteY0" fmla="*/ 1478071 h 1479148"/>
              <a:gd name="connsiteX1" fmla="*/ 7634 w 621410"/>
              <a:gd name="connsiteY1" fmla="*/ 1240076 h 1479148"/>
              <a:gd name="connsiteX2" fmla="*/ 333311 w 621410"/>
              <a:gd name="connsiteY2" fmla="*/ 0 h 147914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1410" h="1479148">
                <a:moveTo>
                  <a:pt x="621410" y="1478071"/>
                </a:moveTo>
                <a:cubicBezTo>
                  <a:pt x="338530" y="1482246"/>
                  <a:pt x="55650" y="1486421"/>
                  <a:pt x="7634" y="1240076"/>
                </a:cubicBezTo>
                <a:cubicBezTo>
                  <a:pt x="-40382" y="993731"/>
                  <a:pt x="146464" y="496865"/>
                  <a:pt x="333311" y="0"/>
                </a:cubicBezTo>
              </a:path>
            </a:pathLst>
          </a:custGeom>
          <a:noFill/>
          <a:ln w="25400">
            <a:solidFill>
              <a:srgbClr val="446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6" name="任意多边形 15" title=""/>
          <p:cNvSpPr/>
          <p:nvPr>
            <p:custDataLst>
              <p:tags r:id="rId48"/>
            </p:custDataLst>
          </p:nvPr>
        </p:nvSpPr>
        <p:spPr>
          <a:xfrm>
            <a:off x="4838178" y="3034430"/>
            <a:ext cx="2057400" cy="338203"/>
          </a:xfrm>
          <a:custGeom>
            <a:gdLst>
              <a:gd name="connsiteX0" fmla="*/ 2743200 w 2743200"/>
              <a:gd name="connsiteY0" fmla="*/ 0 h 450937"/>
              <a:gd name="connsiteX1" fmla="*/ 1102291 w 2743200"/>
              <a:gd name="connsiteY1" fmla="*/ 375781 h 450937"/>
              <a:gd name="connsiteX2" fmla="*/ 0 w 2743200"/>
              <a:gd name="connsiteY2" fmla="*/ 450937 h 45093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0" h="450937">
                <a:moveTo>
                  <a:pt x="2743200" y="0"/>
                </a:moveTo>
                <a:cubicBezTo>
                  <a:pt x="2151345" y="150312"/>
                  <a:pt x="1559491" y="300625"/>
                  <a:pt x="1102291" y="375781"/>
                </a:cubicBezTo>
                <a:cubicBezTo>
                  <a:pt x="645091" y="450937"/>
                  <a:pt x="0" y="450937"/>
                  <a:pt x="0" y="450937"/>
                </a:cubicBezTo>
              </a:path>
            </a:pathLst>
          </a:custGeom>
          <a:noFill/>
          <a:ln w="25400">
            <a:solidFill>
              <a:srgbClr val="446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圆角矩形 3" title=""/>
          <p:cNvSpPr/>
          <p:nvPr>
            <p:custDataLst>
              <p:tags r:id="rId3"/>
            </p:custDataLst>
          </p:nvPr>
        </p:nvSpPr>
        <p:spPr>
          <a:xfrm>
            <a:off x="5431155" y="2045018"/>
            <a:ext cx="1341596" cy="851535"/>
          </a:xfrm>
          <a:prstGeom prst="roundRect">
            <a:avLst>
              <a:gd name="adj" fmla="val 994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" name="圆角矩形 2" title=""/>
          <p:cNvSpPr/>
          <p:nvPr>
            <p:custDataLst>
              <p:tags r:id="rId4"/>
            </p:custDataLst>
          </p:nvPr>
        </p:nvSpPr>
        <p:spPr>
          <a:xfrm>
            <a:off x="3322320" y="2045018"/>
            <a:ext cx="1341596" cy="851535"/>
          </a:xfrm>
          <a:prstGeom prst="roundRect">
            <a:avLst>
              <a:gd name="adj" fmla="val 994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72712" name="TextBox 15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69114" y="3354371"/>
            <a:ext cx="6348413" cy="160350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．明确所选电流表的量程；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．确定电流表的分度值；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．由指针位置读出示数。</a:t>
            </a:r>
            <a:endParaRPr lang="zh-CN" altLang="en-US" sz="2100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714" name="文本框 72713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79959" y="2066925"/>
            <a:ext cx="1388269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0~0.6 A</a:t>
            </a:r>
            <a:endParaRPr lang="en-US" altLang="zh-CN" sz="210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2715" name="文本框 72714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79755" y="2505591"/>
            <a:ext cx="1547812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0~3 A</a:t>
            </a:r>
            <a:endParaRPr lang="en-US" altLang="zh-CN" sz="210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2716" name="文本框 72715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640343" y="2066924"/>
            <a:ext cx="172720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0.02 A</a:t>
            </a:r>
            <a:endParaRPr lang="en-US" altLang="zh-CN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2717" name="文本框 72716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641930" y="2497931"/>
            <a:ext cx="172720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0.1 A</a:t>
            </a:r>
            <a:endParaRPr lang="en-US" altLang="zh-CN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2718" name="矩形 72717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622631" y="1653686"/>
            <a:ext cx="7162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量程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719" name="矩形 72718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568906" y="1652587"/>
            <a:ext cx="9829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分度值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" name="图片 14" title=""/>
          <p:cNvPicPr/>
          <p:nvPr>
            <p:custDataLst>
              <p:tags r:id="rId14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32093" t="8894" r="32249" b="12065"/>
          <a:stretch>
            <a:fillRect/>
          </a:stretch>
        </p:blipFill>
        <p:spPr>
          <a:xfrm>
            <a:off x="936388" y="909961"/>
            <a:ext cx="1997366" cy="2468231"/>
          </a:xfrm>
          <a:prstGeom prst="rect">
            <a:avLst/>
          </a:prstGeom>
        </p:spPr>
      </p:pic>
      <p:grpSp>
        <p:nvGrpSpPr>
          <p:cNvPr id="16" name="组合 9" title=""/>
          <p:cNvGrpSpPr/>
          <p:nvPr>
            <p:custDataLst>
              <p:tags r:id="rId15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7" name="组合 10"/>
            <p:cNvGrpSpPr/>
            <p:nvPr>
              <p:custDataLst>
                <p:tags r:id="rId1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9" name="矩形 18"/>
              <p:cNvSpPr/>
              <p:nvPr>
                <p:custDataLst>
                  <p:tags r:id="rId1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1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8" name="文本框 11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电流表的读数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" name="文本框 1" title=""/>
          <p:cNvSpPr txBox="1"/>
          <p:nvPr>
            <p:custDataLst>
              <p:tags r:id="rId20"/>
            </p:custDataLst>
          </p:nvPr>
        </p:nvSpPr>
        <p:spPr>
          <a:xfrm>
            <a:off x="4726781" y="3970973"/>
            <a:ext cx="39744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同一刻度线，上面读数为下面的</a:t>
            </a:r>
            <a:r>
              <a:rPr lang="en-US" altLang="zh-CN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倍！</a:t>
            </a:r>
            <a:endParaRPr lang="zh-CN" altLang="en-US" sz="18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2714" grpId="0"/>
      <p:bldP spid="72715" grpId="0"/>
      <p:bldP spid="72716" grpId="0"/>
      <p:bldP spid="72717" grpId="0"/>
      <p:bldP spid="72718" grpId="0"/>
      <p:bldP spid="72719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3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" name="矩形 4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6" name="矩形 5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4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7" name="Rectangle 2" title=""/>
          <p:cNvSpPr txBox="1"/>
          <p:nvPr>
            <p:custDataLst>
              <p:tags r:id="rId8"/>
            </p:custDataLst>
          </p:nvPr>
        </p:nvSpPr>
        <p:spPr>
          <a:xfrm>
            <a:off x="580073" y="809546"/>
            <a:ext cx="8557736" cy="86550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CN" altLang="en-US" sz="2100" spc="200">
                <a:solidFill>
                  <a:srgbClr val="0D0D0D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如图所示，甲电流表的读数是</a:t>
            </a:r>
            <a:r>
              <a:rPr lang="en-US" altLang="zh-CN" sz="2100" u="sng" spc="200">
                <a:solidFill>
                  <a:srgbClr val="0D0D0D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       </a:t>
            </a:r>
            <a:r>
              <a:rPr lang="en-US" altLang="zh-CN" sz="2100" spc="200">
                <a:solidFill>
                  <a:srgbClr val="0D0D0D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A</a:t>
            </a:r>
            <a:r>
              <a:rPr lang="zh-CN" altLang="en-US" sz="2100" spc="200">
                <a:solidFill>
                  <a:srgbClr val="0D0D0D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，乙电流表的读数是</a:t>
            </a:r>
            <a:r>
              <a:rPr lang="en-US" altLang="zh-CN" sz="2100" u="sng" spc="200">
                <a:solidFill>
                  <a:srgbClr val="0D0D0D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     </a:t>
            </a:r>
            <a:r>
              <a:rPr lang="en-US" altLang="zh-CN" sz="2100" spc="200">
                <a:solidFill>
                  <a:srgbClr val="0D0D0D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A</a:t>
            </a:r>
            <a:r>
              <a:rPr lang="zh-CN" altLang="en-US" sz="2100" spc="200">
                <a:solidFill>
                  <a:srgbClr val="0D0D0D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。</a:t>
            </a:r>
            <a:endParaRPr lang="zh-CN" altLang="en-US" sz="2100" spc="200">
              <a:solidFill>
                <a:srgbClr val="0D0D0D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8" name="矩形 7" title=""/>
          <p:cNvSpPr/>
          <p:nvPr>
            <p:custDataLst>
              <p:tags r:id="rId9"/>
            </p:custDataLst>
          </p:nvPr>
        </p:nvSpPr>
        <p:spPr>
          <a:xfrm>
            <a:off x="4335779" y="1011794"/>
            <a:ext cx="868680" cy="5067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27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0.24 </a:t>
            </a:r>
            <a:endParaRPr lang="en-US" altLang="zh-CN" sz="27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9" name="矩形 8" title=""/>
          <p:cNvSpPr/>
          <p:nvPr>
            <p:custDataLst>
              <p:tags r:id="rId10"/>
            </p:custDataLst>
          </p:nvPr>
        </p:nvSpPr>
        <p:spPr>
          <a:xfrm>
            <a:off x="7866244" y="1012147"/>
            <a:ext cx="697230" cy="5067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27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1.3 </a:t>
            </a:r>
            <a:endParaRPr lang="en-US" altLang="zh-CN" sz="27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10" name="图片 9" title="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244723" y="1844186"/>
            <a:ext cx="6653976" cy="2409648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6092" name="TextBox 15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0859" y="1308368"/>
            <a:ext cx="3860519" cy="1497232"/>
          </a:xfrm>
          <a:prstGeom prst="roundRect">
            <a:avLst>
              <a:gd name="adj" fmla="val 16667"/>
            </a:avLst>
          </a:prstGeom>
          <a:noFill/>
          <a:extLst>
            <a:ext uri="{91240B29-F687-4F45-9708-019B960494DF}">
              <a14:hiddenLine xmlns:a14="http://schemas.microsoft.com/office/drawing/2010/main" w="25400">
                <a:solidFill>
                  <a:srgbClr val="2D2D8A"/>
                </a:solidFill>
                <a:rou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．画出实验电路图；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．按电路图连接实验器材；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．进行实验。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093" name="TextBox 18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8188" y="3297555"/>
            <a:ext cx="8098155" cy="1631118"/>
          </a:xfrm>
          <a:prstGeom prst="roundRect">
            <a:avLst>
              <a:gd name="adj" fmla="val 895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 spc="2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提示：</a:t>
            </a:r>
            <a:r>
              <a:rPr lang="zh-CN" altLang="en-US" sz="2100" spc="200">
                <a:latin typeface="微软雅黑" panose="020b0503020204020204" charset="-122"/>
                <a:ea typeface="微软雅黑" panose="020b0503020204020204" charset="-122"/>
              </a:rPr>
              <a:t>为避免电流过大损坏电流表，在不能事先估算电流的情况下，要先闭合开关然后迅速断开（叫作“</a:t>
            </a:r>
            <a:r>
              <a:rPr lang="zh-CN" altLang="en-US" sz="2100" spc="2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试触</a:t>
            </a:r>
            <a:r>
              <a:rPr lang="zh-CN" altLang="en-US" sz="2100" spc="200">
                <a:latin typeface="微软雅黑" panose="020b0503020204020204" charset="-122"/>
                <a:ea typeface="微软雅黑" panose="020b0503020204020204" charset="-122"/>
              </a:rPr>
              <a:t>”），看看在开关闭合的瞬间指针的偏转是否超出量程。</a:t>
            </a:r>
            <a:endParaRPr lang="zh-CN" altLang="en-US" sz="2100" spc="200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096" name="Rectangle 16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9835" y="1068403"/>
            <a:ext cx="1981201" cy="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实验</a:t>
            </a:r>
            <a:endParaRPr lang="zh-CN" altLang="en-US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9" title=""/>
          <p:cNvGrpSpPr/>
          <p:nvPr>
            <p:custDataLst>
              <p:tags r:id="rId6"/>
            </p:custDataLst>
          </p:nvPr>
        </p:nvGrpSpPr>
        <p:grpSpPr>
          <a:xfrm>
            <a:off x="-76200" y="303610"/>
            <a:ext cx="5139190" cy="414020"/>
            <a:chOff x="0" y="623478"/>
            <a:chExt cx="6040121" cy="484440"/>
          </a:xfrm>
        </p:grpSpPr>
        <p:grpSp>
          <p:nvGrpSpPr>
            <p:cNvPr id="13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5" name="矩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2" y="623478"/>
              <a:ext cx="5268459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练习使用电流表测量电路中的电流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2" name="组合 1" title=""/>
          <p:cNvGrpSpPr/>
          <p:nvPr>
            <p:custDataLst>
              <p:tags r:id="rId11"/>
            </p:custDataLst>
          </p:nvPr>
        </p:nvGrpSpPr>
        <p:grpSpPr>
          <a:xfrm>
            <a:off x="5173504" y="1027748"/>
            <a:ext cx="3009900" cy="1819275"/>
            <a:chOff x="6448851" y="1008929"/>
            <a:chExt cx="4807404" cy="2905620"/>
          </a:xfrm>
        </p:grpSpPr>
        <p:pic>
          <p:nvPicPr>
            <p:cNvPr id="17" name="图片 16"/>
            <p:cNvPicPr/>
            <p:nvPr>
              <p:custDataLst>
                <p:tags r:id="rId13"/>
              </p:custDataLst>
            </p:nvPr>
          </p:nvPicPr>
          <p:blipFill>
            <a:blip r:embed="rId12"/>
            <a:srcRect l="30944" t="31780" r="32092" b="24380"/>
            <a:stretch>
              <a:fillRect/>
            </a:stretch>
          </p:blipFill>
          <p:spPr>
            <a:xfrm>
              <a:off x="6448851" y="1008929"/>
              <a:ext cx="1735294" cy="1123982"/>
            </a:xfrm>
            <a:prstGeom prst="rect">
              <a:avLst/>
            </a:prstGeom>
          </p:spPr>
        </p:pic>
        <p:pic>
          <p:nvPicPr>
            <p:cNvPr id="18" name="图片 17"/>
            <p:cNvPicPr/>
            <p:nvPr>
              <p:custDataLst>
                <p:tags r:id="rId15"/>
              </p:custDataLst>
            </p:nvPr>
          </p:nvPicPr>
          <p:blipFill>
            <a:blip r:embed="rId14"/>
            <a:srcRect l="33612" t="32854" r="34232" b="23307"/>
            <a:stretch>
              <a:fillRect/>
            </a:stretch>
          </p:blipFill>
          <p:spPr>
            <a:xfrm>
              <a:off x="6579480" y="2575606"/>
              <a:ext cx="1747157" cy="1338943"/>
            </a:xfrm>
            <a:prstGeom prst="rect">
              <a:avLst/>
            </a:prstGeom>
          </p:spPr>
        </p:pic>
        <p:pic>
          <p:nvPicPr>
            <p:cNvPr id="19" name="图片 18"/>
            <p:cNvPicPr/>
            <p:nvPr>
              <p:custDataLst>
                <p:tags r:id="rId17"/>
              </p:custDataLst>
            </p:nvPr>
          </p:nvPicPr>
          <p:blipFill>
            <a:blip r:embed="rId16"/>
            <a:srcRect l="21349" t="40544" r="22646" b="28187"/>
            <a:stretch>
              <a:fillRect/>
            </a:stretch>
          </p:blipFill>
          <p:spPr>
            <a:xfrm>
              <a:off x="8594697" y="1154541"/>
              <a:ext cx="2661558" cy="832757"/>
            </a:xfrm>
            <a:prstGeom prst="rect">
              <a:avLst/>
            </a:prstGeom>
          </p:spPr>
        </p:pic>
        <p:pic>
          <p:nvPicPr>
            <p:cNvPr id="20" name="图片 19"/>
            <p:cNvPicPr/>
            <p:nvPr>
              <p:custDataLst>
                <p:tags r:id="rId20"/>
              </p:custDataLst>
            </p:nvPr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contrast="4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 l="32093" t="8894" r="32249" b="12065"/>
            <a:stretch>
              <a:fillRect/>
            </a:stretch>
          </p:blipFill>
          <p:spPr>
            <a:xfrm>
              <a:off x="9083719" y="1987020"/>
              <a:ext cx="1683505" cy="1915428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5_BD#498126573?vcp=1&amp;pid=7fc9e36c2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知识点1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电流</a:t>
            </a:r>
            <a:endParaRPr lang="en-US" altLang="zh-CN" sz="2600"/>
          </a:p>
        </p:txBody>
      </p:sp>
      <p:sp>
        <p:nvSpPr>
          <p:cNvPr id="3" name="QC_6_BD.1_1#df3208dc6?vcp=1&amp;vis=1&amp;pid=498126573&amp;color=0,0,0&amp;vtp=1&amp;bb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1.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关于电流，下列说法正确的是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6_AN.2_1#df3208dc6.bracket?vcp=1&amp;vis=1&amp;pid=498126573&amp;color=0,0,0&amp;vpa=1&amp;vtp=1" title=""/>
          <p:cNvSpPr/>
          <p:nvPr>
            <p:custDataLst>
              <p:tags r:id="rId6"/>
            </p:custDataLst>
          </p:nvPr>
        </p:nvSpPr>
        <p:spPr>
          <a:xfrm>
            <a:off x="5115465" y="1052381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</a:t>
            </a:r>
            <a:endParaRPr lang="en-US" altLang="zh-CN" sz="2400"/>
          </a:p>
        </p:txBody>
      </p:sp>
      <p:sp>
        <p:nvSpPr>
          <p:cNvPr id="5" name="QC_6_BD.1_2#df3208dc6.choices?vcp=1&amp;vis=1&amp;pid=498126573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1584125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电子定向移动能形成电流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电路中有电源，电路中就一定有电流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负电荷定向移动的方向规定为电流的方向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金属导体中电子的移动方向和电流方向相同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 title=""/>
          <p:cNvGrpSpPr/>
          <p:nvPr>
            <p:custDataLst>
              <p:tags r:id="rId3"/>
            </p:custDataLst>
          </p:nvPr>
        </p:nvGrpSpPr>
        <p:grpSpPr>
          <a:xfrm>
            <a:off x="1223963" y="2006906"/>
            <a:ext cx="7179945" cy="523637"/>
            <a:chOff x="2111375" y="3561080"/>
            <a:chExt cx="9573260" cy="698183"/>
          </a:xfrm>
        </p:grpSpPr>
        <p:sp>
          <p:nvSpPr>
            <p:cNvPr id="3" name="Rectangle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27350" y="3561080"/>
              <a:ext cx="8757285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</a:rPr>
                <a:t>知道电流的单位及符号，了解生活中一些用电器的工作电流。</a:t>
              </a:r>
              <a:endParaRPr lang="zh-CN" altLang="en-US" sz="18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" name="组合 3"/>
            <p:cNvGrpSpPr/>
            <p:nvPr>
              <p:custDataLst>
                <p:tags r:id="rId5"/>
              </p:custDataLst>
            </p:nvPr>
          </p:nvGrpSpPr>
          <p:grpSpPr>
            <a:xfrm>
              <a:off x="2111375" y="3579813"/>
              <a:ext cx="778087" cy="679450"/>
              <a:chOff x="7003603" y="4439327"/>
              <a:chExt cx="817708" cy="717385"/>
            </a:xfrm>
          </p:grpSpPr>
          <p:sp>
            <p:nvSpPr>
              <p:cNvPr id="5" name="椭圆 4"/>
              <p:cNvSpPr/>
              <p:nvPr>
                <p:custDataLst>
                  <p:tags r:id="rId6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文本框 11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016060" y="4520675"/>
                <a:ext cx="805251" cy="615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100000">
                          <a:srgbClr val="FF1744"/>
                        </a:gs>
                        <a:gs pos="0">
                          <a:srgbClr val="FF8A8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02</a:t>
                </a:r>
                <a:endParaRPr kumimoji="1" lang="en-US" altLang="zh-CN" sz="225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组合 6" title=""/>
          <p:cNvGrpSpPr/>
          <p:nvPr>
            <p:custDataLst>
              <p:tags r:id="rId8"/>
            </p:custDataLst>
          </p:nvPr>
        </p:nvGrpSpPr>
        <p:grpSpPr>
          <a:xfrm>
            <a:off x="1233488" y="971301"/>
            <a:ext cx="6557963" cy="922020"/>
            <a:chOff x="2105025" y="2168208"/>
            <a:chExt cx="8743950" cy="1229360"/>
          </a:xfrm>
        </p:grpSpPr>
        <p:sp>
          <p:nvSpPr>
            <p:cNvPr id="13" name="矩形 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27350" y="2168208"/>
              <a:ext cx="7921625" cy="122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</a:rPr>
                <a:t>知道自由电荷的概念，知道电流移动的方向与产生的原因。</a:t>
              </a:r>
              <a:endParaRPr lang="zh-CN" altLang="en-US" sz="18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4" name="组合 13"/>
            <p:cNvGrpSpPr/>
            <p:nvPr>
              <p:custDataLst>
                <p:tags r:id="rId10"/>
              </p:custDataLst>
            </p:nvPr>
          </p:nvGrpSpPr>
          <p:grpSpPr>
            <a:xfrm>
              <a:off x="2105025" y="2441575"/>
              <a:ext cx="827194" cy="700088"/>
              <a:chOff x="6971705" y="1503806"/>
              <a:chExt cx="849558" cy="717385"/>
            </a:xfrm>
          </p:grpSpPr>
          <p:sp>
            <p:nvSpPr>
              <p:cNvPr id="15" name="椭圆 14"/>
              <p:cNvSpPr/>
              <p:nvPr>
                <p:custDataLst>
                  <p:tags r:id="rId11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文本框 7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991705" y="1585359"/>
                <a:ext cx="829558" cy="597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100000">
                          <a:srgbClr val="FF1744"/>
                        </a:gs>
                        <a:gs pos="0">
                          <a:srgbClr val="FF8A8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01</a:t>
                </a:r>
                <a:endParaRPr kumimoji="1" lang="en-US" altLang="zh-CN" sz="225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组合 16" title=""/>
          <p:cNvGrpSpPr/>
          <p:nvPr>
            <p:custDataLst>
              <p:tags r:id="rId13"/>
            </p:custDataLst>
          </p:nvPr>
        </p:nvGrpSpPr>
        <p:grpSpPr>
          <a:xfrm>
            <a:off x="1223963" y="2668418"/>
            <a:ext cx="6935153" cy="922020"/>
            <a:chOff x="2130425" y="4446271"/>
            <a:chExt cx="9246870" cy="1229360"/>
          </a:xfrm>
        </p:grpSpPr>
        <p:grpSp>
          <p:nvGrpSpPr>
            <p:cNvPr id="18" name="组合 17"/>
            <p:cNvGrpSpPr/>
            <p:nvPr>
              <p:custDataLst>
                <p:tags r:id="rId14"/>
              </p:custDataLst>
            </p:nvPr>
          </p:nvGrpSpPr>
          <p:grpSpPr>
            <a:xfrm>
              <a:off x="2130425" y="4706938"/>
              <a:ext cx="778087" cy="679450"/>
              <a:chOff x="7003603" y="4439327"/>
              <a:chExt cx="817708" cy="717385"/>
            </a:xfrm>
          </p:grpSpPr>
          <p:sp>
            <p:nvSpPr>
              <p:cNvPr id="19" name="椭圆 18"/>
              <p:cNvSpPr/>
              <p:nvPr>
                <p:custDataLst>
                  <p:tags r:id="rId15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文本框 11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7016060" y="4520675"/>
                <a:ext cx="805251" cy="615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100000">
                          <a:srgbClr val="FF1744"/>
                        </a:gs>
                        <a:gs pos="0">
                          <a:srgbClr val="FF8A8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03</a:t>
                </a:r>
                <a:endParaRPr kumimoji="1" lang="en-US" altLang="zh-CN" sz="225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Rectangle 9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08300" y="4446271"/>
              <a:ext cx="8468995" cy="122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</a:rPr>
                <a:t>知道电流表的用途、符号和使用规则，能将电流表正确接入电路并画出相应的电路图。</a:t>
              </a:r>
              <a:endParaRPr lang="zh-CN" altLang="en-US" sz="18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21" title=""/>
          <p:cNvGrpSpPr/>
          <p:nvPr>
            <p:custDataLst>
              <p:tags r:id="rId18"/>
            </p:custDataLst>
          </p:nvPr>
        </p:nvGrpSpPr>
        <p:grpSpPr>
          <a:xfrm>
            <a:off x="1224127" y="3641160"/>
            <a:ext cx="6557963" cy="525066"/>
            <a:chOff x="2105025" y="2441575"/>
            <a:chExt cx="8743950" cy="700088"/>
          </a:xfrm>
        </p:grpSpPr>
        <p:sp>
          <p:nvSpPr>
            <p:cNvPr id="23" name="矩形 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927350" y="2445068"/>
              <a:ext cx="7921625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</a:rPr>
                <a:t>认识电流表的量程，能正确读出电流表的示数。</a:t>
              </a:r>
              <a:endParaRPr lang="zh-CN" altLang="en-US" sz="18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4" name="组合 23"/>
            <p:cNvGrpSpPr/>
            <p:nvPr>
              <p:custDataLst>
                <p:tags r:id="rId20"/>
              </p:custDataLst>
            </p:nvPr>
          </p:nvGrpSpPr>
          <p:grpSpPr>
            <a:xfrm>
              <a:off x="2105025" y="2441575"/>
              <a:ext cx="778087" cy="700088"/>
              <a:chOff x="6971705" y="1503806"/>
              <a:chExt cx="799124" cy="717385"/>
            </a:xfrm>
          </p:grpSpPr>
          <p:sp>
            <p:nvSpPr>
              <p:cNvPr id="25" name="椭圆 24"/>
              <p:cNvSpPr/>
              <p:nvPr>
                <p:custDataLst>
                  <p:tags r:id="rId21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92D050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文本框 7"/>
              <p:cNvSpPr txBox="1"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6991705" y="1585359"/>
                <a:ext cx="779124" cy="597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92D05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100000">
                          <a:srgbClr val="FF1744"/>
                        </a:gs>
                        <a:gs pos="0">
                          <a:srgbClr val="FF8A8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04</a:t>
                </a:r>
                <a:endParaRPr kumimoji="1" lang="en-US" altLang="zh-CN" sz="225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6_EX.3_1#df3208dc6?vcp=1&amp;vis=1&amp;pid=498126573&amp;color=0,0,0&amp;tib=255,255,255&amp;iip=1&amp;vtp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674" y="1761975"/>
            <a:ext cx="1207008" cy="4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C_6_EX.3_1#df3208dc6?vcp=1&amp;vis=1&amp;pid=498126573&amp;color=0,0,0&amp;vtp=1&amp;bt=1&amp;bbb=1&amp;hb=1" title=""/>
          <p:cNvSpPr/>
          <p:nvPr>
            <p:custDataLst>
              <p:tags r:id="rId6"/>
            </p:custDataLst>
          </p:nvPr>
        </p:nvSpPr>
        <p:spPr>
          <a:xfrm>
            <a:off x="539496" y="1697967"/>
            <a:ext cx="8064504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在金属导体内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，定向移动的是带负电的自由电子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人们规定正电荷定向移动的方向为电流的方向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所以金属导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体中的电流方向与自由电子定向移动的方向相反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100"/>
          </a:p>
        </p:txBody>
      </p:sp>
      <p:sp>
        <p:nvSpPr>
          <p:cNvPr id="4" name="object 54" title="">
            <a:hlinkClick r:id="rId8" action="ppaction://hlinksldjump"/>
          </p:cNvPr>
          <p:cNvSpPr/>
          <p:nvPr>
            <p:custDataLst>
              <p:tags r:id="rId7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6_BD.4_1#747e045c9?vcp=1&amp;vis=1&amp;pid=498126573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829006"/>
            <a:ext cx="8064504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2.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下列对常见家用电器正常工作时的电流的估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计中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，最接近实际的是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pic>
        <p:nvPicPr>
          <p:cNvPr id="3" name="QC_6_BD.4_1#747e045c9?vcp=1&amp;vis=1&amp;pid=498126573&amp;color=0,0,0&amp;tib=255,255,255&amp;iip=2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3388" y="888442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C_6_AN.5_1#747e045c9.bracket?vcp=1&amp;vis=1&amp;pid=498126573&amp;color=0,0,0&amp;vpa=2&amp;vtp=1" title=""/>
          <p:cNvSpPr/>
          <p:nvPr>
            <p:custDataLst>
              <p:tags r:id="rId7"/>
            </p:custDataLst>
          </p:nvPr>
        </p:nvSpPr>
        <p:spPr>
          <a:xfrm>
            <a:off x="3832765" y="1397966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mc:AlternateContent>
        <mc:Choice Requires="a14">
          <p:sp>
            <p:nvSpPr>
              <p:cNvPr id="5" name="QC_6_BD.4_2#747e045c9.choices?vcp=1&amp;vis=1&amp;pid=498126573&amp;color=0,0,0&amp;vtp=1&amp;bbb=1" title=""/>
              <p:cNvSpPr/>
              <p:nvPr>
                <p:custDataLst>
                  <p:tags r:id="rId8"/>
                </p:custDataLst>
              </p:nvPr>
            </p:nvSpPr>
            <p:spPr>
              <a:xfrm>
                <a:off x="539496" y="1980188"/>
                <a:ext cx="8065008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家庭节能灯中的电流约为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家用电冰箱中的电流约为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家用空调中的电流约为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手电筒中的电流约为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200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</p:txBody>
          </p:sp>
        </mc:Choice>
        <mc:Fallback>
          <p:sp>
            <p:nvSpPr>
              <p:cNvPr id="5" name="QC_6_BD.4_2#747e045c9.choices?vcp=1&amp;vis=1&amp;pid=498126573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539496" y="1980188"/>
                <a:ext cx="8065008" cy="2235200"/>
              </a:xfrm>
              <a:prstGeom prst="rect">
                <a:avLst/>
              </a:prstGeom>
              <a:blipFill rotWithShape="1">
                <a:blip r:embed="rId10"/>
                <a:stretch>
                  <a:fillRect l="-5" t="-12" r="3" b="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54" title="">
            <a:hlinkClick r:id="rId12" action="ppaction://hlinksldjump"/>
          </p:cNvPr>
          <p:cNvSpPr/>
          <p:nvPr>
            <p:custDataLst>
              <p:tags r:id="rId11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O_6_BD.6_1#1eb609603?vcp=1&amp;vis=1&amp;pid=498126573&amp;color=0,0,0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1399744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3.完成下列单位换算。</a:t>
            </a:r>
            <a:endParaRPr lang="en-US" altLang="zh-CN" sz="2400">
              <a:solidFill>
                <a:srgbClr val="000000"/>
              </a:solidFill>
            </a:endParaRPr>
          </a:p>
        </p:txBody>
      </p:sp>
      <mc:AlternateContent>
        <mc:Choice Requires="a14">
          <p:sp>
            <p:nvSpPr>
              <p:cNvPr id="3" name="QB_7_BD.7_1#0d6eb43f8?vcp=1&amp;vis=1&amp;pid=1eb609603&amp;color=0,0,0&amp;vtp=1&amp;bbb=1" title=""/>
              <p:cNvSpPr/>
              <p:nvPr>
                <p:custDataLst>
                  <p:tags r:id="rId5"/>
                </p:custDataLst>
              </p:nvPr>
            </p:nvSpPr>
            <p:spPr>
              <a:xfrm>
                <a:off x="539496" y="1926150"/>
                <a:ext cx="8065008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（1）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8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</m:oMath>
                  </m:oMathPara>
                </a14:m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mA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</m:oMath>
                  </m:oMathPara>
                </a14:m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vl="0" latinLnBrk="1">
                  <a:lnSpc>
                    <a:spcPts val="4400"/>
                  </a:lnSpc>
                </a:pPr>
                <a:r>
                  <a:rPr lang="en-US" altLang="zh-CN" sz="240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（2）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700</m:t>
                      </m:r>
                      <m:r>
                        <m:rPr>
                          <m:sty m:val="p"/>
                        </m:rPr>
                        <a:rPr lang="en-US" altLang="zh-CN" sz="24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en-US" altLang="zh-CN" sz="24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  <m:r>
                        <m:rPr>
                          <m:sty m:val="p"/>
                        </m:rPr>
                        <a:rPr lang="en-US" altLang="zh-CN" sz="24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</m:oMath>
                  </m:oMathPara>
                </a14:m>
                <a:r>
                  <a:rPr lang="en-US" altLang="zh-CN" sz="24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mA</m:t>
                      </m:r>
                      <m:r>
                        <m:rPr>
                          <m:sty m:val="p"/>
                        </m:rPr>
                        <a:rPr lang="en-US" altLang="zh-CN" sz="24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</m:oMath>
                  </m:oMathPara>
                </a14:m>
                <a:r>
                  <a:rPr lang="en-US" altLang="zh-CN" sz="10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_________</a:t>
                </a:r>
                <a:r>
                  <a:rPr lang="en-US" altLang="zh-CN" sz="240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A。</a:t>
                </a:r>
                <a:endParaRPr lang="en-US" altLang="zh-CN" sz="2400">
                  <a:solidFill>
                    <a:srgbClr val="000000"/>
                  </a:solidFill>
                </a:endParaRPr>
              </a:p>
              <a:p>
                <a:pPr lvl="0" latinLnBrk="1">
                  <a:lnSpc>
                    <a:spcPts val="4400"/>
                  </a:lnSpc>
                </a:pPr>
                <a:r>
                  <a:rPr lang="en-US" altLang="zh-CN" sz="240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（3）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100</m:t>
                      </m:r>
                      <m:r>
                        <m:rPr>
                          <m:sty m:val="p"/>
                        </m:rPr>
                        <a:rPr lang="en-US" altLang="zh-CN" sz="24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mA</m:t>
                      </m:r>
                      <m:r>
                        <m:rPr>
                          <m:sty m:val="p"/>
                        </m:rPr>
                        <a:rPr lang="en-US" altLang="zh-CN" sz="24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</m:oMath>
                  </m:oMathPara>
                </a14:m>
                <a:r>
                  <a:rPr lang="en-US" altLang="zh-CN" sz="10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40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</a:t>
                </a:r>
                <a:r>
                  <a:rPr lang="en-US" altLang="zh-CN" sz="240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QB_7_BD.7_1#0d6eb43f8?vcp=1&amp;vis=1&amp;pid=1eb609603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539496" y="1926150"/>
                <a:ext cx="8065008" cy="1676400"/>
              </a:xfrm>
              <a:prstGeom prst="rect">
                <a:avLst/>
              </a:prstGeom>
              <a:blipFill rotWithShape="1">
                <a:blip r:embed="rId7"/>
                <a:stretch>
                  <a:fillRect l="-5" t="-12" r="3" b="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B_7_AN.8_1#0d6eb43f8.blank?vcp=1&amp;vis=1&amp;pid=1eb609603&amp;color=0,0,0&amp;vpa=3&amp;vtp=1&amp;bbb=1" title=""/>
          <p:cNvSpPr/>
          <p:nvPr>
            <p:custDataLst>
              <p:tags r:id="rId8"/>
            </p:custDataLst>
          </p:nvPr>
        </p:nvSpPr>
        <p:spPr>
          <a:xfrm>
            <a:off x="2285460" y="1898210"/>
            <a:ext cx="677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800</a:t>
            </a:r>
            <a:endParaRPr lang="en-US" altLang="zh-CN" sz="2400">
              <a:solidFill>
                <a:srgbClr val="C00000"/>
              </a:solidFill>
            </a:endParaRPr>
          </a:p>
        </p:txBody>
      </p:sp>
      <mc:AlternateContent>
        <mc:Choice Requires="a14">
          <p:sp>
            <p:nvSpPr>
              <p:cNvPr id="5" name="QB_7_AN.9_1#0d6eb43f8.blank?vcp=1&amp;vis=1&amp;pid=1eb609603&amp;color=0,0,0&amp;vpa=4&amp;vtp=1&amp;bbb=1" title=""/>
              <p:cNvSpPr/>
              <p:nvPr>
                <p:custDataLst>
                  <p:tags r:id="rId9"/>
                </p:custDataLst>
              </p:nvPr>
            </p:nvSpPr>
            <p:spPr>
              <a:xfrm>
                <a:off x="3823462" y="1989977"/>
                <a:ext cx="1154621" cy="3937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1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8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5" name="QB_7_AN.9_1#0d6eb43f8.blank?vcp=1&amp;vis=1&amp;pid=1eb609603&amp;color=0,0,0&amp;vpa=4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3823462" y="1989977"/>
                <a:ext cx="1154621" cy="393700"/>
              </a:xfrm>
              <a:prstGeom prst="rect">
                <a:avLst/>
              </a:prstGeom>
              <a:blipFill rotWithShape="1">
                <a:blip r:embed="rId11"/>
                <a:stretch>
                  <a:fillRect l="-11" t="-133" r="28" b="1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QB_7_AN.11_1#0d6eb43f8.blank?vcp=1&amp;vis=1&amp;pid=1eb609603&amp;color=0,0,0&amp;vpa=5&amp;vtp=1&amp;bbb=1" title=""/>
          <p:cNvSpPr/>
          <p:nvPr>
            <p:custDataLst>
              <p:tags r:id="rId12"/>
            </p:custDataLst>
          </p:nvPr>
        </p:nvSpPr>
        <p:spPr>
          <a:xfrm>
            <a:off x="2520410" y="2457010"/>
            <a:ext cx="6016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0.7</a:t>
            </a:r>
            <a:endParaRPr lang="en-US" altLang="zh-CN" sz="2400">
              <a:solidFill>
                <a:srgbClr val="C00000"/>
              </a:solidFill>
            </a:endParaRPr>
          </a:p>
        </p:txBody>
      </p:sp>
      <mc:AlternateContent>
        <mc:Choice Requires="a14">
          <p:sp>
            <p:nvSpPr>
              <p:cNvPr id="8" name="QB_7_AN.12_1#0d6eb43f8.blank?vcp=1&amp;vis=1&amp;pid=1eb609603&amp;color=0,0,0&amp;vpa=6&amp;vtp=1&amp;bbb=1" title=""/>
              <p:cNvSpPr/>
              <p:nvPr>
                <p:custDataLst>
                  <p:tags r:id="rId13"/>
                </p:custDataLst>
              </p:nvPr>
            </p:nvSpPr>
            <p:spPr>
              <a:xfrm>
                <a:off x="3944112" y="2567509"/>
                <a:ext cx="1316546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7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8" name="QB_7_AN.12_1#0d6eb43f8.blank?vcp=1&amp;vis=1&amp;pid=1eb609603&amp;color=0,0,0&amp;vpa=6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3944112" y="2567509"/>
                <a:ext cx="1316546" cy="381000"/>
              </a:xfrm>
              <a:prstGeom prst="rect">
                <a:avLst/>
              </a:prstGeom>
              <a:blipFill rotWithShape="1">
                <a:blip r:embed="rId15"/>
                <a:stretch>
                  <a:fillRect l="-10" t="-54" r="24" b="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QB_7_AN.14_1#0d6eb43f8.blank?vcp=1&amp;vis=1&amp;pid=1eb609603&amp;color=0,0,0&amp;vpa=7&amp;vtp=1&amp;bbb=1" title=""/>
          <p:cNvSpPr/>
          <p:nvPr>
            <p:custDataLst>
              <p:tags r:id="rId16"/>
            </p:custDataLst>
          </p:nvPr>
        </p:nvSpPr>
        <p:spPr>
          <a:xfrm>
            <a:off x="2607723" y="3015810"/>
            <a:ext cx="6016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0.1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9" name="object 54" title="">
            <a:hlinkClick r:id="rId18" action="ppaction://hlinksldjump"/>
          </p:cNvPr>
          <p:cNvSpPr/>
          <p:nvPr>
            <p:custDataLst>
              <p:tags r:id="rId17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7" grpId="0" build="p" animBg="1"/>
      <p:bldP spid="8" grpId="0" build="p" animBg="1"/>
      <p:bldP spid="10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6_BD.15_1#ed06e9d91?vcp=1&amp;vis=1&amp;pid=498126573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727687"/>
                <a:ext cx="8064504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4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900" b="0" i="0" kern="0" smtClean="0">
                    <a:solidFill>
                      <a:srgbClr val="FFFFFF"/>
                    </a:solidFill>
                    <a:latin typeface="宋体" panose="02010600030101010101" pitchFamily="2" charset="-122"/>
                    <a:ea typeface="微软雅黑" panose="020b0503020204020204" charset="-122"/>
                    <a:cs typeface="Times New Roman" panose="02020603050405020304" pitchFamily="34" charset="-120"/>
                  </a:rPr>
                  <a:t>                       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两个相同的验电器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带正电，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不带电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如图所示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，用带绝缘手柄的金属棒把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连接起来后，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带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电子移动的方向是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,金属棒中的瞬间电流方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向是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后两空均选填“从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到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”或“从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到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”）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" name="QB_6_BD.15_1#ed06e9d91?vcp=1&amp;vis=1&amp;pid=498126573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727687"/>
                <a:ext cx="8064504" cy="2235200"/>
              </a:xfrm>
              <a:prstGeom prst="rect">
                <a:avLst/>
              </a:prstGeom>
              <a:blipFill rotWithShape="1">
                <a:blip r:embed="rId6"/>
                <a:stretch>
                  <a:fillRect l="-5" t="-27" r="-255" b="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B_6_BD.15_1#ed06e9d91?vcp=1&amp;vis=1&amp;pid=498126573&amp;color=0,0,0&amp;tib=255,255,255&amp;iip=3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988" y="787123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B_6_AN.16_1#ed06e9d91.blank?vcp=1&amp;vis=1&amp;pid=498126573&amp;color=0,0,0&amp;vpa=8&amp;vtp=1" title=""/>
          <p:cNvSpPr/>
          <p:nvPr>
            <p:custDataLst>
              <p:tags r:id="rId9"/>
            </p:custDataLst>
          </p:nvPr>
        </p:nvSpPr>
        <p:spPr>
          <a:xfrm>
            <a:off x="556165" y="1817347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正</a:t>
            </a:r>
            <a:endParaRPr lang="en-US" altLang="zh-CN" sz="2400">
              <a:solidFill>
                <a:srgbClr val="C00000"/>
              </a:solidFill>
            </a:endParaRPr>
          </a:p>
        </p:txBody>
      </p:sp>
      <mc:AlternateContent>
        <mc:Choice Requires="a14">
          <p:sp>
            <p:nvSpPr>
              <p:cNvPr id="5" name="QB_6_AN.17_1#ed06e9d91.blank?vcp=1&amp;vis=1&amp;pid=498126573&amp;color=0,0,0&amp;vpa=9&amp;vtp=1&amp;bbb=1" title=""/>
              <p:cNvSpPr/>
              <p:nvPr>
                <p:custDataLst>
                  <p:tags r:id="rId10"/>
                </p:custDataLst>
              </p:nvPr>
            </p:nvSpPr>
            <p:spPr>
              <a:xfrm>
                <a:off x="4220909" y="1918185"/>
                <a:ext cx="1170051" cy="3683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2900"/>
                  </a:lnSpc>
                </a:pPr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从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到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</p:txBody>
          </p:sp>
        </mc:Choice>
        <mc:Fallback>
          <p:sp>
            <p:nvSpPr>
              <p:cNvPr id="5" name="QB_6_AN.17_1#ed06e9d91.blank?vcp=1&amp;vis=1&amp;pid=498126573&amp;color=0,0,0&amp;vpa=9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4220909" y="1918185"/>
                <a:ext cx="1170051" cy="368300"/>
              </a:xfrm>
              <a:prstGeom prst="rect">
                <a:avLst/>
              </a:prstGeom>
              <a:blipFill rotWithShape="1">
                <a:blip r:embed="rId12"/>
                <a:stretch>
                  <a:fillRect l="-5" t="-6683" r="38" b="1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6" name="QB_6_AN.19_1#ed06e9d91.blank?vcp=1&amp;vis=1&amp;pid=498126573&amp;color=0,0,0&amp;vpa=10&amp;vtp=1&amp;bbb=1" title=""/>
              <p:cNvSpPr/>
              <p:nvPr>
                <p:custDataLst>
                  <p:tags r:id="rId13"/>
                </p:custDataLst>
              </p:nvPr>
            </p:nvSpPr>
            <p:spPr>
              <a:xfrm>
                <a:off x="1172909" y="2473556"/>
                <a:ext cx="1170051" cy="3683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2900"/>
                  </a:lnSpc>
                </a:pPr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从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到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</p:txBody>
          </p:sp>
        </mc:Choice>
        <mc:Fallback>
          <p:sp>
            <p:nvSpPr>
              <p:cNvPr id="6" name="QB_6_AN.19_1#ed06e9d91.blank?vcp=1&amp;vis=1&amp;pid=498126573&amp;color=0,0,0&amp;vpa=1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1172909" y="2473556"/>
                <a:ext cx="1170051" cy="368300"/>
              </a:xfrm>
              <a:prstGeom prst="rect">
                <a:avLst/>
              </a:prstGeom>
              <a:blipFill rotWithShape="1">
                <a:blip r:embed="rId15"/>
                <a:stretch>
                  <a:fillRect l="-5" t="-6614" r="38" b="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QB_6_BD.18_1#ed06e9d91?vcp=1&amp;vis=1&amp;pid=498126573&amp;color=0,0,0&amp;tib=255,255,255&amp;vtp=1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7288" y="3052295"/>
            <a:ext cx="2258568" cy="126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6_EX.20_1#ed06e9d91?vcp=1&amp;vis=1&amp;pid=498126573&amp;color=0,0,0&amp;tib=255,255,255&amp;iip=4&amp;vtp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674" y="963880"/>
            <a:ext cx="1207008" cy="4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6_EX.20_1#ed06e9d91?vcp=1&amp;vis=1&amp;pid=498126573&amp;color=0,0,0&amp;vtp=1&amp;bt=1&amp;bbb=1" title=""/>
          <p:cNvSpPr/>
          <p:nvPr>
            <p:custDataLst>
              <p:tags r:id="rId6"/>
            </p:custDataLst>
          </p:nvPr>
        </p:nvSpPr>
        <p:spPr>
          <a:xfrm>
            <a:off x="539496" y="835864"/>
            <a:ext cx="8064504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判断电流方向时要明确以下三点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：</a:t>
            </a:r>
            <a:endParaRPr lang="en-US" altLang="zh-CN" sz="100"/>
          </a:p>
        </p:txBody>
      </p:sp>
      <p:sp>
        <p:nvSpPr>
          <p:cNvPr id="4" name="QB_6_EX.20_2#ed06e9d91?vcp=1&amp;vis=1&amp;pid=498126573&amp;color=0,0,0&amp;vtp=1&amp;bbb=1&amp;hb=1" title=""/>
          <p:cNvSpPr/>
          <p:nvPr>
            <p:custDataLst>
              <p:tags r:id="rId7"/>
            </p:custDataLst>
          </p:nvPr>
        </p:nvSpPr>
        <p:spPr>
          <a:xfrm>
            <a:off x="539496" y="1367540"/>
            <a:ext cx="8065008" cy="279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（1）电性：发生定向移动的是什么电荷。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2）方向：电荷是从哪个物体转移到哪个物体。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3）规律：若定向移动的是正电荷，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则电流方向与正电荷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定向移动的方向相同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;若定向移动的是负电荷，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则电流方向与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负电荷定向移动的方向相反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5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5_BD#fc86357ec?vcp=1&amp;pid=7fc9e36c2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知识点2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电流表</a:t>
            </a:r>
            <a:endParaRPr lang="en-US" altLang="zh-CN" sz="2600"/>
          </a:p>
        </p:txBody>
      </p:sp>
      <p:sp>
        <p:nvSpPr>
          <p:cNvPr id="3" name="QC_6_BD.21_1#2693eabff?vcp=1&amp;vis=1&amp;pid=fc86357ec&amp;color=0,0,0&amp;vtp=1&amp;bb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5.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关于电流表的使用，下列说法正确的是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6_AN.22_1#2693eabff.bracket?vcp=1&amp;vis=1&amp;pid=fc86357ec&amp;color=0,0,0&amp;vpa=11&amp;vtp=1" title=""/>
          <p:cNvSpPr/>
          <p:nvPr>
            <p:custDataLst>
              <p:tags r:id="rId6"/>
            </p:custDataLst>
          </p:nvPr>
        </p:nvSpPr>
        <p:spPr>
          <a:xfrm>
            <a:off x="6347365" y="1052381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sp>
        <p:nvSpPr>
          <p:cNvPr id="5" name="QC_6_BD.21_2#2693eabff.choices?vcp=1&amp;vis=1&amp;pid=fc86357ec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1584125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电流表是检验物体是否带电的仪表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电流表要并联接入电路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电流经过电流表时应“正进负出”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电流表可以直接接在电源两端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6_EX.23_1#2693eabff?vcp=1&amp;vis=1&amp;pid=fc86357ec&amp;color=0,0,0&amp;tib=255,255,255&amp;iip=5&amp;vtp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674" y="1487655"/>
            <a:ext cx="1207008" cy="4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C_6_EX.23_1#2693eabff?vcp=1&amp;vis=1&amp;pid=fc86357ec&amp;color=0,0,0&amp;vtp=1&amp;bt=1&amp;bbb=1&amp;hb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1423647"/>
                <a:ext cx="8064504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900" b="0" i="0" kern="0" smtClean="0">
                    <a:solidFill>
                      <a:srgbClr val="FFFFFF"/>
                    </a:solidFill>
                    <a:latin typeface="宋体" panose="02010600030101010101" pitchFamily="2" charset="-122"/>
                    <a:ea typeface="微软雅黑" panose="020b0503020204020204" charset="-122"/>
                    <a:cs typeface="Times New Roman" panose="02020603050405020304" pitchFamily="34" charset="-120"/>
                  </a:rPr>
                  <a:t>                 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电流表是测量电流的仪表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，其使用需注意以下几点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：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①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电流表要串联在电路中；②电流要从“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+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”接线柱流入，从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“-”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接线柱流出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；③被测电流不能超过电流表的量程；④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绝对不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允许不经过用电器而把电流表连到电源的两极上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100"/>
              </a:p>
            </p:txBody>
          </p:sp>
        </mc:Choice>
        <mc:Fallback>
          <p:sp>
            <p:nvSpPr>
              <p:cNvPr id="3" name="QC_6_EX.23_1#2693eabff?vcp=1&amp;vis=1&amp;pid=fc86357ec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1423647"/>
                <a:ext cx="8064504" cy="2235200"/>
              </a:xfrm>
              <a:prstGeom prst="rect">
                <a:avLst/>
              </a:prstGeom>
              <a:blipFill rotWithShape="1">
                <a:blip r:embed="rId8"/>
                <a:stretch>
                  <a:fillRect l="-5" t="-27" r="-3562" b="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6_BD.24_1#3d55e562b?vcp=1&amp;vis=1&amp;pid=fc86357ec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1137516"/>
                <a:ext cx="8065008" cy="1117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6.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下列电路中，闭合开关后，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电流表能正确测量通过灯泡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 b="0" i="0" kern="0" spc="-99900" smtClean="0">
                  <a:solidFill>
                    <a:srgbClr val="FFFFFF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的电流的是(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C_6_BD.24_1#3d55e562b?vcp=1&amp;vis=1&amp;pid=fc86357ec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1137516"/>
                <a:ext cx="8065008" cy="1117600"/>
              </a:xfrm>
              <a:prstGeom prst="rect">
                <a:avLst/>
              </a:prstGeom>
              <a:blipFill rotWithShape="1">
                <a:blip r:embed="rId6"/>
                <a:stretch>
                  <a:fillRect l="-5" t="-21" r="3" b="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C_6_AN.25_1#3d55e562b.bracket?vcp=1&amp;vis=1&amp;pid=fc86357ec&amp;color=0,0,0&amp;vpa=12&amp;vtp=1" title=""/>
          <p:cNvSpPr/>
          <p:nvPr>
            <p:custDataLst>
              <p:tags r:id="rId7"/>
            </p:custDataLst>
          </p:nvPr>
        </p:nvSpPr>
        <p:spPr>
          <a:xfrm>
            <a:off x="2296064" y="1706476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p:sp>
        <p:nvSpPr>
          <p:cNvPr id="4" name="QC_6_BD.24_2#3d55e562b.choices?vcp=1&amp;vis=1&amp;pid=fc86357ec&amp;color=0,0,0&amp;vtp=1&amp;bbb=1" title=""/>
          <p:cNvSpPr/>
          <p:nvPr>
            <p:custDataLst>
              <p:tags r:id="rId8"/>
            </p:custDataLst>
          </p:nvPr>
        </p:nvSpPr>
        <p:spPr>
          <a:xfrm>
            <a:off x="539496" y="2246988"/>
            <a:ext cx="8064504" cy="1638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129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1964690"/>
                <a:tab pos="3968115"/>
                <a:tab pos="5971540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6350" b="0" i="0" kern="0" spc="-9990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kern="0" spc="-9990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kern="0" spc="-9990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7250" b="0" i="0" kern="0" spc="-9990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</a:t>
            </a:r>
            <a:endParaRPr lang="en-US" altLang="zh-CN" sz="900">
              <a:latin typeface="宋体" panose="02010600030101010101" pitchFamily="2" charset="-122"/>
            </a:endParaRPr>
          </a:p>
        </p:txBody>
      </p:sp>
      <p:pic>
        <p:nvPicPr>
          <p:cNvPr id="5" name="QC_6_BD.24_2#3d55e562b.choice_image?vcp=1&amp;vis=1&amp;pid=fc86357ec&amp;color=0,0,0&amp;tib=255,255,255&amp;iip=6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0508" y="2450442"/>
            <a:ext cx="1042416" cy="145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QC_6_BD.24_2#3d55e562b.choice_image?vcp=1&amp;vis=1&amp;pid=fc86357ec&amp;color=0,0,0&amp;tib=255,255,255&amp;iip=7&amp;vtp=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0369" y="2450442"/>
            <a:ext cx="1115568" cy="145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QC_6_BD.24_2#3d55e562b.choice_image?vcp=1&amp;vis=1&amp;pid=fc86357ec&amp;color=0,0,0&amp;tib=255,255,255&amp;iip=8&amp;vtp=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7510" y="2450442"/>
            <a:ext cx="1088136" cy="145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8" name="QC_6_BD.24_2#3d55e562b.choice_image?vcp=1&amp;vis=1&amp;pid=fc86357ec&amp;color=0,0,0&amp;tib=255,255,255&amp;iip=9&amp;vtp=1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6045" y="2450442"/>
            <a:ext cx="1417320" cy="145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6_EX.26_1#3d55e562b?vcp=1&amp;vis=1&amp;pid=fc86357ec&amp;color=0,0,0&amp;tib=255,255,255&amp;iip=10&amp;vtp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674" y="1244550"/>
            <a:ext cx="1207008" cy="4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C_6_EX.26_1#3d55e562b?vcp=1&amp;vis=1&amp;pid=fc86357ec&amp;color=0,0,0&amp;vtp=1&amp;bt=1&amp;bbb=1" title=""/>
          <p:cNvSpPr/>
          <p:nvPr>
            <p:custDataLst>
              <p:tags r:id="rId6"/>
            </p:custDataLst>
          </p:nvPr>
        </p:nvSpPr>
        <p:spPr>
          <a:xfrm>
            <a:off x="539496" y="1116534"/>
            <a:ext cx="8064504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判断电流表测量对象的方法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：</a:t>
            </a:r>
            <a:endParaRPr lang="en-US" altLang="zh-CN" sz="100"/>
          </a:p>
        </p:txBody>
      </p:sp>
      <p:sp>
        <p:nvSpPr>
          <p:cNvPr id="4" name="QC_6_EX.26_2#3d55e562b?vcp=1&amp;vis=1&amp;pid=fc86357ec&amp;color=0,0,0&amp;vtp=1&amp;bbb=1&amp;hb=1" title=""/>
          <p:cNvSpPr/>
          <p:nvPr>
            <p:custDataLst>
              <p:tags r:id="rId7"/>
            </p:custDataLst>
          </p:nvPr>
        </p:nvSpPr>
        <p:spPr>
          <a:xfrm>
            <a:off x="539496" y="1648210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（1）回路法:电流表和哪个用电器串联，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就测量通过哪个用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电器的电流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2）去表法:将电流表去掉（相当于断路），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哪个用电器不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能工作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，去掉的电流表测量的就是通过哪个用电器的电流。</a:t>
            </a:r>
            <a:endParaRPr lang="en-US" altLang="zh-CN" sz="2400"/>
          </a:p>
        </p:txBody>
      </p:sp>
      <p:sp>
        <p:nvSpPr>
          <p:cNvPr id="5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6_BD.27_1#95d1b23a0?htil=1&amp;vcp=1&amp;vis=1&amp;pid=fc86357ec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0673" y="448056"/>
            <a:ext cx="1849550" cy="124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6_BD.27_2#95d1b23a0?htil=1&amp;sp=1&amp;vcp=1&amp;vis=1&amp;pid=fc86357ec&amp;color=0,0,0&amp;vtp=1&amp;bt=1&amp;bbb=1&amp;hb=1&amp;hs=1" title=""/>
          <p:cNvSpPr/>
          <p:nvPr>
            <p:custDataLst>
              <p:tags r:id="rId6"/>
            </p:custDataLst>
          </p:nvPr>
        </p:nvSpPr>
        <p:spPr>
          <a:xfrm>
            <a:off x="539496" y="402336"/>
            <a:ext cx="5888736" cy="15621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1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7.使用电流表时，应先估计被测电流大小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1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然后选用合适的量程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，若不能预先估计，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则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1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应从电流表的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选填“大”或“小”）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量程</a:t>
            </a:r>
            <a:endParaRPr lang="en-US" altLang="zh-CN" sz="2400"/>
          </a:p>
        </p:txBody>
      </p:sp>
      <p:sp>
        <p:nvSpPr>
          <p:cNvPr id="4" name="QB_6_AN.28_1#95d1b23a0.blank?vcp=1&amp;vis=1&amp;pid=fc86357ec&amp;color=0,0,0&amp;vpa=13&amp;vtp=1" title=""/>
          <p:cNvSpPr/>
          <p:nvPr>
            <p:custDataLst>
              <p:tags r:id="rId7"/>
            </p:custDataLst>
          </p:nvPr>
        </p:nvSpPr>
        <p:spPr>
          <a:xfrm>
            <a:off x="2384964" y="1417955"/>
            <a:ext cx="525463" cy="495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9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大</a:t>
            </a:r>
            <a:endParaRPr lang="en-US" altLang="zh-CN" sz="2400"/>
          </a:p>
        </p:txBody>
      </p:sp>
      <p:sp>
        <p:nvSpPr>
          <p:cNvPr id="5" name="QB_6_AN.29_1#95d1b23a0.blank?vcp=1&amp;vis=1&amp;pid=fc86357ec&amp;color=0,0,0&amp;vpa=14&amp;vtp=1&amp;bbb=1" title=""/>
          <p:cNvSpPr/>
          <p:nvPr>
            <p:custDataLst>
              <p:tags r:id="rId8"/>
            </p:custDataLst>
          </p:nvPr>
        </p:nvSpPr>
        <p:spPr>
          <a:xfrm>
            <a:off x="2384964" y="1950901"/>
            <a:ext cx="830263" cy="495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9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试触</a:t>
            </a:r>
            <a:endParaRPr lang="en-US" altLang="zh-CN" sz="2400"/>
          </a:p>
        </p:txBody>
      </p:sp>
      <p:sp>
        <p:nvSpPr>
          <p:cNvPr id="6" name="QB_6_AN.30_1#95d1b23a0.blank?vcp=1&amp;vis=1&amp;pid=fc86357ec&amp;color=0,0,0&amp;vpa=15&amp;vtp=1&amp;bbb=1" title=""/>
          <p:cNvSpPr/>
          <p:nvPr>
            <p:custDataLst>
              <p:tags r:id="rId9"/>
            </p:custDataLst>
          </p:nvPr>
        </p:nvSpPr>
        <p:spPr>
          <a:xfrm>
            <a:off x="2346864" y="2992301"/>
            <a:ext cx="754063" cy="495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9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0.46</a:t>
            </a:r>
            <a:endParaRPr lang="en-US" altLang="zh-CN" sz="2400"/>
          </a:p>
        </p:txBody>
      </p:sp>
      <p:sp>
        <p:nvSpPr>
          <p:cNvPr id="7" name="QB_6_AN.31_1#95d1b23a0.blank?vcp=1&amp;vis=1&amp;pid=fc86357ec&amp;color=0,0,0&amp;vpa=16&amp;vtp=1&amp;bbb=1" title=""/>
          <p:cNvSpPr/>
          <p:nvPr>
            <p:custDataLst>
              <p:tags r:id="rId10"/>
            </p:custDataLst>
          </p:nvPr>
        </p:nvSpPr>
        <p:spPr>
          <a:xfrm>
            <a:off x="4480465" y="4033701"/>
            <a:ext cx="754063" cy="495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9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0.56</a:t>
            </a:r>
            <a:endParaRPr lang="en-US" altLang="zh-CN" sz="2400"/>
          </a:p>
        </p:txBody>
      </p:sp>
      <mc:AlternateContent>
        <mc:Choice Requires="a14">
          <p:sp>
            <p:nvSpPr>
              <p:cNvPr id="8" name="QB_6_BD.27_2#95d1b23a0?htil=1&amp;sp=1&amp;vcp=1&amp;vis=1&amp;pid=fc86357ec&amp;color=0,0,0&amp;vtp=1&amp;bt=1&amp;bbb=1&amp;hb=1&amp;hs=1" title=""/>
              <p:cNvSpPr/>
              <p:nvPr>
                <p:custDataLst>
                  <p:tags r:id="rId11"/>
                </p:custDataLst>
              </p:nvPr>
            </p:nvSpPr>
            <p:spPr>
              <a:xfrm>
                <a:off x="539496" y="1976682"/>
                <a:ext cx="8064000" cy="26035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41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测起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并采用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法来判断被测量值是否大于电流表所使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1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用的量程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若电流表使用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～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的量程时，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其表盘如图所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1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示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则示数为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。某次测量中，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电流表使用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～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1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量程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，从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～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的量程刻度盘上发现指针正好在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8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刻度线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1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上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测得的实际电流的大小为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/>
              </a:p>
            </p:txBody>
          </p:sp>
        </mc:Choice>
        <mc:Fallback>
          <p:sp>
            <p:nvSpPr>
              <p:cNvPr id="8" name="QB_6_BD.27_2#95d1b23a0?htil=1&amp;sp=1&amp;vcp=1&amp;vis=1&amp;pid=fc86357ec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539496" y="1976682"/>
                <a:ext cx="8064000" cy="2603500"/>
              </a:xfrm>
              <a:prstGeom prst="rect">
                <a:avLst/>
              </a:prstGeom>
              <a:blipFill rotWithShape="1">
                <a:blip r:embed="rId13"/>
                <a:stretch>
                  <a:fillRect l="-5" t="-22" r="6" b="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bject 54" title="">
            <a:hlinkClick r:id="rId15" action="ppaction://hlinksldjump"/>
          </p:cNvPr>
          <p:cNvSpPr/>
          <p:nvPr>
            <p:custDataLst>
              <p:tags r:id="rId14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build="p" animBg="1"/>
      <p:bldP spid="7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PhAnim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1" name="组合 20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784139" cy="414020"/>
            <a:chOff x="0" y="623478"/>
            <a:chExt cx="4447522" cy="484440"/>
          </a:xfrm>
        </p:grpSpPr>
        <p:grpSp>
          <p:nvGrpSpPr>
            <p:cNvPr id="22" name="组合 21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4" name="矩形 23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23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1" y="623478"/>
              <a:ext cx="3675861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sym typeface="+mn-ea"/>
                </a:rPr>
                <a:t>观察与思考</a:t>
              </a:r>
              <a:endParaRPr lang="zh-CN" altLang="en-US" sz="21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sym typeface="+mn-ea"/>
              </a:endParaRPr>
            </a:p>
          </p:txBody>
        </p:sp>
      </p:grpSp>
      <p:pic>
        <p:nvPicPr>
          <p:cNvPr id="2" name="图片 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66750" y="1559243"/>
            <a:ext cx="1290161" cy="1722120"/>
          </a:xfrm>
          <a:prstGeom prst="rect">
            <a:avLst/>
          </a:prstGeom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387441" y="1559243"/>
            <a:ext cx="1290161" cy="1722120"/>
          </a:xfrm>
          <a:prstGeom prst="rect">
            <a:avLst/>
          </a:prstGeom>
        </p:spPr>
      </p:pic>
      <p:pic>
        <p:nvPicPr>
          <p:cNvPr id="8" name="图片 7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276850" y="1559243"/>
            <a:ext cx="1290161" cy="1722120"/>
          </a:xfrm>
          <a:prstGeom prst="rect">
            <a:avLst/>
          </a:prstGeom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976110" y="1559243"/>
            <a:ext cx="1290161" cy="1722120"/>
          </a:xfrm>
          <a:prstGeom prst="rect">
            <a:avLst/>
          </a:prstGeom>
        </p:spPr>
      </p:pic>
      <p:pic>
        <p:nvPicPr>
          <p:cNvPr id="10" name="图片 9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42573" y="1251109"/>
            <a:ext cx="2781300" cy="350996"/>
          </a:xfrm>
          <a:prstGeom prst="rect">
            <a:avLst/>
          </a:prstGeom>
        </p:spPr>
      </p:pic>
      <p:sp>
        <p:nvSpPr>
          <p:cNvPr id="13" name="文本框 12" title=""/>
          <p:cNvSpPr txBox="1"/>
          <p:nvPr>
            <p:custDataLst>
              <p:tags r:id="rId17"/>
            </p:custDataLst>
          </p:nvPr>
        </p:nvSpPr>
        <p:spPr>
          <a:xfrm>
            <a:off x="5910739" y="1113473"/>
            <a:ext cx="75438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绝缘柄</a:t>
            </a:r>
            <a:endParaRPr lang="zh-CN" altLang="en-US" sz="15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" name="直接连接符 13" title=""/>
          <p:cNvCxnSpPr/>
          <p:nvPr>
            <p:custDataLst>
              <p:tags r:id="rId18"/>
            </p:custDataLst>
          </p:nvPr>
        </p:nvCxnSpPr>
        <p:spPr>
          <a:xfrm flipH="1">
            <a:off x="4433888" y="1180624"/>
            <a:ext cx="0" cy="2348389"/>
          </a:xfrm>
          <a:prstGeom prst="line">
            <a:avLst/>
          </a:prstGeom>
          <a:ln w="31750" cmpd="sng">
            <a:solidFill>
              <a:srgbClr val="2C5C7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 title=""/>
          <p:cNvSpPr txBox="1"/>
          <p:nvPr>
            <p:custDataLst>
              <p:tags r:id="rId19"/>
            </p:custDataLst>
          </p:nvPr>
        </p:nvSpPr>
        <p:spPr>
          <a:xfrm>
            <a:off x="849154" y="1392079"/>
            <a:ext cx="3752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altLang="zh-CN" sz="21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20"/>
            </p:custDataLst>
          </p:nvPr>
        </p:nvSpPr>
        <p:spPr>
          <a:xfrm>
            <a:off x="2560796" y="1392079"/>
            <a:ext cx="3606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endParaRPr lang="en-US" altLang="zh-CN" sz="21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21"/>
            </p:custDataLst>
          </p:nvPr>
        </p:nvSpPr>
        <p:spPr>
          <a:xfrm>
            <a:off x="5436394" y="1559243"/>
            <a:ext cx="3752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altLang="zh-CN" sz="21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22"/>
            </p:custDataLst>
          </p:nvPr>
        </p:nvSpPr>
        <p:spPr>
          <a:xfrm>
            <a:off x="7148036" y="1559243"/>
            <a:ext cx="3606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endParaRPr lang="en-US" altLang="zh-CN" sz="21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23"/>
            </p:custDataLst>
          </p:nvPr>
        </p:nvSpPr>
        <p:spPr>
          <a:xfrm>
            <a:off x="1961674" y="3415189"/>
            <a:ext cx="41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甲</a:t>
            </a:r>
            <a:endParaRPr lang="zh-CN" altLang="en-US" sz="18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24"/>
            </p:custDataLst>
          </p:nvPr>
        </p:nvSpPr>
        <p:spPr>
          <a:xfrm>
            <a:off x="6619399" y="3415189"/>
            <a:ext cx="41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乙</a:t>
            </a:r>
            <a:endParaRPr lang="zh-CN" altLang="en-US" sz="18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25"/>
            </p:custDataLst>
          </p:nvPr>
        </p:nvSpPr>
        <p:spPr>
          <a:xfrm>
            <a:off x="2560796" y="4148614"/>
            <a:ext cx="4297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3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uFillTx/>
                <a:latin typeface="微软雅黑" panose="020b0503020204020204" charset="-122"/>
                <a:ea typeface="微软雅黑" panose="020b0503020204020204" charset="-122"/>
              </a:rPr>
              <a:t>甲、乙两幅图说明了什么？</a:t>
            </a:r>
            <a:endParaRPr lang="zh-CN" altLang="en-US" sz="2400" spc="3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6_BD.32_1#d081e7019?vcp=1&amp;vis=1&amp;pid=fc86357ec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429768"/>
            <a:ext cx="8064504" cy="2667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5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8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在做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“使用电流表测电流”的分组实验中，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第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一组闭合开关前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，电流表的指针如图甲所示，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你认为原因可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能是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（“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A.电流表指针没有调零”或“B.电流表正、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负接线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柱接反了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”）；而第二组试触时发现电流表的指针如图乙所示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你认为原因可能是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（“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A.电流表量程接大了”或“B.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电流表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量程接小了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”）。（均选填字母编号“A”或“B”）</a:t>
            </a:r>
            <a:endParaRPr lang="en-US" altLang="zh-CN" sz="2400"/>
          </a:p>
        </p:txBody>
      </p:sp>
      <p:pic>
        <p:nvPicPr>
          <p:cNvPr id="3" name="QB_6_BD.32_1#d081e7019?vcp=1&amp;vis=1&amp;pid=fc86357ec&amp;color=0,0,0&amp;tib=255,255,255&amp;iip=11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986" y="402336"/>
            <a:ext cx="192938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B_6_AN.33_1#d081e7019.blank?vcp=1&amp;vis=1&amp;pid=fc86357ec&amp;color=0,0,0&amp;vpa=17&amp;vtp=1" title=""/>
          <p:cNvSpPr/>
          <p:nvPr>
            <p:custDataLst>
              <p:tags r:id="rId7"/>
            </p:custDataLst>
          </p:nvPr>
        </p:nvSpPr>
        <p:spPr>
          <a:xfrm>
            <a:off x="1127665" y="1286256"/>
            <a:ext cx="441325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</a:t>
            </a:r>
            <a:endParaRPr lang="en-US" altLang="zh-CN" sz="2400"/>
          </a:p>
        </p:txBody>
      </p:sp>
      <p:sp>
        <p:nvSpPr>
          <p:cNvPr id="5" name="QB_6_AN.35_1#d081e7019.blank?vcp=1&amp;vis=1&amp;pid=fc86357ec&amp;color=0,0,0&amp;vpa=18&amp;vtp=1" title=""/>
          <p:cNvSpPr/>
          <p:nvPr>
            <p:custDataLst>
              <p:tags r:id="rId8"/>
            </p:custDataLst>
          </p:nvPr>
        </p:nvSpPr>
        <p:spPr>
          <a:xfrm>
            <a:off x="2969164" y="2175256"/>
            <a:ext cx="423863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endParaRPr lang="en-US" altLang="zh-CN" sz="2400"/>
          </a:p>
        </p:txBody>
      </p:sp>
      <p:pic>
        <p:nvPicPr>
          <p:cNvPr id="6" name="QB_6_BD.34_2#d081e7019?iti=1&amp;htil=1&amp;vcp=1&amp;vis=1&amp;pid=fc86357ec&amp;color=0,0,0&amp;tib=255,255,255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3094" y="3209544"/>
            <a:ext cx="1025311" cy="67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QB_6_BD.34_3#d081e7019?iti=2&amp;htil=1&amp;vcp=1&amp;vis=1&amp;pid=fc86357ec&amp;color=0,0,0&amp;tib=255,255,255&amp;vtp=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7685" y="3200400"/>
            <a:ext cx="930281" cy="68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8" name="QB_6_BD.34_4#d081e7019?iti=1&amp;htil=1&amp;vcp=1&amp;vis=1&amp;pid=fc86357ec&amp;color=0,0,0&amp;vtp=1" title=""/>
          <p:cNvSpPr/>
          <p:nvPr>
            <p:custDataLst>
              <p:tags r:id="rId13"/>
            </p:custDataLst>
          </p:nvPr>
        </p:nvSpPr>
        <p:spPr>
          <a:xfrm>
            <a:off x="2369219" y="4010106"/>
            <a:ext cx="373062" cy="4079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2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甲</a:t>
            </a:r>
            <a:endParaRPr lang="en-US" altLang="zh-CN" sz="2400"/>
          </a:p>
        </p:txBody>
      </p:sp>
      <p:sp>
        <p:nvSpPr>
          <p:cNvPr id="9" name="QB_6_BD.34_5#d081e7019?iti=2&amp;htil=1&amp;vcp=1&amp;vis=1&amp;pid=fc86357ec&amp;color=0,0,0&amp;vtp=1" title=""/>
          <p:cNvSpPr/>
          <p:nvPr>
            <p:custDataLst>
              <p:tags r:id="rId14"/>
            </p:custDataLst>
          </p:nvPr>
        </p:nvSpPr>
        <p:spPr>
          <a:xfrm>
            <a:off x="6406294" y="4010106"/>
            <a:ext cx="373062" cy="4079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2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乙</a:t>
            </a:r>
            <a:endParaRPr lang="en-US" altLang="zh-CN" sz="2400"/>
          </a:p>
        </p:txBody>
      </p:sp>
      <p:sp>
        <p:nvSpPr>
          <p:cNvPr id="10" name="object 54" title="">
            <a:hlinkClick r:id="rId16" action="ppaction://hlinksldjump"/>
          </p:cNvPr>
          <p:cNvSpPr/>
          <p:nvPr>
            <p:custDataLst>
              <p:tags r:id="rId15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5_BD.36_1#6d2f6d04f?iti=3&amp;htil=3&amp;vcp=1&amp;vis=1&amp;pid=6bcbac5ec&amp;color=0,0,0&amp;tib=255,255,255&amp;vtp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92338" y="1160984"/>
            <a:ext cx="2560320" cy="19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C_5_BD.36_2#6d2f6d04f?iti=3&amp;htil=3&amp;vcp=1&amp;vis=1&amp;pid=6bcbac5ec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6552567" y="3272232"/>
            <a:ext cx="1439862" cy="89509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（第9题）</a:t>
            </a:r>
            <a:endParaRPr lang="en-US" altLang="zh-CN" sz="2400"/>
          </a:p>
        </p:txBody>
      </p:sp>
      <mc:AlternateContent>
        <mc:Choice Requires="a14">
          <p:sp>
            <p:nvSpPr>
              <p:cNvPr id="4" name="QC_5_BD.36_3#6d2f6d04f?htil=3&amp;sp=1&amp;vcp=1&amp;vis=1&amp;pid=6bcbac5ec&amp;color=0,0,0&amp;vtp=1&amp;bt=1&amp;bbb=1&amp;hb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539496" y="1115264"/>
                <a:ext cx="5367528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9.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如图所示，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粗心的小强把电流表并联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在了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的两端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。若闭合开关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S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则一定会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发生的是(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4" name="QC_5_BD.36_3#6d2f6d04f?htil=3&amp;sp=1&amp;vcp=1&amp;vis=1&amp;pid=6bcbac5ec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539496" y="1115264"/>
                <a:ext cx="5367528" cy="1676400"/>
              </a:xfrm>
              <a:prstGeom prst="rect">
                <a:avLst/>
              </a:prstGeom>
              <a:blipFill rotWithShape="1">
                <a:blip r:embed="rId9"/>
                <a:stretch>
                  <a:fillRect l="-7" t="-12" r="-918" b="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QC_5_AN.37_1#6d2f6d04f.bracket?vcp=1&amp;vis=1&amp;pid=6bcbac5ec&amp;color=0,0,0&amp;vpa=19&amp;vtp=1" title=""/>
          <p:cNvSpPr/>
          <p:nvPr>
            <p:custDataLst>
              <p:tags r:id="rId10"/>
            </p:custDataLst>
          </p:nvPr>
        </p:nvSpPr>
        <p:spPr>
          <a:xfrm>
            <a:off x="1991264" y="2243024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</a:t>
            </a:r>
            <a:endParaRPr lang="en-US" altLang="zh-CN" sz="2400"/>
          </a:p>
        </p:txBody>
      </p:sp>
      <mc:AlternateContent>
        <mc:Choice Requires="a14">
          <p:sp>
            <p:nvSpPr>
              <p:cNvPr id="6" name="QC_5_BD.36_4#6d2f6d04f.choices?htil=3&amp;vcp=1&amp;vis=1&amp;pid=6bcbac5ec&amp;color=0,0,0&amp;vtp=1&amp;bbb=1" title=""/>
              <p:cNvSpPr/>
              <p:nvPr>
                <p:custDataLst>
                  <p:tags r:id="rId11"/>
                </p:custDataLst>
              </p:nvPr>
            </p:nvSpPr>
            <p:spPr>
              <a:xfrm>
                <a:off x="539496" y="2816610"/>
                <a:ext cx="5367528" cy="1117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marR="0" lvl="0" indent="0" defTabSz="914400" eaLnBrk="1" fontAlgn="auto" latinLnBrk="1" hangingPunct="1">
                  <a:lnSpc>
                    <a:spcPts val="4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>
                    <a:tab pos="2791460"/>
                  </a:tabLst>
                  <a:defRPr/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不亮</a:t>
                </a:r>
                <a:r>
                  <a:rPr lang="en-US" altLang="zh-CN" sz="2400" b="0" i="0" spc="-1030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电流表损坏</a:t>
                </a:r>
                <a:endParaRPr lang="en-US" altLang="zh-CN" sz="2400"/>
              </a:p>
              <a:p>
                <a:pPr marL="0" marR="0" lvl="0" indent="0" defTabSz="914400" eaLnBrk="1" fontAlgn="auto" latinLnBrk="1" hangingPunct="1">
                  <a:lnSpc>
                    <a:spcPts val="4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>
                    <a:tab pos="2791460"/>
                  </a:tabLst>
                  <a:defRPr/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电源短路</a:t>
                </a:r>
                <a:r>
                  <a:rPr lang="en-US" altLang="zh-CN" sz="2400" b="0" i="0" spc="-1030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的灯丝烧断</a:t>
                </a:r>
                <a:endParaRPr lang="en-US" altLang="zh-CN" sz="2400"/>
              </a:p>
            </p:txBody>
          </p:sp>
        </mc:Choice>
        <mc:Fallback>
          <p:sp>
            <p:nvSpPr>
              <p:cNvPr id="6" name="QC_5_BD.36_4#6d2f6d04f.choices?htil=3&amp;vcp=1&amp;vis=1&amp;pid=6bcbac5ec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539496" y="2816610"/>
                <a:ext cx="5367528" cy="1117600"/>
              </a:xfrm>
              <a:prstGeom prst="rect">
                <a:avLst/>
              </a:prstGeom>
              <a:blipFill rotWithShape="1">
                <a:blip r:embed="rId13"/>
                <a:stretch>
                  <a:fillRect l="-7" t="-34" r="5" b="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bject 54" title="">
            <a:hlinkClick r:id="rId15" action="ppaction://hlinksldjump"/>
          </p:cNvPr>
          <p:cNvSpPr/>
          <p:nvPr>
            <p:custDataLst>
              <p:tags r:id="rId14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5_BD.38_1#74d388c31?iti=4&amp;htil=4&amp;vcp=1&amp;vis=1&amp;pid=6bcbac5ec&amp;color=0,0,0&amp;tib=255,255,255&amp;vtp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59954" y="599644"/>
            <a:ext cx="2542032" cy="223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C_5_BD.38_2#74d388c31?iti=4&amp;htil=4&amp;vcp=1&amp;vis=1&amp;pid=6bcbac5ec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6434839" y="2957780"/>
            <a:ext cx="1592262" cy="89509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（第10题）</a:t>
            </a:r>
            <a:endParaRPr lang="en-US" altLang="zh-CN" sz="2400"/>
          </a:p>
        </p:txBody>
      </p:sp>
      <p:sp>
        <p:nvSpPr>
          <p:cNvPr id="4" name="QC_5_BD.38_3#74d388c31?htil=4&amp;sp=1&amp;vcp=1&amp;vis=1&amp;pid=6bcbac5ec&amp;color=0,0,0&amp;vtp=1&amp;bt=1&amp;bbb=1&amp;hb=1" title=""/>
          <p:cNvSpPr/>
          <p:nvPr>
            <p:custDataLst>
              <p:tags r:id="rId7"/>
            </p:custDataLst>
          </p:nvPr>
        </p:nvSpPr>
        <p:spPr>
          <a:xfrm>
            <a:off x="539496" y="553924"/>
            <a:ext cx="5385816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10.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如图所示是小明在练习测量电流时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连接的电路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，其中存在错误。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下列说法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正确的是(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5" name="QC_5_AN.39_1#74d388c31.bracket?vcp=1&amp;vis=1&amp;pid=6bcbac5ec&amp;color=0,0,0&amp;vpa=20&amp;vtp=1" title=""/>
          <p:cNvSpPr/>
          <p:nvPr>
            <p:custDataLst>
              <p:tags r:id="rId8"/>
            </p:custDataLst>
          </p:nvPr>
        </p:nvSpPr>
        <p:spPr>
          <a:xfrm>
            <a:off x="2003964" y="1681684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mc:AlternateContent>
        <mc:Choice Requires="a14">
          <p:sp>
            <p:nvSpPr>
              <p:cNvPr id="6" name="QC_5_BD.38_4#74d388c31.choices?htil=4&amp;vcp=1&amp;vis=1&amp;pid=6bcbac5ec&amp;color=0,0,0&amp;vtp=1&amp;bbb=1" title=""/>
              <p:cNvSpPr/>
              <p:nvPr>
                <p:custDataLst>
                  <p:tags r:id="rId9"/>
                </p:custDataLst>
              </p:nvPr>
            </p:nvSpPr>
            <p:spPr>
              <a:xfrm>
                <a:off x="539496" y="2255270"/>
                <a:ext cx="5385816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撤掉导线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,电流表测量干路电流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撤掉导线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电流表测量通过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的电流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撤掉导线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,电流表测量干路电流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撤掉导线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电流表测量通过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的电流</a:t>
                </a:r>
                <a:endParaRPr lang="en-US" altLang="zh-CN" sz="2400"/>
              </a:p>
            </p:txBody>
          </p:sp>
        </mc:Choice>
        <mc:Fallback>
          <p:sp>
            <p:nvSpPr>
              <p:cNvPr id="6" name="QC_5_BD.38_4#74d388c31.choices?htil=4&amp;vcp=1&amp;vis=1&amp;pid=6bcbac5ec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539496" y="2255270"/>
                <a:ext cx="5385816" cy="2235200"/>
              </a:xfrm>
              <a:prstGeom prst="rect">
                <a:avLst/>
              </a:prstGeom>
              <a:blipFill rotWithShape="1">
                <a:blip r:embed="rId11"/>
                <a:stretch>
                  <a:fillRect l="-7" t="-17" r="2" b="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bject 54" title="">
            <a:hlinkClick r:id="rId13" action="ppaction://hlinksldjump"/>
          </p:cNvPr>
          <p:cNvSpPr/>
          <p:nvPr>
            <p:custDataLst>
              <p:tags r:id="rId12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5_BD.40_1#d524f5f18?htil=5&amp;vcp=1&amp;vis=1&amp;pid=6bcbac5ec&amp;color=0,0,0&amp;tib=255,255,255&amp;vtp=1&amp;bt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6865" y="442468"/>
            <a:ext cx="2377440" cy="115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C_5_BD.40_2#d524f5f18?htil=5&amp;vcp=1&amp;vis=1&amp;pid=6bcbac5ec&amp;color=0,0,0&amp;vtp=1&amp;bbb=1&amp;hb=1&amp;hs=1" title=""/>
          <p:cNvSpPr/>
          <p:nvPr>
            <p:custDataLst>
              <p:tags r:id="rId6"/>
            </p:custDataLst>
          </p:nvPr>
        </p:nvSpPr>
        <p:spPr>
          <a:xfrm>
            <a:off x="539496" y="429768"/>
            <a:ext cx="5550408" cy="13335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5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11.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［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2025·玉林期中，多选］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在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学校的科技节上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“新能源发明”项目中，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有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一组如图所示的作品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分别用柠檬和西红</a:t>
            </a:r>
            <a:endParaRPr lang="en-US" altLang="zh-CN" sz="2400"/>
          </a:p>
        </p:txBody>
      </p:sp>
      <p:pic>
        <p:nvPicPr>
          <p:cNvPr id="4" name="QC_5_BD.40_2#d524f5f18?htil=5&amp;vcp=1&amp;vis=1&amp;pid=6bcbac5ec&amp;color=0,0,0&amp;tib=255,255,255&amp;iip=12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0769" y="402336"/>
            <a:ext cx="1124712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5_AN.41_1#d524f5f18.bracket?vcp=1&amp;vis=1&amp;pid=6bcbac5ec&amp;color=0,0,0&amp;vpa=21&amp;vtp=1&amp;bbb=1" title=""/>
          <p:cNvSpPr/>
          <p:nvPr>
            <p:custDataLst>
              <p:tags r:id="rId9"/>
            </p:custDataLst>
          </p:nvPr>
        </p:nvSpPr>
        <p:spPr>
          <a:xfrm>
            <a:off x="5026565" y="2243382"/>
            <a:ext cx="627063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BC</a:t>
            </a:r>
            <a:endParaRPr lang="en-US" altLang="zh-CN" sz="2400"/>
          </a:p>
        </p:txBody>
      </p:sp>
      <mc:AlternateContent>
        <mc:Choice Requires="a14">
          <p:sp>
            <p:nvSpPr>
              <p:cNvPr id="6" name="QC_5_BD.40_3#d524f5f18.choices?htil=5&amp;vcp=1&amp;vis=1&amp;pid=6bcbac5ec&amp;color=0,0,0&amp;vtp=1&amp;bbb=1" title=""/>
              <p:cNvSpPr/>
              <p:nvPr>
                <p:custDataLst>
                  <p:tags r:id="rId10"/>
                </p:custDataLst>
              </p:nvPr>
            </p:nvSpPr>
            <p:spPr>
              <a:xfrm>
                <a:off x="539496" y="2720394"/>
                <a:ext cx="8065008" cy="1778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5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柠檬能够作为电源是因为创造了电荷</a:t>
                </a:r>
                <a:endParaRPr lang="en-US" altLang="zh-CN" sz="2400"/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在导线中发生定向移动的电荷是负电荷</a:t>
                </a:r>
                <a:endParaRPr lang="en-US" altLang="zh-CN" sz="2400"/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电路中电流的方向是“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+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→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→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→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“-”</a:t>
                </a:r>
                <a:endParaRPr lang="en-US" altLang="zh-CN" sz="2400"/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液晶显示器能够工作是因为有大量的质子发生定向移动</a:t>
                </a:r>
                <a:endParaRPr lang="en-US" altLang="zh-CN" sz="2400"/>
              </a:p>
            </p:txBody>
          </p:sp>
        </mc:Choice>
        <mc:Fallback>
          <p:sp>
            <p:nvSpPr>
              <p:cNvPr id="6" name="QC_5_BD.40_3#d524f5f18.choices?htil=5&amp;vcp=1&amp;vis=1&amp;pid=6bcbac5ec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539496" y="2720394"/>
                <a:ext cx="8065008" cy="1778000"/>
              </a:xfrm>
              <a:prstGeom prst="rect">
                <a:avLst/>
              </a:prstGeom>
              <a:blipFill rotWithShape="1">
                <a:blip r:embed="rId12"/>
                <a:stretch>
                  <a:fillRect l="-5" t="-3" r="3" b="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QC_5_BD.40_2#d524f5f18?htil=5&amp;vcp=1&amp;vis=1&amp;pid=6bcbac5ec&amp;color=0,0,0&amp;vtp=1&amp;bbb=1&amp;hb=1&amp;hs=1" title=""/>
          <p:cNvSpPr/>
          <p:nvPr>
            <p:custDataLst>
              <p:tags r:id="rId13"/>
            </p:custDataLst>
          </p:nvPr>
        </p:nvSpPr>
        <p:spPr>
          <a:xfrm>
            <a:off x="539496" y="1793294"/>
            <a:ext cx="8064000" cy="889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柿连着的液晶显示器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来自低年级的参观者们十分好奇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关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于这个作品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下列说法正确的是(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3" name="文本框 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15669" y="1683612"/>
            <a:ext cx="432048" cy="2284366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wrap="square" lIns="54000" tIns="0" rIns="0" bIns="27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电流</a:t>
            </a:r>
            <a:endParaRPr lang="en-US" altLang="zh-CN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及其测量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6" name="组合 24" title=""/>
          <p:cNvGrpSpPr/>
          <p:nvPr>
            <p:custDataLst>
              <p:tags r:id="rId4"/>
            </p:custDataLst>
          </p:nvPr>
        </p:nvGrpSpPr>
        <p:grpSpPr>
          <a:xfrm>
            <a:off x="2047399" y="1683068"/>
            <a:ext cx="521494" cy="2127885"/>
            <a:chOff x="1775520" y="2156166"/>
            <a:chExt cx="695494" cy="2364582"/>
          </a:xfrm>
        </p:grpSpPr>
        <p:cxnSp>
          <p:nvCxnSpPr>
            <p:cNvPr id="27" name="直接连接符 26"/>
            <p:cNvCxnSpPr/>
            <p:nvPr>
              <p:custDataLst>
                <p:tags r:id="rId5"/>
              </p:custDataLst>
            </p:nvPr>
          </p:nvCxnSpPr>
          <p:spPr>
            <a:xfrm>
              <a:off x="1775520" y="3151820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6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7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8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本框 2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576036" y="1329690"/>
            <a:ext cx="841534" cy="4585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电流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5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263866" y="3123248"/>
            <a:ext cx="1503045" cy="7372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认识电流表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2" name="组合 48" title=""/>
          <p:cNvGrpSpPr/>
          <p:nvPr>
            <p:custDataLst>
              <p:tags r:id="rId11"/>
            </p:custDataLst>
          </p:nvPr>
        </p:nvGrpSpPr>
        <p:grpSpPr>
          <a:xfrm>
            <a:off x="3910636" y="3359917"/>
            <a:ext cx="291941" cy="743426"/>
            <a:chOff x="1775520" y="2156166"/>
            <a:chExt cx="695494" cy="2364582"/>
          </a:xfrm>
        </p:grpSpPr>
        <p:cxnSp>
          <p:nvCxnSpPr>
            <p:cNvPr id="43" name="直接连接符 42"/>
            <p:cNvCxnSpPr/>
            <p:nvPr>
              <p:custDataLst>
                <p:tags r:id="rId12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>
              <p:custDataLst>
                <p:tags r:id="rId13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>
              <p:custDataLst>
                <p:tags r:id="rId14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>
              <p:custDataLst>
                <p:tags r:id="rId15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5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264013" y="3948562"/>
            <a:ext cx="2471261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电流表的使用方法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5" title="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941115" y="675939"/>
            <a:ext cx="762476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定义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8" title=""/>
          <p:cNvGrpSpPr/>
          <p:nvPr>
            <p:custDataLst>
              <p:tags r:id="rId18"/>
            </p:custDataLst>
          </p:nvPr>
        </p:nvGrpSpPr>
        <p:grpSpPr>
          <a:xfrm>
            <a:off x="3558069" y="871678"/>
            <a:ext cx="280793" cy="1575196"/>
            <a:chOff x="1775520" y="2156166"/>
            <a:chExt cx="695494" cy="2364582"/>
          </a:xfrm>
        </p:grpSpPr>
        <p:cxnSp>
          <p:nvCxnSpPr>
            <p:cNvPr id="6" name="直接连接符 5"/>
            <p:cNvCxnSpPr/>
            <p:nvPr>
              <p:custDataLst>
                <p:tags r:id="rId19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>
              <p:custDataLst>
                <p:tags r:id="rId20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21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22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5" title="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941116" y="1659275"/>
            <a:ext cx="1496835" cy="7372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符号及单位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5" title="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941116" y="2195000"/>
            <a:ext cx="1848326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常见的电流值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2" title="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616518" y="3543776"/>
            <a:ext cx="1137285" cy="4585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电流表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5" title="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941115" y="1146307"/>
            <a:ext cx="762476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方向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1" name="组合 20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784139" cy="414020"/>
            <a:chOff x="0" y="623478"/>
            <a:chExt cx="4447522" cy="484440"/>
          </a:xfrm>
        </p:grpSpPr>
        <p:grpSp>
          <p:nvGrpSpPr>
            <p:cNvPr id="22" name="组合 21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4" name="矩形 23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23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1" y="623478"/>
              <a:ext cx="3675861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</a:rPr>
                <a:t>问题解释</a:t>
              </a:r>
              <a:endParaRPr lang="zh-CN" altLang="en-US" sz="2100" b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</a:endParaRPr>
            </a:p>
          </p:txBody>
        </p:sp>
      </p:grpSp>
      <p:sp>
        <p:nvSpPr>
          <p:cNvPr id="9" name="Text Box 4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46296" y="3651885"/>
            <a:ext cx="7173754" cy="14835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lstStyle/>
          <a:p>
            <a:pPr eaLnBrk="0" hangingPunct="0">
              <a:lnSpc>
                <a:spcPct val="130000"/>
              </a:lnSpc>
              <a:spcBef>
                <a:spcPct val="50000"/>
              </a:spcBef>
              <a:buFontTx/>
              <a:buNone/>
            </a:pPr>
            <a:r>
              <a:rPr lang="zh-CN" altLang="en-US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验电器</a:t>
            </a:r>
            <a:r>
              <a:rPr lang="en-US" altLang="zh-CN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 B</a:t>
            </a:r>
            <a:r>
              <a:rPr lang="zh-CN" altLang="en-US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的金属张开，表明验电器</a:t>
            </a:r>
            <a:r>
              <a:rPr lang="en-US" altLang="zh-CN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en-US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也带上了电，说明有电荷通过金属棒发生了转移，也可以说，用金属棒把</a:t>
            </a:r>
            <a:r>
              <a:rPr lang="en-US" altLang="zh-CN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和</a:t>
            </a:r>
            <a:r>
              <a:rPr lang="en-US" altLang="zh-CN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en-US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连接起来后，有电荷在金属棒中发生了定向移动。</a:t>
            </a:r>
            <a:endParaRPr lang="zh-CN" altLang="en-US" sz="21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8" name="图片 27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66750" y="1559243"/>
            <a:ext cx="1290161" cy="1722120"/>
          </a:xfrm>
          <a:prstGeom prst="rect">
            <a:avLst/>
          </a:prstGeom>
        </p:spPr>
      </p:pic>
      <p:pic>
        <p:nvPicPr>
          <p:cNvPr id="29" name="图片 28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387441" y="1559243"/>
            <a:ext cx="1290161" cy="1722120"/>
          </a:xfrm>
          <a:prstGeom prst="rect">
            <a:avLst/>
          </a:prstGeom>
        </p:spPr>
      </p:pic>
      <p:pic>
        <p:nvPicPr>
          <p:cNvPr id="30" name="图片 29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276850" y="1559243"/>
            <a:ext cx="1290161" cy="1722120"/>
          </a:xfrm>
          <a:prstGeom prst="rect">
            <a:avLst/>
          </a:prstGeom>
        </p:spPr>
      </p:pic>
      <p:pic>
        <p:nvPicPr>
          <p:cNvPr id="31" name="图片 30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976110" y="1559243"/>
            <a:ext cx="1290161" cy="1722120"/>
          </a:xfrm>
          <a:prstGeom prst="rect">
            <a:avLst/>
          </a:prstGeom>
        </p:spPr>
      </p:pic>
      <p:pic>
        <p:nvPicPr>
          <p:cNvPr id="32" name="图片 31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342573" y="1251109"/>
            <a:ext cx="2781300" cy="350996"/>
          </a:xfrm>
          <a:prstGeom prst="rect">
            <a:avLst/>
          </a:prstGeom>
        </p:spPr>
      </p:pic>
      <p:sp>
        <p:nvSpPr>
          <p:cNvPr id="33" name="文本框 32" title=""/>
          <p:cNvSpPr txBox="1"/>
          <p:nvPr>
            <p:custDataLst>
              <p:tags r:id="rId18"/>
            </p:custDataLst>
          </p:nvPr>
        </p:nvSpPr>
        <p:spPr>
          <a:xfrm>
            <a:off x="5910739" y="1113473"/>
            <a:ext cx="75438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绝缘柄</a:t>
            </a:r>
            <a:endParaRPr lang="zh-CN" altLang="en-US" sz="15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4" name="直接连接符 33" title=""/>
          <p:cNvCxnSpPr/>
          <p:nvPr>
            <p:custDataLst>
              <p:tags r:id="rId19"/>
            </p:custDataLst>
          </p:nvPr>
        </p:nvCxnSpPr>
        <p:spPr>
          <a:xfrm flipH="1">
            <a:off x="4433888" y="1180624"/>
            <a:ext cx="0" cy="2348389"/>
          </a:xfrm>
          <a:prstGeom prst="line">
            <a:avLst/>
          </a:prstGeom>
          <a:ln w="31750" cmpd="sng">
            <a:solidFill>
              <a:srgbClr val="2C5C7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 title=""/>
          <p:cNvSpPr txBox="1"/>
          <p:nvPr>
            <p:custDataLst>
              <p:tags r:id="rId20"/>
            </p:custDataLst>
          </p:nvPr>
        </p:nvSpPr>
        <p:spPr>
          <a:xfrm>
            <a:off x="849154" y="1392079"/>
            <a:ext cx="3752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altLang="zh-CN" sz="21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6" name="文本框 35" title=""/>
          <p:cNvSpPr txBox="1"/>
          <p:nvPr>
            <p:custDataLst>
              <p:tags r:id="rId21"/>
            </p:custDataLst>
          </p:nvPr>
        </p:nvSpPr>
        <p:spPr>
          <a:xfrm>
            <a:off x="2560796" y="1392079"/>
            <a:ext cx="3606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endParaRPr lang="en-US" altLang="zh-CN" sz="21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" name="文本框 36" title=""/>
          <p:cNvSpPr txBox="1"/>
          <p:nvPr>
            <p:custDataLst>
              <p:tags r:id="rId22"/>
            </p:custDataLst>
          </p:nvPr>
        </p:nvSpPr>
        <p:spPr>
          <a:xfrm>
            <a:off x="5436394" y="1559243"/>
            <a:ext cx="3752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altLang="zh-CN" sz="21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8" name="文本框 37" title=""/>
          <p:cNvSpPr txBox="1"/>
          <p:nvPr>
            <p:custDataLst>
              <p:tags r:id="rId23"/>
            </p:custDataLst>
          </p:nvPr>
        </p:nvSpPr>
        <p:spPr>
          <a:xfrm>
            <a:off x="7148036" y="1559243"/>
            <a:ext cx="3606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endParaRPr lang="en-US" altLang="zh-CN" sz="21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文本框 38" title=""/>
          <p:cNvSpPr txBox="1"/>
          <p:nvPr>
            <p:custDataLst>
              <p:tags r:id="rId24"/>
            </p:custDataLst>
          </p:nvPr>
        </p:nvSpPr>
        <p:spPr>
          <a:xfrm>
            <a:off x="1961674" y="3415189"/>
            <a:ext cx="41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甲</a:t>
            </a:r>
            <a:endParaRPr lang="zh-CN" altLang="en-US" sz="18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文本框 39" title=""/>
          <p:cNvSpPr txBox="1"/>
          <p:nvPr>
            <p:custDataLst>
              <p:tags r:id="rId25"/>
            </p:custDataLst>
          </p:nvPr>
        </p:nvSpPr>
        <p:spPr>
          <a:xfrm>
            <a:off x="6619399" y="3415189"/>
            <a:ext cx="41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乙</a:t>
            </a:r>
            <a:endParaRPr lang="zh-CN" altLang="en-US" sz="18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1" name="组合 20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784139" cy="414020"/>
            <a:chOff x="0" y="623478"/>
            <a:chExt cx="4447522" cy="484440"/>
          </a:xfrm>
        </p:grpSpPr>
        <p:grpSp>
          <p:nvGrpSpPr>
            <p:cNvPr id="22" name="组合 21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4" name="矩形 23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3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1" y="623478"/>
              <a:ext cx="3675861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电流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8" name="Text Box 4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24339" y="1275874"/>
            <a:ext cx="1906429" cy="737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zh-CN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自由电子：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 Box 4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195989" y="1113949"/>
            <a:ext cx="6225540" cy="8102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30000"/>
              </a:lnSpc>
              <a:spcBef>
                <a:spcPct val="50000"/>
              </a:spcBef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在金属原子中，离原子核较远的一些电子容易摆脱原子核的束缚，在整个金属中自由移动，这类电子叫作自由电子。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 Box 4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8154" y="2446020"/>
            <a:ext cx="1911191" cy="737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zh-CN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自由电荷：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Text Box 4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71236" y="2463641"/>
            <a:ext cx="6493193" cy="4375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可以自由运动的电荷。金属导体中的自由电荷就是自由电子。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 Box 4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06254" y="3381852"/>
            <a:ext cx="2078291" cy="414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zh-CN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zh-CN" altLang="en-US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电流：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 Box 4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271328" y="3427333"/>
            <a:ext cx="4639866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自由电荷的定向移动就形成了电流。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Picture 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 flipH="1">
            <a:off x="12382500" y="105283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/>
      <p:bldP spid="6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 Box 36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6498" y="945833"/>
            <a:ext cx="6057900" cy="29997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Tx/>
              <a:buNone/>
            </a:pPr>
            <a:r>
              <a:rPr lang="en-US" altLang="zh-CN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4</a:t>
            </a:r>
            <a:r>
              <a:rPr lang="zh-CN" altLang="en-US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电流强度：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表示电流的大小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eaLnBrk="0" hangingPunct="0">
              <a:lnSpc>
                <a:spcPct val="150000"/>
              </a:lnSpc>
              <a:buFontTx/>
              <a:buNone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                      简称 电流   符号</a:t>
            </a: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2100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endParaRPr lang="en-US" altLang="zh-CN" sz="2100" i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eaLnBrk="0" hangingPunct="0">
              <a:lnSpc>
                <a:spcPct val="150000"/>
              </a:lnSpc>
              <a:buFontTx/>
              <a:buNone/>
            </a:pPr>
            <a:endParaRPr lang="en-US" altLang="zh-CN" sz="2100" i="1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eaLnBrk="0" hangingPunct="0">
              <a:lnSpc>
                <a:spcPct val="150000"/>
              </a:lnSpc>
              <a:buFontTx/>
              <a:buNone/>
            </a:pPr>
            <a:r>
              <a:rPr lang="en-US" altLang="zh-CN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5</a:t>
            </a:r>
            <a:r>
              <a:rPr lang="zh-CN" altLang="en-US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电流的国际单位：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安培，简称安，符号</a:t>
            </a:r>
            <a:r>
              <a:rPr lang="en-US" altLang="zh-CN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A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eaLnBrk="0" hangingPunct="0">
              <a:lnSpc>
                <a:spcPct val="150000"/>
              </a:lnSpc>
              <a:buFontTx/>
              <a:buNone/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常用单位：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毫安（</a:t>
            </a:r>
            <a:r>
              <a:rPr lang="en-US" altLang="zh-CN" sz="2100" err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mA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）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和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微安（</a:t>
            </a:r>
            <a:r>
              <a:rPr lang="en-US" altLang="zh-CN" sz="2100" err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μA</a:t>
            </a:r>
            <a:r>
              <a:rPr lang="zh-CN" altLang="en-US" sz="2100" err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）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eaLnBrk="0" hangingPunct="0">
              <a:lnSpc>
                <a:spcPct val="150000"/>
              </a:lnSpc>
              <a:buFontTx/>
              <a:buNone/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换算关系：</a:t>
            </a:r>
            <a:r>
              <a:rPr lang="en-US" altLang="zh-CN" sz="21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1A=10</a:t>
            </a:r>
            <a:r>
              <a:rPr lang="en-US" altLang="zh-CN" sz="2100" baseline="30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altLang="zh-CN" sz="21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mA</a:t>
            </a:r>
            <a:r>
              <a:rPr lang="en-US" altLang="zh-CN" sz="21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</a:t>
            </a:r>
            <a:r>
              <a:rPr lang="en-US" altLang="zh-CN" sz="21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1mA=10</a:t>
            </a:r>
            <a:r>
              <a:rPr lang="en-US" altLang="zh-CN" sz="2100" baseline="30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altLang="zh-CN" sz="21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μA</a:t>
            </a:r>
            <a:endParaRPr lang="en-US" altLang="zh-CN" sz="2100" err="1">
              <a:solidFill>
                <a:srgbClr val="00808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365" name="Text Box 9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73329" y="950119"/>
            <a:ext cx="4904423" cy="38309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  <a:buFontTx/>
              <a:buNone/>
            </a:pPr>
            <a:r>
              <a:rPr lang="en-US" altLang="zh-CN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安培是法国物理学家、化学家和数学家，电磁学的奠基人之一。他生于里昂一个富商家庭，从小博览群书，具有惊人的记忆力和非凡的数学才能。</a:t>
            </a:r>
            <a:r>
              <a:rPr lang="en-US" altLang="zh-CN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1820</a:t>
            </a:r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9</a:t>
            </a:r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月，当他获悉丹麦物理学家奥斯特发现了电流的磁效应后，意识到这一发现非同寻常，立即转向电磁学研究，对电流之间的相互作用等进行了深入的研究， 在短时间内取得了丰硕的成果。</a:t>
            </a: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 title=""/>
          <p:cNvGrpSpPr/>
          <p:nvPr>
            <p:custDataLst>
              <p:tags r:id="rId4"/>
            </p:custDataLst>
          </p:nvPr>
        </p:nvGrpSpPr>
        <p:grpSpPr>
          <a:xfrm>
            <a:off x="619125" y="735330"/>
            <a:ext cx="2900839" cy="3357086"/>
            <a:chOff x="7552" y="2467"/>
            <a:chExt cx="5364" cy="6208"/>
          </a:xfrm>
        </p:grpSpPr>
        <p:pic>
          <p:nvPicPr>
            <p:cNvPr id="3" name="图片 2" descr="anpei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rcRect l="1934" t="1562" r="2055" b="2863"/>
            <a:stretch>
              <a:fillRect/>
            </a:stretch>
          </p:blipFill>
          <p:spPr>
            <a:xfrm>
              <a:off x="8187" y="2802"/>
              <a:ext cx="4095" cy="5508"/>
            </a:xfrm>
            <a:prstGeom prst="ellipse">
              <a:avLst/>
            </a:prstGeom>
          </p:spPr>
        </p:pic>
        <p:pic>
          <p:nvPicPr>
            <p:cNvPr id="2" name="图片 1" descr="2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7552" y="2467"/>
              <a:ext cx="5364" cy="6208"/>
            </a:xfrm>
            <a:prstGeom prst="rect">
              <a:avLst/>
            </a:prstGeom>
          </p:spPr>
        </p:pic>
      </p:grpSp>
      <p:sp>
        <p:nvSpPr>
          <p:cNvPr id="5" name="文本框 4" title=""/>
          <p:cNvSpPr txBox="1"/>
          <p:nvPr>
            <p:custDataLst>
              <p:tags r:id="rId9"/>
            </p:custDataLst>
          </p:nvPr>
        </p:nvSpPr>
        <p:spPr>
          <a:xfrm>
            <a:off x="973931" y="4010501"/>
            <a:ext cx="22009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100" b="1"/>
              <a:t>安德烈·玛丽·安培</a:t>
            </a:r>
            <a:endParaRPr lang="zh-CN" altLang="en-US" sz="2100" b="1"/>
          </a:p>
        </p:txBody>
      </p:sp>
      <p:sp>
        <p:nvSpPr>
          <p:cNvPr id="6" name="文本框 5" title=""/>
          <p:cNvSpPr txBox="1"/>
          <p:nvPr>
            <p:custDataLst>
              <p:tags r:id="rId10"/>
            </p:custDataLst>
          </p:nvPr>
        </p:nvSpPr>
        <p:spPr>
          <a:xfrm>
            <a:off x="1232059" y="4328160"/>
            <a:ext cx="1805464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"/>
              <a:t>André-Marie Ampère</a:t>
            </a:r>
            <a:endParaRPr lang="zh-CN" altLang="en-US" sz="100"/>
          </a:p>
        </p:txBody>
      </p:sp>
      <p:sp>
        <p:nvSpPr>
          <p:cNvPr id="8" name="文本框 7" title=""/>
          <p:cNvSpPr txBox="1"/>
          <p:nvPr>
            <p:custDataLst>
              <p:tags r:id="rId11"/>
            </p:custDataLst>
          </p:nvPr>
        </p:nvSpPr>
        <p:spPr>
          <a:xfrm>
            <a:off x="1477328" y="4604385"/>
            <a:ext cx="252730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00"/>
              <a:t>(</a:t>
            </a:r>
            <a:r>
              <a:rPr lang="zh-CN" altLang="en-US" sz="100"/>
              <a:t>1775—1836</a:t>
            </a:r>
            <a:r>
              <a:rPr lang="en-US" altLang="zh-CN" sz="100"/>
              <a:t>)</a:t>
            </a:r>
            <a:endParaRPr lang="en-US" altLang="zh-CN" sz="1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16428" name="Group 44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60045" y="1062990"/>
          <a:ext cx="8509635" cy="3787140"/>
        </p:xfrm>
        <a:graphic>
          <a:graphicData uri="http://schemas.openxmlformats.org/drawingml/2006/table">
            <a:tbl>
              <a:tblPr/>
              <a:tblGrid>
                <a:gridCol w="2522855"/>
                <a:gridCol w="2447290"/>
                <a:gridCol w="1976755"/>
                <a:gridCol w="1562735"/>
              </a:tblGrid>
              <a:tr h="457835"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spc="3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用电器</a:t>
                      </a:r>
                      <a:endParaRPr kumimoji="0" lang="zh-CN" altLang="en-US" sz="1800" b="1" i="0" spc="30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spc="3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电流</a:t>
                      </a:r>
                      <a:r>
                        <a:rPr kumimoji="0" lang="en-US" altLang="zh-CN" sz="1800" b="1" i="0" spc="3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kumimoji="0" lang="en-US" altLang="zh-CN" sz="1800" b="1" i="0" spc="3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A</a:t>
                      </a:r>
                      <a:endParaRPr kumimoji="0" lang="en-US" altLang="zh-CN" sz="1800" b="1" i="0" spc="30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FillTx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spc="3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用电器</a:t>
                      </a:r>
                      <a:endParaRPr kumimoji="0" lang="zh-CN" altLang="en-US" sz="1800" b="1" i="0" spc="30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spc="3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电流</a:t>
                      </a:r>
                      <a:r>
                        <a:rPr kumimoji="0" lang="en-US" altLang="zh-CN" sz="1800" b="1" i="0" spc="3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kumimoji="0" lang="en-US" altLang="zh-CN" sz="1800" b="1" i="0" spc="30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A</a:t>
                      </a:r>
                      <a:endParaRPr kumimoji="0" lang="en-US" altLang="zh-CN" sz="1800" b="1" i="0" spc="30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FillTx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</a:tr>
              <a:tr h="665480"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液晶显示计算器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约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1.3×10</a:t>
                      </a:r>
                      <a:r>
                        <a:rPr kumimoji="0" lang="en-US" altLang="zh-CN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-4</a:t>
                      </a:r>
                      <a:endParaRPr kumimoji="0" lang="zh-CN" altLang="en-US" sz="18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家用电视机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0.3~1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666750"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小型发光二极管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约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0.01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家用电冰箱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0.5~1.0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665480"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半导体收音机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0.01~0.1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家用洗衣机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1</a:t>
                      </a:r>
                      <a:r>
                        <a:rPr lang="en-US" alt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~6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666115"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LED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手电筒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0.02~0.2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家用电熨斗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1.5~6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665480"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家用节能照明灯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0.05~0.3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家用空调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4~9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</a:tbl>
          </a:graphicData>
        </a:graphic>
      </p:graphicFrame>
      <p:sp>
        <p:nvSpPr>
          <p:cNvPr id="16425" name="文本框 1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27948" y="520065"/>
            <a:ext cx="4138136" cy="737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buFontTx/>
              <a:buNone/>
            </a:pPr>
            <a:r>
              <a:rPr lang="zh-CN" altLang="en-US" sz="2100" b="1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一些用电器正常工作时的电流</a:t>
            </a:r>
            <a:endParaRPr lang="zh-CN" altLang="en-US" sz="2100" b="1" spc="3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Text Box 4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21970" y="843915"/>
            <a:ext cx="2893219" cy="495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lang="en-US" altLang="zh-CN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6</a:t>
            </a:r>
            <a:r>
              <a:rPr lang="zh-CN" altLang="en-US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电流的方向：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 Box 4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8154" y="1383983"/>
            <a:ext cx="4208621" cy="899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）人们规定，正电荷定向移动的方向为电流的方向。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342" name="Text Box 4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1011" y="2571750"/>
            <a:ext cx="4205288" cy="1706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）在闭合电路中，电流从电源的正极流出，经过用电器，流向电源的负极。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在电源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内部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，电流从电源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负极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流向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正极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24" name="组合 23" title=""/>
          <p:cNvGrpSpPr/>
          <p:nvPr>
            <p:custDataLst>
              <p:tags r:id="rId6"/>
            </p:custDataLst>
          </p:nvPr>
        </p:nvGrpSpPr>
        <p:grpSpPr>
          <a:xfrm>
            <a:off x="5115101" y="1992111"/>
            <a:ext cx="4238795" cy="1924569"/>
            <a:chOff x="6820135" y="2656148"/>
            <a:chExt cx="5651727" cy="2566092"/>
          </a:xfrm>
        </p:grpSpPr>
        <p:sp>
          <p:nvSpPr>
            <p:cNvPr id="6" name="椭圆 5"/>
            <p:cNvSpPr/>
            <p:nvPr>
              <p:custDataLst>
                <p:tags r:id="rId7"/>
              </p:custDataLst>
            </p:nvPr>
          </p:nvSpPr>
          <p:spPr>
            <a:xfrm>
              <a:off x="6960000" y="3429386"/>
              <a:ext cx="1526114" cy="1526115"/>
            </a:xfrm>
            <a:prstGeom prst="ellipse">
              <a:avLst/>
            </a:prstGeom>
            <a:solidFill>
              <a:srgbClr val="FFC000">
                <a:alpha val="70000"/>
              </a:srgbClr>
            </a:solidFill>
            <a:ln>
              <a:noFill/>
            </a:ln>
            <a:effectLst>
              <a:softEdge rad="546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7" name="组合 6"/>
            <p:cNvGrpSpPr/>
            <p:nvPr>
              <p:custDataLst>
                <p:tags r:id="rId8"/>
              </p:custDataLst>
            </p:nvPr>
          </p:nvGrpSpPr>
          <p:grpSpPr>
            <a:xfrm>
              <a:off x="10188799" y="2989572"/>
              <a:ext cx="2283063" cy="2232668"/>
              <a:chOff x="14366" y="2828"/>
              <a:chExt cx="4485" cy="4386"/>
            </a:xfrm>
          </p:grpSpPr>
          <p:sp>
            <p:nvSpPr>
              <p:cNvPr id="8" name="椭圆 7"/>
              <p:cNvSpPr/>
              <p:nvPr>
                <p:custDataLst>
                  <p:tags r:id="rId9"/>
                </p:custDataLst>
              </p:nvPr>
            </p:nvSpPr>
            <p:spPr>
              <a:xfrm>
                <a:off x="14465" y="2828"/>
                <a:ext cx="4386" cy="438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pic>
            <p:nvPicPr>
              <p:cNvPr id="9" name="图片 8" descr="3433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0"/>
              <a:srcRect t="7825" r="15606" b="38399"/>
              <a:stretch>
                <a:fillRect/>
              </a:stretch>
            </p:blipFill>
            <p:spPr>
              <a:xfrm rot="20407696">
                <a:off x="14366" y="4379"/>
                <a:ext cx="2520" cy="1182"/>
              </a:xfrm>
              <a:prstGeom prst="rect">
                <a:avLst/>
              </a:prstGeom>
            </p:spPr>
          </p:pic>
        </p:grpSp>
        <p:pic>
          <p:nvPicPr>
            <p:cNvPr id="12" name="图片 11" descr="1221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2"/>
            <a:srcRect l="14032" t="39809" r="4019" b="6870"/>
            <a:stretch>
              <a:fillRect/>
            </a:stretch>
          </p:blipFill>
          <p:spPr>
            <a:xfrm>
              <a:off x="10481568" y="3990862"/>
              <a:ext cx="1245631" cy="596600"/>
            </a:xfrm>
            <a:prstGeom prst="rect">
              <a:avLst/>
            </a:prstGeom>
          </p:spPr>
        </p:pic>
        <p:pic>
          <p:nvPicPr>
            <p:cNvPr id="13" name="图片 12"/>
            <p:cNvPicPr/>
            <p:nvPr>
              <p:custDataLst>
                <p:tags r:id="rId15"/>
              </p:custDataLst>
            </p:nvPr>
          </p:nvPicPr>
          <p:blipFill>
            <a:blip r:embed="rId14"/>
            <a:srcRect l="34814" t="34367" r="36695" b="25259"/>
            <a:stretch>
              <a:fillRect/>
            </a:stretch>
          </p:blipFill>
          <p:spPr>
            <a:xfrm>
              <a:off x="7097442" y="4026495"/>
              <a:ext cx="1241050" cy="988564"/>
            </a:xfrm>
            <a:prstGeom prst="rect">
              <a:avLst/>
            </a:prstGeom>
          </p:spPr>
        </p:pic>
        <p:pic>
          <p:nvPicPr>
            <p:cNvPr id="14" name="图片 13"/>
            <p:cNvPicPr/>
            <p:nvPr>
              <p:custDataLst>
                <p:tags r:id="rId17"/>
              </p:custDataLst>
            </p:nvPr>
          </p:nvPicPr>
          <p:blipFill>
            <a:blip r:embed="rId16"/>
            <a:srcRect l="21299" t="39738" r="20751" b="26971"/>
            <a:stretch>
              <a:fillRect/>
            </a:stretch>
          </p:blipFill>
          <p:spPr>
            <a:xfrm>
              <a:off x="7652809" y="2656148"/>
              <a:ext cx="2207725" cy="710626"/>
            </a:xfrm>
            <a:prstGeom prst="rect">
              <a:avLst/>
            </a:prstGeom>
          </p:spPr>
        </p:pic>
        <p:sp>
          <p:nvSpPr>
            <p:cNvPr id="15" name="任意多边形 14"/>
            <p:cNvSpPr/>
            <p:nvPr>
              <p:custDataLst>
                <p:tags r:id="rId18"/>
              </p:custDataLst>
            </p:nvPr>
          </p:nvSpPr>
          <p:spPr>
            <a:xfrm>
              <a:off x="6979535" y="3030296"/>
              <a:ext cx="833213" cy="1568874"/>
            </a:xfrm>
            <a:custGeom>
              <a:gdLst>
                <a:gd name="connsiteX0" fmla="*/ 1637 w 1636"/>
                <a:gd name="connsiteY0" fmla="*/ 0 h 3082"/>
                <a:gd name="connsiteX1" fmla="*/ 587 w 1636"/>
                <a:gd name="connsiteY1" fmla="*/ 3082 h 308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36" h="3082">
                  <a:moveTo>
                    <a:pt x="1637" y="0"/>
                  </a:moveTo>
                  <a:cubicBezTo>
                    <a:pt x="1233" y="519"/>
                    <a:pt x="-1057" y="1637"/>
                    <a:pt x="587" y="3082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6" name="任意多边形 15"/>
            <p:cNvSpPr/>
            <p:nvPr>
              <p:custDataLst>
                <p:tags r:id="rId19"/>
              </p:custDataLst>
            </p:nvPr>
          </p:nvSpPr>
          <p:spPr>
            <a:xfrm>
              <a:off x="8145055" y="4271345"/>
              <a:ext cx="2487699" cy="423525"/>
            </a:xfrm>
            <a:custGeom>
              <a:gdLst>
                <a:gd name="connisteX0" fmla="*/ 0 w 3103245"/>
                <a:gd name="connsiteY0" fmla="*/ 433070 h 528497"/>
                <a:gd name="connisteX1" fmla="*/ 3103245 w 3103245"/>
                <a:gd name="connsiteY1" fmla="*/ 0 h 528497"/>
                <a:gd name="connisteX2" fmla="*/ 7908925 w 3103245"/>
                <a:gd name="connsiteY2" fmla="*/ -3780790 h 528497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103245" h="528497">
                  <a:moveTo>
                    <a:pt x="0" y="433070"/>
                  </a:moveTo>
                  <a:cubicBezTo>
                    <a:pt x="524510" y="422275"/>
                    <a:pt x="1521460" y="842645"/>
                    <a:pt x="3103245" y="0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7" name="任意多边形 16"/>
            <p:cNvSpPr/>
            <p:nvPr>
              <p:custDataLst>
                <p:tags r:id="rId20"/>
              </p:custDataLst>
            </p:nvPr>
          </p:nvSpPr>
          <p:spPr>
            <a:xfrm>
              <a:off x="9591249" y="3030296"/>
              <a:ext cx="2013009" cy="1216616"/>
            </a:xfrm>
            <a:custGeom>
              <a:gdLst>
                <a:gd name="connsiteX0" fmla="*/ 3820 w 3954"/>
                <a:gd name="connsiteY0" fmla="*/ 2390 h 2390"/>
                <a:gd name="connsiteX1" fmla="*/ 0 w 3954"/>
                <a:gd name="connsiteY1" fmla="*/ 0 h 23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4" h="2390">
                  <a:moveTo>
                    <a:pt x="3820" y="2390"/>
                  </a:moveTo>
                  <a:cubicBezTo>
                    <a:pt x="4390" y="1460"/>
                    <a:pt x="3154" y="123"/>
                    <a:pt x="0" y="0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5" name="直接箭头连接符 4"/>
            <p:cNvCxnSpPr/>
            <p:nvPr>
              <p:custDataLst>
                <p:tags r:id="rId21"/>
              </p:custDataLst>
            </p:nvPr>
          </p:nvCxnSpPr>
          <p:spPr>
            <a:xfrm flipH="1">
              <a:off x="6820135" y="3070831"/>
              <a:ext cx="504000" cy="5486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>
              <p:custDataLst>
                <p:tags r:id="rId22"/>
              </p:custDataLst>
            </p:nvPr>
          </p:nvCxnSpPr>
          <p:spPr>
            <a:xfrm flipV="1">
              <a:off x="9018575" y="4849622"/>
              <a:ext cx="969332" cy="10587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>
              <p:custDataLst>
                <p:tags r:id="rId23"/>
              </p:custDataLst>
            </p:nvPr>
          </p:nvCxnSpPr>
          <p:spPr>
            <a:xfrm flipH="1" flipV="1">
              <a:off x="10229569" y="2840463"/>
              <a:ext cx="874814" cy="34899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342" grpId="0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</p:tagLst>
</file>

<file path=ppt/tags/tag105.xml><?xml version="1.0" encoding="utf-8"?>
<p:tagLst xmlns:p="http://schemas.openxmlformats.org/presentationml/2006/main">
  <p:tag name="AS_UNIQUEID" val="600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</p:tagLst>
</file>

<file path=ppt/tags/tag112.xml><?xml version="1.0" encoding="utf-8"?>
<p:tagLst xmlns:p="http://schemas.openxmlformats.org/presentationml/2006/main">
  <p:tag name="AS_UNIQUEID" val="607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</p:tagLst>
</file>

<file path=ppt/tags/tag115.xml><?xml version="1.0" encoding="utf-8"?>
<p:tagLst xmlns:p="http://schemas.openxmlformats.org/presentationml/2006/main">
  <p:tag name="AS_UNIQUEID" val="610"/>
</p:tagLst>
</file>

<file path=ppt/tags/tag116.xml><?xml version="1.0" encoding="utf-8"?>
<p:tagLst xmlns:p="http://schemas.openxmlformats.org/presentationml/2006/main">
  <p:tag name="AS_UNIQUEID" val="611"/>
</p:tagLst>
</file>

<file path=ppt/tags/tag117.xml><?xml version="1.0" encoding="utf-8"?>
<p:tagLst xmlns:p="http://schemas.openxmlformats.org/presentationml/2006/main">
  <p:tag name="AS_UNIQUEID" val="612"/>
</p:tagLst>
</file>

<file path=ppt/tags/tag118.xml><?xml version="1.0" encoding="utf-8"?>
<p:tagLst xmlns:p="http://schemas.openxmlformats.org/presentationml/2006/main">
  <p:tag name="AS_UNIQUEID" val="613"/>
</p:tagLst>
</file>

<file path=ppt/tags/tag119.xml><?xml version="1.0" encoding="utf-8"?>
<p:tagLst xmlns:p="http://schemas.openxmlformats.org/presentationml/2006/main">
  <p:tag name="AS_UNIQUEID" val="614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</p:tagLst>
</file>

<file path=ppt/tags/tag121.xml><?xml version="1.0" encoding="utf-8"?>
<p:tagLst xmlns:p="http://schemas.openxmlformats.org/presentationml/2006/main">
  <p:tag name="AS_UNIQUEID" val="616"/>
</p:tagLst>
</file>

<file path=ppt/tags/tag122.xml><?xml version="1.0" encoding="utf-8"?>
<p:tagLst xmlns:p="http://schemas.openxmlformats.org/presentationml/2006/main">
  <p:tag name="AS_UNIQUEID" val="617"/>
</p:tagLst>
</file>

<file path=ppt/tags/tag123.xml><?xml version="1.0" encoding="utf-8"?>
<p:tagLst xmlns:p="http://schemas.openxmlformats.org/presentationml/2006/main">
  <p:tag name="AS_UNIQUEID" val="618"/>
</p:tagLst>
</file>

<file path=ppt/tags/tag124.xml><?xml version="1.0" encoding="utf-8"?>
<p:tagLst xmlns:p="http://schemas.openxmlformats.org/presentationml/2006/main">
  <p:tag name="AS_UNIQUEID" val="619"/>
</p:tagLst>
</file>

<file path=ppt/tags/tag125.xml><?xml version="1.0" encoding="utf-8"?>
<p:tagLst xmlns:p="http://schemas.openxmlformats.org/presentationml/2006/main">
  <p:tag name="AS_UNIQUEID" val="620"/>
</p:tagLst>
</file>

<file path=ppt/tags/tag126.xml><?xml version="1.0" encoding="utf-8"?>
<p:tagLst xmlns:p="http://schemas.openxmlformats.org/presentationml/2006/main">
  <p:tag name="AS_UNIQUEID" val="621"/>
</p:tagLst>
</file>

<file path=ppt/tags/tag127.xml><?xml version="1.0" encoding="utf-8"?>
<p:tagLst xmlns:p="http://schemas.openxmlformats.org/presentationml/2006/main">
  <p:tag name="AS_UNIQUEID" val="622"/>
</p:tagLst>
</file>

<file path=ppt/tags/tag128.xml><?xml version="1.0" encoding="utf-8"?>
<p:tagLst xmlns:p="http://schemas.openxmlformats.org/presentationml/2006/main">
  <p:tag name="AS_UNIQUEID" val="623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</p:tagLst>
</file>

<file path=ppt/tags/tag132.xml><?xml version="1.0" encoding="utf-8"?>
<p:tagLst xmlns:p="http://schemas.openxmlformats.org/presentationml/2006/main">
  <p:tag name="AS_UNIQUEID" val="627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</p:tagLst>
</file>

<file path=ppt/tags/tag136.xml><?xml version="1.0" encoding="utf-8"?>
<p:tagLst xmlns:p="http://schemas.openxmlformats.org/presentationml/2006/main">
  <p:tag name="AS_UNIQUEID" val="631"/>
</p:tagLst>
</file>

<file path=ppt/tags/tag137.xml><?xml version="1.0" encoding="utf-8"?>
<p:tagLst xmlns:p="http://schemas.openxmlformats.org/presentationml/2006/main">
  <p:tag name="AS_UNIQUEID" val="632"/>
</p:tagLst>
</file>

<file path=ppt/tags/tag138.xml><?xml version="1.0" encoding="utf-8"?>
<p:tagLst xmlns:p="http://schemas.openxmlformats.org/presentationml/2006/main">
  <p:tag name="AS_UNIQUEID" val="633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</p:tagLst>
</file>

<file path=ppt/tags/tag141.xml><?xml version="1.0" encoding="utf-8"?>
<p:tagLst xmlns:p="http://schemas.openxmlformats.org/presentationml/2006/main">
  <p:tag name="AS_UNIQUEID" val="636"/>
</p:tagLst>
</file>

<file path=ppt/tags/tag142.xml><?xml version="1.0" encoding="utf-8"?>
<p:tagLst xmlns:p="http://schemas.openxmlformats.org/presentationml/2006/main">
  <p:tag name="AS_UNIQUEID" val="637"/>
</p:tagLst>
</file>

<file path=ppt/tags/tag143.xml><?xml version="1.0" encoding="utf-8"?>
<p:tagLst xmlns:p="http://schemas.openxmlformats.org/presentationml/2006/main">
  <p:tag name="AS_UNIQUEID" val="638"/>
</p:tagLst>
</file>

<file path=ppt/tags/tag144.xml><?xml version="1.0" encoding="utf-8"?>
<p:tagLst xmlns:p="http://schemas.openxmlformats.org/presentationml/2006/main">
  <p:tag name="AS_UNIQUEID" val="1098"/>
</p:tagLst>
</file>

<file path=ppt/tags/tag145.xml><?xml version="1.0" encoding="utf-8"?>
<p:tagLst xmlns:p="http://schemas.openxmlformats.org/presentationml/2006/main">
  <p:tag name="AS_UNIQUEID" val="639"/>
</p:tagLst>
</file>

<file path=ppt/tags/tag146.xml><?xml version="1.0" encoding="utf-8"?>
<p:tagLst xmlns:p="http://schemas.openxmlformats.org/presentationml/2006/main">
  <p:tag name="AS_UNIQUEID" val="640"/>
</p:tagLst>
</file>

<file path=ppt/tags/tag147.xml><?xml version="1.0" encoding="utf-8"?>
<p:tagLst xmlns:p="http://schemas.openxmlformats.org/presentationml/2006/main">
  <p:tag name="AS_UNIQUEID" val="641"/>
</p:tagLst>
</file>

<file path=ppt/tags/tag148.xml><?xml version="1.0" encoding="utf-8"?>
<p:tagLst xmlns:p="http://schemas.openxmlformats.org/presentationml/2006/main">
  <p:tag name="AS_UNIQUEID" val="642"/>
</p:tagLst>
</file>

<file path=ppt/tags/tag149.xml><?xml version="1.0" encoding="utf-8"?>
<p:tagLst xmlns:p="http://schemas.openxmlformats.org/presentationml/2006/main">
  <p:tag name="AS_UNIQUEID" val="643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4"/>
</p:tagLst>
</file>

<file path=ppt/tags/tag151.xml><?xml version="1.0" encoding="utf-8"?>
<p:tagLst xmlns:p="http://schemas.openxmlformats.org/presentationml/2006/main">
  <p:tag name="AS_UNIQUEID" val="645"/>
</p:tagLst>
</file>

<file path=ppt/tags/tag152.xml><?xml version="1.0" encoding="utf-8"?>
<p:tagLst xmlns:p="http://schemas.openxmlformats.org/presentationml/2006/main">
  <p:tag name="AS_UNIQUEID" val="646"/>
</p:tagLst>
</file>

<file path=ppt/tags/tag153.xml><?xml version="1.0" encoding="utf-8"?>
<p:tagLst xmlns:p="http://schemas.openxmlformats.org/presentationml/2006/main">
  <p:tag name="AS_UNIQUEID" val="647"/>
</p:tagLst>
</file>

<file path=ppt/tags/tag154.xml><?xml version="1.0" encoding="utf-8"?>
<p:tagLst xmlns:p="http://schemas.openxmlformats.org/presentationml/2006/main">
  <p:tag name="AS_UNIQUEID" val="648"/>
</p:tagLst>
</file>

<file path=ppt/tags/tag155.xml><?xml version="1.0" encoding="utf-8"?>
<p:tagLst xmlns:p="http://schemas.openxmlformats.org/presentationml/2006/main">
  <p:tag name="AS_UNIQUEID" val="649"/>
</p:tagLst>
</file>

<file path=ppt/tags/tag156.xml><?xml version="1.0" encoding="utf-8"?>
<p:tagLst xmlns:p="http://schemas.openxmlformats.org/presentationml/2006/main">
  <p:tag name="AS_UNIQUEID" val="650"/>
  <p:tag name="KSO_WM_UNIT_TABLE_BEAUTIFY" val="smartTable{25b57573-1b44-47a9-8f9c-2152400cc50a}"/>
</p:tagLst>
</file>

<file path=ppt/tags/tag157.xml><?xml version="1.0" encoding="utf-8"?>
<p:tagLst xmlns:p="http://schemas.openxmlformats.org/presentationml/2006/main">
  <p:tag name="AS_UNIQUEID" val="651"/>
</p:tagLst>
</file>

<file path=ppt/tags/tag158.xml><?xml version="1.0" encoding="utf-8"?>
<p:tagLst xmlns:p="http://schemas.openxmlformats.org/presentationml/2006/main">
  <p:tag name="AS_UNIQUEID" val="652"/>
</p:tagLst>
</file>

<file path=ppt/tags/tag159.xml><?xml version="1.0" encoding="utf-8"?>
<p:tagLst xmlns:p="http://schemas.openxmlformats.org/presentationml/2006/main">
  <p:tag name="AS_UNIQUEID" val="653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4"/>
</p:tagLst>
</file>

<file path=ppt/tags/tag161.xml><?xml version="1.0" encoding="utf-8"?>
<p:tagLst xmlns:p="http://schemas.openxmlformats.org/presentationml/2006/main">
  <p:tag name="AS_UNIQUEID" val="655"/>
</p:tagLst>
</file>

<file path=ppt/tags/tag162.xml><?xml version="1.0" encoding="utf-8"?>
<p:tagLst xmlns:p="http://schemas.openxmlformats.org/presentationml/2006/main">
  <p:tag name="AS_UNIQUEID" val="656"/>
</p:tagLst>
</file>

<file path=ppt/tags/tag163.xml><?xml version="1.0" encoding="utf-8"?>
<p:tagLst xmlns:p="http://schemas.openxmlformats.org/presentationml/2006/main">
  <p:tag name="AS_UNIQUEID" val="657"/>
</p:tagLst>
</file>

<file path=ppt/tags/tag164.xml><?xml version="1.0" encoding="utf-8"?>
<p:tagLst xmlns:p="http://schemas.openxmlformats.org/presentationml/2006/main">
  <p:tag name="AS_UNIQUEID" val="658"/>
</p:tagLst>
</file>

<file path=ppt/tags/tag165.xml><?xml version="1.0" encoding="utf-8"?>
<p:tagLst xmlns:p="http://schemas.openxmlformats.org/presentationml/2006/main">
  <p:tag name="AS_UNIQUEID" val="659"/>
</p:tagLst>
</file>

<file path=ppt/tags/tag166.xml><?xml version="1.0" encoding="utf-8"?>
<p:tagLst xmlns:p="http://schemas.openxmlformats.org/presentationml/2006/main">
  <p:tag name="AS_UNIQUEID" val="660"/>
</p:tagLst>
</file>

<file path=ppt/tags/tag167.xml><?xml version="1.0" encoding="utf-8"?>
<p:tagLst xmlns:p="http://schemas.openxmlformats.org/presentationml/2006/main">
  <p:tag name="AS_UNIQUEID" val="661"/>
</p:tagLst>
</file>

<file path=ppt/tags/tag168.xml><?xml version="1.0" encoding="utf-8"?>
<p:tagLst xmlns:p="http://schemas.openxmlformats.org/presentationml/2006/main">
  <p:tag name="AS_UNIQUEID" val="662"/>
</p:tagLst>
</file>

<file path=ppt/tags/tag169.xml><?xml version="1.0" encoding="utf-8"?>
<p:tagLst xmlns:p="http://schemas.openxmlformats.org/presentationml/2006/main">
  <p:tag name="AS_UNIQUEID" val="663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4"/>
</p:tagLst>
</file>

<file path=ppt/tags/tag171.xml><?xml version="1.0" encoding="utf-8"?>
<p:tagLst xmlns:p="http://schemas.openxmlformats.org/presentationml/2006/main">
  <p:tag name="AS_UNIQUEID" val="665"/>
</p:tagLst>
</file>

<file path=ppt/tags/tag172.xml><?xml version="1.0" encoding="utf-8"?>
<p:tagLst xmlns:p="http://schemas.openxmlformats.org/presentationml/2006/main">
  <p:tag name="AS_UNIQUEID" val="666"/>
</p:tagLst>
</file>

<file path=ppt/tags/tag173.xml><?xml version="1.0" encoding="utf-8"?>
<p:tagLst xmlns:p="http://schemas.openxmlformats.org/presentationml/2006/main">
  <p:tag name="AS_UNIQUEID" val="667"/>
</p:tagLst>
</file>

<file path=ppt/tags/tag174.xml><?xml version="1.0" encoding="utf-8"?>
<p:tagLst xmlns:p="http://schemas.openxmlformats.org/presentationml/2006/main">
  <p:tag name="AS_UNIQUEID" val="668"/>
</p:tagLst>
</file>

<file path=ppt/tags/tag175.xml><?xml version="1.0" encoding="utf-8"?>
<p:tagLst xmlns:p="http://schemas.openxmlformats.org/presentationml/2006/main">
  <p:tag name="AS_UNIQUEID" val="669"/>
</p:tagLst>
</file>

<file path=ppt/tags/tag176.xml><?xml version="1.0" encoding="utf-8"?>
<p:tagLst xmlns:p="http://schemas.openxmlformats.org/presentationml/2006/main">
  <p:tag name="AS_UNIQUEID" val="670"/>
</p:tagLst>
</file>

<file path=ppt/tags/tag177.xml><?xml version="1.0" encoding="utf-8"?>
<p:tagLst xmlns:p="http://schemas.openxmlformats.org/presentationml/2006/main">
  <p:tag name="AS_UNIQUEID" val="671"/>
</p:tagLst>
</file>

<file path=ppt/tags/tag178.xml><?xml version="1.0" encoding="utf-8"?>
<p:tagLst xmlns:p="http://schemas.openxmlformats.org/presentationml/2006/main">
  <p:tag name="AS_UNIQUEID" val="672"/>
</p:tagLst>
</file>

<file path=ppt/tags/tag179.xml><?xml version="1.0" encoding="utf-8"?>
<p:tagLst xmlns:p="http://schemas.openxmlformats.org/presentationml/2006/main">
  <p:tag name="AS_UNIQUEID" val="673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4"/>
</p:tagLst>
</file>

<file path=ppt/tags/tag181.xml><?xml version="1.0" encoding="utf-8"?>
<p:tagLst xmlns:p="http://schemas.openxmlformats.org/presentationml/2006/main">
  <p:tag name="AS_UNIQUEID" val="675"/>
</p:tagLst>
</file>

<file path=ppt/tags/tag182.xml><?xml version="1.0" encoding="utf-8"?>
<p:tagLst xmlns:p="http://schemas.openxmlformats.org/presentationml/2006/main">
  <p:tag name="AS_UNIQUEID" val="676"/>
</p:tagLst>
</file>

<file path=ppt/tags/tag183.xml><?xml version="1.0" encoding="utf-8"?>
<p:tagLst xmlns:p="http://schemas.openxmlformats.org/presentationml/2006/main">
  <p:tag name="AS_UNIQUEID" val="677"/>
  <p:tag name="KSO_WM_UNIT_PLACING_PICTURE_USER_VIEWPORT" val="{&quot;height&quot;:5635.9826771653543,&quot;width&quot;:4335.3732283464569}"/>
</p:tagLst>
</file>

<file path=ppt/tags/tag184.xml><?xml version="1.0" encoding="utf-8"?>
<p:tagLst xmlns:p="http://schemas.openxmlformats.org/presentationml/2006/main">
  <p:tag name="AS_UNIQUEID" val="678"/>
</p:tagLst>
</file>

<file path=ppt/tags/tag185.xml><?xml version="1.0" encoding="utf-8"?>
<p:tagLst xmlns:p="http://schemas.openxmlformats.org/presentationml/2006/main">
  <p:tag name="AS_UNIQUEID" val="679"/>
</p:tagLst>
</file>

<file path=ppt/tags/tag186.xml><?xml version="1.0" encoding="utf-8"?>
<p:tagLst xmlns:p="http://schemas.openxmlformats.org/presentationml/2006/main">
  <p:tag name="AS_UNIQUEID" val="680"/>
</p:tagLst>
</file>

<file path=ppt/tags/tag187.xml><?xml version="1.0" encoding="utf-8"?>
<p:tagLst xmlns:p="http://schemas.openxmlformats.org/presentationml/2006/main">
  <p:tag name="AS_UNIQUEID" val="681"/>
</p:tagLst>
</file>

<file path=ppt/tags/tag188.xml><?xml version="1.0" encoding="utf-8"?>
<p:tagLst xmlns:p="http://schemas.openxmlformats.org/presentationml/2006/main">
  <p:tag name="AS_UNIQUEID" val="682"/>
</p:tagLst>
</file>

<file path=ppt/tags/tag189.xml><?xml version="1.0" encoding="utf-8"?>
<p:tagLst xmlns:p="http://schemas.openxmlformats.org/presentationml/2006/main">
  <p:tag name="AS_UNIQUEID" val="683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4"/>
</p:tagLst>
</file>

<file path=ppt/tags/tag191.xml><?xml version="1.0" encoding="utf-8"?>
<p:tagLst xmlns:p="http://schemas.openxmlformats.org/presentationml/2006/main">
  <p:tag name="AS_UNIQUEID" val="685"/>
</p:tagLst>
</file>

<file path=ppt/tags/tag192.xml><?xml version="1.0" encoding="utf-8"?>
<p:tagLst xmlns:p="http://schemas.openxmlformats.org/presentationml/2006/main">
  <p:tag name="AS_UNIQUEID" val="686"/>
</p:tagLst>
</file>

<file path=ppt/tags/tag193.xml><?xml version="1.0" encoding="utf-8"?>
<p:tagLst xmlns:p="http://schemas.openxmlformats.org/presentationml/2006/main">
  <p:tag name="AS_UNIQUEID" val="687"/>
</p:tagLst>
</file>

<file path=ppt/tags/tag194.xml><?xml version="1.0" encoding="utf-8"?>
<p:tagLst xmlns:p="http://schemas.openxmlformats.org/presentationml/2006/main">
  <p:tag name="AS_UNIQUEID" val="688"/>
</p:tagLst>
</file>

<file path=ppt/tags/tag195.xml><?xml version="1.0" encoding="utf-8"?>
<p:tagLst xmlns:p="http://schemas.openxmlformats.org/presentationml/2006/main">
  <p:tag name="AS_UNIQUEID" val="689"/>
</p:tagLst>
</file>

<file path=ppt/tags/tag196.xml><?xml version="1.0" encoding="utf-8"?>
<p:tagLst xmlns:p="http://schemas.openxmlformats.org/presentationml/2006/main">
  <p:tag name="AS_UNIQUEID" val="690"/>
</p:tagLst>
</file>

<file path=ppt/tags/tag197.xml><?xml version="1.0" encoding="utf-8"?>
<p:tagLst xmlns:p="http://schemas.openxmlformats.org/presentationml/2006/main">
  <p:tag name="AS_UNIQUEID" val="691"/>
</p:tagLst>
</file>

<file path=ppt/tags/tag198.xml><?xml version="1.0" encoding="utf-8"?>
<p:tagLst xmlns:p="http://schemas.openxmlformats.org/presentationml/2006/main">
  <p:tag name="AS_UNIQUEID" val="692"/>
</p:tagLst>
</file>

<file path=ppt/tags/tag199.xml><?xml version="1.0" encoding="utf-8"?>
<p:tagLst xmlns:p="http://schemas.openxmlformats.org/presentationml/2006/main">
  <p:tag name="AS_UNIQUEID" val="693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4"/>
</p:tagLst>
</file>

<file path=ppt/tags/tag201.xml><?xml version="1.0" encoding="utf-8"?>
<p:tagLst xmlns:p="http://schemas.openxmlformats.org/presentationml/2006/main">
  <p:tag name="AS_UNIQUEID" val="695"/>
</p:tagLst>
</file>

<file path=ppt/tags/tag202.xml><?xml version="1.0" encoding="utf-8"?>
<p:tagLst xmlns:p="http://schemas.openxmlformats.org/presentationml/2006/main">
  <p:tag name="AS_UNIQUEID" val="696"/>
</p:tagLst>
</file>

<file path=ppt/tags/tag203.xml><?xml version="1.0" encoding="utf-8"?>
<p:tagLst xmlns:p="http://schemas.openxmlformats.org/presentationml/2006/main">
  <p:tag name="AS_UNIQUEID" val="697"/>
</p:tagLst>
</file>

<file path=ppt/tags/tag204.xml><?xml version="1.0" encoding="utf-8"?>
<p:tagLst xmlns:p="http://schemas.openxmlformats.org/presentationml/2006/main">
  <p:tag name="AS_UNIQUEID" val="698"/>
</p:tagLst>
</file>

<file path=ppt/tags/tag205.xml><?xml version="1.0" encoding="utf-8"?>
<p:tagLst xmlns:p="http://schemas.openxmlformats.org/presentationml/2006/main">
  <p:tag name="AS_UNIQUEID" val="699"/>
</p:tagLst>
</file>

<file path=ppt/tags/tag206.xml><?xml version="1.0" encoding="utf-8"?>
<p:tagLst xmlns:p="http://schemas.openxmlformats.org/presentationml/2006/main">
  <p:tag name="AS_UNIQUEID" val="700"/>
</p:tagLst>
</file>

<file path=ppt/tags/tag207.xml><?xml version="1.0" encoding="utf-8"?>
<p:tagLst xmlns:p="http://schemas.openxmlformats.org/presentationml/2006/main">
  <p:tag name="AS_UNIQUEID" val="701"/>
</p:tagLst>
</file>

<file path=ppt/tags/tag208.xml><?xml version="1.0" encoding="utf-8"?>
<p:tagLst xmlns:p="http://schemas.openxmlformats.org/presentationml/2006/main">
  <p:tag name="AS_UNIQUEID" val="702"/>
</p:tagLst>
</file>

<file path=ppt/tags/tag209.xml><?xml version="1.0" encoding="utf-8"?>
<p:tagLst xmlns:p="http://schemas.openxmlformats.org/presentationml/2006/main">
  <p:tag name="AS_UNIQUEID" val="703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4"/>
</p:tagLst>
</file>

<file path=ppt/tags/tag211.xml><?xml version="1.0" encoding="utf-8"?>
<p:tagLst xmlns:p="http://schemas.openxmlformats.org/presentationml/2006/main">
  <p:tag name="AS_UNIQUEID" val="705"/>
</p:tagLst>
</file>

<file path=ppt/tags/tag212.xml><?xml version="1.0" encoding="utf-8"?>
<p:tagLst xmlns:p="http://schemas.openxmlformats.org/presentationml/2006/main">
  <p:tag name="AS_UNIQUEID" val="706"/>
</p:tagLst>
</file>

<file path=ppt/tags/tag213.xml><?xml version="1.0" encoding="utf-8"?>
<p:tagLst xmlns:p="http://schemas.openxmlformats.org/presentationml/2006/main">
  <p:tag name="AS_UNIQUEID" val="707"/>
</p:tagLst>
</file>

<file path=ppt/tags/tag214.xml><?xml version="1.0" encoding="utf-8"?>
<p:tagLst xmlns:p="http://schemas.openxmlformats.org/presentationml/2006/main">
  <p:tag name="AS_UNIQUEID" val="708"/>
</p:tagLst>
</file>

<file path=ppt/tags/tag215.xml><?xml version="1.0" encoding="utf-8"?>
<p:tagLst xmlns:p="http://schemas.openxmlformats.org/presentationml/2006/main">
  <p:tag name="AS_UNIQUEID" val="709"/>
</p:tagLst>
</file>

<file path=ppt/tags/tag216.xml><?xml version="1.0" encoding="utf-8"?>
<p:tagLst xmlns:p="http://schemas.openxmlformats.org/presentationml/2006/main">
  <p:tag name="AS_UNIQUEID" val="710"/>
</p:tagLst>
</file>

<file path=ppt/tags/tag217.xml><?xml version="1.0" encoding="utf-8"?>
<p:tagLst xmlns:p="http://schemas.openxmlformats.org/presentationml/2006/main">
  <p:tag name="AS_UNIQUEID" val="711"/>
</p:tagLst>
</file>

<file path=ppt/tags/tag218.xml><?xml version="1.0" encoding="utf-8"?>
<p:tagLst xmlns:p="http://schemas.openxmlformats.org/presentationml/2006/main">
  <p:tag name="AS_UNIQUEID" val="712"/>
</p:tagLst>
</file>

<file path=ppt/tags/tag219.xml><?xml version="1.0" encoding="utf-8"?>
<p:tagLst xmlns:p="http://schemas.openxmlformats.org/presentationml/2006/main">
  <p:tag name="AS_UNIQUEID" val="713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4"/>
</p:tagLst>
</file>

<file path=ppt/tags/tag221.xml><?xml version="1.0" encoding="utf-8"?>
<p:tagLst xmlns:p="http://schemas.openxmlformats.org/presentationml/2006/main">
  <p:tag name="AS_UNIQUEID" val="715"/>
</p:tagLst>
</file>

<file path=ppt/tags/tag222.xml><?xml version="1.0" encoding="utf-8"?>
<p:tagLst xmlns:p="http://schemas.openxmlformats.org/presentationml/2006/main">
  <p:tag name="AS_UNIQUEID" val="716"/>
</p:tagLst>
</file>

<file path=ppt/tags/tag223.xml><?xml version="1.0" encoding="utf-8"?>
<p:tagLst xmlns:p="http://schemas.openxmlformats.org/presentationml/2006/main">
  <p:tag name="AS_UNIQUEID" val="717"/>
</p:tagLst>
</file>

<file path=ppt/tags/tag224.xml><?xml version="1.0" encoding="utf-8"?>
<p:tagLst xmlns:p="http://schemas.openxmlformats.org/presentationml/2006/main">
  <p:tag name="AS_UNIQUEID" val="718"/>
</p:tagLst>
</file>

<file path=ppt/tags/tag225.xml><?xml version="1.0" encoding="utf-8"?>
<p:tagLst xmlns:p="http://schemas.openxmlformats.org/presentationml/2006/main">
  <p:tag name="AS_UNIQUEID" val="719"/>
</p:tagLst>
</file>

<file path=ppt/tags/tag226.xml><?xml version="1.0" encoding="utf-8"?>
<p:tagLst xmlns:p="http://schemas.openxmlformats.org/presentationml/2006/main">
  <p:tag name="AS_UNIQUEID" val="720"/>
</p:tagLst>
</file>

<file path=ppt/tags/tag227.xml><?xml version="1.0" encoding="utf-8"?>
<p:tagLst xmlns:p="http://schemas.openxmlformats.org/presentationml/2006/main">
  <p:tag name="AS_UNIQUEID" val="721"/>
</p:tagLst>
</file>

<file path=ppt/tags/tag228.xml><?xml version="1.0" encoding="utf-8"?>
<p:tagLst xmlns:p="http://schemas.openxmlformats.org/presentationml/2006/main">
  <p:tag name="AS_UNIQUEID" val="722"/>
</p:tagLst>
</file>

<file path=ppt/tags/tag229.xml><?xml version="1.0" encoding="utf-8"?>
<p:tagLst xmlns:p="http://schemas.openxmlformats.org/presentationml/2006/main">
  <p:tag name="AS_UNIQUEID" val="723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4"/>
</p:tagLst>
</file>

<file path=ppt/tags/tag231.xml><?xml version="1.0" encoding="utf-8"?>
<p:tagLst xmlns:p="http://schemas.openxmlformats.org/presentationml/2006/main">
  <p:tag name="AS_UNIQUEID" val="725"/>
</p:tagLst>
</file>

<file path=ppt/tags/tag232.xml><?xml version="1.0" encoding="utf-8"?>
<p:tagLst xmlns:p="http://schemas.openxmlformats.org/presentationml/2006/main">
  <p:tag name="AS_UNIQUEID" val="726"/>
</p:tagLst>
</file>

<file path=ppt/tags/tag233.xml><?xml version="1.0" encoding="utf-8"?>
<p:tagLst xmlns:p="http://schemas.openxmlformats.org/presentationml/2006/main">
  <p:tag name="AS_UNIQUEID" val="727"/>
</p:tagLst>
</file>

<file path=ppt/tags/tag234.xml><?xml version="1.0" encoding="utf-8"?>
<p:tagLst xmlns:p="http://schemas.openxmlformats.org/presentationml/2006/main">
  <p:tag name="AS_UNIQUEID" val="728"/>
</p:tagLst>
</file>

<file path=ppt/tags/tag235.xml><?xml version="1.0" encoding="utf-8"?>
<p:tagLst xmlns:p="http://schemas.openxmlformats.org/presentationml/2006/main">
  <p:tag name="AS_UNIQUEID" val="729"/>
</p:tagLst>
</file>

<file path=ppt/tags/tag236.xml><?xml version="1.0" encoding="utf-8"?>
<p:tagLst xmlns:p="http://schemas.openxmlformats.org/presentationml/2006/main">
  <p:tag name="AS_UNIQUEID" val="730"/>
</p:tagLst>
</file>

<file path=ppt/tags/tag237.xml><?xml version="1.0" encoding="utf-8"?>
<p:tagLst xmlns:p="http://schemas.openxmlformats.org/presentationml/2006/main">
  <p:tag name="AS_UNIQUEID" val="731"/>
</p:tagLst>
</file>

<file path=ppt/tags/tag238.xml><?xml version="1.0" encoding="utf-8"?>
<p:tagLst xmlns:p="http://schemas.openxmlformats.org/presentationml/2006/main">
  <p:tag name="AS_UNIQUEID" val="732"/>
</p:tagLst>
</file>

<file path=ppt/tags/tag239.xml><?xml version="1.0" encoding="utf-8"?>
<p:tagLst xmlns:p="http://schemas.openxmlformats.org/presentationml/2006/main">
  <p:tag name="AS_UNIQUEID" val="733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4"/>
</p:tagLst>
</file>

<file path=ppt/tags/tag241.xml><?xml version="1.0" encoding="utf-8"?>
<p:tagLst xmlns:p="http://schemas.openxmlformats.org/presentationml/2006/main">
  <p:tag name="AS_UNIQUEID" val="735"/>
</p:tagLst>
</file>

<file path=ppt/tags/tag242.xml><?xml version="1.0" encoding="utf-8"?>
<p:tagLst xmlns:p="http://schemas.openxmlformats.org/presentationml/2006/main">
  <p:tag name="AS_UNIQUEID" val="736"/>
</p:tagLst>
</file>

<file path=ppt/tags/tag243.xml><?xml version="1.0" encoding="utf-8"?>
<p:tagLst xmlns:p="http://schemas.openxmlformats.org/presentationml/2006/main">
  <p:tag name="AS_UNIQUEID" val="737"/>
</p:tagLst>
</file>

<file path=ppt/tags/tag244.xml><?xml version="1.0" encoding="utf-8"?>
<p:tagLst xmlns:p="http://schemas.openxmlformats.org/presentationml/2006/main">
  <p:tag name="AS_UNIQUEID" val="738"/>
</p:tagLst>
</file>

<file path=ppt/tags/tag245.xml><?xml version="1.0" encoding="utf-8"?>
<p:tagLst xmlns:p="http://schemas.openxmlformats.org/presentationml/2006/main">
  <p:tag name="AS_UNIQUEID" val="739"/>
</p:tagLst>
</file>

<file path=ppt/tags/tag246.xml><?xml version="1.0" encoding="utf-8"?>
<p:tagLst xmlns:p="http://schemas.openxmlformats.org/presentationml/2006/main">
  <p:tag name="AS_UNIQUEID" val="740"/>
</p:tagLst>
</file>

<file path=ppt/tags/tag247.xml><?xml version="1.0" encoding="utf-8"?>
<p:tagLst xmlns:p="http://schemas.openxmlformats.org/presentationml/2006/main">
  <p:tag name="AS_UNIQUEID" val="741"/>
</p:tagLst>
</file>

<file path=ppt/tags/tag248.xml><?xml version="1.0" encoding="utf-8"?>
<p:tagLst xmlns:p="http://schemas.openxmlformats.org/presentationml/2006/main">
  <p:tag name="AS_UNIQUEID" val="742"/>
</p:tagLst>
</file>

<file path=ppt/tags/tag249.xml><?xml version="1.0" encoding="utf-8"?>
<p:tagLst xmlns:p="http://schemas.openxmlformats.org/presentationml/2006/main">
  <p:tag name="AS_UNIQUEID" val="743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4"/>
</p:tagLst>
</file>

<file path=ppt/tags/tag251.xml><?xml version="1.0" encoding="utf-8"?>
<p:tagLst xmlns:p="http://schemas.openxmlformats.org/presentationml/2006/main">
  <p:tag name="AS_UNIQUEID" val="745"/>
</p:tagLst>
</file>

<file path=ppt/tags/tag252.xml><?xml version="1.0" encoding="utf-8"?>
<p:tagLst xmlns:p="http://schemas.openxmlformats.org/presentationml/2006/main">
  <p:tag name="AS_UNIQUEID" val="746"/>
</p:tagLst>
</file>

<file path=ppt/tags/tag253.xml><?xml version="1.0" encoding="utf-8"?>
<p:tagLst xmlns:p="http://schemas.openxmlformats.org/presentationml/2006/main">
  <p:tag name="AS_UNIQUEID" val="747"/>
</p:tagLst>
</file>

<file path=ppt/tags/tag254.xml><?xml version="1.0" encoding="utf-8"?>
<p:tagLst xmlns:p="http://schemas.openxmlformats.org/presentationml/2006/main">
  <p:tag name="AS_UNIQUEID" val="748"/>
</p:tagLst>
</file>

<file path=ppt/tags/tag255.xml><?xml version="1.0" encoding="utf-8"?>
<p:tagLst xmlns:p="http://schemas.openxmlformats.org/presentationml/2006/main">
  <p:tag name="AS_UNIQUEID" val="749"/>
</p:tagLst>
</file>

<file path=ppt/tags/tag256.xml><?xml version="1.0" encoding="utf-8"?>
<p:tagLst xmlns:p="http://schemas.openxmlformats.org/presentationml/2006/main">
  <p:tag name="AS_UNIQUEID" val="750"/>
</p:tagLst>
</file>

<file path=ppt/tags/tag257.xml><?xml version="1.0" encoding="utf-8"?>
<p:tagLst xmlns:p="http://schemas.openxmlformats.org/presentationml/2006/main">
  <p:tag name="AS_UNIQUEID" val="751"/>
</p:tagLst>
</file>

<file path=ppt/tags/tag258.xml><?xml version="1.0" encoding="utf-8"?>
<p:tagLst xmlns:p="http://schemas.openxmlformats.org/presentationml/2006/main">
  <p:tag name="AS_UNIQUEID" val="752"/>
</p:tagLst>
</file>

<file path=ppt/tags/tag259.xml><?xml version="1.0" encoding="utf-8"?>
<p:tagLst xmlns:p="http://schemas.openxmlformats.org/presentationml/2006/main">
  <p:tag name="AS_UNIQUEID" val="753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4"/>
</p:tagLst>
</file>

<file path=ppt/tags/tag261.xml><?xml version="1.0" encoding="utf-8"?>
<p:tagLst xmlns:p="http://schemas.openxmlformats.org/presentationml/2006/main">
  <p:tag name="AS_UNIQUEID" val="755"/>
</p:tagLst>
</file>

<file path=ppt/tags/tag262.xml><?xml version="1.0" encoding="utf-8"?>
<p:tagLst xmlns:p="http://schemas.openxmlformats.org/presentationml/2006/main">
  <p:tag name="AS_UNIQUEID" val="756"/>
</p:tagLst>
</file>

<file path=ppt/tags/tag263.xml><?xml version="1.0" encoding="utf-8"?>
<p:tagLst xmlns:p="http://schemas.openxmlformats.org/presentationml/2006/main">
  <p:tag name="AS_UNIQUEID" val="757"/>
</p:tagLst>
</file>

<file path=ppt/tags/tag264.xml><?xml version="1.0" encoding="utf-8"?>
<p:tagLst xmlns:p="http://schemas.openxmlformats.org/presentationml/2006/main">
  <p:tag name="AS_UNIQUEID" val="758"/>
</p:tagLst>
</file>

<file path=ppt/tags/tag265.xml><?xml version="1.0" encoding="utf-8"?>
<p:tagLst xmlns:p="http://schemas.openxmlformats.org/presentationml/2006/main">
  <p:tag name="AS_UNIQUEID" val="759"/>
</p:tagLst>
</file>

<file path=ppt/tags/tag266.xml><?xml version="1.0" encoding="utf-8"?>
<p:tagLst xmlns:p="http://schemas.openxmlformats.org/presentationml/2006/main">
  <p:tag name="AS_UNIQUEID" val="760"/>
</p:tagLst>
</file>

<file path=ppt/tags/tag267.xml><?xml version="1.0" encoding="utf-8"?>
<p:tagLst xmlns:p="http://schemas.openxmlformats.org/presentationml/2006/main">
  <p:tag name="AS_UNIQUEID" val="761"/>
</p:tagLst>
</file>

<file path=ppt/tags/tag268.xml><?xml version="1.0" encoding="utf-8"?>
<p:tagLst xmlns:p="http://schemas.openxmlformats.org/presentationml/2006/main">
  <p:tag name="AS_UNIQUEID" val="762"/>
</p:tagLst>
</file>

<file path=ppt/tags/tag269.xml><?xml version="1.0" encoding="utf-8"?>
<p:tagLst xmlns:p="http://schemas.openxmlformats.org/presentationml/2006/main">
  <p:tag name="AS_UNIQUEID" val="763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4"/>
</p:tagLst>
</file>

<file path=ppt/tags/tag271.xml><?xml version="1.0" encoding="utf-8"?>
<p:tagLst xmlns:p="http://schemas.openxmlformats.org/presentationml/2006/main">
  <p:tag name="AS_UNIQUEID" val="765"/>
</p:tagLst>
</file>

<file path=ppt/tags/tag272.xml><?xml version="1.0" encoding="utf-8"?>
<p:tagLst xmlns:p="http://schemas.openxmlformats.org/presentationml/2006/main">
  <p:tag name="AS_UNIQUEID" val="766"/>
</p:tagLst>
</file>

<file path=ppt/tags/tag273.xml><?xml version="1.0" encoding="utf-8"?>
<p:tagLst xmlns:p="http://schemas.openxmlformats.org/presentationml/2006/main">
  <p:tag name="AS_UNIQUEID" val="767"/>
</p:tagLst>
</file>

<file path=ppt/tags/tag274.xml><?xml version="1.0" encoding="utf-8"?>
<p:tagLst xmlns:p="http://schemas.openxmlformats.org/presentationml/2006/main">
  <p:tag name="AS_UNIQUEID" val="768"/>
</p:tagLst>
</file>

<file path=ppt/tags/tag275.xml><?xml version="1.0" encoding="utf-8"?>
<p:tagLst xmlns:p="http://schemas.openxmlformats.org/presentationml/2006/main">
  <p:tag name="AS_UNIQUEID" val="769"/>
</p:tagLst>
</file>

<file path=ppt/tags/tag276.xml><?xml version="1.0" encoding="utf-8"?>
<p:tagLst xmlns:p="http://schemas.openxmlformats.org/presentationml/2006/main">
  <p:tag name="AS_UNIQUEID" val="770"/>
</p:tagLst>
</file>

<file path=ppt/tags/tag277.xml><?xml version="1.0" encoding="utf-8"?>
<p:tagLst xmlns:p="http://schemas.openxmlformats.org/presentationml/2006/main">
  <p:tag name="AS_UNIQUEID" val="771"/>
</p:tagLst>
</file>

<file path=ppt/tags/tag278.xml><?xml version="1.0" encoding="utf-8"?>
<p:tagLst xmlns:p="http://schemas.openxmlformats.org/presentationml/2006/main">
  <p:tag name="AS_UNIQUEID" val="772"/>
</p:tagLst>
</file>

<file path=ppt/tags/tag279.xml><?xml version="1.0" encoding="utf-8"?>
<p:tagLst xmlns:p="http://schemas.openxmlformats.org/presentationml/2006/main">
  <p:tag name="AS_UNIQUEID" val="773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4"/>
</p:tagLst>
</file>

<file path=ppt/tags/tag281.xml><?xml version="1.0" encoding="utf-8"?>
<p:tagLst xmlns:p="http://schemas.openxmlformats.org/presentationml/2006/main">
  <p:tag name="AS_UNIQUEID" val="775"/>
</p:tagLst>
</file>

<file path=ppt/tags/tag282.xml><?xml version="1.0" encoding="utf-8"?>
<p:tagLst xmlns:p="http://schemas.openxmlformats.org/presentationml/2006/main">
  <p:tag name="AS_UNIQUEID" val="776"/>
</p:tagLst>
</file>

<file path=ppt/tags/tag283.xml><?xml version="1.0" encoding="utf-8"?>
<p:tagLst xmlns:p="http://schemas.openxmlformats.org/presentationml/2006/main">
  <p:tag name="AS_UNIQUEID" val="777"/>
</p:tagLst>
</file>

<file path=ppt/tags/tag284.xml><?xml version="1.0" encoding="utf-8"?>
<p:tagLst xmlns:p="http://schemas.openxmlformats.org/presentationml/2006/main">
  <p:tag name="AS_UNIQUEID" val="778"/>
</p:tagLst>
</file>

<file path=ppt/tags/tag285.xml><?xml version="1.0" encoding="utf-8"?>
<p:tagLst xmlns:p="http://schemas.openxmlformats.org/presentationml/2006/main">
  <p:tag name="AS_UNIQUEID" val="779"/>
</p:tagLst>
</file>

<file path=ppt/tags/tag286.xml><?xml version="1.0" encoding="utf-8"?>
<p:tagLst xmlns:p="http://schemas.openxmlformats.org/presentationml/2006/main">
  <p:tag name="AS_UNIQUEID" val="780"/>
</p:tagLst>
</file>

<file path=ppt/tags/tag287.xml><?xml version="1.0" encoding="utf-8"?>
<p:tagLst xmlns:p="http://schemas.openxmlformats.org/presentationml/2006/main">
  <p:tag name="AS_UNIQUEID" val="781"/>
</p:tagLst>
</file>

<file path=ppt/tags/tag288.xml><?xml version="1.0" encoding="utf-8"?>
<p:tagLst xmlns:p="http://schemas.openxmlformats.org/presentationml/2006/main">
  <p:tag name="AS_UNIQUEID" val="782"/>
</p:tagLst>
</file>

<file path=ppt/tags/tag289.xml><?xml version="1.0" encoding="utf-8"?>
<p:tagLst xmlns:p="http://schemas.openxmlformats.org/presentationml/2006/main">
  <p:tag name="AS_UNIQUEID" val="783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4"/>
</p:tagLst>
</file>

<file path=ppt/tags/tag291.xml><?xml version="1.0" encoding="utf-8"?>
<p:tagLst xmlns:p="http://schemas.openxmlformats.org/presentationml/2006/main">
  <p:tag name="AS_UNIQUEID" val="785"/>
</p:tagLst>
</file>

<file path=ppt/tags/tag292.xml><?xml version="1.0" encoding="utf-8"?>
<p:tagLst xmlns:p="http://schemas.openxmlformats.org/presentationml/2006/main">
  <p:tag name="AS_UNIQUEID" val="786"/>
</p:tagLst>
</file>

<file path=ppt/tags/tag293.xml><?xml version="1.0" encoding="utf-8"?>
<p:tagLst xmlns:p="http://schemas.openxmlformats.org/presentationml/2006/main">
  <p:tag name="AS_UNIQUEID" val="787"/>
</p:tagLst>
</file>

<file path=ppt/tags/tag294.xml><?xml version="1.0" encoding="utf-8"?>
<p:tagLst xmlns:p="http://schemas.openxmlformats.org/presentationml/2006/main">
  <p:tag name="AS_UNIQUEID" val="788"/>
</p:tagLst>
</file>

<file path=ppt/tags/tag295.xml><?xml version="1.0" encoding="utf-8"?>
<p:tagLst xmlns:p="http://schemas.openxmlformats.org/presentationml/2006/main">
  <p:tag name="AS_UNIQUEID" val="789"/>
</p:tagLst>
</file>

<file path=ppt/tags/tag296.xml><?xml version="1.0" encoding="utf-8"?>
<p:tagLst xmlns:p="http://schemas.openxmlformats.org/presentationml/2006/main">
  <p:tag name="AS_UNIQUEID" val="790"/>
</p:tagLst>
</file>

<file path=ppt/tags/tag297.xml><?xml version="1.0" encoding="utf-8"?>
<p:tagLst xmlns:p="http://schemas.openxmlformats.org/presentationml/2006/main">
  <p:tag name="AS_UNIQUEID" val="791"/>
</p:tagLst>
</file>

<file path=ppt/tags/tag298.xml><?xml version="1.0" encoding="utf-8"?>
<p:tagLst xmlns:p="http://schemas.openxmlformats.org/presentationml/2006/main">
  <p:tag name="AS_UNIQUEID" val="792"/>
</p:tagLst>
</file>

<file path=ppt/tags/tag299.xml><?xml version="1.0" encoding="utf-8"?>
<p:tagLst xmlns:p="http://schemas.openxmlformats.org/presentationml/2006/main">
  <p:tag name="AS_UNIQUEID" val="793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4"/>
</p:tagLst>
</file>

<file path=ppt/tags/tag301.xml><?xml version="1.0" encoding="utf-8"?>
<p:tagLst xmlns:p="http://schemas.openxmlformats.org/presentationml/2006/main">
  <p:tag name="AS_UNIQUEID" val="795"/>
</p:tagLst>
</file>

<file path=ppt/tags/tag302.xml><?xml version="1.0" encoding="utf-8"?>
<p:tagLst xmlns:p="http://schemas.openxmlformats.org/presentationml/2006/main">
  <p:tag name="AS_UNIQUEID" val="796"/>
</p:tagLst>
</file>

<file path=ppt/tags/tag303.xml><?xml version="1.0" encoding="utf-8"?>
<p:tagLst xmlns:p="http://schemas.openxmlformats.org/presentationml/2006/main">
  <p:tag name="AS_UNIQUEID" val="797"/>
</p:tagLst>
</file>

<file path=ppt/tags/tag304.xml><?xml version="1.0" encoding="utf-8"?>
<p:tagLst xmlns:p="http://schemas.openxmlformats.org/presentationml/2006/main">
  <p:tag name="AS_UNIQUEID" val="798"/>
</p:tagLst>
</file>

<file path=ppt/tags/tag305.xml><?xml version="1.0" encoding="utf-8"?>
<p:tagLst xmlns:p="http://schemas.openxmlformats.org/presentationml/2006/main">
  <p:tag name="AS_UNIQUEID" val="799"/>
</p:tagLst>
</file>

<file path=ppt/tags/tag306.xml><?xml version="1.0" encoding="utf-8"?>
<p:tagLst xmlns:p="http://schemas.openxmlformats.org/presentationml/2006/main">
  <p:tag name="AS_UNIQUEID" val="800"/>
</p:tagLst>
</file>

<file path=ppt/tags/tag307.xml><?xml version="1.0" encoding="utf-8"?>
<p:tagLst xmlns:p="http://schemas.openxmlformats.org/presentationml/2006/main">
  <p:tag name="AS_UNIQUEID" val="801"/>
</p:tagLst>
</file>

<file path=ppt/tags/tag308.xml><?xml version="1.0" encoding="utf-8"?>
<p:tagLst xmlns:p="http://schemas.openxmlformats.org/presentationml/2006/main">
  <p:tag name="AS_UNIQUEID" val="802"/>
</p:tagLst>
</file>

<file path=ppt/tags/tag309.xml><?xml version="1.0" encoding="utf-8"?>
<p:tagLst xmlns:p="http://schemas.openxmlformats.org/presentationml/2006/main">
  <p:tag name="AS_UNIQUEID" val="803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4"/>
</p:tagLst>
</file>

<file path=ppt/tags/tag311.xml><?xml version="1.0" encoding="utf-8"?>
<p:tagLst xmlns:p="http://schemas.openxmlformats.org/presentationml/2006/main">
  <p:tag name="AS_UNIQUEID" val="805"/>
</p:tagLst>
</file>

<file path=ppt/tags/tag312.xml><?xml version="1.0" encoding="utf-8"?>
<p:tagLst xmlns:p="http://schemas.openxmlformats.org/presentationml/2006/main">
  <p:tag name="AS_UNIQUEID" val="806"/>
</p:tagLst>
</file>

<file path=ppt/tags/tag313.xml><?xml version="1.0" encoding="utf-8"?>
<p:tagLst xmlns:p="http://schemas.openxmlformats.org/presentationml/2006/main">
  <p:tag name="AS_UNIQUEID" val="807"/>
</p:tagLst>
</file>

<file path=ppt/tags/tag314.xml><?xml version="1.0" encoding="utf-8"?>
<p:tagLst xmlns:p="http://schemas.openxmlformats.org/presentationml/2006/main">
  <p:tag name="AS_UNIQUEID" val="808"/>
</p:tagLst>
</file>

<file path=ppt/tags/tag315.xml><?xml version="1.0" encoding="utf-8"?>
<p:tagLst xmlns:p="http://schemas.openxmlformats.org/presentationml/2006/main">
  <p:tag name="AS_UNIQUEID" val="809"/>
</p:tagLst>
</file>

<file path=ppt/tags/tag316.xml><?xml version="1.0" encoding="utf-8"?>
<p:tagLst xmlns:p="http://schemas.openxmlformats.org/presentationml/2006/main">
  <p:tag name="AS_UNIQUEID" val="810"/>
</p:tagLst>
</file>

<file path=ppt/tags/tag317.xml><?xml version="1.0" encoding="utf-8"?>
<p:tagLst xmlns:p="http://schemas.openxmlformats.org/presentationml/2006/main">
  <p:tag name="AS_UNIQUEID" val="811"/>
</p:tagLst>
</file>

<file path=ppt/tags/tag318.xml><?xml version="1.0" encoding="utf-8"?>
<p:tagLst xmlns:p="http://schemas.openxmlformats.org/presentationml/2006/main">
  <p:tag name="AS_UNIQUEID" val="812"/>
</p:tagLst>
</file>

<file path=ppt/tags/tag319.xml><?xml version="1.0" encoding="utf-8"?>
<p:tagLst xmlns:p="http://schemas.openxmlformats.org/presentationml/2006/main">
  <p:tag name="AS_UNIQUEID" val="813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4"/>
</p:tagLst>
</file>

<file path=ppt/tags/tag321.xml><?xml version="1.0" encoding="utf-8"?>
<p:tagLst xmlns:p="http://schemas.openxmlformats.org/presentationml/2006/main">
  <p:tag name="AS_UNIQUEID" val="815"/>
</p:tagLst>
</file>

<file path=ppt/tags/tag322.xml><?xml version="1.0" encoding="utf-8"?>
<p:tagLst xmlns:p="http://schemas.openxmlformats.org/presentationml/2006/main">
  <p:tag name="AS_UNIQUEID" val="816"/>
</p:tagLst>
</file>

<file path=ppt/tags/tag323.xml><?xml version="1.0" encoding="utf-8"?>
<p:tagLst xmlns:p="http://schemas.openxmlformats.org/presentationml/2006/main">
  <p:tag name="AS_UNIQUEID" val="817"/>
</p:tagLst>
</file>

<file path=ppt/tags/tag324.xml><?xml version="1.0" encoding="utf-8"?>
<p:tagLst xmlns:p="http://schemas.openxmlformats.org/presentationml/2006/main">
  <p:tag name="AS_UNIQUEID" val="818"/>
</p:tagLst>
</file>

<file path=ppt/tags/tag325.xml><?xml version="1.0" encoding="utf-8"?>
<p:tagLst xmlns:p="http://schemas.openxmlformats.org/presentationml/2006/main">
  <p:tag name="AS_UNIQUEID" val="819"/>
</p:tagLst>
</file>

<file path=ppt/tags/tag326.xml><?xml version="1.0" encoding="utf-8"?>
<p:tagLst xmlns:p="http://schemas.openxmlformats.org/presentationml/2006/main">
  <p:tag name="AS_UNIQUEID" val="820"/>
</p:tagLst>
</file>

<file path=ppt/tags/tag327.xml><?xml version="1.0" encoding="utf-8"?>
<p:tagLst xmlns:p="http://schemas.openxmlformats.org/presentationml/2006/main">
  <p:tag name="AS_UNIQUEID" val="821"/>
</p:tagLst>
</file>

<file path=ppt/tags/tag328.xml><?xml version="1.0" encoding="utf-8"?>
<p:tagLst xmlns:p="http://schemas.openxmlformats.org/presentationml/2006/main">
  <p:tag name="AS_UNIQUEID" val="822"/>
</p:tagLst>
</file>

<file path=ppt/tags/tag329.xml><?xml version="1.0" encoding="utf-8"?>
<p:tagLst xmlns:p="http://schemas.openxmlformats.org/presentationml/2006/main">
  <p:tag name="AS_UNIQUEID" val="823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4"/>
</p:tagLst>
</file>

<file path=ppt/tags/tag331.xml><?xml version="1.0" encoding="utf-8"?>
<p:tagLst xmlns:p="http://schemas.openxmlformats.org/presentationml/2006/main">
  <p:tag name="AS_UNIQUEID" val="825"/>
</p:tagLst>
</file>

<file path=ppt/tags/tag332.xml><?xml version="1.0" encoding="utf-8"?>
<p:tagLst xmlns:p="http://schemas.openxmlformats.org/presentationml/2006/main">
  <p:tag name="AS_UNIQUEID" val="826"/>
</p:tagLst>
</file>

<file path=ppt/tags/tag333.xml><?xml version="1.0" encoding="utf-8"?>
<p:tagLst xmlns:p="http://schemas.openxmlformats.org/presentationml/2006/main">
  <p:tag name="AS_UNIQUEID" val="827"/>
</p:tagLst>
</file>

<file path=ppt/tags/tag334.xml><?xml version="1.0" encoding="utf-8"?>
<p:tagLst xmlns:p="http://schemas.openxmlformats.org/presentationml/2006/main">
  <p:tag name="AS_UNIQUEID" val="828"/>
</p:tagLst>
</file>

<file path=ppt/tags/tag335.xml><?xml version="1.0" encoding="utf-8"?>
<p:tagLst xmlns:p="http://schemas.openxmlformats.org/presentationml/2006/main">
  <p:tag name="AS_UNIQUEID" val="829"/>
</p:tagLst>
</file>

<file path=ppt/tags/tag336.xml><?xml version="1.0" encoding="utf-8"?>
<p:tagLst xmlns:p="http://schemas.openxmlformats.org/presentationml/2006/main">
  <p:tag name="AS_UNIQUEID" val="830"/>
</p:tagLst>
</file>

<file path=ppt/tags/tag337.xml><?xml version="1.0" encoding="utf-8"?>
<p:tagLst xmlns:p="http://schemas.openxmlformats.org/presentationml/2006/main">
  <p:tag name="AS_UNIQUEID" val="831"/>
</p:tagLst>
</file>

<file path=ppt/tags/tag338.xml><?xml version="1.0" encoding="utf-8"?>
<p:tagLst xmlns:p="http://schemas.openxmlformats.org/presentationml/2006/main">
  <p:tag name="AS_UNIQUEID" val="832"/>
</p:tagLst>
</file>

<file path=ppt/tags/tag339.xml><?xml version="1.0" encoding="utf-8"?>
<p:tagLst xmlns:p="http://schemas.openxmlformats.org/presentationml/2006/main">
  <p:tag name="AS_UNIQUEID" val="833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4"/>
</p:tagLst>
</file>

<file path=ppt/tags/tag341.xml><?xml version="1.0" encoding="utf-8"?>
<p:tagLst xmlns:p="http://schemas.openxmlformats.org/presentationml/2006/main">
  <p:tag name="AS_UNIQUEID" val="835"/>
</p:tagLst>
</file>

<file path=ppt/tags/tag342.xml><?xml version="1.0" encoding="utf-8"?>
<p:tagLst xmlns:p="http://schemas.openxmlformats.org/presentationml/2006/main">
  <p:tag name="AS_UNIQUEID" val="836"/>
</p:tagLst>
</file>

<file path=ppt/tags/tag343.xml><?xml version="1.0" encoding="utf-8"?>
<p:tagLst xmlns:p="http://schemas.openxmlformats.org/presentationml/2006/main">
  <p:tag name="AS_UNIQUEID" val="837"/>
</p:tagLst>
</file>

<file path=ppt/tags/tag344.xml><?xml version="1.0" encoding="utf-8"?>
<p:tagLst xmlns:p="http://schemas.openxmlformats.org/presentationml/2006/main">
  <p:tag name="AS_UNIQUEID" val="838"/>
</p:tagLst>
</file>

<file path=ppt/tags/tag345.xml><?xml version="1.0" encoding="utf-8"?>
<p:tagLst xmlns:p="http://schemas.openxmlformats.org/presentationml/2006/main">
  <p:tag name="AS_UNIQUEID" val="839"/>
</p:tagLst>
</file>

<file path=ppt/tags/tag346.xml><?xml version="1.0" encoding="utf-8"?>
<p:tagLst xmlns:p="http://schemas.openxmlformats.org/presentationml/2006/main">
  <p:tag name="AS_UNIQUEID" val="840"/>
</p:tagLst>
</file>

<file path=ppt/tags/tag347.xml><?xml version="1.0" encoding="utf-8"?>
<p:tagLst xmlns:p="http://schemas.openxmlformats.org/presentationml/2006/main">
  <p:tag name="AS_UNIQUEID" val="841"/>
</p:tagLst>
</file>

<file path=ppt/tags/tag348.xml><?xml version="1.0" encoding="utf-8"?>
<p:tagLst xmlns:p="http://schemas.openxmlformats.org/presentationml/2006/main">
  <p:tag name="AS_UNIQUEID" val="842"/>
</p:tagLst>
</file>

<file path=ppt/tags/tag349.xml><?xml version="1.0" encoding="utf-8"?>
<p:tagLst xmlns:p="http://schemas.openxmlformats.org/presentationml/2006/main">
  <p:tag name="AS_UNIQUEID" val="843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4"/>
</p:tagLst>
</file>

<file path=ppt/tags/tag351.xml><?xml version="1.0" encoding="utf-8"?>
<p:tagLst xmlns:p="http://schemas.openxmlformats.org/presentationml/2006/main">
  <p:tag name="AS_UNIQUEID" val="845"/>
</p:tagLst>
</file>

<file path=ppt/tags/tag352.xml><?xml version="1.0" encoding="utf-8"?>
<p:tagLst xmlns:p="http://schemas.openxmlformats.org/presentationml/2006/main">
  <p:tag name="AS_UNIQUEID" val="846"/>
</p:tagLst>
</file>

<file path=ppt/tags/tag353.xml><?xml version="1.0" encoding="utf-8"?>
<p:tagLst xmlns:p="http://schemas.openxmlformats.org/presentationml/2006/main">
  <p:tag name="AS_UNIQUEID" val="847"/>
</p:tagLst>
</file>

<file path=ppt/tags/tag354.xml><?xml version="1.0" encoding="utf-8"?>
<p:tagLst xmlns:p="http://schemas.openxmlformats.org/presentationml/2006/main">
  <p:tag name="AS_UNIQUEID" val="848"/>
</p:tagLst>
</file>

<file path=ppt/tags/tag355.xml><?xml version="1.0" encoding="utf-8"?>
<p:tagLst xmlns:p="http://schemas.openxmlformats.org/presentationml/2006/main">
  <p:tag name="AS_UNIQUEID" val="849"/>
</p:tagLst>
</file>

<file path=ppt/tags/tag356.xml><?xml version="1.0" encoding="utf-8"?>
<p:tagLst xmlns:p="http://schemas.openxmlformats.org/presentationml/2006/main">
  <p:tag name="AS_UNIQUEID" val="850"/>
</p:tagLst>
</file>

<file path=ppt/tags/tag357.xml><?xml version="1.0" encoding="utf-8"?>
<p:tagLst xmlns:p="http://schemas.openxmlformats.org/presentationml/2006/main">
  <p:tag name="AS_UNIQUEID" val="851"/>
</p:tagLst>
</file>

<file path=ppt/tags/tag358.xml><?xml version="1.0" encoding="utf-8"?>
<p:tagLst xmlns:p="http://schemas.openxmlformats.org/presentationml/2006/main">
  <p:tag name="AS_UNIQUEID" val="852"/>
</p:tagLst>
</file>

<file path=ppt/tags/tag359.xml><?xml version="1.0" encoding="utf-8"?>
<p:tagLst xmlns:p="http://schemas.openxmlformats.org/presentationml/2006/main">
  <p:tag name="AS_UNIQUEID" val="853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854"/>
</p:tagLst>
</file>

<file path=ppt/tags/tag361.xml><?xml version="1.0" encoding="utf-8"?>
<p:tagLst xmlns:p="http://schemas.openxmlformats.org/presentationml/2006/main">
  <p:tag name="AS_UNIQUEID" val="855"/>
</p:tagLst>
</file>

<file path=ppt/tags/tag362.xml><?xml version="1.0" encoding="utf-8"?>
<p:tagLst xmlns:p="http://schemas.openxmlformats.org/presentationml/2006/main">
  <p:tag name="AS_UNIQUEID" val="856"/>
</p:tagLst>
</file>

<file path=ppt/tags/tag363.xml><?xml version="1.0" encoding="utf-8"?>
<p:tagLst xmlns:p="http://schemas.openxmlformats.org/presentationml/2006/main">
  <p:tag name="AS_UNIQUEID" val="857"/>
</p:tagLst>
</file>

<file path=ppt/tags/tag364.xml><?xml version="1.0" encoding="utf-8"?>
<p:tagLst xmlns:p="http://schemas.openxmlformats.org/presentationml/2006/main">
  <p:tag name="AS_UNIQUEID" val="858"/>
</p:tagLst>
</file>

<file path=ppt/tags/tag365.xml><?xml version="1.0" encoding="utf-8"?>
<p:tagLst xmlns:p="http://schemas.openxmlformats.org/presentationml/2006/main">
  <p:tag name="AS_UNIQUEID" val="859"/>
</p:tagLst>
</file>

<file path=ppt/tags/tag366.xml><?xml version="1.0" encoding="utf-8"?>
<p:tagLst xmlns:p="http://schemas.openxmlformats.org/presentationml/2006/main">
  <p:tag name="AS_UNIQUEID" val="860"/>
</p:tagLst>
</file>

<file path=ppt/tags/tag367.xml><?xml version="1.0" encoding="utf-8"?>
<p:tagLst xmlns:p="http://schemas.openxmlformats.org/presentationml/2006/main">
  <p:tag name="AS_UNIQUEID" val="861"/>
</p:tagLst>
</file>

<file path=ppt/tags/tag368.xml><?xml version="1.0" encoding="utf-8"?>
<p:tagLst xmlns:p="http://schemas.openxmlformats.org/presentationml/2006/main">
  <p:tag name="AS_UNIQUEID" val="862"/>
</p:tagLst>
</file>

<file path=ppt/tags/tag369.xml><?xml version="1.0" encoding="utf-8"?>
<p:tagLst xmlns:p="http://schemas.openxmlformats.org/presentationml/2006/main">
  <p:tag name="AS_UNIQUEID" val="863"/>
</p:tagLst>
</file>

<file path=ppt/tags/tag37.xml><?xml version="1.0" encoding="utf-8"?>
<p:tagLst xmlns:p="http://schemas.openxmlformats.org/presentationml/2006/main">
  <p:tag name="AS_UNIQUEID" val="534"/>
</p:tagLst>
</file>

<file path=ppt/tags/tag370.xml><?xml version="1.0" encoding="utf-8"?>
<p:tagLst xmlns:p="http://schemas.openxmlformats.org/presentationml/2006/main">
  <p:tag name="AS_UNIQUEID" val="864"/>
</p:tagLst>
</file>

<file path=ppt/tags/tag371.xml><?xml version="1.0" encoding="utf-8"?>
<p:tagLst xmlns:p="http://schemas.openxmlformats.org/presentationml/2006/main">
  <p:tag name="AS_UNIQUEID" val="865"/>
</p:tagLst>
</file>

<file path=ppt/tags/tag372.xml><?xml version="1.0" encoding="utf-8"?>
<p:tagLst xmlns:p="http://schemas.openxmlformats.org/presentationml/2006/main">
  <p:tag name="AS_UNIQUEID" val="866"/>
</p:tagLst>
</file>

<file path=ppt/tags/tag373.xml><?xml version="1.0" encoding="utf-8"?>
<p:tagLst xmlns:p="http://schemas.openxmlformats.org/presentationml/2006/main">
  <p:tag name="AS_UNIQUEID" val="867"/>
</p:tagLst>
</file>

<file path=ppt/tags/tag374.xml><?xml version="1.0" encoding="utf-8"?>
<p:tagLst xmlns:p="http://schemas.openxmlformats.org/presentationml/2006/main">
  <p:tag name="AS_UNIQUEID" val="868"/>
</p:tagLst>
</file>

<file path=ppt/tags/tag375.xml><?xml version="1.0" encoding="utf-8"?>
<p:tagLst xmlns:p="http://schemas.openxmlformats.org/presentationml/2006/main">
  <p:tag name="AS_UNIQUEID" val="869"/>
</p:tagLst>
</file>

<file path=ppt/tags/tag376.xml><?xml version="1.0" encoding="utf-8"?>
<p:tagLst xmlns:p="http://schemas.openxmlformats.org/presentationml/2006/main">
  <p:tag name="AS_UNIQUEID" val="870"/>
</p:tagLst>
</file>

<file path=ppt/tags/tag377.xml><?xml version="1.0" encoding="utf-8"?>
<p:tagLst xmlns:p="http://schemas.openxmlformats.org/presentationml/2006/main">
  <p:tag name="AS_UNIQUEID" val="871"/>
</p:tagLst>
</file>

<file path=ppt/tags/tag378.xml><?xml version="1.0" encoding="utf-8"?>
<p:tagLst xmlns:p="http://schemas.openxmlformats.org/presentationml/2006/main">
  <p:tag name="AS_UNIQUEID" val="872"/>
</p:tagLst>
</file>

<file path=ppt/tags/tag379.xml><?xml version="1.0" encoding="utf-8"?>
<p:tagLst xmlns:p="http://schemas.openxmlformats.org/presentationml/2006/main">
  <p:tag name="AS_UNIQUEID" val="873"/>
</p:tagLst>
</file>

<file path=ppt/tags/tag38.xml><?xml version="1.0" encoding="utf-8"?>
<p:tagLst xmlns:p="http://schemas.openxmlformats.org/presentationml/2006/main">
  <p:tag name="AS_UNIQUEID" val="535"/>
</p:tagLst>
</file>

<file path=ppt/tags/tag380.xml><?xml version="1.0" encoding="utf-8"?>
<p:tagLst xmlns:p="http://schemas.openxmlformats.org/presentationml/2006/main">
  <p:tag name="AS_UNIQUEID" val="874"/>
</p:tagLst>
</file>

<file path=ppt/tags/tag381.xml><?xml version="1.0" encoding="utf-8"?>
<p:tagLst xmlns:p="http://schemas.openxmlformats.org/presentationml/2006/main">
  <p:tag name="AS_UNIQUEID" val="875"/>
</p:tagLst>
</file>

<file path=ppt/tags/tag382.xml><?xml version="1.0" encoding="utf-8"?>
<p:tagLst xmlns:p="http://schemas.openxmlformats.org/presentationml/2006/main">
  <p:tag name="AS_UNIQUEID" val="876"/>
</p:tagLst>
</file>

<file path=ppt/tags/tag383.xml><?xml version="1.0" encoding="utf-8"?>
<p:tagLst xmlns:p="http://schemas.openxmlformats.org/presentationml/2006/main">
  <p:tag name="AS_UNIQUEID" val="877"/>
</p:tagLst>
</file>

<file path=ppt/tags/tag384.xml><?xml version="1.0" encoding="utf-8"?>
<p:tagLst xmlns:p="http://schemas.openxmlformats.org/presentationml/2006/main">
  <p:tag name="AS_UNIQUEID" val="878"/>
</p:tagLst>
</file>

<file path=ppt/tags/tag385.xml><?xml version="1.0" encoding="utf-8"?>
<p:tagLst xmlns:p="http://schemas.openxmlformats.org/presentationml/2006/main">
  <p:tag name="AS_UNIQUEID" val="879"/>
</p:tagLst>
</file>

<file path=ppt/tags/tag386.xml><?xml version="1.0" encoding="utf-8"?>
<p:tagLst xmlns:p="http://schemas.openxmlformats.org/presentationml/2006/main">
  <p:tag name="AS_UNIQUEID" val="880"/>
</p:tagLst>
</file>

<file path=ppt/tags/tag387.xml><?xml version="1.0" encoding="utf-8"?>
<p:tagLst xmlns:p="http://schemas.openxmlformats.org/presentationml/2006/main">
  <p:tag name="AS_UNIQUEID" val="881"/>
</p:tagLst>
</file>

<file path=ppt/tags/tag388.xml><?xml version="1.0" encoding="utf-8"?>
<p:tagLst xmlns:p="http://schemas.openxmlformats.org/presentationml/2006/main">
  <p:tag name="AS_UNIQUEID" val="882"/>
</p:tagLst>
</file>

<file path=ppt/tags/tag389.xml><?xml version="1.0" encoding="utf-8"?>
<p:tagLst xmlns:p="http://schemas.openxmlformats.org/presentationml/2006/main">
  <p:tag name="AS_UNIQUEID" val="883"/>
</p:tagLst>
</file>

<file path=ppt/tags/tag39.xml><?xml version="1.0" encoding="utf-8"?>
<p:tagLst xmlns:p="http://schemas.openxmlformats.org/presentationml/2006/main">
  <p:tag name="AS_UNIQUEID" val="536"/>
</p:tagLst>
</file>

<file path=ppt/tags/tag390.xml><?xml version="1.0" encoding="utf-8"?>
<p:tagLst xmlns:p="http://schemas.openxmlformats.org/presentationml/2006/main">
  <p:tag name="AS_UNIQUEID" val="884"/>
</p:tagLst>
</file>

<file path=ppt/tags/tag391.xml><?xml version="1.0" encoding="utf-8"?>
<p:tagLst xmlns:p="http://schemas.openxmlformats.org/presentationml/2006/main">
  <p:tag name="AS_UNIQUEID" val="885"/>
</p:tagLst>
</file>

<file path=ppt/tags/tag392.xml><?xml version="1.0" encoding="utf-8"?>
<p:tagLst xmlns:p="http://schemas.openxmlformats.org/presentationml/2006/main">
  <p:tag name="AS_UNIQUEID" val="886"/>
</p:tagLst>
</file>

<file path=ppt/tags/tag393.xml><?xml version="1.0" encoding="utf-8"?>
<p:tagLst xmlns:p="http://schemas.openxmlformats.org/presentationml/2006/main">
  <p:tag name="AS_UNIQUEID" val="887"/>
</p:tagLst>
</file>

<file path=ppt/tags/tag394.xml><?xml version="1.0" encoding="utf-8"?>
<p:tagLst xmlns:p="http://schemas.openxmlformats.org/presentationml/2006/main">
  <p:tag name="AS_UNIQUEID" val="888"/>
</p:tagLst>
</file>

<file path=ppt/tags/tag395.xml><?xml version="1.0" encoding="utf-8"?>
<p:tagLst xmlns:p="http://schemas.openxmlformats.org/presentationml/2006/main">
  <p:tag name="AS_UNIQUEID" val="889"/>
</p:tagLst>
</file>

<file path=ppt/tags/tag396.xml><?xml version="1.0" encoding="utf-8"?>
<p:tagLst xmlns:p="http://schemas.openxmlformats.org/presentationml/2006/main">
  <p:tag name="AS_UNIQUEID" val="890"/>
</p:tagLst>
</file>

<file path=ppt/tags/tag397.xml><?xml version="1.0" encoding="utf-8"?>
<p:tagLst xmlns:p="http://schemas.openxmlformats.org/presentationml/2006/main">
  <p:tag name="AS_UNIQUEID" val="891"/>
</p:tagLst>
</file>

<file path=ppt/tags/tag398.xml><?xml version="1.0" encoding="utf-8"?>
<p:tagLst xmlns:p="http://schemas.openxmlformats.org/presentationml/2006/main">
  <p:tag name="AS_UNIQUEID" val="892"/>
</p:tagLst>
</file>

<file path=ppt/tags/tag399.xml><?xml version="1.0" encoding="utf-8"?>
<p:tagLst xmlns:p="http://schemas.openxmlformats.org/presentationml/2006/main">
  <p:tag name="AS_UNIQUEID" val="893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7"/>
</p:tagLst>
</file>

<file path=ppt/tags/tag400.xml><?xml version="1.0" encoding="utf-8"?>
<p:tagLst xmlns:p="http://schemas.openxmlformats.org/presentationml/2006/main">
  <p:tag name="AS_UNIQUEID" val="894"/>
</p:tagLst>
</file>

<file path=ppt/tags/tag401.xml><?xml version="1.0" encoding="utf-8"?>
<p:tagLst xmlns:p="http://schemas.openxmlformats.org/presentationml/2006/main">
  <p:tag name="AS_UNIQUEID" val="895"/>
</p:tagLst>
</file>

<file path=ppt/tags/tag402.xml><?xml version="1.0" encoding="utf-8"?>
<p:tagLst xmlns:p="http://schemas.openxmlformats.org/presentationml/2006/main">
  <p:tag name="AS_UNIQUEID" val="896"/>
</p:tagLst>
</file>

<file path=ppt/tags/tag403.xml><?xml version="1.0" encoding="utf-8"?>
<p:tagLst xmlns:p="http://schemas.openxmlformats.org/presentationml/2006/main">
  <p:tag name="AS_UNIQUEID" val="897"/>
</p:tagLst>
</file>

<file path=ppt/tags/tag404.xml><?xml version="1.0" encoding="utf-8"?>
<p:tagLst xmlns:p="http://schemas.openxmlformats.org/presentationml/2006/main">
  <p:tag name="AS_UNIQUEID" val="898"/>
</p:tagLst>
</file>

<file path=ppt/tags/tag405.xml><?xml version="1.0" encoding="utf-8"?>
<p:tagLst xmlns:p="http://schemas.openxmlformats.org/presentationml/2006/main">
  <p:tag name="AS_UNIQUEID" val="899"/>
</p:tagLst>
</file>

<file path=ppt/tags/tag406.xml><?xml version="1.0" encoding="utf-8"?>
<p:tagLst xmlns:p="http://schemas.openxmlformats.org/presentationml/2006/main">
  <p:tag name="AS_UNIQUEID" val="900"/>
</p:tagLst>
</file>

<file path=ppt/tags/tag407.xml><?xml version="1.0" encoding="utf-8"?>
<p:tagLst xmlns:p="http://schemas.openxmlformats.org/presentationml/2006/main">
  <p:tag name="AS_UNIQUEID" val="901"/>
</p:tagLst>
</file>

<file path=ppt/tags/tag408.xml><?xml version="1.0" encoding="utf-8"?>
<p:tagLst xmlns:p="http://schemas.openxmlformats.org/presentationml/2006/main">
  <p:tag name="AS_UNIQUEID" val="902"/>
</p:tagLst>
</file>

<file path=ppt/tags/tag409.xml><?xml version="1.0" encoding="utf-8"?>
<p:tagLst xmlns:p="http://schemas.openxmlformats.org/presentationml/2006/main">
  <p:tag name="AS_UNIQUEID" val="903"/>
</p:tagLst>
</file>

<file path=ppt/tags/tag41.xml><?xml version="1.0" encoding="utf-8"?>
<p:tagLst xmlns:p="http://schemas.openxmlformats.org/presentationml/2006/main">
  <p:tag name="AS_UNIQUEID" val="538"/>
</p:tagLst>
</file>

<file path=ppt/tags/tag410.xml><?xml version="1.0" encoding="utf-8"?>
<p:tagLst xmlns:p="http://schemas.openxmlformats.org/presentationml/2006/main">
  <p:tag name="AS_UNIQUEID" val="904"/>
</p:tagLst>
</file>

<file path=ppt/tags/tag411.xml><?xml version="1.0" encoding="utf-8"?>
<p:tagLst xmlns:p="http://schemas.openxmlformats.org/presentationml/2006/main">
  <p:tag name="AS_UNIQUEID" val="905"/>
</p:tagLst>
</file>

<file path=ppt/tags/tag412.xml><?xml version="1.0" encoding="utf-8"?>
<p:tagLst xmlns:p="http://schemas.openxmlformats.org/presentationml/2006/main">
  <p:tag name="AS_UNIQUEID" val="906"/>
</p:tagLst>
</file>

<file path=ppt/tags/tag413.xml><?xml version="1.0" encoding="utf-8"?>
<p:tagLst xmlns:p="http://schemas.openxmlformats.org/presentationml/2006/main">
  <p:tag name="AS_UNIQUEID" val="907"/>
</p:tagLst>
</file>

<file path=ppt/tags/tag414.xml><?xml version="1.0" encoding="utf-8"?>
<p:tagLst xmlns:p="http://schemas.openxmlformats.org/presentationml/2006/main">
  <p:tag name="AS_UNIQUEID" val="908"/>
</p:tagLst>
</file>

<file path=ppt/tags/tag415.xml><?xml version="1.0" encoding="utf-8"?>
<p:tagLst xmlns:p="http://schemas.openxmlformats.org/presentationml/2006/main">
  <p:tag name="AS_UNIQUEID" val="909"/>
</p:tagLst>
</file>

<file path=ppt/tags/tag416.xml><?xml version="1.0" encoding="utf-8"?>
<p:tagLst xmlns:p="http://schemas.openxmlformats.org/presentationml/2006/main">
  <p:tag name="AS_UNIQUEID" val="910"/>
</p:tagLst>
</file>

<file path=ppt/tags/tag417.xml><?xml version="1.0" encoding="utf-8"?>
<p:tagLst xmlns:p="http://schemas.openxmlformats.org/presentationml/2006/main">
  <p:tag name="AS_UNIQUEID" val="911"/>
</p:tagLst>
</file>

<file path=ppt/tags/tag418.xml><?xml version="1.0" encoding="utf-8"?>
<p:tagLst xmlns:p="http://schemas.openxmlformats.org/presentationml/2006/main">
  <p:tag name="AS_UNIQUEID" val="912"/>
</p:tagLst>
</file>

<file path=ppt/tags/tag419.xml><?xml version="1.0" encoding="utf-8"?>
<p:tagLst xmlns:p="http://schemas.openxmlformats.org/presentationml/2006/main">
  <p:tag name="AS_UNIQUEID" val="913"/>
</p:tagLst>
</file>

<file path=ppt/tags/tag42.xml><?xml version="1.0" encoding="utf-8"?>
<p:tagLst xmlns:p="http://schemas.openxmlformats.org/presentationml/2006/main">
  <p:tag name="AS_UNIQUEID" val="539"/>
</p:tagLst>
</file>

<file path=ppt/tags/tag420.xml><?xml version="1.0" encoding="utf-8"?>
<p:tagLst xmlns:p="http://schemas.openxmlformats.org/presentationml/2006/main">
  <p:tag name="AS_UNIQUEID" val="914"/>
</p:tagLst>
</file>

<file path=ppt/tags/tag421.xml><?xml version="1.0" encoding="utf-8"?>
<p:tagLst xmlns:p="http://schemas.openxmlformats.org/presentationml/2006/main">
  <p:tag name="AS_UNIQUEID" val="915"/>
</p:tagLst>
</file>

<file path=ppt/tags/tag422.xml><?xml version="1.0" encoding="utf-8"?>
<p:tagLst xmlns:p="http://schemas.openxmlformats.org/presentationml/2006/main">
  <p:tag name="AS_UNIQUEID" val="916"/>
</p:tagLst>
</file>

<file path=ppt/tags/tag423.xml><?xml version="1.0" encoding="utf-8"?>
<p:tagLst xmlns:p="http://schemas.openxmlformats.org/presentationml/2006/main">
  <p:tag name="AS_UNIQUEID" val="917"/>
</p:tagLst>
</file>

<file path=ppt/tags/tag424.xml><?xml version="1.0" encoding="utf-8"?>
<p:tagLst xmlns:p="http://schemas.openxmlformats.org/presentationml/2006/main">
  <p:tag name="AS_UNIQUEID" val="918"/>
</p:tagLst>
</file>

<file path=ppt/tags/tag425.xml><?xml version="1.0" encoding="utf-8"?>
<p:tagLst xmlns:p="http://schemas.openxmlformats.org/presentationml/2006/main">
  <p:tag name="AS_UNIQUEID" val="919"/>
</p:tagLst>
</file>

<file path=ppt/tags/tag426.xml><?xml version="1.0" encoding="utf-8"?>
<p:tagLst xmlns:p="http://schemas.openxmlformats.org/presentationml/2006/main">
  <p:tag name="AS_UNIQUEID" val="920"/>
</p:tagLst>
</file>

<file path=ppt/tags/tag427.xml><?xml version="1.0" encoding="utf-8"?>
<p:tagLst xmlns:p="http://schemas.openxmlformats.org/presentationml/2006/main">
  <p:tag name="AS_UNIQUEID" val="921"/>
</p:tagLst>
</file>

<file path=ppt/tags/tag428.xml><?xml version="1.0" encoding="utf-8"?>
<p:tagLst xmlns:p="http://schemas.openxmlformats.org/presentationml/2006/main">
  <p:tag name="AS_UNIQUEID" val="922"/>
</p:tagLst>
</file>

<file path=ppt/tags/tag429.xml><?xml version="1.0" encoding="utf-8"?>
<p:tagLst xmlns:p="http://schemas.openxmlformats.org/presentationml/2006/main">
  <p:tag name="AS_UNIQUEID" val="923"/>
</p:tagLst>
</file>

<file path=ppt/tags/tag43.xml><?xml version="1.0" encoding="utf-8"?>
<p:tagLst xmlns:p="http://schemas.openxmlformats.org/presentationml/2006/main">
  <p:tag name="AS_UNIQUEID" val="540"/>
</p:tagLst>
</file>

<file path=ppt/tags/tag430.xml><?xml version="1.0" encoding="utf-8"?>
<p:tagLst xmlns:p="http://schemas.openxmlformats.org/presentationml/2006/main">
  <p:tag name="AS_UNIQUEID" val="924"/>
</p:tagLst>
</file>

<file path=ppt/tags/tag431.xml><?xml version="1.0" encoding="utf-8"?>
<p:tagLst xmlns:p="http://schemas.openxmlformats.org/presentationml/2006/main">
  <p:tag name="AS_UNIQUEID" val="925"/>
</p:tagLst>
</file>

<file path=ppt/tags/tag432.xml><?xml version="1.0" encoding="utf-8"?>
<p:tagLst xmlns:p="http://schemas.openxmlformats.org/presentationml/2006/main">
  <p:tag name="AS_UNIQUEID" val="926"/>
</p:tagLst>
</file>

<file path=ppt/tags/tag433.xml><?xml version="1.0" encoding="utf-8"?>
<p:tagLst xmlns:p="http://schemas.openxmlformats.org/presentationml/2006/main">
  <p:tag name="AS_UNIQUEID" val="927"/>
</p:tagLst>
</file>

<file path=ppt/tags/tag434.xml><?xml version="1.0" encoding="utf-8"?>
<p:tagLst xmlns:p="http://schemas.openxmlformats.org/presentationml/2006/main">
  <p:tag name="AS_UNIQUEID" val="928"/>
</p:tagLst>
</file>

<file path=ppt/tags/tag435.xml><?xml version="1.0" encoding="utf-8"?>
<p:tagLst xmlns:p="http://schemas.openxmlformats.org/presentationml/2006/main">
  <p:tag name="AS_UNIQUEID" val="929"/>
</p:tagLst>
</file>

<file path=ppt/tags/tag436.xml><?xml version="1.0" encoding="utf-8"?>
<p:tagLst xmlns:p="http://schemas.openxmlformats.org/presentationml/2006/main">
  <p:tag name="AS_UNIQUEID" val="930"/>
</p:tagLst>
</file>

<file path=ppt/tags/tag437.xml><?xml version="1.0" encoding="utf-8"?>
<p:tagLst xmlns:p="http://schemas.openxmlformats.org/presentationml/2006/main">
  <p:tag name="AS_UNIQUEID" val="931"/>
</p:tagLst>
</file>

<file path=ppt/tags/tag438.xml><?xml version="1.0" encoding="utf-8"?>
<p:tagLst xmlns:p="http://schemas.openxmlformats.org/presentationml/2006/main">
  <p:tag name="AS_UNIQUEID" val="932"/>
</p:tagLst>
</file>

<file path=ppt/tags/tag439.xml><?xml version="1.0" encoding="utf-8"?>
<p:tagLst xmlns:p="http://schemas.openxmlformats.org/presentationml/2006/main">
  <p:tag name="AS_UNIQUEID" val="933"/>
</p:tagLst>
</file>

<file path=ppt/tags/tag44.xml><?xml version="1.0" encoding="utf-8"?>
<p:tagLst xmlns:p="http://schemas.openxmlformats.org/presentationml/2006/main">
  <p:tag name="AS_UNIQUEID" val="541"/>
</p:tagLst>
</file>

<file path=ppt/tags/tag440.xml><?xml version="1.0" encoding="utf-8"?>
<p:tagLst xmlns:p="http://schemas.openxmlformats.org/presentationml/2006/main">
  <p:tag name="AS_UNIQUEID" val="934"/>
</p:tagLst>
</file>

<file path=ppt/tags/tag441.xml><?xml version="1.0" encoding="utf-8"?>
<p:tagLst xmlns:p="http://schemas.openxmlformats.org/presentationml/2006/main">
  <p:tag name="AS_UNIQUEID" val="935"/>
</p:tagLst>
</file>

<file path=ppt/tags/tag442.xml><?xml version="1.0" encoding="utf-8"?>
<p:tagLst xmlns:p="http://schemas.openxmlformats.org/presentationml/2006/main">
  <p:tag name="AS_UNIQUEID" val="936"/>
</p:tagLst>
</file>

<file path=ppt/tags/tag443.xml><?xml version="1.0" encoding="utf-8"?>
<p:tagLst xmlns:p="http://schemas.openxmlformats.org/presentationml/2006/main">
  <p:tag name="AS_UNIQUEID" val="937"/>
</p:tagLst>
</file>

<file path=ppt/tags/tag444.xml><?xml version="1.0" encoding="utf-8"?>
<p:tagLst xmlns:p="http://schemas.openxmlformats.org/presentationml/2006/main">
  <p:tag name="AS_UNIQUEID" val="938"/>
</p:tagLst>
</file>

<file path=ppt/tags/tag445.xml><?xml version="1.0" encoding="utf-8"?>
<p:tagLst xmlns:p="http://schemas.openxmlformats.org/presentationml/2006/main">
  <p:tag name="AS_UNIQUEID" val="939"/>
</p:tagLst>
</file>

<file path=ppt/tags/tag446.xml><?xml version="1.0" encoding="utf-8"?>
<p:tagLst xmlns:p="http://schemas.openxmlformats.org/presentationml/2006/main">
  <p:tag name="AS_UNIQUEID" val="940"/>
</p:tagLst>
</file>

<file path=ppt/tags/tag447.xml><?xml version="1.0" encoding="utf-8"?>
<p:tagLst xmlns:p="http://schemas.openxmlformats.org/presentationml/2006/main">
  <p:tag name="AS_UNIQUEID" val="941"/>
</p:tagLst>
</file>

<file path=ppt/tags/tag448.xml><?xml version="1.0" encoding="utf-8"?>
<p:tagLst xmlns:p="http://schemas.openxmlformats.org/presentationml/2006/main">
  <p:tag name="AS_UNIQUEID" val="942"/>
</p:tagLst>
</file>

<file path=ppt/tags/tag449.xml><?xml version="1.0" encoding="utf-8"?>
<p:tagLst xmlns:p="http://schemas.openxmlformats.org/presentationml/2006/main">
  <p:tag name="AS_UNIQUEID" val="943"/>
</p:tagLst>
</file>

<file path=ppt/tags/tag45.xml><?xml version="1.0" encoding="utf-8"?>
<p:tagLst xmlns:p="http://schemas.openxmlformats.org/presentationml/2006/main">
  <p:tag name="AS_UNIQUEID" val="542"/>
</p:tagLst>
</file>

<file path=ppt/tags/tag450.xml><?xml version="1.0" encoding="utf-8"?>
<p:tagLst xmlns:p="http://schemas.openxmlformats.org/presentationml/2006/main">
  <p:tag name="AS_UNIQUEID" val="944"/>
</p:tagLst>
</file>

<file path=ppt/tags/tag451.xml><?xml version="1.0" encoding="utf-8"?>
<p:tagLst xmlns:p="http://schemas.openxmlformats.org/presentationml/2006/main">
  <p:tag name="AS_UNIQUEID" val="945"/>
</p:tagLst>
</file>

<file path=ppt/tags/tag452.xml><?xml version="1.0" encoding="utf-8"?>
<p:tagLst xmlns:p="http://schemas.openxmlformats.org/presentationml/2006/main">
  <p:tag name="AS_UNIQUEID" val="946"/>
</p:tagLst>
</file>

<file path=ppt/tags/tag453.xml><?xml version="1.0" encoding="utf-8"?>
<p:tagLst xmlns:p="http://schemas.openxmlformats.org/presentationml/2006/main">
  <p:tag name="AS_UNIQUEID" val="947"/>
</p:tagLst>
</file>

<file path=ppt/tags/tag454.xml><?xml version="1.0" encoding="utf-8"?>
<p:tagLst xmlns:p="http://schemas.openxmlformats.org/presentationml/2006/main">
  <p:tag name="AS_UNIQUEID" val="948"/>
</p:tagLst>
</file>

<file path=ppt/tags/tag455.xml><?xml version="1.0" encoding="utf-8"?>
<p:tagLst xmlns:p="http://schemas.openxmlformats.org/presentationml/2006/main">
  <p:tag name="AS_UNIQUEID" val="949"/>
</p:tagLst>
</file>

<file path=ppt/tags/tag456.xml><?xml version="1.0" encoding="utf-8"?>
<p:tagLst xmlns:p="http://schemas.openxmlformats.org/presentationml/2006/main">
  <p:tag name="AS_UNIQUEID" val="950"/>
</p:tagLst>
</file>

<file path=ppt/tags/tag457.xml><?xml version="1.0" encoding="utf-8"?>
<p:tagLst xmlns:p="http://schemas.openxmlformats.org/presentationml/2006/main">
  <p:tag name="AS_UNIQUEID" val="951"/>
</p:tagLst>
</file>

<file path=ppt/tags/tag458.xml><?xml version="1.0" encoding="utf-8"?>
<p:tagLst xmlns:p="http://schemas.openxmlformats.org/presentationml/2006/main">
  <p:tag name="AS_UNIQUEID" val="952"/>
</p:tagLst>
</file>

<file path=ppt/tags/tag459.xml><?xml version="1.0" encoding="utf-8"?>
<p:tagLst xmlns:p="http://schemas.openxmlformats.org/presentationml/2006/main">
  <p:tag name="AS_UNIQUEID" val="953"/>
</p:tagLst>
</file>

<file path=ppt/tags/tag46.xml><?xml version="1.0" encoding="utf-8"?>
<p:tagLst xmlns:p="http://schemas.openxmlformats.org/presentationml/2006/main">
  <p:tag name="AS_UNIQUEID" val="543"/>
</p:tagLst>
</file>

<file path=ppt/tags/tag460.xml><?xml version="1.0" encoding="utf-8"?>
<p:tagLst xmlns:p="http://schemas.openxmlformats.org/presentationml/2006/main">
  <p:tag name="AS_UNIQUEID" val="954"/>
</p:tagLst>
</file>

<file path=ppt/tags/tag461.xml><?xml version="1.0" encoding="utf-8"?>
<p:tagLst xmlns:p="http://schemas.openxmlformats.org/presentationml/2006/main">
  <p:tag name="AS_UNIQUEID" val="955"/>
</p:tagLst>
</file>

<file path=ppt/tags/tag462.xml><?xml version="1.0" encoding="utf-8"?>
<p:tagLst xmlns:p="http://schemas.openxmlformats.org/presentationml/2006/main">
  <p:tag name="AS_UNIQUEID" val="956"/>
</p:tagLst>
</file>

<file path=ppt/tags/tag463.xml><?xml version="1.0" encoding="utf-8"?>
<p:tagLst xmlns:p="http://schemas.openxmlformats.org/presentationml/2006/main">
  <p:tag name="AS_UNIQUEID" val="957"/>
</p:tagLst>
</file>

<file path=ppt/tags/tag464.xml><?xml version="1.0" encoding="utf-8"?>
<p:tagLst xmlns:p="http://schemas.openxmlformats.org/presentationml/2006/main">
  <p:tag name="AS_UNIQUEID" val="958"/>
</p:tagLst>
</file>

<file path=ppt/tags/tag465.xml><?xml version="1.0" encoding="utf-8"?>
<p:tagLst xmlns:p="http://schemas.openxmlformats.org/presentationml/2006/main">
  <p:tag name="AS_UNIQUEID" val="959"/>
</p:tagLst>
</file>

<file path=ppt/tags/tag466.xml><?xml version="1.0" encoding="utf-8"?>
<p:tagLst xmlns:p="http://schemas.openxmlformats.org/presentationml/2006/main">
  <p:tag name="AS_UNIQUEID" val="960"/>
</p:tagLst>
</file>

<file path=ppt/tags/tag467.xml><?xml version="1.0" encoding="utf-8"?>
<p:tagLst xmlns:p="http://schemas.openxmlformats.org/presentationml/2006/main">
  <p:tag name="AS_UNIQUEID" val="961"/>
</p:tagLst>
</file>

<file path=ppt/tags/tag468.xml><?xml version="1.0" encoding="utf-8"?>
<p:tagLst xmlns:p="http://schemas.openxmlformats.org/presentationml/2006/main">
  <p:tag name="AS_UNIQUEID" val="962"/>
</p:tagLst>
</file>

<file path=ppt/tags/tag469.xml><?xml version="1.0" encoding="utf-8"?>
<p:tagLst xmlns:p="http://schemas.openxmlformats.org/presentationml/2006/main">
  <p:tag name="AS_UNIQUEID" val="963"/>
</p:tagLst>
</file>

<file path=ppt/tags/tag47.xml><?xml version="1.0" encoding="utf-8"?>
<p:tagLst xmlns:p="http://schemas.openxmlformats.org/presentationml/2006/main">
  <p:tag name="AS_UNIQUEID" val="544"/>
</p:tagLst>
</file>

<file path=ppt/tags/tag470.xml><?xml version="1.0" encoding="utf-8"?>
<p:tagLst xmlns:p="http://schemas.openxmlformats.org/presentationml/2006/main">
  <p:tag name="AS_UNIQUEID" val="964"/>
</p:tagLst>
</file>

<file path=ppt/tags/tag471.xml><?xml version="1.0" encoding="utf-8"?>
<p:tagLst xmlns:p="http://schemas.openxmlformats.org/presentationml/2006/main">
  <p:tag name="AS_UNIQUEID" val="965"/>
</p:tagLst>
</file>

<file path=ppt/tags/tag472.xml><?xml version="1.0" encoding="utf-8"?>
<p:tagLst xmlns:p="http://schemas.openxmlformats.org/presentationml/2006/main">
  <p:tag name="AS_UNIQUEID" val="966"/>
</p:tagLst>
</file>

<file path=ppt/tags/tag473.xml><?xml version="1.0" encoding="utf-8"?>
<p:tagLst xmlns:p="http://schemas.openxmlformats.org/presentationml/2006/main">
  <p:tag name="AS_UNIQUEID" val="967"/>
</p:tagLst>
</file>

<file path=ppt/tags/tag474.xml><?xml version="1.0" encoding="utf-8"?>
<p:tagLst xmlns:p="http://schemas.openxmlformats.org/presentationml/2006/main">
  <p:tag name="AS_UNIQUEID" val="968"/>
</p:tagLst>
</file>

<file path=ppt/tags/tag475.xml><?xml version="1.0" encoding="utf-8"?>
<p:tagLst xmlns:p="http://schemas.openxmlformats.org/presentationml/2006/main">
  <p:tag name="AS_UNIQUEID" val="969"/>
</p:tagLst>
</file>

<file path=ppt/tags/tag476.xml><?xml version="1.0" encoding="utf-8"?>
<p:tagLst xmlns:p="http://schemas.openxmlformats.org/presentationml/2006/main">
  <p:tag name="AS_UNIQUEID" val="970"/>
</p:tagLst>
</file>

<file path=ppt/tags/tag477.xml><?xml version="1.0" encoding="utf-8"?>
<p:tagLst xmlns:p="http://schemas.openxmlformats.org/presentationml/2006/main">
  <p:tag name="AS_UNIQUEID" val="971"/>
</p:tagLst>
</file>

<file path=ppt/tags/tag478.xml><?xml version="1.0" encoding="utf-8"?>
<p:tagLst xmlns:p="http://schemas.openxmlformats.org/presentationml/2006/main">
  <p:tag name="AS_UNIQUEID" val="972"/>
</p:tagLst>
</file>

<file path=ppt/tags/tag479.xml><?xml version="1.0" encoding="utf-8"?>
<p:tagLst xmlns:p="http://schemas.openxmlformats.org/presentationml/2006/main">
  <p:tag name="AS_UNIQUEID" val="973"/>
</p:tagLst>
</file>

<file path=ppt/tags/tag48.xml><?xml version="1.0" encoding="utf-8"?>
<p:tagLst xmlns:p="http://schemas.openxmlformats.org/presentationml/2006/main">
  <p:tag name="AS_UNIQUEID" val="545"/>
</p:tagLst>
</file>

<file path=ppt/tags/tag480.xml><?xml version="1.0" encoding="utf-8"?>
<p:tagLst xmlns:p="http://schemas.openxmlformats.org/presentationml/2006/main">
  <p:tag name="AS_UNIQUEID" val="974"/>
</p:tagLst>
</file>

<file path=ppt/tags/tag481.xml><?xml version="1.0" encoding="utf-8"?>
<p:tagLst xmlns:p="http://schemas.openxmlformats.org/presentationml/2006/main">
  <p:tag name="AS_UNIQUEID" val="975"/>
</p:tagLst>
</file>

<file path=ppt/tags/tag482.xml><?xml version="1.0" encoding="utf-8"?>
<p:tagLst xmlns:p="http://schemas.openxmlformats.org/presentationml/2006/main">
  <p:tag name="AS_UNIQUEID" val="976"/>
</p:tagLst>
</file>

<file path=ppt/tags/tag483.xml><?xml version="1.0" encoding="utf-8"?>
<p:tagLst xmlns:p="http://schemas.openxmlformats.org/presentationml/2006/main">
  <p:tag name="AS_UNIQUEID" val="977"/>
</p:tagLst>
</file>

<file path=ppt/tags/tag484.xml><?xml version="1.0" encoding="utf-8"?>
<p:tagLst xmlns:p="http://schemas.openxmlformats.org/presentationml/2006/main">
  <p:tag name="AS_UNIQUEID" val="978"/>
</p:tagLst>
</file>

<file path=ppt/tags/tag485.xml><?xml version="1.0" encoding="utf-8"?>
<p:tagLst xmlns:p="http://schemas.openxmlformats.org/presentationml/2006/main">
  <p:tag name="AS_UNIQUEID" val="979"/>
</p:tagLst>
</file>

<file path=ppt/tags/tag486.xml><?xml version="1.0" encoding="utf-8"?>
<p:tagLst xmlns:p="http://schemas.openxmlformats.org/presentationml/2006/main">
  <p:tag name="AS_UNIQUEID" val="980"/>
</p:tagLst>
</file>

<file path=ppt/tags/tag487.xml><?xml version="1.0" encoding="utf-8"?>
<p:tagLst xmlns:p="http://schemas.openxmlformats.org/presentationml/2006/main">
  <p:tag name="AS_UNIQUEID" val="981"/>
</p:tagLst>
</file>

<file path=ppt/tags/tag488.xml><?xml version="1.0" encoding="utf-8"?>
<p:tagLst xmlns:p="http://schemas.openxmlformats.org/presentationml/2006/main">
  <p:tag name="AS_UNIQUEID" val="982"/>
</p:tagLst>
</file>

<file path=ppt/tags/tag489.xml><?xml version="1.0" encoding="utf-8"?>
<p:tagLst xmlns:p="http://schemas.openxmlformats.org/presentationml/2006/main">
  <p:tag name="AS_UNIQUEID" val="983"/>
</p:tagLst>
</file>

<file path=ppt/tags/tag49.xml><?xml version="1.0" encoding="utf-8"?>
<p:tagLst xmlns:p="http://schemas.openxmlformats.org/presentationml/2006/main">
  <p:tag name="AS_UNIQUEID" val="546"/>
</p:tagLst>
</file>

<file path=ppt/tags/tag490.xml><?xml version="1.0" encoding="utf-8"?>
<p:tagLst xmlns:p="http://schemas.openxmlformats.org/presentationml/2006/main">
  <p:tag name="AS_UNIQUEID" val="984"/>
</p:tagLst>
</file>

<file path=ppt/tags/tag491.xml><?xml version="1.0" encoding="utf-8"?>
<p:tagLst xmlns:p="http://schemas.openxmlformats.org/presentationml/2006/main">
  <p:tag name="AS_UNIQUEID" val="985"/>
</p:tagLst>
</file>

<file path=ppt/tags/tag492.xml><?xml version="1.0" encoding="utf-8"?>
<p:tagLst xmlns:p="http://schemas.openxmlformats.org/presentationml/2006/main">
  <p:tag name="AS_UNIQUEID" val="986"/>
</p:tagLst>
</file>

<file path=ppt/tags/tag493.xml><?xml version="1.0" encoding="utf-8"?>
<p:tagLst xmlns:p="http://schemas.openxmlformats.org/presentationml/2006/main">
  <p:tag name="AS_UNIQUEID" val="987"/>
</p:tagLst>
</file>

<file path=ppt/tags/tag494.xml><?xml version="1.0" encoding="utf-8"?>
<p:tagLst xmlns:p="http://schemas.openxmlformats.org/presentationml/2006/main">
  <p:tag name="AS_UNIQUEID" val="988"/>
</p:tagLst>
</file>

<file path=ppt/tags/tag495.xml><?xml version="1.0" encoding="utf-8"?>
<p:tagLst xmlns:p="http://schemas.openxmlformats.org/presentationml/2006/main">
  <p:tag name="AS_UNIQUEID" val="989"/>
</p:tagLst>
</file>

<file path=ppt/tags/tag496.xml><?xml version="1.0" encoding="utf-8"?>
<p:tagLst xmlns:p="http://schemas.openxmlformats.org/presentationml/2006/main">
  <p:tag name="AS_UNIQUEID" val="990"/>
</p:tagLst>
</file>

<file path=ppt/tags/tag497.xml><?xml version="1.0" encoding="utf-8"?>
<p:tagLst xmlns:p="http://schemas.openxmlformats.org/presentationml/2006/main">
  <p:tag name="AS_UNIQUEID" val="991"/>
</p:tagLst>
</file>

<file path=ppt/tags/tag498.xml><?xml version="1.0" encoding="utf-8"?>
<p:tagLst xmlns:p="http://schemas.openxmlformats.org/presentationml/2006/main">
  <p:tag name="AS_UNIQUEID" val="992"/>
</p:tagLst>
</file>

<file path=ppt/tags/tag499.xml><?xml version="1.0" encoding="utf-8"?>
<p:tagLst xmlns:p="http://schemas.openxmlformats.org/presentationml/2006/main">
  <p:tag name="AS_UNIQUEID" val="993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00.xml><?xml version="1.0" encoding="utf-8"?>
<p:tagLst xmlns:p="http://schemas.openxmlformats.org/presentationml/2006/main">
  <p:tag name="AS_UNIQUEID" val="994"/>
</p:tagLst>
</file>

<file path=ppt/tags/tag501.xml><?xml version="1.0" encoding="utf-8"?>
<p:tagLst xmlns:p="http://schemas.openxmlformats.org/presentationml/2006/main">
  <p:tag name="AS_UNIQUEID" val="995"/>
</p:tagLst>
</file>

<file path=ppt/tags/tag502.xml><?xml version="1.0" encoding="utf-8"?>
<p:tagLst xmlns:p="http://schemas.openxmlformats.org/presentationml/2006/main">
  <p:tag name="AS_UNIQUEID" val="996"/>
</p:tagLst>
</file>

<file path=ppt/tags/tag503.xml><?xml version="1.0" encoding="utf-8"?>
<p:tagLst xmlns:p="http://schemas.openxmlformats.org/presentationml/2006/main">
  <p:tag name="AS_UNIQUEID" val="997"/>
</p:tagLst>
</file>

<file path=ppt/tags/tag504.xml><?xml version="1.0" encoding="utf-8"?>
<p:tagLst xmlns:p="http://schemas.openxmlformats.org/presentationml/2006/main">
  <p:tag name="AS_UNIQUEID" val="998"/>
</p:tagLst>
</file>

<file path=ppt/tags/tag505.xml><?xml version="1.0" encoding="utf-8"?>
<p:tagLst xmlns:p="http://schemas.openxmlformats.org/presentationml/2006/main">
  <p:tag name="AS_UNIQUEID" val="999"/>
</p:tagLst>
</file>

<file path=ppt/tags/tag506.xml><?xml version="1.0" encoding="utf-8"?>
<p:tagLst xmlns:p="http://schemas.openxmlformats.org/presentationml/2006/main">
  <p:tag name="AS_UNIQUEID" val="1000"/>
</p:tagLst>
</file>

<file path=ppt/tags/tag507.xml><?xml version="1.0" encoding="utf-8"?>
<p:tagLst xmlns:p="http://schemas.openxmlformats.org/presentationml/2006/main">
  <p:tag name="AS_UNIQUEID" val="1001"/>
</p:tagLst>
</file>

<file path=ppt/tags/tag508.xml><?xml version="1.0" encoding="utf-8"?>
<p:tagLst xmlns:p="http://schemas.openxmlformats.org/presentationml/2006/main">
  <p:tag name="AS_UNIQUEID" val="1002"/>
</p:tagLst>
</file>

<file path=ppt/tags/tag509.xml><?xml version="1.0" encoding="utf-8"?>
<p:tagLst xmlns:p="http://schemas.openxmlformats.org/presentationml/2006/main">
  <p:tag name="AS_UNIQUEID" val="1003"/>
</p:tagLst>
</file>

<file path=ppt/tags/tag51.xml><?xml version="1.0" encoding="utf-8"?>
<p:tagLst xmlns:p="http://schemas.openxmlformats.org/presentationml/2006/main">
  <p:tag name="AS_UNIQUEID" val="548"/>
</p:tagLst>
</file>

<file path=ppt/tags/tag510.xml><?xml version="1.0" encoding="utf-8"?>
<p:tagLst xmlns:p="http://schemas.openxmlformats.org/presentationml/2006/main">
  <p:tag name="AS_UNIQUEID" val="1004"/>
</p:tagLst>
</file>

<file path=ppt/tags/tag511.xml><?xml version="1.0" encoding="utf-8"?>
<p:tagLst xmlns:p="http://schemas.openxmlformats.org/presentationml/2006/main">
  <p:tag name="AS_UNIQUEID" val="1005"/>
</p:tagLst>
</file>

<file path=ppt/tags/tag512.xml><?xml version="1.0" encoding="utf-8"?>
<p:tagLst xmlns:p="http://schemas.openxmlformats.org/presentationml/2006/main">
  <p:tag name="AS_UNIQUEID" val="1006"/>
</p:tagLst>
</file>

<file path=ppt/tags/tag513.xml><?xml version="1.0" encoding="utf-8"?>
<p:tagLst xmlns:p="http://schemas.openxmlformats.org/presentationml/2006/main">
  <p:tag name="AS_UNIQUEID" val="1007"/>
</p:tagLst>
</file>

<file path=ppt/tags/tag514.xml><?xml version="1.0" encoding="utf-8"?>
<p:tagLst xmlns:p="http://schemas.openxmlformats.org/presentationml/2006/main">
  <p:tag name="AS_UNIQUEID" val="1008"/>
</p:tagLst>
</file>

<file path=ppt/tags/tag515.xml><?xml version="1.0" encoding="utf-8"?>
<p:tagLst xmlns:p="http://schemas.openxmlformats.org/presentationml/2006/main">
  <p:tag name="AS_UNIQUEID" val="1009"/>
</p:tagLst>
</file>

<file path=ppt/tags/tag516.xml><?xml version="1.0" encoding="utf-8"?>
<p:tagLst xmlns:p="http://schemas.openxmlformats.org/presentationml/2006/main">
  <p:tag name="AS_UNIQUEID" val="1010"/>
</p:tagLst>
</file>

<file path=ppt/tags/tag517.xml><?xml version="1.0" encoding="utf-8"?>
<p:tagLst xmlns:p="http://schemas.openxmlformats.org/presentationml/2006/main">
  <p:tag name="AS_UNIQUEID" val="1011"/>
</p:tagLst>
</file>

<file path=ppt/tags/tag518.xml><?xml version="1.0" encoding="utf-8"?>
<p:tagLst xmlns:p="http://schemas.openxmlformats.org/presentationml/2006/main">
  <p:tag name="AS_UNIQUEID" val="1012"/>
</p:tagLst>
</file>

<file path=ppt/tags/tag519.xml><?xml version="1.0" encoding="utf-8"?>
<p:tagLst xmlns:p="http://schemas.openxmlformats.org/presentationml/2006/main">
  <p:tag name="AS_UNIQUEID" val="1013"/>
</p:tagLst>
</file>

<file path=ppt/tags/tag52.xml><?xml version="1.0" encoding="utf-8"?>
<p:tagLst xmlns:p="http://schemas.openxmlformats.org/presentationml/2006/main">
  <p:tag name="AS_UNIQUEID" val="549"/>
</p:tagLst>
</file>

<file path=ppt/tags/tag520.xml><?xml version="1.0" encoding="utf-8"?>
<p:tagLst xmlns:p="http://schemas.openxmlformats.org/presentationml/2006/main">
  <p:tag name="AS_UNIQUEID" val="1014"/>
</p:tagLst>
</file>

<file path=ppt/tags/tag521.xml><?xml version="1.0" encoding="utf-8"?>
<p:tagLst xmlns:p="http://schemas.openxmlformats.org/presentationml/2006/main">
  <p:tag name="AS_UNIQUEID" val="1015"/>
</p:tagLst>
</file>

<file path=ppt/tags/tag522.xml><?xml version="1.0" encoding="utf-8"?>
<p:tagLst xmlns:p="http://schemas.openxmlformats.org/presentationml/2006/main">
  <p:tag name="AS_UNIQUEID" val="1016"/>
</p:tagLst>
</file>

<file path=ppt/tags/tag523.xml><?xml version="1.0" encoding="utf-8"?>
<p:tagLst xmlns:p="http://schemas.openxmlformats.org/presentationml/2006/main">
  <p:tag name="AS_UNIQUEID" val="1017"/>
</p:tagLst>
</file>

<file path=ppt/tags/tag524.xml><?xml version="1.0" encoding="utf-8"?>
<p:tagLst xmlns:p="http://schemas.openxmlformats.org/presentationml/2006/main">
  <p:tag name="AS_UNIQUEID" val="1018"/>
</p:tagLst>
</file>

<file path=ppt/tags/tag525.xml><?xml version="1.0" encoding="utf-8"?>
<p:tagLst xmlns:p="http://schemas.openxmlformats.org/presentationml/2006/main">
  <p:tag name="AS_UNIQUEID" val="1019"/>
</p:tagLst>
</file>

<file path=ppt/tags/tag526.xml><?xml version="1.0" encoding="utf-8"?>
<p:tagLst xmlns:p="http://schemas.openxmlformats.org/presentationml/2006/main">
  <p:tag name="AS_UNIQUEID" val="1020"/>
</p:tagLst>
</file>

<file path=ppt/tags/tag527.xml><?xml version="1.0" encoding="utf-8"?>
<p:tagLst xmlns:p="http://schemas.openxmlformats.org/presentationml/2006/main">
  <p:tag name="AS_UNIQUEID" val="1021"/>
</p:tagLst>
</file>

<file path=ppt/tags/tag528.xml><?xml version="1.0" encoding="utf-8"?>
<p:tagLst xmlns:p="http://schemas.openxmlformats.org/presentationml/2006/main">
  <p:tag name="AS_UNIQUEID" val="1022"/>
</p:tagLst>
</file>

<file path=ppt/tags/tag529.xml><?xml version="1.0" encoding="utf-8"?>
<p:tagLst xmlns:p="http://schemas.openxmlformats.org/presentationml/2006/main">
  <p:tag name="AS_UNIQUEID" val="1023"/>
</p:tagLst>
</file>

<file path=ppt/tags/tag53.xml><?xml version="1.0" encoding="utf-8"?>
<p:tagLst xmlns:p="http://schemas.openxmlformats.org/presentationml/2006/main">
  <p:tag name="AS_UNIQUEID" val="550"/>
</p:tagLst>
</file>

<file path=ppt/tags/tag530.xml><?xml version="1.0" encoding="utf-8"?>
<p:tagLst xmlns:p="http://schemas.openxmlformats.org/presentationml/2006/main">
  <p:tag name="AS_UNIQUEID" val="1024"/>
</p:tagLst>
</file>

<file path=ppt/tags/tag531.xml><?xml version="1.0" encoding="utf-8"?>
<p:tagLst xmlns:p="http://schemas.openxmlformats.org/presentationml/2006/main">
  <p:tag name="AS_UNIQUEID" val="1025"/>
</p:tagLst>
</file>

<file path=ppt/tags/tag532.xml><?xml version="1.0" encoding="utf-8"?>
<p:tagLst xmlns:p="http://schemas.openxmlformats.org/presentationml/2006/main">
  <p:tag name="AS_UNIQUEID" val="1026"/>
</p:tagLst>
</file>

<file path=ppt/tags/tag533.xml><?xml version="1.0" encoding="utf-8"?>
<p:tagLst xmlns:p="http://schemas.openxmlformats.org/presentationml/2006/main">
  <p:tag name="AS_UNIQUEID" val="1027"/>
</p:tagLst>
</file>

<file path=ppt/tags/tag534.xml><?xml version="1.0" encoding="utf-8"?>
<p:tagLst xmlns:p="http://schemas.openxmlformats.org/presentationml/2006/main">
  <p:tag name="AS_UNIQUEID" val="1028"/>
</p:tagLst>
</file>

<file path=ppt/tags/tag535.xml><?xml version="1.0" encoding="utf-8"?>
<p:tagLst xmlns:p="http://schemas.openxmlformats.org/presentationml/2006/main">
  <p:tag name="AS_UNIQUEID" val="1029"/>
</p:tagLst>
</file>

<file path=ppt/tags/tag536.xml><?xml version="1.0" encoding="utf-8"?>
<p:tagLst xmlns:p="http://schemas.openxmlformats.org/presentationml/2006/main">
  <p:tag name="AS_UNIQUEID" val="1030"/>
</p:tagLst>
</file>

<file path=ppt/tags/tag537.xml><?xml version="1.0" encoding="utf-8"?>
<p:tagLst xmlns:p="http://schemas.openxmlformats.org/presentationml/2006/main">
  <p:tag name="AS_UNIQUEID" val="1031"/>
</p:tagLst>
</file>

<file path=ppt/tags/tag538.xml><?xml version="1.0" encoding="utf-8"?>
<p:tagLst xmlns:p="http://schemas.openxmlformats.org/presentationml/2006/main">
  <p:tag name="AS_UNIQUEID" val="1032"/>
</p:tagLst>
</file>

<file path=ppt/tags/tag539.xml><?xml version="1.0" encoding="utf-8"?>
<p:tagLst xmlns:p="http://schemas.openxmlformats.org/presentationml/2006/main">
  <p:tag name="AS_UNIQUEID" val="1033"/>
</p:tagLst>
</file>

<file path=ppt/tags/tag54.xml><?xml version="1.0" encoding="utf-8"?>
<p:tagLst xmlns:p="http://schemas.openxmlformats.org/presentationml/2006/main">
  <p:tag name="AS_UNIQUEID" val="551"/>
</p:tagLst>
</file>

<file path=ppt/tags/tag540.xml><?xml version="1.0" encoding="utf-8"?>
<p:tagLst xmlns:p="http://schemas.openxmlformats.org/presentationml/2006/main">
  <p:tag name="AS_UNIQUEID" val="1034"/>
</p:tagLst>
</file>

<file path=ppt/tags/tag541.xml><?xml version="1.0" encoding="utf-8"?>
<p:tagLst xmlns:p="http://schemas.openxmlformats.org/presentationml/2006/main">
  <p:tag name="AS_UNIQUEID" val="1035"/>
</p:tagLst>
</file>

<file path=ppt/tags/tag542.xml><?xml version="1.0" encoding="utf-8"?>
<p:tagLst xmlns:p="http://schemas.openxmlformats.org/presentationml/2006/main">
  <p:tag name="AS_UNIQUEID" val="1036"/>
</p:tagLst>
</file>

<file path=ppt/tags/tag543.xml><?xml version="1.0" encoding="utf-8"?>
<p:tagLst xmlns:p="http://schemas.openxmlformats.org/presentationml/2006/main">
  <p:tag name="AS_UNIQUEID" val="1037"/>
</p:tagLst>
</file>

<file path=ppt/tags/tag544.xml><?xml version="1.0" encoding="utf-8"?>
<p:tagLst xmlns:p="http://schemas.openxmlformats.org/presentationml/2006/main">
  <p:tag name="AS_UNIQUEID" val="1038"/>
</p:tagLst>
</file>

<file path=ppt/tags/tag545.xml><?xml version="1.0" encoding="utf-8"?>
<p:tagLst xmlns:p="http://schemas.openxmlformats.org/presentationml/2006/main">
  <p:tag name="AS_UNIQUEID" val="1039"/>
</p:tagLst>
</file>

<file path=ppt/tags/tag546.xml><?xml version="1.0" encoding="utf-8"?>
<p:tagLst xmlns:p="http://schemas.openxmlformats.org/presentationml/2006/main">
  <p:tag name="AS_UNIQUEID" val="1040"/>
</p:tagLst>
</file>

<file path=ppt/tags/tag547.xml><?xml version="1.0" encoding="utf-8"?>
<p:tagLst xmlns:p="http://schemas.openxmlformats.org/presentationml/2006/main">
  <p:tag name="AS_UNIQUEID" val="1041"/>
</p:tagLst>
</file>

<file path=ppt/tags/tag548.xml><?xml version="1.0" encoding="utf-8"?>
<p:tagLst xmlns:p="http://schemas.openxmlformats.org/presentationml/2006/main">
  <p:tag name="AS_UNIQUEID" val="1042"/>
</p:tagLst>
</file>

<file path=ppt/tags/tag549.xml><?xml version="1.0" encoding="utf-8"?>
<p:tagLst xmlns:p="http://schemas.openxmlformats.org/presentationml/2006/main">
  <p:tag name="AS_UNIQUEID" val="1043"/>
</p:tagLst>
</file>

<file path=ppt/tags/tag55.xml><?xml version="1.0" encoding="utf-8"?>
<p:tagLst xmlns:p="http://schemas.openxmlformats.org/presentationml/2006/main">
  <p:tag name="AS_UNIQUEID" val="552"/>
</p:tagLst>
</file>

<file path=ppt/tags/tag550.xml><?xml version="1.0" encoding="utf-8"?>
<p:tagLst xmlns:p="http://schemas.openxmlformats.org/presentationml/2006/main">
  <p:tag name="AS_UNIQUEID" val="1044"/>
</p:tagLst>
</file>

<file path=ppt/tags/tag551.xml><?xml version="1.0" encoding="utf-8"?>
<p:tagLst xmlns:p="http://schemas.openxmlformats.org/presentationml/2006/main">
  <p:tag name="AS_UNIQUEID" val="1045"/>
</p:tagLst>
</file>

<file path=ppt/tags/tag552.xml><?xml version="1.0" encoding="utf-8"?>
<p:tagLst xmlns:p="http://schemas.openxmlformats.org/presentationml/2006/main">
  <p:tag name="AS_UNIQUEID" val="1046"/>
</p:tagLst>
</file>

<file path=ppt/tags/tag553.xml><?xml version="1.0" encoding="utf-8"?>
<p:tagLst xmlns:p="http://schemas.openxmlformats.org/presentationml/2006/main">
  <p:tag name="AS_UNIQUEID" val="1047"/>
</p:tagLst>
</file>

<file path=ppt/tags/tag554.xml><?xml version="1.0" encoding="utf-8"?>
<p:tagLst xmlns:p="http://schemas.openxmlformats.org/presentationml/2006/main">
  <p:tag name="AS_UNIQUEID" val="1048"/>
</p:tagLst>
</file>

<file path=ppt/tags/tag555.xml><?xml version="1.0" encoding="utf-8"?>
<p:tagLst xmlns:p="http://schemas.openxmlformats.org/presentationml/2006/main">
  <p:tag name="AS_UNIQUEID" val="1049"/>
</p:tagLst>
</file>

<file path=ppt/tags/tag556.xml><?xml version="1.0" encoding="utf-8"?>
<p:tagLst xmlns:p="http://schemas.openxmlformats.org/presentationml/2006/main">
  <p:tag name="AS_UNIQUEID" val="1050"/>
</p:tagLst>
</file>

<file path=ppt/tags/tag557.xml><?xml version="1.0" encoding="utf-8"?>
<p:tagLst xmlns:p="http://schemas.openxmlformats.org/presentationml/2006/main">
  <p:tag name="AS_UNIQUEID" val="1051"/>
</p:tagLst>
</file>

<file path=ppt/tags/tag558.xml><?xml version="1.0" encoding="utf-8"?>
<p:tagLst xmlns:p="http://schemas.openxmlformats.org/presentationml/2006/main">
  <p:tag name="AS_UNIQUEID" val="1052"/>
</p:tagLst>
</file>

<file path=ppt/tags/tag559.xml><?xml version="1.0" encoding="utf-8"?>
<p:tagLst xmlns:p="http://schemas.openxmlformats.org/presentationml/2006/main">
  <p:tag name="AS_UNIQUEID" val="1053"/>
</p:tagLst>
</file>

<file path=ppt/tags/tag56.xml><?xml version="1.0" encoding="utf-8"?>
<p:tagLst xmlns:p="http://schemas.openxmlformats.org/presentationml/2006/main">
  <p:tag name="AS_UNIQUEID" val="553"/>
</p:tagLst>
</file>

<file path=ppt/tags/tag560.xml><?xml version="1.0" encoding="utf-8"?>
<p:tagLst xmlns:p="http://schemas.openxmlformats.org/presentationml/2006/main">
  <p:tag name="AS_UNIQUEID" val="1054"/>
</p:tagLst>
</file>

<file path=ppt/tags/tag561.xml><?xml version="1.0" encoding="utf-8"?>
<p:tagLst xmlns:p="http://schemas.openxmlformats.org/presentationml/2006/main">
  <p:tag name="AS_UNIQUEID" val="1055"/>
</p:tagLst>
</file>

<file path=ppt/tags/tag562.xml><?xml version="1.0" encoding="utf-8"?>
<p:tagLst xmlns:p="http://schemas.openxmlformats.org/presentationml/2006/main">
  <p:tag name="AS_UNIQUEID" val="1056"/>
</p:tagLst>
</file>

<file path=ppt/tags/tag563.xml><?xml version="1.0" encoding="utf-8"?>
<p:tagLst xmlns:p="http://schemas.openxmlformats.org/presentationml/2006/main">
  <p:tag name="AS_UNIQUEID" val="1057"/>
</p:tagLst>
</file>

<file path=ppt/tags/tag564.xml><?xml version="1.0" encoding="utf-8"?>
<p:tagLst xmlns:p="http://schemas.openxmlformats.org/presentationml/2006/main">
  <p:tag name="AS_UNIQUEID" val="1058"/>
</p:tagLst>
</file>

<file path=ppt/tags/tag565.xml><?xml version="1.0" encoding="utf-8"?>
<p:tagLst xmlns:p="http://schemas.openxmlformats.org/presentationml/2006/main">
  <p:tag name="AS_UNIQUEID" val="1059"/>
</p:tagLst>
</file>

<file path=ppt/tags/tag566.xml><?xml version="1.0" encoding="utf-8"?>
<p:tagLst xmlns:p="http://schemas.openxmlformats.org/presentationml/2006/main">
  <p:tag name="AS_UNIQUEID" val="1060"/>
</p:tagLst>
</file>

<file path=ppt/tags/tag567.xml><?xml version="1.0" encoding="utf-8"?>
<p:tagLst xmlns:p="http://schemas.openxmlformats.org/presentationml/2006/main">
  <p:tag name="AS_UNIQUEID" val="1061"/>
</p:tagLst>
</file>

<file path=ppt/tags/tag568.xml><?xml version="1.0" encoding="utf-8"?>
<p:tagLst xmlns:p="http://schemas.openxmlformats.org/presentationml/2006/main">
  <p:tag name="AS_UNIQUEID" val="1062"/>
</p:tagLst>
</file>

<file path=ppt/tags/tag569.xml><?xml version="1.0" encoding="utf-8"?>
<p:tagLst xmlns:p="http://schemas.openxmlformats.org/presentationml/2006/main">
  <p:tag name="AS_UNIQUEID" val="1063"/>
</p:tagLst>
</file>

<file path=ppt/tags/tag57.xml><?xml version="1.0" encoding="utf-8"?>
<p:tagLst xmlns:p="http://schemas.openxmlformats.org/presentationml/2006/main">
  <p:tag name="AS_UNIQUEID" val="554"/>
</p:tagLst>
</file>

<file path=ppt/tags/tag570.xml><?xml version="1.0" encoding="utf-8"?>
<p:tagLst xmlns:p="http://schemas.openxmlformats.org/presentationml/2006/main">
  <p:tag name="AS_UNIQUEID" val="1064"/>
</p:tagLst>
</file>

<file path=ppt/tags/tag571.xml><?xml version="1.0" encoding="utf-8"?>
<p:tagLst xmlns:p="http://schemas.openxmlformats.org/presentationml/2006/main">
  <p:tag name="AS_UNIQUEID" val="1065"/>
</p:tagLst>
</file>

<file path=ppt/tags/tag572.xml><?xml version="1.0" encoding="utf-8"?>
<p:tagLst xmlns:p="http://schemas.openxmlformats.org/presentationml/2006/main">
  <p:tag name="AS_UNIQUEID" val="1066"/>
</p:tagLst>
</file>

<file path=ppt/tags/tag573.xml><?xml version="1.0" encoding="utf-8"?>
<p:tagLst xmlns:p="http://schemas.openxmlformats.org/presentationml/2006/main">
  <p:tag name="AS_UNIQUEID" val="1067"/>
</p:tagLst>
</file>

<file path=ppt/tags/tag574.xml><?xml version="1.0" encoding="utf-8"?>
<p:tagLst xmlns:p="http://schemas.openxmlformats.org/presentationml/2006/main">
  <p:tag name="AS_UNIQUEID" val="1068"/>
</p:tagLst>
</file>

<file path=ppt/tags/tag575.xml><?xml version="1.0" encoding="utf-8"?>
<p:tagLst xmlns:p="http://schemas.openxmlformats.org/presentationml/2006/main">
  <p:tag name="AS_UNIQUEID" val="1069"/>
</p:tagLst>
</file>

<file path=ppt/tags/tag576.xml><?xml version="1.0" encoding="utf-8"?>
<p:tagLst xmlns:p="http://schemas.openxmlformats.org/presentationml/2006/main">
  <p:tag name="AS_UNIQUEID" val="1070"/>
</p:tagLst>
</file>

<file path=ppt/tags/tag577.xml><?xml version="1.0" encoding="utf-8"?>
<p:tagLst xmlns:p="http://schemas.openxmlformats.org/presentationml/2006/main">
  <p:tag name="AS_UNIQUEID" val="1071"/>
</p:tagLst>
</file>

<file path=ppt/tags/tag578.xml><?xml version="1.0" encoding="utf-8"?>
<p:tagLst xmlns:p="http://schemas.openxmlformats.org/presentationml/2006/main">
  <p:tag name="AS_UNIQUEID" val="1072"/>
</p:tagLst>
</file>

<file path=ppt/tags/tag579.xml><?xml version="1.0" encoding="utf-8"?>
<p:tagLst xmlns:p="http://schemas.openxmlformats.org/presentationml/2006/main">
  <p:tag name="AS_UNIQUEID" val="1073"/>
</p:tagLst>
</file>

<file path=ppt/tags/tag58.xml><?xml version="1.0" encoding="utf-8"?>
<p:tagLst xmlns:p="http://schemas.openxmlformats.org/presentationml/2006/main">
  <p:tag name="AS_UNIQUEID" val="555"/>
</p:tagLst>
</file>

<file path=ppt/tags/tag580.xml><?xml version="1.0" encoding="utf-8"?>
<p:tagLst xmlns:p="http://schemas.openxmlformats.org/presentationml/2006/main">
  <p:tag name="AS_UNIQUEID" val="1074"/>
</p:tagLst>
</file>

<file path=ppt/tags/tag581.xml><?xml version="1.0" encoding="utf-8"?>
<p:tagLst xmlns:p="http://schemas.openxmlformats.org/presentationml/2006/main">
  <p:tag name="AS_UNIQUEID" val="1075"/>
</p:tagLst>
</file>

<file path=ppt/tags/tag582.xml><?xml version="1.0" encoding="utf-8"?>
<p:tagLst xmlns:p="http://schemas.openxmlformats.org/presentationml/2006/main">
  <p:tag name="AS_UNIQUEID" val="1076"/>
</p:tagLst>
</file>

<file path=ppt/tags/tag583.xml><?xml version="1.0" encoding="utf-8"?>
<p:tagLst xmlns:p="http://schemas.openxmlformats.org/presentationml/2006/main">
  <p:tag name="AS_UNIQUEID" val="1077"/>
</p:tagLst>
</file>

<file path=ppt/tags/tag584.xml><?xml version="1.0" encoding="utf-8"?>
<p:tagLst xmlns:p="http://schemas.openxmlformats.org/presentationml/2006/main">
  <p:tag name="AS_UNIQUEID" val="1078"/>
</p:tagLst>
</file>

<file path=ppt/tags/tag585.xml><?xml version="1.0" encoding="utf-8"?>
<p:tagLst xmlns:p="http://schemas.openxmlformats.org/presentationml/2006/main">
  <p:tag name="AS_UNIQUEID" val="1079"/>
</p:tagLst>
</file>

<file path=ppt/tags/tag586.xml><?xml version="1.0" encoding="utf-8"?>
<p:tagLst xmlns:p="http://schemas.openxmlformats.org/presentationml/2006/main">
  <p:tag name="AS_UNIQUEID" val="1080"/>
</p:tagLst>
</file>

<file path=ppt/tags/tag587.xml><?xml version="1.0" encoding="utf-8"?>
<p:tagLst xmlns:p="http://schemas.openxmlformats.org/presentationml/2006/main">
  <p:tag name="AS_UNIQUEID" val="1081"/>
</p:tagLst>
</file>

<file path=ppt/tags/tag588.xml><?xml version="1.0" encoding="utf-8"?>
<p:tagLst xmlns:p="http://schemas.openxmlformats.org/presentationml/2006/main">
  <p:tag name="AS_UNIQUEID" val="1082"/>
</p:tagLst>
</file>

<file path=ppt/tags/tag589.xml><?xml version="1.0" encoding="utf-8"?>
<p:tagLst xmlns:p="http://schemas.openxmlformats.org/presentationml/2006/main">
  <p:tag name="AS_UNIQUEID" val="1083"/>
</p:tagLst>
</file>

<file path=ppt/tags/tag59.xml><?xml version="1.0" encoding="utf-8"?>
<p:tagLst xmlns:p="http://schemas.openxmlformats.org/presentationml/2006/main">
  <p:tag name="AS_UNIQUEID" val="556"/>
  <p:tag name="KSO_WM_DIAGRAM_VIRTUALLY_FRAME" val="{&quot;height&quot;:36.25,&quot;left&quot;:37.95,&quot;top&quot;:153.87503937007872,&quot;width&quot;:454}"/>
</p:tagLst>
</file>

<file path=ppt/tags/tag590.xml><?xml version="1.0" encoding="utf-8"?>
<p:tagLst xmlns:p="http://schemas.openxmlformats.org/presentationml/2006/main">
  <p:tag name="AS_UNIQUEID" val="1084"/>
</p:tagLst>
</file>

<file path=ppt/tags/tag591.xml><?xml version="1.0" encoding="utf-8"?>
<p:tagLst xmlns:p="http://schemas.openxmlformats.org/presentationml/2006/main">
  <p:tag name="AS_UNIQUEID" val="1085"/>
</p:tagLst>
</file>

<file path=ppt/tags/tag592.xml><?xml version="1.0" encoding="utf-8"?>
<p:tagLst xmlns:p="http://schemas.openxmlformats.org/presentationml/2006/main">
  <p:tag name="AS_UNIQUEID" val="1086"/>
</p:tagLst>
</file>

<file path=ppt/tags/tag593.xml><?xml version="1.0" encoding="utf-8"?>
<p:tagLst xmlns:p="http://schemas.openxmlformats.org/presentationml/2006/main">
  <p:tag name="AS_UNIQUEID" val="1087"/>
</p:tagLst>
</file>

<file path=ppt/tags/tag594.xml><?xml version="1.0" encoding="utf-8"?>
<p:tagLst xmlns:p="http://schemas.openxmlformats.org/presentationml/2006/main">
  <p:tag name="AS_UNIQUEID" val="1088"/>
</p:tagLst>
</file>

<file path=ppt/tags/tag595.xml><?xml version="1.0" encoding="utf-8"?>
<p:tagLst xmlns:p="http://schemas.openxmlformats.org/presentationml/2006/main">
  <p:tag name="AS_UNIQUEID" val="1089"/>
</p:tagLst>
</file>

<file path=ppt/tags/tag596.xml><?xml version="1.0" encoding="utf-8"?>
<p:tagLst xmlns:p="http://schemas.openxmlformats.org/presentationml/2006/main">
  <p:tag name="AS_UNIQUEID" val="1090"/>
</p:tagLst>
</file>

<file path=ppt/tags/tag597.xml><?xml version="1.0" encoding="utf-8"?>
<p:tagLst xmlns:p="http://schemas.openxmlformats.org/presentationml/2006/main">
  <p:tag name="AS_UNIQUEID" val="1091"/>
</p:tagLst>
</file>

<file path=ppt/tags/tag598.xml><?xml version="1.0" encoding="utf-8"?>
<p:tagLst xmlns:p="http://schemas.openxmlformats.org/presentationml/2006/main">
  <p:tag name="AS_UNIQUEID" val="1092"/>
</p:tagLst>
</file>

<file path=ppt/tags/tag599.xml><?xml version="1.0" encoding="utf-8"?>
<p:tagLst xmlns:p="http://schemas.openxmlformats.org/presentationml/2006/main">
  <p:tag name="AS_UNIQUEID" val="1093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00.xml><?xml version="1.0" encoding="utf-8"?>
<p:tagLst xmlns:p="http://schemas.openxmlformats.org/presentationml/2006/main">
  <p:tag name="AS_UNIQUEID" val="1094"/>
</p:tagLst>
</file>

<file path=ppt/tags/tag601.xml><?xml version="1.0" encoding="utf-8"?>
<p:tagLst xmlns:p="http://schemas.openxmlformats.org/presentationml/2006/main">
  <p:tag name="AS_UNIQUEID" val="1095"/>
</p:tagLst>
</file>

<file path=ppt/tags/tag602.xml><?xml version="1.0" encoding="utf-8"?>
<p:tagLst xmlns:p="http://schemas.openxmlformats.org/presentationml/2006/main">
  <p:tag name="AS_UNIQUEID" val="1096"/>
</p:tagLst>
</file>

<file path=ppt/tags/tag603.xml><?xml version="1.0" encoding="utf-8"?>
<p:tagLst xmlns:p="http://schemas.openxmlformats.org/presentationml/2006/main">
  <p:tag name="AS_UNIQUEID" val="1097"/>
</p:tagLst>
</file>

<file path=ppt/tags/tag604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498"/>
</p:tagLst>
</file>

<file path=ppt/tags/tag64.xml><?xml version="1.0" encoding="utf-8"?>
<p:tagLst xmlns:p="http://schemas.openxmlformats.org/presentationml/2006/main">
  <p:tag name="AS_UNIQUEID" val="560"/>
</p:tagLst>
</file>

<file path=ppt/tags/tag65.xml><?xml version="1.0" encoding="utf-8"?>
<p:tagLst xmlns:p="http://schemas.openxmlformats.org/presentationml/2006/main">
  <p:tag name="AS_UNIQUEID" val="561"/>
</p:tagLst>
</file>

<file path=ppt/tags/tag66.xml><?xml version="1.0" encoding="utf-8"?>
<p:tagLst xmlns:p="http://schemas.openxmlformats.org/presentationml/2006/main">
  <p:tag name="AS_UNIQUEID" val="562"/>
</p:tagLst>
</file>

<file path=ppt/tags/tag67.xml><?xml version="1.0" encoding="utf-8"?>
<p:tagLst xmlns:p="http://schemas.openxmlformats.org/presentationml/2006/main">
  <p:tag name="AS_UNIQUEID" val="563"/>
</p:tagLst>
</file>

<file path=ppt/tags/tag68.xml><?xml version="1.0" encoding="utf-8"?>
<p:tagLst xmlns:p="http://schemas.openxmlformats.org/presentationml/2006/main">
  <p:tag name="AS_UNIQUEID" val="564"/>
</p:tagLst>
</file>

<file path=ppt/tags/tag69.xml><?xml version="1.0" encoding="utf-8"?>
<p:tagLst xmlns:p="http://schemas.openxmlformats.org/presentationml/2006/main">
  <p:tag name="AS_UNIQUEID" val="565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KSO_WM_SPECIAL_SOURCE" val="bdnull"/>
</p:tagLst>
</file>

<file path=ppt/tags/tag71.xml><?xml version="1.0" encoding="utf-8"?>
<p:tagLst xmlns:p="http://schemas.openxmlformats.org/presentationml/2006/main">
  <p:tag name="AS_UNIQUEID" val="566"/>
</p:tagLst>
</file>

<file path=ppt/tags/tag72.xml><?xml version="1.0" encoding="utf-8"?>
<p:tagLst xmlns:p="http://schemas.openxmlformats.org/presentationml/2006/main">
  <p:tag name="AS_UNIQUEID" val="567"/>
  <p:tag name="KSO_WM_DIAGRAM_VIRTUALLY_FRAME" val="{&quot;height&quot;:407.40023622047244,&quot;left&quot;:128.5,&quot;top&quot;:94.19881889763778,&quot;width&quot;:763.1}"/>
</p:tagLst>
</file>

<file path=ppt/tags/tag73.xml><?xml version="1.0" encoding="utf-8"?>
<p:tagLst xmlns:p="http://schemas.openxmlformats.org/presentationml/2006/main">
  <p:tag name="AS_UNIQUEID" val="568"/>
  <p:tag name="KSO_WM_DIAGRAM_VIRTUALLY_FRAME" val="{&quot;height&quot;:407.40023622047244,&quot;left&quot;:128.5,&quot;top&quot;:94.19881889763778,&quot;width&quot;:763.1}"/>
</p:tagLst>
</file>

<file path=ppt/tags/tag74.xml><?xml version="1.0" encoding="utf-8"?>
<p:tagLst xmlns:p="http://schemas.openxmlformats.org/presentationml/2006/main">
  <p:tag name="AS_UNIQUEID" val="569"/>
</p:tagLst>
</file>

<file path=ppt/tags/tag75.xml><?xml version="1.0" encoding="utf-8"?>
<p:tagLst xmlns:p="http://schemas.openxmlformats.org/presentationml/2006/main">
  <p:tag name="AS_UNIQUEID" val="570"/>
  <p:tag name="KSO_WM_DIAGRAM_VIRTUALLY_FRAME" val="{&quot;height&quot;:407.40023622047244,&quot;left&quot;:128.5,&quot;top&quot;:94.19881889763778,&quot;width&quot;:763.1}"/>
</p:tagLst>
</file>

<file path=ppt/tags/tag76.xml><?xml version="1.0" encoding="utf-8"?>
<p:tagLst xmlns:p="http://schemas.openxmlformats.org/presentationml/2006/main">
  <p:tag name="AS_UNIQUEID" val="571"/>
  <p:tag name="KSO_WM_DIAGRAM_VIRTUALLY_FRAME" val="{&quot;height&quot;:407.40023622047244,&quot;left&quot;:128.5,&quot;top&quot;:94.19881889763778,&quot;width&quot;:763.1}"/>
</p:tagLst>
</file>

<file path=ppt/tags/tag77.xml><?xml version="1.0" encoding="utf-8"?>
<p:tagLst xmlns:p="http://schemas.openxmlformats.org/presentationml/2006/main">
  <p:tag name="AS_UNIQUEID" val="572"/>
  <p:tag name="KSO_WM_DIAGRAM_VIRTUALLY_FRAME" val="{&quot;height&quot;:407.40023622047244,&quot;left&quot;:128.5,&quot;top&quot;:94.19881889763778,&quot;width&quot;:763.1}"/>
</p:tagLst>
</file>

<file path=ppt/tags/tag78.xml><?xml version="1.0" encoding="utf-8"?>
<p:tagLst xmlns:p="http://schemas.openxmlformats.org/presentationml/2006/main">
  <p:tag name="AS_UNIQUEID" val="573"/>
  <p:tag name="KSO_WM_DIAGRAM_VIRTUALLY_FRAME" val="{&quot;height&quot;:407.40023622047244,&quot;left&quot;:128.5,&quot;top&quot;:94.19881889763778,&quot;width&quot;:763.1}"/>
</p:tagLst>
</file>

<file path=ppt/tags/tag79.xml><?xml version="1.0" encoding="utf-8"?>
<p:tagLst xmlns:p="http://schemas.openxmlformats.org/presentationml/2006/main">
  <p:tag name="AS_UNIQUEID" val="574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  <p:tag name="KSO_WM_DIAGRAM_VIRTUALLY_FRAME" val="{&quot;height&quot;:407.40023622047244,&quot;left&quot;:128.5,&quot;top&quot;:94.19881889763778,&quot;width&quot;:763.1}"/>
</p:tagLst>
</file>

<file path=ppt/tags/tag81.xml><?xml version="1.0" encoding="utf-8"?>
<p:tagLst xmlns:p="http://schemas.openxmlformats.org/presentationml/2006/main">
  <p:tag name="AS_UNIQUEID" val="576"/>
  <p:tag name="KSO_WM_DIAGRAM_VIRTUALLY_FRAME" val="{&quot;height&quot;:407.40023622047244,&quot;left&quot;:128.5,&quot;top&quot;:94.19881889763778,&quot;width&quot;:763.1}"/>
</p:tagLst>
</file>

<file path=ppt/tags/tag82.xml><?xml version="1.0" encoding="utf-8"?>
<p:tagLst xmlns:p="http://schemas.openxmlformats.org/presentationml/2006/main">
  <p:tag name="AS_UNIQUEID" val="577"/>
  <p:tag name="KSO_WM_DIAGRAM_VIRTUALLY_FRAME" val="{&quot;height&quot;:407.40023622047244,&quot;left&quot;:128.5,&quot;top&quot;:94.19881889763778,&quot;width&quot;:763.1}"/>
</p:tagLst>
</file>

<file path=ppt/tags/tag83.xml><?xml version="1.0" encoding="utf-8"?>
<p:tagLst xmlns:p="http://schemas.openxmlformats.org/presentationml/2006/main">
  <p:tag name="AS_UNIQUEID" val="578"/>
</p:tagLst>
</file>

<file path=ppt/tags/tag84.xml><?xml version="1.0" encoding="utf-8"?>
<p:tagLst xmlns:p="http://schemas.openxmlformats.org/presentationml/2006/main">
  <p:tag name="AS_UNIQUEID" val="579"/>
  <p:tag name="KSO_WM_DIAGRAM_VIRTUALLY_FRAME" val="{&quot;height&quot;:407.40023622047244,&quot;left&quot;:128.5,&quot;top&quot;:94.19881889763778,&quot;width&quot;:763.1}"/>
</p:tagLst>
</file>

<file path=ppt/tags/tag85.xml><?xml version="1.0" encoding="utf-8"?>
<p:tagLst xmlns:p="http://schemas.openxmlformats.org/presentationml/2006/main">
  <p:tag name="AS_UNIQUEID" val="580"/>
  <p:tag name="KSO_WM_DIAGRAM_VIRTUALLY_FRAME" val="{&quot;height&quot;:407.40023622047244,&quot;left&quot;:128.5,&quot;top&quot;:94.19881889763778,&quot;width&quot;:763.1}"/>
</p:tagLst>
</file>

<file path=ppt/tags/tag86.xml><?xml version="1.0" encoding="utf-8"?>
<p:tagLst xmlns:p="http://schemas.openxmlformats.org/presentationml/2006/main">
  <p:tag name="AS_UNIQUEID" val="581"/>
  <p:tag name="KSO_WM_DIAGRAM_VIRTUALLY_FRAME" val="{&quot;height&quot;:407.40023622047244,&quot;left&quot;:128.5,&quot;top&quot;:94.19881889763778,&quot;width&quot;:763.1}"/>
</p:tagLst>
</file>

<file path=ppt/tags/tag87.xml><?xml version="1.0" encoding="utf-8"?>
<p:tagLst xmlns:p="http://schemas.openxmlformats.org/presentationml/2006/main">
  <p:tag name="AS_UNIQUEID" val="582"/>
  <p:tag name="KSO_WM_DIAGRAM_VIRTUALLY_FRAME" val="{&quot;height&quot;:407.40023622047244,&quot;left&quot;:128.5,&quot;top&quot;:94.19881889763778,&quot;width&quot;:763.1}"/>
</p:tagLst>
</file>

<file path=ppt/tags/tag88.xml><?xml version="1.0" encoding="utf-8"?>
<p:tagLst xmlns:p="http://schemas.openxmlformats.org/presentationml/2006/main">
  <p:tag name="AS_UNIQUEID" val="583"/>
  <p:tag name="KSO_WM_DIAGRAM_VIRTUALLY_FRAME" val="{&quot;height&quot;:407.40023622047244,&quot;left&quot;:128.5,&quot;top&quot;:94.19881889763778,&quot;width&quot;:763.1}"/>
</p:tagLst>
</file>

<file path=ppt/tags/tag89.xml><?xml version="1.0" encoding="utf-8"?>
<p:tagLst xmlns:p="http://schemas.openxmlformats.org/presentationml/2006/main">
  <p:tag name="AS_UNIQUEID" val="58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  <p:tag name="KSO_WM_DIAGRAM_VIRTUALLY_FRAME" val="{&quot;height&quot;:407.40023622047244,&quot;left&quot;:128.5,&quot;top&quot;:94.19881889763778,&quot;width&quot;:763.1}"/>
</p:tagLst>
</file>

<file path=ppt/tags/tag91.xml><?xml version="1.0" encoding="utf-8"?>
<p:tagLst xmlns:p="http://schemas.openxmlformats.org/presentationml/2006/main">
  <p:tag name="AS_UNIQUEID" val="586"/>
  <p:tag name="KSO_WM_DIAGRAM_VIRTUALLY_FRAME" val="{&quot;height&quot;:407.40023622047244,&quot;left&quot;:128.5,&quot;top&quot;:94.19881889763778,&quot;width&quot;:763.1}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258</Paragraphs>
  <Slides>34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Wingdings</vt:lpstr>
      <vt:lpstr>黑体</vt:lpstr>
      <vt:lpstr>Cambria</vt:lpstr>
      <vt:lpstr>Calibri</vt:lpstr>
      <vt:lpstr>宋体</vt:lpstr>
      <vt:lpstr>Calibri Light</vt:lpstr>
      <vt:lpstr>微软雅黑</vt:lpstr>
      <vt:lpstr>楷体</vt:lpstr>
      <vt:lpstr>Times New Roman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2026-01-31T18:04:34Z</cp:lastPrinted>
  <dcterms:created xsi:type="dcterms:W3CDTF">2026-01-31T18:04:34Z</dcterms:created>
  <dcterms:modified xsi:type="dcterms:W3CDTF">2026-01-31T10:04:34Z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