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tiff" ContentType="image/tiff"/>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1" r:id="rId3"/>
    <p:sldMasterId id="2147483656" r:id="rId4"/>
  </p:sldMasterIdLst>
  <p:notesMasterIdLst>
    <p:notesMasterId r:id="rId5"/>
  </p:notesMasterIdLst>
  <p:sldIdLst>
    <p:sldId id="549" r:id="rId6"/>
    <p:sldId id="256" r:id="rId7"/>
    <p:sldId id="566" r:id="rId8"/>
    <p:sldId id="258" r:id="rId9"/>
    <p:sldId id="261" r:id="rId10"/>
    <p:sldId id="290" r:id="rId11"/>
    <p:sldId id="266" r:id="rId12"/>
    <p:sldId id="311" r:id="rId13"/>
    <p:sldId id="312" r:id="rId14"/>
    <p:sldId id="374" r:id="rId15"/>
    <p:sldId id="375" r:id="rId16"/>
    <p:sldId id="376" r:id="rId17"/>
    <p:sldId id="372" r:id="rId18"/>
    <p:sldId id="408" r:id="rId19"/>
    <p:sldId id="409" r:id="rId20"/>
    <p:sldId id="410" r:id="rId21"/>
    <p:sldId id="411" r:id="rId22"/>
    <p:sldId id="496" r:id="rId23"/>
    <p:sldId id="522" r:id="rId24"/>
    <p:sldId id="523" r:id="rId25"/>
    <p:sldId id="498" r:id="rId26"/>
    <p:sldId id="469" r:id="rId27"/>
    <p:sldId id="283" r:id="rId28"/>
    <p:sldId id="334" r:id="rId29"/>
    <p:sldId id="320" r:id="rId30"/>
    <p:sldId id="319" r:id="rId31"/>
    <p:sldId id="257" r:id="rId32"/>
    <p:sldId id="567" r:id="rId33"/>
    <p:sldId id="259" r:id="rId34"/>
    <p:sldId id="260" r:id="rId35"/>
    <p:sldId id="568" r:id="rId36"/>
    <p:sldId id="262" r:id="rId37"/>
    <p:sldId id="263" r:id="rId38"/>
    <p:sldId id="264" r:id="rId39"/>
    <p:sldId id="270" r:id="rId40"/>
    <p:sldId id="550" r:id="rId41"/>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256"/>
            <p14:sldId id="566"/>
            <p14:sldId id="258"/>
            <p14:sldId id="261"/>
            <p14:sldId id="290"/>
            <p14:sldId id="266"/>
            <p14:sldId id="311"/>
            <p14:sldId id="312"/>
            <p14:sldId id="374"/>
            <p14:sldId id="375"/>
            <p14:sldId id="376"/>
            <p14:sldId id="372"/>
            <p14:sldId id="408"/>
            <p14:sldId id="409"/>
            <p14:sldId id="410"/>
            <p14:sldId id="411"/>
            <p14:sldId id="496"/>
            <p14:sldId id="522"/>
            <p14:sldId id="523"/>
            <p14:sldId id="498"/>
            <p14:sldId id="469"/>
            <p14:sldId id="283"/>
            <p14:sldId id="334"/>
            <p14:sldId id="320"/>
            <p14:sldId id="319"/>
            <p14:sldId id="257"/>
            <p14:sldId id="567"/>
            <p14:sldId id="259"/>
            <p14:sldId id="260"/>
            <p14:sldId id="568"/>
            <p14:sldId id="262"/>
            <p14:sldId id="263"/>
            <p14:sldId id="264"/>
            <p14:sldId id="270"/>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幸全" initials="幸全" lastIdx="0" clrIdx="0"/>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64" d="100"/>
          <a:sy n="64" d="100"/>
        </p:scale>
        <p:origin x="720"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slideMaster" Target="slideMasters/slideMaster3.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tags" Target="tags/tag448.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44.w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4.xml" /><Relationship Id="rId2" Type="http://schemas.openxmlformats.org/officeDocument/2006/relationships/tags" Target="../tags/tag25.xml"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tags" Target="../tags/tag30.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2025/3/5</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31.xml" /><Relationship Id="rId4" Type="http://schemas.openxmlformats.org/officeDocument/2006/relationships/tags" Target="../tags/tag32.xml" /><Relationship Id="rId5" Type="http://schemas.openxmlformats.org/officeDocument/2006/relationships/tags" Target="../tags/tag33.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tags" Target="../tags/tag405.xml" /><Relationship Id="rId4" Type="http://schemas.openxmlformats.org/officeDocument/2006/relationships/tags" Target="../tags/tag406.xml" /><Relationship Id="rId5" Type="http://schemas.openxmlformats.org/officeDocument/2006/relationships/tags" Target="../tags/tag407.xml" /><Relationship Id="rId6" Type="http://schemas.openxmlformats.org/officeDocument/2006/relationships/tags" Target="../tags/tag408.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 Id="rId3" Type="http://schemas.openxmlformats.org/officeDocument/2006/relationships/tags" Target="../tags/tag415.xml" /><Relationship Id="rId4" Type="http://schemas.openxmlformats.org/officeDocument/2006/relationships/tags" Target="../tags/tag416.xml" /><Relationship Id="rId5" Type="http://schemas.openxmlformats.org/officeDocument/2006/relationships/tags" Target="../tags/tag417.xml" /><Relationship Id="rId6" Type="http://schemas.openxmlformats.org/officeDocument/2006/relationships/tags" Target="../tags/tag418.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317.xml" /><Relationship Id="rId4" Type="http://schemas.openxmlformats.org/officeDocument/2006/relationships/tags" Target="../tags/tag318.xml" /><Relationship Id="rId5" Type="http://schemas.openxmlformats.org/officeDocument/2006/relationships/tags" Target="../tags/tag319.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350.xml" /><Relationship Id="rId4" Type="http://schemas.openxmlformats.org/officeDocument/2006/relationships/tags" Target="../tags/tag351.xml" /><Relationship Id="rId5" Type="http://schemas.openxmlformats.org/officeDocument/2006/relationships/tags" Target="../tags/tag352.xml" /><Relationship Id="rId6" Type="http://schemas.openxmlformats.org/officeDocument/2006/relationships/tags" Target="../tags/tag353.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360.xml" /><Relationship Id="rId4" Type="http://schemas.openxmlformats.org/officeDocument/2006/relationships/tags" Target="../tags/tag361.xml" /><Relationship Id="rId5" Type="http://schemas.openxmlformats.org/officeDocument/2006/relationships/tags" Target="../tags/tag362.xml" /><Relationship Id="rId6" Type="http://schemas.openxmlformats.org/officeDocument/2006/relationships/tags" Target="../tags/tag363.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369.xml" /><Relationship Id="rId4" Type="http://schemas.openxmlformats.org/officeDocument/2006/relationships/tags" Target="../tags/tag370.xml" /><Relationship Id="rId5" Type="http://schemas.openxmlformats.org/officeDocument/2006/relationships/tags" Target="../tags/tag371.xml" /><Relationship Id="rId6" Type="http://schemas.openxmlformats.org/officeDocument/2006/relationships/tags" Target="../tags/tag372.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378.xml" /><Relationship Id="rId4" Type="http://schemas.openxmlformats.org/officeDocument/2006/relationships/tags" Target="../tags/tag379.xml" /><Relationship Id="rId5" Type="http://schemas.openxmlformats.org/officeDocument/2006/relationships/tags" Target="../tags/tag380.xml" /><Relationship Id="rId6" Type="http://schemas.openxmlformats.org/officeDocument/2006/relationships/tags" Target="../tags/tag38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 Id="rId3" Type="http://schemas.openxmlformats.org/officeDocument/2006/relationships/tags" Target="../tags/tag386.xml" /><Relationship Id="rId4" Type="http://schemas.openxmlformats.org/officeDocument/2006/relationships/tags" Target="../tags/tag387.xml" /><Relationship Id="rId5" Type="http://schemas.openxmlformats.org/officeDocument/2006/relationships/tags" Target="../tags/tag388.xml" /><Relationship Id="rId6" Type="http://schemas.openxmlformats.org/officeDocument/2006/relationships/tags" Target="../tags/tag389.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397.xml" /><Relationship Id="rId4" Type="http://schemas.openxmlformats.org/officeDocument/2006/relationships/tags" Target="../tags/tag398.xml" /><Relationship Id="rId5" Type="http://schemas.openxmlformats.org/officeDocument/2006/relationships/tags" Target="../tags/tag399.xml" /><Relationship Id="rId6" Type="http://schemas.openxmlformats.org/officeDocument/2006/relationships/tags" Target="../tags/tag400.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83970" name="幻灯片图像占位符 83969"/>
          <p:cNvSpPr>
            <a:spLocks noGrp="1" noRot="1" noChangeAspect="1" noTextEdit="1"/>
          </p:cNvSpPr>
          <p:nvPr>
            <p:ph type="sldImg"/>
            <p:custDataLst>
              <p:tags r:id="rId4"/>
            </p:custDataLst>
          </p:nvPr>
        </p:nvSpPr>
        <p:spPr>
          <a:xfrm>
            <a:off x="2916238" y="857250"/>
            <a:ext cx="4114800" cy="2314575"/>
          </a:xfrm>
        </p:spPr>
      </p:sp>
      <p:sp>
        <p:nvSpPr>
          <p:cNvPr id="83971" name="文本占位符 83970"/>
          <p:cNvSpPr txBox="1">
            <a:spLocks noGrp="1"/>
          </p:cNvSpPr>
          <p:nvPr>
            <p:ph type="body" idx="1"/>
            <p:custDataLst>
              <p:tags r:id="rId5"/>
            </p:custDataLst>
          </p:nvPr>
        </p:nvSpPr>
        <p:spPr/>
        <p:txBody>
          <a:bodyPr/>
          <a:lstStyle/>
          <a:p>
            <a:pPr lvl="0"/>
            <a:endParaRPr/>
          </a:p>
        </p:txBody>
      </p:sp>
      <p:sp>
        <p:nvSpPr>
          <p:cNvPr id="2" name="灯片编号占位符 1"/>
          <p:cNvSpPr>
            <a:spLocks noGrp="1"/>
          </p:cNvSpPr>
          <p:nvPr>
            <p:ph type="sldNum" sz="quarter" idx="2"/>
            <p:custDataLst>
              <p:tags r:id="rId6"/>
            </p:custDataLst>
          </p:nvPr>
        </p:nvSpPr>
        <p:spPr/>
        <p:txBody>
          <a:bodyPr/>
          <a:lstStyle/>
          <a:p>
            <a:pPr lvl="0" algn="r"/>
            <a:fld id="{9A0DB2DC-4C9A-4742-B13C-FB6460FD3503}" type="slidenum">
              <a:rPr lang="zh-CN" altLang="en-US" sz="1200"/>
              <a:t>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a:xfrm>
            <a:off x="2916238" y="857250"/>
            <a:ext cx="4114800" cy="2314575"/>
          </a:xfrm>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tags" Target="../tags/tag15.xml" /><Relationship Id="rId3"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custDataLst>
            <p:tags r:id="rId1"/>
          </p:custDataLst>
        </p:nvPr>
      </p:nvGrpSpPr>
      <p:grpSpPr>
        <a:xfrm>
          <a:off x="0" y="0"/>
          <a:ext cx="0" cy="0"/>
        </a:xfrm>
      </p:grpSpPr>
      <p:sp>
        <p:nvSpPr>
          <p:cNvPr id="4"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sz="133">
              <a:solidFill>
                <a:prstClr val="white"/>
              </a:solidFill>
            </a:endParaRPr>
          </a:p>
        </p:txBody>
      </p:sp>
      <p:sp>
        <p:nvSpPr>
          <p:cNvPr id="3" name="文本框 18"/>
          <p:cNvSpPr txBox="1"/>
          <p:nvPr userDrawn="1">
            <p:custDataLst>
              <p:tags r:id="rId3"/>
            </p:custDataLst>
          </p:nvPr>
        </p:nvSpPr>
        <p:spPr>
          <a:xfrm>
            <a:off x="645723" y="-59337"/>
            <a:ext cx="1903085" cy="60523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3" b="1">
                <a:solidFill>
                  <a:prstClr val="black"/>
                </a:solidFill>
                <a:latin typeface="宋体" panose="02010600030101010101" pitchFamily="2" charset="-122"/>
                <a:ea typeface="宋体" panose="02010600030101010101" pitchFamily="2" charset="-122"/>
              </a:rPr>
              <a:t>导入新知</a:t>
            </a:r>
          </a:p>
        </p:txBody>
      </p:sp>
    </p:spTree>
    <p:extLst>
      <p:ext uri="{BB962C8B-B14F-4D97-AF65-F5344CB8AC3E}">
        <p14:creationId xmlns:p14="http://schemas.microsoft.com/office/powerpoint/2010/main" val="3356703981"/>
      </p:ext>
    </p:extLst>
  </p:cSld>
  <p:clrMapOvr>
    <a:masterClrMapping/>
  </p:clrMapOvr>
  <p:transition spd="slow" advTm="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custDataLst>
            <p:tags r:id="rId1"/>
          </p:custDataLst>
        </p:nvPr>
      </p:nvGrpSpPr>
      <p:grpSpPr>
        <a:xfrm>
          <a:off x="0" y="0"/>
          <a:ext cx="0" cy="0"/>
        </a:xfrm>
      </p:grpSpPr>
      <p:sp>
        <p:nvSpPr>
          <p:cNvPr id="5"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sz="133">
              <a:solidFill>
                <a:prstClr val="white"/>
              </a:solidFill>
            </a:endParaRPr>
          </a:p>
        </p:txBody>
      </p:sp>
      <p:sp>
        <p:nvSpPr>
          <p:cNvPr id="3" name="文本框 18"/>
          <p:cNvSpPr txBox="1"/>
          <p:nvPr userDrawn="1">
            <p:custDataLst>
              <p:tags r:id="rId3"/>
            </p:custDataLst>
          </p:nvPr>
        </p:nvSpPr>
        <p:spPr>
          <a:xfrm>
            <a:off x="645723" y="-59337"/>
            <a:ext cx="1903085" cy="60523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3" b="1">
                <a:solidFill>
                  <a:prstClr val="black"/>
                </a:solidFill>
                <a:latin typeface="宋体" panose="02010600030101010101" pitchFamily="2" charset="-122"/>
                <a:ea typeface="宋体" panose="02010600030101010101" pitchFamily="2" charset="-122"/>
              </a:rPr>
              <a:t>探究新知</a:t>
            </a:r>
          </a:p>
        </p:txBody>
      </p:sp>
    </p:spTree>
    <p:extLst>
      <p:ext uri="{BB962C8B-B14F-4D97-AF65-F5344CB8AC3E}">
        <p14:creationId xmlns:p14="http://schemas.microsoft.com/office/powerpoint/2010/main" val="2016375908"/>
      </p:ext>
    </p:extLst>
  </p:cSld>
  <p:clrMapOvr>
    <a:masterClrMapping/>
  </p:clrMapOvr>
  <p:transition spd="slow">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69939"/>
            <a:ext cx="1903085" cy="60523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3" b="1">
                <a:solidFill>
                  <a:prstClr val="black"/>
                </a:solidFill>
                <a:latin typeface="宋体" panose="02010600030101010101" pitchFamily="2" charset="-122"/>
                <a:ea typeface="宋体" panose="02010600030101010101" pitchFamily="2" charset="-122"/>
              </a:rPr>
              <a:t>巩固练习</a:t>
            </a:r>
          </a:p>
        </p:txBody>
      </p:sp>
    </p:spTree>
    <p:extLst>
      <p:ext uri="{BB962C8B-B14F-4D97-AF65-F5344CB8AC3E}">
        <p14:creationId xmlns:p14="http://schemas.microsoft.com/office/powerpoint/2010/main" val="1541271131"/>
      </p:ext>
    </p:extLst>
  </p:cSld>
  <p:clrMapOvr>
    <a:masterClrMapping/>
  </p:clrMapOvr>
  <p:transition spd="slow">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表格">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59337"/>
            <a:ext cx="1903085" cy="60523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3" b="1">
                <a:solidFill>
                  <a:prstClr val="black"/>
                </a:solidFill>
                <a:latin typeface="宋体" panose="02010600030101010101" pitchFamily="2" charset="-122"/>
                <a:ea typeface="宋体" panose="02010600030101010101" pitchFamily="2" charset="-122"/>
              </a:rPr>
              <a:t>课堂检测</a:t>
            </a:r>
          </a:p>
        </p:txBody>
      </p:sp>
    </p:spTree>
    <p:extLst>
      <p:ext uri="{BB962C8B-B14F-4D97-AF65-F5344CB8AC3E}">
        <p14:creationId xmlns:p14="http://schemas.microsoft.com/office/powerpoint/2010/main" val="4247576168"/>
      </p:ext>
    </p:extLst>
  </p:cSld>
  <p:clrMapOvr>
    <a:masterClrMapping/>
  </p:clrMapOvr>
  <p:transition spd="slow">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页">
    <p:bg>
      <p:bgPr>
        <a:solidFill>
          <a:schemeClr val="bg1"/>
        </a:solidFill>
        <a:effectLst/>
      </p:bgPr>
    </p:bg>
    <p:spTree>
      <p:nvGrpSpPr>
        <p:cNvPr id="1" name=""/>
        <p:cNvGrpSpPr/>
        <p:nvPr>
          <p:custDataLst>
            <p:tags r:id="rId1"/>
          </p:custDataLst>
        </p:nvPr>
      </p:nvGrpSpPr>
      <p:grpSpPr>
        <a:xfrm>
          <a:off x="0" y="0"/>
          <a:ext cx="0" cy="0"/>
        </a:xfrm>
      </p:grpSpPr>
      <p:sp>
        <p:nvSpPr>
          <p:cNvPr id="5" name="文本框 18"/>
          <p:cNvSpPr txBox="1"/>
          <p:nvPr userDrawn="1">
            <p:custDataLst>
              <p:tags r:id="rId2"/>
            </p:custDataLst>
          </p:nvPr>
        </p:nvSpPr>
        <p:spPr>
          <a:xfrm>
            <a:off x="645723" y="-16932"/>
            <a:ext cx="1903085" cy="60523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3" b="1">
                <a:solidFill>
                  <a:prstClr val="black"/>
                </a:solidFill>
                <a:latin typeface="Segoe Print" panose="02000600000000000000" charset="0"/>
                <a:ea typeface="Segoe Print" panose="02000600000000000000" charset="0"/>
              </a:rPr>
              <a:t>课堂小结</a:t>
            </a:r>
          </a:p>
        </p:txBody>
      </p:sp>
    </p:spTree>
    <p:extLst>
      <p:ext uri="{BB962C8B-B14F-4D97-AF65-F5344CB8AC3E}">
        <p14:creationId xmlns:p14="http://schemas.microsoft.com/office/powerpoint/2010/main" val="1832621736"/>
      </p:ext>
    </p:extLst>
  </p:cSld>
  <p:clrMapOvr>
    <a:masterClrMapping/>
  </p:clrMapOvr>
  <p:transition spd="slow">
    <p:random/>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1.png" /><Relationship Id="rId5" Type="http://schemas.openxmlformats.org/officeDocument/2006/relationships/tags" Target="../tags/tag3.xml" /><Relationship Id="rId6" Type="http://schemas.openxmlformats.org/officeDocument/2006/relationships/image" Target="../media/image2.jpeg" /><Relationship Id="rId7" Type="http://schemas.openxmlformats.org/officeDocument/2006/relationships/tags" Target="../tags/tag4.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9.xml" /><Relationship Id="rId11" Type="http://schemas.openxmlformats.org/officeDocument/2006/relationships/image" Target="../media/image2.jpeg" /><Relationship Id="rId12" Type="http://schemas.openxmlformats.org/officeDocument/2006/relationships/tags" Target="../tags/tag20.xml" /><Relationship Id="rId13" Type="http://schemas.openxmlformats.org/officeDocument/2006/relationships/theme" Target="../theme/theme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tags" Target="../tags/tag18.xml"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1.png" /></Relationships>
</file>

<file path=ppt/slideMasters/_rels/slideMaster3.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ags" Target="../tags/tag22.xml" /><Relationship Id="rId5" Type="http://schemas.openxmlformats.org/officeDocument/2006/relationships/image" Target="../media/image2.jpeg" /><Relationship Id="rId6" Type="http://schemas.openxmlformats.org/officeDocument/2006/relationships/tags" Target="../tags/tag23.xml" /><Relationship Id="rId7"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6">
            <a:lum/>
            <a:extLst>
              <a:ext uri="{28A0092B-C50C-407E-A947-70E740481C1C}">
                <a14:useLocalDpi xmlns:a14="http://schemas.microsoft.com/office/drawing/2010/main"/>
              </a:ext>
            </a:extLst>
          </a:blip>
          <a:stretch>
            <a:fillRect/>
          </a:stretch>
        </a:blipFill>
        <a:effectLst/>
      </p:bgPr>
    </p:bg>
    <p:spTree>
      <p:nvGrpSpPr>
        <p:cNvPr id="1" name=""/>
        <p:cNvGrpSpPr/>
        <p:nvPr>
          <p:custDataLst>
            <p:tags r:id="rId2"/>
          </p:custDataLst>
        </p:nvPr>
      </p:nvGrpSpPr>
      <p:grpSpPr>
        <a:xfrm>
          <a:off x="0" y="0"/>
          <a:ext cx="0" cy="0"/>
        </a:xfrm>
      </p:grpSpPr>
      <p:pic>
        <p:nvPicPr>
          <p:cNvPr id="2" name="图片 1073743875" descr="学科网 zxxk.com" title=""/>
          <p:cNvPicPr>
            <a:picLocks noChangeAspect="1"/>
          </p:cNvPicPr>
          <p:nvPr>
            <p:custDataLst>
              <p:tags r:id="rId5"/>
            </p:custDataLst>
          </p:nvPr>
        </p:nvPicPr>
        <p:blipFill>
          <a:blip r:embed="rId4" r:link="rId3"/>
          <a:stretch>
            <a:fillRect/>
          </a:stretch>
        </p:blipFill>
        <p:spPr>
          <a:xfrm>
            <a:off x="838200" y="365125"/>
            <a:ext cx="9525" cy="9525"/>
          </a:xfrm>
          <a:prstGeom prst="rect">
            <a:avLst/>
          </a:prstGeom>
          <a:noFill/>
          <a:ln>
            <a:noFill/>
            <a:miter lim="800000"/>
          </a:ln>
        </p:spPr>
      </p:pic>
    </p:spTree>
    <p:custDataLst>
      <p:tags r:id="rId7"/>
    </p:custDataLst>
  </p:cSld>
  <p:clrMap bg1="lt1" tx1="dk1" bg2="lt2" tx2="dk2" accent1="accent1" accent2="accent2" accent3="accent3" accent4="accent4" accent5="accent5" accent6="accent6" hlink="hlink" folHlink="folHlink"/>
  <p:sldLayoutIdLst>
    <p:sldLayoutId id="2147483650" r:id="rId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1">
            <a:lum/>
            <a:extLst>
              <a:ext uri="{28A0092B-C50C-407E-A947-70E740481C1C}">
                <a14:useLocalDpi xmlns:a14="http://schemas.microsoft.com/office/drawing/2010/main"/>
              </a:ext>
            </a:extLst>
          </a:blip>
          <a:stretch>
            <a:fillRect/>
          </a:stretch>
        </a:blipFill>
        <a:effectLst/>
      </p:bgPr>
    </p:bg>
    <p:spTree>
      <p:nvGrpSpPr>
        <p:cNvPr id="1" name=""/>
        <p:cNvGrpSpPr/>
        <p:nvPr>
          <p:custDataLst>
            <p:tags r:id="rId7"/>
          </p:custDataLst>
        </p:nvPr>
      </p:nvGrpSpPr>
      <p:grpSpPr>
        <a:xfrm>
          <a:off x="0" y="0"/>
          <a:ext cx="0" cy="0"/>
        </a:xfrm>
      </p:grpSpPr>
      <p:pic>
        <p:nvPicPr>
          <p:cNvPr id="2" name="图片 1073743875" descr="学科网 zxxk.com" title=""/>
          <p:cNvPicPr>
            <a:picLocks noChangeAspect="1"/>
          </p:cNvPicPr>
          <p:nvPr>
            <p:custDataLst>
              <p:tags r:id="rId10"/>
            </p:custDataLst>
          </p:nvPr>
        </p:nvPicPr>
        <p:blipFill>
          <a:blip r:embed="rId9" r:link="rId8"/>
          <a:stretch>
            <a:fillRect/>
          </a:stretch>
        </p:blipFill>
        <p:spPr>
          <a:xfrm>
            <a:off x="838200" y="365125"/>
            <a:ext cx="9525" cy="9525"/>
          </a:xfrm>
          <a:prstGeom prst="rect">
            <a:avLst/>
          </a:prstGeom>
          <a:noFill/>
          <a:ln>
            <a:noFill/>
            <a:miter lim="800000"/>
          </a:ln>
        </p:spPr>
      </p:pic>
    </p:spTree>
    <p:custDataLst>
      <p:tags r:id="rId12"/>
    </p:custData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 id="2147483660" r:id="rId5"/>
    <p:sldLayoutId id="2147483661" r:id="rId6"/>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extLst>
              <a:ext uri="{28A0092B-C50C-407E-A947-70E740481C1C}">
                <a14:useLocalDpi xmlns:a14="http://schemas.microsoft.com/office/drawing/2010/main"/>
              </a:ext>
            </a:extLst>
          </a:blip>
          <a:stretch>
            <a:fillRect/>
          </a:stretch>
        </a:blipFill>
        <a:effectLst/>
      </p:bgPr>
    </p:bg>
    <p:spTree>
      <p:nvGrpSpPr>
        <p:cNvPr id="1" name=""/>
        <p:cNvGrpSpPr/>
        <p:nvPr>
          <p:custDataLst>
            <p:tags r:id="rId1"/>
          </p:custDataLst>
        </p:nvPr>
      </p:nvGrpSpPr>
      <p:grpSpPr>
        <a:xfrm>
          <a:off x="0" y="0"/>
          <a:ext cx="0" cy="0"/>
        </a:xfrm>
      </p:grpSpPr>
      <p:pic>
        <p:nvPicPr>
          <p:cNvPr id="2" name="图片 1073743875" descr="学科网 zxxk.com" title=""/>
          <p:cNvPicPr>
            <a:picLocks noChangeAspect="1"/>
          </p:cNvPicPr>
          <p:nvPr>
            <p:custDataLst>
              <p:tags r:id="rId4"/>
            </p:custDataLst>
          </p:nvPr>
        </p:nvPicPr>
        <p:blipFill>
          <a:blip r:embed="rId3" r:link="rId2"/>
          <a:stretch>
            <a:fillRect/>
          </a:stretch>
        </p:blipFill>
        <p:spPr>
          <a:xfrm>
            <a:off x="838200" y="365125"/>
            <a:ext cx="9525" cy="9525"/>
          </a:xfrm>
          <a:prstGeom prst="rect">
            <a:avLst/>
          </a:prstGeom>
          <a:noFill/>
          <a:ln>
            <a:noFill/>
            <a:miter lim="800000"/>
          </a:ln>
        </p:spPr>
      </p:pic>
    </p:spTree>
    <p:custDataLst>
      <p:tags r:id="rId6"/>
    </p:custDataLst>
    <p:extLst>
      <p:ext uri="{BB962C8B-B14F-4D97-AF65-F5344CB8AC3E}">
        <p14:creationId xmlns:p14="http://schemas.microsoft.com/office/powerpoint/2010/main" val="2785682153"/>
      </p:ext>
    </p:extLst>
  </p:cSld>
  <p:clrMap bg1="lt1" tx1="dk1" bg2="lt2" tx2="dk2" accent1="accent1" accent2="accent2" accent3="accent3" accent4="accent4" accent5="accent5" accent6="accent6" hlink="hlink" folHlink="folHlink"/>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0.xml" /><Relationship Id="rId11" Type="http://schemas.openxmlformats.org/officeDocument/2006/relationships/image" Target="../media/image4.png" /><Relationship Id="rId12" Type="http://schemas.openxmlformats.org/officeDocument/2006/relationships/tags" Target="../tags/tag41.xml" /><Relationship Id="rId13" Type="http://schemas.openxmlformats.org/officeDocument/2006/relationships/tags" Target="../tags/tag42.xml" /><Relationship Id="rId14" Type="http://schemas.openxmlformats.org/officeDocument/2006/relationships/image" Target="../media/image5.png" /><Relationship Id="rId15" Type="http://schemas.openxmlformats.org/officeDocument/2006/relationships/tags" Target="../tags/tag43.xml" /><Relationship Id="rId16" Type="http://schemas.openxmlformats.org/officeDocument/2006/relationships/image" Target="../media/image6.jpeg" /><Relationship Id="rId17" Type="http://schemas.openxmlformats.org/officeDocument/2006/relationships/audio" Target="../media/chimes1.wav" /><Relationship Id="rId2" Type="http://schemas.openxmlformats.org/officeDocument/2006/relationships/notesSlide" Target="../notesSlides/notesSlide1.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tags" Target="../tags/tag38.xml" /><Relationship Id="rId8" Type="http://schemas.openxmlformats.org/officeDocument/2006/relationships/tags" Target="../tags/tag39.xml" /><Relationship Id="rId9"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57.xml" /><Relationship Id="rId11" Type="http://schemas.openxmlformats.org/officeDocument/2006/relationships/tags" Target="../tags/tag158.xml" /><Relationship Id="rId12" Type="http://schemas.openxmlformats.org/officeDocument/2006/relationships/tags" Target="../tags/tag159.xml" /><Relationship Id="rId2" Type="http://schemas.openxmlformats.org/officeDocument/2006/relationships/tags" Target="../tags/tag149.xml"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tags" Target="../tags/tag154.xml" /><Relationship Id="rId8" Type="http://schemas.openxmlformats.org/officeDocument/2006/relationships/tags" Target="../tags/tag155.xml" /><Relationship Id="rId9" Type="http://schemas.openxmlformats.org/officeDocument/2006/relationships/tags" Target="../tags/tag15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60.xml" /><Relationship Id="rId3" Type="http://schemas.openxmlformats.org/officeDocument/2006/relationships/tags" Target="../tags/tag161.xml" /><Relationship Id="rId4" Type="http://schemas.openxmlformats.org/officeDocument/2006/relationships/tags" Target="../tags/tag16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71.xml" /><Relationship Id="rId11" Type="http://schemas.openxmlformats.org/officeDocument/2006/relationships/tags" Target="../tags/tag172.xml" /><Relationship Id="rId12" Type="http://schemas.openxmlformats.org/officeDocument/2006/relationships/tags" Target="../tags/tag173.xml" /><Relationship Id="rId2" Type="http://schemas.openxmlformats.org/officeDocument/2006/relationships/tags" Target="../tags/tag163.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tags" Target="../tags/tag167.xml" /><Relationship Id="rId7" Type="http://schemas.openxmlformats.org/officeDocument/2006/relationships/tags" Target="../tags/tag168.xml" /><Relationship Id="rId8" Type="http://schemas.openxmlformats.org/officeDocument/2006/relationships/tags" Target="../tags/tag169.xml" /><Relationship Id="rId9" Type="http://schemas.openxmlformats.org/officeDocument/2006/relationships/tags" Target="../tags/tag17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74.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tags" Target="../tags/tag17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21.gif" /><Relationship Id="rId11" Type="http://schemas.openxmlformats.org/officeDocument/2006/relationships/tags" Target="../tags/tag186.xml" /><Relationship Id="rId12" Type="http://schemas.openxmlformats.org/officeDocument/2006/relationships/image" Target="../media/image22.gif" /><Relationship Id="rId13" Type="http://schemas.openxmlformats.org/officeDocument/2006/relationships/tags" Target="../tags/tag187.xml" /><Relationship Id="rId14" Type="http://schemas.openxmlformats.org/officeDocument/2006/relationships/tags" Target="../tags/tag188.xml" /><Relationship Id="rId15" Type="http://schemas.openxmlformats.org/officeDocument/2006/relationships/image" Target="../media/image23.gif" /><Relationship Id="rId16" Type="http://schemas.openxmlformats.org/officeDocument/2006/relationships/tags" Target="../tags/tag189.xml" /><Relationship Id="rId17" Type="http://schemas.openxmlformats.org/officeDocument/2006/relationships/tags" Target="../tags/tag190.xml" /><Relationship Id="rId18" Type="http://schemas.openxmlformats.org/officeDocument/2006/relationships/image" Target="../media/image24.gif" /><Relationship Id="rId19" Type="http://schemas.openxmlformats.org/officeDocument/2006/relationships/tags" Target="../tags/tag191.xml" /><Relationship Id="rId2" Type="http://schemas.openxmlformats.org/officeDocument/2006/relationships/tags" Target="../tags/tag178.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tags" Target="../tags/tag184.xml" /><Relationship Id="rId9" Type="http://schemas.openxmlformats.org/officeDocument/2006/relationships/tags" Target="../tags/tag18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99.xml" /><Relationship Id="rId11" Type="http://schemas.openxmlformats.org/officeDocument/2006/relationships/image" Target="../media/image26.png" /><Relationship Id="rId12" Type="http://schemas.openxmlformats.org/officeDocument/2006/relationships/tags" Target="../tags/tag200.xml" /><Relationship Id="rId13" Type="http://schemas.openxmlformats.org/officeDocument/2006/relationships/tags" Target="../tags/tag201.xml" /><Relationship Id="rId14" Type="http://schemas.openxmlformats.org/officeDocument/2006/relationships/image" Target="../media/image27.gif" /><Relationship Id="rId15" Type="http://schemas.openxmlformats.org/officeDocument/2006/relationships/tags" Target="../tags/tag202.xml" /><Relationship Id="rId16" Type="http://schemas.openxmlformats.org/officeDocument/2006/relationships/tags" Target="../tags/tag203.xml" /><Relationship Id="rId17" Type="http://schemas.openxmlformats.org/officeDocument/2006/relationships/tags" Target="../tags/tag204.xml" /><Relationship Id="rId18" Type="http://schemas.openxmlformats.org/officeDocument/2006/relationships/image" Target="../media/image28.png" /><Relationship Id="rId19" Type="http://schemas.openxmlformats.org/officeDocument/2006/relationships/tags" Target="../tags/tag205.xml" /><Relationship Id="rId2" Type="http://schemas.openxmlformats.org/officeDocument/2006/relationships/tags" Target="../tags/tag192.xml" /><Relationship Id="rId20" Type="http://schemas.openxmlformats.org/officeDocument/2006/relationships/tags" Target="../tags/tag206.xml" /><Relationship Id="rId21" Type="http://schemas.openxmlformats.org/officeDocument/2006/relationships/tags" Target="../tags/tag207.xml" /><Relationship Id="rId22" Type="http://schemas.openxmlformats.org/officeDocument/2006/relationships/image" Target="../media/image29.gif" /><Relationship Id="rId23" Type="http://schemas.openxmlformats.org/officeDocument/2006/relationships/tags" Target="../tags/tag208.xml" /><Relationship Id="rId24" Type="http://schemas.openxmlformats.org/officeDocument/2006/relationships/tags" Target="../tags/tag209.xml" /><Relationship Id="rId25" Type="http://schemas.openxmlformats.org/officeDocument/2006/relationships/image" Target="../media/image15.png" /><Relationship Id="rId26" Type="http://schemas.openxmlformats.org/officeDocument/2006/relationships/tags" Target="../tags/tag210.xml" /><Relationship Id="rId27" Type="http://schemas.openxmlformats.org/officeDocument/2006/relationships/tags" Target="../tags/tag211.xml" /><Relationship Id="rId3" Type="http://schemas.openxmlformats.org/officeDocument/2006/relationships/tags" Target="../tags/tag193.xml" /><Relationship Id="rId4" Type="http://schemas.openxmlformats.org/officeDocument/2006/relationships/tags" Target="../tags/tag194.xml" /><Relationship Id="rId5" Type="http://schemas.openxmlformats.org/officeDocument/2006/relationships/tags" Target="../tags/tag195.xml" /><Relationship Id="rId6" Type="http://schemas.openxmlformats.org/officeDocument/2006/relationships/tags" Target="../tags/tag196.xml" /><Relationship Id="rId7" Type="http://schemas.openxmlformats.org/officeDocument/2006/relationships/image" Target="../media/image25.jpeg" /><Relationship Id="rId8" Type="http://schemas.openxmlformats.org/officeDocument/2006/relationships/tags" Target="../tags/tag197.xml" /><Relationship Id="rId9" Type="http://schemas.openxmlformats.org/officeDocument/2006/relationships/tags" Target="../tags/tag19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12.xml" /><Relationship Id="rId3" Type="http://schemas.openxmlformats.org/officeDocument/2006/relationships/tags" Target="../tags/tag213.xml" /><Relationship Id="rId4" Type="http://schemas.openxmlformats.org/officeDocument/2006/relationships/image" Target="../media/image30.gif" /><Relationship Id="rId5" Type="http://schemas.openxmlformats.org/officeDocument/2006/relationships/tags" Target="../tags/tag214.xml" /><Relationship Id="rId6" Type="http://schemas.openxmlformats.org/officeDocument/2006/relationships/tags" Target="../tags/tag2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22.xml" /><Relationship Id="rId11" Type="http://schemas.openxmlformats.org/officeDocument/2006/relationships/image" Target="../media/image33.png" /><Relationship Id="rId12" Type="http://schemas.openxmlformats.org/officeDocument/2006/relationships/tags" Target="../tags/tag223.xml" /><Relationship Id="rId13" Type="http://schemas.openxmlformats.org/officeDocument/2006/relationships/tags" Target="../tags/tag224.xml" /><Relationship Id="rId14" Type="http://schemas.openxmlformats.org/officeDocument/2006/relationships/hyperlink" Target="&#28369;&#21160;&#25705;&#25830;&#19982;&#28378;&#21160;&#25705;&#25830;&#27604;&#36739;.mpg" TargetMode="External" /><Relationship Id="rId15" Type="http://schemas.openxmlformats.org/officeDocument/2006/relationships/image" Target="../media/image34.gif" /><Relationship Id="rId16" Type="http://schemas.openxmlformats.org/officeDocument/2006/relationships/tags" Target="../tags/tag225.xml" /><Relationship Id="rId17" Type="http://schemas.openxmlformats.org/officeDocument/2006/relationships/image" Target="../media/image35.gif" /><Relationship Id="rId18" Type="http://schemas.openxmlformats.org/officeDocument/2006/relationships/tags" Target="../tags/tag226.xml" /><Relationship Id="rId19" Type="http://schemas.openxmlformats.org/officeDocument/2006/relationships/image" Target="../media/image36.gif" /><Relationship Id="rId2" Type="http://schemas.openxmlformats.org/officeDocument/2006/relationships/tags" Target="../tags/tag216.xml" /><Relationship Id="rId20" Type="http://schemas.openxmlformats.org/officeDocument/2006/relationships/tags" Target="../tags/tag227.xml" /><Relationship Id="rId21" Type="http://schemas.openxmlformats.org/officeDocument/2006/relationships/tags" Target="../tags/tag228.xml" /><Relationship Id="rId22" Type="http://schemas.openxmlformats.org/officeDocument/2006/relationships/tags" Target="../tags/tag229.xml" /><Relationship Id="rId23" Type="http://schemas.openxmlformats.org/officeDocument/2006/relationships/tags" Target="../tags/tag230.xml" /><Relationship Id="rId24" Type="http://schemas.openxmlformats.org/officeDocument/2006/relationships/tags" Target="../tags/tag231.xml" /><Relationship Id="rId25" Type="http://schemas.openxmlformats.org/officeDocument/2006/relationships/image" Target="../media/image15.png" /><Relationship Id="rId26" Type="http://schemas.openxmlformats.org/officeDocument/2006/relationships/tags" Target="../tags/tag232.xml" /><Relationship Id="rId27" Type="http://schemas.openxmlformats.org/officeDocument/2006/relationships/tags" Target="../tags/tag233.xml" /><Relationship Id="rId3" Type="http://schemas.openxmlformats.org/officeDocument/2006/relationships/tags" Target="../tags/tag217.xml" /><Relationship Id="rId4" Type="http://schemas.openxmlformats.org/officeDocument/2006/relationships/image" Target="../media/image31.jpeg" /><Relationship Id="rId5" Type="http://schemas.openxmlformats.org/officeDocument/2006/relationships/tags" Target="../tags/tag218.xml" /><Relationship Id="rId6" Type="http://schemas.openxmlformats.org/officeDocument/2006/relationships/tags" Target="../tags/tag219.xml" /><Relationship Id="rId7" Type="http://schemas.openxmlformats.org/officeDocument/2006/relationships/tags" Target="../tags/tag220.xml" /><Relationship Id="rId8" Type="http://schemas.openxmlformats.org/officeDocument/2006/relationships/image" Target="../media/image32.jpeg" /><Relationship Id="rId9" Type="http://schemas.openxmlformats.org/officeDocument/2006/relationships/tags" Target="../tags/tag22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42.xml" /><Relationship Id="rId2" Type="http://schemas.openxmlformats.org/officeDocument/2006/relationships/tags" Target="../tags/tag234.xml" /><Relationship Id="rId3" Type="http://schemas.openxmlformats.org/officeDocument/2006/relationships/tags" Target="../tags/tag235.xml" /><Relationship Id="rId4" Type="http://schemas.openxmlformats.org/officeDocument/2006/relationships/tags" Target="../tags/tag236.xml" /><Relationship Id="rId5" Type="http://schemas.openxmlformats.org/officeDocument/2006/relationships/tags" Target="../tags/tag237.xml" /><Relationship Id="rId6" Type="http://schemas.openxmlformats.org/officeDocument/2006/relationships/tags" Target="../tags/tag238.xml" /><Relationship Id="rId7" Type="http://schemas.openxmlformats.org/officeDocument/2006/relationships/tags" Target="../tags/tag239.xml" /><Relationship Id="rId8" Type="http://schemas.openxmlformats.org/officeDocument/2006/relationships/tags" Target="../tags/tag240.xml" /><Relationship Id="rId9" Type="http://schemas.openxmlformats.org/officeDocument/2006/relationships/tags" Target="../tags/tag24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51.xml" /><Relationship Id="rId11" Type="http://schemas.openxmlformats.org/officeDocument/2006/relationships/tags" Target="../tags/tag252.xml" /><Relationship Id="rId12" Type="http://schemas.openxmlformats.org/officeDocument/2006/relationships/image" Target="../media/image37.png" /><Relationship Id="rId13" Type="http://schemas.openxmlformats.org/officeDocument/2006/relationships/tags" Target="../tags/tag253.xml" /><Relationship Id="rId14" Type="http://schemas.openxmlformats.org/officeDocument/2006/relationships/tags" Target="../tags/tag254.xml" /><Relationship Id="rId15" Type="http://schemas.openxmlformats.org/officeDocument/2006/relationships/tags" Target="../tags/tag255.xml" /><Relationship Id="rId16" Type="http://schemas.openxmlformats.org/officeDocument/2006/relationships/tags" Target="../tags/tag256.xml" /><Relationship Id="rId2" Type="http://schemas.openxmlformats.org/officeDocument/2006/relationships/tags" Target="../tags/tag243.xml"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tags" Target="../tags/tag246.xml" /><Relationship Id="rId6" Type="http://schemas.openxmlformats.org/officeDocument/2006/relationships/tags" Target="../tags/tag247.xml" /><Relationship Id="rId7" Type="http://schemas.openxmlformats.org/officeDocument/2006/relationships/tags" Target="../tags/tag248.xml" /><Relationship Id="rId8" Type="http://schemas.openxmlformats.org/officeDocument/2006/relationships/tags" Target="../tags/tag249.xml" /><Relationship Id="rId9" Type="http://schemas.openxmlformats.org/officeDocument/2006/relationships/tags" Target="../tags/tag25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11" Type="http://schemas.openxmlformats.org/officeDocument/2006/relationships/tags" Target="../tags/tag51.xml" /><Relationship Id="rId12" Type="http://schemas.openxmlformats.org/officeDocument/2006/relationships/tags" Target="../tags/tag52.xml" /><Relationship Id="rId13" Type="http://schemas.openxmlformats.org/officeDocument/2006/relationships/audio" Target="../media/chimes1.wav"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image" Target="../media/image7.gif" /><Relationship Id="rId5" Type="http://schemas.openxmlformats.org/officeDocument/2006/relationships/tags" Target="../tags/tag46.xml" /><Relationship Id="rId6" Type="http://schemas.openxmlformats.org/officeDocument/2006/relationships/tags" Target="../tags/tag47.xml" /><Relationship Id="rId7" Type="http://schemas.openxmlformats.org/officeDocument/2006/relationships/tags" Target="../tags/tag48.xml" /><Relationship Id="rId8" Type="http://schemas.openxmlformats.org/officeDocument/2006/relationships/tags" Target="../tags/tag49.xml" /><Relationship Id="rId9" Type="http://schemas.openxmlformats.org/officeDocument/2006/relationships/tags" Target="../tags/tag5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65.xml" /><Relationship Id="rId11" Type="http://schemas.openxmlformats.org/officeDocument/2006/relationships/tags" Target="../tags/tag266.xml" /><Relationship Id="rId12" Type="http://schemas.openxmlformats.org/officeDocument/2006/relationships/image" Target="../media/image37.png" /><Relationship Id="rId13" Type="http://schemas.openxmlformats.org/officeDocument/2006/relationships/tags" Target="../tags/tag267.xml" /><Relationship Id="rId14" Type="http://schemas.openxmlformats.org/officeDocument/2006/relationships/tags" Target="../tags/tag268.xml" /><Relationship Id="rId15" Type="http://schemas.openxmlformats.org/officeDocument/2006/relationships/tags" Target="../tags/tag269.xml" /><Relationship Id="rId16" Type="http://schemas.openxmlformats.org/officeDocument/2006/relationships/tags" Target="../tags/tag270.xml" /><Relationship Id="rId2" Type="http://schemas.openxmlformats.org/officeDocument/2006/relationships/tags" Target="../tags/tag257.xml" /><Relationship Id="rId3" Type="http://schemas.openxmlformats.org/officeDocument/2006/relationships/tags" Target="../tags/tag258.xml" /><Relationship Id="rId4" Type="http://schemas.openxmlformats.org/officeDocument/2006/relationships/tags" Target="../tags/tag259.xml" /><Relationship Id="rId5" Type="http://schemas.openxmlformats.org/officeDocument/2006/relationships/tags" Target="../tags/tag260.xml" /><Relationship Id="rId6" Type="http://schemas.openxmlformats.org/officeDocument/2006/relationships/tags" Target="../tags/tag261.xml" /><Relationship Id="rId7" Type="http://schemas.openxmlformats.org/officeDocument/2006/relationships/tags" Target="../tags/tag262.xml" /><Relationship Id="rId8" Type="http://schemas.openxmlformats.org/officeDocument/2006/relationships/tags" Target="../tags/tag263.xml" /><Relationship Id="rId9" Type="http://schemas.openxmlformats.org/officeDocument/2006/relationships/tags" Target="../tags/tag26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78.xml" /><Relationship Id="rId11" Type="http://schemas.openxmlformats.org/officeDocument/2006/relationships/tags" Target="../tags/tag279.xml" /><Relationship Id="rId12" Type="http://schemas.openxmlformats.org/officeDocument/2006/relationships/tags" Target="../tags/tag280.xml" /><Relationship Id="rId13" Type="http://schemas.openxmlformats.org/officeDocument/2006/relationships/tags" Target="../tags/tag281.xml" /><Relationship Id="rId2" Type="http://schemas.openxmlformats.org/officeDocument/2006/relationships/tags" Target="../tags/tag271.xml" /><Relationship Id="rId3" Type="http://schemas.openxmlformats.org/officeDocument/2006/relationships/tags" Target="../tags/tag272.xml" /><Relationship Id="rId4" Type="http://schemas.openxmlformats.org/officeDocument/2006/relationships/tags" Target="../tags/tag273.xml" /><Relationship Id="rId5" Type="http://schemas.openxmlformats.org/officeDocument/2006/relationships/image" Target="../media/image38.tiff" /><Relationship Id="rId6" Type="http://schemas.openxmlformats.org/officeDocument/2006/relationships/tags" Target="../tags/tag274.xml" /><Relationship Id="rId7" Type="http://schemas.openxmlformats.org/officeDocument/2006/relationships/tags" Target="../tags/tag275.xml" /><Relationship Id="rId8" Type="http://schemas.openxmlformats.org/officeDocument/2006/relationships/tags" Target="../tags/tag276.xml" /><Relationship Id="rId9" Type="http://schemas.openxmlformats.org/officeDocument/2006/relationships/tags" Target="../tags/tag27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282.xml" /><Relationship Id="rId3" Type="http://schemas.openxmlformats.org/officeDocument/2006/relationships/tags" Target="../tags/tag283.xml" /><Relationship Id="rId4" Type="http://schemas.openxmlformats.org/officeDocument/2006/relationships/tags" Target="../tags/tag284.xml" /><Relationship Id="rId5" Type="http://schemas.openxmlformats.org/officeDocument/2006/relationships/tags" Target="../tags/tag285.xml" /><Relationship Id="rId6" Type="http://schemas.openxmlformats.org/officeDocument/2006/relationships/tags" Target="../tags/tag286.xml" /><Relationship Id="rId7" Type="http://schemas.openxmlformats.org/officeDocument/2006/relationships/tags" Target="../tags/tag287.xml" /><Relationship Id="rId8" Type="http://schemas.openxmlformats.org/officeDocument/2006/relationships/tags" Target="../tags/tag288.xml" /><Relationship Id="rId9" Type="http://schemas.openxmlformats.org/officeDocument/2006/relationships/tags" Target="../tags/tag28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95.xml" /><Relationship Id="rId11" Type="http://schemas.openxmlformats.org/officeDocument/2006/relationships/image" Target="../media/image42.png" /><Relationship Id="rId12" Type="http://schemas.openxmlformats.org/officeDocument/2006/relationships/tags" Target="../tags/tag296.xml" /><Relationship Id="rId13" Type="http://schemas.openxmlformats.org/officeDocument/2006/relationships/tags" Target="../tags/tag297.xml" /><Relationship Id="rId14" Type="http://schemas.openxmlformats.org/officeDocument/2006/relationships/tags" Target="../tags/tag298.xml" /><Relationship Id="rId15" Type="http://schemas.openxmlformats.org/officeDocument/2006/relationships/tags" Target="../tags/tag299.xml" /><Relationship Id="rId16" Type="http://schemas.openxmlformats.org/officeDocument/2006/relationships/tags" Target="../tags/tag300.xml" /><Relationship Id="rId17" Type="http://schemas.openxmlformats.org/officeDocument/2006/relationships/tags" Target="../tags/tag301.xml" /><Relationship Id="rId18" Type="http://schemas.openxmlformats.org/officeDocument/2006/relationships/tags" Target="../tags/tag302.xml" /><Relationship Id="rId19" Type="http://schemas.openxmlformats.org/officeDocument/2006/relationships/tags" Target="../tags/tag303.xml" /><Relationship Id="rId2" Type="http://schemas.openxmlformats.org/officeDocument/2006/relationships/tags" Target="../tags/tag290.xml" /><Relationship Id="rId3" Type="http://schemas.openxmlformats.org/officeDocument/2006/relationships/tags" Target="../tags/tag291.xml" /><Relationship Id="rId4" Type="http://schemas.openxmlformats.org/officeDocument/2006/relationships/tags" Target="../tags/tag292.xml" /><Relationship Id="rId5" Type="http://schemas.openxmlformats.org/officeDocument/2006/relationships/image" Target="../media/image39.png" /><Relationship Id="rId6" Type="http://schemas.openxmlformats.org/officeDocument/2006/relationships/tags" Target="../tags/tag293.xml" /><Relationship Id="rId7" Type="http://schemas.openxmlformats.org/officeDocument/2006/relationships/image" Target="../media/image40.png" /><Relationship Id="rId8" Type="http://schemas.openxmlformats.org/officeDocument/2006/relationships/tags" Target="../tags/tag294.xml" /><Relationship Id="rId9" Type="http://schemas.openxmlformats.org/officeDocument/2006/relationships/image" Target="../media/image4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11.xml" /><Relationship Id="rId11" Type="http://schemas.openxmlformats.org/officeDocument/2006/relationships/tags" Target="../tags/tag312.xml" /><Relationship Id="rId12" Type="http://schemas.openxmlformats.org/officeDocument/2006/relationships/tags" Target="../tags/tag313.xml" /><Relationship Id="rId13" Type="http://schemas.openxmlformats.org/officeDocument/2006/relationships/tags" Target="../tags/tag314.xml" /><Relationship Id="rId14" Type="http://schemas.openxmlformats.org/officeDocument/2006/relationships/tags" Target="../tags/tag315.xml" /><Relationship Id="rId15" Type="http://schemas.openxmlformats.org/officeDocument/2006/relationships/tags" Target="../tags/tag316.xml" /><Relationship Id="rId2" Type="http://schemas.openxmlformats.org/officeDocument/2006/relationships/tags" Target="../tags/tag304.xml" /><Relationship Id="rId3" Type="http://schemas.openxmlformats.org/officeDocument/2006/relationships/tags" Target="../tags/tag305.xml" /><Relationship Id="rId4" Type="http://schemas.openxmlformats.org/officeDocument/2006/relationships/tags" Target="../tags/tag306.xml" /><Relationship Id="rId5" Type="http://schemas.openxmlformats.org/officeDocument/2006/relationships/tags" Target="../tags/tag307.xml" /><Relationship Id="rId6" Type="http://schemas.openxmlformats.org/officeDocument/2006/relationships/image" Target="../media/image43.png" /><Relationship Id="rId7" Type="http://schemas.openxmlformats.org/officeDocument/2006/relationships/tags" Target="../tags/tag308.xml" /><Relationship Id="rId8" Type="http://schemas.openxmlformats.org/officeDocument/2006/relationships/tags" Target="../tags/tag309.xml" /><Relationship Id="rId9" Type="http://schemas.openxmlformats.org/officeDocument/2006/relationships/tags" Target="../tags/tag31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25.xml" /><Relationship Id="rId11" Type="http://schemas.openxmlformats.org/officeDocument/2006/relationships/tags" Target="../tags/tag326.xml" /><Relationship Id="rId12" Type="http://schemas.openxmlformats.org/officeDocument/2006/relationships/tags" Target="../tags/tag327.xml" /><Relationship Id="rId13" Type="http://schemas.openxmlformats.org/officeDocument/2006/relationships/tags" Target="../tags/tag328.xml" /><Relationship Id="rId14" Type="http://schemas.openxmlformats.org/officeDocument/2006/relationships/tags" Target="../tags/tag329.xml" /><Relationship Id="rId15" Type="http://schemas.openxmlformats.org/officeDocument/2006/relationships/tags" Target="../tags/tag330.xml" /><Relationship Id="rId16" Type="http://schemas.openxmlformats.org/officeDocument/2006/relationships/vmlDrawing" Target="../drawings/vmlDrawing1.vml" /><Relationship Id="rId2" Type="http://schemas.openxmlformats.org/officeDocument/2006/relationships/notesSlide" Target="../notesSlides/notesSlide3.xml" /><Relationship Id="rId3" Type="http://schemas.openxmlformats.org/officeDocument/2006/relationships/tags" Target="../tags/tag320.xml" /><Relationship Id="rId4" Type="http://schemas.openxmlformats.org/officeDocument/2006/relationships/tags" Target="../tags/tag321.xml" /><Relationship Id="rId5" Type="http://schemas.openxmlformats.org/officeDocument/2006/relationships/tags" Target="../tags/tag322.xml" /><Relationship Id="rId6" Type="http://schemas.openxmlformats.org/officeDocument/2006/relationships/tags" Target="../tags/tag323.xml" /><Relationship Id="rId7" Type="http://schemas.openxmlformats.org/officeDocument/2006/relationships/oleObject" Target="../embeddings/oleObject1.bin" TargetMode="Internal" /><Relationship Id="rId8" Type="http://schemas.openxmlformats.org/officeDocument/2006/relationships/image" Target="../media/image44.wmf" /><Relationship Id="rId9" Type="http://schemas.openxmlformats.org/officeDocument/2006/relationships/tags" Target="../tags/tag3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38.xml" /><Relationship Id="rId11" Type="http://schemas.openxmlformats.org/officeDocument/2006/relationships/tags" Target="../tags/tag339.xml" /><Relationship Id="rId12" Type="http://schemas.openxmlformats.org/officeDocument/2006/relationships/tags" Target="../tags/tag340.xml" /><Relationship Id="rId13" Type="http://schemas.openxmlformats.org/officeDocument/2006/relationships/tags" Target="../tags/tag341.xml" /><Relationship Id="rId14" Type="http://schemas.openxmlformats.org/officeDocument/2006/relationships/tags" Target="../tags/tag342.xml" /><Relationship Id="rId15" Type="http://schemas.openxmlformats.org/officeDocument/2006/relationships/tags" Target="../tags/tag343.xml" /><Relationship Id="rId16" Type="http://schemas.openxmlformats.org/officeDocument/2006/relationships/tags" Target="../tags/tag344.xml" /><Relationship Id="rId17" Type="http://schemas.openxmlformats.org/officeDocument/2006/relationships/tags" Target="../tags/tag345.xml" /><Relationship Id="rId18" Type="http://schemas.openxmlformats.org/officeDocument/2006/relationships/tags" Target="../tags/tag346.xml" /><Relationship Id="rId19" Type="http://schemas.openxmlformats.org/officeDocument/2006/relationships/tags" Target="../tags/tag347.xml" /><Relationship Id="rId2" Type="http://schemas.openxmlformats.org/officeDocument/2006/relationships/tags" Target="../tags/tag331.xml" /><Relationship Id="rId20" Type="http://schemas.openxmlformats.org/officeDocument/2006/relationships/tags" Target="../tags/tag348.xml" /><Relationship Id="rId21" Type="http://schemas.openxmlformats.org/officeDocument/2006/relationships/tags" Target="../tags/tag349.xml" /><Relationship Id="rId3" Type="http://schemas.openxmlformats.org/officeDocument/2006/relationships/image" Target="../media/image45.png" /><Relationship Id="rId4" Type="http://schemas.openxmlformats.org/officeDocument/2006/relationships/tags" Target="../tags/tag332.xml" /><Relationship Id="rId5" Type="http://schemas.openxmlformats.org/officeDocument/2006/relationships/tags" Target="../tags/tag333.xml" /><Relationship Id="rId6" Type="http://schemas.openxmlformats.org/officeDocument/2006/relationships/tags" Target="../tags/tag334.xml" /><Relationship Id="rId7" Type="http://schemas.openxmlformats.org/officeDocument/2006/relationships/tags" Target="../tags/tag335.xml" /><Relationship Id="rId8" Type="http://schemas.openxmlformats.org/officeDocument/2006/relationships/tags" Target="../tags/tag336.xml" /><Relationship Id="rId9" Type="http://schemas.openxmlformats.org/officeDocument/2006/relationships/tags" Target="../tags/tag33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slide" Target="slide2.xml" TargetMode="Internal" /><Relationship Id="rId2" Type="http://schemas.openxmlformats.org/officeDocument/2006/relationships/notesSlide" Target="../notesSlides/notesSlide4.xml" /><Relationship Id="rId3" Type="http://schemas.openxmlformats.org/officeDocument/2006/relationships/tags" Target="../tags/tag354.xml" /><Relationship Id="rId4" Type="http://schemas.openxmlformats.org/officeDocument/2006/relationships/tags" Target="../tags/tag355.xml" /><Relationship Id="rId5" Type="http://schemas.openxmlformats.org/officeDocument/2006/relationships/image" Target="../media/image46.jpeg" /><Relationship Id="rId6" Type="http://schemas.openxmlformats.org/officeDocument/2006/relationships/tags" Target="../tags/tag356.xml" /><Relationship Id="rId7" Type="http://schemas.openxmlformats.org/officeDocument/2006/relationships/tags" Target="../tags/tag357.xml" /><Relationship Id="rId8" Type="http://schemas.openxmlformats.org/officeDocument/2006/relationships/tags" Target="../tags/tag358.xml" /><Relationship Id="rId9" Type="http://schemas.openxmlformats.org/officeDocument/2006/relationships/tags" Target="../tags/tag35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tags" Target="../tags/tag366.xml" /><Relationship Id="rId6" Type="http://schemas.openxmlformats.org/officeDocument/2006/relationships/tags" Target="../tags/tag367.xml" /><Relationship Id="rId7" Type="http://schemas.openxmlformats.org/officeDocument/2006/relationships/tags" Target="../tags/tag368.xml" /><Relationship Id="rId8" Type="http://schemas.openxmlformats.org/officeDocument/2006/relationships/slide" Target="slide2.xml" TargetMode="In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373.xml" /><Relationship Id="rId4" Type="http://schemas.openxmlformats.org/officeDocument/2006/relationships/tags" Target="../tags/tag374.xml" /><Relationship Id="rId5" Type="http://schemas.openxmlformats.org/officeDocument/2006/relationships/image" Target="../media/image47.jpeg" /><Relationship Id="rId6" Type="http://schemas.openxmlformats.org/officeDocument/2006/relationships/tags" Target="../tags/tag375.xml" /><Relationship Id="rId7" Type="http://schemas.openxmlformats.org/officeDocument/2006/relationships/tags" Target="../tags/tag376.xml" /><Relationship Id="rId8" Type="http://schemas.openxmlformats.org/officeDocument/2006/relationships/tags" Target="../tags/tag37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0.xml" /><Relationship Id="rId11" Type="http://schemas.openxmlformats.org/officeDocument/2006/relationships/tags" Target="../tags/tag61.xml" /><Relationship Id="rId12" Type="http://schemas.openxmlformats.org/officeDocument/2006/relationships/tags" Target="../tags/tag62.xml" /><Relationship Id="rId13" Type="http://schemas.openxmlformats.org/officeDocument/2006/relationships/tags" Target="../tags/tag63.xml" /><Relationship Id="rId14" Type="http://schemas.openxmlformats.org/officeDocument/2006/relationships/tags" Target="../tags/tag64.xml" /><Relationship Id="rId15" Type="http://schemas.openxmlformats.org/officeDocument/2006/relationships/tags" Target="../tags/tag65.xml" /><Relationship Id="rId16" Type="http://schemas.openxmlformats.org/officeDocument/2006/relationships/tags" Target="../tags/tag66.xml" /><Relationship Id="rId17" Type="http://schemas.openxmlformats.org/officeDocument/2006/relationships/tags" Target="../tags/tag67.xml" /><Relationship Id="rId18" Type="http://schemas.openxmlformats.org/officeDocument/2006/relationships/tags" Target="../tags/tag68.xml" /><Relationship Id="rId19" Type="http://schemas.openxmlformats.org/officeDocument/2006/relationships/tags" Target="../tags/tag69.xml" /><Relationship Id="rId2" Type="http://schemas.openxmlformats.org/officeDocument/2006/relationships/tags" Target="../tags/tag53.xml" /><Relationship Id="rId20" Type="http://schemas.openxmlformats.org/officeDocument/2006/relationships/tags" Target="../tags/tag70.xml" /><Relationship Id="rId21" Type="http://schemas.openxmlformats.org/officeDocument/2006/relationships/tags" Target="../tags/tag71.xml" /><Relationship Id="rId22" Type="http://schemas.openxmlformats.org/officeDocument/2006/relationships/tags" Target="../tags/tag72.xml" /><Relationship Id="rId23" Type="http://schemas.openxmlformats.org/officeDocument/2006/relationships/tags" Target="../tags/tag73.xml" /><Relationship Id="rId24" Type="http://schemas.openxmlformats.org/officeDocument/2006/relationships/tags" Target="../tags/tag74.xml" /><Relationship Id="rId25" Type="http://schemas.openxmlformats.org/officeDocument/2006/relationships/tags" Target="../tags/tag75.xml" /><Relationship Id="rId26" Type="http://schemas.openxmlformats.org/officeDocument/2006/relationships/tags" Target="../tags/tag76.xml" /><Relationship Id="rId27" Type="http://schemas.openxmlformats.org/officeDocument/2006/relationships/tags" Target="../tags/tag77.xml" /><Relationship Id="rId28" Type="http://schemas.openxmlformats.org/officeDocument/2006/relationships/tags" Target="../tags/tag78.xml" /><Relationship Id="rId29" Type="http://schemas.openxmlformats.org/officeDocument/2006/relationships/tags" Target="../tags/tag79.xml" /><Relationship Id="rId3" Type="http://schemas.openxmlformats.org/officeDocument/2006/relationships/tags" Target="../tags/tag54.xml" /><Relationship Id="rId30" Type="http://schemas.openxmlformats.org/officeDocument/2006/relationships/tags" Target="../tags/tag80.xml" /><Relationship Id="rId31" Type="http://schemas.openxmlformats.org/officeDocument/2006/relationships/tags" Target="../tags/tag81.xml" /><Relationship Id="rId32" Type="http://schemas.openxmlformats.org/officeDocument/2006/relationships/tags" Target="../tags/tag82.xml" /><Relationship Id="rId33" Type="http://schemas.openxmlformats.org/officeDocument/2006/relationships/tags" Target="../tags/tag83.xml" /><Relationship Id="rId34" Type="http://schemas.openxmlformats.org/officeDocument/2006/relationships/tags" Target="../tags/tag84.xml" /><Relationship Id="rId35" Type="http://schemas.openxmlformats.org/officeDocument/2006/relationships/tags" Target="../tags/tag85.xml" /><Relationship Id="rId36" Type="http://schemas.openxmlformats.org/officeDocument/2006/relationships/tags" Target="../tags/tag86.xml" /><Relationship Id="rId37" Type="http://schemas.openxmlformats.org/officeDocument/2006/relationships/tags" Target="../tags/tag87.xml" /><Relationship Id="rId38" Type="http://schemas.openxmlformats.org/officeDocument/2006/relationships/image" Target="../media/image10.png" /><Relationship Id="rId39" Type="http://schemas.openxmlformats.org/officeDocument/2006/relationships/tags" Target="../tags/tag88.xml" /><Relationship Id="rId4" Type="http://schemas.openxmlformats.org/officeDocument/2006/relationships/image" Target="../media/image9.jpeg" /><Relationship Id="rId40" Type="http://schemas.openxmlformats.org/officeDocument/2006/relationships/image" Target="../media/image11.png" /><Relationship Id="rId41" Type="http://schemas.openxmlformats.org/officeDocument/2006/relationships/tags" Target="../tags/tag89.xml" /><Relationship Id="rId42" Type="http://schemas.openxmlformats.org/officeDocument/2006/relationships/tags" Target="../tags/tag90.xml" /><Relationship Id="rId43" Type="http://schemas.openxmlformats.org/officeDocument/2006/relationships/audio" Target="../media/chimes1.wav"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tags" Target="../tags/tag58.xml" /><Relationship Id="rId9" Type="http://schemas.openxmlformats.org/officeDocument/2006/relationships/tags" Target="../tags/tag59.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382.xml" /><Relationship Id="rId4" Type="http://schemas.openxmlformats.org/officeDocument/2006/relationships/tags" Target="../tags/tag383.xml" /><Relationship Id="rId5" Type="http://schemas.openxmlformats.org/officeDocument/2006/relationships/image" Target="../media/image47.jpeg" /><Relationship Id="rId6" Type="http://schemas.openxmlformats.org/officeDocument/2006/relationships/tags" Target="../tags/tag384.xml" /><Relationship Id="rId7" Type="http://schemas.openxmlformats.org/officeDocument/2006/relationships/tags" Target="../tags/tag385.xml" /><Relationship Id="rId8" Type="http://schemas.openxmlformats.org/officeDocument/2006/relationships/slide" Target="slide2.xml" TargetMode="In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95.xml" /><Relationship Id="rId11" Type="http://schemas.openxmlformats.org/officeDocument/2006/relationships/tags" Target="../tags/tag396.xml" /><Relationship Id="rId2" Type="http://schemas.openxmlformats.org/officeDocument/2006/relationships/notesSlide" Target="../notesSlides/notesSlide8.xml" /><Relationship Id="rId3" Type="http://schemas.openxmlformats.org/officeDocument/2006/relationships/tags" Target="../tags/tag390.xml" /><Relationship Id="rId4" Type="http://schemas.openxmlformats.org/officeDocument/2006/relationships/tags" Target="../tags/tag391.xml" /><Relationship Id="rId5" Type="http://schemas.openxmlformats.org/officeDocument/2006/relationships/tags" Target="../tags/tag392.xml" /><Relationship Id="rId6" Type="http://schemas.openxmlformats.org/officeDocument/2006/relationships/image" Target="../media/image48.png" /><Relationship Id="rId7" Type="http://schemas.openxmlformats.org/officeDocument/2006/relationships/image" Target="../media/image49.jpeg" /><Relationship Id="rId8" Type="http://schemas.openxmlformats.org/officeDocument/2006/relationships/tags" Target="../tags/tag393.xml" /><Relationship Id="rId9" Type="http://schemas.openxmlformats.org/officeDocument/2006/relationships/tags" Target="../tags/tag394.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401.xml" /><Relationship Id="rId4" Type="http://schemas.openxmlformats.org/officeDocument/2006/relationships/tags" Target="../tags/tag402.xml" /><Relationship Id="rId5" Type="http://schemas.openxmlformats.org/officeDocument/2006/relationships/tags" Target="../tags/tag403.xml" /><Relationship Id="rId6" Type="http://schemas.openxmlformats.org/officeDocument/2006/relationships/image" Target="../media/image50.png" /><Relationship Id="rId7" Type="http://schemas.openxmlformats.org/officeDocument/2006/relationships/tags" Target="../tags/tag404.xml" /><Relationship Id="rId8" Type="http://schemas.openxmlformats.org/officeDocument/2006/relationships/slide" Target="slide2.xml" TargetMode="In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409.xml" /><Relationship Id="rId4" Type="http://schemas.openxmlformats.org/officeDocument/2006/relationships/tags" Target="../tags/tag410.xml" /><Relationship Id="rId5" Type="http://schemas.openxmlformats.org/officeDocument/2006/relationships/tags" Target="../tags/tag411.xml" /><Relationship Id="rId6" Type="http://schemas.openxmlformats.org/officeDocument/2006/relationships/image" Target="../media/image51.jpeg" /><Relationship Id="rId7" Type="http://schemas.openxmlformats.org/officeDocument/2006/relationships/tags" Target="../tags/tag412.xml" /><Relationship Id="rId8" Type="http://schemas.openxmlformats.org/officeDocument/2006/relationships/tags" Target="../tags/tag413.xml" /><Relationship Id="rId9" Type="http://schemas.openxmlformats.org/officeDocument/2006/relationships/tags" Target="../tags/tag414.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419.xml" /><Relationship Id="rId4" Type="http://schemas.openxmlformats.org/officeDocument/2006/relationships/tags" Target="../tags/tag420.xml" /><Relationship Id="rId5" Type="http://schemas.openxmlformats.org/officeDocument/2006/relationships/image" Target="../media/image51.jpeg" /><Relationship Id="rId6" Type="http://schemas.openxmlformats.org/officeDocument/2006/relationships/tags" Target="../tags/tag42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22.xml" /><Relationship Id="rId3" Type="http://schemas.openxmlformats.org/officeDocument/2006/relationships/image" Target="../media/image52.png" /><Relationship Id="rId4" Type="http://schemas.openxmlformats.org/officeDocument/2006/relationships/tags" Target="../tags/tag42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31.xml" /><Relationship Id="rId11" Type="http://schemas.openxmlformats.org/officeDocument/2006/relationships/image" Target="../media/image54.png" /><Relationship Id="rId12" Type="http://schemas.openxmlformats.org/officeDocument/2006/relationships/tags" Target="../tags/tag432.xml" /><Relationship Id="rId13" Type="http://schemas.openxmlformats.org/officeDocument/2006/relationships/image" Target="../media/image55.png" /><Relationship Id="rId14" Type="http://schemas.openxmlformats.org/officeDocument/2006/relationships/tags" Target="../tags/tag433.xml" /><Relationship Id="rId15" Type="http://schemas.openxmlformats.org/officeDocument/2006/relationships/image" Target="../media/image56.png" /><Relationship Id="rId16" Type="http://schemas.openxmlformats.org/officeDocument/2006/relationships/tags" Target="../tags/tag434.xml" /><Relationship Id="rId17" Type="http://schemas.openxmlformats.org/officeDocument/2006/relationships/image" Target="../media/image57.png" /><Relationship Id="rId18" Type="http://schemas.openxmlformats.org/officeDocument/2006/relationships/tags" Target="../tags/tag435.xml" /><Relationship Id="rId19" Type="http://schemas.openxmlformats.org/officeDocument/2006/relationships/image" Target="../media/image58.png" /><Relationship Id="rId2" Type="http://schemas.openxmlformats.org/officeDocument/2006/relationships/tags" Target="../tags/tag424.xml" /><Relationship Id="rId20" Type="http://schemas.openxmlformats.org/officeDocument/2006/relationships/tags" Target="../tags/tag436.xml" /><Relationship Id="rId21" Type="http://schemas.openxmlformats.org/officeDocument/2006/relationships/image" Target="../media/image59.png" /><Relationship Id="rId22" Type="http://schemas.openxmlformats.org/officeDocument/2006/relationships/tags" Target="../tags/tag437.xml" /><Relationship Id="rId23" Type="http://schemas.openxmlformats.org/officeDocument/2006/relationships/image" Target="../media/image60.png" /><Relationship Id="rId24" Type="http://schemas.openxmlformats.org/officeDocument/2006/relationships/tags" Target="../tags/tag438.xml" /><Relationship Id="rId25" Type="http://schemas.openxmlformats.org/officeDocument/2006/relationships/image" Target="../media/image61.png" /><Relationship Id="rId26" Type="http://schemas.openxmlformats.org/officeDocument/2006/relationships/tags" Target="../tags/tag439.xml" /><Relationship Id="rId27" Type="http://schemas.openxmlformats.org/officeDocument/2006/relationships/image" Target="../media/image62.png" /><Relationship Id="rId28" Type="http://schemas.openxmlformats.org/officeDocument/2006/relationships/tags" Target="../tags/tag440.xml" /><Relationship Id="rId29" Type="http://schemas.openxmlformats.org/officeDocument/2006/relationships/image" Target="../media/image63.png" /><Relationship Id="rId3" Type="http://schemas.openxmlformats.org/officeDocument/2006/relationships/tags" Target="../tags/tag425.xml" /><Relationship Id="rId30" Type="http://schemas.openxmlformats.org/officeDocument/2006/relationships/tags" Target="../tags/tag441.xml" /><Relationship Id="rId31" Type="http://schemas.openxmlformats.org/officeDocument/2006/relationships/image" Target="../media/image64.png" /><Relationship Id="rId32" Type="http://schemas.openxmlformats.org/officeDocument/2006/relationships/tags" Target="../tags/tag442.xml" /><Relationship Id="rId33" Type="http://schemas.openxmlformats.org/officeDocument/2006/relationships/image" Target="../media/image65.png" /><Relationship Id="rId34" Type="http://schemas.openxmlformats.org/officeDocument/2006/relationships/tags" Target="../tags/tag443.xml" /><Relationship Id="rId35" Type="http://schemas.openxmlformats.org/officeDocument/2006/relationships/image" Target="../media/image66.png" /><Relationship Id="rId36" Type="http://schemas.openxmlformats.org/officeDocument/2006/relationships/tags" Target="../tags/tag444.xml" /><Relationship Id="rId37" Type="http://schemas.openxmlformats.org/officeDocument/2006/relationships/image" Target="../media/image67.png" /><Relationship Id="rId38" Type="http://schemas.openxmlformats.org/officeDocument/2006/relationships/tags" Target="../tags/tag445.xml" /><Relationship Id="rId39" Type="http://schemas.openxmlformats.org/officeDocument/2006/relationships/image" Target="../media/image68.png" /><Relationship Id="rId4" Type="http://schemas.openxmlformats.org/officeDocument/2006/relationships/tags" Target="../tags/tag426.xml" /><Relationship Id="rId40" Type="http://schemas.openxmlformats.org/officeDocument/2006/relationships/tags" Target="../tags/tag446.xml" /><Relationship Id="rId41" Type="http://schemas.openxmlformats.org/officeDocument/2006/relationships/tags" Target="../tags/tag447.xml" /><Relationship Id="rId42" Type="http://schemas.openxmlformats.org/officeDocument/2006/relationships/audio" Target="../media/chimes1.wav" /><Relationship Id="rId5" Type="http://schemas.openxmlformats.org/officeDocument/2006/relationships/tags" Target="../tags/tag427.xml" /><Relationship Id="rId6" Type="http://schemas.openxmlformats.org/officeDocument/2006/relationships/image" Target="../media/image53.png" /><Relationship Id="rId7" Type="http://schemas.openxmlformats.org/officeDocument/2006/relationships/tags" Target="../tags/tag428.xml" /><Relationship Id="rId8" Type="http://schemas.openxmlformats.org/officeDocument/2006/relationships/tags" Target="../tags/tag429.xml" /><Relationship Id="rId9" Type="http://schemas.openxmlformats.org/officeDocument/2006/relationships/tags" Target="../tags/tag43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91.xml" /><Relationship Id="rId3" Type="http://schemas.openxmlformats.org/officeDocument/2006/relationships/image" Target="../media/image12.jpeg" /><Relationship Id="rId4" Type="http://schemas.openxmlformats.org/officeDocument/2006/relationships/tags" Target="../tags/tag92.xml" /><Relationship Id="rId5" Type="http://schemas.openxmlformats.org/officeDocument/2006/relationships/tags" Target="../tags/tag9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02.xml" /><Relationship Id="rId11" Type="http://schemas.openxmlformats.org/officeDocument/2006/relationships/tags" Target="../tags/tag103.xml" /><Relationship Id="rId12" Type="http://schemas.openxmlformats.org/officeDocument/2006/relationships/tags" Target="../tags/tag104.xml" /><Relationship Id="rId13" Type="http://schemas.openxmlformats.org/officeDocument/2006/relationships/image" Target="../media/image13.png" /><Relationship Id="rId14" Type="http://schemas.openxmlformats.org/officeDocument/2006/relationships/tags" Target="../tags/tag105.xml" /><Relationship Id="rId15" Type="http://schemas.openxmlformats.org/officeDocument/2006/relationships/tags" Target="../tags/tag106.xml" /><Relationship Id="rId16" Type="http://schemas.openxmlformats.org/officeDocument/2006/relationships/tags" Target="../tags/tag107.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tags" Target="../tags/tag99.xml" /><Relationship Id="rId8" Type="http://schemas.openxmlformats.org/officeDocument/2006/relationships/tags" Target="../tags/tag100.xml" /><Relationship Id="rId9" Type="http://schemas.openxmlformats.org/officeDocument/2006/relationships/tags" Target="../tags/tag10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14.xml" /><Relationship Id="rId2" Type="http://schemas.openxmlformats.org/officeDocument/2006/relationships/tags" Target="../tags/tag108.xml" /><Relationship Id="rId3" Type="http://schemas.openxmlformats.org/officeDocument/2006/relationships/image" Target="../media/image14.jpeg"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image" Target="../media/image15.png" /><Relationship Id="rId9" Type="http://schemas.openxmlformats.org/officeDocument/2006/relationships/tags" Target="../tags/tag11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15.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tags" Target="../tags/tag119.xml" /><Relationship Id="rId7" Type="http://schemas.openxmlformats.org/officeDocument/2006/relationships/tags" Target="../tags/tag120.xml" /><Relationship Id="rId8" Type="http://schemas.openxmlformats.org/officeDocument/2006/relationships/tags" Target="../tags/tag121.xml" /><Relationship Id="rId9" Type="http://schemas.openxmlformats.org/officeDocument/2006/relationships/tags" Target="../tags/tag12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28.xml" /><Relationship Id="rId11" Type="http://schemas.openxmlformats.org/officeDocument/2006/relationships/image" Target="../media/image15.png" /><Relationship Id="rId12" Type="http://schemas.openxmlformats.org/officeDocument/2006/relationships/tags" Target="../tags/tag129.xml" /><Relationship Id="rId13" Type="http://schemas.openxmlformats.org/officeDocument/2006/relationships/tags" Target="../tags/tag130.xml" /><Relationship Id="rId2" Type="http://schemas.openxmlformats.org/officeDocument/2006/relationships/tags" Target="../tags/tag123.xml" /><Relationship Id="rId3" Type="http://schemas.openxmlformats.org/officeDocument/2006/relationships/tags" Target="../tags/tag124.xml" /><Relationship Id="rId4" Type="http://schemas.openxmlformats.org/officeDocument/2006/relationships/image" Target="../media/image16.jpeg" /><Relationship Id="rId5" Type="http://schemas.openxmlformats.org/officeDocument/2006/relationships/tags" Target="../tags/tag125.xml" /><Relationship Id="rId6" Type="http://schemas.openxmlformats.org/officeDocument/2006/relationships/image" Target="../media/image17.jpeg" /><Relationship Id="rId7" Type="http://schemas.openxmlformats.org/officeDocument/2006/relationships/tags" Target="../tags/tag126.xml" /><Relationship Id="rId8" Type="http://schemas.openxmlformats.org/officeDocument/2006/relationships/image" Target="../media/image18.jpeg" /><Relationship Id="rId9" Type="http://schemas.openxmlformats.org/officeDocument/2006/relationships/tags" Target="../tags/tag12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42.xml" /><Relationship Id="rId11" Type="http://schemas.openxmlformats.org/officeDocument/2006/relationships/tags" Target="../tags/tag143.xml" /><Relationship Id="rId12" Type="http://schemas.openxmlformats.org/officeDocument/2006/relationships/image" Target="../media/image19.gif" /><Relationship Id="rId13" Type="http://schemas.openxmlformats.org/officeDocument/2006/relationships/tags" Target="../tags/tag144.xml" /><Relationship Id="rId14" Type="http://schemas.openxmlformats.org/officeDocument/2006/relationships/tags" Target="../tags/tag145.xml" /><Relationship Id="rId15" Type="http://schemas.openxmlformats.org/officeDocument/2006/relationships/image" Target="../media/image15.png" /><Relationship Id="rId16" Type="http://schemas.openxmlformats.org/officeDocument/2006/relationships/tags" Target="../tags/tag146.xml" /><Relationship Id="rId17" Type="http://schemas.openxmlformats.org/officeDocument/2006/relationships/tags" Target="../tags/tag147.xml" /><Relationship Id="rId18" Type="http://schemas.openxmlformats.org/officeDocument/2006/relationships/image" Target="../media/image20.png" /><Relationship Id="rId19" Type="http://schemas.openxmlformats.org/officeDocument/2006/relationships/tags" Target="../tags/tag148.xml" /><Relationship Id="rId2" Type="http://schemas.openxmlformats.org/officeDocument/2006/relationships/notesSlide" Target="../notesSlides/notesSlide2.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6">
            <a:lum/>
            <a:extLst>
              <a:ext uri="{28A0092B-C50C-407E-A947-70E740481C1C}">
                <a14:useLocalDpi xmlns:a14="http://schemas.microsoft.com/office/drawing/2010/main"/>
              </a:ext>
            </a:extLst>
          </a:blip>
          <a:stretch>
            <a:fillRect/>
          </a:stretch>
        </a:blipFill>
        <a:effectLst/>
      </p:bgPr>
    </p:bg>
    <p:spTree>
      <p:nvGrpSpPr>
        <p:cNvPr id="1" name=""/>
        <p:cNvGrpSpPr/>
        <p:nvPr>
          <p:custDataLst>
            <p:tags r:id="rId3"/>
          </p:custDataLst>
        </p:nvPr>
      </p:nvGrpSpPr>
      <p:grpSpPr>
        <a:xfrm>
          <a:off x="0" y="0"/>
          <a:ext cx="0" cy="0"/>
        </a:xfrm>
      </p:grpSpPr>
      <p:grpSp>
        <p:nvGrpSpPr>
          <p:cNvPr id="3" name="组合 2" title="">
            <a:extLst>
              <a:ext uri="{FF2B5EF4-FFF2-40B4-BE49-F238E27FC236}">
                <a16:creationId xmlns:a16="http://schemas.microsoft.com/office/drawing/2014/main" id="{A4F433D9-68E9-0CE9-272C-05D957386369}"/>
              </a:ext>
            </a:extLst>
          </p:cNvPr>
          <p:cNvGrpSpPr/>
          <p:nvPr>
            <p:custDataLst>
              <p:tags r:id="rId4"/>
            </p:custDataLst>
          </p:nvPr>
        </p:nvGrpSpPr>
        <p:grpSpPr>
          <a:xfrm>
            <a:off x="-1287124" y="124818"/>
            <a:ext cx="11658765" cy="5690462"/>
            <a:chOff x="-1287124" y="124818"/>
            <a:chExt cx="11658765" cy="5690462"/>
          </a:xfrm>
        </p:grpSpPr>
        <p:sp>
          <p:nvSpPr>
            <p:cNvPr id="6" name="圆角矩形​​ 10">
              <a:extLst>
                <a:ext uri="{FF2B5EF4-FFF2-40B4-BE49-F238E27FC236}">
                  <a16:creationId xmlns:a16="http://schemas.microsoft.com/office/drawing/2014/main" id="{0336A37C-D6B5-251A-B526-5C0CB8BF4DEA}"/>
                </a:ext>
              </a:extLst>
            </p:cNvPr>
            <p:cNvSpPr>
              <a:spLocks noChangeArrowheads="1"/>
            </p:cNvSpPr>
            <p:nvPr>
              <p:custDataLst>
                <p:tags r:id="rId5"/>
              </p:custDataLst>
            </p:nvPr>
          </p:nvSpPr>
          <p:spPr bwMode="auto">
            <a:xfrm>
              <a:off x="5835641" y="1100845"/>
              <a:ext cx="4536000" cy="64800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第七章  力</a:t>
              </a:r>
            </a:p>
          </p:txBody>
        </p:sp>
        <p:sp>
          <p:nvSpPr>
            <p:cNvPr id="8" name="文本框 7">
              <a:extLst>
                <a:ext uri="{FF2B5EF4-FFF2-40B4-BE49-F238E27FC236}">
                  <a16:creationId xmlns:a16="http://schemas.microsoft.com/office/drawing/2014/main" id="{62181C76-C324-4A5F-3EBC-7EC411DDD48F}"/>
                </a:ext>
              </a:extLst>
            </p:cNvPr>
            <p:cNvSpPr txBox="1"/>
            <p:nvPr>
              <p:custDataLst>
                <p:tags r:id="rId6"/>
              </p:custDataLst>
            </p:nvPr>
          </p:nvSpPr>
          <p:spPr>
            <a:xfrm>
              <a:off x="-1287124" y="124818"/>
              <a:ext cx="6096000" cy="400110"/>
            </a:xfrm>
            <a:prstGeom prst="rect">
              <a:avLst/>
            </a:prstGeom>
            <a:noFill/>
          </p:spPr>
          <p:txBody>
            <a:bodyPr wrap="square">
              <a:spAutoFit/>
            </a:bodyPr>
            <a:lstStyle/>
            <a:p>
              <a:pPr algn="ctr"/>
              <a:r>
                <a:rPr lang="en-US" altLang="zh-CN" sz="2000">
                  <a:solidFill>
                    <a:srgbClr val="FFFF00"/>
                  </a:solidFill>
                  <a:effectLst>
                    <a:outerShdw blurRad="38100" dist="38100" dir="2700000" algn="tl">
                      <a:srgbClr val="000000">
                        <a:alpha val="43137"/>
                      </a:srgbClr>
                    </a:outerShdw>
                  </a:effectLst>
                  <a:cs typeface="+mn-ea"/>
                  <a:sym typeface="+mn-lt"/>
                </a:rPr>
                <a:t>2024</a:t>
              </a:r>
              <a:r>
                <a:rPr lang="zh-CN" altLang="en-US" sz="2000">
                  <a:solidFill>
                    <a:srgbClr val="FFFF00"/>
                  </a:solidFill>
                  <a:effectLst>
                    <a:outerShdw blurRad="38100" dist="38100" dir="2700000" algn="tl">
                      <a:srgbClr val="000000">
                        <a:alpha val="43137"/>
                      </a:srgbClr>
                    </a:outerShdw>
                  </a:effectLst>
                  <a:cs typeface="+mn-ea"/>
                  <a:sym typeface="+mn-lt"/>
                </a:rPr>
                <a:t>人教版物理八年级下册</a:t>
              </a:r>
            </a:p>
          </p:txBody>
        </p:sp>
        <p:grpSp>
          <p:nvGrpSpPr>
            <p:cNvPr id="9" name="组合 8">
              <a:extLst>
                <a:ext uri="{FF2B5EF4-FFF2-40B4-BE49-F238E27FC236}">
                  <a16:creationId xmlns:a16="http://schemas.microsoft.com/office/drawing/2014/main" id="{44C8F92C-6DCF-C657-89DB-F048CA8A9E97}"/>
                </a:ext>
              </a:extLst>
            </p:cNvPr>
            <p:cNvGrpSpPr/>
            <p:nvPr>
              <p:custDataLst>
                <p:tags r:id="rId7"/>
              </p:custDataLst>
            </p:nvPr>
          </p:nvGrpSpPr>
          <p:grpSpPr>
            <a:xfrm>
              <a:off x="-88308" y="421271"/>
              <a:ext cx="10325384" cy="5394009"/>
              <a:chOff x="-88308" y="421271"/>
              <a:chExt cx="10325384" cy="5394009"/>
            </a:xfrm>
          </p:grpSpPr>
          <p:sp>
            <p:nvSpPr>
              <p:cNvPr id="19" name="TextBox 8">
                <a:extLst>
                  <a:ext uri="{FF2B5EF4-FFF2-40B4-BE49-F238E27FC236}">
                    <a16:creationId xmlns:a16="http://schemas.microsoft.com/office/drawing/2014/main" id="{BCE87CA3-6317-37A2-3101-B9E03C2C38B6}"/>
                  </a:ext>
                </a:extLst>
              </p:cNvPr>
              <p:cNvSpPr txBox="1"/>
              <p:nvPr>
                <p:custDataLst>
                  <p:tags r:id="rId8"/>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a:extLst>
                  <a:ext uri="{FF2B5EF4-FFF2-40B4-BE49-F238E27FC236}">
                    <a16:creationId xmlns:a16="http://schemas.microsoft.com/office/drawing/2014/main" id="{2D087AA5-35A9-9E49-BCE8-233DA0C3DC7E}"/>
                  </a:ext>
                </a:extLst>
              </p:cNvPr>
              <p:cNvPicPr>
                <a:picLocks noChangeAspect="1"/>
              </p:cNvPicPr>
              <p:nvPr>
                <p:custDataLst>
                  <p:tags r:id="rId10"/>
                </p:custDataLst>
              </p:nvPr>
            </p:nvPicPr>
            <p:blipFill>
              <a:blip r:embed="rId9">
                <a:alphaModFix amt="35000"/>
                <a:extLst>
                  <a:ext uri="{28A0092B-C50C-407E-A947-70E740481C1C}">
                    <a14:useLocalDpi xmlns:a14="http://schemas.microsoft.com/office/drawing/2010/main"/>
                  </a:ext>
                </a:extLst>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a:extLst>
                  <a:ext uri="{FF2B5EF4-FFF2-40B4-BE49-F238E27FC236}">
                    <a16:creationId xmlns:a16="http://schemas.microsoft.com/office/drawing/2014/main" id="{F878B616-7102-5395-22A5-15F69431D20E}"/>
                  </a:ext>
                </a:extLst>
              </p:cNvPr>
              <p:cNvPicPr>
                <a:picLocks noChangeAspect="1"/>
              </p:cNvPicPr>
              <p:nvPr>
                <p:custDataLst>
                  <p:tags r:id="rId12"/>
                </p:custDataLst>
              </p:nvPr>
            </p:nvPicPr>
            <p:blipFill>
              <a:blip r:embed="rId11">
                <a:extLst>
                  <a:ext uri="{28A0092B-C50C-407E-A947-70E740481C1C}">
                    <a14:useLocalDpi xmlns:a14="http://schemas.microsoft.com/office/drawing/2010/main"/>
                  </a:ext>
                </a:extLst>
              </a:blip>
              <a:stretch>
                <a:fillRect/>
              </a:stretch>
            </p:blipFill>
            <p:spPr>
              <a:xfrm>
                <a:off x="-88308" y="421271"/>
                <a:ext cx="2174616" cy="2174616"/>
              </a:xfrm>
              <a:prstGeom prst="rect">
                <a:avLst/>
              </a:prstGeom>
            </p:spPr>
          </p:pic>
        </p:grpSp>
      </p:grpSp>
      <p:sp>
        <p:nvSpPr>
          <p:cNvPr id="2" name="AutoShape 5" title="">
            <a:extLst>
              <a:ext uri="{FF2B5EF4-FFF2-40B4-BE49-F238E27FC236}">
                <a16:creationId xmlns:a16="http://schemas.microsoft.com/office/drawing/2014/main" id="{92CD5A77-9358-BB7D-0BC2-86360B5FD49A}"/>
              </a:ext>
            </a:extLst>
          </p:cNvPr>
          <p:cNvSpPr>
            <a:spLocks noChangeArrowheads="1"/>
          </p:cNvSpPr>
          <p:nvPr>
            <p:custDataLst>
              <p:tags r:id="rId13"/>
            </p:custDataLst>
          </p:nvPr>
        </p:nvSpPr>
        <p:spPr bwMode="gray">
          <a:xfrm>
            <a:off x="5496912" y="1793226"/>
            <a:ext cx="5133948" cy="1134501"/>
          </a:xfrm>
          <a:custGeom>
            <a:gdLst>
              <a:gd name="connsiteX0" fmla="*/ 0 w 5133948"/>
              <a:gd name="connsiteY0" fmla="*/ 189087 h 1134501"/>
              <a:gd name="connsiteX1" fmla="*/ 189087 w 5133948"/>
              <a:gd name="connsiteY1" fmla="*/ 0 h 1134501"/>
              <a:gd name="connsiteX2" fmla="*/ 4944861 w 5133948"/>
              <a:gd name="connsiteY2" fmla="*/ 0 h 1134501"/>
              <a:gd name="connsiteX3" fmla="*/ 5133948 w 5133948"/>
              <a:gd name="connsiteY3" fmla="*/ 189087 h 1134501"/>
              <a:gd name="connsiteX4" fmla="*/ 5133948 w 5133948"/>
              <a:gd name="connsiteY4" fmla="*/ 945414 h 1134501"/>
              <a:gd name="connsiteX5" fmla="*/ 4944861 w 5133948"/>
              <a:gd name="connsiteY5" fmla="*/ 1134501 h 1134501"/>
              <a:gd name="connsiteX6" fmla="*/ 189087 w 5133948"/>
              <a:gd name="connsiteY6" fmla="*/ 1134501 h 1134501"/>
              <a:gd name="connsiteX7" fmla="*/ 0 w 5133948"/>
              <a:gd name="connsiteY7" fmla="*/ 945414 h 1134501"/>
              <a:gd name="connsiteX8" fmla="*/ 0 w 5133948"/>
              <a:gd name="connsiteY8" fmla="*/ 189087 h 11345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948" h="1134501" fill="none" extrusionOk="0">
                <a:moveTo>
                  <a:pt x="0" y="189087"/>
                </a:moveTo>
                <a:cubicBezTo>
                  <a:pt x="3689" y="74372"/>
                  <a:pt x="84887" y="-6175"/>
                  <a:pt x="189087" y="0"/>
                </a:cubicBezTo>
                <a:cubicBezTo>
                  <a:pt x="1248000" y="-20655"/>
                  <a:pt x="3861378" y="-111687"/>
                  <a:pt x="4944861" y="0"/>
                </a:cubicBezTo>
                <a:cubicBezTo>
                  <a:pt x="5044231" y="17976"/>
                  <a:pt x="5137553" y="68778"/>
                  <a:pt x="5133948" y="189087"/>
                </a:cubicBezTo>
                <a:cubicBezTo>
                  <a:pt x="5146387" y="351140"/>
                  <a:pt x="5088127" y="760952"/>
                  <a:pt x="5133948" y="945414"/>
                </a:cubicBezTo>
                <a:cubicBezTo>
                  <a:pt x="5136851" y="1058106"/>
                  <a:pt x="5044624" y="1141213"/>
                  <a:pt x="4944861" y="1134501"/>
                </a:cubicBezTo>
                <a:cubicBezTo>
                  <a:pt x="4089172" y="1056676"/>
                  <a:pt x="1491340" y="1216779"/>
                  <a:pt x="189087" y="1134501"/>
                </a:cubicBezTo>
                <a:cubicBezTo>
                  <a:pt x="94698" y="1126656"/>
                  <a:pt x="-14431" y="1041665"/>
                  <a:pt x="0" y="945414"/>
                </a:cubicBezTo>
                <a:cubicBezTo>
                  <a:pt x="-33811" y="727352"/>
                  <a:pt x="-33253" y="414801"/>
                  <a:pt x="0" y="189087"/>
                </a:cubicBezTo>
                <a:close/>
              </a:path>
              <a:path w="5133948" h="1134501" stroke="0" extrusionOk="0">
                <a:moveTo>
                  <a:pt x="0" y="189087"/>
                </a:moveTo>
                <a:cubicBezTo>
                  <a:pt x="1979" y="86138"/>
                  <a:pt x="79715" y="-13761"/>
                  <a:pt x="189087" y="0"/>
                </a:cubicBezTo>
                <a:cubicBezTo>
                  <a:pt x="2556993" y="-83864"/>
                  <a:pt x="2612947" y="-109232"/>
                  <a:pt x="4944861" y="0"/>
                </a:cubicBezTo>
                <a:cubicBezTo>
                  <a:pt x="5051168" y="-4308"/>
                  <a:pt x="5131009" y="102147"/>
                  <a:pt x="5133948" y="189087"/>
                </a:cubicBezTo>
                <a:cubicBezTo>
                  <a:pt x="5101833" y="483226"/>
                  <a:pt x="5146102" y="635116"/>
                  <a:pt x="5133948" y="945414"/>
                </a:cubicBezTo>
                <a:cubicBezTo>
                  <a:pt x="5140424" y="1062026"/>
                  <a:pt x="5065713" y="1125499"/>
                  <a:pt x="4944861" y="1134501"/>
                </a:cubicBezTo>
                <a:cubicBezTo>
                  <a:pt x="4143252" y="1058495"/>
                  <a:pt x="1636545" y="1280291"/>
                  <a:pt x="189087" y="1134501"/>
                </a:cubicBezTo>
                <a:cubicBezTo>
                  <a:pt x="80170" y="1130257"/>
                  <a:pt x="14984" y="1059049"/>
                  <a:pt x="0" y="945414"/>
                </a:cubicBezTo>
                <a:cubicBezTo>
                  <a:pt x="-35272" y="629408"/>
                  <a:pt x="-8774" y="492653"/>
                  <a:pt x="0" y="189087"/>
                </a:cubicBezTo>
                <a:close/>
              </a:path>
            </a:pathLst>
          </a:custGeom>
          <a:ln w="571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xtLst>
              <a:ext uri="{C807C97D-BFC1-408E-A445-0C87EB9F89A2}">
                <ask:lineSketchStyleProps xmlns:ask="http://schemas.microsoft.com/office/drawing/2018/sketchyshapes" sd="1992993964">
                  <a:prstGeom prst="roundRect">
                    <a:avLst>
                      <a:gd name="adj" fmla="val 16667"/>
                    </a:avLst>
                  </a:prstGeom>
                  <ask:type>
                    <ask:lineSketchCurved/>
                  </ask:type>
                </ask:lineSketchStyleProps>
              </a:ext>
            </a:extLst>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8.3</a:t>
            </a:r>
            <a:r>
              <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摩擦力</a:t>
            </a:r>
          </a:p>
        </p:txBody>
      </p:sp>
      <p:pic>
        <p:nvPicPr>
          <p:cNvPr id="4" name="图片 3" title="">
            <a:extLst>
              <a:ext uri="{FF2B5EF4-FFF2-40B4-BE49-F238E27FC236}">
                <a16:creationId xmlns:a16="http://schemas.microsoft.com/office/drawing/2014/main" id="{E8F36C3E-B07E-98F0-EA9B-8DABD65AB8A1}"/>
              </a:ext>
            </a:extLst>
          </p:cNvPr>
          <p:cNvPicPr>
            <a:picLocks noChangeAspect="1"/>
          </p:cNvPicPr>
          <p:nvPr>
            <p:custDataLst>
              <p:tags r:id="rId15"/>
            </p:custDataLst>
          </p:nvPr>
        </p:nvPicPr>
        <p:blipFill>
          <a:blip r:embed="rId14">
            <a:extLst>
              <a:ext uri="{28A0092B-C50C-407E-A947-70E740481C1C}">
                <a14:useLocalDpi xmlns:a14="http://schemas.microsoft.com/office/drawing/2010/main"/>
              </a:ext>
            </a:extLst>
          </a:blip>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sndAc>
      <p:stSnd>
        <p:snd r:embed="rId17"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0179" name="矩形 12290" title=""/>
          <p:cNvSpPr>
            <a:spLocks noChangeArrowheads="1"/>
          </p:cNvSpPr>
          <p:nvPr>
            <p:custDataLst>
              <p:tags r:id="rId3"/>
            </p:custDataLst>
          </p:nvPr>
        </p:nvSpPr>
        <p:spPr bwMode="auto">
          <a:xfrm>
            <a:off x="-2221" y="881028"/>
            <a:ext cx="12195175" cy="720725"/>
          </a:xfrm>
          <a:prstGeom prst="rect">
            <a:avLst/>
          </a:prstGeom>
          <a:solidFill>
            <a:srgbClr val="333399"/>
          </a:solidFill>
          <a:ln w="9525">
            <a:noFill/>
            <a:miter lim="800000"/>
          </a:ln>
        </p:spPr>
        <p:txBody>
          <a:bodyPr anchor="ctr"/>
          <a:lstStyle/>
          <a:p>
            <a:pPr algn="ctr"/>
            <a:r>
              <a:rPr lang="en-US" altLang="zh-CN" sz="3200" b="1" spc="133">
                <a:solidFill>
                  <a:srgbClr val="FFFF00"/>
                </a:solidFill>
                <a:latin typeface="黑体" panose="02010609060101010101" pitchFamily="49" charset="-122"/>
                <a:ea typeface="黑体" panose="02010609060101010101" pitchFamily="49" charset="-122"/>
              </a:rPr>
              <a:t>      </a:t>
            </a:r>
            <a:r>
              <a:rPr lang="zh-CN" altLang="zh-CN" sz="3200" b="1" spc="133">
                <a:solidFill>
                  <a:srgbClr val="FFFF00"/>
                </a:solidFill>
                <a:latin typeface="黑体" panose="02010609060101010101" pitchFamily="49" charset="-122"/>
                <a:ea typeface="黑体" panose="02010609060101010101" pitchFamily="49" charset="-122"/>
              </a:rPr>
              <a:t>实验：探</a:t>
            </a:r>
            <a:r>
              <a:rPr lang="zh-CN" altLang="en-US" sz="3200" b="1">
                <a:solidFill>
                  <a:srgbClr val="FFFF00"/>
                </a:solidFill>
                <a:latin typeface="黑体" panose="02010609060101010101" pitchFamily="49" charset="-122"/>
                <a:ea typeface="黑体" panose="02010609060101010101" pitchFamily="49" charset="-122"/>
                <a:sym typeface="+mn-ea"/>
              </a:rPr>
              <a:t>究滑动摩擦力大小与哪些因素有关</a:t>
            </a:r>
            <a:endParaRPr lang="zh-CN" altLang="zh-CN" sz="3200" b="1" spc="133">
              <a:solidFill>
                <a:srgbClr val="FFFF00"/>
              </a:solidFill>
              <a:latin typeface="黑体" panose="02010609060101010101" pitchFamily="49" charset="-122"/>
              <a:ea typeface="黑体" panose="02010609060101010101" pitchFamily="49" charset="-122"/>
            </a:endParaRPr>
          </a:p>
        </p:txBody>
      </p:sp>
      <p:sp>
        <p:nvSpPr>
          <p:cNvPr id="19461" name="TextBox 3" title=""/>
          <p:cNvSpPr txBox="1"/>
          <p:nvPr>
            <p:custDataLst>
              <p:tags r:id="rId4"/>
            </p:custDataLst>
          </p:nvPr>
        </p:nvSpPr>
        <p:spPr>
          <a:xfrm>
            <a:off x="262891" y="2343749"/>
            <a:ext cx="703580" cy="1077218"/>
          </a:xfrm>
          <a:prstGeom prst="rect">
            <a:avLst/>
          </a:prstGeom>
          <a:noFill/>
          <a:ln w="9525" cap="flat" cmpd="sng">
            <a:solidFill>
              <a:srgbClr val="BE4B48"/>
            </a:solidFill>
            <a:prstDash val="solid"/>
            <a:miter/>
            <a:headEnd type="none" w="med" len="med"/>
            <a:tailEnd type="none" w="med" len="med"/>
          </a:ln>
          <a:effectLst/>
        </p:spPr>
        <p:txBody>
          <a:bodyPr wrap="square">
            <a:spAutoFit/>
          </a:bodyPr>
          <a:lstStyle/>
          <a:p>
            <a:r>
              <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rPr>
              <a:t>猜 想</a:t>
            </a:r>
          </a:p>
        </p:txBody>
      </p:sp>
      <p:sp>
        <p:nvSpPr>
          <p:cNvPr id="5" name="TextBox 4" title=""/>
          <p:cNvSpPr txBox="1"/>
          <p:nvPr>
            <p:custDataLst>
              <p:tags r:id="rId5"/>
            </p:custDataLst>
          </p:nvPr>
        </p:nvSpPr>
        <p:spPr>
          <a:xfrm>
            <a:off x="1253491" y="1888455"/>
            <a:ext cx="4405631" cy="3817968"/>
          </a:xfrm>
          <a:prstGeom prst="rect">
            <a:avLst/>
          </a:prstGeom>
          <a:noFill/>
          <a:ln w="9525">
            <a:noFill/>
          </a:ln>
        </p:spPr>
        <p:txBody>
          <a:bodyPr wrap="square">
            <a:spAutoFit/>
          </a:bodyPr>
          <a:lstStyle/>
          <a:p>
            <a:pPr>
              <a:lnSpc>
                <a:spcPct val="110000"/>
              </a:lnSpc>
            </a:pPr>
            <a:r>
              <a:rPr lang="zh-CN" altLang="en-US" sz="3200" b="1">
                <a:latin typeface="楷体" panose="02010609060101010101" charset="-122"/>
                <a:ea typeface="楷体" panose="02010609060101010101" charset="-122"/>
                <a:cs typeface="楷体" panose="02010609060101010101" charset="-122"/>
              </a:rPr>
              <a:t>滑动摩擦力大小可能与：</a:t>
            </a:r>
            <a:endParaRPr lang="en-US" altLang="zh-CN" sz="3200" b="1">
              <a:latin typeface="楷体" panose="02010609060101010101" charset="-122"/>
              <a:ea typeface="楷体" panose="02010609060101010101" charset="-122"/>
              <a:cs typeface="楷体" panose="02010609060101010101" charset="-122"/>
            </a:endParaRPr>
          </a:p>
          <a:p>
            <a:pPr>
              <a:lnSpc>
                <a:spcPct val="110000"/>
              </a:lnSpc>
            </a:pPr>
            <a:r>
              <a:rPr lang="zh-CN" altLang="en-US" sz="3200" b="1">
                <a:latin typeface="楷体" panose="02010609060101010101" charset="-122"/>
                <a:ea typeface="楷体" panose="02010609060101010101" charset="-122"/>
                <a:cs typeface="楷体" panose="02010609060101010101" charset="-122"/>
              </a:rPr>
              <a:t>物重；</a:t>
            </a:r>
          </a:p>
          <a:p>
            <a:pPr>
              <a:lnSpc>
                <a:spcPct val="110000"/>
              </a:lnSpc>
            </a:pPr>
            <a:r>
              <a:rPr lang="zh-CN" altLang="en-US" sz="3200" b="1">
                <a:latin typeface="楷体" panose="02010609060101010101" charset="-122"/>
                <a:ea typeface="楷体" panose="02010609060101010101" charset="-122"/>
                <a:cs typeface="楷体" panose="02010609060101010101" charset="-122"/>
              </a:rPr>
              <a:t>接触面所受压力；</a:t>
            </a:r>
            <a:endParaRPr lang="en-US" altLang="zh-CN" sz="3200" b="1">
              <a:latin typeface="楷体" panose="02010609060101010101" charset="-122"/>
              <a:ea typeface="楷体" panose="02010609060101010101" charset="-122"/>
              <a:cs typeface="楷体" panose="02010609060101010101" charset="-122"/>
            </a:endParaRPr>
          </a:p>
          <a:p>
            <a:pPr>
              <a:lnSpc>
                <a:spcPct val="110000"/>
              </a:lnSpc>
            </a:pPr>
            <a:r>
              <a:rPr lang="zh-CN" altLang="en-US" sz="3200" b="1">
                <a:latin typeface="楷体" panose="02010609060101010101" charset="-122"/>
                <a:ea typeface="楷体" panose="02010609060101010101" charset="-122"/>
                <a:cs typeface="楷体" panose="02010609060101010101" charset="-122"/>
              </a:rPr>
              <a:t>接触面粗糙程度；</a:t>
            </a:r>
            <a:endParaRPr lang="en-US" altLang="zh-CN" sz="3200" b="1">
              <a:latin typeface="楷体" panose="02010609060101010101" charset="-122"/>
              <a:ea typeface="楷体" panose="02010609060101010101" charset="-122"/>
              <a:cs typeface="楷体" panose="02010609060101010101" charset="-122"/>
            </a:endParaRPr>
          </a:p>
          <a:p>
            <a:pPr>
              <a:lnSpc>
                <a:spcPct val="110000"/>
              </a:lnSpc>
            </a:pPr>
            <a:r>
              <a:rPr lang="zh-CN" altLang="en-US" sz="3200" b="1">
                <a:latin typeface="楷体" panose="02010609060101010101" charset="-122"/>
                <a:ea typeface="楷体" panose="02010609060101010101" charset="-122"/>
                <a:cs typeface="楷体" panose="02010609060101010101" charset="-122"/>
              </a:rPr>
              <a:t>物体运动的速度；</a:t>
            </a:r>
            <a:endParaRPr lang="en-US" altLang="zh-CN" sz="3200" b="1">
              <a:latin typeface="楷体" panose="02010609060101010101" charset="-122"/>
              <a:ea typeface="楷体" panose="02010609060101010101" charset="-122"/>
              <a:cs typeface="楷体" panose="02010609060101010101" charset="-122"/>
            </a:endParaRPr>
          </a:p>
          <a:p>
            <a:pPr>
              <a:lnSpc>
                <a:spcPct val="110000"/>
              </a:lnSpc>
            </a:pPr>
            <a:r>
              <a:rPr lang="zh-CN" altLang="en-US" sz="3200" b="1">
                <a:latin typeface="楷体" panose="02010609060101010101" charset="-122"/>
                <a:ea typeface="楷体" panose="02010609060101010101" charset="-122"/>
                <a:cs typeface="楷体" panose="02010609060101010101" charset="-122"/>
              </a:rPr>
              <a:t>接触面面积的大小；</a:t>
            </a:r>
            <a:endParaRPr lang="en-US" altLang="zh-CN" sz="3200" b="1">
              <a:latin typeface="楷体" panose="02010609060101010101" charset="-122"/>
              <a:ea typeface="楷体" panose="02010609060101010101" charset="-122"/>
              <a:cs typeface="楷体" panose="02010609060101010101" charset="-122"/>
            </a:endParaRPr>
          </a:p>
          <a:p>
            <a:pPr>
              <a:lnSpc>
                <a:spcPct val="110000"/>
              </a:lnSpc>
            </a:pPr>
            <a:r>
              <a:rPr lang="en-US" altLang="zh-CN" sz="3200" b="1">
                <a:latin typeface="楷体" panose="02010609060101010101" charset="-122"/>
                <a:ea typeface="楷体" panose="02010609060101010101" charset="-122"/>
                <a:cs typeface="楷体" panose="02010609060101010101" charset="-122"/>
              </a:rPr>
              <a:t>……</a:t>
            </a:r>
            <a:endParaRPr lang="zh-CN" altLang="en-US" sz="3200" b="1">
              <a:latin typeface="楷体" panose="02010609060101010101" charset="-122"/>
              <a:ea typeface="楷体" panose="02010609060101010101" charset="-122"/>
              <a:cs typeface="楷体" panose="02010609060101010101" charset="-122"/>
            </a:endParaRPr>
          </a:p>
        </p:txBody>
      </p:sp>
      <p:sp>
        <p:nvSpPr>
          <p:cNvPr id="6" name="TextBox 5" title=""/>
          <p:cNvSpPr txBox="1"/>
          <p:nvPr>
            <p:custDataLst>
              <p:tags r:id="rId6"/>
            </p:custDataLst>
          </p:nvPr>
        </p:nvSpPr>
        <p:spPr>
          <a:xfrm>
            <a:off x="327660" y="5767493"/>
            <a:ext cx="2057400" cy="584775"/>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zh-CN" altLang="en-US" sz="3200" b="1">
                <a:solidFill>
                  <a:srgbClr val="0000FF"/>
                </a:solidFill>
                <a:latin typeface="黑体" panose="02010609060101010101" pitchFamily="49" charset="-122"/>
                <a:ea typeface="黑体" panose="02010609060101010101" pitchFamily="49" charset="-122"/>
              </a:rPr>
              <a:t>实验方法</a:t>
            </a:r>
          </a:p>
        </p:txBody>
      </p:sp>
      <p:sp>
        <p:nvSpPr>
          <p:cNvPr id="7" name="TextBox 6" title=""/>
          <p:cNvSpPr txBox="1"/>
          <p:nvPr>
            <p:custDataLst>
              <p:tags r:id="rId7"/>
            </p:custDataLst>
          </p:nvPr>
        </p:nvSpPr>
        <p:spPr>
          <a:xfrm>
            <a:off x="2314682" y="5797834"/>
            <a:ext cx="2244525" cy="584775"/>
          </a:xfrm>
          <a:prstGeom prst="rect">
            <a:avLst/>
          </a:prstGeom>
          <a:noFill/>
          <a:ln w="9525">
            <a:noFill/>
          </a:ln>
        </p:spPr>
        <p:txBody>
          <a:bodyPr wrap="none">
            <a:spAutoFit/>
          </a:bodyPr>
          <a:lstStyle/>
          <a:p>
            <a:r>
              <a:rPr lang="zh-CN" altLang="en-US" sz="3200" b="1">
                <a:solidFill>
                  <a:srgbClr val="FF0000"/>
                </a:solidFill>
                <a:latin typeface="楷体" panose="02010609060101010101" charset="-122"/>
                <a:ea typeface="楷体" panose="02010609060101010101" charset="-122"/>
              </a:rPr>
              <a:t>控制变量法</a:t>
            </a:r>
          </a:p>
        </p:txBody>
      </p:sp>
      <p:sp>
        <p:nvSpPr>
          <p:cNvPr id="4" name="TextBox 1" title=""/>
          <p:cNvSpPr txBox="1"/>
          <p:nvPr>
            <p:custDataLst>
              <p:tags r:id="rId8"/>
            </p:custDataLst>
          </p:nvPr>
        </p:nvSpPr>
        <p:spPr>
          <a:xfrm>
            <a:off x="5659121" y="2593941"/>
            <a:ext cx="5728335" cy="1195712"/>
          </a:xfrm>
          <a:prstGeom prst="rect">
            <a:avLst/>
          </a:prstGeom>
          <a:noFill/>
          <a:ln w="9525">
            <a:noFill/>
          </a:ln>
        </p:spPr>
        <p:txBody>
          <a:bodyPr wrap="square">
            <a:spAutoFit/>
          </a:bodyPr>
          <a:lstStyle/>
          <a:p>
            <a:pPr>
              <a:lnSpc>
                <a:spcPct val="120000"/>
              </a:lnSpc>
            </a:pPr>
            <a:r>
              <a:rPr lang="zh-CN" altLang="en-US" sz="3200" b="1">
                <a:latin typeface="楷体" panose="02010609060101010101" charset="-122"/>
                <a:ea typeface="楷体" panose="02010609060101010101" charset="-122"/>
              </a:rPr>
              <a:t>弹簧测力计、带挂钩的木块、砝码、粗糙程度不同的长木板。</a:t>
            </a:r>
          </a:p>
        </p:txBody>
      </p:sp>
      <p:sp>
        <p:nvSpPr>
          <p:cNvPr id="8" name="矩形 7" title=""/>
          <p:cNvSpPr/>
          <p:nvPr>
            <p:custDataLst>
              <p:tags r:id="rId9"/>
            </p:custDataLst>
          </p:nvPr>
        </p:nvSpPr>
        <p:spPr>
          <a:xfrm>
            <a:off x="7522529" y="1888138"/>
            <a:ext cx="1832553" cy="584775"/>
          </a:xfrm>
          <a:prstGeom prst="rect">
            <a:avLst/>
          </a:prstGeom>
          <a:noFill/>
          <a:effectLst/>
        </p:spPr>
        <p:style>
          <a:lnRef idx="1">
            <a:schemeClr val="accent6"/>
          </a:lnRef>
          <a:fillRef idx="2">
            <a:schemeClr val="accent6"/>
          </a:fillRef>
          <a:effectRef idx="1">
            <a:schemeClr val="accent6"/>
          </a:effectRef>
          <a:fontRef idx="minor">
            <a:schemeClr val="dk1"/>
          </a:fontRef>
        </p:style>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zh-CN" altLang="en-US" sz="3200" b="1">
                <a:solidFill>
                  <a:srgbClr val="0000FF"/>
                </a:solidFill>
                <a:latin typeface="黑体" panose="02010609060101010101" pitchFamily="49" charset="-122"/>
                <a:ea typeface="黑体" panose="02010609060101010101" pitchFamily="49" charset="-122"/>
              </a:rPr>
              <a:t>实验器材</a:t>
            </a:r>
          </a:p>
        </p:txBody>
      </p:sp>
      <p:sp>
        <p:nvSpPr>
          <p:cNvPr id="9" name="TextBox 3" title=""/>
          <p:cNvSpPr txBox="1"/>
          <p:nvPr>
            <p:custDataLst>
              <p:tags r:id="rId10"/>
            </p:custDataLst>
          </p:nvPr>
        </p:nvSpPr>
        <p:spPr>
          <a:xfrm>
            <a:off x="7446963" y="4102701"/>
            <a:ext cx="1832553" cy="584775"/>
          </a:xfrm>
          <a:prstGeom prst="rect">
            <a:avLst/>
          </a:prstGeom>
          <a:noFill/>
          <a:effectLst/>
        </p:spPr>
        <p:style>
          <a:lnRef idx="1">
            <a:schemeClr val="accent6"/>
          </a:lnRef>
          <a:fillRef idx="2">
            <a:schemeClr val="accent6"/>
          </a:fillRef>
          <a:effectRef idx="1">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zh-CN" altLang="en-US" sz="3200" b="1">
                <a:solidFill>
                  <a:srgbClr val="0000FF"/>
                </a:solidFill>
                <a:latin typeface="黑体" panose="02010609060101010101" pitchFamily="49" charset="-122"/>
                <a:ea typeface="黑体" panose="02010609060101010101" pitchFamily="49" charset="-122"/>
              </a:rPr>
              <a:t>实验设计</a:t>
            </a:r>
          </a:p>
        </p:txBody>
      </p:sp>
      <p:sp>
        <p:nvSpPr>
          <p:cNvPr id="19" name="文本框 26" title=""/>
          <p:cNvSpPr txBox="1"/>
          <p:nvPr>
            <p:custDataLst>
              <p:tags r:id="rId11"/>
            </p:custDataLst>
          </p:nvPr>
        </p:nvSpPr>
        <p:spPr>
          <a:xfrm>
            <a:off x="1101382" y="1713607"/>
            <a:ext cx="11066780" cy="3539430"/>
          </a:xfrm>
          <a:prstGeom prst="rect">
            <a:avLst/>
          </a:prstGeom>
          <a:solidFill>
            <a:srgbClr val="FFFFFF"/>
          </a:solidFill>
        </p:spPr>
        <p:txBody>
          <a:bodyPr wrap="square" rtlCol="0">
            <a:spAutoFit/>
          </a:bodyPr>
          <a:lstStyle/>
          <a:p>
            <a:r>
              <a:rPr lang="zh-CN" altLang="en-US" sz="3200" b="1">
                <a:latin typeface="楷体" panose="02010609060101010101" charset="-122"/>
                <a:ea typeface="楷体" panose="02010609060101010101" charset="-122"/>
                <a:cs typeface="楷体" panose="02010609060101010101" charset="-122"/>
              </a:rPr>
              <a:t>根据你的生活经验分析判断：</a:t>
            </a:r>
          </a:p>
          <a:p>
            <a:r>
              <a:rPr lang="en-US" altLang="zh-CN" sz="3200" b="1">
                <a:latin typeface="楷体" panose="02010609060101010101" charset="-122"/>
                <a:ea typeface="楷体" panose="02010609060101010101" charset="-122"/>
                <a:cs typeface="楷体" panose="02010609060101010101" charset="-122"/>
              </a:rPr>
              <a:t>1.</a:t>
            </a:r>
            <a:r>
              <a:rPr lang="zh-CN" altLang="en-US" sz="3200" b="1">
                <a:latin typeface="楷体" panose="02010609060101010101" charset="-122"/>
                <a:ea typeface="楷体" panose="02010609060101010101" charset="-122"/>
                <a:cs typeface="楷体" panose="02010609060101010101" charset="-122"/>
              </a:rPr>
              <a:t>在地面上分别拉动重力不同的两个物体，会有什么不同的感受？</a:t>
            </a:r>
          </a:p>
          <a:p>
            <a:r>
              <a:rPr lang="en-US" altLang="zh-CN" sz="3200" b="1">
                <a:latin typeface="楷体" panose="02010609060101010101" charset="-122"/>
                <a:ea typeface="楷体" panose="02010609060101010101" charset="-122"/>
                <a:cs typeface="楷体" panose="02010609060101010101" charset="-122"/>
              </a:rPr>
              <a:t>2.</a:t>
            </a:r>
            <a:r>
              <a:rPr lang="zh-CN" altLang="en-US" sz="3200" b="1">
                <a:latin typeface="楷体" panose="02010609060101010101" charset="-122"/>
                <a:ea typeface="楷体" panose="02010609060101010101" charset="-122"/>
                <a:cs typeface="楷体" panose="02010609060101010101" charset="-122"/>
              </a:rPr>
              <a:t>拉着同一个物体分别在不同材质的物体表面（砖地面、平滑的水泥地面、瓷砖、木地板、冰面）上滑行，有什么区别？</a:t>
            </a:r>
          </a:p>
          <a:p>
            <a:r>
              <a:rPr lang="en-US" altLang="zh-CN" sz="3200" b="1">
                <a:latin typeface="楷体" panose="02010609060101010101" charset="-122"/>
                <a:ea typeface="楷体" panose="02010609060101010101" charset="-122"/>
                <a:cs typeface="楷体" panose="02010609060101010101" charset="-122"/>
              </a:rPr>
              <a:t>3.</a:t>
            </a:r>
            <a:r>
              <a:rPr lang="zh-CN" altLang="en-US" sz="3200" b="1">
                <a:latin typeface="楷体" panose="02010609060101010101" charset="-122"/>
                <a:ea typeface="楷体" panose="02010609060101010101" charset="-122"/>
                <a:cs typeface="楷体" panose="02010609060101010101" charset="-122"/>
              </a:rPr>
              <a:t>当你搓手时，两手使劲压紧与轻轻按住，你感觉哪种情况下摩擦力大？</a:t>
            </a:r>
          </a:p>
        </p:txBody>
      </p:sp>
      <p:sp>
        <p:nvSpPr>
          <p:cNvPr id="10" name="TextBox 4" title=""/>
          <p:cNvSpPr txBox="1"/>
          <p:nvPr>
            <p:custDataLst>
              <p:tags r:id="rId12"/>
            </p:custDataLst>
          </p:nvPr>
        </p:nvSpPr>
        <p:spPr>
          <a:xfrm>
            <a:off x="5008369" y="4686265"/>
            <a:ext cx="7024247" cy="1786643"/>
          </a:xfrm>
          <a:prstGeom prst="rect">
            <a:avLst/>
          </a:prstGeom>
          <a:noFill/>
          <a:ln w="9525">
            <a:noFill/>
          </a:ln>
        </p:spPr>
        <p:txBody>
          <a:bodyPr wrap="square">
            <a:spAutoFit/>
          </a:bodyPr>
          <a:lstStyle/>
          <a:p>
            <a:pPr>
              <a:lnSpc>
                <a:spcPct val="120000"/>
              </a:lnSpc>
            </a:pPr>
            <a:r>
              <a:rPr lang="zh-CN" altLang="en-US" sz="3200" b="1">
                <a:latin typeface="楷体" panose="02010609060101010101" charset="-122"/>
                <a:ea typeface="楷体" panose="02010609060101010101" charset="-122"/>
              </a:rPr>
              <a:t>每次只改变可能影响滑动摩擦力大小因素中的一个，其他因素保持不变，测出滑动摩擦力大小并记录。</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3"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linds(horizontal)">
                                      <p:cBhvr>
                                        <p:cTn id="23" dur="500"/>
                                        <p:tgtEl>
                                          <p:spTgt spid="5">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linds(horizontal)">
                                      <p:cBhvr>
                                        <p:cTn id="26" dur="500"/>
                                        <p:tgtEl>
                                          <p:spTgt spid="5">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linds(horizontal)">
                                      <p:cBhvr>
                                        <p:cTn id="29" dur="500"/>
                                        <p:tgtEl>
                                          <p:spTgt spid="5">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linds(horizontal)">
                                      <p:cBhvr>
                                        <p:cTn id="35" dur="500"/>
                                        <p:tgtEl>
                                          <p:spTgt spid="5">
                                            <p:txEl>
                                              <p:pRg st="6" end="6"/>
                                            </p:txEl>
                                          </p:spTgt>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6" grpId="0" animBg="1"/>
      <p:bldP spid="7" grpId="0"/>
      <p:bldP spid="4" grpId="0"/>
      <p:bldP spid="8" grpId="0" animBg="1"/>
      <p:bldP spid="9" grpId="0" animBg="1"/>
      <p:bldP spid="19" grpId="0" animBg="1"/>
      <p:bldP spid="19" grpId="1" animBg="1"/>
      <p:bldP spid="1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1183" name="文本框 91182" title=""/>
          <p:cNvSpPr txBox="1"/>
          <p:nvPr>
            <p:custDataLst>
              <p:tags r:id="rId3"/>
            </p:custDataLst>
          </p:nvPr>
        </p:nvSpPr>
        <p:spPr>
          <a:xfrm>
            <a:off x="4665029" y="770883"/>
            <a:ext cx="2721257" cy="584775"/>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a:t>实验表格设计</a:t>
            </a:r>
          </a:p>
        </p:txBody>
      </p:sp>
      <p:graphicFrame>
        <p:nvGraphicFramePr>
          <p:cNvPr id="2" name="表格 1" title=""/>
          <p:cNvGraphicFramePr>
            <a:graphicFrameLocks noGrp="1"/>
          </p:cNvGraphicFramePr>
          <p:nvPr>
            <p:custDataLst>
              <p:tags r:id="rId4"/>
            </p:custDataLst>
          </p:nvPr>
        </p:nvGraphicFramePr>
        <p:xfrm>
          <a:off x="271780" y="1621871"/>
          <a:ext cx="11648440" cy="4846317"/>
        </p:xfrm>
        <a:graphic>
          <a:graphicData uri="http://schemas.openxmlformats.org/drawingml/2006/table">
            <a:tbl>
              <a:tblPr firstRow="1" bandRow="1">
                <a:tableStyleId>{5940675A-B579-460E-94D1-54222C63F5DA}</a:tableStyleId>
              </a:tblPr>
              <a:tblGrid>
                <a:gridCol w="1838960">
                  <a:extLst>
                    <a:ext uri="{9D8B030D-6E8A-4147-A177-3AD203B41FA5}">
                      <a16:colId xmlns:a16="http://schemas.microsoft.com/office/drawing/2014/main" val="20000"/>
                    </a:ext>
                  </a:extLst>
                </a:gridCol>
                <a:gridCol w="3986107">
                  <a:extLst>
                    <a:ext uri="{9D8B030D-6E8A-4147-A177-3AD203B41FA5}">
                      <a16:colId xmlns:a16="http://schemas.microsoft.com/office/drawing/2014/main" val="20001"/>
                    </a:ext>
                  </a:extLst>
                </a:gridCol>
                <a:gridCol w="2901527">
                  <a:extLst>
                    <a:ext uri="{9D8B030D-6E8A-4147-A177-3AD203B41FA5}">
                      <a16:colId xmlns:a16="http://schemas.microsoft.com/office/drawing/2014/main" val="20002"/>
                    </a:ext>
                  </a:extLst>
                </a:gridCol>
                <a:gridCol w="2921847">
                  <a:extLst>
                    <a:ext uri="{9D8B030D-6E8A-4147-A177-3AD203B41FA5}">
                      <a16:colId xmlns:a16="http://schemas.microsoft.com/office/drawing/2014/main" val="20003"/>
                    </a:ext>
                  </a:extLst>
                </a:gridCol>
              </a:tblGrid>
              <a:tr h="579117">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猜想因素</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不变因素</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zh-CN" alt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实验设计</a:t>
                      </a: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摩擦力大小</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066800">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压力大小</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endParaRPr lang="en-US" alt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接触面粗糙程度</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endParaRPr lang="en-US" alt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接触面积大小</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endParaRPr lang="en-US" alt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800">
                <a:tc>
                  <a:txBody>
                    <a:bodyPr vert="horz" wrap="square"/>
                    <a:lstStyle/>
                    <a:p>
                      <a:pPr indent="0" algn="ctr">
                        <a:buNone/>
                      </a:pPr>
                      <a:r>
                        <a:rPr lang="en-US" sz="3200" b="1">
                          <a:solidFill>
                            <a:srgbClr val="000000"/>
                          </a:solidFill>
                          <a:latin typeface="宋体" panose="02010600030101010101" pitchFamily="2" charset="-122"/>
                          <a:ea typeface="宋体" panose="02010600030101010101" pitchFamily="2" charset="-122"/>
                          <a:cs typeface="Calibri" panose="020f0502020204030204" pitchFamily="34" charset="0"/>
                        </a:rPr>
                        <a:t>运动速度</a:t>
                      </a:r>
                      <a:endParaRPr lang="en-US" altLang="en-US" sz="32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endParaRPr lang="en-US" alt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p>
                    <a:p>
                      <a:pPr indent="0" algn="ctr">
                        <a:buNone/>
                      </a:pPr>
                      <a:r>
                        <a:rPr lang="en-US" altLang="zh-CN" sz="3200" b="1">
                          <a:latin typeface="楷体" panose="02010609060101010101" charset="-122"/>
                          <a:ea typeface="楷体" panose="02010609060101010101" charset="-122"/>
                        </a:rPr>
                        <a:t> </a:t>
                      </a:r>
                      <a:endParaRPr 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3200" b="1">
                          <a:latin typeface="楷体" panose="02010609060101010101" charset="-122"/>
                          <a:ea typeface="楷体" panose="02010609060101010101" charset="-122"/>
                          <a:cs typeface="Calibri" panose="020f0502020204030204" pitchFamily="34" charset="0"/>
                        </a:rPr>
                        <a:t> </a:t>
                      </a:r>
                      <a:endParaRPr lang="en-US" altLang="en-US" sz="3200" b="1">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1247" name="文本框 51246" title=""/>
          <p:cNvSpPr txBox="1"/>
          <p:nvPr>
            <p:custDataLst>
              <p:tags r:id="rId3"/>
            </p:custDataLst>
          </p:nvPr>
        </p:nvSpPr>
        <p:spPr>
          <a:xfrm>
            <a:off x="3408998" y="533365"/>
            <a:ext cx="4783789" cy="584775"/>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solidFill>
                  <a:schemeClr val="dk1"/>
                </a:solidFill>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solidFill>
                  <a:schemeClr val="dk1"/>
                </a:solidFill>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solidFill>
                  <a:schemeClr val="dk1"/>
                </a:solidFill>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solidFill>
                  <a:schemeClr val="dk1"/>
                </a:solidFill>
                <a:latin typeface="Arial" panose="020b0604020202020204" pitchFamily="34" charset="0"/>
                <a:ea typeface="宋体" panose="02010600030101010101" pitchFamily="2" charset="-122"/>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a:t>实验数据收集和信息分析</a:t>
            </a:r>
          </a:p>
        </p:txBody>
      </p:sp>
      <p:graphicFrame>
        <p:nvGraphicFramePr>
          <p:cNvPr id="2" name="表格 1" title=""/>
          <p:cNvGraphicFramePr>
            <a:graphicFrameLocks noGrp="1"/>
          </p:cNvGraphicFramePr>
          <p:nvPr>
            <p:custDataLst>
              <p:tags r:id="rId4"/>
            </p:custDataLst>
          </p:nvPr>
        </p:nvGraphicFramePr>
        <p:xfrm>
          <a:off x="128906" y="1269330"/>
          <a:ext cx="11934613" cy="5175673"/>
        </p:xfrm>
        <a:graphic>
          <a:graphicData uri="http://schemas.openxmlformats.org/drawingml/2006/table">
            <a:tbl>
              <a:tblPr firstRow="1" bandRow="1">
                <a:tableStyleId>{5940675A-B579-460E-94D1-54222C63F5DA}</a:tableStyleId>
              </a:tblPr>
              <a:tblGrid>
                <a:gridCol w="1634067">
                  <a:extLst>
                    <a:ext uri="{9D8B030D-6E8A-4147-A177-3AD203B41FA5}">
                      <a16:colId xmlns:a16="http://schemas.microsoft.com/office/drawing/2014/main" val="20000"/>
                    </a:ext>
                  </a:extLst>
                </a:gridCol>
                <a:gridCol w="3840480">
                  <a:extLst>
                    <a:ext uri="{9D8B030D-6E8A-4147-A177-3AD203B41FA5}">
                      <a16:colId xmlns:a16="http://schemas.microsoft.com/office/drawing/2014/main" val="20001"/>
                    </a:ext>
                  </a:extLst>
                </a:gridCol>
                <a:gridCol w="3517900">
                  <a:extLst>
                    <a:ext uri="{9D8B030D-6E8A-4147-A177-3AD203B41FA5}">
                      <a16:colId xmlns:a16="http://schemas.microsoft.com/office/drawing/2014/main" val="20002"/>
                    </a:ext>
                  </a:extLst>
                </a:gridCol>
                <a:gridCol w="2942167">
                  <a:extLst>
                    <a:ext uri="{9D8B030D-6E8A-4147-A177-3AD203B41FA5}">
                      <a16:colId xmlns:a16="http://schemas.microsoft.com/office/drawing/2014/main" val="20003"/>
                    </a:ext>
                  </a:extLst>
                </a:gridCol>
              </a:tblGrid>
              <a:tr h="623147">
                <a:tc>
                  <a:txBody>
                    <a:bodyPr vert="horz" wrap="square"/>
                    <a:lstStyle/>
                    <a:p>
                      <a:pPr indent="0" algn="ctr">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猜想因素</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不变因素</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zh-CN" alt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实验设计</a:t>
                      </a: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ctr">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摩擦力大小</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137920">
                <a:tc>
                  <a:txBody>
                    <a:bodyPr vert="horz" wrap="square"/>
                    <a:lstStyle/>
                    <a:p>
                      <a:pPr indent="0" algn="l">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压力大小</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l">
                        <a:buNone/>
                      </a:pPr>
                      <a:r>
                        <a:rPr lang="en-US" sz="2800" b="1">
                          <a:solidFill>
                            <a:srgbClr val="0000CC"/>
                          </a:solidFill>
                          <a:latin typeface="楷体" panose="02010609060101010101" charset="-122"/>
                          <a:ea typeface="楷体" panose="02010609060101010101" charset="-122"/>
                          <a:cs typeface="Calibri" panose="020f0502020204030204" pitchFamily="34" charset="0"/>
                        </a:rPr>
                        <a:t>接触面粗糙程度，接触面积，运动速度</a:t>
                      </a:r>
                      <a:endParaRPr lang="en-US" altLang="en-US" sz="2800" b="1">
                        <a:solidFill>
                          <a:srgbClr val="0000CC"/>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9900"/>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0000"/>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8767">
                <a:tc>
                  <a:txBody>
                    <a:bodyPr vert="horz" wrap="square"/>
                    <a:lstStyle/>
                    <a:p>
                      <a:pPr indent="0" algn="l">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接触面粗糙程度</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l">
                        <a:buNone/>
                      </a:pPr>
                      <a:r>
                        <a:rPr lang="en-US" sz="2800" b="1">
                          <a:solidFill>
                            <a:srgbClr val="0000CC"/>
                          </a:solidFill>
                          <a:latin typeface="楷体" panose="02010609060101010101" charset="-122"/>
                          <a:ea typeface="楷体" panose="02010609060101010101" charset="-122"/>
                          <a:cs typeface="Calibri" panose="020f0502020204030204" pitchFamily="34" charset="0"/>
                        </a:rPr>
                        <a:t>压力大小，接触面积、运动速度</a:t>
                      </a:r>
                      <a:endParaRPr lang="en-US" altLang="en-US" sz="2800" b="1">
                        <a:solidFill>
                          <a:srgbClr val="0000CC"/>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9900"/>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0000"/>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7920">
                <a:tc>
                  <a:txBody>
                    <a:bodyPr vert="horz" wrap="square"/>
                    <a:lstStyle/>
                    <a:p>
                      <a:pPr indent="0" algn="l">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接触面积大小</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l">
                        <a:buNone/>
                      </a:pPr>
                      <a:r>
                        <a:rPr lang="en-US" sz="2800" b="1">
                          <a:solidFill>
                            <a:srgbClr val="0000CC"/>
                          </a:solidFill>
                          <a:latin typeface="楷体" panose="02010609060101010101" charset="-122"/>
                          <a:ea typeface="楷体" panose="02010609060101010101" charset="-122"/>
                          <a:cs typeface="Calibri" panose="020f0502020204030204" pitchFamily="34" charset="0"/>
                        </a:rPr>
                        <a:t>压力大小，接触面粗糙程度，运动速度</a:t>
                      </a:r>
                      <a:endParaRPr lang="en-US" altLang="en-US" sz="2800" b="1">
                        <a:solidFill>
                          <a:srgbClr val="0000CC"/>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9900"/>
                        </a:solidFill>
                        <a:latin typeface="楷体" panose="02010609060101010101" charset="-122"/>
                        <a:ea typeface="楷体" panose="02010609060101010101" charset="-122"/>
                        <a:cs typeface="Calibri" panose="020f0502020204030204" pitchFamily="34" charset="0"/>
                        <a:sym typeface="+mn-ea"/>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0000"/>
                        </a:solidFill>
                        <a:latin typeface="楷体" panose="02010609060101010101" charset="-122"/>
                        <a:ea typeface="楷体" panose="02010609060101010101" charset="-122"/>
                        <a:cs typeface="Calibri" panose="020f0502020204030204" pitchFamily="34" charset="0"/>
                        <a:sym typeface="+mn-ea"/>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7920">
                <a:tc>
                  <a:txBody>
                    <a:bodyPr vert="horz" wrap="square"/>
                    <a:lstStyle/>
                    <a:p>
                      <a:pPr indent="0" algn="l">
                        <a:buNone/>
                      </a:pPr>
                      <a:r>
                        <a:rPr lang="en-US" sz="2800" b="1">
                          <a:solidFill>
                            <a:srgbClr val="000000"/>
                          </a:solidFill>
                          <a:latin typeface="宋体" panose="02010600030101010101" pitchFamily="2" charset="-122"/>
                          <a:ea typeface="宋体" panose="02010600030101010101" pitchFamily="2" charset="-122"/>
                          <a:cs typeface="Calibri" panose="020f0502020204030204" pitchFamily="34" charset="0"/>
                        </a:rPr>
                        <a:t>运动速度</a:t>
                      </a:r>
                      <a:endParaRPr lang="en-US" altLang="en-US" sz="2800" b="1">
                        <a:solidFill>
                          <a:srgbClr val="000000"/>
                        </a:solidFill>
                        <a:latin typeface="宋体" panose="02010600030101010101" pitchFamily="2" charset="-122"/>
                        <a:ea typeface="宋体" panose="02010600030101010101" pitchFamily="2"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vert="horz" wrap="square"/>
                    <a:lstStyle/>
                    <a:p>
                      <a:pPr indent="0" algn="l">
                        <a:buNone/>
                      </a:pPr>
                      <a:r>
                        <a:rPr lang="en-US" sz="2800" b="1">
                          <a:solidFill>
                            <a:srgbClr val="0000CC"/>
                          </a:solidFill>
                          <a:latin typeface="楷体" panose="02010609060101010101" charset="-122"/>
                          <a:ea typeface="楷体" panose="02010609060101010101" charset="-122"/>
                          <a:cs typeface="Calibri" panose="020f0502020204030204" pitchFamily="34" charset="0"/>
                        </a:rPr>
                        <a:t>压力大小，接触面粗糙程度，接触面积大小</a:t>
                      </a:r>
                      <a:endParaRPr lang="en-US" altLang="en-US" sz="2800" b="1">
                        <a:solidFill>
                          <a:srgbClr val="0000CC"/>
                        </a:solidFill>
                        <a:latin typeface="楷体" panose="02010609060101010101" charset="-122"/>
                        <a:ea typeface="楷体" panose="02010609060101010101" charset="-122"/>
                        <a:cs typeface="Calibri" panose="020f0502020204030204" pitchFamily="34" charset="0"/>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9900"/>
                        </a:solidFill>
                        <a:latin typeface="楷体" panose="02010609060101010101" charset="-122"/>
                        <a:ea typeface="楷体" panose="02010609060101010101" charset="-122"/>
                        <a:cs typeface="Calibri" panose="020f0502020204030204" pitchFamily="34" charset="0"/>
                        <a:sym typeface="+mn-ea"/>
                      </a:endParaRPr>
                    </a:p>
                  </a:txBody>
                  <a:tcPr marL="91439" marR="91439" marT="45719" marB="45719"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endParaRPr lang="zh-CN" altLang="en-US" sz="2800" b="1">
                        <a:solidFill>
                          <a:srgbClr val="CC0000"/>
                        </a:solidFill>
                        <a:latin typeface="楷体" panose="02010609060101010101" charset="-122"/>
                        <a:ea typeface="楷体" panose="02010609060101010101" charset="-122"/>
                        <a:cs typeface="Calibri" panose="020f0502020204030204" pitchFamily="34" charset="0"/>
                        <a:sym typeface="+mn-ea"/>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文本框 2" title=""/>
          <p:cNvSpPr txBox="1"/>
          <p:nvPr>
            <p:custDataLst>
              <p:tags r:id="rId5"/>
            </p:custDataLst>
          </p:nvPr>
        </p:nvSpPr>
        <p:spPr>
          <a:xfrm>
            <a:off x="9170035" y="1885915"/>
            <a:ext cx="2751455" cy="1077218"/>
          </a:xfrm>
          <a:prstGeom prst="rect">
            <a:avLst/>
          </a:prstGeom>
          <a:noFill/>
        </p:spPr>
        <p:txBody>
          <a:bodyPr wrap="square" rtlCol="0" anchor="t">
            <a:spAutoFit/>
          </a:bodyPr>
          <a:lstStyle/>
          <a:p>
            <a:r>
              <a:rPr lang="zh-CN" altLang="en-US" sz="3200" b="1">
                <a:solidFill>
                  <a:srgbClr val="CC0000"/>
                </a:solidFill>
                <a:latin typeface="楷体" panose="02010609060101010101" charset="-122"/>
                <a:ea typeface="楷体" panose="02010609060101010101" charset="-122"/>
                <a:cs typeface="Calibri" panose="020f0502020204030204" pitchFamily="34" charset="0"/>
                <a:sym typeface="+mn-ea"/>
              </a:rPr>
              <a:t>压力越大，摩擦力越大</a:t>
            </a:r>
          </a:p>
        </p:txBody>
      </p:sp>
      <p:sp>
        <p:nvSpPr>
          <p:cNvPr id="5" name="文本框 4" title=""/>
          <p:cNvSpPr txBox="1"/>
          <p:nvPr>
            <p:custDataLst>
              <p:tags r:id="rId6"/>
            </p:custDataLst>
          </p:nvPr>
        </p:nvSpPr>
        <p:spPr>
          <a:xfrm>
            <a:off x="9110346" y="3076540"/>
            <a:ext cx="2867660" cy="1077218"/>
          </a:xfrm>
          <a:prstGeom prst="rect">
            <a:avLst/>
          </a:prstGeom>
          <a:noFill/>
        </p:spPr>
        <p:txBody>
          <a:bodyPr wrap="square" rtlCol="0" anchor="t">
            <a:spAutoFit/>
          </a:bodyPr>
          <a:lstStyle/>
          <a:p>
            <a:r>
              <a:rPr lang="zh-CN" altLang="en-US" sz="3200" b="1">
                <a:solidFill>
                  <a:srgbClr val="CC0000"/>
                </a:solidFill>
                <a:latin typeface="楷体" panose="02010609060101010101" charset="-122"/>
                <a:ea typeface="楷体" panose="02010609060101010101" charset="-122"/>
                <a:cs typeface="Calibri" panose="020f0502020204030204" pitchFamily="34" charset="0"/>
                <a:sym typeface="+mn-ea"/>
              </a:rPr>
              <a:t>接触面越粗糙，摩擦力越大</a:t>
            </a:r>
          </a:p>
        </p:txBody>
      </p:sp>
      <p:sp>
        <p:nvSpPr>
          <p:cNvPr id="7" name="文本框 6" title=""/>
          <p:cNvSpPr txBox="1"/>
          <p:nvPr>
            <p:custDataLst>
              <p:tags r:id="rId7"/>
            </p:custDataLst>
          </p:nvPr>
        </p:nvSpPr>
        <p:spPr>
          <a:xfrm>
            <a:off x="9110133" y="4152900"/>
            <a:ext cx="3147907" cy="1077218"/>
          </a:xfrm>
          <a:prstGeom prst="rect">
            <a:avLst/>
          </a:prstGeom>
          <a:noFill/>
        </p:spPr>
        <p:txBody>
          <a:bodyPr wrap="square" rtlCol="0" anchor="t">
            <a:spAutoFit/>
          </a:bodyPr>
          <a:lstStyle/>
          <a:p>
            <a:r>
              <a:rPr lang="zh-CN" altLang="en-US" sz="3200" b="1">
                <a:solidFill>
                  <a:srgbClr val="CC0000"/>
                </a:solidFill>
                <a:latin typeface="楷体" panose="02010609060101010101" charset="-122"/>
                <a:ea typeface="楷体" panose="02010609060101010101" charset="-122"/>
                <a:cs typeface="Calibri" panose="020f0502020204030204" pitchFamily="34" charset="0"/>
                <a:sym typeface="+mn-ea"/>
              </a:rPr>
              <a:t>摩擦力大小与接触面大小无关</a:t>
            </a:r>
          </a:p>
        </p:txBody>
      </p:sp>
      <p:sp>
        <p:nvSpPr>
          <p:cNvPr id="9" name="文本框 8" title=""/>
          <p:cNvSpPr txBox="1"/>
          <p:nvPr>
            <p:custDataLst>
              <p:tags r:id="rId8"/>
            </p:custDataLst>
          </p:nvPr>
        </p:nvSpPr>
        <p:spPr>
          <a:xfrm>
            <a:off x="9170671" y="5338409"/>
            <a:ext cx="2750820" cy="1077218"/>
          </a:xfrm>
          <a:prstGeom prst="rect">
            <a:avLst/>
          </a:prstGeom>
          <a:noFill/>
        </p:spPr>
        <p:txBody>
          <a:bodyPr wrap="square" rtlCol="0" anchor="t">
            <a:spAutoFit/>
          </a:bodyPr>
          <a:lstStyle/>
          <a:p>
            <a:r>
              <a:rPr lang="zh-CN" altLang="en-US" sz="3200" b="1">
                <a:solidFill>
                  <a:srgbClr val="CC0000"/>
                </a:solidFill>
                <a:latin typeface="楷体" panose="02010609060101010101" charset="-122"/>
                <a:ea typeface="楷体" panose="02010609060101010101" charset="-122"/>
                <a:cs typeface="Calibri" panose="020f0502020204030204" pitchFamily="34" charset="0"/>
                <a:sym typeface="+mn-ea"/>
              </a:rPr>
              <a:t>摩擦力大小与速度大小无关</a:t>
            </a:r>
          </a:p>
        </p:txBody>
      </p:sp>
      <p:sp>
        <p:nvSpPr>
          <p:cNvPr id="16" name="文本框 15" title=""/>
          <p:cNvSpPr txBox="1"/>
          <p:nvPr>
            <p:custDataLst>
              <p:tags r:id="rId9"/>
            </p:custDataLst>
          </p:nvPr>
        </p:nvSpPr>
        <p:spPr>
          <a:xfrm>
            <a:off x="5850891" y="1916395"/>
            <a:ext cx="2860040" cy="1077218"/>
          </a:xfrm>
          <a:prstGeom prst="rect">
            <a:avLst/>
          </a:prstGeom>
          <a:noFill/>
        </p:spPr>
        <p:txBody>
          <a:bodyPr wrap="square" rtlCol="0" anchor="t">
            <a:spAutoFit/>
          </a:bodyPr>
          <a:lstStyle/>
          <a:p>
            <a:pPr algn="l"/>
            <a:r>
              <a:rPr lang="zh-CN" altLang="en-US" sz="3200" b="1">
                <a:solidFill>
                  <a:srgbClr val="CC9900"/>
                </a:solidFill>
                <a:latin typeface="楷体" panose="02010609060101010101" charset="-122"/>
                <a:ea typeface="楷体" panose="02010609060101010101" charset="-122"/>
                <a:cs typeface="Calibri" panose="020f0502020204030204" pitchFamily="34" charset="0"/>
                <a:sym typeface="+mn-ea"/>
              </a:rPr>
              <a:t>加减砝码来改变压力大小</a:t>
            </a:r>
          </a:p>
        </p:txBody>
      </p:sp>
      <p:sp>
        <p:nvSpPr>
          <p:cNvPr id="17" name="文本框 16" title=""/>
          <p:cNvSpPr txBox="1"/>
          <p:nvPr>
            <p:custDataLst>
              <p:tags r:id="rId10"/>
            </p:custDataLst>
          </p:nvPr>
        </p:nvSpPr>
        <p:spPr>
          <a:xfrm>
            <a:off x="5682615" y="3107020"/>
            <a:ext cx="3529331" cy="1077218"/>
          </a:xfrm>
          <a:prstGeom prst="rect">
            <a:avLst/>
          </a:prstGeom>
          <a:noFill/>
        </p:spPr>
        <p:txBody>
          <a:bodyPr wrap="square" rtlCol="0" anchor="t">
            <a:spAutoFit/>
          </a:bodyPr>
          <a:lstStyle/>
          <a:p>
            <a:r>
              <a:rPr lang="zh-CN" altLang="en-US" sz="3200" b="1">
                <a:solidFill>
                  <a:srgbClr val="CC9900"/>
                </a:solidFill>
                <a:latin typeface="楷体" panose="02010609060101010101" charset="-122"/>
                <a:ea typeface="楷体" panose="02010609060101010101" charset="-122"/>
                <a:cs typeface="Calibri" panose="020f0502020204030204" pitchFamily="34" charset="0"/>
                <a:sym typeface="+mn-ea"/>
              </a:rPr>
              <a:t>使同一滑块在不同的物体表面滑动</a:t>
            </a:r>
          </a:p>
        </p:txBody>
      </p:sp>
      <p:sp>
        <p:nvSpPr>
          <p:cNvPr id="18" name="文本框 17" title=""/>
          <p:cNvSpPr txBox="1"/>
          <p:nvPr>
            <p:custDataLst>
              <p:tags r:id="rId11"/>
            </p:custDataLst>
          </p:nvPr>
        </p:nvSpPr>
        <p:spPr>
          <a:xfrm>
            <a:off x="5567680" y="4183345"/>
            <a:ext cx="3529331" cy="1077218"/>
          </a:xfrm>
          <a:prstGeom prst="rect">
            <a:avLst/>
          </a:prstGeom>
          <a:noFill/>
        </p:spPr>
        <p:txBody>
          <a:bodyPr wrap="square" rtlCol="0" anchor="t">
            <a:spAutoFit/>
          </a:bodyPr>
          <a:lstStyle/>
          <a:p>
            <a:r>
              <a:rPr lang="zh-CN" altLang="en-US" sz="3200" b="1">
                <a:solidFill>
                  <a:srgbClr val="CC9900"/>
                </a:solidFill>
                <a:latin typeface="楷体" panose="02010609060101010101" charset="-122"/>
                <a:ea typeface="楷体" panose="02010609060101010101" charset="-122"/>
                <a:cs typeface="Calibri" panose="020f0502020204030204" pitchFamily="34" charset="0"/>
                <a:sym typeface="+mn-ea"/>
              </a:rPr>
              <a:t>同一滑块在同一物体表面平拉和侧拉</a:t>
            </a:r>
          </a:p>
        </p:txBody>
      </p:sp>
      <p:sp>
        <p:nvSpPr>
          <p:cNvPr id="19" name="文本框 18" title=""/>
          <p:cNvSpPr txBox="1"/>
          <p:nvPr>
            <p:custDataLst>
              <p:tags r:id="rId12"/>
            </p:custDataLst>
          </p:nvPr>
        </p:nvSpPr>
        <p:spPr>
          <a:xfrm>
            <a:off x="5567681" y="5338409"/>
            <a:ext cx="3542031" cy="1077218"/>
          </a:xfrm>
          <a:prstGeom prst="rect">
            <a:avLst/>
          </a:prstGeom>
          <a:noFill/>
        </p:spPr>
        <p:txBody>
          <a:bodyPr wrap="square" rtlCol="0" anchor="t">
            <a:spAutoFit/>
          </a:bodyPr>
          <a:lstStyle/>
          <a:p>
            <a:r>
              <a:rPr lang="zh-CN" altLang="en-US" sz="3200" b="1">
                <a:solidFill>
                  <a:srgbClr val="CC9900"/>
                </a:solidFill>
                <a:latin typeface="楷体" panose="02010609060101010101" charset="-122"/>
                <a:ea typeface="楷体" panose="02010609060101010101" charset="-122"/>
                <a:cs typeface="Calibri" panose="020f0502020204030204" pitchFamily="34" charset="0"/>
                <a:sym typeface="+mn-ea"/>
              </a:rPr>
              <a:t>同一滑块在同一物体表面快拉和慢拉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TextBox 7" title=""/>
          <p:cNvSpPr txBox="1"/>
          <p:nvPr>
            <p:custDataLst>
              <p:tags r:id="rId3"/>
            </p:custDataLst>
          </p:nvPr>
        </p:nvSpPr>
        <p:spPr>
          <a:xfrm>
            <a:off x="5157576" y="895633"/>
            <a:ext cx="1896245" cy="584775"/>
          </a:xfrm>
          <a:prstGeom prst="rect">
            <a:avLst/>
          </a:prstGeom>
          <a:no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5pPr>
          </a:lstStyle>
          <a:p>
            <a:r>
              <a:rPr lang="zh-CN" altLang="en-US" sz="3200"/>
              <a:t>实验结论</a:t>
            </a:r>
          </a:p>
        </p:txBody>
      </p:sp>
      <p:sp>
        <p:nvSpPr>
          <p:cNvPr id="9" name="TextBox 8" title=""/>
          <p:cNvSpPr txBox="1"/>
          <p:nvPr>
            <p:custDataLst>
              <p:tags r:id="rId4"/>
            </p:custDataLst>
          </p:nvPr>
        </p:nvSpPr>
        <p:spPr>
          <a:xfrm>
            <a:off x="913554" y="1846122"/>
            <a:ext cx="10386060" cy="2654769"/>
          </a:xfrm>
          <a:prstGeom prst="round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nSpc>
                <a:spcPct val="120000"/>
              </a:lnSpc>
            </a:pPr>
            <a:r>
              <a:rPr lang="zh-CN" altLang="en-US" sz="3200" b="1">
                <a:latin typeface="Times New Roman" panose="02020603050405020304" charset="0"/>
                <a:ea typeface="楷体" panose="02010609060101010101" charset="-122"/>
                <a:cs typeface="Times New Roman" panose="02020603050405020304" charset="0"/>
                <a:sym typeface="+mn-ea"/>
              </a:rPr>
              <a:t>   </a:t>
            </a:r>
            <a:r>
              <a:rPr lang="en-US" altLang="zh-CN" sz="3200" b="1">
                <a:latin typeface="Times New Roman" panose="02020603050405020304" charset="0"/>
                <a:ea typeface="楷体" panose="02010609060101010101" charset="-122"/>
                <a:cs typeface="Times New Roman" panose="02020603050405020304" charset="0"/>
                <a:sym typeface="+mn-ea"/>
              </a:rPr>
              <a:t>1</a:t>
            </a:r>
            <a:r>
              <a:rPr lang="zh-CN" altLang="en-US" sz="3200" b="1">
                <a:latin typeface="Times New Roman" panose="02020603050405020304" charset="0"/>
                <a:ea typeface="楷体" panose="02010609060101010101" charset="-122"/>
                <a:cs typeface="Times New Roman" panose="02020603050405020304" charset="0"/>
                <a:sym typeface="+mn-ea"/>
              </a:rPr>
              <a:t>．</a:t>
            </a:r>
            <a:r>
              <a:rPr lang="zh-CN" altLang="en-US" sz="3200" b="1">
                <a:latin typeface="Times New Roman" panose="02020603050405020304" charset="0"/>
                <a:cs typeface="Times New Roman" panose="02020603050405020304" charset="0"/>
                <a:sym typeface="+mn-ea"/>
              </a:rPr>
              <a:t>滑动摩擦力的大小跟接触面所受的</a:t>
            </a:r>
            <a:r>
              <a:rPr lang="zh-CN" altLang="en-US" sz="3200" b="1">
                <a:solidFill>
                  <a:srgbClr val="FF0000"/>
                </a:solidFill>
                <a:latin typeface="Times New Roman" panose="02020603050405020304" charset="0"/>
                <a:cs typeface="Times New Roman" panose="02020603050405020304" charset="0"/>
                <a:sym typeface="+mn-ea"/>
              </a:rPr>
              <a:t>压力</a:t>
            </a:r>
            <a:r>
              <a:rPr lang="zh-CN" altLang="en-US" sz="3200" b="1">
                <a:latin typeface="Times New Roman" panose="02020603050405020304" charset="0"/>
                <a:cs typeface="Times New Roman" panose="02020603050405020304" charset="0"/>
                <a:sym typeface="+mn-ea"/>
              </a:rPr>
              <a:t>有关，接触面受到的压力越大，滑动摩擦力越大；</a:t>
            </a:r>
            <a:r>
              <a:rPr lang="en-US" altLang="zh-CN" sz="3200" b="1">
                <a:latin typeface="Times New Roman" panose="02020603050405020304" charset="0"/>
                <a:cs typeface="Times New Roman" panose="02020603050405020304" charset="0"/>
                <a:sym typeface="+mn-ea"/>
              </a:rPr>
              <a:t>    </a:t>
            </a:r>
            <a:endParaRPr lang="en-US" altLang="zh-CN" sz="3200" b="1">
              <a:latin typeface="Times New Roman" panose="02020603050405020304" charset="0"/>
              <a:cs typeface="Times New Roman" panose="02020603050405020304" charset="0"/>
            </a:endParaRPr>
          </a:p>
          <a:p>
            <a:pPr>
              <a:lnSpc>
                <a:spcPct val="120000"/>
              </a:lnSpc>
            </a:pPr>
            <a:r>
              <a:rPr lang="en-US" altLang="zh-CN" sz="3200" b="1">
                <a:latin typeface="Times New Roman" panose="02020603050405020304" charset="0"/>
                <a:cs typeface="Times New Roman" panose="02020603050405020304" charset="0"/>
                <a:sym typeface="+mn-ea"/>
              </a:rPr>
              <a:t>   2</a:t>
            </a:r>
            <a:r>
              <a:rPr lang="zh-CN" altLang="en-US" sz="3200" b="1">
                <a:latin typeface="Times New Roman" panose="02020603050405020304" charset="0"/>
                <a:cs typeface="Times New Roman" panose="02020603050405020304" charset="0"/>
                <a:sym typeface="+mn-ea"/>
              </a:rPr>
              <a:t>．滑动摩擦力的大小跟</a:t>
            </a:r>
            <a:r>
              <a:rPr lang="zh-CN" altLang="en-US" sz="3200" b="1">
                <a:solidFill>
                  <a:srgbClr val="FF0000"/>
                </a:solidFill>
                <a:latin typeface="Times New Roman" panose="02020603050405020304" charset="0"/>
                <a:cs typeface="Times New Roman" panose="02020603050405020304" charset="0"/>
                <a:sym typeface="+mn-ea"/>
              </a:rPr>
              <a:t>接触面的粗糙程度</a:t>
            </a:r>
            <a:r>
              <a:rPr lang="zh-CN" altLang="en-US" sz="3200" b="1">
                <a:latin typeface="Times New Roman" panose="02020603050405020304" charset="0"/>
                <a:cs typeface="Times New Roman" panose="02020603050405020304" charset="0"/>
                <a:sym typeface="+mn-ea"/>
              </a:rPr>
              <a:t>有关，接触面越粗糙，滑动摩擦力越大。</a:t>
            </a:r>
            <a:endParaRPr lang="zh-CN" altLang="en-US" sz="3200" b="1">
              <a:solidFill>
                <a:srgbClr val="000000"/>
              </a:solidFill>
              <a:latin typeface="Times New Roman" panose="02020603050405020304" charset="0"/>
              <a:cs typeface="Times New Roman" panose="02020603050405020304" charset="0"/>
            </a:endParaRPr>
          </a:p>
        </p:txBody>
      </p:sp>
      <p:sp>
        <p:nvSpPr>
          <p:cNvPr id="10" name="TextBox 2" title=""/>
          <p:cNvSpPr txBox="1"/>
          <p:nvPr>
            <p:custDataLst>
              <p:tags r:id="rId5"/>
            </p:custDataLst>
          </p:nvPr>
        </p:nvSpPr>
        <p:spPr>
          <a:xfrm>
            <a:off x="1130263" y="5007374"/>
            <a:ext cx="8836073"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none" rtlCol="0">
            <a:spAutoFit/>
          </a:bodyPr>
          <a:lstStyle/>
          <a:p>
            <a:pPr defTabSz="1219170">
              <a:defRPr/>
            </a:pPr>
            <a:r>
              <a:rPr lang="zh-CN" altLang="en-US" sz="3200" b="1">
                <a:solidFill>
                  <a:srgbClr val="0000FF"/>
                </a:solidFill>
                <a:latin typeface="楷体" panose="02010609060101010101" charset="-122"/>
                <a:ea typeface="楷体" panose="02010609060101010101" charset="-122"/>
              </a:rPr>
              <a:t>滑动摩擦力大小与物重、速度、接触面积无关。</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TextBox 2" title=""/>
          <p:cNvSpPr txBox="1"/>
          <p:nvPr>
            <p:custDataLst>
              <p:tags r:id="rId3"/>
            </p:custDataLst>
          </p:nvPr>
        </p:nvSpPr>
        <p:spPr>
          <a:xfrm>
            <a:off x="714376" y="1598782"/>
            <a:ext cx="5540299"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zh-CN" altLang="en-US" sz="3200" b="1">
                <a:solidFill>
                  <a:srgbClr val="0000FF"/>
                </a:solidFill>
                <a:latin typeface="宋体" panose="02010600030101010101" pitchFamily="2" charset="-122"/>
              </a:rPr>
              <a:t>在许多情况下摩擦是有用的。</a:t>
            </a:r>
          </a:p>
        </p:txBody>
      </p:sp>
      <p:sp>
        <p:nvSpPr>
          <p:cNvPr id="14343" name="TextBox 7" title=""/>
          <p:cNvSpPr txBox="1"/>
          <p:nvPr>
            <p:custDataLst>
              <p:tags r:id="rId4"/>
            </p:custDataLst>
          </p:nvPr>
        </p:nvSpPr>
        <p:spPr>
          <a:xfrm>
            <a:off x="4627414" y="6020612"/>
            <a:ext cx="1266693" cy="523220"/>
          </a:xfrm>
          <a:prstGeom prst="rect">
            <a:avLst/>
          </a:prstGeom>
          <a:noFill/>
          <a:ln w="9525">
            <a:noFill/>
          </a:ln>
        </p:spPr>
        <p:txBody>
          <a:bodyPr wrap="none">
            <a:spAutoFit/>
          </a:bodyPr>
          <a:lstStyle/>
          <a:p>
            <a:r>
              <a:rPr lang="zh-CN" altLang="en-US" sz="2800" b="1">
                <a:solidFill>
                  <a:srgbClr val="002060"/>
                </a:solidFill>
                <a:latin typeface="宋体" panose="02010600030101010101" pitchFamily="2" charset="-122"/>
                <a:ea typeface="宋体" panose="02010600030101010101" pitchFamily="2" charset="-122"/>
              </a:rPr>
              <a:t>传送带</a:t>
            </a:r>
          </a:p>
        </p:txBody>
      </p:sp>
      <p:grpSp>
        <p:nvGrpSpPr>
          <p:cNvPr id="15" name="组合 14" title=""/>
          <p:cNvGrpSpPr/>
          <p:nvPr>
            <p:custDataLst>
              <p:tags r:id="rId5"/>
            </p:custDataLst>
          </p:nvPr>
        </p:nvGrpSpPr>
        <p:grpSpPr>
          <a:xfrm>
            <a:off x="3867153" y="734660"/>
            <a:ext cx="5451479" cy="614045"/>
            <a:chOff x="6007" y="1036"/>
            <a:chExt cx="8585" cy="967"/>
          </a:xfrm>
        </p:grpSpPr>
        <p:grpSp>
          <p:nvGrpSpPr>
            <p:cNvPr id="16" name="组合 18"/>
            <p:cNvGrpSpPr/>
            <p:nvPr>
              <p:custDataLst>
                <p:tags r:id="rId6"/>
              </p:custDataLst>
            </p:nvPr>
          </p:nvGrpSpPr>
          <p:grpSpPr>
            <a:xfrm>
              <a:off x="6007" y="1138"/>
              <a:ext cx="2755" cy="865"/>
              <a:chOff x="2149290" y="684067"/>
              <a:chExt cx="1749610" cy="549652"/>
            </a:xfrm>
          </p:grpSpPr>
          <p:sp>
            <p:nvSpPr>
              <p:cNvPr id="17" name="圆角矩形 16"/>
              <p:cNvSpPr/>
              <p:nvPr>
                <p:custDataLst>
                  <p:tags r:id="rId7"/>
                </p:custDataLst>
              </p:nvPr>
            </p:nvSpPr>
            <p:spPr>
              <a:xfrm>
                <a:off x="2174498" y="684067"/>
                <a:ext cx="1724402" cy="549652"/>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kumimoji="1" lang="zh-CN" altLang="en-US"/>
              </a:p>
            </p:txBody>
          </p:sp>
          <p:sp>
            <p:nvSpPr>
              <p:cNvPr id="18" name="矩形 1"/>
              <p:cNvSpPr>
                <a:spLocks noChangeArrowheads="1"/>
              </p:cNvSpPr>
              <p:nvPr>
                <p:custDataLst>
                  <p:tags r:id="rId8"/>
                </p:custDataLst>
              </p:nvPr>
            </p:nvSpPr>
            <p:spPr bwMode="auto">
              <a:xfrm>
                <a:off x="2149290" y="731692"/>
                <a:ext cx="1723662" cy="486631"/>
              </a:xfrm>
              <a:prstGeom prst="rect">
                <a:avLst/>
              </a:prstGeom>
              <a:noFill/>
              <a:ln w="9525">
                <a:noFill/>
                <a:miter lim="800000"/>
              </a:ln>
            </p:spPr>
            <p:txBody>
              <a:bodyPr wrap="none">
                <a:spAutoFit/>
              </a:bodyPr>
              <a:lstStyle/>
              <a:p>
                <a:pPr algn="ctr">
                  <a:lnSpc>
                    <a:spcPct val="80000"/>
                  </a:lnSpc>
                </a:pPr>
                <a:r>
                  <a:rPr lang="zh-CN" altLang="en-US" sz="3200">
                    <a:solidFill>
                      <a:schemeClr val="bg1"/>
                    </a:solidFill>
                    <a:latin typeface="Times New Roman" panose="02020603050405020304" charset="0"/>
                    <a:ea typeface="黑体" panose="02010609060101010101" pitchFamily="49" charset="-122"/>
                  </a:rPr>
                  <a:t>知识点 </a:t>
                </a:r>
                <a:r>
                  <a:rPr lang="en-US" sz="3200" b="1">
                    <a:solidFill>
                      <a:schemeClr val="bg1"/>
                    </a:solidFill>
                    <a:latin typeface="Times New Roman" panose="02020603050405020304" charset="0"/>
                    <a:ea typeface="黑体" panose="02010609060101010101" pitchFamily="49" charset="-122"/>
                  </a:rPr>
                  <a:t>2</a:t>
                </a:r>
              </a:p>
            </p:txBody>
          </p:sp>
        </p:grpSp>
        <p:sp>
          <p:nvSpPr>
            <p:cNvPr id="19" name="文本框 18"/>
            <p:cNvSpPr txBox="1"/>
            <p:nvPr>
              <p:custDataLst>
                <p:tags r:id="rId9"/>
              </p:custDataLst>
            </p:nvPr>
          </p:nvSpPr>
          <p:spPr>
            <a:xfrm>
              <a:off x="8973" y="1036"/>
              <a:ext cx="5619" cy="921"/>
            </a:xfrm>
            <a:prstGeom prst="rect">
              <a:avLst/>
            </a:prstGeom>
            <a:noFill/>
          </p:spPr>
          <p:txBody>
            <a:bodyPr wrap="squar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3200">
                  <a:sym typeface="+mn-ea"/>
                </a:rPr>
                <a:t>摩擦的利用和防止</a:t>
              </a:r>
            </a:p>
          </p:txBody>
        </p:sp>
      </p:grpSp>
      <p:pic>
        <p:nvPicPr>
          <p:cNvPr id="22" name="图片 21" title=""/>
          <p:cNvPicPr>
            <a:picLocks noChangeAspect="1"/>
          </p:cNvPicPr>
          <p:nvPr>
            <p:custDataLst>
              <p:tags r:id="rId11"/>
            </p:custDataLst>
          </p:nvPr>
        </p:nvPicPr>
        <p:blipFill>
          <a:blip r:embed="rId10"/>
          <a:stretch>
            <a:fillRect/>
          </a:stretch>
        </p:blipFill>
        <p:spPr>
          <a:xfrm>
            <a:off x="6621667" y="2775606"/>
            <a:ext cx="4005580" cy="2248745"/>
          </a:xfrm>
          <a:prstGeom prst="rect">
            <a:avLst/>
          </a:prstGeom>
        </p:spPr>
      </p:pic>
      <p:pic>
        <p:nvPicPr>
          <p:cNvPr id="24" name="图片 23" title=""/>
          <p:cNvPicPr>
            <a:picLocks noChangeAspect="1"/>
          </p:cNvPicPr>
          <p:nvPr>
            <p:custDataLst>
              <p:tags r:id="rId13"/>
            </p:custDataLst>
          </p:nvPr>
        </p:nvPicPr>
        <p:blipFill>
          <a:blip r:embed="rId12"/>
          <a:stretch>
            <a:fillRect/>
          </a:stretch>
        </p:blipFill>
        <p:spPr>
          <a:xfrm>
            <a:off x="714375" y="4213825"/>
            <a:ext cx="3719195" cy="2082800"/>
          </a:xfrm>
          <a:prstGeom prst="rect">
            <a:avLst/>
          </a:prstGeom>
        </p:spPr>
      </p:pic>
      <p:sp>
        <p:nvSpPr>
          <p:cNvPr id="25" name="TextBox 9" title=""/>
          <p:cNvSpPr txBox="1"/>
          <p:nvPr>
            <p:custDataLst>
              <p:tags r:id="rId14"/>
            </p:custDataLst>
          </p:nvPr>
        </p:nvSpPr>
        <p:spPr>
          <a:xfrm>
            <a:off x="10888532" y="3801920"/>
            <a:ext cx="615553" cy="800860"/>
          </a:xfrm>
          <a:prstGeom prst="rect">
            <a:avLst/>
          </a:prstGeom>
          <a:noFill/>
          <a:ln w="9525">
            <a:noFill/>
          </a:ln>
        </p:spPr>
        <p:txBody>
          <a:bodyPr vert="eaVert" wrap="none">
            <a:spAutoFit/>
          </a:bodyPr>
          <a:lstStyle/>
          <a:p>
            <a:r>
              <a:rPr lang="zh-CN" altLang="en-US" sz="2800" b="1">
                <a:solidFill>
                  <a:srgbClr val="002060"/>
                </a:solidFill>
                <a:latin typeface="宋体" panose="02010600030101010101" pitchFamily="2" charset="-122"/>
                <a:ea typeface="宋体" panose="02010600030101010101" pitchFamily="2" charset="-122"/>
              </a:rPr>
              <a:t>跑步</a:t>
            </a:r>
          </a:p>
        </p:txBody>
      </p:sp>
      <p:pic>
        <p:nvPicPr>
          <p:cNvPr id="26" name="图片 25" title=""/>
          <p:cNvPicPr>
            <a:picLocks noChangeAspect="1"/>
          </p:cNvPicPr>
          <p:nvPr>
            <p:custDataLst>
              <p:tags r:id="rId16"/>
            </p:custDataLst>
          </p:nvPr>
        </p:nvPicPr>
        <p:blipFill>
          <a:blip r:embed="rId15"/>
          <a:stretch>
            <a:fillRect/>
          </a:stretch>
        </p:blipFill>
        <p:spPr>
          <a:xfrm>
            <a:off x="714375" y="2138010"/>
            <a:ext cx="3905251" cy="2023111"/>
          </a:xfrm>
          <a:prstGeom prst="rect">
            <a:avLst/>
          </a:prstGeom>
        </p:spPr>
      </p:pic>
      <p:sp>
        <p:nvSpPr>
          <p:cNvPr id="14346" name="TextBox 9" title=""/>
          <p:cNvSpPr txBox="1"/>
          <p:nvPr>
            <p:custDataLst>
              <p:tags r:id="rId17"/>
            </p:custDataLst>
          </p:nvPr>
        </p:nvSpPr>
        <p:spPr>
          <a:xfrm>
            <a:off x="4185682" y="2872706"/>
            <a:ext cx="615553" cy="800860"/>
          </a:xfrm>
          <a:prstGeom prst="rect">
            <a:avLst/>
          </a:prstGeom>
          <a:noFill/>
          <a:ln w="9525">
            <a:noFill/>
          </a:ln>
        </p:spPr>
        <p:txBody>
          <a:bodyPr vert="eaVert" wrap="none">
            <a:spAutoFit/>
          </a:bodyPr>
          <a:lstStyle/>
          <a:p>
            <a:r>
              <a:rPr lang="zh-CN" altLang="en-US" sz="2800" b="1">
                <a:solidFill>
                  <a:srgbClr val="002060"/>
                </a:solidFill>
                <a:latin typeface="宋体" panose="02010600030101010101" pitchFamily="2" charset="-122"/>
                <a:ea typeface="宋体" panose="02010600030101010101" pitchFamily="2" charset="-122"/>
              </a:rPr>
              <a:t>走路</a:t>
            </a:r>
          </a:p>
        </p:txBody>
      </p:sp>
      <p:pic>
        <p:nvPicPr>
          <p:cNvPr id="2" name="图片 1" title=""/>
          <p:cNvPicPr>
            <a:picLocks noChangeAspect="1"/>
          </p:cNvPicPr>
          <p:nvPr>
            <p:custDataLst>
              <p:tags r:id="rId19"/>
            </p:custDataLst>
          </p:nvPr>
        </p:nvPicPr>
        <p:blipFill>
          <a:blip r:embed="rId18"/>
          <a:stretch>
            <a:fillRect/>
          </a:stretch>
        </p:blipFill>
        <p:spPr>
          <a:xfrm>
            <a:off x="723321" y="4220174"/>
            <a:ext cx="3719831" cy="213550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diamond(in)">
                                      <p:cBhvr>
                                        <p:cTn id="10" dur="2000"/>
                                        <p:tgtEl>
                                          <p:spTgt spid="1434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diamond(in)">
                                      <p:cBhvr>
                                        <p:cTn id="23" dur="2000"/>
                                        <p:tgtEl>
                                          <p:spTgt spid="14343"/>
                                        </p:tgtEl>
                                      </p:cBhvr>
                                    </p:animEffect>
                                  </p:childTnLst>
                                </p:cTn>
                              </p:par>
                              <p:par>
                                <p:cTn id="24" presetID="8"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amond(in)">
                                      <p:cBhvr>
                                        <p:cTn id="26" dur="2000"/>
                                        <p:tgtEl>
                                          <p:spTgt spid="24"/>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25" grpId="0"/>
      <p:bldP spid="1434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TextBox 8" title=""/>
          <p:cNvSpPr txBox="1"/>
          <p:nvPr>
            <p:custDataLst>
              <p:tags r:id="rId3"/>
            </p:custDataLst>
          </p:nvPr>
        </p:nvSpPr>
        <p:spPr>
          <a:xfrm>
            <a:off x="788733" y="5045093"/>
            <a:ext cx="3480440" cy="584775"/>
          </a:xfrm>
          <a:prstGeom prst="rect">
            <a:avLst/>
          </a:prstGeom>
          <a:noFill/>
        </p:spPr>
        <p:txBody>
          <a:bodyPr wrap="none" rtlCol="0">
            <a:spAutoFit/>
          </a:bodyPr>
          <a:lstStyle/>
          <a:p>
            <a:r>
              <a:rPr lang="zh-CN" altLang="en-US" sz="3200" b="1">
                <a:latin typeface="Times New Roman" panose="02020603050405020304" charset="0"/>
                <a:ea typeface="宋体" panose="02010600030101010101" pitchFamily="2" charset="-122"/>
                <a:cs typeface="Times New Roman" panose="02020603050405020304" charset="0"/>
              </a:rPr>
              <a:t>增大摩擦的方法：</a:t>
            </a:r>
          </a:p>
        </p:txBody>
      </p:sp>
      <p:sp>
        <p:nvSpPr>
          <p:cNvPr id="10" name="TextBox 9" title=""/>
          <p:cNvSpPr txBox="1"/>
          <p:nvPr>
            <p:custDataLst>
              <p:tags r:id="rId4"/>
            </p:custDataLst>
          </p:nvPr>
        </p:nvSpPr>
        <p:spPr>
          <a:xfrm>
            <a:off x="4105013" y="5045091"/>
            <a:ext cx="2654894"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en-US" altLang="zh-CN" sz="3200" b="1">
                <a:solidFill>
                  <a:srgbClr val="000000"/>
                </a:solidFill>
                <a:latin typeface="Times New Roman" panose="02020603050405020304" charset="0"/>
                <a:cs typeface="Times New Roman" panose="02020603050405020304" charset="0"/>
              </a:rPr>
              <a:t>1. </a:t>
            </a:r>
            <a:r>
              <a:rPr lang="zh-CN" altLang="en-US" sz="3200" b="1">
                <a:solidFill>
                  <a:srgbClr val="000000"/>
                </a:solidFill>
                <a:latin typeface="Times New Roman" panose="02020603050405020304" charset="0"/>
                <a:cs typeface="Times New Roman" panose="02020603050405020304" charset="0"/>
              </a:rPr>
              <a:t>增大压力；</a:t>
            </a:r>
          </a:p>
        </p:txBody>
      </p:sp>
      <p:sp>
        <p:nvSpPr>
          <p:cNvPr id="11" name="TextBox 10" title=""/>
          <p:cNvSpPr txBox="1"/>
          <p:nvPr>
            <p:custDataLst>
              <p:tags r:id="rId5"/>
            </p:custDataLst>
          </p:nvPr>
        </p:nvSpPr>
        <p:spPr>
          <a:xfrm>
            <a:off x="4121479" y="5683887"/>
            <a:ext cx="4714752"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en-US" altLang="zh-CN" sz="3200" b="1">
                <a:solidFill>
                  <a:srgbClr val="000000"/>
                </a:solidFill>
                <a:latin typeface="Times New Roman" panose="02020603050405020304" charset="0"/>
                <a:cs typeface="Times New Roman" panose="02020603050405020304" charset="0"/>
              </a:rPr>
              <a:t>2. </a:t>
            </a:r>
            <a:r>
              <a:rPr lang="zh-CN" altLang="en-US" sz="3200" b="1">
                <a:solidFill>
                  <a:srgbClr val="000000"/>
                </a:solidFill>
                <a:latin typeface="Times New Roman" panose="02020603050405020304" charset="0"/>
                <a:cs typeface="Times New Roman" panose="02020603050405020304" charset="0"/>
              </a:rPr>
              <a:t>增大接触面粗糙程度。</a:t>
            </a:r>
          </a:p>
        </p:txBody>
      </p:sp>
      <p:grpSp>
        <p:nvGrpSpPr>
          <p:cNvPr id="14" name="组合 13" title=""/>
          <p:cNvGrpSpPr/>
          <p:nvPr>
            <p:custDataLst>
              <p:tags r:id="rId6"/>
            </p:custDataLst>
          </p:nvPr>
        </p:nvGrpSpPr>
        <p:grpSpPr>
          <a:xfrm>
            <a:off x="696506" y="1562066"/>
            <a:ext cx="3408508" cy="3089426"/>
            <a:chOff x="404376" y="1214422"/>
            <a:chExt cx="3191711" cy="2798688"/>
          </a:xfrm>
        </p:grpSpPr>
        <p:pic>
          <p:nvPicPr>
            <p:cNvPr id="5" name="Picture 2"/>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404376" y="1214422"/>
              <a:ext cx="3191711" cy="2125156"/>
            </a:xfrm>
            <a:prstGeom prst="rect">
              <a:avLst/>
            </a:prstGeom>
            <a:ln>
              <a:noFill/>
            </a:ln>
            <a:effectLst>
              <a:outerShdw blurRad="292100" dist="139700" dir="2700000" algn="tl" rotWithShape="0">
                <a:srgbClr val="333333">
                  <a:alpha val="65000"/>
                </a:srgbClr>
              </a:outerShdw>
            </a:effectLst>
          </p:spPr>
        </p:pic>
        <p:sp>
          <p:nvSpPr>
            <p:cNvPr id="15371" name="TextBox 12"/>
            <p:cNvSpPr txBox="1"/>
            <p:nvPr>
              <p:custDataLst>
                <p:tags r:id="rId9"/>
              </p:custDataLst>
            </p:nvPr>
          </p:nvSpPr>
          <p:spPr>
            <a:xfrm>
              <a:off x="872459" y="3483367"/>
              <a:ext cx="1715994" cy="529743"/>
            </a:xfrm>
            <a:prstGeom prst="rect">
              <a:avLst/>
            </a:prstGeom>
            <a:noFill/>
            <a:ln w="9525">
              <a:noFill/>
            </a:ln>
          </p:spPr>
          <p:txBody>
            <a:bodyPr wrap="none">
              <a:spAutoFit/>
            </a:bodyPr>
            <a:lstStyle/>
            <a:p>
              <a:r>
                <a:rPr lang="zh-CN" altLang="en-US" sz="3200" b="1">
                  <a:solidFill>
                    <a:srgbClr val="002060"/>
                  </a:solidFill>
                  <a:latin typeface="楷体" panose="02010609060101010101" charset="-122"/>
                  <a:ea typeface="楷体" panose="02010609060101010101" charset="-122"/>
                </a:rPr>
                <a:t>涂防滑粉</a:t>
              </a:r>
            </a:p>
          </p:txBody>
        </p:sp>
      </p:grpSp>
      <p:grpSp>
        <p:nvGrpSpPr>
          <p:cNvPr id="15372" name="组合 15371" title=""/>
          <p:cNvGrpSpPr/>
          <p:nvPr>
            <p:custDataLst>
              <p:tags r:id="rId10"/>
            </p:custDataLst>
          </p:nvPr>
        </p:nvGrpSpPr>
        <p:grpSpPr>
          <a:xfrm>
            <a:off x="8607426" y="1552224"/>
            <a:ext cx="2735263" cy="3187699"/>
            <a:chOff x="3878" y="663"/>
            <a:chExt cx="1723" cy="2008"/>
          </a:xfrm>
        </p:grpSpPr>
        <p:pic>
          <p:nvPicPr>
            <p:cNvPr id="4" name="Picture 8"/>
            <p:cNvPicPr>
              <a:picLocks noChangeAspect="1" noChangeArrowheads="1"/>
            </p:cNvPicPr>
            <p:nvPr>
              <p:custDataLst>
                <p:tags r:id="rId12"/>
              </p:custDataLst>
            </p:nvPr>
          </p:nvPicPr>
          <p:blipFill>
            <a:blip r:embed="rId11"/>
            <a:stretch>
              <a:fillRect/>
            </a:stretch>
          </p:blipFill>
          <p:spPr bwMode="auto">
            <a:xfrm>
              <a:off x="3878" y="663"/>
              <a:ext cx="1723" cy="1579"/>
            </a:xfrm>
            <a:prstGeom prst="rect">
              <a:avLst/>
            </a:prstGeom>
            <a:ln>
              <a:noFill/>
            </a:ln>
            <a:effectLst>
              <a:outerShdw blurRad="292100" dist="139700" dir="2700000" algn="tl" rotWithShape="0">
                <a:srgbClr val="333333">
                  <a:alpha val="65000"/>
                </a:srgbClr>
              </a:outerShdw>
            </a:effectLst>
          </p:spPr>
        </p:pic>
        <p:sp>
          <p:nvSpPr>
            <p:cNvPr id="15374" name="TextBox 16"/>
            <p:cNvSpPr txBox="1"/>
            <p:nvPr>
              <p:custDataLst>
                <p:tags r:id="rId13"/>
              </p:custDataLst>
            </p:nvPr>
          </p:nvSpPr>
          <p:spPr>
            <a:xfrm>
              <a:off x="4377" y="2303"/>
              <a:ext cx="895" cy="368"/>
            </a:xfrm>
            <a:prstGeom prst="rect">
              <a:avLst/>
            </a:prstGeom>
            <a:noFill/>
            <a:ln w="9525">
              <a:noFill/>
            </a:ln>
          </p:spPr>
          <p:txBody>
            <a:bodyPr wrap="none">
              <a:spAutoFit/>
            </a:bodyPr>
            <a:lstStyle/>
            <a:p>
              <a:r>
                <a:rPr lang="zh-CN" altLang="en-US" sz="3200" b="1">
                  <a:solidFill>
                    <a:srgbClr val="002060"/>
                  </a:solidFill>
                  <a:latin typeface="楷体" panose="02010609060101010101" charset="-122"/>
                  <a:ea typeface="楷体" panose="02010609060101010101" charset="-122"/>
                </a:rPr>
                <a:t>瓶子盖</a:t>
              </a:r>
            </a:p>
          </p:txBody>
        </p:sp>
      </p:grpSp>
      <p:pic>
        <p:nvPicPr>
          <p:cNvPr id="6" name="图片 5" title=""/>
          <p:cNvPicPr>
            <a:picLocks noChangeAspect="1"/>
          </p:cNvPicPr>
          <p:nvPr>
            <p:custDataLst>
              <p:tags r:id="rId15"/>
            </p:custDataLst>
          </p:nvPr>
        </p:nvPicPr>
        <p:blipFill>
          <a:blip r:embed="rId14"/>
          <a:stretch>
            <a:fillRect/>
          </a:stretch>
        </p:blipFill>
        <p:spPr>
          <a:xfrm>
            <a:off x="8029575" y="1540476"/>
            <a:ext cx="3996691" cy="2572385"/>
          </a:xfrm>
          <a:prstGeom prst="rect">
            <a:avLst/>
          </a:prstGeom>
        </p:spPr>
      </p:pic>
      <p:grpSp>
        <p:nvGrpSpPr>
          <p:cNvPr id="8" name="组合 7" title=""/>
          <p:cNvGrpSpPr/>
          <p:nvPr>
            <p:custDataLst>
              <p:tags r:id="rId16"/>
            </p:custDataLst>
          </p:nvPr>
        </p:nvGrpSpPr>
        <p:grpSpPr>
          <a:xfrm>
            <a:off x="4549775" y="1540794"/>
            <a:ext cx="2803525" cy="3276600"/>
            <a:chOff x="2018" y="663"/>
            <a:chExt cx="1766" cy="2064"/>
          </a:xfrm>
        </p:grpSpPr>
        <p:grpSp>
          <p:nvGrpSpPr>
            <p:cNvPr id="13" name="组合 12"/>
            <p:cNvGrpSpPr/>
            <p:nvPr>
              <p:custDataLst>
                <p:tags r:id="rId17"/>
              </p:custDataLst>
            </p:nvPr>
          </p:nvGrpSpPr>
          <p:grpSpPr>
            <a:xfrm>
              <a:off x="2018" y="663"/>
              <a:ext cx="1762" cy="1620"/>
              <a:chOff x="1980" y="585"/>
              <a:chExt cx="1873" cy="1710"/>
            </a:xfrm>
          </p:grpSpPr>
          <p:pic>
            <p:nvPicPr>
              <p:cNvPr id="15" name="Picture 2"/>
              <p:cNvPicPr>
                <a:picLocks noChangeAspect="1" noChangeArrowheads="1"/>
              </p:cNvPicPr>
              <p:nvPr>
                <p:custDataLst>
                  <p:tags r:id="rId19"/>
                </p:custDataLst>
              </p:nvPr>
            </p:nvPicPr>
            <p:blipFill>
              <a:blip r:embed="rId18">
                <a:lum contrast="48000"/>
              </a:blip>
              <a:stretch>
                <a:fillRect/>
              </a:stretch>
            </p:blipFill>
            <p:spPr bwMode="auto">
              <a:xfrm>
                <a:off x="1980" y="585"/>
                <a:ext cx="1873" cy="1710"/>
              </a:xfrm>
              <a:prstGeom prst="rect">
                <a:avLst/>
              </a:prstGeom>
              <a:ln>
                <a:noFill/>
              </a:ln>
              <a:effectLst>
                <a:outerShdw blurRad="292100" dist="139700" dir="2700000" algn="tl" rotWithShape="0">
                  <a:srgbClr val="333333">
                    <a:alpha val="65000"/>
                  </a:srgbClr>
                </a:outerShdw>
              </a:effectLst>
            </p:spPr>
          </p:pic>
          <p:sp>
            <p:nvSpPr>
              <p:cNvPr id="16" name="矩形 15"/>
              <p:cNvSpPr/>
              <p:nvPr>
                <p:custDataLst>
                  <p:tags r:id="rId20"/>
                </p:custDataLst>
              </p:nvPr>
            </p:nvSpPr>
            <p:spPr>
              <a:xfrm>
                <a:off x="2336" y="2069"/>
                <a:ext cx="1179" cy="182"/>
              </a:xfrm>
              <a:prstGeom prst="rect">
                <a:avLst/>
              </a:prstGeom>
              <a:solidFill>
                <a:schemeClr val="bg1"/>
              </a:solidFill>
              <a:ln w="9525">
                <a:noFill/>
              </a:ln>
            </p:spPr>
            <p:txBody>
              <a:bodyPr/>
              <a:lstStyle/>
              <a:p>
                <a:endParaRPr lang="zh-CN" altLang="en-US" sz="3200" b="1">
                  <a:latin typeface="楷体" panose="02010609060101010101" charset="-122"/>
                  <a:ea typeface="楷体" panose="02010609060101010101" charset="-122"/>
                </a:endParaRPr>
              </a:p>
            </p:txBody>
          </p:sp>
        </p:grpSp>
        <p:sp>
          <p:nvSpPr>
            <p:cNvPr id="17" name="TextBox 14"/>
            <p:cNvSpPr txBox="1"/>
            <p:nvPr>
              <p:custDataLst>
                <p:tags r:id="rId21"/>
              </p:custDataLst>
            </p:nvPr>
          </p:nvSpPr>
          <p:spPr>
            <a:xfrm>
              <a:off x="2370" y="2359"/>
              <a:ext cx="1414" cy="368"/>
            </a:xfrm>
            <a:prstGeom prst="rect">
              <a:avLst/>
            </a:prstGeom>
            <a:noFill/>
            <a:ln w="25400">
              <a:noFill/>
            </a:ln>
          </p:spPr>
          <p:txBody>
            <a:bodyPr wrap="none">
              <a:spAutoFit/>
            </a:bodyPr>
            <a:lstStyle/>
            <a:p>
              <a:r>
                <a:rPr lang="zh-CN" altLang="en-US" sz="3200" b="1">
                  <a:solidFill>
                    <a:srgbClr val="002060"/>
                  </a:solidFill>
                  <a:latin typeface="楷体" panose="02010609060101010101" charset="-122"/>
                  <a:ea typeface="楷体" panose="02010609060101010101" charset="-122"/>
                </a:rPr>
                <a:t>自行车车闸</a:t>
              </a:r>
            </a:p>
          </p:txBody>
        </p:sp>
      </p:grpSp>
      <p:pic>
        <p:nvPicPr>
          <p:cNvPr id="2" name="图片 1" title=""/>
          <p:cNvPicPr>
            <a:picLocks noChangeAspect="1"/>
          </p:cNvPicPr>
          <p:nvPr>
            <p:custDataLst>
              <p:tags r:id="rId23"/>
            </p:custDataLst>
          </p:nvPr>
        </p:nvPicPr>
        <p:blipFill>
          <a:blip r:embed="rId22"/>
          <a:stretch>
            <a:fillRect/>
          </a:stretch>
        </p:blipFill>
        <p:spPr>
          <a:xfrm>
            <a:off x="4321175" y="1562065"/>
            <a:ext cx="3536315" cy="2570480"/>
          </a:xfrm>
          <a:prstGeom prst="rect">
            <a:avLst/>
          </a:prstGeom>
        </p:spPr>
      </p:pic>
      <p:grpSp>
        <p:nvGrpSpPr>
          <p:cNvPr id="32" name="组合 31" title=""/>
          <p:cNvGrpSpPr/>
          <p:nvPr>
            <p:custDataLst>
              <p:tags r:id="rId24"/>
            </p:custDataLst>
          </p:nvPr>
        </p:nvGrpSpPr>
        <p:grpSpPr>
          <a:xfrm>
            <a:off x="4225289" y="689852"/>
            <a:ext cx="4382135" cy="660731"/>
            <a:chOff x="2506980" y="579256"/>
            <a:chExt cx="3958508" cy="495548"/>
          </a:xfrm>
        </p:grpSpPr>
        <p:pic>
          <p:nvPicPr>
            <p:cNvPr id="33" name="Picture 3"/>
            <p:cNvPicPr>
              <a:picLocks noChangeAspect="1" noChangeArrowheads="1"/>
            </p:cNvPicPr>
            <p:nvPr>
              <p:custDataLst>
                <p:tags r:id="rId26"/>
              </p:custDataLst>
            </p:nvPr>
          </p:nvPicPr>
          <p:blipFill>
            <a:blip r:embed="rId25">
              <a:extLst>
                <a:ext uri="{28A0092B-C50C-407E-A947-70E740481C1C}">
                  <a14:useLocalDpi xmlns:a14="http://schemas.microsoft.com/office/drawing/2010/main" val="0"/>
                </a:ext>
              </a:extLst>
            </a:blip>
            <a:srcRect r="735"/>
            <a:stretch>
              <a:fillRect/>
            </a:stretch>
          </p:blipFill>
          <p:spPr bwMode="auto">
            <a:xfrm>
              <a:off x="2506980" y="593791"/>
              <a:ext cx="3958508"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4" name="矩形 33"/>
            <p:cNvSpPr/>
            <p:nvPr>
              <p:custDataLst>
                <p:tags r:id="rId27"/>
              </p:custDataLst>
            </p:nvPr>
          </p:nvSpPr>
          <p:spPr>
            <a:xfrm>
              <a:off x="2593872" y="579256"/>
              <a:ext cx="3871616" cy="438581"/>
            </a:xfrm>
            <a:prstGeom prst="rect">
              <a:avLst/>
            </a:prstGeom>
          </p:spPr>
          <p:txBody>
            <a:bodyPr wrap="square">
              <a:spAutoFit/>
            </a:bodyPr>
            <a:lstStyle/>
            <a:p>
              <a:pPr algn="ct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增大摩擦力的方法</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372"/>
                                        </p:tgtEl>
                                        <p:attrNameLst>
                                          <p:attrName>style.visibility</p:attrName>
                                        </p:attrNameLst>
                                      </p:cBhvr>
                                      <p:to>
                                        <p:strVal val="visible"/>
                                      </p:to>
                                    </p:set>
                                    <p:animEffect transition="in" filter="blinds(horizontal)">
                                      <p:cBhvr>
                                        <p:cTn id="23" dur="500"/>
                                        <p:tgtEl>
                                          <p:spTgt spid="1537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386" name="TextBox 1" title=""/>
          <p:cNvSpPr txBox="1"/>
          <p:nvPr>
            <p:custDataLst>
              <p:tags r:id="rId3"/>
            </p:custDataLst>
          </p:nvPr>
        </p:nvSpPr>
        <p:spPr>
          <a:xfrm>
            <a:off x="1376532" y="1005733"/>
            <a:ext cx="5128327"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宋体" panose="02010600030101010101" pitchFamily="2" charset="-122"/>
                <a:ea typeface="宋体" panose="02010600030101010101" pitchFamily="2" charset="-122"/>
              </a:defRPr>
            </a:lvl1pPr>
            <a:lvl2pPr lvl="1"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latin typeface="Arial" panose="020b0604020202020204" pitchFamily="34" charset="0"/>
                <a:ea typeface="宋体" panose="02010600030101010101" pitchFamily="2" charset="-122"/>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a:t>很多时候摩擦又是有害的。</a:t>
            </a:r>
          </a:p>
        </p:txBody>
      </p:sp>
      <p:pic>
        <p:nvPicPr>
          <p:cNvPr id="2" name="图片 1" title=""/>
          <p:cNvPicPr>
            <a:picLocks noChangeAspect="1"/>
          </p:cNvPicPr>
          <p:nvPr>
            <p:custDataLst>
              <p:tags r:id="rId5"/>
            </p:custDataLst>
          </p:nvPr>
        </p:nvPicPr>
        <p:blipFill>
          <a:blip r:embed="rId4"/>
          <a:stretch>
            <a:fillRect/>
          </a:stretch>
        </p:blipFill>
        <p:spPr>
          <a:xfrm>
            <a:off x="1799751" y="2271361"/>
            <a:ext cx="4586920" cy="3074671"/>
          </a:xfrm>
          <a:prstGeom prst="rect">
            <a:avLst/>
          </a:prstGeom>
        </p:spPr>
      </p:pic>
      <p:sp>
        <p:nvSpPr>
          <p:cNvPr id="4" name="TextBox 1" title=""/>
          <p:cNvSpPr txBox="1"/>
          <p:nvPr>
            <p:custDataLst>
              <p:tags r:id="rId6"/>
            </p:custDataLst>
          </p:nvPr>
        </p:nvSpPr>
        <p:spPr>
          <a:xfrm>
            <a:off x="7253500" y="1692186"/>
            <a:ext cx="4524643" cy="3670236"/>
          </a:xfrm>
          <a:prstGeom prst="rect">
            <a:avLst/>
          </a:prstGeom>
          <a:noFill/>
          <a:ln w="25400" cap="flat" cmpd="sng">
            <a:solidFill>
              <a:srgbClr val="F79646"/>
            </a:solidFill>
            <a:prstDash val="solid"/>
            <a:miter/>
            <a:headEnd type="none" w="med" len="med"/>
            <a:tailEnd type="none" w="med" len="med"/>
          </a:ln>
        </p:spPr>
        <p:txBody>
          <a:bodyPr wrap="square">
            <a:spAutoFit/>
          </a:bodyPr>
          <a:lstStyle/>
          <a:p>
            <a:pPr>
              <a:lnSpc>
                <a:spcPct val="150000"/>
              </a:lnSpc>
            </a:pPr>
            <a:r>
              <a:rPr lang="zh-CN" altLang="en-US" sz="3200" b="1">
                <a:solidFill>
                  <a:srgbClr val="000000"/>
                </a:solidFill>
                <a:latin typeface="宋体" panose="02010600030101010101" pitchFamily="2" charset="-122"/>
                <a:ea typeface="宋体" panose="02010600030101010101" pitchFamily="2" charset="-122"/>
              </a:rPr>
              <a:t>    机械工作时，运动的部件间</a:t>
            </a:r>
            <a:r>
              <a:rPr lang="zh-CN" altLang="en-US" sz="3200" b="1">
                <a:latin typeface="宋体" panose="02010600030101010101" pitchFamily="2" charset="-122"/>
                <a:ea typeface="宋体" panose="02010600030101010101" pitchFamily="2" charset="-122"/>
              </a:rPr>
              <a:t>会</a:t>
            </a:r>
            <a:r>
              <a:rPr lang="zh-CN" altLang="en-US" sz="3200" b="1">
                <a:solidFill>
                  <a:srgbClr val="000000"/>
                </a:solidFill>
                <a:latin typeface="宋体" panose="02010600030101010101" pitchFamily="2" charset="-122"/>
                <a:ea typeface="宋体" panose="02010600030101010101" pitchFamily="2" charset="-122"/>
              </a:rPr>
              <a:t>产生摩擦。这些摩擦不但白白消耗动力，而且使机器磨损。这时就要设法减小摩擦。</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7412" name="组合 17411" title=""/>
          <p:cNvGrpSpPr/>
          <p:nvPr>
            <p:custDataLst>
              <p:tags r:id="rId3"/>
            </p:custDataLst>
          </p:nvPr>
        </p:nvGrpSpPr>
        <p:grpSpPr>
          <a:xfrm>
            <a:off x="696752" y="1438735"/>
            <a:ext cx="3646488" cy="2044701"/>
            <a:chOff x="-112" y="1036"/>
            <a:chExt cx="2297" cy="1288"/>
          </a:xfrm>
        </p:grpSpPr>
        <p:pic>
          <p:nvPicPr>
            <p:cNvPr id="17413" name="Picture 3" descr="1100589655"/>
            <p:cNvPicPr>
              <a:picLocks noChangeAspect="1"/>
            </p:cNvPicPr>
            <p:nvPr>
              <p:custDataLst>
                <p:tags r:id="rId5"/>
              </p:custDataLst>
            </p:nvPr>
          </p:nvPicPr>
          <p:blipFill>
            <a:blip r:embed="rId4"/>
            <a:stretch>
              <a:fillRect/>
            </a:stretch>
          </p:blipFill>
          <p:spPr>
            <a:xfrm>
              <a:off x="313" y="1036"/>
              <a:ext cx="1872" cy="1288"/>
            </a:xfrm>
            <a:prstGeom prst="rect">
              <a:avLst/>
            </a:prstGeom>
            <a:noFill/>
            <a:ln w="9525">
              <a:noFill/>
            </a:ln>
          </p:spPr>
        </p:pic>
        <p:sp>
          <p:nvSpPr>
            <p:cNvPr id="17414" name="TextBox 5"/>
            <p:cNvSpPr txBox="1"/>
            <p:nvPr>
              <p:custDataLst>
                <p:tags r:id="rId6"/>
              </p:custDataLst>
            </p:nvPr>
          </p:nvSpPr>
          <p:spPr>
            <a:xfrm>
              <a:off x="-112" y="1099"/>
              <a:ext cx="326" cy="1144"/>
            </a:xfrm>
            <a:prstGeom prst="rect">
              <a:avLst/>
            </a:prstGeom>
            <a:noFill/>
            <a:ln w="9525">
              <a:noFill/>
            </a:ln>
          </p:spPr>
          <p:txBody>
            <a:bodyPr wrap="square">
              <a:spAutoFit/>
            </a:bodyPr>
            <a:lstStyle/>
            <a:p>
              <a:r>
                <a:rPr lang="zh-CN" altLang="en-US" sz="2800" b="1">
                  <a:solidFill>
                    <a:srgbClr val="FF0000"/>
                  </a:solidFill>
                  <a:latin typeface="宋体" panose="02010600030101010101" pitchFamily="2" charset="-122"/>
                  <a:ea typeface="宋体" panose="02010600030101010101" pitchFamily="2" charset="-122"/>
                </a:rPr>
                <a:t>加润滑油</a:t>
              </a:r>
            </a:p>
          </p:txBody>
        </p:sp>
      </p:grpSp>
      <p:grpSp>
        <p:nvGrpSpPr>
          <p:cNvPr id="17415" name="组合 17414" title=""/>
          <p:cNvGrpSpPr/>
          <p:nvPr>
            <p:custDataLst>
              <p:tags r:id="rId7"/>
            </p:custDataLst>
          </p:nvPr>
        </p:nvGrpSpPr>
        <p:grpSpPr>
          <a:xfrm>
            <a:off x="6905626" y="3690584"/>
            <a:ext cx="3455988" cy="3117034"/>
            <a:chOff x="3334" y="2296"/>
            <a:chExt cx="2203" cy="1690"/>
          </a:xfrm>
        </p:grpSpPr>
        <p:pic>
          <p:nvPicPr>
            <p:cNvPr id="17416" name="Picture 7" descr="013032cowINFO_NEWS15t2"/>
            <p:cNvPicPr>
              <a:picLocks noChangeAspect="1"/>
            </p:cNvPicPr>
            <p:nvPr>
              <p:custDataLst>
                <p:tags r:id="rId9"/>
              </p:custDataLst>
            </p:nvPr>
          </p:nvPicPr>
          <p:blipFill>
            <a:blip r:embed="rId8"/>
            <a:stretch>
              <a:fillRect/>
            </a:stretch>
          </p:blipFill>
          <p:spPr>
            <a:xfrm>
              <a:off x="3334" y="2296"/>
              <a:ext cx="2203" cy="1372"/>
            </a:xfrm>
            <a:prstGeom prst="rect">
              <a:avLst/>
            </a:prstGeom>
            <a:noFill/>
            <a:ln w="9525">
              <a:noFill/>
            </a:ln>
          </p:spPr>
        </p:pic>
        <p:sp>
          <p:nvSpPr>
            <p:cNvPr id="17417" name="TextBox 7"/>
            <p:cNvSpPr txBox="1"/>
            <p:nvPr>
              <p:custDataLst>
                <p:tags r:id="rId10"/>
              </p:custDataLst>
            </p:nvPr>
          </p:nvSpPr>
          <p:spPr>
            <a:xfrm>
              <a:off x="3944" y="3702"/>
              <a:ext cx="807" cy="284"/>
            </a:xfrm>
            <a:prstGeom prst="rect">
              <a:avLst/>
            </a:prstGeom>
            <a:noFill/>
            <a:ln w="9525">
              <a:noFill/>
            </a:ln>
          </p:spPr>
          <p:txBody>
            <a:bodyPr wrap="none">
              <a:spAutoFit/>
            </a:bodyPr>
            <a:lstStyle/>
            <a:p>
              <a:r>
                <a:rPr lang="zh-CN" altLang="en-US" sz="2800" b="1">
                  <a:solidFill>
                    <a:srgbClr val="FF0000"/>
                  </a:solidFill>
                  <a:latin typeface="宋体" panose="02010600030101010101" pitchFamily="2" charset="-122"/>
                  <a:ea typeface="宋体" panose="02010600030101010101" pitchFamily="2" charset="-122"/>
                </a:rPr>
                <a:t>气垫船</a:t>
              </a:r>
            </a:p>
          </p:txBody>
        </p:sp>
      </p:grpSp>
      <p:pic>
        <p:nvPicPr>
          <p:cNvPr id="1027" name="Picture 3" title=""/>
          <p:cNvPicPr>
            <a:picLocks noChangeAspect="1"/>
          </p:cNvPicPr>
          <p:nvPr>
            <p:custDataLst>
              <p:tags r:id="rId12"/>
            </p:custDataLst>
          </p:nvPr>
        </p:nvPicPr>
        <p:blipFill>
          <a:blip r:embed="rId11"/>
          <a:stretch>
            <a:fillRect/>
          </a:stretch>
        </p:blipFill>
        <p:spPr>
          <a:xfrm>
            <a:off x="1214439" y="4179853"/>
            <a:ext cx="2214563" cy="2228851"/>
          </a:xfrm>
          <a:prstGeom prst="rect">
            <a:avLst/>
          </a:prstGeom>
          <a:noFill/>
          <a:ln w="9525">
            <a:noFill/>
          </a:ln>
        </p:spPr>
      </p:pic>
      <p:sp>
        <p:nvSpPr>
          <p:cNvPr id="17423" name="TextBox 16" title=""/>
          <p:cNvSpPr txBox="1"/>
          <p:nvPr>
            <p:custDataLst>
              <p:tags r:id="rId13"/>
            </p:custDataLst>
          </p:nvPr>
        </p:nvSpPr>
        <p:spPr>
          <a:xfrm>
            <a:off x="3862072" y="5960710"/>
            <a:ext cx="1729105" cy="523220"/>
          </a:xfrm>
          <a:prstGeom prst="rect">
            <a:avLst/>
          </a:prstGeom>
          <a:noFill/>
          <a:ln w="9525">
            <a:noFill/>
          </a:ln>
        </p:spPr>
        <p:txBody>
          <a:bodyPr wrap="square">
            <a:spAutoFit/>
          </a:bodyPr>
          <a:lstStyle/>
          <a:p>
            <a:r>
              <a:rPr lang="zh-CN" altLang="en-US" sz="2800" b="1">
                <a:latin typeface="宋体" panose="02010600030101010101" pitchFamily="2" charset="-122"/>
                <a:ea typeface="宋体" panose="02010600030101010101" pitchFamily="2" charset="-122"/>
                <a:hlinkClick r:id="rId14" action="ppaction://hlinkfile"/>
              </a:rPr>
              <a:t>滚动轴承</a:t>
            </a:r>
            <a:endParaRPr lang="zh-CN" altLang="en-US" sz="2800" b="1">
              <a:latin typeface="宋体" panose="02010600030101010101" pitchFamily="2" charset="-122"/>
              <a:ea typeface="宋体" panose="02010600030101010101" pitchFamily="2" charset="-122"/>
            </a:endParaRPr>
          </a:p>
        </p:txBody>
      </p:sp>
      <p:pic>
        <p:nvPicPr>
          <p:cNvPr id="4" name="图片 3" title=""/>
          <p:cNvPicPr>
            <a:picLocks noChangeAspect="1"/>
          </p:cNvPicPr>
          <p:nvPr>
            <p:custDataLst>
              <p:tags r:id="rId16"/>
            </p:custDataLst>
          </p:nvPr>
        </p:nvPicPr>
        <p:blipFill>
          <a:blip r:embed="rId15"/>
          <a:stretch>
            <a:fillRect/>
          </a:stretch>
        </p:blipFill>
        <p:spPr>
          <a:xfrm>
            <a:off x="3507105" y="4180169"/>
            <a:ext cx="2438400" cy="1676400"/>
          </a:xfrm>
          <a:prstGeom prst="rect">
            <a:avLst/>
          </a:prstGeom>
        </p:spPr>
      </p:pic>
      <p:pic>
        <p:nvPicPr>
          <p:cNvPr id="7" name="图片 6" title=""/>
          <p:cNvPicPr>
            <a:picLocks noChangeAspect="1"/>
          </p:cNvPicPr>
          <p:nvPr>
            <p:custDataLst>
              <p:tags r:id="rId18"/>
            </p:custDataLst>
          </p:nvPr>
        </p:nvPicPr>
        <p:blipFill>
          <a:blip r:embed="rId17"/>
          <a:stretch>
            <a:fillRect/>
          </a:stretch>
        </p:blipFill>
        <p:spPr>
          <a:xfrm>
            <a:off x="6815455" y="3690585"/>
            <a:ext cx="4503420" cy="2530475"/>
          </a:xfrm>
          <a:prstGeom prst="rect">
            <a:avLst/>
          </a:prstGeom>
        </p:spPr>
      </p:pic>
      <p:pic>
        <p:nvPicPr>
          <p:cNvPr id="8" name="图片 7" title=""/>
          <p:cNvPicPr>
            <a:picLocks noChangeAspect="1"/>
          </p:cNvPicPr>
          <p:nvPr>
            <p:custDataLst>
              <p:tags r:id="rId20"/>
            </p:custDataLst>
          </p:nvPr>
        </p:nvPicPr>
        <p:blipFill>
          <a:blip r:embed="rId19"/>
          <a:stretch>
            <a:fillRect/>
          </a:stretch>
        </p:blipFill>
        <p:spPr>
          <a:xfrm>
            <a:off x="6905626" y="1342215"/>
            <a:ext cx="4322445" cy="2141220"/>
          </a:xfrm>
          <a:prstGeom prst="rect">
            <a:avLst/>
          </a:prstGeom>
        </p:spPr>
      </p:pic>
      <p:sp>
        <p:nvSpPr>
          <p:cNvPr id="17" name="左箭头 16" title=""/>
          <p:cNvSpPr/>
          <p:nvPr>
            <p:custDataLst>
              <p:tags r:id="rId21"/>
            </p:custDataLst>
          </p:nvPr>
        </p:nvSpPr>
        <p:spPr>
          <a:xfrm rot="20460000">
            <a:off x="2870835" y="5165690"/>
            <a:ext cx="1035051" cy="257175"/>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 title=""/>
          <p:cNvSpPr txBox="1"/>
          <p:nvPr>
            <p:custDataLst>
              <p:tags r:id="rId22"/>
            </p:custDataLst>
          </p:nvPr>
        </p:nvSpPr>
        <p:spPr>
          <a:xfrm>
            <a:off x="11239240" y="1490380"/>
            <a:ext cx="527685" cy="1815882"/>
          </a:xfrm>
          <a:prstGeom prst="rect">
            <a:avLst/>
          </a:prstGeom>
          <a:noFill/>
          <a:ln w="9525">
            <a:noFill/>
          </a:ln>
        </p:spPr>
        <p:txBody>
          <a:bodyPr wrap="square">
            <a:spAutoFit/>
          </a:bodyPr>
          <a:lstStyle/>
          <a:p>
            <a:r>
              <a:rPr lang="zh-CN" altLang="en-US" sz="2800" b="1">
                <a:solidFill>
                  <a:srgbClr val="FF0000"/>
                </a:solidFill>
                <a:latin typeface="宋体" panose="02010600030101010101" pitchFamily="2" charset="-122"/>
                <a:ea typeface="宋体" panose="02010600030101010101" pitchFamily="2" charset="-122"/>
              </a:rPr>
              <a:t>磁浮列车</a:t>
            </a:r>
          </a:p>
        </p:txBody>
      </p:sp>
      <p:sp>
        <p:nvSpPr>
          <p:cNvPr id="19" name="文本框 18" title=""/>
          <p:cNvSpPr txBox="1"/>
          <p:nvPr>
            <p:custDataLst>
              <p:tags r:id="rId23"/>
            </p:custDataLst>
          </p:nvPr>
        </p:nvSpPr>
        <p:spPr>
          <a:xfrm>
            <a:off x="3367880" y="2412823"/>
            <a:ext cx="5810885" cy="2399503"/>
          </a:xfrm>
          <a:prstGeom prst="rect">
            <a:avLst/>
          </a:prstGeom>
          <a:solidFill>
            <a:schemeClr val="accent6">
              <a:lumMod val="20000"/>
              <a:lumOff val="80000"/>
            </a:schemeClr>
          </a:solidFill>
        </p:spPr>
        <p:txBody>
          <a:bodyPr wrap="square" rtlCol="0">
            <a:spAutoFit/>
          </a:bodyPr>
          <a:lstStyle/>
          <a:p>
            <a:pPr>
              <a:lnSpc>
                <a:spcPct val="120000"/>
              </a:lnSpc>
            </a:pP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1. </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减小</a:t>
            </a:r>
            <a:r>
              <a:rPr lang="zh-CN" altLang="en-US" sz="3200" b="1">
                <a:latin typeface="Times New Roman" panose="02020603050405020304" charset="0"/>
                <a:ea typeface="宋体" panose="02010600030101010101" pitchFamily="2" charset="-122"/>
                <a:cs typeface="Times New Roman" panose="02020603050405020304" charset="0"/>
                <a:sym typeface="+mn-ea"/>
              </a:rPr>
              <a:t>压力；</a:t>
            </a:r>
            <a:endParaRPr lang="en-US" altLang="zh-CN" sz="3200" b="1">
              <a:latin typeface="Times New Roman" panose="02020603050405020304" charset="0"/>
              <a:ea typeface="宋体" panose="02010600030101010101" pitchFamily="2" charset="-122"/>
              <a:cs typeface="Times New Roman" panose="02020603050405020304" charset="0"/>
              <a:sym typeface="+mn-ea"/>
            </a:endParaRPr>
          </a:p>
          <a:p>
            <a:pPr>
              <a:lnSpc>
                <a:spcPct val="120000"/>
              </a:lnSpc>
            </a:pP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2. </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减小</a:t>
            </a:r>
            <a:r>
              <a:rPr lang="zh-CN" altLang="en-US" sz="3200" b="1">
                <a:latin typeface="Times New Roman" panose="02020603050405020304" charset="0"/>
                <a:ea typeface="宋体" panose="02010600030101010101" pitchFamily="2" charset="-122"/>
                <a:cs typeface="Times New Roman" panose="02020603050405020304" charset="0"/>
                <a:sym typeface="+mn-ea"/>
              </a:rPr>
              <a:t>接触面</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粗糙</a:t>
            </a:r>
            <a:r>
              <a:rPr lang="zh-CN" altLang="en-US" sz="3200" b="1">
                <a:latin typeface="Times New Roman" panose="02020603050405020304" charset="0"/>
                <a:ea typeface="宋体" panose="02010600030101010101" pitchFamily="2" charset="-122"/>
                <a:cs typeface="Times New Roman" panose="02020603050405020304" charset="0"/>
                <a:sym typeface="+mn-ea"/>
              </a:rPr>
              <a:t>程度；</a:t>
            </a:r>
            <a:endParaRPr lang="en-US" altLang="zh-CN" sz="3200" b="1">
              <a:latin typeface="Times New Roman" panose="02020603050405020304" charset="0"/>
              <a:ea typeface="宋体" panose="02010600030101010101" pitchFamily="2" charset="-122"/>
              <a:cs typeface="Times New Roman" panose="02020603050405020304" charset="0"/>
              <a:sym typeface="+mn-ea"/>
            </a:endParaRPr>
          </a:p>
          <a:p>
            <a:pPr>
              <a:lnSpc>
                <a:spcPct val="120000"/>
              </a:lnSpc>
            </a:pP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3. </a:t>
            </a:r>
            <a:r>
              <a:rPr lang="zh-CN" altLang="en-US" sz="3200" b="1">
                <a:latin typeface="Times New Roman" panose="02020603050405020304" charset="0"/>
                <a:ea typeface="宋体" panose="02010600030101010101" pitchFamily="2" charset="-122"/>
                <a:cs typeface="Times New Roman" panose="02020603050405020304" charset="0"/>
                <a:sym typeface="+mn-ea"/>
              </a:rPr>
              <a:t>用</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滚动</a:t>
            </a:r>
            <a:r>
              <a:rPr lang="zh-CN" altLang="en-US" sz="3200" b="1">
                <a:latin typeface="Times New Roman" panose="02020603050405020304" charset="0"/>
                <a:ea typeface="宋体" panose="02010600030101010101" pitchFamily="2" charset="-122"/>
                <a:cs typeface="Times New Roman" panose="02020603050405020304" charset="0"/>
                <a:sym typeface="+mn-ea"/>
              </a:rPr>
              <a:t>代替滑动；</a:t>
            </a:r>
            <a:b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b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4. </a:t>
            </a:r>
            <a:r>
              <a:rPr lang="zh-CN" altLang="en-US" sz="3200" b="1">
                <a:latin typeface="Times New Roman" panose="02020603050405020304" charset="0"/>
                <a:ea typeface="宋体" panose="02010600030101010101" pitchFamily="2" charset="-122"/>
                <a:cs typeface="Times New Roman" panose="02020603050405020304" charset="0"/>
                <a:sym typeface="+mn-ea"/>
              </a:rPr>
              <a:t>使两个相互接触的表面</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隔开。</a:t>
            </a:r>
          </a:p>
        </p:txBody>
      </p:sp>
      <p:grpSp>
        <p:nvGrpSpPr>
          <p:cNvPr id="26" name="组合 25" title=""/>
          <p:cNvGrpSpPr/>
          <p:nvPr>
            <p:custDataLst>
              <p:tags r:id="rId24"/>
            </p:custDataLst>
          </p:nvPr>
        </p:nvGrpSpPr>
        <p:grpSpPr>
          <a:xfrm>
            <a:off x="3919555" y="619505"/>
            <a:ext cx="4382135" cy="660731"/>
            <a:chOff x="2506980" y="579256"/>
            <a:chExt cx="3958508" cy="495548"/>
          </a:xfrm>
        </p:grpSpPr>
        <p:pic>
          <p:nvPicPr>
            <p:cNvPr id="27" name="Picture 3"/>
            <p:cNvPicPr>
              <a:picLocks noChangeAspect="1" noChangeArrowheads="1"/>
            </p:cNvPicPr>
            <p:nvPr>
              <p:custDataLst>
                <p:tags r:id="rId26"/>
              </p:custDataLst>
            </p:nvPr>
          </p:nvPicPr>
          <p:blipFill>
            <a:blip r:embed="rId25">
              <a:extLst>
                <a:ext uri="{28A0092B-C50C-407E-A947-70E740481C1C}">
                  <a14:useLocalDpi xmlns:a14="http://schemas.microsoft.com/office/drawing/2010/main" val="0"/>
                </a:ext>
              </a:extLst>
            </a:blip>
            <a:srcRect r="735"/>
            <a:stretch>
              <a:fillRect/>
            </a:stretch>
          </p:blipFill>
          <p:spPr bwMode="auto">
            <a:xfrm>
              <a:off x="2506980" y="593791"/>
              <a:ext cx="3958508"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8" name="矩形 27"/>
            <p:cNvSpPr/>
            <p:nvPr>
              <p:custDataLst>
                <p:tags r:id="rId27"/>
              </p:custDataLst>
            </p:nvPr>
          </p:nvSpPr>
          <p:spPr>
            <a:xfrm>
              <a:off x="2593872" y="579256"/>
              <a:ext cx="3871616" cy="438581"/>
            </a:xfrm>
            <a:prstGeom prst="rect">
              <a:avLst/>
            </a:prstGeom>
          </p:spPr>
          <p:txBody>
            <a:bodyPr wrap="square">
              <a:spAutoFit/>
            </a:bodyPr>
            <a:lstStyle/>
            <a:p>
              <a:pPr algn="ct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减小摩擦力的方法</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500"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415"/>
                                        </p:tgtEl>
                                        <p:attrNameLst>
                                          <p:attrName>style.visibility</p:attrName>
                                        </p:attrNameLst>
                                      </p:cBhvr>
                                      <p:to>
                                        <p:strVal val="visible"/>
                                      </p:to>
                                    </p:set>
                                    <p:animEffect transition="in" filter="blinds(horizontal)">
                                      <p:cBhvr>
                                        <p:cTn id="25" dur="500"/>
                                        <p:tgtEl>
                                          <p:spTgt spid="17415"/>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500"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p:bldP spid="17" grpId="0" animBg="1"/>
      <p:bldP spid="18" grpId="0"/>
      <p:bldP spid="19"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133351" y="1107452"/>
            <a:ext cx="11744960" cy="5509200"/>
          </a:xfrm>
          <a:prstGeom prst="rect">
            <a:avLst/>
          </a:prstGeom>
          <a:noFill/>
          <a:ln w="9525">
            <a:noFill/>
          </a:ln>
        </p:spPr>
        <p:txBody>
          <a:bodyPr wrap="square">
            <a:spAutoFit/>
          </a:bodyPr>
          <a:lstStyle/>
          <a:p>
            <a:r>
              <a:rPr lang="zh-CN" altLang="en-US" sz="3200" b="1">
                <a:solidFill>
                  <a:srgbClr val="0000FF"/>
                </a:solidFill>
                <a:latin typeface="Times New Roman" panose="02020603050405020304" charset="0"/>
                <a:ea typeface="黑体" panose="02010609060101010101" pitchFamily="49" charset="-122"/>
                <a:cs typeface="Times New Roman" panose="02020603050405020304" charset="0"/>
              </a:rPr>
              <a:t>例</a:t>
            </a:r>
            <a:r>
              <a:rPr lang="en-US" altLang="zh-CN" sz="3200" b="1">
                <a:solidFill>
                  <a:srgbClr val="0000FF"/>
                </a:solidFill>
                <a:latin typeface="Times New Roman" panose="02020603050405020304" charset="0"/>
                <a:ea typeface="楷体" panose="02010609060101010101" charset="-122"/>
                <a:cs typeface="Times New Roman" panose="02020603050405020304" charset="0"/>
              </a:rPr>
              <a:t>1</a:t>
            </a:r>
            <a:r>
              <a:rPr lang="en-US" altLang="zh-CN" sz="3200" b="1">
                <a:solidFill>
                  <a:srgbClr val="0000FF"/>
                </a:solidFill>
                <a:latin typeface="楷体" panose="02010609060101010101" charset="-122"/>
                <a:ea typeface="楷体" panose="02010609060101010101" charset="-122"/>
                <a:cs typeface="Times New Roman" panose="02020603050405020304" charset="0"/>
              </a:rPr>
              <a:t> </a:t>
            </a:r>
            <a:r>
              <a:rPr lang="en-US" sz="3200" b="1">
                <a:solidFill>
                  <a:srgbClr val="000000"/>
                </a:solidFill>
                <a:latin typeface="Times New Roman" panose="02020603050405020304" charset="0"/>
                <a:ea typeface="楷体" panose="02010609060101010101" charset="-122"/>
                <a:cs typeface="Times New Roman" panose="02020603050405020304" charset="0"/>
              </a:rPr>
              <a:t>（2024•潍坊）某同学在“探究滑动摩擦力大小与哪些因素有关”的实验中，提出了如下猜想：</a:t>
            </a:r>
          </a:p>
          <a:p>
            <a:r>
              <a:rPr lang="zh-CN" altLang="en-US" sz="3200" b="1">
                <a:latin typeface="Times New Roman" panose="02020603050405020304" charset="0"/>
                <a:ea typeface="楷体" panose="02010609060101010101" charset="-122"/>
                <a:cs typeface="Times New Roman" panose="02020603050405020304" charset="0"/>
              </a:rPr>
              <a:t>猜想a：滑动摩擦力的大小与接触面的粗糙程度有关；</a:t>
            </a:r>
          </a:p>
          <a:p>
            <a:r>
              <a:rPr lang="zh-CN" altLang="en-US" sz="3200" b="1">
                <a:latin typeface="Times New Roman" panose="02020603050405020304" charset="0"/>
                <a:ea typeface="楷体" panose="02010609060101010101" charset="-122"/>
                <a:cs typeface="Times New Roman" panose="02020603050405020304" charset="0"/>
              </a:rPr>
              <a:t>猜想b：滑动摩擦力的大小与接触面的压力有关；</a:t>
            </a:r>
          </a:p>
          <a:p>
            <a:r>
              <a:rPr lang="zh-CN" altLang="en-US" sz="3200" b="1">
                <a:latin typeface="Times New Roman" panose="02020603050405020304" charset="0"/>
                <a:ea typeface="楷体" panose="02010609060101010101" charset="-122"/>
                <a:cs typeface="Times New Roman" panose="02020603050405020304" charset="0"/>
              </a:rPr>
              <a:t>猜想c：滑动摩擦力的大小与接触面积有关；</a:t>
            </a:r>
          </a:p>
          <a:p>
            <a:r>
              <a:rPr lang="zh-CN" altLang="en-US" sz="3200" b="1">
                <a:latin typeface="Times New Roman" panose="02020603050405020304" charset="0"/>
                <a:ea typeface="楷体" panose="02010609060101010101" charset="-122"/>
                <a:cs typeface="Times New Roman" panose="02020603050405020304" charset="0"/>
              </a:rPr>
              <a:t>为了验证猜想，该同学利用弹簧测力计、两个完全相同的木块、木板、玻璃板、细线等器材进行了如图甲所示的4次操作。玻璃板和木板固定，每次操作均用弹簧测力计沿水平方向以相同的速度匀速向右拉动木块，第1次弹簧测力计的示数为0.3N，第2次弹簧测力计的示数为0.6N，第3次和第4次弹簧测力计的示数均为1.2N。</a:t>
            </a:r>
          </a:p>
        </p:txBody>
      </p:sp>
      <p:grpSp>
        <p:nvGrpSpPr>
          <p:cNvPr id="25" name="组合 3" title=""/>
          <p:cNvGrpSpPr/>
          <p:nvPr>
            <p:custDataLst>
              <p:tags r:id="rId4"/>
            </p:custDataLst>
          </p:nvPr>
        </p:nvGrpSpPr>
        <p:grpSpPr>
          <a:xfrm>
            <a:off x="4495801" y="522889"/>
            <a:ext cx="2506663" cy="636002"/>
            <a:chOff x="497257" y="753279"/>
            <a:chExt cx="1881032" cy="477807"/>
          </a:xfrm>
        </p:grpSpPr>
        <p:grpSp>
          <p:nvGrpSpPr>
            <p:cNvPr id="26" name="组合 2"/>
            <p:cNvGrpSpPr/>
            <p:nvPr>
              <p:custDataLst>
                <p:tags r:id="rId5"/>
              </p:custDataLst>
            </p:nvPr>
          </p:nvGrpSpPr>
          <p:grpSpPr>
            <a:xfrm>
              <a:off x="552450" y="789083"/>
              <a:ext cx="1787356" cy="419195"/>
              <a:chOff x="3014293" y="-540899"/>
              <a:chExt cx="1787356" cy="419195"/>
            </a:xfrm>
          </p:grpSpPr>
          <p:sp>
            <p:nvSpPr>
              <p:cNvPr id="28" name="缺角矩形 18"/>
              <p:cNvSpPr>
                <a:spLocks noChangeArrowheads="1"/>
              </p:cNvSpPr>
              <p:nvPr>
                <p:custDataLst>
                  <p:tags r:id="rId6"/>
                </p:custDataLst>
              </p:nvPr>
            </p:nvSpPr>
            <p:spPr bwMode="auto">
              <a:xfrm>
                <a:off x="3470665" y="-540130"/>
                <a:ext cx="419419" cy="418217"/>
              </a:xfrm>
              <a:prstGeom prst="plaque">
                <a:avLst>
                  <a:gd name="adj" fmla="val 16667"/>
                </a:avLst>
              </a:prstGeom>
              <a:solidFill>
                <a:srgbClr val="008BBB"/>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9" name="缺角矩形 19"/>
              <p:cNvSpPr>
                <a:spLocks noChangeArrowheads="1"/>
              </p:cNvSpPr>
              <p:nvPr>
                <p:custDataLst>
                  <p:tags r:id="rId7"/>
                </p:custDataLst>
              </p:nvPr>
            </p:nvSpPr>
            <p:spPr bwMode="auto">
              <a:xfrm>
                <a:off x="3926625" y="-540130"/>
                <a:ext cx="419419" cy="418217"/>
              </a:xfrm>
              <a:prstGeom prst="plaque">
                <a:avLst>
                  <a:gd name="adj" fmla="val 16667"/>
                </a:avLst>
              </a:prstGeom>
              <a:solidFill>
                <a:srgbClr val="FD9F0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0" name="缺角矩形 20"/>
              <p:cNvSpPr>
                <a:spLocks noChangeArrowheads="1"/>
              </p:cNvSpPr>
              <p:nvPr>
                <p:custDataLst>
                  <p:tags r:id="rId8"/>
                </p:custDataLst>
              </p:nvPr>
            </p:nvSpPr>
            <p:spPr bwMode="auto">
              <a:xfrm>
                <a:off x="4382584" y="-540130"/>
                <a:ext cx="419419" cy="418217"/>
              </a:xfrm>
              <a:prstGeom prst="plaque">
                <a:avLst>
                  <a:gd name="adj" fmla="val 16667"/>
                </a:avLst>
              </a:prstGeom>
              <a:solidFill>
                <a:srgbClr val="00B05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1" name="缺角矩形 7"/>
              <p:cNvSpPr>
                <a:spLocks noChangeArrowheads="1"/>
              </p:cNvSpPr>
              <p:nvPr>
                <p:custDataLst>
                  <p:tags r:id="rId9"/>
                </p:custDataLst>
              </p:nvPr>
            </p:nvSpPr>
            <p:spPr bwMode="auto">
              <a:xfrm>
                <a:off x="3014705" y="-540130"/>
                <a:ext cx="419419" cy="418217"/>
              </a:xfrm>
              <a:prstGeom prst="plaque">
                <a:avLst>
                  <a:gd name="adj" fmla="val 16667"/>
                </a:avLst>
              </a:prstGeom>
              <a:solidFill>
                <a:srgbClr val="E72424"/>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grpSp>
        <p:sp>
          <p:nvSpPr>
            <p:cNvPr id="27" name="矩形 1"/>
            <p:cNvSpPr>
              <a:spLocks noChangeArrowheads="1"/>
            </p:cNvSpPr>
            <p:nvPr>
              <p:custDataLst>
                <p:tags r:id="rId10"/>
              </p:custDataLst>
            </p:nvPr>
          </p:nvSpPr>
          <p:spPr bwMode="auto">
            <a:xfrm>
              <a:off x="497257" y="753279"/>
              <a:ext cx="1881032" cy="477807"/>
            </a:xfrm>
            <a:prstGeom prst="rect">
              <a:avLst/>
            </a:prstGeom>
            <a:noFill/>
            <a:ln w="9525">
              <a:noFill/>
              <a:miter lim="800000"/>
            </a:ln>
          </p:spPr>
          <p:txBody>
            <a:bodyPr lIns="121916" tIns="60957" rIns="121916" bIns="60957">
              <a:spAutoFit/>
            </a:bodyPr>
            <a:lstStyle/>
            <a:p>
              <a:pPr algn="dist" defTabSz="1625559"/>
              <a:r>
                <a:rPr lang="zh-CN" altLang="en-US" sz="3333" b="1">
                  <a:solidFill>
                    <a:sysClr val="window" lastClr="FFFFFF"/>
                  </a:solidFill>
                  <a:latin typeface="宋体" panose="02010600030101010101" pitchFamily="2" charset="-122"/>
                  <a:ea typeface="宋体" panose="02010600030101010101" pitchFamily="2" charset="-122"/>
                </a:rPr>
                <a:t>连接中考</a:t>
              </a:r>
            </a:p>
          </p:txBody>
        </p:sp>
      </p:grpSp>
    </p:spTree>
  </p:cSld>
  <p:clrMapOvr>
    <a:masterClrMapping/>
  </p:clrMapOvr>
  <p:transition spd="slow">
    <p:random/>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133774" y="1585807"/>
            <a:ext cx="7189893" cy="2062103"/>
          </a:xfrm>
          <a:prstGeom prst="rect">
            <a:avLst/>
          </a:prstGeom>
          <a:noFill/>
          <a:ln w="9525">
            <a:noFill/>
          </a:ln>
        </p:spPr>
        <p:txBody>
          <a:bodyPr wrap="square">
            <a:spAutoFit/>
          </a:bodyPr>
          <a:lstStyle/>
          <a:p>
            <a:r>
              <a:rPr sz="3200" b="1">
                <a:solidFill>
                  <a:srgbClr val="000000"/>
                </a:solidFill>
                <a:latin typeface="Times New Roman" panose="02020603050405020304" charset="0"/>
                <a:ea typeface="楷体" panose="02010609060101010101" charset="-122"/>
                <a:cs typeface="Times New Roman" panose="02020603050405020304" charset="0"/>
              </a:rPr>
              <a:t>（1）比较第2次和第3次操作，可验证猜想</a:t>
            </a:r>
            <a:r>
              <a:rPr sz="3200" b="1" u="sng">
                <a:solidFill>
                  <a:srgbClr val="000000"/>
                </a:solidFill>
                <a:latin typeface="Times New Roman" panose="02020603050405020304" charset="0"/>
                <a:ea typeface="楷体" panose="02010609060101010101" charset="-122"/>
                <a:cs typeface="Times New Roman" panose="02020603050405020304" charset="0"/>
              </a:rPr>
              <a:t>        </a:t>
            </a:r>
            <a:r>
              <a:rPr sz="3200" b="1">
                <a:solidFill>
                  <a:srgbClr val="000000"/>
                </a:solidFill>
                <a:latin typeface="Times New Roman" panose="02020603050405020304" charset="0"/>
                <a:ea typeface="楷体" panose="02010609060101010101" charset="-122"/>
                <a:cs typeface="Times New Roman" panose="02020603050405020304" charset="0"/>
              </a:rPr>
              <a:t>是否正确；比较第3次和第4次操作，可验证猜想</a:t>
            </a:r>
            <a:r>
              <a:rPr sz="3200" b="1" u="sng">
                <a:solidFill>
                  <a:srgbClr val="000000"/>
                </a:solidFill>
                <a:latin typeface="Times New Roman" panose="02020603050405020304" charset="0"/>
                <a:ea typeface="楷体" panose="02010609060101010101" charset="-122"/>
                <a:cs typeface="Times New Roman" panose="02020603050405020304" charset="0"/>
              </a:rPr>
              <a:t>        </a:t>
            </a:r>
            <a:r>
              <a:rPr sz="3200" b="1">
                <a:solidFill>
                  <a:srgbClr val="000000"/>
                </a:solidFill>
                <a:latin typeface="Times New Roman" panose="02020603050405020304" charset="0"/>
                <a:ea typeface="楷体" panose="02010609060101010101" charset="-122"/>
                <a:cs typeface="Times New Roman" panose="02020603050405020304" charset="0"/>
              </a:rPr>
              <a:t>是否正确（均填“a”“b”或“c”）。</a:t>
            </a:r>
          </a:p>
        </p:txBody>
      </p:sp>
      <p:sp>
        <p:nvSpPr>
          <p:cNvPr id="4" name="文本框 3" title=""/>
          <p:cNvSpPr txBox="1"/>
          <p:nvPr>
            <p:custDataLst>
              <p:tags r:id="rId4"/>
            </p:custDataLst>
          </p:nvPr>
        </p:nvSpPr>
        <p:spPr>
          <a:xfrm>
            <a:off x="1255365" y="2079463"/>
            <a:ext cx="389850" cy="584775"/>
          </a:xfrm>
          <a:prstGeom prst="rect">
            <a:avLst/>
          </a:prstGeom>
          <a:noFill/>
        </p:spPr>
        <p:txBody>
          <a:bodyPr wrap="none" rtlCol="0" anchor="t">
            <a:spAutoFit/>
          </a:bodyPr>
          <a:lstStyle/>
          <a:p>
            <a:r>
              <a:rPr lang="en-US" altLang="zh-CN" sz="3200" b="1" i="1">
                <a:solidFill>
                  <a:srgbClr val="FF0000"/>
                </a:solidFill>
                <a:latin typeface="Times New Roman" panose="02020603050405020304" charset="0"/>
                <a:ea typeface="楷体" panose="02010609060101010101" charset="-122"/>
                <a:cs typeface="Times New Roman" panose="02020603050405020304" charset="0"/>
                <a:sym typeface="+mn-ea"/>
              </a:rPr>
              <a:t>b</a:t>
            </a:r>
          </a:p>
        </p:txBody>
      </p:sp>
      <p:grpSp>
        <p:nvGrpSpPr>
          <p:cNvPr id="25" name="组合 3" title=""/>
          <p:cNvGrpSpPr/>
          <p:nvPr>
            <p:custDataLst>
              <p:tags r:id="rId5"/>
            </p:custDataLst>
          </p:nvPr>
        </p:nvGrpSpPr>
        <p:grpSpPr>
          <a:xfrm>
            <a:off x="4495801" y="522889"/>
            <a:ext cx="2506663" cy="636002"/>
            <a:chOff x="497257" y="753279"/>
            <a:chExt cx="1881032" cy="477807"/>
          </a:xfrm>
        </p:grpSpPr>
        <p:grpSp>
          <p:nvGrpSpPr>
            <p:cNvPr id="26" name="组合 2"/>
            <p:cNvGrpSpPr/>
            <p:nvPr>
              <p:custDataLst>
                <p:tags r:id="rId6"/>
              </p:custDataLst>
            </p:nvPr>
          </p:nvGrpSpPr>
          <p:grpSpPr>
            <a:xfrm>
              <a:off x="552450" y="789083"/>
              <a:ext cx="1787356" cy="419195"/>
              <a:chOff x="3014293" y="-540899"/>
              <a:chExt cx="1787356" cy="419195"/>
            </a:xfrm>
          </p:grpSpPr>
          <p:sp>
            <p:nvSpPr>
              <p:cNvPr id="28" name="缺角矩形 18"/>
              <p:cNvSpPr>
                <a:spLocks noChangeArrowheads="1"/>
              </p:cNvSpPr>
              <p:nvPr>
                <p:custDataLst>
                  <p:tags r:id="rId7"/>
                </p:custDataLst>
              </p:nvPr>
            </p:nvSpPr>
            <p:spPr bwMode="auto">
              <a:xfrm>
                <a:off x="3470665" y="-540130"/>
                <a:ext cx="419419" cy="418217"/>
              </a:xfrm>
              <a:prstGeom prst="plaque">
                <a:avLst>
                  <a:gd name="adj" fmla="val 16667"/>
                </a:avLst>
              </a:prstGeom>
              <a:solidFill>
                <a:srgbClr val="008BBB"/>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9" name="缺角矩形 19"/>
              <p:cNvSpPr>
                <a:spLocks noChangeArrowheads="1"/>
              </p:cNvSpPr>
              <p:nvPr>
                <p:custDataLst>
                  <p:tags r:id="rId8"/>
                </p:custDataLst>
              </p:nvPr>
            </p:nvSpPr>
            <p:spPr bwMode="auto">
              <a:xfrm>
                <a:off x="3926625" y="-540130"/>
                <a:ext cx="419419" cy="418217"/>
              </a:xfrm>
              <a:prstGeom prst="plaque">
                <a:avLst>
                  <a:gd name="adj" fmla="val 16667"/>
                </a:avLst>
              </a:prstGeom>
              <a:solidFill>
                <a:srgbClr val="FD9F0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0" name="缺角矩形 20"/>
              <p:cNvSpPr>
                <a:spLocks noChangeArrowheads="1"/>
              </p:cNvSpPr>
              <p:nvPr>
                <p:custDataLst>
                  <p:tags r:id="rId9"/>
                </p:custDataLst>
              </p:nvPr>
            </p:nvSpPr>
            <p:spPr bwMode="auto">
              <a:xfrm>
                <a:off x="4382584" y="-540130"/>
                <a:ext cx="419419" cy="418217"/>
              </a:xfrm>
              <a:prstGeom prst="plaque">
                <a:avLst>
                  <a:gd name="adj" fmla="val 16667"/>
                </a:avLst>
              </a:prstGeom>
              <a:solidFill>
                <a:srgbClr val="00B05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1" name="缺角矩形 7"/>
              <p:cNvSpPr>
                <a:spLocks noChangeArrowheads="1"/>
              </p:cNvSpPr>
              <p:nvPr>
                <p:custDataLst>
                  <p:tags r:id="rId10"/>
                </p:custDataLst>
              </p:nvPr>
            </p:nvSpPr>
            <p:spPr bwMode="auto">
              <a:xfrm>
                <a:off x="3014705" y="-540130"/>
                <a:ext cx="419419" cy="418217"/>
              </a:xfrm>
              <a:prstGeom prst="plaque">
                <a:avLst>
                  <a:gd name="adj" fmla="val 16667"/>
                </a:avLst>
              </a:prstGeom>
              <a:solidFill>
                <a:srgbClr val="E72424"/>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grpSp>
        <p:sp>
          <p:nvSpPr>
            <p:cNvPr id="27" name="矩形 1"/>
            <p:cNvSpPr>
              <a:spLocks noChangeArrowheads="1"/>
            </p:cNvSpPr>
            <p:nvPr>
              <p:custDataLst>
                <p:tags r:id="rId11"/>
              </p:custDataLst>
            </p:nvPr>
          </p:nvSpPr>
          <p:spPr bwMode="auto">
            <a:xfrm>
              <a:off x="497257" y="753279"/>
              <a:ext cx="1881032" cy="477807"/>
            </a:xfrm>
            <a:prstGeom prst="rect">
              <a:avLst/>
            </a:prstGeom>
            <a:noFill/>
            <a:ln w="9525">
              <a:noFill/>
              <a:miter lim="800000"/>
            </a:ln>
          </p:spPr>
          <p:txBody>
            <a:bodyPr lIns="121916" tIns="60957" rIns="121916" bIns="60957">
              <a:spAutoFit/>
            </a:bodyPr>
            <a:lstStyle/>
            <a:p>
              <a:pPr algn="dist" defTabSz="1625559"/>
              <a:r>
                <a:rPr lang="zh-CN" altLang="en-US" sz="3333" b="1">
                  <a:solidFill>
                    <a:sysClr val="window" lastClr="FFFFFF"/>
                  </a:solidFill>
                  <a:latin typeface="宋体" panose="02010600030101010101" pitchFamily="2" charset="-122"/>
                  <a:ea typeface="宋体" panose="02010600030101010101" pitchFamily="2" charset="-122"/>
                </a:rPr>
                <a:t>连接中考</a:t>
              </a:r>
            </a:p>
          </p:txBody>
        </p:sp>
      </p:grpSp>
      <p:pic>
        <p:nvPicPr>
          <p:cNvPr id="2" name="图片 1" title=""/>
          <p:cNvPicPr>
            <a:picLocks noChangeAspect="1"/>
          </p:cNvPicPr>
          <p:nvPr>
            <p:custDataLst>
              <p:tags r:id="rId13"/>
            </p:custDataLst>
          </p:nvPr>
        </p:nvPicPr>
        <p:blipFill>
          <a:blip r:embed="rId12"/>
          <a:srcRect r="41199"/>
          <a:stretch>
            <a:fillRect/>
          </a:stretch>
        </p:blipFill>
        <p:spPr>
          <a:xfrm>
            <a:off x="7419341" y="1215814"/>
            <a:ext cx="4459393" cy="2611967"/>
          </a:xfrm>
          <a:prstGeom prst="rect">
            <a:avLst/>
          </a:prstGeom>
        </p:spPr>
      </p:pic>
      <p:sp>
        <p:nvSpPr>
          <p:cNvPr id="3" name="文本框 2" title=""/>
          <p:cNvSpPr txBox="1"/>
          <p:nvPr>
            <p:custDataLst>
              <p:tags r:id="rId14"/>
            </p:custDataLst>
          </p:nvPr>
        </p:nvSpPr>
        <p:spPr>
          <a:xfrm>
            <a:off x="133773" y="3767667"/>
            <a:ext cx="11744960" cy="2062103"/>
          </a:xfrm>
          <a:prstGeom prst="rect">
            <a:avLst/>
          </a:prstGeom>
          <a:noFill/>
        </p:spPr>
        <p:txBody>
          <a:bodyPr wrap="square" rtlCol="0" anchor="t">
            <a:spAutoFit/>
          </a:bodyPr>
          <a:lstStyle/>
          <a:p>
            <a:r>
              <a:rPr sz="3200" b="1">
                <a:solidFill>
                  <a:srgbClr val="000000"/>
                </a:solidFill>
                <a:latin typeface="Times New Roman" panose="02020603050405020304" charset="0"/>
                <a:ea typeface="楷体" panose="02010609060101010101" charset="-122"/>
                <a:cs typeface="Times New Roman" panose="02020603050405020304" charset="0"/>
                <a:sym typeface="+mn-ea"/>
              </a:rPr>
              <a:t>（2）该同学查阅资料发现，物体受到的滑动摩擦力大小与接触面压力大小的比值反映了接触面的粗糙程度，称为动摩擦因数，则木块与玻璃板间的动摩擦因数跟木块与木板间的动摩擦因数之比为</a:t>
            </a:r>
            <a:r>
              <a:rPr sz="3200" b="1" u="sng">
                <a:solidFill>
                  <a:srgbClr val="000000"/>
                </a:solidFill>
                <a:latin typeface="Times New Roman" panose="02020603050405020304" charset="0"/>
                <a:ea typeface="楷体" panose="02010609060101010101" charset="-122"/>
                <a:cs typeface="Times New Roman" panose="02020603050405020304" charset="0"/>
                <a:sym typeface="+mn-ea"/>
              </a:rPr>
              <a:t>              </a:t>
            </a:r>
            <a:r>
              <a:rPr sz="3200" b="1">
                <a:solidFill>
                  <a:srgbClr val="000000"/>
                </a:solidFill>
                <a:latin typeface="Times New Roman" panose="02020603050405020304" charset="0"/>
                <a:ea typeface="楷体" panose="02010609060101010101" charset="-122"/>
                <a:cs typeface="Times New Roman" panose="02020603050405020304" charset="0"/>
                <a:sym typeface="+mn-ea"/>
              </a:rPr>
              <a:t>。</a:t>
            </a:r>
            <a:endParaRPr lang="zh-CN" altLang="en-US" sz="3200" b="1">
              <a:solidFill>
                <a:srgbClr val="000000"/>
              </a:solidFill>
              <a:latin typeface="Times New Roman" panose="02020603050405020304" charset="0"/>
              <a:ea typeface="楷体" panose="02010609060101010101" charset="-122"/>
              <a:cs typeface="Times New Roman" panose="02020603050405020304" charset="0"/>
              <a:sym typeface="+mn-ea"/>
            </a:endParaRPr>
          </a:p>
        </p:txBody>
      </p:sp>
      <p:sp>
        <p:nvSpPr>
          <p:cNvPr id="8" name="文本框 7" title=""/>
          <p:cNvSpPr txBox="1"/>
          <p:nvPr>
            <p:custDataLst>
              <p:tags r:id="rId15"/>
            </p:custDataLst>
          </p:nvPr>
        </p:nvSpPr>
        <p:spPr>
          <a:xfrm>
            <a:off x="3707312" y="2566297"/>
            <a:ext cx="367408" cy="584775"/>
          </a:xfrm>
          <a:prstGeom prst="rect">
            <a:avLst/>
          </a:prstGeom>
          <a:noFill/>
        </p:spPr>
        <p:txBody>
          <a:bodyPr wrap="none" rtlCol="0" anchor="t">
            <a:spAutoFit/>
          </a:bodyPr>
          <a:lstStyle/>
          <a:p>
            <a:r>
              <a:rPr lang="en-US" altLang="zh-CN" sz="3200" b="1" i="1">
                <a:solidFill>
                  <a:srgbClr val="FF0000"/>
                </a:solidFill>
                <a:latin typeface="Times New Roman" panose="02020603050405020304" charset="0"/>
                <a:ea typeface="楷体" panose="02010609060101010101" charset="-122"/>
                <a:cs typeface="Times New Roman" panose="02020603050405020304" charset="0"/>
                <a:sym typeface="+mn-ea"/>
              </a:rPr>
              <a:t>c</a:t>
            </a:r>
          </a:p>
        </p:txBody>
      </p:sp>
      <p:sp>
        <p:nvSpPr>
          <p:cNvPr id="9" name="文本框 8" title=""/>
          <p:cNvSpPr txBox="1"/>
          <p:nvPr>
            <p:custDataLst>
              <p:tags r:id="rId16"/>
            </p:custDataLst>
          </p:nvPr>
        </p:nvSpPr>
        <p:spPr>
          <a:xfrm>
            <a:off x="1187633" y="5245150"/>
            <a:ext cx="1007007" cy="584775"/>
          </a:xfrm>
          <a:prstGeom prst="rect">
            <a:avLst/>
          </a:prstGeom>
          <a:noFill/>
        </p:spPr>
        <p:txBody>
          <a:bodyPr wrap="none" rtlCol="0" anchor="t">
            <a:spAutoFit/>
          </a:bodyPr>
          <a:lstStyle/>
          <a:p>
            <a:pPr algn="l"/>
            <a:r>
              <a:rPr lang="en-US" altLang="zh-CN" sz="3200" b="1">
                <a:solidFill>
                  <a:srgbClr val="FF0000"/>
                </a:solidFill>
                <a:latin typeface="Times New Roman" panose="02020603050405020304" charset="0"/>
                <a:ea typeface="楷体" panose="02010609060101010101" charset="-122"/>
                <a:cs typeface="Times New Roman" panose="02020603050405020304" charset="0"/>
                <a:sym typeface="+mn-ea"/>
              </a:rPr>
              <a:t>1：2</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1" name="组合 10" title="">
            <a:extLst>
              <a:ext uri="{FF2B5EF4-FFF2-40B4-BE49-F238E27FC236}">
                <a16:creationId xmlns:a16="http://schemas.microsoft.com/office/drawing/2014/main" id="{F50DD9B6-067E-EE4F-3BAC-4BFCA4E412F4}"/>
              </a:ext>
            </a:extLst>
          </p:cNvPr>
          <p:cNvGrpSpPr/>
          <p:nvPr>
            <p:custDataLst>
              <p:tags r:id="rId3"/>
            </p:custDataLst>
          </p:nvPr>
        </p:nvGrpSpPr>
        <p:grpSpPr>
          <a:xfrm>
            <a:off x="538142" y="448878"/>
            <a:ext cx="11091745" cy="860129"/>
            <a:chOff x="538142" y="518451"/>
            <a:chExt cx="11091745" cy="860129"/>
          </a:xfrm>
        </p:grpSpPr>
        <p:pic>
          <p:nvPicPr>
            <p:cNvPr id="4" name="图片 50184">
              <a:extLst>
                <a:ext uri="{FF2B5EF4-FFF2-40B4-BE49-F238E27FC236}">
                  <a16:creationId xmlns:a16="http://schemas.microsoft.com/office/drawing/2014/main" id="{6C31EB2E-2648-49BF-9F69-9CC068149DBD}"/>
                </a:ext>
              </a:extLst>
            </p:cNvPr>
            <p:cNvPicPr>
              <a:picLocks noChangeAspect="1" noChangeArrowheads="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bwMode="auto">
            <a:xfrm>
              <a:off x="2365663" y="518451"/>
              <a:ext cx="2145103" cy="5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0184">
              <a:extLst>
                <a:ext uri="{FF2B5EF4-FFF2-40B4-BE49-F238E27FC236}">
                  <a16:creationId xmlns:a16="http://schemas.microsoft.com/office/drawing/2014/main" id="{831BF3B6-8B91-FFC0-B703-4080EE51F0D1}"/>
                </a:ext>
              </a:extLst>
            </p:cNvPr>
            <p:cNvPicPr>
              <a:picLocks noChangeAspect="1" noChangeArrowheads="1"/>
            </p:cNvPicPr>
            <p:nvPr>
              <p:custDataLst>
                <p:tags r:id="rId6"/>
              </p:custDataLst>
            </p:nvPr>
          </p:nvPicPr>
          <p:blipFill>
            <a:blip r:embed="rId4">
              <a:extLst>
                <a:ext uri="{28A0092B-C50C-407E-A947-70E740481C1C}">
                  <a14:useLocalDpi xmlns:a14="http://schemas.microsoft.com/office/drawing/2010/main"/>
                </a:ext>
              </a:extLst>
            </a:blip>
            <a:stretch>
              <a:fillRect/>
            </a:stretch>
          </p:blipFill>
          <p:spPr bwMode="auto">
            <a:xfrm flipH="1">
              <a:off x="7215156" y="520076"/>
              <a:ext cx="2258354" cy="5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a:extLst>
                <a:ext uri="{FF2B5EF4-FFF2-40B4-BE49-F238E27FC236}">
                  <a16:creationId xmlns:a16="http://schemas.microsoft.com/office/drawing/2014/main" id="{4C8D03B9-A807-A4C1-E7F1-A75715D05432}"/>
                </a:ext>
              </a:extLst>
            </p:cNvPr>
            <p:cNvCxnSpPr/>
            <p:nvPr>
              <p:custDataLst>
                <p:tags r:id="rId7"/>
              </p:custDataLst>
            </p:nvPr>
          </p:nvCxnSpPr>
          <p:spPr>
            <a:xfrm>
              <a:off x="538142" y="1083989"/>
              <a:ext cx="103691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圆角 3">
              <a:extLst>
                <a:ext uri="{FF2B5EF4-FFF2-40B4-BE49-F238E27FC236}">
                  <a16:creationId xmlns:a16="http://schemas.microsoft.com/office/drawing/2014/main" id="{4553A720-2EB1-7A94-794F-5343BBF647F9}"/>
                </a:ext>
              </a:extLst>
            </p:cNvPr>
            <p:cNvSpPr/>
            <p:nvPr>
              <p:custDataLst>
                <p:tags r:id="rId8"/>
              </p:custDataLst>
            </p:nvPr>
          </p:nvSpPr>
          <p:spPr>
            <a:xfrm>
              <a:off x="4512366" y="755020"/>
              <a:ext cx="2713384" cy="623560"/>
            </a:xfrm>
            <a:prstGeom prst="roundRect">
              <a:avLst>
                <a:gd name="adj" fmla="val 50000"/>
              </a:avLst>
            </a:prstGeom>
            <a:solidFill>
              <a:srgbClr val="8DC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文本框 9">
              <a:extLst>
                <a:ext uri="{FF2B5EF4-FFF2-40B4-BE49-F238E27FC236}">
                  <a16:creationId xmlns:a16="http://schemas.microsoft.com/office/drawing/2014/main" id="{CD2E1814-30DB-1317-02CF-8C2726CD084E}"/>
                </a:ext>
              </a:extLst>
            </p:cNvPr>
            <p:cNvSpPr txBox="1"/>
            <p:nvPr>
              <p:custDataLst>
                <p:tags r:id="rId9"/>
              </p:custDataLst>
            </p:nvPr>
          </p:nvSpPr>
          <p:spPr>
            <a:xfrm>
              <a:off x="4934869" y="756386"/>
              <a:ext cx="6695018"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rPr>
                <a:t>学习目标</a:t>
              </a:r>
            </a:p>
          </p:txBody>
        </p:sp>
      </p:grpSp>
      <p:pic>
        <p:nvPicPr>
          <p:cNvPr id="12" name="Picture 4" title="">
            <a:extLst>
              <a:ext uri="{FF2B5EF4-FFF2-40B4-BE49-F238E27FC236}">
                <a16:creationId xmlns:a16="http://schemas.microsoft.com/office/drawing/2014/main" id="{FC3D0E3B-7BAF-8E4D-874C-6863FCAF67BB}"/>
              </a:ext>
            </a:extLst>
          </p:cNvPr>
          <p:cNvPicPr>
            <a:picLocks noChangeAspect="1" noChangeArrowheads="1"/>
          </p:cNvPicPr>
          <p:nvPr>
            <p:custDataLst>
              <p:tags r:id="rId11"/>
            </p:custDataLst>
          </p:nvPr>
        </p:nvPicPr>
        <p:blipFill>
          <a:blip r:embed="rId10">
            <a:extLst>
              <a:ext uri="{28A0092B-C50C-407E-A947-70E740481C1C}">
                <a14:useLocalDpi xmlns:a14="http://schemas.microsoft.com/office/drawing/2010/main"/>
              </a:ext>
            </a:extLst>
          </a:blip>
          <a:stretch>
            <a:fillRect/>
          </a:stretch>
        </p:blipFill>
        <p:spPr bwMode="auto">
          <a:xfrm>
            <a:off x="-1217335" y="2941983"/>
            <a:ext cx="4433374" cy="478530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title="">
            <a:extLst>
              <a:ext uri="{FF2B5EF4-FFF2-40B4-BE49-F238E27FC236}">
                <a16:creationId xmlns:a16="http://schemas.microsoft.com/office/drawing/2014/main" id="{5D6A2869-1315-8E3B-41B2-0B399949528B}"/>
              </a:ext>
            </a:extLst>
          </p:cNvPr>
          <p:cNvSpPr txBox="1"/>
          <p:nvPr>
            <p:custDataLst>
              <p:tags r:id="rId12"/>
            </p:custDataLst>
          </p:nvPr>
        </p:nvSpPr>
        <p:spPr>
          <a:xfrm>
            <a:off x="2042492" y="1589468"/>
            <a:ext cx="8343900" cy="4031873"/>
          </a:xfrm>
          <a:prstGeom prst="rect">
            <a:avLst/>
          </a:prstGeom>
          <a:noFill/>
          <a:ln>
            <a:noFill/>
          </a:ln>
          <a:effectLst>
            <a:innerShdw blurRad="63500" dist="50800" dir="16200000">
              <a:prstClr val="black">
                <a:alpha val="50000"/>
              </a:prstClr>
            </a:innerShdw>
          </a:effectLst>
        </p:spPr>
        <p:style>
          <a:lnRef idx="0">
            <a:scrgbClr r="0" g="0" b="0"/>
          </a:lnRef>
          <a:fillRef idx="0">
            <a:scrgbClr r="0" g="0" b="0"/>
          </a:fillRef>
          <a:effectRef idx="0">
            <a:scrgbClr r="0" g="0" b="0"/>
          </a:effectRef>
          <a:fontRef idx="minor">
            <a:schemeClr val="accent4"/>
          </a:fontRef>
        </p:style>
        <p:txBody>
          <a:bodyPr wrap="square">
            <a:spAutoFit/>
          </a:bodyPr>
          <a:lstStyle/>
          <a:p>
            <a:r>
              <a:rPr lang="en-US" altLang="zh-CN" sz="3200">
                <a:solidFill>
                  <a:srgbClr val="00B050"/>
                </a:solidFill>
                <a:latin typeface="+mj-ea"/>
                <a:ea typeface="+mj-ea"/>
              </a:rPr>
              <a:t>1. </a:t>
            </a:r>
            <a:r>
              <a:rPr lang="zh-CN" altLang="en-US" sz="3200">
                <a:solidFill>
                  <a:srgbClr val="00B050"/>
                </a:solidFill>
                <a:latin typeface="+mj-ea"/>
                <a:ea typeface="+mj-ea"/>
              </a:rPr>
              <a:t>能根据生活体验认识摩擦力；认识摩擦在生产和生活中的利用和防止，知道增大和减小摩擦力的方法。 </a:t>
            </a:r>
          </a:p>
          <a:p>
            <a:r>
              <a:rPr lang="en-US" altLang="zh-CN" sz="3200">
                <a:solidFill>
                  <a:srgbClr val="00B050"/>
                </a:solidFill>
                <a:latin typeface="+mj-ea"/>
                <a:ea typeface="+mj-ea"/>
              </a:rPr>
              <a:t>2. </a:t>
            </a:r>
            <a:r>
              <a:rPr lang="zh-CN" altLang="en-US" sz="3200">
                <a:solidFill>
                  <a:srgbClr val="00B050"/>
                </a:solidFill>
                <a:latin typeface="+mj-ea"/>
                <a:ea typeface="+mj-ea"/>
              </a:rPr>
              <a:t>经历探究滑动摩擦力的大小与哪些因素有关的实验过程，理解滑动摩擦力大小的影响因素。</a:t>
            </a:r>
          </a:p>
          <a:p>
            <a:endParaRPr lang="zh-CN" altLang="en-US" sz="3200">
              <a:solidFill>
                <a:srgbClr val="00B050"/>
              </a:solidFill>
              <a:latin typeface="+mj-ea"/>
              <a:ea typeface="+mj-ea"/>
            </a:endParaRPr>
          </a:p>
          <a:p>
            <a:endParaRPr lang="zh-CN" altLang="en-US" sz="3200">
              <a:solidFill>
                <a:srgbClr val="00B050"/>
              </a:solidFill>
              <a:latin typeface="+mj-ea"/>
              <a:ea typeface="+mj-ea"/>
            </a:endParaRPr>
          </a:p>
        </p:txBody>
      </p:sp>
    </p:spTree>
  </p:cSld>
  <p:clrMapOvr>
    <a:masterClrMapping/>
  </p:clrMapOvr>
  <p:transition spd="slow">
    <p:push dir="u"/>
    <p:sndAc>
      <p:stSnd>
        <p:snd r:embed="rId1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223520" y="3875193"/>
            <a:ext cx="11856720" cy="2554545"/>
          </a:xfrm>
          <a:prstGeom prst="rect">
            <a:avLst/>
          </a:prstGeom>
          <a:noFill/>
          <a:ln w="9525">
            <a:noFill/>
          </a:ln>
        </p:spPr>
        <p:txBody>
          <a:bodyPr wrap="square">
            <a:spAutoFit/>
          </a:bodyPr>
          <a:lstStyle/>
          <a:p>
            <a:r>
              <a:rPr sz="3200" b="1">
                <a:solidFill>
                  <a:srgbClr val="000000"/>
                </a:solidFill>
                <a:latin typeface="Times New Roman" panose="02020603050405020304" charset="0"/>
                <a:ea typeface="楷体" panose="02010609060101010101" charset="-122"/>
                <a:cs typeface="Times New Roman" panose="02020603050405020304" charset="0"/>
                <a:sym typeface="+mn-ea"/>
              </a:rPr>
              <a:t>①实验过程中，</a:t>
            </a:r>
            <a:r>
              <a:rPr sz="3200" b="1" u="sng">
                <a:solidFill>
                  <a:srgbClr val="000000"/>
                </a:solidFill>
                <a:latin typeface="Times New Roman" panose="02020603050405020304" charset="0"/>
                <a:ea typeface="楷体" panose="02010609060101010101" charset="-122"/>
                <a:cs typeface="Times New Roman" panose="02020603050405020304" charset="0"/>
                <a:sym typeface="+mn-ea"/>
              </a:rPr>
              <a:t>             </a:t>
            </a:r>
            <a:r>
              <a:rPr sz="3200" b="1">
                <a:solidFill>
                  <a:srgbClr val="000000"/>
                </a:solidFill>
                <a:latin typeface="Times New Roman" panose="02020603050405020304" charset="0"/>
                <a:ea typeface="楷体" panose="02010609060101010101" charset="-122"/>
                <a:cs typeface="Times New Roman" panose="02020603050405020304" charset="0"/>
                <a:sym typeface="+mn-ea"/>
              </a:rPr>
              <a:t>（</a:t>
            </a:r>
            <a:r>
              <a:rPr lang="zh-CN" altLang="en-US" sz="3200" b="1">
                <a:solidFill>
                  <a:srgbClr val="000000"/>
                </a:solidFill>
                <a:latin typeface="Times New Roman" panose="02020603050405020304" charset="0"/>
                <a:ea typeface="楷体" panose="02010609060101010101" charset="-122"/>
                <a:cs typeface="Times New Roman" panose="02020603050405020304" charset="0"/>
                <a:sym typeface="+mn-ea"/>
              </a:rPr>
              <a:t>选</a:t>
            </a:r>
            <a:r>
              <a:rPr sz="3200" b="1">
                <a:solidFill>
                  <a:srgbClr val="000000"/>
                </a:solidFill>
                <a:latin typeface="Times New Roman" panose="02020603050405020304" charset="0"/>
                <a:ea typeface="楷体" panose="02010609060101010101" charset="-122"/>
                <a:cs typeface="Times New Roman" panose="02020603050405020304" charset="0"/>
                <a:sym typeface="+mn-ea"/>
              </a:rPr>
              <a:t>填“需要”或“不需要”）匀速拉动木板；</a:t>
            </a:r>
            <a:endParaRPr sz="3200" b="1">
              <a:solidFill>
                <a:srgbClr val="000000"/>
              </a:solidFill>
              <a:latin typeface="Times New Roman" panose="02020603050405020304" charset="0"/>
              <a:ea typeface="楷体" panose="02010609060101010101" charset="-122"/>
              <a:cs typeface="Times New Roman" panose="02020603050405020304" charset="0"/>
            </a:endParaRPr>
          </a:p>
          <a:p>
            <a:r>
              <a:rPr sz="3200" b="1">
                <a:solidFill>
                  <a:srgbClr val="000000"/>
                </a:solidFill>
                <a:latin typeface="Times New Roman" panose="02020603050405020304" charset="0"/>
                <a:ea typeface="楷体" panose="02010609060101010101" charset="-122"/>
                <a:cs typeface="Times New Roman" panose="02020603050405020304" charset="0"/>
                <a:sym typeface="+mn-ea"/>
              </a:rPr>
              <a:t>②小明认为拉力传感器的示数反映的是木板与桌面间的滑动摩擦力大小，你认为是否正确，并说明理由</a:t>
            </a:r>
            <a:r>
              <a:rPr lang="en-US" sz="3200" b="1">
                <a:solidFill>
                  <a:srgbClr val="000000"/>
                </a:solidFill>
                <a:latin typeface="Times New Roman" panose="02020603050405020304" charset="0"/>
                <a:ea typeface="楷体" panose="02010609060101010101" charset="-122"/>
                <a:cs typeface="Times New Roman" panose="02020603050405020304" charset="0"/>
                <a:sym typeface="+mn-ea"/>
              </a:rPr>
              <a:t>______________________</a:t>
            </a:r>
          </a:p>
          <a:p>
            <a:r>
              <a:rPr lang="en-US" sz="3200" b="1">
                <a:solidFill>
                  <a:srgbClr val="000000"/>
                </a:solidFill>
                <a:latin typeface="Times New Roman" panose="02020603050405020304" charset="0"/>
                <a:ea typeface="楷体" panose="02010609060101010101" charset="-122"/>
                <a:cs typeface="Times New Roman" panose="02020603050405020304" charset="0"/>
                <a:sym typeface="+mn-ea"/>
              </a:rPr>
              <a:t>__________________________________________</a:t>
            </a:r>
            <a:r>
              <a:rPr sz="3200" b="1">
                <a:solidFill>
                  <a:srgbClr val="000000"/>
                </a:solidFill>
                <a:latin typeface="Times New Roman" panose="02020603050405020304" charset="0"/>
                <a:ea typeface="楷体" panose="02010609060101010101" charset="-122"/>
                <a:cs typeface="Times New Roman" panose="02020603050405020304" charset="0"/>
                <a:sym typeface="+mn-ea"/>
              </a:rPr>
              <a:t>。</a:t>
            </a:r>
            <a:endParaRPr lang="zh-CN" altLang="en-US" sz="3200" b="1">
              <a:latin typeface="Times New Roman" panose="02020603050405020304" charset="0"/>
              <a:ea typeface="楷体" panose="02010609060101010101" charset="-122"/>
              <a:cs typeface="Times New Roman" panose="02020603050405020304" charset="0"/>
            </a:endParaRPr>
          </a:p>
        </p:txBody>
      </p:sp>
      <p:sp>
        <p:nvSpPr>
          <p:cNvPr id="4" name="文本框 3" title=""/>
          <p:cNvSpPr txBox="1"/>
          <p:nvPr>
            <p:custDataLst>
              <p:tags r:id="rId4"/>
            </p:custDataLst>
          </p:nvPr>
        </p:nvSpPr>
        <p:spPr>
          <a:xfrm>
            <a:off x="3077392" y="3843159"/>
            <a:ext cx="1420582" cy="584775"/>
          </a:xfrm>
          <a:prstGeom prst="rect">
            <a:avLst/>
          </a:prstGeom>
          <a:noFill/>
        </p:spPr>
        <p:txBody>
          <a:bodyPr wrap="none" rtlCol="0" anchor="t">
            <a:spAutoFit/>
          </a:bodyPr>
          <a:lstStyle/>
          <a:p>
            <a:r>
              <a:rPr lang="zh-CN" altLang="en-US" sz="3200" b="1">
                <a:solidFill>
                  <a:srgbClr val="FF0000"/>
                </a:solidFill>
                <a:latin typeface="楷体" panose="02010609060101010101" charset="-122"/>
                <a:ea typeface="楷体" panose="02010609060101010101" charset="-122"/>
                <a:cs typeface="方正书宋_GBK" charset="0"/>
                <a:sym typeface="+mn-ea"/>
              </a:rPr>
              <a:t>不需要</a:t>
            </a:r>
          </a:p>
        </p:txBody>
      </p:sp>
      <p:grpSp>
        <p:nvGrpSpPr>
          <p:cNvPr id="25" name="组合 3" title=""/>
          <p:cNvGrpSpPr/>
          <p:nvPr>
            <p:custDataLst>
              <p:tags r:id="rId5"/>
            </p:custDataLst>
          </p:nvPr>
        </p:nvGrpSpPr>
        <p:grpSpPr>
          <a:xfrm>
            <a:off x="4495801" y="522889"/>
            <a:ext cx="2506663" cy="636002"/>
            <a:chOff x="497257" y="753279"/>
            <a:chExt cx="1881032" cy="477807"/>
          </a:xfrm>
        </p:grpSpPr>
        <p:grpSp>
          <p:nvGrpSpPr>
            <p:cNvPr id="26" name="组合 2"/>
            <p:cNvGrpSpPr/>
            <p:nvPr>
              <p:custDataLst>
                <p:tags r:id="rId6"/>
              </p:custDataLst>
            </p:nvPr>
          </p:nvGrpSpPr>
          <p:grpSpPr>
            <a:xfrm>
              <a:off x="552450" y="789083"/>
              <a:ext cx="1787356" cy="419195"/>
              <a:chOff x="3014293" y="-540899"/>
              <a:chExt cx="1787356" cy="419195"/>
            </a:xfrm>
          </p:grpSpPr>
          <p:sp>
            <p:nvSpPr>
              <p:cNvPr id="28" name="缺角矩形 18"/>
              <p:cNvSpPr>
                <a:spLocks noChangeArrowheads="1"/>
              </p:cNvSpPr>
              <p:nvPr>
                <p:custDataLst>
                  <p:tags r:id="rId7"/>
                </p:custDataLst>
              </p:nvPr>
            </p:nvSpPr>
            <p:spPr bwMode="auto">
              <a:xfrm>
                <a:off x="3470665" y="-540130"/>
                <a:ext cx="419419" cy="418217"/>
              </a:xfrm>
              <a:prstGeom prst="plaque">
                <a:avLst>
                  <a:gd name="adj" fmla="val 16667"/>
                </a:avLst>
              </a:prstGeom>
              <a:solidFill>
                <a:srgbClr val="008BBB"/>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9" name="缺角矩形 19"/>
              <p:cNvSpPr>
                <a:spLocks noChangeArrowheads="1"/>
              </p:cNvSpPr>
              <p:nvPr>
                <p:custDataLst>
                  <p:tags r:id="rId8"/>
                </p:custDataLst>
              </p:nvPr>
            </p:nvSpPr>
            <p:spPr bwMode="auto">
              <a:xfrm>
                <a:off x="3926625" y="-540130"/>
                <a:ext cx="419419" cy="418217"/>
              </a:xfrm>
              <a:prstGeom prst="plaque">
                <a:avLst>
                  <a:gd name="adj" fmla="val 16667"/>
                </a:avLst>
              </a:prstGeom>
              <a:solidFill>
                <a:srgbClr val="FD9F0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0" name="缺角矩形 20"/>
              <p:cNvSpPr>
                <a:spLocks noChangeArrowheads="1"/>
              </p:cNvSpPr>
              <p:nvPr>
                <p:custDataLst>
                  <p:tags r:id="rId9"/>
                </p:custDataLst>
              </p:nvPr>
            </p:nvSpPr>
            <p:spPr bwMode="auto">
              <a:xfrm>
                <a:off x="4382584" y="-540130"/>
                <a:ext cx="419419" cy="418217"/>
              </a:xfrm>
              <a:prstGeom prst="plaque">
                <a:avLst>
                  <a:gd name="adj" fmla="val 16667"/>
                </a:avLst>
              </a:prstGeom>
              <a:solidFill>
                <a:srgbClr val="00B05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31" name="缺角矩形 7"/>
              <p:cNvSpPr>
                <a:spLocks noChangeArrowheads="1"/>
              </p:cNvSpPr>
              <p:nvPr>
                <p:custDataLst>
                  <p:tags r:id="rId10"/>
                </p:custDataLst>
              </p:nvPr>
            </p:nvSpPr>
            <p:spPr bwMode="auto">
              <a:xfrm>
                <a:off x="3014705" y="-540130"/>
                <a:ext cx="419419" cy="418217"/>
              </a:xfrm>
              <a:prstGeom prst="plaque">
                <a:avLst>
                  <a:gd name="adj" fmla="val 16667"/>
                </a:avLst>
              </a:prstGeom>
              <a:solidFill>
                <a:srgbClr val="E72424"/>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grpSp>
        <p:sp>
          <p:nvSpPr>
            <p:cNvPr id="27" name="矩形 1"/>
            <p:cNvSpPr>
              <a:spLocks noChangeArrowheads="1"/>
            </p:cNvSpPr>
            <p:nvPr>
              <p:custDataLst>
                <p:tags r:id="rId11"/>
              </p:custDataLst>
            </p:nvPr>
          </p:nvSpPr>
          <p:spPr bwMode="auto">
            <a:xfrm>
              <a:off x="497257" y="753279"/>
              <a:ext cx="1881032" cy="477807"/>
            </a:xfrm>
            <a:prstGeom prst="rect">
              <a:avLst/>
            </a:prstGeom>
            <a:noFill/>
            <a:ln w="9525">
              <a:noFill/>
              <a:miter lim="800000"/>
            </a:ln>
          </p:spPr>
          <p:txBody>
            <a:bodyPr lIns="121916" tIns="60957" rIns="121916" bIns="60957">
              <a:spAutoFit/>
            </a:bodyPr>
            <a:lstStyle/>
            <a:p>
              <a:pPr algn="dist" defTabSz="1625559"/>
              <a:r>
                <a:rPr lang="zh-CN" altLang="en-US" sz="3333" b="1">
                  <a:solidFill>
                    <a:sysClr val="window" lastClr="FFFFFF"/>
                  </a:solidFill>
                  <a:latin typeface="宋体" panose="02010600030101010101" pitchFamily="2" charset="-122"/>
                  <a:ea typeface="宋体" panose="02010600030101010101" pitchFamily="2" charset="-122"/>
                </a:rPr>
                <a:t>连接中考</a:t>
              </a:r>
            </a:p>
          </p:txBody>
        </p:sp>
      </p:grpSp>
      <p:pic>
        <p:nvPicPr>
          <p:cNvPr id="2" name="图片 1" title=""/>
          <p:cNvPicPr>
            <a:picLocks noChangeAspect="1"/>
          </p:cNvPicPr>
          <p:nvPr>
            <p:custDataLst>
              <p:tags r:id="rId13"/>
            </p:custDataLst>
          </p:nvPr>
        </p:nvPicPr>
        <p:blipFill>
          <a:blip r:embed="rId12"/>
          <a:srcRect l="58853" t="49755" r="688"/>
          <a:stretch>
            <a:fillRect/>
          </a:stretch>
        </p:blipFill>
        <p:spPr>
          <a:xfrm>
            <a:off x="8346441" y="1653540"/>
            <a:ext cx="3318087" cy="1419013"/>
          </a:xfrm>
          <a:prstGeom prst="rect">
            <a:avLst/>
          </a:prstGeom>
        </p:spPr>
      </p:pic>
      <p:sp>
        <p:nvSpPr>
          <p:cNvPr id="3" name="文本框 2" title=""/>
          <p:cNvSpPr txBox="1"/>
          <p:nvPr>
            <p:custDataLst>
              <p:tags r:id="rId14"/>
            </p:custDataLst>
          </p:nvPr>
        </p:nvSpPr>
        <p:spPr>
          <a:xfrm>
            <a:off x="223520" y="1291167"/>
            <a:ext cx="8122920" cy="2554545"/>
          </a:xfrm>
          <a:prstGeom prst="rect">
            <a:avLst/>
          </a:prstGeom>
          <a:noFill/>
        </p:spPr>
        <p:txBody>
          <a:bodyPr wrap="square" rtlCol="0" anchor="t">
            <a:spAutoFit/>
          </a:bodyPr>
          <a:lstStyle/>
          <a:p>
            <a:r>
              <a:rPr sz="3200" b="1">
                <a:solidFill>
                  <a:srgbClr val="000000"/>
                </a:solidFill>
                <a:latin typeface="Times New Roman" panose="02020603050405020304" charset="0"/>
                <a:ea typeface="楷体" panose="02010609060101010101" charset="-122"/>
                <a:cs typeface="Times New Roman" panose="02020603050405020304" charset="0"/>
                <a:sym typeface="+mn-ea"/>
              </a:rPr>
              <a:t>（3）小明对实验装置进行了改进，如图乙所示，木板放在水平桌面上，木块叠放在木板上，细线一端连接木块，另一端连接固定的拉力传感器。向右拉动木板，水平细线的拉力大小通过拉力传感器的示数显示。</a:t>
            </a:r>
            <a:endParaRPr lang="zh-CN" altLang="en-US" sz="3200" b="1">
              <a:solidFill>
                <a:srgbClr val="000000"/>
              </a:solidFill>
              <a:latin typeface="Times New Roman" panose="02020603050405020304" charset="0"/>
              <a:ea typeface="楷体" panose="02010609060101010101" charset="-122"/>
              <a:cs typeface="Times New Roman" panose="02020603050405020304" charset="0"/>
              <a:sym typeface="+mn-ea"/>
            </a:endParaRPr>
          </a:p>
        </p:txBody>
      </p:sp>
      <p:sp>
        <p:nvSpPr>
          <p:cNvPr id="5" name="文本框 4" title=""/>
          <p:cNvSpPr txBox="1"/>
          <p:nvPr>
            <p:custDataLst>
              <p:tags r:id="rId15"/>
            </p:custDataLst>
          </p:nvPr>
        </p:nvSpPr>
        <p:spPr>
          <a:xfrm>
            <a:off x="7339710" y="4836562"/>
            <a:ext cx="4304383" cy="584775"/>
          </a:xfrm>
          <a:prstGeom prst="rect">
            <a:avLst/>
          </a:prstGeom>
          <a:noFill/>
        </p:spPr>
        <p:txBody>
          <a:bodyPr wrap="none" rtlCol="0" anchor="t">
            <a:spAutoFit/>
          </a:bodyPr>
          <a:lstStyle/>
          <a:p>
            <a:pPr algn="l"/>
            <a:r>
              <a:rPr lang="zh-CN" altLang="en-US" sz="3200" b="1">
                <a:solidFill>
                  <a:srgbClr val="FF0000"/>
                </a:solidFill>
                <a:latin typeface="楷体" panose="02010609060101010101" charset="-122"/>
                <a:ea typeface="楷体" panose="02010609060101010101" charset="-122"/>
                <a:cs typeface="方正书宋_GBK" charset="0"/>
                <a:sym typeface="+mn-ea"/>
              </a:rPr>
              <a:t>不正确，拉力传感器的</a:t>
            </a:r>
          </a:p>
        </p:txBody>
      </p:sp>
      <p:sp>
        <p:nvSpPr>
          <p:cNvPr id="6" name="文本框 5" title=""/>
          <p:cNvSpPr txBox="1"/>
          <p:nvPr>
            <p:custDataLst>
              <p:tags r:id="rId16"/>
            </p:custDataLst>
          </p:nvPr>
        </p:nvSpPr>
        <p:spPr>
          <a:xfrm>
            <a:off x="422246" y="5353658"/>
            <a:ext cx="8424101" cy="584775"/>
          </a:xfrm>
          <a:prstGeom prst="rect">
            <a:avLst/>
          </a:prstGeom>
          <a:noFill/>
        </p:spPr>
        <p:txBody>
          <a:bodyPr wrap="none" rtlCol="0" anchor="t">
            <a:spAutoFit/>
          </a:bodyPr>
          <a:lstStyle/>
          <a:p>
            <a:pPr algn="l"/>
            <a:r>
              <a:rPr lang="zh-CN" altLang="en-US" sz="3200" b="1">
                <a:solidFill>
                  <a:srgbClr val="FF0000"/>
                </a:solidFill>
                <a:latin typeface="楷体" panose="02010609060101010101" charset="-122"/>
                <a:ea typeface="楷体" panose="02010609060101010101" charset="-122"/>
                <a:cs typeface="方正书宋_GBK" charset="0"/>
                <a:sym typeface="+mn-ea"/>
              </a:rPr>
              <a:t>示数反映的是木块与木板间的滑动摩擦力大小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49861" y="1256016"/>
            <a:ext cx="12042140" cy="5344989"/>
          </a:xfrm>
          <a:prstGeom prst="rect">
            <a:avLst/>
          </a:prstGeom>
          <a:noFill/>
        </p:spPr>
        <p:txBody>
          <a:bodyPr wrap="square" rtlCol="0" anchor="t">
            <a:spAutoFit/>
          </a:bodyPr>
          <a:lstStyle/>
          <a:p>
            <a:r>
              <a:rPr lang="zh-CN" altLang="en-US" sz="3200" b="1">
                <a:solidFill>
                  <a:srgbClr val="0000FF"/>
                </a:solidFill>
                <a:latin typeface="黑体" panose="02010609060101010101" pitchFamily="49" charset="-122"/>
                <a:ea typeface="黑体" panose="02010609060101010101" pitchFamily="49" charset="-122"/>
                <a:cs typeface="Times New Roman" panose="02020603050405020304" charset="0"/>
              </a:rPr>
              <a:t>例</a:t>
            </a:r>
            <a:r>
              <a:rPr lang="en-US" altLang="zh-CN" sz="3200" b="1">
                <a:solidFill>
                  <a:srgbClr val="0000FF"/>
                </a:solidFill>
                <a:latin typeface="Times New Roman" panose="02020603050405020304" charset="0"/>
                <a:ea typeface="楷体" panose="02010609060101010101" charset="-122"/>
                <a:cs typeface="Times New Roman" panose="02020603050405020304" charset="0"/>
              </a:rPr>
              <a:t>2</a:t>
            </a:r>
            <a:r>
              <a:rPr lang="zh-CN" altLang="en-US" sz="3200" b="1">
                <a:latin typeface="Times New Roman" panose="02020603050405020304" charset="0"/>
                <a:ea typeface="楷体" panose="02010609060101010101" charset="-122"/>
                <a:cs typeface="Times New Roman" panose="02020603050405020304" charset="0"/>
              </a:rPr>
              <a:t>（巴中中考）粗糙程度相同的水平地面上，重30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的物块在AB段受</a:t>
            </a:r>
            <a:r>
              <a:rPr lang="zh-CN" altLang="en-US" sz="3200" b="1" i="1">
                <a:latin typeface="Times New Roman" panose="02020603050405020304" charset="0"/>
                <a:ea typeface="楷体" panose="02010609060101010101" charset="-122"/>
                <a:cs typeface="Times New Roman" panose="02020603050405020304" charset="0"/>
              </a:rPr>
              <a:t>F</a:t>
            </a:r>
            <a:r>
              <a:rPr lang="zh-CN" altLang="en-US" sz="3200" b="1">
                <a:latin typeface="Times New Roman" panose="02020603050405020304" charset="0"/>
                <a:ea typeface="楷体" panose="02010609060101010101" charset="-122"/>
                <a:cs typeface="Times New Roman" panose="02020603050405020304" charset="0"/>
              </a:rPr>
              <a:t>=10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的水平拉力作用，向右做匀速直线运动，到</a:t>
            </a:r>
            <a:r>
              <a:rPr lang="zh-CN" altLang="en-US" sz="3200" b="1" i="1">
                <a:latin typeface="Times New Roman" panose="02020603050405020304" charset="0"/>
                <a:ea typeface="楷体" panose="02010609060101010101" charset="-122"/>
                <a:cs typeface="Times New Roman" panose="02020603050405020304" charset="0"/>
              </a:rPr>
              <a:t>B</a:t>
            </a:r>
            <a:r>
              <a:rPr lang="zh-CN" altLang="en-US" sz="3200" b="1">
                <a:latin typeface="Times New Roman" panose="02020603050405020304" charset="0"/>
                <a:ea typeface="楷体" panose="02010609060101010101" charset="-122"/>
                <a:cs typeface="Times New Roman" panose="02020603050405020304" charset="0"/>
              </a:rPr>
              <a:t>点时撤去水平拉力，物块仍继续运动，到</a:t>
            </a:r>
            <a:r>
              <a:rPr lang="zh-CN" altLang="en-US" sz="3200" b="1" i="1">
                <a:latin typeface="Times New Roman" panose="02020603050405020304" charset="0"/>
                <a:ea typeface="楷体" panose="02010609060101010101" charset="-122"/>
                <a:cs typeface="Times New Roman" panose="02020603050405020304" charset="0"/>
              </a:rPr>
              <a:t>C</a:t>
            </a:r>
            <a:r>
              <a:rPr lang="zh-CN" altLang="en-US" sz="3200" b="1">
                <a:latin typeface="Times New Roman" panose="02020603050405020304" charset="0"/>
                <a:ea typeface="楷体" panose="02010609060101010101" charset="-122"/>
                <a:cs typeface="Times New Roman" panose="02020603050405020304" charset="0"/>
              </a:rPr>
              <a:t>处静止。下列说法正确的是                      （　　）</a:t>
            </a:r>
          </a:p>
          <a:p>
            <a:endParaRPr lang="en-US" altLang="zh-CN" sz="3200" b="1">
              <a:latin typeface="Times New Roman" panose="02020603050405020304" charset="0"/>
              <a:ea typeface="楷体" panose="02010609060101010101" charset="-122"/>
              <a:cs typeface="Times New Roman" panose="02020603050405020304" charset="0"/>
            </a:endParaRPr>
          </a:p>
          <a:p>
            <a:endParaRPr lang="zh-CN" altLang="en-US" sz="2133" b="1">
              <a:latin typeface="Times New Roman" panose="02020603050405020304" charset="0"/>
              <a:ea typeface="楷体" panose="02010609060101010101" charset="-122"/>
              <a:cs typeface="Times New Roman" panose="02020603050405020304" charset="0"/>
            </a:endParaRPr>
          </a:p>
          <a:p>
            <a:endParaRPr lang="zh-CN" altLang="en-US" sz="3200" b="1">
              <a:latin typeface="Times New Roman" panose="02020603050405020304" charset="0"/>
              <a:ea typeface="楷体" panose="02010609060101010101" charset="-122"/>
              <a:cs typeface="Times New Roman" panose="02020603050405020304" charset="0"/>
            </a:endParaRPr>
          </a:p>
          <a:p>
            <a:r>
              <a:rPr lang="zh-CN" altLang="en-US" sz="3200" b="1">
                <a:latin typeface="Times New Roman" panose="02020603050405020304" charset="0"/>
                <a:ea typeface="楷体" panose="02010609060101010101" charset="-122"/>
                <a:cs typeface="Times New Roman" panose="02020603050405020304" charset="0"/>
              </a:rPr>
              <a:t>A．在</a:t>
            </a:r>
            <a:r>
              <a:rPr lang="zh-CN" altLang="en-US" sz="3200" b="1" i="1">
                <a:latin typeface="Times New Roman" panose="02020603050405020304" charset="0"/>
                <a:ea typeface="楷体" panose="02010609060101010101" charset="-122"/>
                <a:cs typeface="Times New Roman" panose="02020603050405020304" charset="0"/>
              </a:rPr>
              <a:t>AB</a:t>
            </a:r>
            <a:r>
              <a:rPr lang="zh-CN" altLang="en-US" sz="3200" b="1">
                <a:latin typeface="Times New Roman" panose="02020603050405020304" charset="0"/>
                <a:ea typeface="楷体" panose="02010609060101010101" charset="-122"/>
                <a:cs typeface="Times New Roman" panose="02020603050405020304" charset="0"/>
              </a:rPr>
              <a:t>段物块受到水平向右的摩擦力，大小为10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 </a:t>
            </a:r>
          </a:p>
          <a:p>
            <a:r>
              <a:rPr lang="zh-CN" altLang="en-US" sz="3200" b="1">
                <a:latin typeface="Times New Roman" panose="02020603050405020304" charset="0"/>
                <a:ea typeface="楷体" panose="02010609060101010101" charset="-122"/>
                <a:cs typeface="Times New Roman" panose="02020603050405020304" charset="0"/>
              </a:rPr>
              <a:t>B．在</a:t>
            </a:r>
            <a:r>
              <a:rPr lang="zh-CN" altLang="en-US" sz="3200" b="1" i="1">
                <a:latin typeface="Times New Roman" panose="02020603050405020304" charset="0"/>
                <a:ea typeface="楷体" panose="02010609060101010101" charset="-122"/>
                <a:cs typeface="Times New Roman" panose="02020603050405020304" charset="0"/>
              </a:rPr>
              <a:t>AB</a:t>
            </a:r>
            <a:r>
              <a:rPr lang="zh-CN" altLang="en-US" sz="3200" b="1">
                <a:latin typeface="Times New Roman" panose="02020603050405020304" charset="0"/>
                <a:ea typeface="楷体" panose="02010609060101010101" charset="-122"/>
                <a:cs typeface="Times New Roman" panose="02020603050405020304" charset="0"/>
              </a:rPr>
              <a:t>段物块受到水平向左的摩擦力，大小为20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 </a:t>
            </a:r>
          </a:p>
          <a:p>
            <a:r>
              <a:rPr lang="zh-CN" altLang="en-US" sz="3200" b="1">
                <a:latin typeface="Times New Roman" panose="02020603050405020304" charset="0"/>
                <a:ea typeface="楷体" panose="02010609060101010101" charset="-122"/>
                <a:cs typeface="Times New Roman" panose="02020603050405020304" charset="0"/>
              </a:rPr>
              <a:t>C．在</a:t>
            </a:r>
            <a:r>
              <a:rPr lang="zh-CN" altLang="en-US" sz="3200" b="1" i="1">
                <a:latin typeface="Times New Roman" panose="02020603050405020304" charset="0"/>
                <a:ea typeface="楷体" panose="02010609060101010101" charset="-122"/>
                <a:cs typeface="Times New Roman" panose="02020603050405020304" charset="0"/>
              </a:rPr>
              <a:t>BC</a:t>
            </a:r>
            <a:r>
              <a:rPr lang="zh-CN" altLang="en-US" sz="3200" b="1">
                <a:latin typeface="Times New Roman" panose="02020603050405020304" charset="0"/>
                <a:ea typeface="楷体" panose="02010609060101010101" charset="-122"/>
                <a:cs typeface="Times New Roman" panose="02020603050405020304" charset="0"/>
              </a:rPr>
              <a:t>段物块受到水平向左的摩擦力，大小为10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 </a:t>
            </a:r>
          </a:p>
          <a:p>
            <a:r>
              <a:rPr lang="zh-CN" altLang="en-US" sz="3200" b="1">
                <a:latin typeface="Times New Roman" panose="02020603050405020304" charset="0"/>
                <a:ea typeface="楷体" panose="02010609060101010101" charset="-122"/>
                <a:cs typeface="Times New Roman" panose="02020603050405020304" charset="0"/>
              </a:rPr>
              <a:t>D．在</a:t>
            </a:r>
            <a:r>
              <a:rPr lang="zh-CN" altLang="en-US" sz="3200" b="1" i="1">
                <a:latin typeface="Times New Roman" panose="02020603050405020304" charset="0"/>
                <a:ea typeface="楷体" panose="02010609060101010101" charset="-122"/>
                <a:cs typeface="Times New Roman" panose="02020603050405020304" charset="0"/>
              </a:rPr>
              <a:t>C</a:t>
            </a:r>
            <a:r>
              <a:rPr lang="zh-CN" altLang="en-US" sz="3200" b="1">
                <a:latin typeface="Times New Roman" panose="02020603050405020304" charset="0"/>
                <a:ea typeface="楷体" panose="02010609060101010101" charset="-122"/>
                <a:cs typeface="Times New Roman" panose="02020603050405020304" charset="0"/>
              </a:rPr>
              <a:t>点物块受到水平向右的摩擦力，大小为30</a:t>
            </a:r>
            <a:r>
              <a:rPr lang="en-US" altLang="zh-CN" sz="3200" b="1">
                <a:latin typeface="Times New Roman" panose="02020603050405020304" charset="0"/>
                <a:ea typeface="楷体" panose="02010609060101010101" charset="-122"/>
                <a:cs typeface="Times New Roman" panose="02020603050405020304" charset="0"/>
              </a:rPr>
              <a:t>N</a:t>
            </a:r>
            <a:r>
              <a:rPr lang="zh-CN" altLang="en-US" sz="3200" b="1">
                <a:latin typeface="Times New Roman" panose="02020603050405020304" charset="0"/>
                <a:ea typeface="楷体" panose="02010609060101010101" charset="-122"/>
                <a:cs typeface="Times New Roman" panose="02020603050405020304" charset="0"/>
              </a:rPr>
              <a:t> </a:t>
            </a:r>
          </a:p>
        </p:txBody>
      </p:sp>
      <p:sp>
        <p:nvSpPr>
          <p:cNvPr id="7" name="文本框 6" title=""/>
          <p:cNvSpPr txBox="1"/>
          <p:nvPr>
            <p:custDataLst>
              <p:tags r:id="rId4"/>
            </p:custDataLst>
          </p:nvPr>
        </p:nvSpPr>
        <p:spPr>
          <a:xfrm>
            <a:off x="810465" y="2701678"/>
            <a:ext cx="444500" cy="584775"/>
          </a:xfrm>
          <a:prstGeom prst="rect">
            <a:avLst/>
          </a:prstGeom>
          <a:noFill/>
        </p:spPr>
        <p:txBody>
          <a:bodyPr wrap="square" rtlCol="0" anchor="t">
            <a:spAutoFit/>
          </a:bodyPr>
          <a:lstStyle/>
          <a:p>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C</a:t>
            </a:r>
          </a:p>
        </p:txBody>
      </p:sp>
      <p:pic>
        <p:nvPicPr>
          <p:cNvPr id="3" name="图片 2" title=""/>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3252696" y="3041616"/>
            <a:ext cx="5360473" cy="1467273"/>
          </a:xfrm>
          <a:prstGeom prst="rect">
            <a:avLst/>
          </a:prstGeom>
        </p:spPr>
      </p:pic>
      <p:grpSp>
        <p:nvGrpSpPr>
          <p:cNvPr id="15" name="组合 3" title=""/>
          <p:cNvGrpSpPr/>
          <p:nvPr>
            <p:custDataLst>
              <p:tags r:id="rId7"/>
            </p:custDataLst>
          </p:nvPr>
        </p:nvGrpSpPr>
        <p:grpSpPr>
          <a:xfrm>
            <a:off x="4495801" y="623557"/>
            <a:ext cx="2506663" cy="636002"/>
            <a:chOff x="497257" y="753279"/>
            <a:chExt cx="1881032" cy="477807"/>
          </a:xfrm>
        </p:grpSpPr>
        <p:grpSp>
          <p:nvGrpSpPr>
            <p:cNvPr id="16" name="组合 2"/>
            <p:cNvGrpSpPr/>
            <p:nvPr>
              <p:custDataLst>
                <p:tags r:id="rId8"/>
              </p:custDataLst>
            </p:nvPr>
          </p:nvGrpSpPr>
          <p:grpSpPr>
            <a:xfrm>
              <a:off x="552450" y="789083"/>
              <a:ext cx="1787356" cy="419195"/>
              <a:chOff x="3014293" y="-540899"/>
              <a:chExt cx="1787356" cy="419195"/>
            </a:xfrm>
          </p:grpSpPr>
          <p:sp>
            <p:nvSpPr>
              <p:cNvPr id="25" name="缺角矩形 18"/>
              <p:cNvSpPr>
                <a:spLocks noChangeArrowheads="1"/>
              </p:cNvSpPr>
              <p:nvPr>
                <p:custDataLst>
                  <p:tags r:id="rId9"/>
                </p:custDataLst>
              </p:nvPr>
            </p:nvSpPr>
            <p:spPr bwMode="auto">
              <a:xfrm>
                <a:off x="3470665" y="-540130"/>
                <a:ext cx="419419" cy="418217"/>
              </a:xfrm>
              <a:prstGeom prst="plaque">
                <a:avLst>
                  <a:gd name="adj" fmla="val 16667"/>
                </a:avLst>
              </a:prstGeom>
              <a:solidFill>
                <a:srgbClr val="008BBB"/>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6" name="缺角矩形 19"/>
              <p:cNvSpPr>
                <a:spLocks noChangeArrowheads="1"/>
              </p:cNvSpPr>
              <p:nvPr>
                <p:custDataLst>
                  <p:tags r:id="rId10"/>
                </p:custDataLst>
              </p:nvPr>
            </p:nvSpPr>
            <p:spPr bwMode="auto">
              <a:xfrm>
                <a:off x="3926625" y="-540130"/>
                <a:ext cx="419419" cy="418217"/>
              </a:xfrm>
              <a:prstGeom prst="plaque">
                <a:avLst>
                  <a:gd name="adj" fmla="val 16667"/>
                </a:avLst>
              </a:prstGeom>
              <a:solidFill>
                <a:srgbClr val="FD9F0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7" name="缺角矩形 20"/>
              <p:cNvSpPr>
                <a:spLocks noChangeArrowheads="1"/>
              </p:cNvSpPr>
              <p:nvPr>
                <p:custDataLst>
                  <p:tags r:id="rId11"/>
                </p:custDataLst>
              </p:nvPr>
            </p:nvSpPr>
            <p:spPr bwMode="auto">
              <a:xfrm>
                <a:off x="4382584" y="-540130"/>
                <a:ext cx="419419" cy="418217"/>
              </a:xfrm>
              <a:prstGeom prst="plaque">
                <a:avLst>
                  <a:gd name="adj" fmla="val 16667"/>
                </a:avLst>
              </a:prstGeom>
              <a:solidFill>
                <a:srgbClr val="00B050"/>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sp>
            <p:nvSpPr>
              <p:cNvPr id="28" name="缺角矩形 7"/>
              <p:cNvSpPr>
                <a:spLocks noChangeArrowheads="1"/>
              </p:cNvSpPr>
              <p:nvPr>
                <p:custDataLst>
                  <p:tags r:id="rId12"/>
                </p:custDataLst>
              </p:nvPr>
            </p:nvSpPr>
            <p:spPr bwMode="auto">
              <a:xfrm>
                <a:off x="3014705" y="-540130"/>
                <a:ext cx="419419" cy="418217"/>
              </a:xfrm>
              <a:prstGeom prst="plaque">
                <a:avLst>
                  <a:gd name="adj" fmla="val 16667"/>
                </a:avLst>
              </a:prstGeom>
              <a:solidFill>
                <a:srgbClr val="E72424"/>
              </a:solidFill>
              <a:ln w="25400" algn="ctr">
                <a:noFill/>
                <a:miter lim="800000"/>
              </a:ln>
            </p:spPr>
            <p:txBody>
              <a:bodyPr lIns="121916" tIns="60957" rIns="121916" bIns="60957" anchor="ctr"/>
              <a:lstStyle/>
              <a:p>
                <a:pPr algn="ctr" defTabSz="1625559" eaLnBrk="0" hangingPunct="0"/>
                <a:endParaRPr kumimoji="1" lang="zh-CN" altLang="en-US" sz="2400">
                  <a:solidFill>
                    <a:srgbClr val="000000"/>
                  </a:solidFill>
                  <a:latin typeface="宋体" panose="02010600030101010101" pitchFamily="2" charset="-122"/>
                  <a:ea typeface="宋体" panose="02010600030101010101" pitchFamily="2" charset="-122"/>
                </a:endParaRPr>
              </a:p>
            </p:txBody>
          </p:sp>
        </p:grpSp>
        <p:sp>
          <p:nvSpPr>
            <p:cNvPr id="17" name="矩形 1"/>
            <p:cNvSpPr>
              <a:spLocks noChangeArrowheads="1"/>
            </p:cNvSpPr>
            <p:nvPr>
              <p:custDataLst>
                <p:tags r:id="rId13"/>
              </p:custDataLst>
            </p:nvPr>
          </p:nvSpPr>
          <p:spPr bwMode="auto">
            <a:xfrm>
              <a:off x="497257" y="753279"/>
              <a:ext cx="1881032" cy="477807"/>
            </a:xfrm>
            <a:prstGeom prst="rect">
              <a:avLst/>
            </a:prstGeom>
            <a:noFill/>
            <a:ln w="9525">
              <a:noFill/>
              <a:miter lim="800000"/>
            </a:ln>
          </p:spPr>
          <p:txBody>
            <a:bodyPr lIns="121916" tIns="60957" rIns="121916" bIns="60957">
              <a:spAutoFit/>
            </a:bodyPr>
            <a:lstStyle/>
            <a:p>
              <a:pPr algn="dist" defTabSz="1625559"/>
              <a:r>
                <a:rPr lang="zh-CN" altLang="en-US" sz="3333" b="1">
                  <a:solidFill>
                    <a:sysClr val="window" lastClr="FFFFFF"/>
                  </a:solidFill>
                  <a:latin typeface="宋体" panose="02010600030101010101" pitchFamily="2" charset="-122"/>
                  <a:ea typeface="宋体" panose="02010600030101010101" pitchFamily="2" charset="-122"/>
                </a:rPr>
                <a:t>连接中考</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8586" y="930241"/>
            <a:ext cx="11763375" cy="4861716"/>
          </a:xfrm>
          <a:prstGeom prst="rect">
            <a:avLst/>
          </a:prstGeom>
          <a:noFill/>
        </p:spPr>
        <p:txBody>
          <a:bodyPr wrap="square" rtlCol="0" anchor="t">
            <a:spAutoFit/>
          </a:bodyPr>
          <a:lstStyle/>
          <a:p>
            <a:pPr fontAlgn="auto">
              <a:lnSpc>
                <a:spcPct val="200000"/>
              </a:lnSpc>
            </a:pPr>
            <a:r>
              <a:rPr lang="zh-CN" altLang="en-US" sz="3200" b="1">
                <a:solidFill>
                  <a:srgbClr val="0000FF"/>
                </a:solidFill>
                <a:latin typeface="Times New Roman" panose="02020603050405020304" charset="0"/>
                <a:ea typeface="黑体" panose="02010609060101010101" pitchFamily="49" charset="-122"/>
                <a:cs typeface="Times New Roman" panose="02020603050405020304" charset="0"/>
              </a:rPr>
              <a:t>例</a:t>
            </a:r>
            <a:r>
              <a:rPr lang="en-US" altLang="zh-CN" sz="3200" b="1">
                <a:solidFill>
                  <a:srgbClr val="0000FF"/>
                </a:solidFill>
                <a:latin typeface="Times New Roman" panose="02020603050405020304" charset="0"/>
                <a:ea typeface="黑体" panose="02010609060101010101" pitchFamily="49" charset="-122"/>
                <a:cs typeface="Times New Roman" panose="02020603050405020304" charset="0"/>
              </a:rPr>
              <a:t>3</a:t>
            </a:r>
            <a:r>
              <a:rPr lang="zh-CN" altLang="en-US" sz="3200" b="1">
                <a:latin typeface="Times New Roman" panose="02020603050405020304" charset="0"/>
                <a:ea typeface="楷体" panose="02010609060101010101" charset="-122"/>
                <a:cs typeface="Times New Roman" panose="02020603050405020304" charset="0"/>
              </a:rPr>
              <a:t>（北京中考）下列实例中，为了减小摩擦的是 （　　）</a:t>
            </a:r>
          </a:p>
          <a:p>
            <a:pPr fontAlgn="auto">
              <a:lnSpc>
                <a:spcPct val="200000"/>
              </a:lnSpc>
            </a:pPr>
            <a:r>
              <a:rPr lang="zh-CN" altLang="en-US" sz="3200" b="1">
                <a:latin typeface="Times New Roman" panose="02020603050405020304" charset="0"/>
                <a:ea typeface="楷体" panose="02010609060101010101" charset="-122"/>
                <a:cs typeface="Times New Roman" panose="02020603050405020304" charset="0"/>
              </a:rPr>
              <a:t>       A．足球守门员戴有防滑手套 </a:t>
            </a:r>
          </a:p>
          <a:p>
            <a:pPr fontAlgn="auto">
              <a:lnSpc>
                <a:spcPct val="200000"/>
              </a:lnSpc>
            </a:pPr>
            <a:r>
              <a:rPr lang="zh-CN" altLang="en-US" sz="3200" b="1">
                <a:latin typeface="Times New Roman" panose="02020603050405020304" charset="0"/>
                <a:ea typeface="楷体" panose="02010609060101010101" charset="-122"/>
                <a:cs typeface="Times New Roman" panose="02020603050405020304" charset="0"/>
              </a:rPr>
              <a:t>       B．</a:t>
            </a:r>
            <a:r>
              <a:rPr lang="zh-CN" altLang="en-US" sz="3200" b="1">
                <a:latin typeface="Times New Roman" panose="02020603050405020304" charset="0"/>
                <a:ea typeface="楷体" panose="02010609060101010101" charset="-122"/>
                <a:cs typeface="Times New Roman" panose="02020603050405020304" charset="0"/>
                <a:sym typeface="+mn-ea"/>
              </a:rPr>
              <a:t>运动鞋的底部制有凹凸不平的花纹</a:t>
            </a:r>
            <a:r>
              <a:rPr lang="zh-CN" altLang="en-US" sz="3200" b="1">
                <a:latin typeface="Times New Roman" panose="02020603050405020304" charset="0"/>
                <a:ea typeface="楷体" panose="02010609060101010101" charset="-122"/>
                <a:cs typeface="Times New Roman" panose="02020603050405020304" charset="0"/>
              </a:rPr>
              <a:t> </a:t>
            </a:r>
          </a:p>
          <a:p>
            <a:pPr fontAlgn="auto">
              <a:lnSpc>
                <a:spcPct val="200000"/>
              </a:lnSpc>
            </a:pPr>
            <a:r>
              <a:rPr lang="zh-CN" altLang="en-US" sz="3200" b="1">
                <a:latin typeface="Times New Roman" panose="02020603050405020304" charset="0"/>
                <a:ea typeface="楷体" panose="02010609060101010101" charset="-122"/>
                <a:cs typeface="Times New Roman" panose="02020603050405020304" charset="0"/>
              </a:rPr>
              <a:t>       C．</a:t>
            </a:r>
            <a:r>
              <a:rPr lang="zh-CN" altLang="en-US" sz="3200" b="1">
                <a:latin typeface="Times New Roman" panose="02020603050405020304" charset="0"/>
                <a:ea typeface="楷体" panose="02010609060101010101" charset="-122"/>
                <a:cs typeface="Times New Roman" panose="02020603050405020304" charset="0"/>
                <a:sym typeface="+mn-ea"/>
              </a:rPr>
              <a:t>骑自行车刹车时用力捏闸</a:t>
            </a:r>
            <a:r>
              <a:rPr lang="zh-CN" altLang="en-US" sz="3200" b="1">
                <a:latin typeface="Times New Roman" panose="02020603050405020304" charset="0"/>
                <a:ea typeface="楷体" panose="02010609060101010101" charset="-122"/>
                <a:cs typeface="Times New Roman" panose="02020603050405020304" charset="0"/>
              </a:rPr>
              <a:t> </a:t>
            </a:r>
          </a:p>
          <a:p>
            <a:pPr fontAlgn="auto">
              <a:lnSpc>
                <a:spcPct val="200000"/>
              </a:lnSpc>
            </a:pPr>
            <a:r>
              <a:rPr lang="zh-CN" altLang="en-US" sz="3200" b="1">
                <a:latin typeface="Times New Roman" panose="02020603050405020304" charset="0"/>
                <a:ea typeface="楷体" panose="02010609060101010101" charset="-122"/>
                <a:cs typeface="Times New Roman" panose="02020603050405020304" charset="0"/>
              </a:rPr>
              <a:t>       D．给自行车的车轴加润滑油 </a:t>
            </a:r>
          </a:p>
        </p:txBody>
      </p:sp>
      <p:sp>
        <p:nvSpPr>
          <p:cNvPr id="7" name="文本框 6" title=""/>
          <p:cNvSpPr txBox="1"/>
          <p:nvPr>
            <p:custDataLst>
              <p:tags r:id="rId4"/>
            </p:custDataLst>
          </p:nvPr>
        </p:nvSpPr>
        <p:spPr>
          <a:xfrm>
            <a:off x="9695935" y="1295143"/>
            <a:ext cx="444500" cy="584775"/>
          </a:xfrm>
          <a:prstGeom prst="rect">
            <a:avLst/>
          </a:prstGeom>
          <a:noFill/>
        </p:spPr>
        <p:txBody>
          <a:bodyPr wrap="square" rtlCol="0" anchor="t">
            <a:spAutoFit/>
          </a:bodyPr>
          <a:lstStyle/>
          <a:p>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D</a:t>
            </a:r>
          </a:p>
        </p:txBody>
      </p:sp>
      <p:sp>
        <p:nvSpPr>
          <p:cNvPr id="4" name="文本框 3" title=""/>
          <p:cNvSpPr txBox="1"/>
          <p:nvPr>
            <p:custDataLst>
              <p:tags r:id="rId5"/>
            </p:custDataLst>
          </p:nvPr>
        </p:nvSpPr>
        <p:spPr>
          <a:xfrm>
            <a:off x="4458307" y="2184085"/>
            <a:ext cx="1743075" cy="646331"/>
          </a:xfrm>
          <a:prstGeom prst="rect">
            <a:avLst/>
          </a:prstGeom>
          <a:noFill/>
          <a:ln w="28575" cmpd="sng">
            <a:solidFill>
              <a:srgbClr val="FF0000"/>
            </a:solidFill>
            <a:prstDash val="solid"/>
          </a:ln>
        </p:spPr>
        <p:txBody>
          <a:bodyPr wrap="square" rtlCol="0">
            <a:spAutoFit/>
          </a:bodyPr>
          <a:lstStyle/>
          <a:p>
            <a:endParaRPr lang="zh-CN" altLang="en-US" sz="3600" b="1"/>
          </a:p>
        </p:txBody>
      </p:sp>
      <p:sp>
        <p:nvSpPr>
          <p:cNvPr id="5" name="文本框 4" title=""/>
          <p:cNvSpPr txBox="1"/>
          <p:nvPr>
            <p:custDataLst>
              <p:tags r:id="rId6"/>
            </p:custDataLst>
          </p:nvPr>
        </p:nvSpPr>
        <p:spPr>
          <a:xfrm>
            <a:off x="4876129" y="3177015"/>
            <a:ext cx="2923540" cy="646331"/>
          </a:xfrm>
          <a:prstGeom prst="rect">
            <a:avLst/>
          </a:prstGeom>
          <a:noFill/>
          <a:ln w="28575" cmpd="sng">
            <a:solidFill>
              <a:srgbClr val="FF0000"/>
            </a:solidFill>
            <a:prstDash val="solid"/>
          </a:ln>
        </p:spPr>
        <p:txBody>
          <a:bodyPr wrap="square" rtlCol="0">
            <a:spAutoFit/>
          </a:bodyPr>
          <a:lstStyle/>
          <a:p>
            <a:endParaRPr lang="zh-CN" altLang="en-US" sz="3600" b="1"/>
          </a:p>
        </p:txBody>
      </p:sp>
      <p:sp>
        <p:nvSpPr>
          <p:cNvPr id="8" name="文本框 7" title=""/>
          <p:cNvSpPr txBox="1"/>
          <p:nvPr>
            <p:custDataLst>
              <p:tags r:id="rId7"/>
            </p:custDataLst>
          </p:nvPr>
        </p:nvSpPr>
        <p:spPr>
          <a:xfrm>
            <a:off x="4540847" y="4139103"/>
            <a:ext cx="1797051" cy="646331"/>
          </a:xfrm>
          <a:prstGeom prst="rect">
            <a:avLst/>
          </a:prstGeom>
          <a:noFill/>
          <a:ln w="28575" cmpd="sng">
            <a:solidFill>
              <a:srgbClr val="FF0000"/>
            </a:solidFill>
            <a:prstDash val="solid"/>
          </a:ln>
        </p:spPr>
        <p:txBody>
          <a:bodyPr wrap="square" rtlCol="0">
            <a:spAutoFit/>
          </a:bodyPr>
          <a:lstStyle/>
          <a:p>
            <a:endParaRPr lang="zh-CN" altLang="en-US" sz="3600" b="1"/>
          </a:p>
        </p:txBody>
      </p:sp>
      <p:sp>
        <p:nvSpPr>
          <p:cNvPr id="25" name="文本框 24" title=""/>
          <p:cNvSpPr txBox="1"/>
          <p:nvPr>
            <p:custDataLst>
              <p:tags r:id="rId8"/>
            </p:custDataLst>
          </p:nvPr>
        </p:nvSpPr>
        <p:spPr>
          <a:xfrm>
            <a:off x="4540847" y="5167921"/>
            <a:ext cx="1797051" cy="646331"/>
          </a:xfrm>
          <a:prstGeom prst="rect">
            <a:avLst/>
          </a:prstGeom>
          <a:noFill/>
          <a:ln w="28575" cmpd="sng">
            <a:solidFill>
              <a:srgbClr val="FF0000"/>
            </a:solidFill>
            <a:prstDash val="solid"/>
          </a:ln>
        </p:spPr>
        <p:txBody>
          <a:bodyPr wrap="square" rtlCol="0">
            <a:spAutoFit/>
          </a:bodyPr>
          <a:lstStyle/>
          <a:p>
            <a:endParaRPr lang="zh-CN" altLang="en-US" sz="3600" b="1"/>
          </a:p>
        </p:txBody>
      </p:sp>
      <p:sp>
        <p:nvSpPr>
          <p:cNvPr id="26" name="云形标注 25" title=""/>
          <p:cNvSpPr/>
          <p:nvPr>
            <p:custDataLst>
              <p:tags r:id="rId9"/>
            </p:custDataLst>
          </p:nvPr>
        </p:nvSpPr>
        <p:spPr>
          <a:xfrm>
            <a:off x="6541348" y="5705687"/>
            <a:ext cx="4977553" cy="745067"/>
          </a:xfrm>
          <a:prstGeom prst="cloudCallout">
            <a:avLst>
              <a:gd name="adj1" fmla="val -73230"/>
              <a:gd name="adj2" fmla="val -65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FFFF"/>
                </a:solidFill>
                <a:latin typeface="楷体" panose="02010609060101010101" charset="-122"/>
                <a:ea typeface="楷体" panose="02010609060101010101" charset="-122"/>
              </a:rPr>
              <a:t>用来减小摩擦力</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nodeType="clickPar">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nodeType="clickPar">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par>
                    <p:cTn id="18" fill="hold" nodeType="clickPar">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to="" calcmode="lin" valueType="num">
                                      <p:cBhvr>
                                        <p:cTn id="22" dur="1" fill="hold"/>
                                        <p:tgtEl>
                                          <p:spTgt spid="25"/>
                                        </p:tgtEl>
                                      </p:cBhvr>
                                    </p:anim>
                                  </p:childTnLst>
                                </p:cTn>
                              </p:par>
                            </p:childTnLst>
                          </p:cTn>
                        </p:par>
                      </p:childTnLst>
                    </p:cTn>
                  </p:par>
                  <p:par>
                    <p:cTn id="23" fill="hold" nodeType="clickPar">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to="" calcmode="lin" valueType="num">
                                      <p:cBhvr>
                                        <p:cTn id="27" dur="1" fill="hold"/>
                                        <p:tgtEl>
                                          <p:spTgt spid="26"/>
                                        </p:tgtEl>
                                      </p:cBhvr>
                                    </p:anim>
                                  </p:childTnLst>
                                </p:cTn>
                              </p:par>
                            </p:childTnLst>
                          </p:cTn>
                        </p:par>
                      </p:childTnLst>
                    </p:cTn>
                  </p:par>
                  <p:par>
                    <p:cTn id="28" fill="hold" nodeType="clickPar">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8"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97791" y="1560160"/>
            <a:ext cx="11967211" cy="3944157"/>
          </a:xfrm>
          <a:prstGeom prst="rect">
            <a:avLst/>
          </a:prstGeom>
          <a:noFill/>
        </p:spPr>
        <p:txBody>
          <a:bodyPr wrap="square" rtlCol="0" anchor="t">
            <a:spAutoFit/>
          </a:bodyPr>
          <a:lstStyle/>
          <a:p>
            <a:pPr>
              <a:lnSpc>
                <a:spcPts val="5120"/>
              </a:lnSpc>
            </a:pPr>
            <a:r>
              <a:rPr lang="en-US" altLang="zh-CN" sz="3200" b="1">
                <a:solidFill>
                  <a:srgbClr val="0000FF"/>
                </a:solidFill>
                <a:latin typeface="Times New Roman" panose="02020603050405020304" charset="0"/>
                <a:ea typeface="楷体" panose="02010609060101010101" charset="-122"/>
                <a:cs typeface="Times New Roman" panose="02020603050405020304" charset="0"/>
              </a:rPr>
              <a:t>1. </a:t>
            </a:r>
            <a:r>
              <a:rPr lang="zh-CN" altLang="en-US" sz="3200" b="1">
                <a:latin typeface="Times New Roman" panose="02020603050405020304" charset="0"/>
                <a:ea typeface="楷体" panose="02010609060101010101" charset="-122"/>
                <a:cs typeface="Times New Roman" panose="02020603050405020304" charset="0"/>
              </a:rPr>
              <a:t>如图所示的实例中，目的是为了减小摩擦的是（      ）</a:t>
            </a:r>
          </a:p>
          <a:p>
            <a:pPr>
              <a:lnSpc>
                <a:spcPts val="5120"/>
              </a:lnSpc>
            </a:pPr>
            <a:endParaRPr lang="en-US" altLang="zh-CN" sz="3200" b="1">
              <a:latin typeface="Times New Roman" panose="02020603050405020304" charset="0"/>
              <a:ea typeface="楷体" panose="02010609060101010101" charset="-122"/>
              <a:cs typeface="Times New Roman" panose="02020603050405020304" charset="0"/>
            </a:endParaRPr>
          </a:p>
          <a:p>
            <a:pPr>
              <a:lnSpc>
                <a:spcPts val="5120"/>
              </a:lnSpc>
            </a:pPr>
            <a:endParaRPr lang="en-US" altLang="zh-CN" sz="3200" b="1">
              <a:latin typeface="Times New Roman" panose="02020603050405020304" charset="0"/>
              <a:ea typeface="楷体" panose="02010609060101010101" charset="-122"/>
              <a:cs typeface="Times New Roman" panose="02020603050405020304" charset="0"/>
            </a:endParaRPr>
          </a:p>
          <a:p>
            <a:pPr>
              <a:lnSpc>
                <a:spcPts val="5120"/>
              </a:lnSpc>
            </a:pPr>
            <a:endParaRPr lang="zh-CN" altLang="en-US" sz="3200" b="1">
              <a:latin typeface="Times New Roman" panose="02020603050405020304" charset="0"/>
              <a:ea typeface="楷体" panose="02010609060101010101" charset="-122"/>
              <a:cs typeface="Times New Roman" panose="02020603050405020304" charset="0"/>
            </a:endParaRPr>
          </a:p>
          <a:p>
            <a:pPr>
              <a:lnSpc>
                <a:spcPts val="5120"/>
              </a:lnSpc>
            </a:pPr>
            <a:r>
              <a:rPr lang="zh-CN" altLang="en-US" sz="3200" b="1">
                <a:latin typeface="Times New Roman" panose="02020603050405020304" charset="0"/>
                <a:ea typeface="楷体" panose="02010609060101010101" charset="-122"/>
                <a:cs typeface="Times New Roman" panose="02020603050405020304" charset="0"/>
              </a:rPr>
              <a:t>A．鞋底上有凹凸的花纹            B．汽车轮上加装防滑链</a:t>
            </a:r>
          </a:p>
          <a:p>
            <a:pPr>
              <a:lnSpc>
                <a:spcPts val="5120"/>
              </a:lnSpc>
            </a:pPr>
            <a:r>
              <a:rPr lang="zh-CN" altLang="en-US" sz="3200" b="1">
                <a:latin typeface="Times New Roman" panose="02020603050405020304" charset="0"/>
                <a:ea typeface="楷体" panose="02010609060101010101" charset="-122"/>
                <a:cs typeface="Times New Roman" panose="02020603050405020304" charset="0"/>
              </a:rPr>
              <a:t>C．轴承中装有滚珠                    D．防滑地砖做得凹凸不平</a:t>
            </a:r>
          </a:p>
        </p:txBody>
      </p:sp>
      <p:sp>
        <p:nvSpPr>
          <p:cNvPr id="6" name="文本框 5" title=""/>
          <p:cNvSpPr txBox="1"/>
          <p:nvPr>
            <p:custDataLst>
              <p:tags r:id="rId4"/>
            </p:custDataLst>
          </p:nvPr>
        </p:nvSpPr>
        <p:spPr>
          <a:xfrm>
            <a:off x="9308436" y="1410577"/>
            <a:ext cx="481222" cy="813684"/>
          </a:xfrm>
          <a:prstGeom prst="rect">
            <a:avLst/>
          </a:prstGeom>
          <a:noFill/>
        </p:spPr>
        <p:txBody>
          <a:bodyPr wrap="none" rtlCol="0" anchor="t">
            <a:spAutoFit/>
          </a:bodyPr>
          <a:lstStyle/>
          <a:p>
            <a:pPr>
              <a:lnSpc>
                <a:spcPts val="6453"/>
              </a:lnSpc>
            </a:pP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C</a:t>
            </a:r>
          </a:p>
        </p:txBody>
      </p:sp>
      <p:pic>
        <p:nvPicPr>
          <p:cNvPr id="3" name="图片 2" title=""/>
          <p:cNvPicPr>
            <a:picLocks noChangeAspect="1"/>
          </p:cNvPicPr>
          <p:nvPr>
            <p:custDataLst>
              <p:tags r:id="rId6"/>
            </p:custDataLst>
          </p:nvPr>
        </p:nvPicPr>
        <p:blipFill>
          <a:blip r:embed="rId5"/>
          <a:stretch>
            <a:fillRect/>
          </a:stretch>
        </p:blipFill>
        <p:spPr>
          <a:xfrm>
            <a:off x="1633669" y="2329145"/>
            <a:ext cx="1651000" cy="1829435"/>
          </a:xfrm>
          <a:prstGeom prst="rect">
            <a:avLst/>
          </a:prstGeom>
        </p:spPr>
      </p:pic>
      <p:pic>
        <p:nvPicPr>
          <p:cNvPr id="4" name="图片 3" title=""/>
          <p:cNvPicPr>
            <a:picLocks noChangeAspect="1"/>
          </p:cNvPicPr>
          <p:nvPr>
            <p:custDataLst>
              <p:tags r:id="rId8"/>
            </p:custDataLst>
          </p:nvPr>
        </p:nvPicPr>
        <p:blipFill>
          <a:blip r:embed="rId7"/>
          <a:stretch>
            <a:fillRect/>
          </a:stretch>
        </p:blipFill>
        <p:spPr>
          <a:xfrm>
            <a:off x="3815530" y="2328509"/>
            <a:ext cx="2074545" cy="1828800"/>
          </a:xfrm>
          <a:prstGeom prst="rect">
            <a:avLst/>
          </a:prstGeom>
        </p:spPr>
      </p:pic>
      <p:pic>
        <p:nvPicPr>
          <p:cNvPr id="5" name="图片 4" title=""/>
          <p:cNvPicPr>
            <a:picLocks noChangeAspect="1"/>
          </p:cNvPicPr>
          <p:nvPr>
            <p:custDataLst>
              <p:tags r:id="rId10"/>
            </p:custDataLst>
          </p:nvPr>
        </p:nvPicPr>
        <p:blipFill>
          <a:blip r:embed="rId9"/>
          <a:stretch>
            <a:fillRect/>
          </a:stretch>
        </p:blipFill>
        <p:spPr>
          <a:xfrm>
            <a:off x="6587941" y="2329146"/>
            <a:ext cx="1887220" cy="1828165"/>
          </a:xfrm>
          <a:prstGeom prst="rect">
            <a:avLst/>
          </a:prstGeom>
        </p:spPr>
      </p:pic>
      <p:pic>
        <p:nvPicPr>
          <p:cNvPr id="7" name="图片 6" title=""/>
          <p:cNvPicPr>
            <a:picLocks noChangeAspect="1"/>
          </p:cNvPicPr>
          <p:nvPr>
            <p:custDataLst>
              <p:tags r:id="rId12"/>
            </p:custDataLst>
          </p:nvPr>
        </p:nvPicPr>
        <p:blipFill>
          <a:blip r:embed="rId11"/>
          <a:stretch>
            <a:fillRect/>
          </a:stretch>
        </p:blipFill>
        <p:spPr>
          <a:xfrm>
            <a:off x="9029516" y="2328510"/>
            <a:ext cx="2115185" cy="1828165"/>
          </a:xfrm>
          <a:prstGeom prst="rect">
            <a:avLst/>
          </a:prstGeom>
        </p:spPr>
      </p:pic>
      <p:grpSp>
        <p:nvGrpSpPr>
          <p:cNvPr id="24" name="组合 1" title=""/>
          <p:cNvGrpSpPr>
            <a:grpSpLocks noChangeAspect="1"/>
          </p:cNvGrpSpPr>
          <p:nvPr>
            <p:custDataLst>
              <p:tags r:id="rId13"/>
            </p:custDataLst>
          </p:nvPr>
        </p:nvGrpSpPr>
        <p:grpSpPr>
          <a:xfrm>
            <a:off x="4524644" y="831656"/>
            <a:ext cx="3215216" cy="601133"/>
            <a:chOff x="3564387" y="597378"/>
            <a:chExt cx="2247990" cy="419195"/>
          </a:xfrm>
        </p:grpSpPr>
        <p:sp>
          <p:nvSpPr>
            <p:cNvPr id="29" name="缺角矩形 28"/>
            <p:cNvSpPr/>
            <p:nvPr>
              <p:custDataLst>
                <p:tags r:id="rId14"/>
              </p:custDataLst>
            </p:nvPr>
          </p:nvSpPr>
          <p:spPr>
            <a:xfrm rot="3000000">
              <a:off x="4021489" y="597564"/>
              <a:ext cx="419195" cy="418816"/>
            </a:xfrm>
            <a:prstGeom prst="plaque">
              <a:avLst/>
            </a:prstGeom>
            <a:solidFill>
              <a:srgbClr val="00B9FA">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0" name="缺角矩形 29"/>
            <p:cNvSpPr/>
            <p:nvPr>
              <p:custDataLst>
                <p:tags r:id="rId15"/>
              </p:custDataLst>
            </p:nvPr>
          </p:nvSpPr>
          <p:spPr>
            <a:xfrm rot="3000000">
              <a:off x="4478782" y="597565"/>
              <a:ext cx="419195" cy="418815"/>
            </a:xfrm>
            <a:prstGeom prst="plaque">
              <a:avLst/>
            </a:prstGeom>
            <a:solidFill>
              <a:srgbClr val="FFBF53">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1" name="缺角矩形 30"/>
            <p:cNvSpPr/>
            <p:nvPr>
              <p:custDataLst>
                <p:tags r:id="rId16"/>
              </p:custDataLst>
            </p:nvPr>
          </p:nvSpPr>
          <p:spPr>
            <a:xfrm rot="3000000">
              <a:off x="4936077" y="597564"/>
              <a:ext cx="419195" cy="418816"/>
            </a:xfrm>
            <a:prstGeom prst="plaque">
              <a:avLst/>
            </a:prstGeom>
            <a:solidFill>
              <a:srgbClr val="00B050"/>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2" name="缺角矩形 31"/>
            <p:cNvSpPr/>
            <p:nvPr>
              <p:custDataLst>
                <p:tags r:id="rId17"/>
              </p:custDataLst>
            </p:nvPr>
          </p:nvSpPr>
          <p:spPr>
            <a:xfrm rot="3000000">
              <a:off x="3564194" y="597565"/>
              <a:ext cx="419195" cy="418815"/>
            </a:xfrm>
            <a:prstGeom prst="plaque">
              <a:avLst/>
            </a:prstGeom>
            <a:solidFill>
              <a:srgbClr val="F07474">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3" name="缺角矩形 32"/>
            <p:cNvSpPr/>
            <p:nvPr>
              <p:custDataLst>
                <p:tags r:id="rId18"/>
              </p:custDataLst>
            </p:nvPr>
          </p:nvSpPr>
          <p:spPr>
            <a:xfrm rot="3000000">
              <a:off x="5393369" y="597565"/>
              <a:ext cx="419195" cy="418815"/>
            </a:xfrm>
            <a:prstGeom prst="plaque">
              <a:avLst/>
            </a:prstGeom>
            <a:solidFill>
              <a:srgbClr val="FFBF53">
                <a:lumMod val="50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grpSp>
      <p:sp>
        <p:nvSpPr>
          <p:cNvPr id="34" name="TextBox 15" title=""/>
          <p:cNvSpPr txBox="1"/>
          <p:nvPr>
            <p:custDataLst>
              <p:tags r:id="rId19"/>
            </p:custDataLst>
          </p:nvPr>
        </p:nvSpPr>
        <p:spPr>
          <a:xfrm>
            <a:off x="4478078" y="774506"/>
            <a:ext cx="3306233" cy="605230"/>
          </a:xfrm>
          <a:prstGeom prst="rect">
            <a:avLst/>
          </a:prstGeom>
          <a:noFill/>
          <a:ln w="9525">
            <a:noFill/>
          </a:ln>
        </p:spPr>
        <p:txBody>
          <a:bodyPr anchor="t">
            <a:spAutoFit/>
          </a:bodyPr>
          <a:lstStyle/>
          <a:p>
            <a:pPr algn="dist" eaLnBrk="0" hangingPunct="0"/>
            <a:r>
              <a:rPr lang="zh-CN" altLang="en-US" sz="3333" b="1">
                <a:solidFill>
                  <a:sysClr val="window" lastClr="FFFFFF"/>
                </a:solidFill>
                <a:latin typeface="Arial" panose="020b0604020202020204" pitchFamily="34" charset="0"/>
                <a:ea typeface="宋体" panose="02010600030101010101" pitchFamily="2" charset="-122"/>
              </a:rPr>
              <a:t>基础巩固题</a:t>
            </a:r>
            <a:endParaRPr lang="en-US" altLang="zh-CN" sz="3333" b="1">
              <a:solidFill>
                <a:sysClr val="window" lastClr="FFFFFF"/>
              </a:solidFill>
              <a:latin typeface="Arial" panose="020b0604020202020204" pitchFamily="34"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481331" y="1831940"/>
            <a:ext cx="10943591" cy="786754"/>
          </a:xfrm>
          <a:prstGeom prst="rect">
            <a:avLst/>
          </a:prstGeom>
          <a:noFill/>
        </p:spPr>
        <p:txBody>
          <a:bodyPr wrap="square" rtlCol="0" anchor="t">
            <a:spAutoFit/>
          </a:bodyPr>
          <a:lstStyle/>
          <a:p>
            <a:pPr>
              <a:lnSpc>
                <a:spcPts val="6453"/>
              </a:lnSpc>
            </a:pPr>
            <a:endParaRPr lang="zh-CN" altLang="en-US" sz="3200" b="1">
              <a:latin typeface="楷体" panose="02010609060101010101" charset="-122"/>
              <a:ea typeface="楷体" panose="02010609060101010101" charset="-122"/>
              <a:cs typeface="楷体" panose="02010609060101010101" charset="-122"/>
            </a:endParaRPr>
          </a:p>
        </p:txBody>
      </p:sp>
      <p:sp>
        <p:nvSpPr>
          <p:cNvPr id="4" name="文本框 3" title=""/>
          <p:cNvSpPr txBox="1"/>
          <p:nvPr>
            <p:custDataLst>
              <p:tags r:id="rId4"/>
            </p:custDataLst>
          </p:nvPr>
        </p:nvSpPr>
        <p:spPr>
          <a:xfrm>
            <a:off x="10295891" y="3074000"/>
            <a:ext cx="481222" cy="813684"/>
          </a:xfrm>
          <a:prstGeom prst="rect">
            <a:avLst/>
          </a:prstGeom>
          <a:noFill/>
        </p:spPr>
        <p:txBody>
          <a:bodyPr wrap="none" rtlCol="0" anchor="t">
            <a:spAutoFit/>
          </a:bodyPr>
          <a:lstStyle/>
          <a:p>
            <a:pPr>
              <a:lnSpc>
                <a:spcPts val="6453"/>
              </a:lnSpc>
            </a:pPr>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C</a:t>
            </a:r>
          </a:p>
        </p:txBody>
      </p:sp>
      <p:sp>
        <p:nvSpPr>
          <p:cNvPr id="2" name="文本框 1" title=""/>
          <p:cNvSpPr txBox="1"/>
          <p:nvPr>
            <p:custDataLst>
              <p:tags r:id="rId5"/>
            </p:custDataLst>
          </p:nvPr>
        </p:nvSpPr>
        <p:spPr>
          <a:xfrm>
            <a:off x="127000" y="1133356"/>
            <a:ext cx="12266336" cy="5693866"/>
          </a:xfrm>
          <a:prstGeom prst="rect">
            <a:avLst/>
          </a:prstGeom>
          <a:noFill/>
        </p:spPr>
        <p:txBody>
          <a:bodyPr wrap="square" rtlCol="0">
            <a:spAutoFit/>
          </a:bodyPr>
          <a:lstStyle/>
          <a:p>
            <a:r>
              <a:rPr lang="en-US" altLang="zh-CN" sz="2800" b="1">
                <a:solidFill>
                  <a:srgbClr val="0000FF"/>
                </a:solidFill>
                <a:latin typeface="Times New Roman" panose="02020603050405020304" charset="0"/>
                <a:ea typeface="楷体" panose="02010609060101010101" charset="-122"/>
                <a:cs typeface="Times New Roman" panose="02020603050405020304" charset="0"/>
              </a:rPr>
              <a:t>2. </a:t>
            </a:r>
            <a:r>
              <a:rPr lang="zh-CN" altLang="en-US" sz="2800" b="1">
                <a:latin typeface="Times New Roman" panose="02020603050405020304" charset="0"/>
                <a:ea typeface="楷体" panose="02010609060101010101" charset="-122"/>
                <a:cs typeface="Times New Roman" panose="02020603050405020304" charset="0"/>
              </a:rPr>
              <a:t>在“探究滑动摩擦力大小与哪些因素有关”的实验中，小明找来了量程合适的弹簧测力计一个、长木板两块（一块光滑，另一块粗糙）、长方体木块一块（带有挂钩）、钩码一盒，实验过程如图所示，下列说法错误的是                                           （　　）</a:t>
            </a:r>
          </a:p>
          <a:p>
            <a:endParaRPr lang="zh-CN" altLang="en-US" sz="2800" b="1">
              <a:latin typeface="Times New Roman" panose="02020603050405020304" charset="0"/>
              <a:ea typeface="楷体" panose="02010609060101010101" charset="-122"/>
              <a:cs typeface="Times New Roman" panose="02020603050405020304" charset="0"/>
            </a:endParaRPr>
          </a:p>
          <a:p>
            <a:endParaRPr lang="zh-CN" altLang="en-US" sz="2800" b="1">
              <a:latin typeface="Times New Roman" panose="02020603050405020304" charset="0"/>
              <a:ea typeface="楷体" panose="02010609060101010101" charset="-122"/>
              <a:cs typeface="Times New Roman" panose="02020603050405020304" charset="0"/>
            </a:endParaRPr>
          </a:p>
          <a:p>
            <a:endParaRPr lang="zh-CN" altLang="en-US" sz="2800" b="1">
              <a:latin typeface="Times New Roman" panose="02020603050405020304" charset="0"/>
              <a:ea typeface="楷体" panose="02010609060101010101" charset="-122"/>
              <a:cs typeface="Times New Roman" panose="02020603050405020304" charset="0"/>
            </a:endParaRPr>
          </a:p>
          <a:p>
            <a:endParaRPr lang="zh-CN" altLang="en-US" sz="2800" b="1">
              <a:latin typeface="Times New Roman" panose="02020603050405020304" charset="0"/>
              <a:ea typeface="楷体" panose="02010609060101010101" charset="-122"/>
              <a:cs typeface="Times New Roman" panose="02020603050405020304" charset="0"/>
            </a:endParaRPr>
          </a:p>
          <a:p>
            <a:r>
              <a:rPr lang="zh-CN" altLang="en-US" sz="2800" b="1">
                <a:latin typeface="Times New Roman" panose="02020603050405020304" charset="0"/>
                <a:ea typeface="楷体" panose="02010609060101010101" charset="-122"/>
                <a:cs typeface="Times New Roman" panose="02020603050405020304" charset="0"/>
              </a:rPr>
              <a:t>A．测量摩擦力时，要用弹簧测力计拉着木块沿水平长木板做匀速直线运动 </a:t>
            </a:r>
          </a:p>
          <a:p>
            <a:r>
              <a:rPr lang="zh-CN" altLang="en-US" sz="2800" b="1">
                <a:latin typeface="Times New Roman" panose="02020603050405020304" charset="0"/>
                <a:ea typeface="楷体" panose="02010609060101010101" charset="-122"/>
                <a:cs typeface="Times New Roman" panose="02020603050405020304" charset="0"/>
              </a:rPr>
              <a:t>B．通过图甲、乙所示的实验可以得出结论：在压力一定时，粗糙程度</a:t>
            </a:r>
            <a:endParaRPr lang="en-US" altLang="zh-CN" sz="2800" b="1">
              <a:latin typeface="Times New Roman" panose="02020603050405020304" charset="0"/>
              <a:ea typeface="楷体" panose="02010609060101010101" charset="-122"/>
              <a:cs typeface="Times New Roman" panose="02020603050405020304" charset="0"/>
            </a:endParaRPr>
          </a:p>
          <a:p>
            <a:r>
              <a:rPr lang="en-US" altLang="zh-CN" sz="2800" b="1">
                <a:latin typeface="Times New Roman" panose="02020603050405020304" charset="0"/>
                <a:ea typeface="楷体" panose="02010609060101010101" charset="-122"/>
                <a:cs typeface="Times New Roman" panose="02020603050405020304" charset="0"/>
              </a:rPr>
              <a:t>       </a:t>
            </a:r>
            <a:r>
              <a:rPr lang="zh-CN" altLang="en-US" sz="2800" b="1">
                <a:latin typeface="Times New Roman" panose="02020603050405020304" charset="0"/>
                <a:ea typeface="楷体" panose="02010609060101010101" charset="-122"/>
                <a:cs typeface="Times New Roman" panose="02020603050405020304" charset="0"/>
              </a:rPr>
              <a:t>越大，滑动摩擦力越大 </a:t>
            </a:r>
          </a:p>
          <a:p>
            <a:r>
              <a:rPr lang="zh-CN" altLang="en-US" sz="2800" b="1">
                <a:latin typeface="Times New Roman" panose="02020603050405020304" charset="0"/>
                <a:ea typeface="楷体" panose="02010609060101010101" charset="-122"/>
                <a:cs typeface="Times New Roman" panose="02020603050405020304" charset="0"/>
              </a:rPr>
              <a:t>C．此实验中应用了一种重要的探究物理问题的方法</a:t>
            </a:r>
            <a:r>
              <a:rPr lang="en-US" altLang="zh-CN" sz="2800" b="1">
                <a:latin typeface="Times New Roman" panose="02020603050405020304" charset="0"/>
                <a:ea typeface="楷体" panose="02010609060101010101" charset="-122"/>
                <a:cs typeface="Times New Roman" panose="02020603050405020304" charset="0"/>
              </a:rPr>
              <a:t>——</a:t>
            </a:r>
            <a:r>
              <a:rPr lang="zh-CN" altLang="en-US" sz="2800" b="1">
                <a:latin typeface="Times New Roman" panose="02020603050405020304" charset="0"/>
                <a:ea typeface="楷体" panose="02010609060101010101" charset="-122"/>
                <a:cs typeface="Times New Roman" panose="02020603050405020304" charset="0"/>
              </a:rPr>
              <a:t>控制变量法 </a:t>
            </a:r>
          </a:p>
          <a:p>
            <a:r>
              <a:rPr lang="zh-CN" altLang="en-US" sz="2800" b="1">
                <a:latin typeface="Times New Roman" panose="02020603050405020304" charset="0"/>
                <a:ea typeface="楷体" panose="02010609060101010101" charset="-122"/>
                <a:cs typeface="Times New Roman" panose="02020603050405020304" charset="0"/>
              </a:rPr>
              <a:t>D．图甲中用不同速度拉着木块做匀速直线运动，摩擦力大小也不同 </a:t>
            </a:r>
          </a:p>
        </p:txBody>
      </p:sp>
      <p:pic>
        <p:nvPicPr>
          <p:cNvPr id="5" name="图片 4" title=""/>
          <p:cNvPicPr>
            <a:picLocks noChangeAspect="1"/>
          </p:cNvPicPr>
          <p:nvPr>
            <p:custDataLst>
              <p:tags r:id="rId7"/>
            </p:custDataLst>
          </p:nvPr>
        </p:nvPicPr>
        <p:blipFill>
          <a:blip r:embed="rId6"/>
          <a:stretch>
            <a:fillRect/>
          </a:stretch>
        </p:blipFill>
        <p:spPr>
          <a:xfrm>
            <a:off x="2053934" y="2532239"/>
            <a:ext cx="9681845" cy="2032635"/>
          </a:xfrm>
          <a:prstGeom prst="rect">
            <a:avLst/>
          </a:prstGeom>
        </p:spPr>
      </p:pic>
      <p:sp>
        <p:nvSpPr>
          <p:cNvPr id="6" name="文本框 5" title=""/>
          <p:cNvSpPr txBox="1"/>
          <p:nvPr>
            <p:custDataLst>
              <p:tags r:id="rId8"/>
            </p:custDataLst>
          </p:nvPr>
        </p:nvSpPr>
        <p:spPr>
          <a:xfrm>
            <a:off x="732224" y="2395375"/>
            <a:ext cx="481222" cy="584775"/>
          </a:xfrm>
          <a:prstGeom prst="rect">
            <a:avLst/>
          </a:prstGeom>
          <a:noFill/>
        </p:spPr>
        <p:txBody>
          <a:bodyPr wrap="none" rtlCol="0" anchor="t">
            <a:spAutoFit/>
          </a:bodyPr>
          <a:lstStyle/>
          <a:p>
            <a:r>
              <a:rPr lang="zh-CN" altLang="en-US" sz="3200" b="1">
                <a:solidFill>
                  <a:srgbClr val="FF0000"/>
                </a:solidFill>
                <a:latin typeface="Times New Roman" panose="02020603050405020304" charset="0"/>
                <a:ea typeface="楷体" panose="02010609060101010101" charset="-122"/>
                <a:cs typeface="Times New Roman" panose="02020603050405020304" charset="0"/>
                <a:sym typeface="+mn-ea"/>
              </a:rPr>
              <a:t>D</a:t>
            </a:r>
          </a:p>
        </p:txBody>
      </p:sp>
      <p:grpSp>
        <p:nvGrpSpPr>
          <p:cNvPr id="14" name="组合 1" title=""/>
          <p:cNvGrpSpPr>
            <a:grpSpLocks noChangeAspect="1"/>
          </p:cNvGrpSpPr>
          <p:nvPr>
            <p:custDataLst>
              <p:tags r:id="rId9"/>
            </p:custDataLst>
          </p:nvPr>
        </p:nvGrpSpPr>
        <p:grpSpPr>
          <a:xfrm>
            <a:off x="4524644" y="574394"/>
            <a:ext cx="3215216" cy="601133"/>
            <a:chOff x="3564387" y="597378"/>
            <a:chExt cx="2247990" cy="419195"/>
          </a:xfrm>
        </p:grpSpPr>
        <p:sp>
          <p:nvSpPr>
            <p:cNvPr id="15" name="缺角矩形 14"/>
            <p:cNvSpPr/>
            <p:nvPr>
              <p:custDataLst>
                <p:tags r:id="rId10"/>
              </p:custDataLst>
            </p:nvPr>
          </p:nvSpPr>
          <p:spPr>
            <a:xfrm rot="3000000">
              <a:off x="4021489" y="597564"/>
              <a:ext cx="419195" cy="418816"/>
            </a:xfrm>
            <a:prstGeom prst="plaque">
              <a:avLst/>
            </a:prstGeom>
            <a:solidFill>
              <a:srgbClr val="00B9FA">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6" name="缺角矩形 15"/>
            <p:cNvSpPr/>
            <p:nvPr>
              <p:custDataLst>
                <p:tags r:id="rId11"/>
              </p:custDataLst>
            </p:nvPr>
          </p:nvSpPr>
          <p:spPr>
            <a:xfrm rot="3000000">
              <a:off x="4478782" y="597565"/>
              <a:ext cx="419195" cy="418815"/>
            </a:xfrm>
            <a:prstGeom prst="plaque">
              <a:avLst/>
            </a:prstGeom>
            <a:solidFill>
              <a:srgbClr val="FFBF53">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7" name="缺角矩形 16"/>
            <p:cNvSpPr/>
            <p:nvPr>
              <p:custDataLst>
                <p:tags r:id="rId12"/>
              </p:custDataLst>
            </p:nvPr>
          </p:nvSpPr>
          <p:spPr>
            <a:xfrm rot="3000000">
              <a:off x="4936077" y="597564"/>
              <a:ext cx="419195" cy="418816"/>
            </a:xfrm>
            <a:prstGeom prst="plaque">
              <a:avLst/>
            </a:prstGeom>
            <a:solidFill>
              <a:srgbClr val="00B050"/>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8" name="缺角矩形 17"/>
            <p:cNvSpPr/>
            <p:nvPr>
              <p:custDataLst>
                <p:tags r:id="rId13"/>
              </p:custDataLst>
            </p:nvPr>
          </p:nvSpPr>
          <p:spPr>
            <a:xfrm rot="3000000">
              <a:off x="3564194" y="597565"/>
              <a:ext cx="419195" cy="418815"/>
            </a:xfrm>
            <a:prstGeom prst="plaque">
              <a:avLst/>
            </a:prstGeom>
            <a:solidFill>
              <a:srgbClr val="F07474">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9" name="缺角矩形 18"/>
            <p:cNvSpPr/>
            <p:nvPr>
              <p:custDataLst>
                <p:tags r:id="rId14"/>
              </p:custDataLst>
            </p:nvPr>
          </p:nvSpPr>
          <p:spPr>
            <a:xfrm rot="3000000">
              <a:off x="5393369" y="597565"/>
              <a:ext cx="419195" cy="418815"/>
            </a:xfrm>
            <a:prstGeom prst="plaque">
              <a:avLst/>
            </a:prstGeom>
            <a:solidFill>
              <a:srgbClr val="FFBF53">
                <a:lumMod val="50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grpSp>
      <p:sp>
        <p:nvSpPr>
          <p:cNvPr id="20" name="TextBox 15" title=""/>
          <p:cNvSpPr txBox="1"/>
          <p:nvPr>
            <p:custDataLst>
              <p:tags r:id="rId15"/>
            </p:custDataLst>
          </p:nvPr>
        </p:nvSpPr>
        <p:spPr>
          <a:xfrm>
            <a:off x="4478078" y="517243"/>
            <a:ext cx="3306233" cy="605230"/>
          </a:xfrm>
          <a:prstGeom prst="rect">
            <a:avLst/>
          </a:prstGeom>
          <a:noFill/>
          <a:ln w="9525">
            <a:noFill/>
          </a:ln>
        </p:spPr>
        <p:txBody>
          <a:bodyPr anchor="t">
            <a:spAutoFit/>
          </a:bodyPr>
          <a:lstStyle/>
          <a:p>
            <a:pPr algn="dist" eaLnBrk="0" hangingPunct="0"/>
            <a:r>
              <a:rPr lang="zh-CN" altLang="en-US" sz="3333" b="1">
                <a:solidFill>
                  <a:sysClr val="window" lastClr="FFFFFF"/>
                </a:solidFill>
                <a:latin typeface="Arial" panose="020b0604020202020204" pitchFamily="34" charset="0"/>
                <a:ea typeface="宋体" panose="02010600030101010101" pitchFamily="2" charset="-122"/>
              </a:rPr>
              <a:t>基础巩固题</a:t>
            </a:r>
            <a:endParaRPr lang="en-US" altLang="zh-CN" sz="3333" b="1">
              <a:solidFill>
                <a:sysClr val="window" lastClr="FFFFFF"/>
              </a:solidFill>
              <a:latin typeface="Arial" panose="020b0604020202020204" pitchFamily="34"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文本框 1" title=""/>
          <p:cNvSpPr txBox="1"/>
          <p:nvPr>
            <p:custDataLst>
              <p:tags r:id="rId4"/>
            </p:custDataLst>
          </p:nvPr>
        </p:nvSpPr>
        <p:spPr>
          <a:xfrm>
            <a:off x="365760" y="1461567"/>
            <a:ext cx="11710035" cy="4430828"/>
          </a:xfrm>
          <a:prstGeom prst="rect">
            <a:avLst/>
          </a:prstGeom>
          <a:noFill/>
        </p:spPr>
        <p:txBody>
          <a:bodyPr wrap="square" rtlCol="0" anchor="t">
            <a:spAutoFit/>
          </a:bodyPr>
          <a:lstStyle/>
          <a:p>
            <a:pPr fontAlgn="auto">
              <a:lnSpc>
                <a:spcPct val="150000"/>
              </a:lnSpc>
            </a:pPr>
            <a:r>
              <a:rPr lang="en-US" altLang="zh-CN" sz="3200" b="1">
                <a:solidFill>
                  <a:srgbClr val="0000FF"/>
                </a:solidFill>
                <a:latin typeface="Times New Roman" panose="02020603050405020304" charset="0"/>
                <a:ea typeface="楷体" panose="02010609060101010101" charset="-122"/>
                <a:cs typeface="Times New Roman" panose="02020603050405020304" charset="0"/>
              </a:rPr>
              <a:t>3. </a:t>
            </a:r>
            <a:r>
              <a:rPr lang="en-US" altLang="zh-CN" sz="3200" b="1">
                <a:latin typeface="Times New Roman" panose="02020603050405020304" charset="0"/>
                <a:ea typeface="楷体" panose="02010609060101010101" charset="-122"/>
                <a:cs typeface="Times New Roman" panose="02020603050405020304" charset="0"/>
              </a:rPr>
              <a:t>如图所示，</a:t>
            </a:r>
            <a:r>
              <a:rPr lang="en-US" altLang="zh-CN" sz="3200" b="1" i="1">
                <a:latin typeface="Times New Roman" panose="02020603050405020304" charset="0"/>
                <a:ea typeface="楷体" panose="02010609060101010101" charset="-122"/>
                <a:cs typeface="Times New Roman" panose="02020603050405020304" charset="0"/>
              </a:rPr>
              <a:t>C</a:t>
            </a:r>
            <a:r>
              <a:rPr lang="en-US" altLang="zh-CN" sz="3200" b="1">
                <a:latin typeface="Times New Roman" panose="02020603050405020304" charset="0"/>
                <a:ea typeface="楷体" panose="02010609060101010101" charset="-122"/>
                <a:cs typeface="Times New Roman" panose="02020603050405020304" charset="0"/>
              </a:rPr>
              <a:t>是水平地面，</a:t>
            </a:r>
            <a:r>
              <a:rPr lang="en-US" altLang="zh-CN" sz="3200" b="1" i="1">
                <a:latin typeface="Times New Roman" panose="02020603050405020304" charset="0"/>
                <a:ea typeface="楷体" panose="02010609060101010101" charset="-122"/>
                <a:cs typeface="Times New Roman" panose="02020603050405020304" charset="0"/>
              </a:rPr>
              <a:t>A</a:t>
            </a:r>
            <a:r>
              <a:rPr lang="en-US" altLang="zh-CN" sz="3200" b="1">
                <a:latin typeface="Times New Roman" panose="02020603050405020304" charset="0"/>
                <a:ea typeface="楷体" panose="02010609060101010101" charset="-122"/>
                <a:cs typeface="Times New Roman" panose="02020603050405020304" charset="0"/>
              </a:rPr>
              <a:t>、</a:t>
            </a:r>
            <a:r>
              <a:rPr lang="en-US" altLang="zh-CN" sz="3200" b="1" i="1">
                <a:latin typeface="Times New Roman" panose="02020603050405020304" charset="0"/>
                <a:ea typeface="楷体" panose="02010609060101010101" charset="-122"/>
                <a:cs typeface="Times New Roman" panose="02020603050405020304" charset="0"/>
              </a:rPr>
              <a:t>B</a:t>
            </a:r>
            <a:r>
              <a:rPr lang="en-US" altLang="zh-CN" sz="3200" b="1">
                <a:latin typeface="Times New Roman" panose="02020603050405020304" charset="0"/>
                <a:ea typeface="楷体" panose="02010609060101010101" charset="-122"/>
                <a:cs typeface="Times New Roman" panose="02020603050405020304" charset="0"/>
              </a:rPr>
              <a:t>是两个长方形物块，</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a:latin typeface="Times New Roman" panose="02020603050405020304" charset="0"/>
                <a:ea typeface="楷体" panose="02010609060101010101" charset="-122"/>
                <a:cs typeface="Times New Roman" panose="02020603050405020304" charset="0"/>
              </a:rPr>
              <a:t>是作用在物块</a:t>
            </a:r>
            <a:r>
              <a:rPr lang="en-US" altLang="zh-CN" sz="3200" b="1" i="1">
                <a:latin typeface="Times New Roman" panose="02020603050405020304" charset="0"/>
                <a:ea typeface="楷体" panose="02010609060101010101" charset="-122"/>
                <a:cs typeface="Times New Roman" panose="02020603050405020304" charset="0"/>
              </a:rPr>
              <a:t>B</a:t>
            </a:r>
            <a:r>
              <a:rPr lang="en-US" altLang="zh-CN" sz="3200" b="1">
                <a:latin typeface="Times New Roman" panose="02020603050405020304" charset="0"/>
                <a:ea typeface="楷体" panose="02010609060101010101" charset="-122"/>
                <a:cs typeface="Times New Roman" panose="02020603050405020304" charset="0"/>
              </a:rPr>
              <a:t>上沿水平方向的力，物块</a:t>
            </a:r>
            <a:r>
              <a:rPr lang="en-US" altLang="zh-CN" sz="3200" b="1" i="1">
                <a:latin typeface="Times New Roman" panose="02020603050405020304" charset="0"/>
                <a:ea typeface="楷体" panose="02010609060101010101" charset="-122"/>
                <a:cs typeface="Times New Roman" panose="02020603050405020304" charset="0"/>
              </a:rPr>
              <a:t>A</a:t>
            </a:r>
            <a:r>
              <a:rPr lang="en-US" altLang="zh-CN" sz="3200" b="1">
                <a:latin typeface="Times New Roman" panose="02020603050405020304" charset="0"/>
                <a:ea typeface="楷体" panose="02010609060101010101" charset="-122"/>
                <a:cs typeface="Times New Roman" panose="02020603050405020304" charset="0"/>
              </a:rPr>
              <a:t>和</a:t>
            </a:r>
            <a:r>
              <a:rPr lang="en-US" altLang="zh-CN" sz="3200" b="1" i="1">
                <a:latin typeface="Times New Roman" panose="02020603050405020304" charset="0"/>
                <a:ea typeface="楷体" panose="02010609060101010101" charset="-122"/>
                <a:cs typeface="Times New Roman" panose="02020603050405020304" charset="0"/>
              </a:rPr>
              <a:t>B</a:t>
            </a:r>
            <a:r>
              <a:rPr lang="en-US" altLang="zh-CN" sz="3200" b="1">
                <a:latin typeface="Times New Roman" panose="02020603050405020304" charset="0"/>
                <a:ea typeface="楷体" panose="02010609060101010101" charset="-122"/>
                <a:cs typeface="Times New Roman" panose="02020603050405020304" charset="0"/>
              </a:rPr>
              <a:t>以相同的速度做匀速直线运动。由此可知，关于</a:t>
            </a:r>
            <a:r>
              <a:rPr lang="en-US" altLang="zh-CN" sz="3200" b="1" i="1">
                <a:latin typeface="Times New Roman" panose="02020603050405020304" charset="0"/>
                <a:ea typeface="楷体" panose="02010609060101010101" charset="-122"/>
                <a:cs typeface="Times New Roman" panose="02020603050405020304" charset="0"/>
              </a:rPr>
              <a:t>A</a:t>
            </a:r>
            <a:r>
              <a:rPr lang="en-US" altLang="zh-CN" sz="3200" b="1">
                <a:latin typeface="Times New Roman" panose="02020603050405020304" charset="0"/>
                <a:ea typeface="楷体" panose="02010609060101010101" charset="-122"/>
                <a:cs typeface="Times New Roman" panose="02020603050405020304" charset="0"/>
              </a:rPr>
              <a:t>、</a:t>
            </a:r>
            <a:r>
              <a:rPr lang="en-US" altLang="zh-CN" sz="3200" b="1" i="1">
                <a:latin typeface="Times New Roman" panose="02020603050405020304" charset="0"/>
                <a:ea typeface="楷体" panose="02010609060101010101" charset="-122"/>
                <a:cs typeface="Times New Roman" panose="02020603050405020304" charset="0"/>
              </a:rPr>
              <a:t>B</a:t>
            </a:r>
            <a:r>
              <a:rPr lang="en-US" altLang="zh-CN" sz="3200" b="1">
                <a:latin typeface="Times New Roman" panose="02020603050405020304" charset="0"/>
                <a:ea typeface="楷体" panose="02010609060101010101" charset="-122"/>
                <a:cs typeface="Times New Roman" panose="02020603050405020304" charset="0"/>
              </a:rPr>
              <a:t>间摩擦力</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1</a:t>
            </a:r>
            <a:r>
              <a:rPr lang="en-US" altLang="zh-CN" sz="3200" b="1">
                <a:latin typeface="Times New Roman" panose="02020603050405020304" charset="0"/>
                <a:ea typeface="楷体" panose="02010609060101010101" charset="-122"/>
                <a:cs typeface="Times New Roman" panose="02020603050405020304" charset="0"/>
              </a:rPr>
              <a:t>和</a:t>
            </a:r>
            <a:r>
              <a:rPr lang="en-US" altLang="zh-CN" sz="3200" b="1" i="1">
                <a:latin typeface="Times New Roman" panose="02020603050405020304" charset="0"/>
                <a:ea typeface="楷体" panose="02010609060101010101" charset="-122"/>
                <a:cs typeface="Times New Roman" panose="02020603050405020304" charset="0"/>
              </a:rPr>
              <a:t>B</a:t>
            </a:r>
            <a:r>
              <a:rPr lang="en-US" altLang="zh-CN" sz="3200" b="1">
                <a:latin typeface="Times New Roman" panose="02020603050405020304" charset="0"/>
                <a:ea typeface="楷体" panose="02010609060101010101" charset="-122"/>
                <a:cs typeface="Times New Roman" panose="02020603050405020304" charset="0"/>
              </a:rPr>
              <a:t>、</a:t>
            </a:r>
            <a:r>
              <a:rPr lang="en-US" altLang="zh-CN" sz="3200" b="1" i="1">
                <a:latin typeface="Times New Roman" panose="02020603050405020304" charset="0"/>
                <a:ea typeface="楷体" panose="02010609060101010101" charset="-122"/>
                <a:cs typeface="Times New Roman" panose="02020603050405020304" charset="0"/>
              </a:rPr>
              <a:t>C</a:t>
            </a:r>
            <a:r>
              <a:rPr lang="en-US" altLang="zh-CN" sz="3200" b="1">
                <a:latin typeface="Times New Roman" panose="02020603050405020304" charset="0"/>
                <a:ea typeface="楷体" panose="02010609060101010101" charset="-122"/>
                <a:cs typeface="Times New Roman" panose="02020603050405020304" charset="0"/>
              </a:rPr>
              <a:t>间摩擦力</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2</a:t>
            </a:r>
            <a:r>
              <a:rPr lang="en-US" altLang="zh-CN" sz="3200" b="1">
                <a:latin typeface="Times New Roman" panose="02020603050405020304" charset="0"/>
                <a:ea typeface="楷体" panose="02010609060101010101" charset="-122"/>
                <a:cs typeface="Times New Roman" panose="02020603050405020304" charset="0"/>
              </a:rPr>
              <a:t>的分析中，正确的是（　　）</a:t>
            </a:r>
          </a:p>
          <a:p>
            <a:pPr fontAlgn="auto">
              <a:lnSpc>
                <a:spcPct val="150000"/>
              </a:lnSpc>
            </a:pPr>
            <a:r>
              <a:rPr lang="en-US" altLang="zh-CN" sz="3200" b="1">
                <a:latin typeface="Times New Roman" panose="02020603050405020304" charset="0"/>
                <a:ea typeface="楷体" panose="02010609060101010101" charset="-122"/>
                <a:cs typeface="Times New Roman" panose="02020603050405020304" charset="0"/>
              </a:rPr>
              <a:t>A．</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1</a:t>
            </a:r>
            <a:r>
              <a:rPr lang="en-US" altLang="zh-CN" sz="3200" b="1">
                <a:latin typeface="Times New Roman" panose="02020603050405020304" charset="0"/>
                <a:ea typeface="楷体" panose="02010609060101010101" charset="-122"/>
                <a:cs typeface="Times New Roman" panose="02020603050405020304" charset="0"/>
              </a:rPr>
              <a:t>=0，</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2</a:t>
            </a:r>
            <a:r>
              <a:rPr lang="en-US" altLang="zh-CN" sz="3200" b="1">
                <a:latin typeface="Times New Roman" panose="02020603050405020304" charset="0"/>
                <a:ea typeface="楷体" panose="02010609060101010101" charset="-122"/>
                <a:cs typeface="Times New Roman" panose="02020603050405020304" charset="0"/>
              </a:rPr>
              <a:t>≠0             B．</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1</a:t>
            </a:r>
            <a:r>
              <a:rPr lang="en-US" altLang="zh-CN" sz="3200" b="1">
                <a:latin typeface="Times New Roman" panose="02020603050405020304" charset="0"/>
                <a:ea typeface="楷体" panose="02010609060101010101" charset="-122"/>
                <a:cs typeface="Times New Roman" panose="02020603050405020304" charset="0"/>
              </a:rPr>
              <a:t>=0，</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2</a:t>
            </a:r>
            <a:r>
              <a:rPr lang="en-US" altLang="zh-CN" sz="3200" b="1">
                <a:latin typeface="Times New Roman" panose="02020603050405020304" charset="0"/>
                <a:ea typeface="楷体" panose="02010609060101010101" charset="-122"/>
                <a:cs typeface="Times New Roman" panose="02020603050405020304" charset="0"/>
              </a:rPr>
              <a:t>=0 </a:t>
            </a:r>
          </a:p>
          <a:p>
            <a:pPr fontAlgn="auto">
              <a:lnSpc>
                <a:spcPct val="150000"/>
              </a:lnSpc>
            </a:pPr>
            <a:r>
              <a:rPr lang="en-US" altLang="zh-CN" sz="3200" b="1">
                <a:latin typeface="Times New Roman" panose="02020603050405020304" charset="0"/>
                <a:ea typeface="楷体" panose="02010609060101010101" charset="-122"/>
                <a:cs typeface="Times New Roman" panose="02020603050405020304" charset="0"/>
              </a:rPr>
              <a:t>C．</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1</a:t>
            </a:r>
            <a:r>
              <a:rPr lang="en-US" altLang="zh-CN" sz="3200" b="1">
                <a:latin typeface="Times New Roman" panose="02020603050405020304" charset="0"/>
                <a:ea typeface="楷体" panose="02010609060101010101" charset="-122"/>
                <a:cs typeface="Times New Roman" panose="02020603050405020304" charset="0"/>
              </a:rPr>
              <a:t>≠0，</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2</a:t>
            </a:r>
            <a:r>
              <a:rPr lang="en-US" altLang="zh-CN" sz="3200" b="1">
                <a:latin typeface="Times New Roman" panose="02020603050405020304" charset="0"/>
                <a:ea typeface="楷体" panose="02010609060101010101" charset="-122"/>
                <a:cs typeface="Times New Roman" panose="02020603050405020304" charset="0"/>
              </a:rPr>
              <a:t>=0             D．</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1</a:t>
            </a:r>
            <a:r>
              <a:rPr lang="en-US" altLang="zh-CN" sz="3200" b="1">
                <a:latin typeface="Times New Roman" panose="02020603050405020304" charset="0"/>
                <a:ea typeface="楷体" panose="02010609060101010101" charset="-122"/>
                <a:cs typeface="Times New Roman" panose="02020603050405020304" charset="0"/>
              </a:rPr>
              <a:t>≠0，</a:t>
            </a:r>
            <a:r>
              <a:rPr lang="en-US" altLang="zh-CN" sz="3200" b="1" i="1">
                <a:latin typeface="Times New Roman" panose="02020603050405020304" charset="0"/>
                <a:ea typeface="楷体" panose="02010609060101010101" charset="-122"/>
                <a:cs typeface="Times New Roman" panose="02020603050405020304" charset="0"/>
              </a:rPr>
              <a:t>f</a:t>
            </a:r>
            <a:r>
              <a:rPr lang="en-US" altLang="zh-CN" sz="3200" b="1" baseline="-25000">
                <a:latin typeface="Times New Roman" panose="02020603050405020304" charset="0"/>
                <a:ea typeface="楷体" panose="02010609060101010101" charset="-122"/>
                <a:cs typeface="Times New Roman" panose="02020603050405020304" charset="0"/>
              </a:rPr>
              <a:t>2</a:t>
            </a:r>
            <a:r>
              <a:rPr lang="en-US" altLang="zh-CN" sz="3200" b="1">
                <a:latin typeface="Times New Roman" panose="02020603050405020304" charset="0"/>
                <a:ea typeface="楷体" panose="02010609060101010101" charset="-122"/>
                <a:cs typeface="Times New Roman" panose="02020603050405020304" charset="0"/>
              </a:rPr>
              <a:t>≠0 </a:t>
            </a:r>
            <a:endParaRPr lang="zh-CN" altLang="en-US" sz="3200" b="1">
              <a:latin typeface="Times New Roman" panose="02020603050405020304" charset="0"/>
              <a:ea typeface="楷体" panose="02010609060101010101" charset="-122"/>
              <a:cs typeface="Times New Roman" panose="02020603050405020304" charset="0"/>
            </a:endParaRPr>
          </a:p>
        </p:txBody>
      </p:sp>
      <p:sp>
        <p:nvSpPr>
          <p:cNvPr id="7" name="文本框 6" title=""/>
          <p:cNvSpPr txBox="1"/>
          <p:nvPr>
            <p:custDataLst>
              <p:tags r:id="rId5"/>
            </p:custDataLst>
          </p:nvPr>
        </p:nvSpPr>
        <p:spPr>
          <a:xfrm>
            <a:off x="3487679" y="3803351"/>
            <a:ext cx="481222" cy="584775"/>
          </a:xfrm>
          <a:prstGeom prst="rect">
            <a:avLst/>
          </a:prstGeom>
          <a:noFill/>
        </p:spPr>
        <p:txBody>
          <a:bodyPr wrap="none" rtlCol="0" anchor="t">
            <a:spAutoFit/>
          </a:bodyPr>
          <a:lstStyle/>
          <a:p>
            <a:r>
              <a:rPr lang="en-US" altLang="zh-CN" sz="3200" b="1">
                <a:solidFill>
                  <a:srgbClr val="FF0000"/>
                </a:solidFill>
                <a:latin typeface="Times New Roman" panose="02020603050405020304" charset="0"/>
                <a:ea typeface="宋体" panose="02010600030101010101" pitchFamily="2" charset="-122"/>
                <a:cs typeface="Times New Roman" panose="02020603050405020304" charset="0"/>
                <a:sym typeface="+mn-ea"/>
              </a:rPr>
              <a:t>A</a:t>
            </a:r>
          </a:p>
        </p:txBody>
      </p:sp>
      <p:graphicFrame>
        <p:nvGraphicFramePr>
          <p:cNvPr id="5" name="对象 4" title=""/>
          <p:cNvGraphicFramePr>
            <a:graphicFrameLocks noChangeAspect="1"/>
          </p:cNvGraphicFramePr>
          <p:nvPr>
            <p:custDataLst>
              <p:tags r:id="rId6"/>
            </p:custDataLst>
          </p:nvPr>
        </p:nvGraphicFramePr>
        <p:xfrm>
          <a:off x="8476234" y="4187155"/>
          <a:ext cx="3032125" cy="1506855"/>
        </p:xfrm>
        <a:graphic>
          <a:graphicData uri="http://schemas.openxmlformats.org/presentationml/2006/ole">
            <mc:AlternateContent>
              <mc:Choice xmlns:v="urn:schemas-microsoft-com:vml" Requires="v">
                <p:oleObj spid="_x0000_s1038" r:id="rId7" imgW="3762375" imgH="1914525" progId="Paint.Picture">
                  <p:embed/>
                </p:oleObj>
              </mc:Choice>
              <mc:Fallback>
                <p:oleObj r:id="rId7" imgW="3762375" imgH="1914525" progId="Paint.Picture">
                  <p:embed/>
                  <p:pic>
                    <p:nvPicPr>
                      <p:cNvPr id="0" name="OLE substitute image"/>
                      <p:cNvPicPr/>
                      <p:nvPr/>
                    </p:nvPicPr>
                    <p:blipFill>
                      <a:blip r:embed="rId8"/>
                      <a:stretch>
                        <a:fillRect/>
                      </a:stretch>
                    </p:blipFill>
                    <p:spPr>
                      <a:xfrm>
                        <a:off x="8476234" y="4187155"/>
                        <a:ext cx="3032125" cy="1506855"/>
                      </a:xfrm>
                      <a:prstGeom prst="rect">
                        <a:avLst/>
                      </a:prstGeom>
                    </p:spPr>
                  </p:pic>
                </p:oleObj>
              </mc:Fallback>
            </mc:AlternateContent>
          </a:graphicData>
        </a:graphic>
      </p:graphicFrame>
      <p:grpSp>
        <p:nvGrpSpPr>
          <p:cNvPr id="12" name="组合 1" title=""/>
          <p:cNvGrpSpPr>
            <a:grpSpLocks noChangeAspect="1"/>
          </p:cNvGrpSpPr>
          <p:nvPr>
            <p:custDataLst>
              <p:tags r:id="rId9"/>
            </p:custDataLst>
          </p:nvPr>
        </p:nvGrpSpPr>
        <p:grpSpPr>
          <a:xfrm>
            <a:off x="4524644" y="831656"/>
            <a:ext cx="3215216" cy="601133"/>
            <a:chOff x="3564387" y="597378"/>
            <a:chExt cx="2247990" cy="419195"/>
          </a:xfrm>
        </p:grpSpPr>
        <p:sp>
          <p:nvSpPr>
            <p:cNvPr id="13" name="缺角矩形 12"/>
            <p:cNvSpPr/>
            <p:nvPr>
              <p:custDataLst>
                <p:tags r:id="rId10"/>
              </p:custDataLst>
            </p:nvPr>
          </p:nvSpPr>
          <p:spPr>
            <a:xfrm rot="3000000">
              <a:off x="4021489" y="597564"/>
              <a:ext cx="419195" cy="418816"/>
            </a:xfrm>
            <a:prstGeom prst="plaque">
              <a:avLst/>
            </a:prstGeom>
            <a:solidFill>
              <a:srgbClr val="00B9FA">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4" name="缺角矩形 13"/>
            <p:cNvSpPr/>
            <p:nvPr>
              <p:custDataLst>
                <p:tags r:id="rId11"/>
              </p:custDataLst>
            </p:nvPr>
          </p:nvSpPr>
          <p:spPr>
            <a:xfrm rot="3000000">
              <a:off x="4478782" y="597565"/>
              <a:ext cx="419195" cy="418815"/>
            </a:xfrm>
            <a:prstGeom prst="plaque">
              <a:avLst/>
            </a:prstGeom>
            <a:solidFill>
              <a:srgbClr val="FFBF53">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5" name="缺角矩形 14"/>
            <p:cNvSpPr/>
            <p:nvPr>
              <p:custDataLst>
                <p:tags r:id="rId12"/>
              </p:custDataLst>
            </p:nvPr>
          </p:nvSpPr>
          <p:spPr>
            <a:xfrm rot="3000000">
              <a:off x="4936077" y="597564"/>
              <a:ext cx="419195" cy="418816"/>
            </a:xfrm>
            <a:prstGeom prst="plaque">
              <a:avLst/>
            </a:prstGeom>
            <a:solidFill>
              <a:srgbClr val="00B050"/>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6" name="缺角矩形 15"/>
            <p:cNvSpPr/>
            <p:nvPr>
              <p:custDataLst>
                <p:tags r:id="rId13"/>
              </p:custDataLst>
            </p:nvPr>
          </p:nvSpPr>
          <p:spPr>
            <a:xfrm rot="3000000">
              <a:off x="3564194" y="597565"/>
              <a:ext cx="419195" cy="418815"/>
            </a:xfrm>
            <a:prstGeom prst="plaque">
              <a:avLst/>
            </a:prstGeom>
            <a:solidFill>
              <a:srgbClr val="F07474">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17" name="缺角矩形 16"/>
            <p:cNvSpPr/>
            <p:nvPr>
              <p:custDataLst>
                <p:tags r:id="rId14"/>
              </p:custDataLst>
            </p:nvPr>
          </p:nvSpPr>
          <p:spPr>
            <a:xfrm rot="3000000">
              <a:off x="5393369" y="597565"/>
              <a:ext cx="419195" cy="418815"/>
            </a:xfrm>
            <a:prstGeom prst="plaque">
              <a:avLst/>
            </a:prstGeom>
            <a:solidFill>
              <a:srgbClr val="FFBF53">
                <a:lumMod val="50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grpSp>
      <p:sp>
        <p:nvSpPr>
          <p:cNvPr id="18" name="TextBox 15" title=""/>
          <p:cNvSpPr txBox="1"/>
          <p:nvPr>
            <p:custDataLst>
              <p:tags r:id="rId15"/>
            </p:custDataLst>
          </p:nvPr>
        </p:nvSpPr>
        <p:spPr>
          <a:xfrm>
            <a:off x="4478078" y="774506"/>
            <a:ext cx="3306233" cy="605230"/>
          </a:xfrm>
          <a:prstGeom prst="rect">
            <a:avLst/>
          </a:prstGeom>
          <a:noFill/>
          <a:ln w="9525">
            <a:noFill/>
          </a:ln>
        </p:spPr>
        <p:txBody>
          <a:bodyPr anchor="t">
            <a:spAutoFit/>
          </a:bodyPr>
          <a:lstStyle/>
          <a:p>
            <a:pPr algn="dist" eaLnBrk="0" hangingPunct="0"/>
            <a:r>
              <a:rPr lang="zh-CN" altLang="en-US" sz="3333" b="1">
                <a:solidFill>
                  <a:sysClr val="window" lastClr="FFFFFF"/>
                </a:solidFill>
                <a:latin typeface="Arial" panose="020b0604020202020204" pitchFamily="34" charset="0"/>
                <a:ea typeface="宋体" panose="02010600030101010101" pitchFamily="2" charset="-122"/>
              </a:rPr>
              <a:t>基础巩固题</a:t>
            </a:r>
            <a:endParaRPr lang="en-US" altLang="zh-CN" sz="3333" b="1">
              <a:solidFill>
                <a:sysClr val="window" lastClr="FFFFFF"/>
              </a:solidFill>
              <a:latin typeface="Arial" panose="020b0604020202020204" pitchFamily="34"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 name="图片 9" title=""/>
          <p:cNvPicPr>
            <a:picLocks noChangeAspect="1"/>
          </p:cNvPicPr>
          <p:nvPr>
            <p:custDataLst>
              <p:tags r:id="rId4"/>
            </p:custDataLst>
          </p:nvPr>
        </p:nvPicPr>
        <p:blipFill>
          <a:blip r:embed="rId3"/>
          <a:stretch>
            <a:fillRect/>
          </a:stretch>
        </p:blipFill>
        <p:spPr>
          <a:xfrm>
            <a:off x="2870200" y="2798233"/>
            <a:ext cx="5252720" cy="3550920"/>
          </a:xfrm>
          <a:prstGeom prst="rect">
            <a:avLst/>
          </a:prstGeom>
        </p:spPr>
      </p:pic>
      <p:sp>
        <p:nvSpPr>
          <p:cNvPr id="2" name="文本框 1" title=""/>
          <p:cNvSpPr txBox="1"/>
          <p:nvPr>
            <p:custDataLst>
              <p:tags r:id="rId5"/>
            </p:custDataLst>
          </p:nvPr>
        </p:nvSpPr>
        <p:spPr>
          <a:xfrm>
            <a:off x="510919" y="1484828"/>
            <a:ext cx="11093451" cy="1077218"/>
          </a:xfrm>
          <a:prstGeom prst="rect">
            <a:avLst/>
          </a:prstGeom>
          <a:noFill/>
        </p:spPr>
        <p:txBody>
          <a:bodyPr wrap="square" rtlCol="0" anchor="t">
            <a:spAutoFit/>
          </a:bodyPr>
          <a:lstStyle/>
          <a:p>
            <a:r>
              <a:rPr lang="en-US" altLang="zh-CN" sz="3200" b="1">
                <a:solidFill>
                  <a:srgbClr val="0000FF"/>
                </a:solidFill>
                <a:latin typeface="Times New Roman" panose="02020603050405020304" charset="0"/>
                <a:ea typeface="楷体" panose="02010609060101010101" charset="-122"/>
                <a:cs typeface="Times New Roman" panose="02020603050405020304" charset="0"/>
              </a:rPr>
              <a:t>4. </a:t>
            </a:r>
            <a:r>
              <a:rPr lang="zh-CN" altLang="en-US" sz="3200" b="1">
                <a:latin typeface="Times New Roman" panose="02020603050405020304" charset="0"/>
                <a:ea typeface="楷体" panose="02010609060101010101" charset="-122"/>
                <a:cs typeface="Times New Roman" panose="02020603050405020304" charset="0"/>
              </a:rPr>
              <a:t>如图所示，请画出随传送带一起向上匀速运动的小物块的受力示意图。</a:t>
            </a:r>
          </a:p>
        </p:txBody>
      </p:sp>
      <p:sp>
        <p:nvSpPr>
          <p:cNvPr id="29" name="椭圆 28" title=""/>
          <p:cNvSpPr/>
          <p:nvPr>
            <p:custDataLst>
              <p:tags r:id="rId6"/>
            </p:custDataLst>
          </p:nvPr>
        </p:nvSpPr>
        <p:spPr>
          <a:xfrm rot="5282934">
            <a:off x="4921886" y="3929980"/>
            <a:ext cx="93980" cy="92075"/>
          </a:xfrm>
          <a:prstGeom prst="ellipse">
            <a:avLst/>
          </a:prstGeom>
          <a:solidFill>
            <a:srgbClr val="00E4A8"/>
          </a:solidFill>
          <a:ln w="9525" cap="flat" cmpd="sng">
            <a:solidFill>
              <a:srgbClr val="000000"/>
            </a:solidFill>
            <a:prstDash val="solid"/>
            <a:miter/>
            <a:headEnd type="none" w="med" len="med"/>
            <a:tailEnd type="none" w="med" len="med"/>
          </a:ln>
        </p:spPr>
        <p:txBody>
          <a:bodyPr/>
          <a:lstStyle/>
          <a:p>
            <a:endParaRPr lang="zh-CN" altLang="en-US" sz="3200" b="1" i="1">
              <a:latin typeface="Times New Roman" panose="02020603050405020304" charset="0"/>
              <a:cs typeface="Times New Roman" panose="02020603050405020304" charset="0"/>
            </a:endParaRPr>
          </a:p>
        </p:txBody>
      </p:sp>
      <p:sp>
        <p:nvSpPr>
          <p:cNvPr id="28" name="直接连接符 27" title=""/>
          <p:cNvSpPr/>
          <p:nvPr>
            <p:custDataLst>
              <p:tags r:id="rId7"/>
            </p:custDataLst>
          </p:nvPr>
        </p:nvSpPr>
        <p:spPr>
          <a:xfrm rot="5282934" flipH="1" flipV="1">
            <a:off x="5131436" y="3508975"/>
            <a:ext cx="281305" cy="641351"/>
          </a:xfrm>
          <a:prstGeom prst="line">
            <a:avLst/>
          </a:prstGeom>
          <a:ln w="34925" cap="flat" cmpd="sng">
            <a:solidFill>
              <a:srgbClr val="FF0000"/>
            </a:solidFill>
            <a:prstDash val="solid"/>
            <a:miter/>
            <a:headEnd type="none" w="med" len="med"/>
            <a:tailEnd type="triangle" w="med" len="med"/>
          </a:ln>
        </p:spPr>
        <p:txBody>
          <a:bodyPr/>
          <a:lstStyle/>
          <a:p/>
        </p:txBody>
      </p:sp>
      <p:sp>
        <p:nvSpPr>
          <p:cNvPr id="30" name="文本框 29" title=""/>
          <p:cNvSpPr txBox="1"/>
          <p:nvPr>
            <p:custDataLst>
              <p:tags r:id="rId8"/>
            </p:custDataLst>
          </p:nvPr>
        </p:nvSpPr>
        <p:spPr>
          <a:xfrm rot="21482934">
            <a:off x="5602606" y="3539379"/>
            <a:ext cx="382905" cy="584775"/>
          </a:xfrm>
          <a:prstGeom prst="rect">
            <a:avLst/>
          </a:prstGeom>
          <a:noFill/>
          <a:ln w="9525">
            <a:noFill/>
          </a:ln>
        </p:spPr>
        <p:txBody>
          <a:bodyPr wrap="square">
            <a:spAutoFit/>
          </a:bodyPr>
          <a:lstStyle/>
          <a:p>
            <a:pPr algn="l">
              <a:spcBef>
                <a:spcPct val="50000"/>
              </a:spcBef>
            </a:pPr>
            <a:r>
              <a:rPr lang="en-US" altLang="zh-CN" sz="3200" b="1" i="1">
                <a:solidFill>
                  <a:srgbClr val="FF0000"/>
                </a:solidFill>
                <a:latin typeface="Times New Roman" panose="02020603050405020304" charset="0"/>
                <a:ea typeface="宋体" panose="02010600030101010101" pitchFamily="2" charset="-122"/>
                <a:cs typeface="Times New Roman" panose="02020603050405020304" charset="0"/>
              </a:rPr>
              <a:t>f</a:t>
            </a:r>
            <a:endParaRPr lang="en-US" altLang="zh-CN" sz="3200" b="1" i="1" baseline="-250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nvGrpSpPr>
          <p:cNvPr id="18" name="组合 17" title=""/>
          <p:cNvGrpSpPr/>
          <p:nvPr>
            <p:custDataLst>
              <p:tags r:id="rId9"/>
            </p:custDataLst>
          </p:nvPr>
        </p:nvGrpSpPr>
        <p:grpSpPr>
          <a:xfrm>
            <a:off x="4569460" y="2798409"/>
            <a:ext cx="831851" cy="1182371"/>
            <a:chOff x="7727" y="2609"/>
            <a:chExt cx="1310" cy="1862"/>
          </a:xfrm>
        </p:grpSpPr>
        <p:sp>
          <p:nvSpPr>
            <p:cNvPr id="5" name="文本框 4"/>
            <p:cNvSpPr txBox="1"/>
            <p:nvPr>
              <p:custDataLst>
                <p:tags r:id="rId10"/>
              </p:custDataLst>
            </p:nvPr>
          </p:nvSpPr>
          <p:spPr>
            <a:xfrm>
              <a:off x="7867" y="2609"/>
              <a:ext cx="1170" cy="921"/>
            </a:xfrm>
            <a:prstGeom prst="rect">
              <a:avLst/>
            </a:prstGeom>
            <a:noFill/>
            <a:ln w="9525">
              <a:noFill/>
            </a:ln>
          </p:spPr>
          <p:txBody>
            <a:bodyPr wrap="square">
              <a:spAutoFit/>
            </a:bodyPr>
            <a:lstStyle/>
            <a:p>
              <a:pPr algn="l">
                <a:spcBef>
                  <a:spcPct val="50000"/>
                </a:spcBef>
              </a:pPr>
              <a:r>
                <a:rPr lang="en-US" altLang="zh-CN" sz="3200" b="1" i="1">
                  <a:solidFill>
                    <a:srgbClr val="FF0000"/>
                  </a:solidFill>
                  <a:latin typeface="Times New Roman" panose="02020603050405020304" charset="0"/>
                  <a:ea typeface="宋体" panose="02010600030101010101" pitchFamily="2" charset="-122"/>
                  <a:cs typeface="Times New Roman" panose="02020603050405020304" charset="0"/>
                </a:rPr>
                <a:t>F</a:t>
              </a:r>
              <a:r>
                <a:rPr lang="zh-CN" altLang="en-US" sz="3200" b="1" baseline="-25000">
                  <a:solidFill>
                    <a:srgbClr val="FF0000"/>
                  </a:solidFill>
                  <a:latin typeface="Times New Roman" panose="02020603050405020304" charset="0"/>
                  <a:ea typeface="宋体" panose="02010600030101010101" pitchFamily="2" charset="-122"/>
                  <a:cs typeface="Times New Roman" panose="02020603050405020304" charset="0"/>
                </a:rPr>
                <a:t>支</a:t>
              </a:r>
            </a:p>
          </p:txBody>
        </p:sp>
        <p:sp>
          <p:nvSpPr>
            <p:cNvPr id="22" name="直接连接符 21"/>
            <p:cNvSpPr/>
            <p:nvPr>
              <p:custDataLst>
                <p:tags r:id="rId11"/>
              </p:custDataLst>
            </p:nvPr>
          </p:nvSpPr>
          <p:spPr>
            <a:xfrm flipH="1" flipV="1">
              <a:off x="7727" y="3046"/>
              <a:ext cx="630" cy="1425"/>
            </a:xfrm>
            <a:prstGeom prst="line">
              <a:avLst/>
            </a:prstGeom>
            <a:ln w="34925" cap="flat" cmpd="sng">
              <a:solidFill>
                <a:srgbClr val="FF0000"/>
              </a:solidFill>
              <a:prstDash val="solid"/>
              <a:miter/>
              <a:headEnd type="none" w="med" len="med"/>
              <a:tailEnd type="triangle" w="med" len="med"/>
            </a:ln>
          </p:spPr>
          <p:txBody>
            <a:bodyPr/>
            <a:lstStyle/>
            <a:p/>
          </p:txBody>
        </p:sp>
      </p:grpSp>
      <p:grpSp>
        <p:nvGrpSpPr>
          <p:cNvPr id="6" name="组合 5" title=""/>
          <p:cNvGrpSpPr/>
          <p:nvPr>
            <p:custDataLst>
              <p:tags r:id="rId12"/>
            </p:custDataLst>
          </p:nvPr>
        </p:nvGrpSpPr>
        <p:grpSpPr>
          <a:xfrm>
            <a:off x="4969511" y="3980780"/>
            <a:ext cx="431800" cy="1320164"/>
            <a:chOff x="8357" y="4471"/>
            <a:chExt cx="680" cy="2079"/>
          </a:xfrm>
        </p:grpSpPr>
        <p:sp>
          <p:nvSpPr>
            <p:cNvPr id="21" name="文本框 20"/>
            <p:cNvSpPr txBox="1"/>
            <p:nvPr>
              <p:custDataLst>
                <p:tags r:id="rId13"/>
              </p:custDataLst>
            </p:nvPr>
          </p:nvSpPr>
          <p:spPr>
            <a:xfrm>
              <a:off x="8392" y="5629"/>
              <a:ext cx="645" cy="921"/>
            </a:xfrm>
            <a:prstGeom prst="rect">
              <a:avLst/>
            </a:prstGeom>
            <a:noFill/>
            <a:ln w="9525">
              <a:noFill/>
            </a:ln>
          </p:spPr>
          <p:txBody>
            <a:bodyPr wrap="square">
              <a:spAutoFit/>
            </a:bodyPr>
            <a:lstStyle/>
            <a:p>
              <a:pPr algn="l">
                <a:spcBef>
                  <a:spcPct val="50000"/>
                </a:spcBef>
              </a:pPr>
              <a:r>
                <a:rPr lang="en-US" altLang="zh-CN" sz="3200" b="1" i="1">
                  <a:solidFill>
                    <a:srgbClr val="FF0000"/>
                  </a:solidFill>
                  <a:latin typeface="Times New Roman" panose="02020603050405020304" charset="0"/>
                  <a:ea typeface="宋体" panose="02010600030101010101" pitchFamily="2" charset="-122"/>
                  <a:cs typeface="Times New Roman" panose="02020603050405020304" charset="0"/>
                </a:rPr>
                <a:t>G</a:t>
              </a:r>
            </a:p>
          </p:txBody>
        </p:sp>
        <p:sp>
          <p:nvSpPr>
            <p:cNvPr id="20" name="直接连接符 19"/>
            <p:cNvSpPr/>
            <p:nvPr>
              <p:custDataLst>
                <p:tags r:id="rId14"/>
              </p:custDataLst>
            </p:nvPr>
          </p:nvSpPr>
          <p:spPr>
            <a:xfrm>
              <a:off x="8357" y="4471"/>
              <a:ext cx="45" cy="1920"/>
            </a:xfrm>
            <a:prstGeom prst="line">
              <a:avLst/>
            </a:prstGeom>
            <a:ln w="34925" cap="flat" cmpd="sng">
              <a:solidFill>
                <a:srgbClr val="FF0000"/>
              </a:solidFill>
              <a:prstDash val="solid"/>
              <a:miter/>
              <a:headEnd type="none" w="med" len="med"/>
              <a:tailEnd type="triangle" w="med" len="med"/>
            </a:ln>
          </p:spPr>
          <p:txBody>
            <a:bodyPr/>
            <a:lstStyle/>
            <a:p/>
          </p:txBody>
        </p:sp>
      </p:grpSp>
      <p:grpSp>
        <p:nvGrpSpPr>
          <p:cNvPr id="23" name="组合 1" title=""/>
          <p:cNvGrpSpPr>
            <a:grpSpLocks noChangeAspect="1"/>
          </p:cNvGrpSpPr>
          <p:nvPr>
            <p:custDataLst>
              <p:tags r:id="rId15"/>
            </p:custDataLst>
          </p:nvPr>
        </p:nvGrpSpPr>
        <p:grpSpPr>
          <a:xfrm>
            <a:off x="4524644" y="831656"/>
            <a:ext cx="3215216" cy="601133"/>
            <a:chOff x="3564387" y="597378"/>
            <a:chExt cx="2247990" cy="419195"/>
          </a:xfrm>
        </p:grpSpPr>
        <p:sp>
          <p:nvSpPr>
            <p:cNvPr id="24" name="缺角矩形 23"/>
            <p:cNvSpPr/>
            <p:nvPr>
              <p:custDataLst>
                <p:tags r:id="rId16"/>
              </p:custDataLst>
            </p:nvPr>
          </p:nvSpPr>
          <p:spPr>
            <a:xfrm rot="3000000">
              <a:off x="4021489" y="597564"/>
              <a:ext cx="419195" cy="418816"/>
            </a:xfrm>
            <a:prstGeom prst="plaque">
              <a:avLst/>
            </a:prstGeom>
            <a:solidFill>
              <a:srgbClr val="00B9FA">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1" name="缺角矩形 30"/>
            <p:cNvSpPr/>
            <p:nvPr>
              <p:custDataLst>
                <p:tags r:id="rId17"/>
              </p:custDataLst>
            </p:nvPr>
          </p:nvSpPr>
          <p:spPr>
            <a:xfrm rot="3000000">
              <a:off x="4478782" y="597565"/>
              <a:ext cx="419195" cy="418815"/>
            </a:xfrm>
            <a:prstGeom prst="plaque">
              <a:avLst/>
            </a:prstGeom>
            <a:solidFill>
              <a:srgbClr val="FFBF53">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2" name="缺角矩形 31"/>
            <p:cNvSpPr/>
            <p:nvPr>
              <p:custDataLst>
                <p:tags r:id="rId18"/>
              </p:custDataLst>
            </p:nvPr>
          </p:nvSpPr>
          <p:spPr>
            <a:xfrm rot="3000000">
              <a:off x="4936077" y="597564"/>
              <a:ext cx="419195" cy="418816"/>
            </a:xfrm>
            <a:prstGeom prst="plaque">
              <a:avLst/>
            </a:prstGeom>
            <a:solidFill>
              <a:srgbClr val="00B050"/>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3" name="缺角矩形 32"/>
            <p:cNvSpPr/>
            <p:nvPr>
              <p:custDataLst>
                <p:tags r:id="rId19"/>
              </p:custDataLst>
            </p:nvPr>
          </p:nvSpPr>
          <p:spPr>
            <a:xfrm rot="3000000">
              <a:off x="3564194" y="597565"/>
              <a:ext cx="419195" cy="418815"/>
            </a:xfrm>
            <a:prstGeom prst="plaque">
              <a:avLst/>
            </a:prstGeom>
            <a:solidFill>
              <a:srgbClr val="F07474">
                <a:lumMod val="75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sp>
          <p:nvSpPr>
            <p:cNvPr id="34" name="缺角矩形 33"/>
            <p:cNvSpPr/>
            <p:nvPr>
              <p:custDataLst>
                <p:tags r:id="rId20"/>
              </p:custDataLst>
            </p:nvPr>
          </p:nvSpPr>
          <p:spPr>
            <a:xfrm rot="3000000">
              <a:off x="5393369" y="597565"/>
              <a:ext cx="419195" cy="418815"/>
            </a:xfrm>
            <a:prstGeom prst="plaque">
              <a:avLst/>
            </a:prstGeom>
            <a:solidFill>
              <a:srgbClr val="FFBF53">
                <a:lumMod val="50000"/>
              </a:srgbClr>
            </a:solidFill>
            <a:ln w="25400" cap="flat" cmpd="sng" algn="ctr">
              <a:noFill/>
              <a:prstDash val="solid"/>
            </a:ln>
            <a:effectLst/>
          </p:spPr>
          <p:txBody>
            <a:bodyPr anchor="ctr"/>
            <a:lstStyle/>
            <a:p>
              <a:pPr algn="ctr" defTabSz="1219170" eaLnBrk="0" fontAlgn="base" hangingPunct="0">
                <a:spcBef>
                  <a:spcPct val="0"/>
                </a:spcBef>
                <a:spcAft>
                  <a:spcPct val="0"/>
                </a:spcAft>
                <a:defRPr/>
              </a:pPr>
              <a:endParaRPr kumimoji="1" lang="zh-CN" altLang="en-US" sz="3333">
                <a:solidFill>
                  <a:sysClr val="windowText" lastClr="000000"/>
                </a:solidFill>
                <a:latin typeface="Times New Roman" panose="02020603050405020304" charset="0"/>
                <a:ea typeface="微软雅黑" panose="020b0503020204020204" pitchFamily="34" charset="-122"/>
                <a:cs typeface="+mn-ea"/>
              </a:endParaRPr>
            </a:p>
          </p:txBody>
        </p:sp>
      </p:grpSp>
      <p:sp>
        <p:nvSpPr>
          <p:cNvPr id="35" name="TextBox 15" title=""/>
          <p:cNvSpPr txBox="1"/>
          <p:nvPr>
            <p:custDataLst>
              <p:tags r:id="rId21"/>
            </p:custDataLst>
          </p:nvPr>
        </p:nvSpPr>
        <p:spPr>
          <a:xfrm>
            <a:off x="4478078" y="774506"/>
            <a:ext cx="3306233" cy="605230"/>
          </a:xfrm>
          <a:prstGeom prst="rect">
            <a:avLst/>
          </a:prstGeom>
          <a:noFill/>
          <a:ln w="9525">
            <a:noFill/>
          </a:ln>
        </p:spPr>
        <p:txBody>
          <a:bodyPr anchor="t">
            <a:spAutoFit/>
          </a:bodyPr>
          <a:lstStyle/>
          <a:p>
            <a:pPr algn="dist" eaLnBrk="0" hangingPunct="0"/>
            <a:r>
              <a:rPr lang="zh-CN" altLang="en-US" sz="3333" b="1">
                <a:solidFill>
                  <a:sysClr val="window" lastClr="FFFFFF"/>
                </a:solidFill>
                <a:latin typeface="Arial" panose="020b0604020202020204" pitchFamily="34" charset="0"/>
                <a:ea typeface="宋体" panose="02010600030101010101" pitchFamily="2" charset="-122"/>
              </a:rPr>
              <a:t>基础巩固题</a:t>
            </a:r>
            <a:endParaRPr lang="en-US" altLang="zh-CN" sz="3333" b="1">
              <a:solidFill>
                <a:sysClr val="window" lastClr="FFFFFF"/>
              </a:solidFill>
              <a:latin typeface="Arial" panose="020b0604020202020204" pitchFamily="34"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C_5_BD.1_1#acae234a5?sp=1&amp;vcp=1&amp;vis=1&amp;pid=216d00018&amp;color=0,0,0&amp;vtp=1&amp;bt=1&amp;bbb=1&amp;hb=1" title=""/>
          <p:cNvSpPr/>
          <p:nvPr>
            <p:custDataLst>
              <p:tags r:id="rId4"/>
            </p:custDataLst>
          </p:nvPr>
        </p:nvSpPr>
        <p:spPr>
          <a:xfrm>
            <a:off x="719328" y="1577904"/>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如图所示的绳结，有很多种打法，可应用于救援、攀岩、</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运输等，绳结能成形和起作用是因为绳和绳之间有(</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3" name="QC_5_BD.1_2#acae234a5?vcp=1&amp;vis=1&amp;pid=216d00018&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1548384" y="3140171"/>
            <a:ext cx="9095232" cy="11826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AN.2_1#acae234a5.bracket?vcp=1&amp;vis=1&amp;pid=216d00018&amp;color=0,0,0&amp;vpa=1&amp;vtp=1" title=""/>
          <p:cNvSpPr/>
          <p:nvPr>
            <p:custDataLst>
              <p:tags r:id="rId7"/>
            </p:custDataLst>
          </p:nvPr>
        </p:nvSpPr>
        <p:spPr>
          <a:xfrm>
            <a:off x="9970220" y="2307730"/>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sp>
        <p:nvSpPr>
          <p:cNvPr id="5" name="QC_5_BD.1_3#acae234a5.choices?vcp=1&amp;vis=1&amp;pid=216d00018&amp;color=0,0,0&amp;vtp=1&amp;bbb=1" title=""/>
          <p:cNvSpPr/>
          <p:nvPr>
            <p:custDataLst>
              <p:tags r:id="rId8"/>
            </p:custDataLst>
          </p:nvPr>
        </p:nvSpPr>
        <p:spPr>
          <a:xfrm>
            <a:off x="719328" y="4494838"/>
            <a:ext cx="10753344" cy="632799"/>
          </a:xfrm>
          <a:prstGeom prst="rect">
            <a:avLst/>
          </a:prstGeom>
          <a:noFill/>
        </p:spPr>
        <p:txBody>
          <a:bodyPr wrap="none" lIns="0" tIns="0" rIns="0" bIns="0" rtlCol="0" anchor="t"/>
          <a:lstStyle/>
          <a:p>
            <a:pPr latinLnBrk="1">
              <a:lnSpc>
                <a:spcPts val="5600"/>
              </a:lnSpc>
              <a:tabLst>
                <a:tab pos="2573636"/>
                <a:tab pos="5519795"/>
                <a:tab pos="8059565"/>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重力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吸引力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弹力</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摩擦力</a:t>
            </a:r>
            <a:endParaRPr lang="en-US" altLang="zh-CN" sz="3200"/>
          </a:p>
        </p:txBody>
      </p:sp>
      <p:sp>
        <p:nvSpPr>
          <p:cNvPr id="7" name="object 54" title="">
            <a:hlinkClick r:id="rId10" action="ppaction://hlinksldjump"/>
            <a:extLst>
              <a:ext uri="{FF2B5EF4-FFF2-40B4-BE49-F238E27FC236}">
                <a16:creationId xmlns:a16="http://schemas.microsoft.com/office/drawing/2014/main" id="{46F41D5B-E111-FA82-9821-00D1A12702EC}"/>
              </a:ext>
            </a:extLst>
          </p:cNvPr>
          <p:cNvSpPr/>
          <p:nvPr>
            <p:custDataLst>
              <p:tags r:id="rId9"/>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C_5_BD.3_1#13e471fed?vcp=1&amp;vis=1&amp;pid=216d00018&amp;color=0,0,0&amp;vtp=1&amp;bt=1&amp;bbb=1" title=""/>
          <p:cNvSpPr/>
          <p:nvPr>
            <p:custDataLst>
              <p:tags r:id="rId4"/>
            </p:custDataLst>
          </p:nvPr>
        </p:nvSpPr>
        <p:spPr>
          <a:xfrm>
            <a:off x="719328" y="1548693"/>
            <a:ext cx="10753344"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下列关于摩擦力的说法，正确的是(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5_AN.4_1#13e471fed.bracket?vcp=1&amp;vis=1&amp;pid=216d00018&amp;color=0,0,0&amp;vpa=2&amp;vtp=1" title=""/>
          <p:cNvSpPr/>
          <p:nvPr>
            <p:custDataLst>
              <p:tags r:id="rId5"/>
            </p:custDataLst>
          </p:nvPr>
        </p:nvSpPr>
        <p:spPr>
          <a:xfrm>
            <a:off x="7650354" y="1533452"/>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4" name="QC_5_BD.3_2#13e471fed.choices?vcp=1&amp;vis=1&amp;pid=216d00018&amp;color=0,0,0&amp;vtp=1&amp;bbb=1" title=""/>
          <p:cNvSpPr/>
          <p:nvPr>
            <p:custDataLst>
              <p:tags r:id="rId6"/>
            </p:custDataLst>
          </p:nvPr>
        </p:nvSpPr>
        <p:spPr>
          <a:xfrm>
            <a:off x="719328" y="2265141"/>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静止的物体不受摩擦力</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滑动摩擦力的方向与物体的相对运动方向相反</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滑动摩擦力的方向总是与物体的运动方向相反</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发生相对运动的两个物体间一定会产生滑动摩擦力</a:t>
            </a:r>
            <a:endParaRPr lang="en-US" altLang="zh-CN" sz="3200"/>
          </a:p>
        </p:txBody>
      </p:sp>
      <p:sp>
        <p:nvSpPr>
          <p:cNvPr id="5" name="object 54" title="">
            <a:hlinkClick r:id="rId8"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BD.5_1#a97a86bbb?sp=1&amp;vcp=1&amp;vis=1&amp;pid=216d00018&amp;color=0,0,0&amp;vtp=1&amp;bt=1&amp;bbb=1&amp;hb=1" title=""/>
          <p:cNvSpPr/>
          <p:nvPr>
            <p:custDataLst>
              <p:tags r:id="rId4"/>
            </p:custDataLst>
          </p:nvPr>
        </p:nvSpPr>
        <p:spPr>
          <a:xfrm>
            <a:off x="719328" y="536449"/>
            <a:ext cx="10753344" cy="3545332"/>
          </a:xfrm>
          <a:prstGeom prst="rect">
            <a:avLst/>
          </a:prstGeom>
          <a:noFill/>
        </p:spPr>
        <p:txBody>
          <a:bodyPr wrap="none" lIns="0" tIns="0" rIns="0" bIns="0" rtlCol="0" anchor="t"/>
          <a:lstStyle/>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3.[2024·镇江期中]</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学习摩擦力时，老师做了以下实验：如图</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甲，将牙刷放在木板上，向左拉动牙刷，观察到刷毛向右弯</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曲，如图乙，保持牙刷不动，向右拉动木板，观察到刷毛还</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是向右弯曲。图甲中木板相对于刷毛向</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运动，图乙中刷</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毛受到的摩擦力方向是</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的。</a:t>
            </a:r>
            <a:endParaRPr lang="en-US" altLang="zh-CN" sz="3200"/>
          </a:p>
        </p:txBody>
      </p:sp>
      <p:pic>
        <p:nvPicPr>
          <p:cNvPr id="3" name="QB_5_BD.5_2#a97a86bbb?vcp=1&amp;vis=1&amp;pid=216d00018&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2231136" y="4262372"/>
            <a:ext cx="7729728" cy="17800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5_AN.6_1#a97a86bbb.blank?vcp=1&amp;vis=1&amp;pid=216d00018&amp;color=0,0,0&amp;vpa=3&amp;vtp=1" title=""/>
          <p:cNvSpPr/>
          <p:nvPr>
            <p:custDataLst>
              <p:tags r:id="rId7"/>
            </p:custDataLst>
          </p:nvPr>
        </p:nvSpPr>
        <p:spPr>
          <a:xfrm>
            <a:off x="7650354" y="2671572"/>
            <a:ext cx="700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右</a:t>
            </a:r>
            <a:endParaRPr lang="en-US" altLang="zh-CN" sz="3200"/>
          </a:p>
        </p:txBody>
      </p:sp>
      <p:sp>
        <p:nvSpPr>
          <p:cNvPr id="5" name="QB_5_AN.7_1#a97a86bbb.blank?vcp=1&amp;vis=1&amp;pid=216d00018&amp;color=0,0,0&amp;vpa=4&amp;vtp=1&amp;bbb=1" title=""/>
          <p:cNvSpPr/>
          <p:nvPr>
            <p:custDataLst>
              <p:tags r:id="rId8"/>
            </p:custDataLst>
          </p:nvPr>
        </p:nvSpPr>
        <p:spPr>
          <a:xfrm>
            <a:off x="4805554" y="338658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向右</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a:extLst>
              <a:ext uri="{FF2B5EF4-FFF2-40B4-BE49-F238E27FC236}">
                <a16:creationId xmlns:a16="http://schemas.microsoft.com/office/drawing/2014/main" id="{BF14CB87-16A1-2706-3E0E-EB0434B9A58C}"/>
              </a:ext>
            </a:extLst>
          </p:cNvPr>
          <p:cNvSpPr txBox="1"/>
          <p:nvPr>
            <p:custDataLst>
              <p:tags r:id="rId3"/>
            </p:custDataLst>
          </p:nvPr>
        </p:nvSpPr>
        <p:spPr>
          <a:xfrm>
            <a:off x="655982" y="467140"/>
            <a:ext cx="7345018" cy="153888"/>
          </a:xfrm>
          <a:prstGeom prst="rect">
            <a:avLst/>
          </a:prstGeom>
          <a:noFill/>
        </p:spPr>
        <p:txBody>
          <a:bodyPr wrap="square" rtlCol="0">
            <a:spAutoFit/>
          </a:bodyPr>
          <a:lstStyle/>
          <a:p>
            <a:r>
              <a:rPr lang="zh-CN" altLang="en-US" sz="400">
                <a:solidFill>
                  <a:schemeClr val="bg1"/>
                </a:solidFill>
              </a:rPr>
              <a:t>教学目标</a:t>
            </a:r>
          </a:p>
        </p:txBody>
      </p:sp>
      <p:pic>
        <p:nvPicPr>
          <p:cNvPr id="77" name="图片 76" title="">
            <a:extLst>
              <a:ext uri="{FF2B5EF4-FFF2-40B4-BE49-F238E27FC236}">
                <a16:creationId xmlns:a16="http://schemas.microsoft.com/office/drawing/2014/main" id="{ACD15C92-68F8-848D-121E-3C459CEAE6FA}"/>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1" y="-606287"/>
            <a:ext cx="12192000" cy="6601586"/>
          </a:xfrm>
          <a:prstGeom prst="rect">
            <a:avLst/>
          </a:prstGeom>
          <a:ln>
            <a:noFill/>
          </a:ln>
          <a:effectLst>
            <a:outerShdw blurRad="292100" dist="139700" dir="2700000" algn="tl" rotWithShape="0">
              <a:srgbClr val="333333">
                <a:alpha val="65000"/>
              </a:srgbClr>
            </a:outerShdw>
          </a:effectLst>
        </p:spPr>
      </p:pic>
      <p:grpSp>
        <p:nvGrpSpPr>
          <p:cNvPr id="78" name="组合 77" title="">
            <a:extLst>
              <a:ext uri="{FF2B5EF4-FFF2-40B4-BE49-F238E27FC236}">
                <a16:creationId xmlns:a16="http://schemas.microsoft.com/office/drawing/2014/main" id="{939F4C1C-3891-A749-A422-0725C4434410}"/>
              </a:ext>
            </a:extLst>
          </p:cNvPr>
          <p:cNvGrpSpPr/>
          <p:nvPr>
            <p:custDataLst>
              <p:tags r:id="rId6"/>
            </p:custDataLst>
          </p:nvPr>
        </p:nvGrpSpPr>
        <p:grpSpPr>
          <a:xfrm>
            <a:off x="6660459" y="4357510"/>
            <a:ext cx="669925" cy="2091055"/>
            <a:chOff x="554" y="3826"/>
            <a:chExt cx="1055" cy="3293"/>
          </a:xfrm>
        </p:grpSpPr>
        <p:sp>
          <p:nvSpPr>
            <p:cNvPr id="79" name="矩形: 圆角 7">
              <a:extLst>
                <a:ext uri="{FF2B5EF4-FFF2-40B4-BE49-F238E27FC236}">
                  <a16:creationId xmlns:a16="http://schemas.microsoft.com/office/drawing/2014/main" id="{6DAF7CB4-3039-0A66-037D-2FF62950C8AD}"/>
                </a:ext>
              </a:extLst>
            </p:cNvPr>
            <p:cNvSpPr/>
            <p:nvPr>
              <p:custDataLst>
                <p:tags r:id="rId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0" name="流程图: 可选过程 79">
              <a:extLst>
                <a:ext uri="{FF2B5EF4-FFF2-40B4-BE49-F238E27FC236}">
                  <a16:creationId xmlns:a16="http://schemas.microsoft.com/office/drawing/2014/main" id="{5858B14E-1BC9-D043-1134-DC15E9C93BF1}"/>
                </a:ext>
              </a:extLst>
            </p:cNvPr>
            <p:cNvSpPr/>
            <p:nvPr>
              <p:custDataLst>
                <p:tags r:id="rId8"/>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81" name="文本框 80">
              <a:extLst>
                <a:ext uri="{FF2B5EF4-FFF2-40B4-BE49-F238E27FC236}">
                  <a16:creationId xmlns:a16="http://schemas.microsoft.com/office/drawing/2014/main" id="{75EC2A0E-3B81-AEDC-1C5E-EC763A39DE12}"/>
                </a:ext>
              </a:extLst>
            </p:cNvPr>
            <p:cNvSpPr txBox="1"/>
            <p:nvPr>
              <p:custDataLst>
                <p:tags r:id="rId9"/>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82" name="组合 81" title="">
            <a:extLst>
              <a:ext uri="{FF2B5EF4-FFF2-40B4-BE49-F238E27FC236}">
                <a16:creationId xmlns:a16="http://schemas.microsoft.com/office/drawing/2014/main" id="{66BBC68D-B630-B618-970E-61BDE8B960CD}"/>
              </a:ext>
            </a:extLst>
          </p:cNvPr>
          <p:cNvGrpSpPr/>
          <p:nvPr>
            <p:custDataLst>
              <p:tags r:id="rId10"/>
            </p:custDataLst>
          </p:nvPr>
        </p:nvGrpSpPr>
        <p:grpSpPr>
          <a:xfrm>
            <a:off x="5580142" y="4357510"/>
            <a:ext cx="669925" cy="2091055"/>
            <a:chOff x="554" y="3826"/>
            <a:chExt cx="1055" cy="3293"/>
          </a:xfrm>
        </p:grpSpPr>
        <p:sp>
          <p:nvSpPr>
            <p:cNvPr id="83" name="矩形: 圆角 7">
              <a:extLst>
                <a:ext uri="{FF2B5EF4-FFF2-40B4-BE49-F238E27FC236}">
                  <a16:creationId xmlns:a16="http://schemas.microsoft.com/office/drawing/2014/main" id="{BBA0EBAB-D2AA-9766-87C7-F3E782E2FB43}"/>
                </a:ext>
              </a:extLst>
            </p:cNvPr>
            <p:cNvSpPr/>
            <p:nvPr>
              <p:custDataLst>
                <p:tags r:id="rId1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4" name="流程图: 可选过程 83">
              <a:extLst>
                <a:ext uri="{FF2B5EF4-FFF2-40B4-BE49-F238E27FC236}">
                  <a16:creationId xmlns:a16="http://schemas.microsoft.com/office/drawing/2014/main" id="{BED75152-9318-93DA-C9E4-024A06DF2750}"/>
                </a:ext>
              </a:extLst>
            </p:cNvPr>
            <p:cNvSpPr/>
            <p:nvPr>
              <p:custDataLst>
                <p:tags r:id="rId12"/>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85" name="文本框 84">
              <a:extLst>
                <a:ext uri="{FF2B5EF4-FFF2-40B4-BE49-F238E27FC236}">
                  <a16:creationId xmlns:a16="http://schemas.microsoft.com/office/drawing/2014/main" id="{982956DB-0E6D-9D5D-7349-E2C58DE78A68}"/>
                </a:ext>
              </a:extLst>
            </p:cNvPr>
            <p:cNvSpPr txBox="1"/>
            <p:nvPr>
              <p:custDataLst>
                <p:tags r:id="rId13"/>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86" name="组合 85" title="">
            <a:extLst>
              <a:ext uri="{FF2B5EF4-FFF2-40B4-BE49-F238E27FC236}">
                <a16:creationId xmlns:a16="http://schemas.microsoft.com/office/drawing/2014/main" id="{9F5F675A-5685-60FB-FBBA-35B02E9E9059}"/>
              </a:ext>
            </a:extLst>
          </p:cNvPr>
          <p:cNvGrpSpPr/>
          <p:nvPr>
            <p:custDataLst>
              <p:tags r:id="rId14"/>
            </p:custDataLst>
          </p:nvPr>
        </p:nvGrpSpPr>
        <p:grpSpPr>
          <a:xfrm>
            <a:off x="7682718" y="4357510"/>
            <a:ext cx="669925" cy="2091055"/>
            <a:chOff x="554" y="3826"/>
            <a:chExt cx="1055" cy="3293"/>
          </a:xfrm>
        </p:grpSpPr>
        <p:sp>
          <p:nvSpPr>
            <p:cNvPr id="99" name="矩形: 圆角 7">
              <a:extLst>
                <a:ext uri="{FF2B5EF4-FFF2-40B4-BE49-F238E27FC236}">
                  <a16:creationId xmlns:a16="http://schemas.microsoft.com/office/drawing/2014/main" id="{5F527E21-AF28-B671-9FE2-8F09F0D0A67B}"/>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0" name="流程图: 可选过程 99">
              <a:extLst>
                <a:ext uri="{FF2B5EF4-FFF2-40B4-BE49-F238E27FC236}">
                  <a16:creationId xmlns:a16="http://schemas.microsoft.com/office/drawing/2014/main" id="{BD2D4BD4-BF19-0E27-8D94-F8F11C0CEEA7}"/>
                </a:ext>
              </a:extLst>
            </p:cNvPr>
            <p:cNvSpPr/>
            <p:nvPr>
              <p:custDataLst>
                <p:tags r:id="rId16"/>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01" name="文本框 100">
              <a:extLst>
                <a:ext uri="{FF2B5EF4-FFF2-40B4-BE49-F238E27FC236}">
                  <a16:creationId xmlns:a16="http://schemas.microsoft.com/office/drawing/2014/main" id="{90C89CFB-2994-2802-E84E-FF6B53D7D9A6}"/>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02" name="组合 101" title="">
            <a:extLst>
              <a:ext uri="{FF2B5EF4-FFF2-40B4-BE49-F238E27FC236}">
                <a16:creationId xmlns:a16="http://schemas.microsoft.com/office/drawing/2014/main" id="{6985093E-9DF0-7C82-684B-F6856E20B1FE}"/>
              </a:ext>
            </a:extLst>
          </p:cNvPr>
          <p:cNvGrpSpPr/>
          <p:nvPr>
            <p:custDataLst>
              <p:tags r:id="rId18"/>
            </p:custDataLst>
          </p:nvPr>
        </p:nvGrpSpPr>
        <p:grpSpPr>
          <a:xfrm>
            <a:off x="8712226" y="4357510"/>
            <a:ext cx="669925" cy="2091055"/>
            <a:chOff x="554" y="3826"/>
            <a:chExt cx="1055" cy="3293"/>
          </a:xfrm>
        </p:grpSpPr>
        <p:sp>
          <p:nvSpPr>
            <p:cNvPr id="103" name="矩形: 圆角 7">
              <a:extLst>
                <a:ext uri="{FF2B5EF4-FFF2-40B4-BE49-F238E27FC236}">
                  <a16:creationId xmlns:a16="http://schemas.microsoft.com/office/drawing/2014/main" id="{A30A8D79-3563-8737-1877-3563D0018EF5}"/>
                </a:ext>
              </a:extLst>
            </p:cNvPr>
            <p:cNvSpPr/>
            <p:nvPr>
              <p:custDataLst>
                <p:tags r:id="rId19"/>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4" name="流程图: 可选过程 103">
              <a:extLst>
                <a:ext uri="{FF2B5EF4-FFF2-40B4-BE49-F238E27FC236}">
                  <a16:creationId xmlns:a16="http://schemas.microsoft.com/office/drawing/2014/main" id="{308FA042-675D-119B-5D73-31637DBFB6D2}"/>
                </a:ext>
              </a:extLst>
            </p:cNvPr>
            <p:cNvSpPr/>
            <p:nvPr>
              <p:custDataLst>
                <p:tags r:id="rId20"/>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05" name="文本框 104">
              <a:extLst>
                <a:ext uri="{FF2B5EF4-FFF2-40B4-BE49-F238E27FC236}">
                  <a16:creationId xmlns:a16="http://schemas.microsoft.com/office/drawing/2014/main" id="{213C11E6-0D65-ACDC-1DE0-5D962685661E}"/>
                </a:ext>
              </a:extLst>
            </p:cNvPr>
            <p:cNvSpPr txBox="1"/>
            <p:nvPr>
              <p:custDataLst>
                <p:tags r:id="rId21"/>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中考考法</a:t>
              </a:r>
            </a:p>
          </p:txBody>
        </p:sp>
      </p:grpSp>
      <p:grpSp>
        <p:nvGrpSpPr>
          <p:cNvPr id="106" name="组合 105" title="">
            <a:extLst>
              <a:ext uri="{FF2B5EF4-FFF2-40B4-BE49-F238E27FC236}">
                <a16:creationId xmlns:a16="http://schemas.microsoft.com/office/drawing/2014/main" id="{02EC6C20-071E-E203-8F1E-92827E1685F9}"/>
              </a:ext>
            </a:extLst>
          </p:cNvPr>
          <p:cNvGrpSpPr/>
          <p:nvPr>
            <p:custDataLst>
              <p:tags r:id="rId22"/>
            </p:custDataLst>
          </p:nvPr>
        </p:nvGrpSpPr>
        <p:grpSpPr>
          <a:xfrm>
            <a:off x="9690955" y="4357510"/>
            <a:ext cx="669925" cy="2091055"/>
            <a:chOff x="554" y="3826"/>
            <a:chExt cx="1055" cy="3293"/>
          </a:xfrm>
        </p:grpSpPr>
        <p:sp>
          <p:nvSpPr>
            <p:cNvPr id="107" name="矩形: 圆角 7">
              <a:extLst>
                <a:ext uri="{FF2B5EF4-FFF2-40B4-BE49-F238E27FC236}">
                  <a16:creationId xmlns:a16="http://schemas.microsoft.com/office/drawing/2014/main" id="{14B6C5ED-6203-E3D7-2B7F-9AAAAD43EA83}"/>
                </a:ext>
              </a:extLst>
            </p:cNvPr>
            <p:cNvSpPr/>
            <p:nvPr>
              <p:custDataLst>
                <p:tags r:id="rId2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8" name="流程图: 可选过程 107">
              <a:extLst>
                <a:ext uri="{FF2B5EF4-FFF2-40B4-BE49-F238E27FC236}">
                  <a16:creationId xmlns:a16="http://schemas.microsoft.com/office/drawing/2014/main" id="{C191127B-A39A-07A7-C778-4F19D3780048}"/>
                </a:ext>
              </a:extLst>
            </p:cNvPr>
            <p:cNvSpPr/>
            <p:nvPr>
              <p:custDataLst>
                <p:tags r:id="rId24"/>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09" name="文本框 108">
              <a:extLst>
                <a:ext uri="{FF2B5EF4-FFF2-40B4-BE49-F238E27FC236}">
                  <a16:creationId xmlns:a16="http://schemas.microsoft.com/office/drawing/2014/main" id="{4BE5F9B9-200C-47CC-31E3-9A7F66F02255}"/>
                </a:ext>
              </a:extLst>
            </p:cNvPr>
            <p:cNvSpPr txBox="1"/>
            <p:nvPr>
              <p:custDataLst>
                <p:tags r:id="rId2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10" name="组合 109" title="">
            <a:extLst>
              <a:ext uri="{FF2B5EF4-FFF2-40B4-BE49-F238E27FC236}">
                <a16:creationId xmlns:a16="http://schemas.microsoft.com/office/drawing/2014/main" id="{9E36F362-E140-484D-8526-E6E79F597719}"/>
              </a:ext>
            </a:extLst>
          </p:cNvPr>
          <p:cNvGrpSpPr/>
          <p:nvPr>
            <p:custDataLst>
              <p:tags r:id="rId26"/>
            </p:custDataLst>
          </p:nvPr>
        </p:nvGrpSpPr>
        <p:grpSpPr>
          <a:xfrm>
            <a:off x="2472715" y="4346715"/>
            <a:ext cx="669925" cy="2091055"/>
            <a:chOff x="554" y="3826"/>
            <a:chExt cx="1055" cy="3293"/>
          </a:xfrm>
        </p:grpSpPr>
        <p:sp>
          <p:nvSpPr>
            <p:cNvPr id="111" name="矩形: 圆角 7">
              <a:extLst>
                <a:ext uri="{FF2B5EF4-FFF2-40B4-BE49-F238E27FC236}">
                  <a16:creationId xmlns:a16="http://schemas.microsoft.com/office/drawing/2014/main" id="{986931C7-6F04-7649-9E1A-BC9589083FDA}"/>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2" name="圆角矩形 8">
              <a:extLst>
                <a:ext uri="{FF2B5EF4-FFF2-40B4-BE49-F238E27FC236}">
                  <a16:creationId xmlns:a16="http://schemas.microsoft.com/office/drawing/2014/main" id="{9A21D81C-CCC2-2EDA-CFF5-C50E1C8BE9F8}"/>
                </a:ext>
              </a:extLst>
            </p:cNvPr>
            <p:cNvSpPr/>
            <p:nvPr>
              <p:custDataLst>
                <p:tags r:id="rId28"/>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13" name="文本框 112">
              <a:extLst>
                <a:ext uri="{FF2B5EF4-FFF2-40B4-BE49-F238E27FC236}">
                  <a16:creationId xmlns:a16="http://schemas.microsoft.com/office/drawing/2014/main" id="{BB391880-2F02-C54E-8834-CC645AAC4787}"/>
                </a:ext>
              </a:extLst>
            </p:cNvPr>
            <p:cNvSpPr txBox="1"/>
            <p:nvPr>
              <p:custDataLst>
                <p:tags r:id="rId29"/>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14" name="组合 113" title="">
            <a:extLst>
              <a:ext uri="{FF2B5EF4-FFF2-40B4-BE49-F238E27FC236}">
                <a16:creationId xmlns:a16="http://schemas.microsoft.com/office/drawing/2014/main" id="{A28F3174-9C88-E845-0E53-04AFB4087A4C}"/>
              </a:ext>
            </a:extLst>
          </p:cNvPr>
          <p:cNvGrpSpPr/>
          <p:nvPr>
            <p:custDataLst>
              <p:tags r:id="rId30"/>
            </p:custDataLst>
          </p:nvPr>
        </p:nvGrpSpPr>
        <p:grpSpPr>
          <a:xfrm>
            <a:off x="3492078" y="4357510"/>
            <a:ext cx="669925" cy="2091055"/>
            <a:chOff x="554" y="3826"/>
            <a:chExt cx="1055" cy="3293"/>
          </a:xfrm>
        </p:grpSpPr>
        <p:sp>
          <p:nvSpPr>
            <p:cNvPr id="115" name="矩形: 圆角 7">
              <a:extLst>
                <a:ext uri="{FF2B5EF4-FFF2-40B4-BE49-F238E27FC236}">
                  <a16:creationId xmlns:a16="http://schemas.microsoft.com/office/drawing/2014/main" id="{E5F16B94-9C6B-A28B-EACE-EF0439547037}"/>
                </a:ext>
              </a:extLst>
            </p:cNvPr>
            <p:cNvSpPr/>
            <p:nvPr>
              <p:custDataLst>
                <p:tags r:id="rId3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6" name="流程图: 可选过程 115">
              <a:extLst>
                <a:ext uri="{FF2B5EF4-FFF2-40B4-BE49-F238E27FC236}">
                  <a16:creationId xmlns:a16="http://schemas.microsoft.com/office/drawing/2014/main" id="{81C941FF-E01B-0F62-A2E7-9FECA18518D2}"/>
                </a:ext>
              </a:extLst>
            </p:cNvPr>
            <p:cNvSpPr/>
            <p:nvPr>
              <p:custDataLst>
                <p:tags r:id="rId32"/>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17" name="文本框 116">
              <a:extLst>
                <a:ext uri="{FF2B5EF4-FFF2-40B4-BE49-F238E27FC236}">
                  <a16:creationId xmlns:a16="http://schemas.microsoft.com/office/drawing/2014/main" id="{A39370C2-0DF4-CC10-FC65-68DE77E5F363}"/>
                </a:ext>
              </a:extLst>
            </p:cNvPr>
            <p:cNvSpPr txBox="1"/>
            <p:nvPr>
              <p:custDataLst>
                <p:tags r:id="rId33"/>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18" name="组合 117" title="">
            <a:extLst>
              <a:ext uri="{FF2B5EF4-FFF2-40B4-BE49-F238E27FC236}">
                <a16:creationId xmlns:a16="http://schemas.microsoft.com/office/drawing/2014/main" id="{DA72AFA3-142F-84E3-8C36-06B2D55028D9}"/>
              </a:ext>
            </a:extLst>
          </p:cNvPr>
          <p:cNvGrpSpPr/>
          <p:nvPr>
            <p:custDataLst>
              <p:tags r:id="rId34"/>
            </p:custDataLst>
          </p:nvPr>
        </p:nvGrpSpPr>
        <p:grpSpPr>
          <a:xfrm>
            <a:off x="4536110" y="4357510"/>
            <a:ext cx="669925" cy="2091055"/>
            <a:chOff x="554" y="3826"/>
            <a:chExt cx="1055" cy="3293"/>
          </a:xfrm>
        </p:grpSpPr>
        <p:sp>
          <p:nvSpPr>
            <p:cNvPr id="119" name="矩形: 圆角 7">
              <a:extLst>
                <a:ext uri="{FF2B5EF4-FFF2-40B4-BE49-F238E27FC236}">
                  <a16:creationId xmlns:a16="http://schemas.microsoft.com/office/drawing/2014/main" id="{E0A9FB56-23E7-5588-8582-0B0CF18548DC}"/>
                </a:ext>
              </a:extLst>
            </p:cNvPr>
            <p:cNvSpPr/>
            <p:nvPr>
              <p:custDataLst>
                <p:tags r:id="rId3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0" name="流程图: 可选过程 119">
              <a:extLst>
                <a:ext uri="{FF2B5EF4-FFF2-40B4-BE49-F238E27FC236}">
                  <a16:creationId xmlns:a16="http://schemas.microsoft.com/office/drawing/2014/main" id="{301F02D6-6FDB-1F87-9569-F7F31A026B8F}"/>
                </a:ext>
              </a:extLst>
            </p:cNvPr>
            <p:cNvSpPr/>
            <p:nvPr>
              <p:custDataLst>
                <p:tags r:id="rId3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21" name="文本框 120">
              <a:extLst>
                <a:ext uri="{FF2B5EF4-FFF2-40B4-BE49-F238E27FC236}">
                  <a16:creationId xmlns:a16="http://schemas.microsoft.com/office/drawing/2014/main" id="{FC84BD56-4005-B67D-BD02-69091B826B3F}"/>
                </a:ext>
              </a:extLst>
            </p:cNvPr>
            <p:cNvSpPr txBox="1"/>
            <p:nvPr>
              <p:custDataLst>
                <p:tags r:id="rId3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22" name="Picture 3" title="">
            <a:extLst>
              <a:ext uri="{FF2B5EF4-FFF2-40B4-BE49-F238E27FC236}">
                <a16:creationId xmlns:a16="http://schemas.microsoft.com/office/drawing/2014/main" id="{3BE4763B-AFCD-A5E7-6244-C7178BA8C238}"/>
              </a:ext>
            </a:extLst>
          </p:cNvPr>
          <p:cNvPicPr>
            <a:picLocks noChangeAspect="1" noChangeArrowheads="1"/>
          </p:cNvPicPr>
          <p:nvPr>
            <p:custDataLst>
              <p:tags r:id="rId39"/>
            </p:custDataLst>
          </p:nvPr>
        </p:nvPicPr>
        <p:blipFill>
          <a:blip r:embed="rId38">
            <a:extLst>
              <a:ext uri="{28A0092B-C50C-407E-A947-70E740481C1C}">
                <a14:useLocalDpi xmlns:a14="http://schemas.microsoft.com/office/drawing/2010/main"/>
              </a:ext>
            </a:extLst>
          </a:blip>
          <a:stretch>
            <a:fillRect/>
          </a:stretch>
        </p:blipFill>
        <p:spPr bwMode="auto">
          <a:xfrm>
            <a:off x="-834045" y="3423478"/>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 name="图片 122" title="">
            <a:extLst>
              <a:ext uri="{FF2B5EF4-FFF2-40B4-BE49-F238E27FC236}">
                <a16:creationId xmlns:a16="http://schemas.microsoft.com/office/drawing/2014/main" id="{F464B75C-D425-7D5F-4D63-8CB73DAA86EA}"/>
              </a:ext>
            </a:extLst>
          </p:cNvPr>
          <p:cNvPicPr>
            <a:picLocks noChangeAspect="1"/>
          </p:cNvPicPr>
          <p:nvPr>
            <p:custDataLst>
              <p:tags r:id="rId41"/>
            </p:custDataLst>
          </p:nvPr>
        </p:nvPicPr>
        <p:blipFill>
          <a:blip r:embed="rId40">
            <a:extLst>
              <a:ext uri="{28A0092B-C50C-407E-A947-70E740481C1C}">
                <a14:useLocalDpi xmlns:a14="http://schemas.microsoft.com/office/drawing/2010/main"/>
              </a:ext>
            </a:extLst>
          </a:blip>
          <a:stretch>
            <a:fillRect/>
          </a:stretch>
        </p:blipFill>
        <p:spPr>
          <a:xfrm>
            <a:off x="-89452" y="1480930"/>
            <a:ext cx="2385391" cy="2385391"/>
          </a:xfrm>
          <a:prstGeom prst="rect">
            <a:avLst/>
          </a:prstGeom>
        </p:spPr>
      </p:pic>
      <p:sp>
        <p:nvSpPr>
          <p:cNvPr id="124" name="文本框 123" title="">
            <a:extLst>
              <a:ext uri="{FF2B5EF4-FFF2-40B4-BE49-F238E27FC236}">
                <a16:creationId xmlns:a16="http://schemas.microsoft.com/office/drawing/2014/main" id="{B437AAA9-373F-3D13-DA73-6ACA1E130836}"/>
              </a:ext>
            </a:extLst>
          </p:cNvPr>
          <p:cNvSpPr txBox="1"/>
          <p:nvPr>
            <p:custDataLst>
              <p:tags r:id="rId42"/>
            </p:custDataLst>
          </p:nvPr>
        </p:nvSpPr>
        <p:spPr>
          <a:xfrm>
            <a:off x="285750" y="2449203"/>
            <a:ext cx="1761711"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Tree>
    <p:extLst>
      <p:ext uri="{BB962C8B-B14F-4D97-AF65-F5344CB8AC3E}">
        <p14:creationId xmlns:p14="http://schemas.microsoft.com/office/powerpoint/2010/main" val="339535024"/>
      </p:ext>
    </p:extLst>
  </p:cSld>
  <p:clrMapOvr>
    <a:masterClrMapping/>
  </p:clrMapOvr>
  <p:transition spd="slow">
    <p:push dir="u"/>
    <p:sndAc>
      <p:stSnd>
        <p:snd r:embed="rId43" name="chimes.wav"/>
      </p:stSnd>
    </p:sndAc>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5_AS.8_1#a97a86bbb?vcp=1&amp;vis=1&amp;pid=216d00018&amp;color=0,0,0&amp;vtp=1&amp;bt=1&amp;bbb=1&amp;hb=1" title=""/>
          <p:cNvSpPr/>
          <p:nvPr>
            <p:custDataLst>
              <p:tags r:id="rId4"/>
            </p:custDataLst>
          </p:nvPr>
        </p:nvSpPr>
        <p:spPr>
          <a:xfrm>
            <a:off x="719328" y="1611684"/>
            <a:ext cx="10753344" cy="2128520"/>
          </a:xfrm>
          <a:prstGeom prst="rect">
            <a:avLst/>
          </a:prstGeom>
          <a:noFill/>
        </p:spPr>
        <p:txBody>
          <a:bodyPr wrap="none" lIns="0" tIns="0" rIns="0" bIns="0" rtlCol="0" anchor="t"/>
          <a:lstStyle/>
          <a:p>
            <a:pPr latinLnBrk="1">
              <a:lnSpc>
                <a:spcPts val="5867"/>
              </a:lnSpc>
            </a:pPr>
            <a:r>
              <a:rPr lang="en-US" altLang="zh-CN" sz="3200">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无论是向左拉牙刷还是向右拉木板，刷毛均会向右</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弯曲，是摩擦力改变了刷毛的形状，这表明刷毛受到的摩擦</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力方向都是向右的。</a:t>
            </a:r>
            <a:endParaRPr lang="en-US" altLang="zh-CN" sz="3200"/>
          </a:p>
        </p:txBody>
      </p:sp>
      <p:pic>
        <p:nvPicPr>
          <p:cNvPr id="3" name="QB_5_AS.8_2#a97a86bbb?vcp=1&amp;vis=1&amp;pid=216d00018&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3413760" y="3903780"/>
            <a:ext cx="5376672" cy="12070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title="">
            <a:hlinkClick r:id="rId8"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B_5_BD.9_1#0c70d4d90?vcp=1&amp;vis=1&amp;pid=216d00018&amp;color=0,0,0&amp;vtp=1&amp;bt=1&amp;bbb=1&amp;hb=1" title=""/>
              <p:cNvSpPr/>
              <p:nvPr>
                <p:custDataLst>
                  <p:tags r:id="rId4"/>
                </p:custDataLst>
              </p:nvPr>
            </p:nvSpPr>
            <p:spPr>
              <a:xfrm>
                <a:off x="719328" y="1939937"/>
                <a:ext cx="10752672"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一个重</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40 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3200">
                    <a:solidFill>
                      <a:srgbClr val="000000"/>
                    </a:solidFill>
                    <a:latin typeface="Times New Roman" pitchFamily="34" charset="0"/>
                    <a:ea typeface="微软雅黑" panose="020b0503020204020204" pitchFamily="34" charset="-122"/>
                    <a:cs typeface="Times New Roman" pitchFamily="34" charset="-120"/>
                  </a:rPr>
                  <a:t>的物体放在水平桌面上，在</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的水</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平推力作用下静止不动，则物体受到的摩擦力为</a:t>
                </a:r>
                <a:r>
                  <a:rPr lang="en-US" altLang="zh-CN" sz="3200">
                    <a:solidFill>
                      <a:srgbClr val="000000"/>
                    </a:solidFill>
                    <a:latin typeface="SimSun" pitchFamily="34" charset="0"/>
                    <a:ea typeface="SimSun" pitchFamily="34" charset="-122"/>
                    <a:cs typeface="SimSun" pitchFamily="34" charset="-120"/>
                  </a:rPr>
                  <a:t>____</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；当</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推力为</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3200">
                    <a:solidFill>
                      <a:srgbClr val="000000"/>
                    </a:solidFill>
                    <a:latin typeface="Times New Roman" pitchFamily="34" charset="0"/>
                    <a:ea typeface="微软雅黑" panose="020b0503020204020204" pitchFamily="34" charset="-122"/>
                    <a:cs typeface="Times New Roman" pitchFamily="34" charset="-120"/>
                  </a:rPr>
                  <a:t>时，物体做匀速直线运动，则摩擦力为</a:t>
                </a:r>
                <a:r>
                  <a:rPr lang="en-US" altLang="zh-CN" sz="3200">
                    <a:solidFill>
                      <a:srgbClr val="000000"/>
                    </a:solidFill>
                    <a:latin typeface="SimSun" pitchFamily="34" charset="0"/>
                    <a:ea typeface="SimSun" pitchFamily="34" charset="-122"/>
                    <a:cs typeface="SimSun" pitchFamily="34" charset="-120"/>
                  </a:rPr>
                  <a:t>____</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当推力为</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20 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3200">
                    <a:solidFill>
                      <a:srgbClr val="000000"/>
                    </a:solidFill>
                    <a:latin typeface="Times New Roman" pitchFamily="34" charset="0"/>
                    <a:ea typeface="微软雅黑" panose="020b0503020204020204" pitchFamily="34" charset="-122"/>
                    <a:cs typeface="Times New Roman" pitchFamily="34" charset="-120"/>
                  </a:rPr>
                  <a:t>时，物体做加速运动，摩擦力为</a:t>
                </a:r>
                <a:r>
                  <a:rPr lang="en-US" altLang="zh-CN" sz="3200">
                    <a:solidFill>
                      <a:srgbClr val="000000"/>
                    </a:solidFill>
                    <a:latin typeface="SimSun" pitchFamily="34" charset="0"/>
                    <a:ea typeface="SimSun" pitchFamily="34" charset="-122"/>
                    <a:cs typeface="SimSun" pitchFamily="34" charset="-120"/>
                  </a:rPr>
                  <a:t>____</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p:sp>
            <p:nvSpPr>
              <p:cNvPr id="2" name="QB_5_BD.9_1#0c70d4d90?vcp=1&amp;vis=1&amp;pid=216d00018&amp;color=0,0,0&amp;vtp=1&amp;bt=1&amp;bbb=1&amp;hb=1"/>
              <p:cNvSpPr>
                <a:spLocks noRot="1" noChangeAspect="1" noMove="1" noResize="1" noEditPoints="1" noAdjustHandles="1" noChangeArrowheads="1" noChangeShapeType="1" noTextEdit="1"/>
              </p:cNvSpPr>
              <p:nvPr>
                <p:custDataLst>
                  <p:tags r:id="rId5"/>
                </p:custDataLst>
              </p:nvPr>
            </p:nvSpPr>
            <p:spPr>
              <a:xfrm>
                <a:off x="719328" y="1939937"/>
                <a:ext cx="10752672" cy="2867999"/>
              </a:xfrm>
              <a:prstGeom prst="rect">
                <a:avLst/>
              </a:prstGeom>
              <a:blipFill>
                <a:blip r:embed="rId6"/>
                <a:stretch>
                  <a:fillRect l="-2268" b="-8917"/>
                </a:stretch>
              </a:blipFill>
            </p:spPr>
            <p:txBody>
              <a:bodyPr/>
              <a:lstStyle/>
              <a:p>
                <a:r>
                  <a:rPr lang="zh-CN" altLang="en-US">
                    <a:noFill/>
                  </a:rPr>
                  <a:t> </a:t>
                </a:r>
              </a:p>
            </p:txBody>
          </p:sp>
        </mc:Fallback>
      </mc:AlternateContent>
      <p:pic>
        <p:nvPicPr>
          <p:cNvPr id="3" name="QB_5_BD.9_1#0c70d4d90?vcp=1&amp;vis=1&amp;pid=216d00018&amp;color=0,0,0&amp;tib=255,255,255&amp;iip=1&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1031791" y="2000896"/>
            <a:ext cx="1584960" cy="6096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5_AN.10_1#0c70d4d90.blank?vcp=1&amp;vis=1&amp;pid=216d00018&amp;color=0,0,0&amp;vpa=5&amp;vtp=1&amp;bbb=1" title=""/>
          <p:cNvSpPr/>
          <p:nvPr>
            <p:custDataLst>
              <p:tags r:id="rId9"/>
            </p:custDataLst>
          </p:nvPr>
        </p:nvSpPr>
        <p:spPr>
          <a:xfrm>
            <a:off x="9275953" y="2647750"/>
            <a:ext cx="7006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10</a:t>
            </a:r>
            <a:endParaRPr lang="en-US" altLang="zh-CN" sz="3200"/>
          </a:p>
        </p:txBody>
      </p:sp>
      <p:sp>
        <p:nvSpPr>
          <p:cNvPr id="5" name="QB_5_AN.11_1#0c70d4d90.blank?vcp=1&amp;vis=1&amp;pid=216d00018&amp;color=0,0,0&amp;vpa=6&amp;vtp=1&amp;bbb=1" title=""/>
          <p:cNvSpPr/>
          <p:nvPr>
            <p:custDataLst>
              <p:tags r:id="rId10"/>
            </p:custDataLst>
          </p:nvPr>
        </p:nvSpPr>
        <p:spPr>
          <a:xfrm>
            <a:off x="9684472" y="3392816"/>
            <a:ext cx="7006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18</a:t>
            </a:r>
            <a:endParaRPr lang="en-US" altLang="zh-CN" sz="3200"/>
          </a:p>
        </p:txBody>
      </p:sp>
      <p:sp>
        <p:nvSpPr>
          <p:cNvPr id="6" name="QB_5_AN.12_1#0c70d4d90.blank?vcp=1&amp;vis=1&amp;pid=216d00018&amp;color=0,0,0&amp;vpa=7&amp;vtp=1&amp;bbb=1" title=""/>
          <p:cNvSpPr/>
          <p:nvPr>
            <p:custDataLst>
              <p:tags r:id="rId11"/>
            </p:custDataLst>
          </p:nvPr>
        </p:nvSpPr>
        <p:spPr>
          <a:xfrm>
            <a:off x="8871672" y="4109096"/>
            <a:ext cx="7006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18</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B_5_AS.13_1#0c70d4d90?vcp=1&amp;vis=1&amp;pid=216d00018&amp;color=0,0,0&amp;vtp=1&amp;bt=1&amp;bbb=1&amp;hb=1" title=""/>
              <p:cNvSpPr/>
              <p:nvPr>
                <p:custDataLst>
                  <p:tags r:id="rId4"/>
                </p:custDataLst>
              </p:nvPr>
            </p:nvSpPr>
            <p:spPr>
              <a:xfrm>
                <a:off x="719328" y="1205623"/>
                <a:ext cx="10753344" cy="4363720"/>
              </a:xfrm>
              <a:prstGeom prst="rect">
                <a:avLst/>
              </a:prstGeom>
              <a:noFill/>
            </p:spPr>
            <p:txBody>
              <a:bodyPr wrap="none" lIns="0" tIns="0" rIns="0" bIns="0" rtlCol="0" anchor="t"/>
              <a:lstStyle/>
              <a:p>
                <a:pPr latinLnBrk="1">
                  <a:lnSpc>
                    <a:spcPts val="5867"/>
                  </a:lnSpc>
                </a:pPr>
                <a:r>
                  <a:rPr lang="en-US" altLang="zh-CN" sz="3200">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用</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的力没有推动物体，所以物体处于静止状态，</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因此推力和摩擦力是一对平衡力，大小相等，即</a:t>
                </a:r>
              </a:p>
              <a:p>
                <a:pPr latinLnBrk="1">
                  <a:lnSpc>
                    <a:spcPts val="5867"/>
                  </a:lnSpc>
                </a:pP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3200">
                    <a:solidFill>
                      <a:srgbClr val="000000"/>
                    </a:solidFill>
                    <a:latin typeface="Times New Roman" pitchFamily="34" charset="0"/>
                    <a:ea typeface="微软雅黑" panose="020b0503020204020204" pitchFamily="34" charset="-122"/>
                    <a:cs typeface="Times New Roman" pitchFamily="34" charset="-120"/>
                  </a:rPr>
                  <a:t>；水平推力为</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时，物体做匀速直线运动，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所以推力和摩擦力是一对平衡力，则</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；当推力</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增加为</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20 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时，接触面受到的压力和接触面的粗糙程度都没</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变，所以摩擦力也不变，为</a:t>
                </a:r>
                <a14:m>
                  <m:oMathPara>
                    <m:oMathParaPr>
                      <m:jc/>
                    </m:oMathParaPr>
                    <m:o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18 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m:oMathPara>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p:sp>
            <p:nvSpPr>
              <p:cNvPr id="2" name="QB_5_AS.13_1#0c70d4d90?vcp=1&amp;vis=1&amp;pid=216d00018&amp;color=0,0,0&amp;vtp=1&amp;bt=1&amp;bbb=1&amp;hb=1"/>
              <p:cNvSpPr>
                <a:spLocks noRot="1" noChangeAspect="1" noMove="1" noResize="1" noEditPoints="1" noAdjustHandles="1" noChangeArrowheads="1" noChangeShapeType="1" noTextEdit="1"/>
              </p:cNvSpPr>
              <p:nvPr>
                <p:custDataLst>
                  <p:tags r:id="rId5"/>
                </p:custDataLst>
              </p:nvPr>
            </p:nvSpPr>
            <p:spPr>
              <a:xfrm>
                <a:off x="719328" y="1205623"/>
                <a:ext cx="10753344" cy="4363720"/>
              </a:xfrm>
              <a:prstGeom prst="rect">
                <a:avLst/>
              </a:prstGeom>
              <a:blipFill>
                <a:blip r:embed="rId6"/>
                <a:stretch>
                  <a:fillRect l="-2268" r="-4535" b="-5866"/>
                </a:stretch>
              </a:blipFill>
            </p:spPr>
            <p:txBody>
              <a:bodyPr/>
              <a:lstStyle/>
              <a:p>
                <a:r>
                  <a:rPr lang="zh-CN" altLang="en-US">
                    <a:noFill/>
                  </a:rPr>
                  <a:t> </a:t>
                </a:r>
              </a:p>
            </p:txBody>
          </p:sp>
        </mc:Fallback>
      </mc:AlternateContent>
      <p:sp>
        <p:nvSpPr>
          <p:cNvPr id="3" name="object 54" title="">
            <a:hlinkClick r:id="rId8"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O_5_BD.14_1#520c3819e?vcp=1&amp;vis=1&amp;pid=216d00018&amp;color=0,0,0&amp;vtp=1&amp;bt=1&amp;bbb=1&amp;hb=1" title=""/>
          <p:cNvSpPr/>
          <p:nvPr>
            <p:custDataLst>
              <p:tags r:id="rId4"/>
            </p:custDataLst>
          </p:nvPr>
        </p:nvSpPr>
        <p:spPr>
          <a:xfrm>
            <a:off x="719328" y="536448"/>
            <a:ext cx="10753344" cy="1129453"/>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5.[2024·莆田期末]</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某学习小组探究影响滑动摩擦力大小的因</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素，其实验方案如图所示。</a:t>
            </a:r>
            <a:endParaRPr lang="en-US" altLang="zh-CN" sz="3200"/>
          </a:p>
        </p:txBody>
      </p:sp>
      <p:sp>
        <p:nvSpPr>
          <p:cNvPr id="3" name="QB_6_BD.15_1#a36285ebe?sp=1&amp;vcp=1&amp;vis=1&amp;pid=520c3819e&amp;color=0,0,0&amp;vtp=1&amp;bbb=1&amp;hb=1" title=""/>
          <p:cNvSpPr/>
          <p:nvPr>
            <p:custDataLst>
              <p:tags r:id="rId5"/>
            </p:custDataLst>
          </p:nvPr>
        </p:nvSpPr>
        <p:spPr>
          <a:xfrm>
            <a:off x="719328" y="1718395"/>
            <a:ext cx="10753344" cy="1722120"/>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（1）实验中，应沿水平方向拉着木块做</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运动；</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根据</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可知，在水平方向上滑动摩擦力大小等于拉</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力大小，即等于弹簧测力计示数。</a:t>
            </a:r>
            <a:endParaRPr lang="en-US" altLang="zh-CN" sz="3200"/>
          </a:p>
        </p:txBody>
      </p:sp>
      <p:pic>
        <p:nvPicPr>
          <p:cNvPr id="4" name="QB_6_BD.15_2#a36285ebe?vcp=1&amp;vis=1&amp;pid=520c3819e&amp;color=0,0,0&amp;tib=255,255,255&amp;vtp=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4217587" y="3607477"/>
            <a:ext cx="3744636" cy="2400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6_AN.16_1#a36285ebe.blank?vcp=1&amp;vis=1&amp;pid=520c3819e&amp;color=0,0,0&amp;vpa=8&amp;vtp=1&amp;bbb=1" title=""/>
          <p:cNvSpPr/>
          <p:nvPr>
            <p:custDataLst>
              <p:tags r:id="rId8"/>
            </p:custDataLst>
          </p:nvPr>
        </p:nvSpPr>
        <p:spPr>
          <a:xfrm>
            <a:off x="7853554" y="1675045"/>
            <a:ext cx="19198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匀速直线</a:t>
            </a:r>
            <a:endParaRPr lang="en-US" altLang="zh-CN" sz="3200"/>
          </a:p>
        </p:txBody>
      </p:sp>
      <p:sp>
        <p:nvSpPr>
          <p:cNvPr id="6" name="QB_6_AN.17_1#a36285ebe.blank?vcp=1&amp;vis=1&amp;pid=520c3819e&amp;color=0,0,0&amp;vpa=9&amp;vtp=1&amp;bbb=1" title=""/>
          <p:cNvSpPr/>
          <p:nvPr>
            <p:custDataLst>
              <p:tags r:id="rId9"/>
            </p:custDataLst>
          </p:nvPr>
        </p:nvSpPr>
        <p:spPr>
          <a:xfrm>
            <a:off x="1554354" y="2267712"/>
            <a:ext cx="19198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二力平衡</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B_6_AS.18_1#a36285ebe?vcp=1&amp;vis=1&amp;pid=520c3819e&amp;color=0,0,0&amp;vtp=1&amp;bt=1&amp;bbb=1&amp;hb=1" title=""/>
          <p:cNvSpPr/>
          <p:nvPr>
            <p:custDataLst>
              <p:tags r:id="rId4"/>
            </p:custDataLst>
          </p:nvPr>
        </p:nvSpPr>
        <p:spPr>
          <a:xfrm>
            <a:off x="719328" y="688509"/>
            <a:ext cx="10753344" cy="2128520"/>
          </a:xfrm>
          <a:prstGeom prst="rect">
            <a:avLst/>
          </a:prstGeom>
          <a:noFill/>
        </p:spPr>
        <p:txBody>
          <a:bodyPr wrap="none" lIns="0" tIns="0" rIns="0" bIns="0" rtlCol="0" anchor="t"/>
          <a:lstStyle/>
          <a:p>
            <a:pPr latinLnBrk="1">
              <a:lnSpc>
                <a:spcPts val="5867"/>
              </a:lnSpc>
            </a:pPr>
            <a:r>
              <a:rPr lang="en-US" altLang="zh-CN" sz="3200">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实验中，应在水平方向拉着木块做匀速直线运动；</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此时木块处于平衡状态，受力平衡，滑动摩擦力大小等于拉</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力大小，即等于弹簧测力计示数；</a:t>
            </a:r>
            <a:endParaRPr lang="en-US" altLang="zh-CN" sz="3200"/>
          </a:p>
        </p:txBody>
      </p:sp>
      <p:pic>
        <p:nvPicPr>
          <p:cNvPr id="3" name="QB_6_AS.18_2#a36285ebe?vcp=1&amp;vis=1&amp;pid=520c3819e&amp;color=0,0,0&amp;tib=255,255,255&amp;vtp=1" title=""/>
          <p:cNvPicPr>
            <a:picLocks noChangeAspect="1"/>
          </p:cNvPicPr>
          <p:nvPr>
            <p:custDataLst>
              <p:tags r:id="rId6"/>
            </p:custDataLst>
          </p:nvPr>
        </p:nvPicPr>
        <p:blipFill>
          <a:blip r:embed="rId5">
            <a:clrChange>
              <a:clrFrom>
                <a:srgbClr val="FFFFFF"/>
              </a:clrFrom>
              <a:clrTo>
                <a:srgbClr val="FFFFFF">
                  <a:alpha val="0"/>
                </a:srgbClr>
              </a:clrTo>
            </a:clrChange>
          </a:blip>
          <a:stretch>
            <a:fillRect/>
          </a:stretch>
        </p:blipFill>
        <p:spPr>
          <a:xfrm>
            <a:off x="3653859" y="2980606"/>
            <a:ext cx="4896475" cy="3053357"/>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20824" y="1832411"/>
            <a:ext cx="12031987" cy="3007996"/>
          </a:xfrm>
          <a:prstGeom prst="rect">
            <a:avLst/>
          </a:prstGeom>
        </p:spPr>
      </p:pic>
    </p:spTree>
  </p:cSld>
  <p:clrMapOvr>
    <a:masterClrMapping/>
  </p:clrMapOvr>
  <p:transition spd="slow">
    <p:random/>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 name="组合 25" title="">
            <a:extLst>
              <a:ext uri="{FF2B5EF4-FFF2-40B4-BE49-F238E27FC236}">
                <a16:creationId xmlns:a16="http://schemas.microsoft.com/office/drawing/2014/main" id="{00B47850-86C3-B18E-4B9F-2E884648FFB8}"/>
              </a:ext>
            </a:extLst>
          </p:cNvPr>
          <p:cNvGrpSpPr/>
          <p:nvPr>
            <p:custDataLst>
              <p:tags r:id="rId3"/>
            </p:custDataLst>
          </p:nvPr>
        </p:nvGrpSpPr>
        <p:grpSpPr>
          <a:xfrm>
            <a:off x="-30953" y="68211"/>
            <a:ext cx="12253906" cy="6721577"/>
            <a:chOff x="-30953" y="68211"/>
            <a:chExt cx="12253906" cy="6721577"/>
          </a:xfrm>
        </p:grpSpPr>
        <p:sp>
          <p:nvSpPr>
            <p:cNvPr id="2" name="椭圆 1">
              <a:extLst>
                <a:ext uri="{FF2B5EF4-FFF2-40B4-BE49-F238E27FC236}">
                  <a16:creationId xmlns:a16="http://schemas.microsoft.com/office/drawing/2014/main" id="{1C2C977D-E665-3FEE-5216-8D2BBA8D1B9B}"/>
                </a:ext>
              </a:extLst>
            </p:cNvPr>
            <p:cNvSpPr/>
            <p:nvPr>
              <p:custDataLst>
                <p:tags r:id="rId4"/>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a:extLst>
                <a:ext uri="{FF2B5EF4-FFF2-40B4-BE49-F238E27FC236}">
                  <a16:creationId xmlns:a16="http://schemas.microsoft.com/office/drawing/2014/main" id="{9DD05384-D56F-36FB-CAE1-CFC80EECB8F7}"/>
                </a:ext>
              </a:extLst>
            </p:cNvPr>
            <p:cNvSpPr/>
            <p:nvPr>
              <p:custDataLst>
                <p:tags r:id="rId5"/>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a:extLst>
                <a:ext uri="{FF2B5EF4-FFF2-40B4-BE49-F238E27FC236}">
                  <a16:creationId xmlns:a16="http://schemas.microsoft.com/office/drawing/2014/main" id="{4FB07BA2-AAC6-4B44-4E6F-D60DB14FCB16}"/>
                </a:ext>
              </a:extLst>
            </p:cNvPr>
            <p:cNvPicPr>
              <a:picLocks noChangeAspect="1"/>
            </p:cNvPicPr>
            <p:nvPr>
              <p:custDataLst>
                <p:tags r:id="rId7"/>
              </p:custDataLst>
            </p:nvPr>
          </p:nvPicPr>
          <p:blipFill>
            <a:blip r:embed="rId6">
              <a:biLevel thresh="50000"/>
              <a:extLst>
                <a:ext uri="{28A0092B-C50C-407E-A947-70E740481C1C}">
                  <a14:useLocalDpi xmlns:a14="http://schemas.microsoft.com/office/drawing/2010/main"/>
                </a:ext>
              </a:extLst>
            </a:blip>
            <a:stretch>
              <a:fillRect/>
            </a:stretch>
          </p:blipFill>
          <p:spPr>
            <a:xfrm flipH="1">
              <a:off x="5183699" y="1854708"/>
              <a:ext cx="1862510" cy="921894"/>
            </a:xfrm>
            <a:prstGeom prst="rect">
              <a:avLst/>
            </a:prstGeom>
          </p:spPr>
        </p:pic>
        <p:grpSp>
          <p:nvGrpSpPr>
            <p:cNvPr id="5" name="组合 4">
              <a:extLst>
                <a:ext uri="{FF2B5EF4-FFF2-40B4-BE49-F238E27FC236}">
                  <a16:creationId xmlns:a16="http://schemas.microsoft.com/office/drawing/2014/main" id="{FCC03ADD-7A31-2BE9-91D5-0704B1BD18D1}"/>
                </a:ext>
              </a:extLst>
            </p:cNvPr>
            <p:cNvGrpSpPr/>
            <p:nvPr>
              <p:custDataLst>
                <p:tags r:id="rId8"/>
              </p:custDataLst>
            </p:nvPr>
          </p:nvGrpSpPr>
          <p:grpSpPr>
            <a:xfrm>
              <a:off x="3036135" y="1275844"/>
              <a:ext cx="6157642" cy="4596494"/>
              <a:chOff x="3017080" y="416684"/>
              <a:chExt cx="6157841" cy="6157841"/>
            </a:xfrm>
          </p:grpSpPr>
          <p:sp>
            <p:nvSpPr>
              <p:cNvPr id="22" name="椭圆 21">
                <a:extLst>
                  <a:ext uri="{FF2B5EF4-FFF2-40B4-BE49-F238E27FC236}">
                    <a16:creationId xmlns:a16="http://schemas.microsoft.com/office/drawing/2014/main" id="{D4D2BA99-7D86-136B-9893-89CEC6929445}"/>
                  </a:ext>
                </a:extLst>
              </p:cNvPr>
              <p:cNvSpPr/>
              <p:nvPr>
                <p:custDataLst>
                  <p:tags r:id="rId9"/>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a:extLst>
                  <a:ext uri="{FF2B5EF4-FFF2-40B4-BE49-F238E27FC236}">
                    <a16:creationId xmlns:a16="http://schemas.microsoft.com/office/drawing/2014/main" id="{625982AC-1FFB-270E-3021-E07E36018E17}"/>
                  </a:ext>
                </a:extLst>
              </p:cNvPr>
              <p:cNvSpPr/>
              <p:nvPr>
                <p:custDataLst>
                  <p:tags r:id="rId10"/>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a:extLst>
                <a:ext uri="{FF2B5EF4-FFF2-40B4-BE49-F238E27FC236}">
                  <a16:creationId xmlns:a16="http://schemas.microsoft.com/office/drawing/2014/main" id="{0EA81705-6C5C-335E-6EF3-7F50C608CA27}"/>
                </a:ext>
              </a:extLst>
            </p:cNvPr>
            <p:cNvPicPr>
              <a:picLocks noChangeAspect="1"/>
            </p:cNvPicPr>
            <p:nvPr>
              <p:custDataLst>
                <p:tags r:id="rId12"/>
              </p:custDataLst>
            </p:nvPr>
          </p:nvPicPr>
          <p:blipFill>
            <a:blip r:embed="rId11">
              <a:extLst>
                <a:ext uri="{28A0092B-C50C-407E-A947-70E740481C1C}">
                  <a14:useLocalDpi xmlns:a14="http://schemas.microsoft.com/office/drawing/2010/main"/>
                </a:ext>
              </a:extLst>
            </a:blip>
            <a:stretch>
              <a:fillRect/>
            </a:stretch>
          </p:blipFill>
          <p:spPr>
            <a:xfrm>
              <a:off x="7704881" y="4663979"/>
              <a:ext cx="4518072" cy="2113170"/>
            </a:xfrm>
            <a:prstGeom prst="rect">
              <a:avLst/>
            </a:prstGeom>
          </p:spPr>
        </p:pic>
        <p:pic>
          <p:nvPicPr>
            <p:cNvPr id="7" name="图片 6">
              <a:extLst>
                <a:ext uri="{FF2B5EF4-FFF2-40B4-BE49-F238E27FC236}">
                  <a16:creationId xmlns:a16="http://schemas.microsoft.com/office/drawing/2014/main" id="{155C0D54-4D4E-2F99-9FFE-07F51F0708DC}"/>
                </a:ext>
              </a:extLst>
            </p:cNvPr>
            <p:cNvPicPr>
              <a:picLocks noChangeAspect="1"/>
            </p:cNvPicPr>
            <p:nvPr>
              <p:custDataLst>
                <p:tags r:id="rId14"/>
              </p:custDataLst>
            </p:nvPr>
          </p:nvPicPr>
          <p:blipFill>
            <a:blip r:embed="rId13">
              <a:extLst>
                <a:ext uri="{28A0092B-C50C-407E-A947-70E740481C1C}">
                  <a14:useLocalDpi xmlns:a14="http://schemas.microsoft.com/office/drawing/2010/main"/>
                </a:ext>
              </a:extLst>
            </a:blip>
            <a:stretch>
              <a:fillRect/>
            </a:stretch>
          </p:blipFill>
          <p:spPr>
            <a:xfrm>
              <a:off x="-30953" y="4067438"/>
              <a:ext cx="3589399" cy="2722350"/>
            </a:xfrm>
            <a:custGeom>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a:extLst>
                <a:ext uri="{FF2B5EF4-FFF2-40B4-BE49-F238E27FC236}">
                  <a16:creationId xmlns:a16="http://schemas.microsoft.com/office/drawing/2014/main" id="{B4380B59-368E-85BD-8448-8E58700DC43A}"/>
                </a:ext>
              </a:extLst>
            </p:cNvPr>
            <p:cNvPicPr>
              <a:picLocks noChangeAspect="1"/>
            </p:cNvPicPr>
            <p:nvPr>
              <p:custDataLst>
                <p:tags r:id="rId16"/>
              </p:custDataLst>
            </p:nvPr>
          </p:nvPicPr>
          <p:blipFill>
            <a:blip r:embed="rId1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96294" y="10927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a:extLst>
                <a:ext uri="{FF2B5EF4-FFF2-40B4-BE49-F238E27FC236}">
                  <a16:creationId xmlns:a16="http://schemas.microsoft.com/office/drawing/2014/main" id="{F96BC864-5562-18B4-59B9-2BA3BC32A504}"/>
                </a:ext>
              </a:extLst>
            </p:cNvPr>
            <p:cNvPicPr>
              <a:picLocks noChangeAspect="1"/>
            </p:cNvPicPr>
            <p:nvPr>
              <p:custDataLst>
                <p:tags r:id="rId18"/>
              </p:custDataLst>
            </p:nvPr>
          </p:nvPicPr>
          <p:blipFill>
            <a:blip r:embed="rId1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1595" y="13905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a:extLst>
                <a:ext uri="{FF2B5EF4-FFF2-40B4-BE49-F238E27FC236}">
                  <a16:creationId xmlns:a16="http://schemas.microsoft.com/office/drawing/2014/main" id="{3EB35979-414C-E076-CFA7-5E842DEB2D1C}"/>
                </a:ext>
              </a:extLst>
            </p:cNvPr>
            <p:cNvPicPr>
              <a:picLocks noChangeAspect="1"/>
            </p:cNvPicPr>
            <p:nvPr>
              <p:custDataLst>
                <p:tags r:id="rId20"/>
              </p:custDataLst>
            </p:nvPr>
          </p:nvPicPr>
          <p:blipFill>
            <a:blip r:embed="rId1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02901" y="72798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a:extLst>
                <a:ext uri="{FF2B5EF4-FFF2-40B4-BE49-F238E27FC236}">
                  <a16:creationId xmlns:a16="http://schemas.microsoft.com/office/drawing/2014/main" id="{BE170CC3-D5FB-8862-A9E1-B3665415A734}"/>
                </a:ext>
              </a:extLst>
            </p:cNvPr>
            <p:cNvPicPr>
              <a:picLocks noChangeAspect="1"/>
            </p:cNvPicPr>
            <p:nvPr>
              <p:custDataLst>
                <p:tags r:id="rId22"/>
              </p:custDataLst>
            </p:nvPr>
          </p:nvPicPr>
          <p:blipFill>
            <a:blip r:embed="rId2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996493" y="6821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a:extLst>
                <a:ext uri="{FF2B5EF4-FFF2-40B4-BE49-F238E27FC236}">
                  <a16:creationId xmlns:a16="http://schemas.microsoft.com/office/drawing/2014/main" id="{DCCAFD23-2D1E-7C6D-44D6-A6C8229987C5}"/>
                </a:ext>
              </a:extLst>
            </p:cNvPr>
            <p:cNvPicPr>
              <a:picLocks noChangeAspect="1"/>
            </p:cNvPicPr>
            <p:nvPr>
              <p:custDataLst>
                <p:tags r:id="rId24"/>
              </p:custDataLst>
            </p:nvPr>
          </p:nvPicPr>
          <p:blipFill>
            <a:blip r:embed="rId2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799315" y="755934"/>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a:extLst>
                <a:ext uri="{FF2B5EF4-FFF2-40B4-BE49-F238E27FC236}">
                  <a16:creationId xmlns:a16="http://schemas.microsoft.com/office/drawing/2014/main" id="{1503B9FD-17BA-3EAE-7000-1AD537CCFC29}"/>
                </a:ext>
              </a:extLst>
            </p:cNvPr>
            <p:cNvPicPr>
              <a:picLocks noChangeAspect="1"/>
            </p:cNvPicPr>
            <p:nvPr>
              <p:custDataLst>
                <p:tags r:id="rId26"/>
              </p:custDataLst>
            </p:nvPr>
          </p:nvPicPr>
          <p:blipFill>
            <a:blip r:embed="rId2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930443" y="934948"/>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a:extLst>
                <a:ext uri="{FF2B5EF4-FFF2-40B4-BE49-F238E27FC236}">
                  <a16:creationId xmlns:a16="http://schemas.microsoft.com/office/drawing/2014/main" id="{F78BDBCA-FC88-2709-49D9-11CE57370979}"/>
                </a:ext>
              </a:extLst>
            </p:cNvPr>
            <p:cNvPicPr>
              <a:picLocks noChangeAspect="1"/>
            </p:cNvPicPr>
            <p:nvPr>
              <p:custDataLst>
                <p:tags r:id="rId28"/>
              </p:custDataLst>
            </p:nvPr>
          </p:nvPicPr>
          <p:blipFill>
            <a:blip r:embed="rId2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1188" y="76733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a:extLst>
                <a:ext uri="{FF2B5EF4-FFF2-40B4-BE49-F238E27FC236}">
                  <a16:creationId xmlns:a16="http://schemas.microsoft.com/office/drawing/2014/main" id="{DE3A07C7-B57F-5C52-BBA5-F910BCB4736F}"/>
                </a:ext>
              </a:extLst>
            </p:cNvPr>
            <p:cNvPicPr>
              <a:picLocks noChangeAspect="1"/>
            </p:cNvPicPr>
            <p:nvPr>
              <p:custDataLst>
                <p:tags r:id="rId30"/>
              </p:custDataLst>
            </p:nvPr>
          </p:nvPicPr>
          <p:blipFill>
            <a:blip r:embed="rId2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67882" y="1608431"/>
              <a:ext cx="924530" cy="740133"/>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a:extLst>
                <a:ext uri="{FF2B5EF4-FFF2-40B4-BE49-F238E27FC236}">
                  <a16:creationId xmlns:a16="http://schemas.microsoft.com/office/drawing/2014/main" id="{35AB0F71-92BD-1975-EC7A-E23FB7DF9270}"/>
                </a:ext>
              </a:extLst>
            </p:cNvPr>
            <p:cNvPicPr>
              <a:picLocks noChangeAspect="1"/>
            </p:cNvPicPr>
            <p:nvPr>
              <p:custDataLst>
                <p:tags r:id="rId32"/>
              </p:custDataLst>
            </p:nvPr>
          </p:nvPicPr>
          <p:blipFill>
            <a:blip r:embed="rId31"/>
            <a:stretch>
              <a:fillRect/>
            </a:stretch>
          </p:blipFill>
          <p:spPr>
            <a:xfrm>
              <a:off x="4032863" y="2348565"/>
              <a:ext cx="594568" cy="100968"/>
            </a:xfrm>
            <a:custGeom>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a:extLst>
                <a:ext uri="{FF2B5EF4-FFF2-40B4-BE49-F238E27FC236}">
                  <a16:creationId xmlns:a16="http://schemas.microsoft.com/office/drawing/2014/main" id="{9B623F5A-4C60-D730-9E5F-042A3417E4DC}"/>
                </a:ext>
              </a:extLst>
            </p:cNvPr>
            <p:cNvPicPr>
              <a:picLocks noChangeAspect="1"/>
            </p:cNvPicPr>
            <p:nvPr>
              <p:custDataLst>
                <p:tags r:id="rId34"/>
              </p:custDataLst>
            </p:nvPr>
          </p:nvPicPr>
          <p:blipFill>
            <a:blip r:embed="rId3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538909">
              <a:off x="9473152" y="1726233"/>
              <a:ext cx="659806" cy="528208"/>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a:extLst>
                <a:ext uri="{FF2B5EF4-FFF2-40B4-BE49-F238E27FC236}">
                  <a16:creationId xmlns:a16="http://schemas.microsoft.com/office/drawing/2014/main" id="{8D10AB04-BE60-61A7-3B30-E00939EF10DB}"/>
                </a:ext>
              </a:extLst>
            </p:cNvPr>
            <p:cNvPicPr>
              <a:picLocks noChangeAspect="1"/>
            </p:cNvPicPr>
            <p:nvPr>
              <p:custDataLst>
                <p:tags r:id="rId36"/>
              </p:custDataLst>
            </p:nvPr>
          </p:nvPicPr>
          <p:blipFill>
            <a:blip r:embed="rId35">
              <a:grayscl/>
              <a:extLst>
                <a:ext uri="{28A0092B-C50C-407E-A947-70E740481C1C}">
                  <a14:useLocalDpi xmlns:a14="http://schemas.microsoft.com/office/drawing/2010/main"/>
                </a:ext>
              </a:extLst>
            </a:blip>
            <a:stretch>
              <a:fillRect/>
            </a:stretch>
          </p:blipFill>
          <p:spPr>
            <a:xfrm>
              <a:off x="4629216" y="3893875"/>
              <a:ext cx="3072825" cy="1247625"/>
            </a:xfrm>
            <a:prstGeom prst="rect">
              <a:avLst/>
            </a:prstGeom>
          </p:spPr>
        </p:pic>
        <p:pic>
          <p:nvPicPr>
            <p:cNvPr id="19" name="图片 18">
              <a:extLst>
                <a:ext uri="{FF2B5EF4-FFF2-40B4-BE49-F238E27FC236}">
                  <a16:creationId xmlns:a16="http://schemas.microsoft.com/office/drawing/2014/main" id="{4B4B3955-3125-5CA6-BEAB-D3FDFA6923C5}"/>
                </a:ext>
              </a:extLst>
            </p:cNvPr>
            <p:cNvPicPr>
              <a:picLocks noChangeAspect="1"/>
            </p:cNvPicPr>
            <p:nvPr>
              <p:custDataLst>
                <p:tags r:id="rId38"/>
              </p:custDataLst>
            </p:nvPr>
          </p:nvPicPr>
          <p:blipFill>
            <a:blip r:embed="rId37">
              <a:extLst>
                <a:ext uri="{28A0092B-C50C-407E-A947-70E740481C1C}">
                  <a14:useLocalDpi xmlns:a14="http://schemas.microsoft.com/office/drawing/2010/main"/>
                </a:ext>
              </a:extLst>
            </a:blip>
            <a:stretch>
              <a:fillRect/>
            </a:stretch>
          </p:blipFill>
          <p:spPr>
            <a:xfrm>
              <a:off x="5503535" y="3509207"/>
              <a:ext cx="1324182" cy="910066"/>
            </a:xfrm>
            <a:prstGeom prst="rect">
              <a:avLst/>
            </a:prstGeom>
          </p:spPr>
        </p:pic>
        <p:pic>
          <p:nvPicPr>
            <p:cNvPr id="24" name="图片 23">
              <a:extLst>
                <a:ext uri="{FF2B5EF4-FFF2-40B4-BE49-F238E27FC236}">
                  <a16:creationId xmlns:a16="http://schemas.microsoft.com/office/drawing/2014/main" id="{F319DE47-FA3E-DF57-88A6-F6183D58B267}"/>
                </a:ext>
              </a:extLst>
            </p:cNvPr>
            <p:cNvPicPr>
              <a:picLocks noChangeAspect="1"/>
            </p:cNvPicPr>
            <p:nvPr>
              <p:custDataLst>
                <p:tags r:id="rId40"/>
              </p:custDataLst>
            </p:nvPr>
          </p:nvPicPr>
          <p:blipFill>
            <a:blip r:embed="rId39">
              <a:extLst>
                <a:ext uri="{28A0092B-C50C-407E-A947-70E740481C1C}">
                  <a14:useLocalDpi xmlns:a14="http://schemas.microsoft.com/office/drawing/2010/main"/>
                </a:ext>
              </a:extLst>
            </a:blip>
            <a:stretch>
              <a:fillRect/>
            </a:stretch>
          </p:blipFill>
          <p:spPr>
            <a:xfrm>
              <a:off x="4046222" y="4464928"/>
              <a:ext cx="3673641" cy="2097382"/>
            </a:xfrm>
            <a:prstGeom prst="rect">
              <a:avLst/>
            </a:prstGeom>
          </p:spPr>
        </p:pic>
        <p:sp>
          <p:nvSpPr>
            <p:cNvPr id="25" name="文本框 24">
              <a:extLst>
                <a:ext uri="{FF2B5EF4-FFF2-40B4-BE49-F238E27FC236}">
                  <a16:creationId xmlns:a16="http://schemas.microsoft.com/office/drawing/2014/main" id="{6EE627E9-CFD1-4DD2-F85B-89BCF5BD86F7}"/>
                </a:ext>
              </a:extLst>
            </p:cNvPr>
            <p:cNvSpPr txBox="1"/>
            <p:nvPr>
              <p:custDataLst>
                <p:tags r:id="rId4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extLst>
      <p:ext uri="{BB962C8B-B14F-4D97-AF65-F5344CB8AC3E}">
        <p14:creationId xmlns:p14="http://schemas.microsoft.com/office/powerpoint/2010/main" val="4141597801"/>
      </p:ext>
    </p:extLst>
  </p:cSld>
  <p:clrMapOvr>
    <a:masterClrMapping/>
  </p:clrMapOvr>
  <p:transition spd="slow">
    <p:push dir="u"/>
    <p:sndAc>
      <p:stSnd>
        <p:snd r:embed="rId4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407" name="6401.EPS" title=""/>
          <p:cNvPicPr>
            <a:picLocks noChangeAspect="1"/>
          </p:cNvPicPr>
          <p:nvPr>
            <p:custDataLst>
              <p:tags r:id="rId4"/>
            </p:custDataLst>
          </p:nvPr>
        </p:nvPicPr>
        <p:blipFill>
          <a:blip r:embed="rId3"/>
          <a:stretch>
            <a:fillRect/>
          </a:stretch>
        </p:blipFill>
        <p:spPr>
          <a:xfrm>
            <a:off x="5638631" y="1811593"/>
            <a:ext cx="6196965" cy="3101975"/>
          </a:xfrm>
          <a:prstGeom prst="rect">
            <a:avLst/>
          </a:prstGeom>
        </p:spPr>
      </p:pic>
      <p:sp>
        <p:nvSpPr>
          <p:cNvPr id="100" name="文本框 99" title=""/>
          <p:cNvSpPr txBox="1"/>
          <p:nvPr>
            <p:custDataLst>
              <p:tags r:id="rId5"/>
            </p:custDataLst>
          </p:nvPr>
        </p:nvSpPr>
        <p:spPr>
          <a:xfrm>
            <a:off x="404064" y="875241"/>
            <a:ext cx="11184891" cy="5147563"/>
          </a:xfrm>
          <a:prstGeom prst="rect">
            <a:avLst/>
          </a:prstGeom>
          <a:noFill/>
          <a:ln w="9525">
            <a:noFill/>
          </a:ln>
        </p:spPr>
        <p:txBody>
          <a:bodyPr wrap="square">
            <a:spAutoFit/>
          </a:bodyPr>
          <a:lstStyle/>
          <a:p>
            <a:pPr>
              <a:lnSpc>
                <a:spcPct val="15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altLang="en-US" sz="3200" b="1">
                <a:solidFill>
                  <a:srgbClr val="000000"/>
                </a:solidFill>
                <a:latin typeface="楷体" panose="02010609060101010101" charset="-122"/>
                <a:ea typeface="楷体" panose="02010609060101010101" charset="-122"/>
                <a:cs typeface="楷体" panose="02010609060101010101" charset="-122"/>
              </a:rPr>
              <a:t>你是否想过</a:t>
            </a:r>
            <a:r>
              <a:rPr lang="en-US"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人为什么能在冰面上快速滑行，而不能在公路上滑行</a:t>
            </a:r>
            <a:r>
              <a:rPr lang="en-US" sz="3200" b="1">
                <a:solidFill>
                  <a:srgbClr val="000000"/>
                </a:solidFill>
                <a:latin typeface="楷体" panose="02010609060101010101" charset="-122"/>
                <a:ea typeface="楷体" panose="02010609060101010101" charset="-122"/>
                <a:cs typeface="楷体" panose="02010609060101010101" charset="-122"/>
              </a:rPr>
              <a:t>?</a:t>
            </a:r>
          </a:p>
          <a:p>
            <a:pPr>
              <a:lnSpc>
                <a:spcPct val="15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altLang="en-US" sz="3200" b="1">
                <a:solidFill>
                  <a:srgbClr val="000000"/>
                </a:solidFill>
                <a:latin typeface="楷体" panose="02010609060101010101" charset="-122"/>
                <a:ea typeface="楷体" panose="02010609060101010101" charset="-122"/>
                <a:cs typeface="楷体" panose="02010609060101010101" charset="-122"/>
              </a:rPr>
              <a:t>足球场上</a:t>
            </a:r>
            <a:r>
              <a:rPr lang="en-US" sz="3200" b="1">
                <a:solidFill>
                  <a:srgbClr val="000000"/>
                </a:solidFill>
                <a:latin typeface="楷体" panose="02010609060101010101" charset="-122"/>
                <a:ea typeface="楷体" panose="02010609060101010101" charset="-122"/>
                <a:cs typeface="楷体" panose="02010609060101010101" charset="-122"/>
              </a:rPr>
              <a:t>,</a:t>
            </a:r>
            <a:r>
              <a:rPr lang="zh-CN" altLang="en-US" sz="3200" b="1">
                <a:solidFill>
                  <a:srgbClr val="000000"/>
                </a:solidFill>
                <a:latin typeface="楷体" panose="02010609060101010101" charset="-122"/>
                <a:ea typeface="楷体" panose="02010609060101010101" charset="-122"/>
                <a:cs typeface="楷体" panose="02010609060101010101" charset="-122"/>
              </a:rPr>
              <a:t>守门员为</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a:lnSpc>
                <a:spcPct val="150000"/>
              </a:lnSpc>
            </a:pPr>
            <a:r>
              <a:rPr lang="zh-CN" altLang="en-US" sz="3200" b="1">
                <a:solidFill>
                  <a:srgbClr val="000000"/>
                </a:solidFill>
                <a:latin typeface="楷体" panose="02010609060101010101" charset="-122"/>
                <a:ea typeface="楷体" panose="02010609060101010101" charset="-122"/>
                <a:cs typeface="楷体" panose="02010609060101010101" charset="-122"/>
              </a:rPr>
              <a:t>什么能抓稳飞来的足球</a:t>
            </a:r>
            <a:r>
              <a:rPr lang="en-US" sz="3200" b="1">
                <a:solidFill>
                  <a:srgbClr val="000000"/>
                </a:solidFill>
                <a:latin typeface="楷体" panose="02010609060101010101" charset="-122"/>
                <a:ea typeface="楷体" panose="02010609060101010101" charset="-122"/>
                <a:cs typeface="楷体" panose="02010609060101010101" charset="-122"/>
              </a:rPr>
              <a:t>?</a:t>
            </a:r>
          </a:p>
          <a:p>
            <a:pPr>
              <a:lnSpc>
                <a:spcPct val="15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altLang="en-US" sz="3200" b="1">
                <a:solidFill>
                  <a:srgbClr val="000000"/>
                </a:solidFill>
                <a:latin typeface="楷体" panose="02010609060101010101" charset="-122"/>
                <a:ea typeface="楷体" panose="02010609060101010101" charset="-122"/>
                <a:cs typeface="楷体" panose="02010609060101010101" charset="-122"/>
              </a:rPr>
              <a:t>为什么磁浮列车能在</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a:lnSpc>
                <a:spcPct val="150000"/>
              </a:lnSpc>
            </a:pPr>
            <a:r>
              <a:rPr lang="zh-CN" altLang="en-US" sz="3200" b="1">
                <a:solidFill>
                  <a:srgbClr val="000000"/>
                </a:solidFill>
                <a:latin typeface="楷体" panose="02010609060101010101" charset="-122"/>
                <a:ea typeface="楷体" panose="02010609060101010101" charset="-122"/>
                <a:cs typeface="楷体" panose="02010609060101010101" charset="-122"/>
              </a:rPr>
              <a:t>轨道上高速行驶</a:t>
            </a:r>
            <a:r>
              <a:rPr lang="en-US" sz="3200" b="1">
                <a:solidFill>
                  <a:srgbClr val="000000"/>
                </a:solidFill>
                <a:latin typeface="楷体" panose="02010609060101010101" charset="-122"/>
                <a:ea typeface="楷体" panose="02010609060101010101" charset="-122"/>
                <a:cs typeface="楷体" panose="02010609060101010101" charset="-122"/>
              </a:rPr>
              <a:t>?</a:t>
            </a:r>
          </a:p>
          <a:p>
            <a:pPr>
              <a:lnSpc>
                <a:spcPct val="15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altLang="en-US" sz="3200" b="1">
                <a:solidFill>
                  <a:srgbClr val="000000"/>
                </a:solidFill>
                <a:latin typeface="楷体" panose="02010609060101010101" charset="-122"/>
                <a:ea typeface="楷体" panose="02010609060101010101" charset="-122"/>
                <a:cs typeface="楷体" panose="02010609060101010101" charset="-122"/>
              </a:rPr>
              <a:t>鞋底为什么有凹凸不平的花纹</a:t>
            </a:r>
            <a:r>
              <a:rPr lang="en-US" altLang="zh-CN" sz="3200" b="1">
                <a:solidFill>
                  <a:srgbClr val="000000"/>
                </a:solidFill>
                <a:latin typeface="楷体" panose="02010609060101010101" charset="-122"/>
                <a:ea typeface="楷体" panose="02010609060101010101" charset="-122"/>
                <a:cs typeface="楷体" panose="02010609060101010101" charset="-122"/>
              </a:rPr>
              <a:t>……</a:t>
            </a:r>
            <a:endParaRPr lang="zh-CN" altLang="en-US" sz="32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advTm="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95911" y="3365465"/>
            <a:ext cx="11536680" cy="1077218"/>
          </a:xfrm>
          <a:prstGeom prst="rect">
            <a:avLst/>
          </a:prstGeom>
          <a:noFill/>
        </p:spPr>
        <p:txBody>
          <a:bodyPr wrap="square" rtlCol="0" anchor="t">
            <a:spAutoFit/>
          </a:bodyPr>
          <a:lstStyle/>
          <a:p>
            <a:pPr defTabSz="1219170" fontAlgn="base">
              <a:spcBef>
                <a:spcPct val="0"/>
              </a:spcBef>
              <a:spcAft>
                <a:spcPct val="0"/>
              </a:spcAft>
              <a:defRPr/>
            </a:pPr>
            <a:r>
              <a:rPr lang="zh-CN" altLang="en-US" sz="3200" b="1">
                <a:latin typeface="Times New Roman" panose="02020603050405020304" charset="0"/>
                <a:ea typeface="宋体" panose="02010600030101010101" pitchFamily="2" charset="-122"/>
                <a:cs typeface="Times New Roman" panose="02020603050405020304" charset="0"/>
                <a:sym typeface="+mn-ea"/>
              </a:rPr>
              <a:t>       （</a:t>
            </a:r>
            <a:r>
              <a:rPr lang="en-US" altLang="zh-CN" sz="3200" b="1">
                <a:latin typeface="Times New Roman" panose="02020603050405020304" charset="0"/>
                <a:ea typeface="宋体" panose="02010600030101010101" pitchFamily="2" charset="-122"/>
                <a:cs typeface="Times New Roman" panose="02020603050405020304" charset="0"/>
                <a:sym typeface="+mn-ea"/>
              </a:rPr>
              <a:t>2</a:t>
            </a:r>
            <a:r>
              <a:rPr lang="zh-CN" altLang="en-US" sz="3200" b="1">
                <a:latin typeface="Times New Roman" panose="02020603050405020304" charset="0"/>
                <a:ea typeface="宋体" panose="02010600030101010101" pitchFamily="2" charset="-122"/>
                <a:cs typeface="Times New Roman" panose="02020603050405020304" charset="0"/>
                <a:sym typeface="+mn-ea"/>
              </a:rPr>
              <a:t>）手平放在桌面上，用力推或拉，使手在桌面上运动，感受有没有一个阻碍手运动的力；</a:t>
            </a:r>
            <a:endParaRPr lang="zh-CN" altLang="en-US" sz="3200" b="1">
              <a:latin typeface="Times New Roman" panose="02020603050405020304" charset="0"/>
              <a:ea typeface="宋体" panose="02010600030101010101" pitchFamily="2" charset="-122"/>
              <a:cs typeface="Times New Roman" panose="02020603050405020304" charset="0"/>
            </a:endParaRPr>
          </a:p>
        </p:txBody>
      </p:sp>
      <p:sp>
        <p:nvSpPr>
          <p:cNvPr id="3" name="文本框 2" title=""/>
          <p:cNvSpPr txBox="1"/>
          <p:nvPr>
            <p:custDataLst>
              <p:tags r:id="rId4"/>
            </p:custDataLst>
          </p:nvPr>
        </p:nvSpPr>
        <p:spPr>
          <a:xfrm>
            <a:off x="328295" y="4472059"/>
            <a:ext cx="11536045" cy="1077218"/>
          </a:xfrm>
          <a:prstGeom prst="rect">
            <a:avLst/>
          </a:prstGeom>
          <a:noFill/>
        </p:spPr>
        <p:txBody>
          <a:bodyPr wrap="square" rtlCol="0" anchor="t">
            <a:spAutoFit/>
          </a:bodyPr>
          <a:lstStyle/>
          <a:p>
            <a:r>
              <a:rPr lang="zh-CN" altLang="en-US" sz="3200" b="1">
                <a:latin typeface="Times New Roman" panose="02020603050405020304" charset="0"/>
                <a:ea typeface="宋体" panose="02010600030101010101" pitchFamily="2" charset="-122"/>
                <a:cs typeface="Times New Roman" panose="02020603050405020304" charset="0"/>
                <a:sym typeface="+mn-ea"/>
              </a:rPr>
              <a:t>       （</a:t>
            </a:r>
            <a:r>
              <a:rPr lang="en-US" altLang="zh-CN" sz="3200" b="1">
                <a:latin typeface="Times New Roman" panose="02020603050405020304" charset="0"/>
                <a:ea typeface="宋体" panose="02010600030101010101" pitchFamily="2" charset="-122"/>
                <a:cs typeface="Times New Roman" panose="02020603050405020304" charset="0"/>
                <a:sym typeface="+mn-ea"/>
              </a:rPr>
              <a:t>3</a:t>
            </a:r>
            <a:r>
              <a:rPr lang="zh-CN" altLang="en-US" sz="3200" b="1">
                <a:latin typeface="Times New Roman" panose="02020603050405020304" charset="0"/>
                <a:ea typeface="宋体" panose="02010600030101010101" pitchFamily="2" charset="-122"/>
                <a:cs typeface="Times New Roman" panose="02020603050405020304" charset="0"/>
                <a:sym typeface="+mn-ea"/>
              </a:rPr>
              <a:t>）手平放在桌面上，用力推或拉，但保持手不动，感受有没有一个阻碍手运动的力。</a:t>
            </a:r>
            <a:endParaRPr lang="zh-CN" altLang="en-US" sz="3200" b="1">
              <a:latin typeface="Times New Roman" panose="02020603050405020304" charset="0"/>
              <a:ea typeface="宋体" panose="02010600030101010101" pitchFamily="2" charset="-122"/>
              <a:cs typeface="Times New Roman" panose="02020603050405020304" charset="0"/>
            </a:endParaRPr>
          </a:p>
        </p:txBody>
      </p:sp>
      <p:sp>
        <p:nvSpPr>
          <p:cNvPr id="4" name="文本框 3" title=""/>
          <p:cNvSpPr txBox="1"/>
          <p:nvPr>
            <p:custDataLst>
              <p:tags r:id="rId5"/>
            </p:custDataLst>
          </p:nvPr>
        </p:nvSpPr>
        <p:spPr>
          <a:xfrm>
            <a:off x="295911" y="2141185"/>
            <a:ext cx="11600815" cy="1077218"/>
          </a:xfrm>
          <a:prstGeom prst="rect">
            <a:avLst/>
          </a:prstGeom>
          <a:noFill/>
        </p:spPr>
        <p:txBody>
          <a:bodyPr wrap="square" rtlCol="0" anchor="t">
            <a:spAutoFit/>
          </a:bodyPr>
          <a:lstStyle/>
          <a:p>
            <a:pPr defTabSz="1219170" fontAlgn="base">
              <a:spcBef>
                <a:spcPct val="0"/>
              </a:spcBef>
              <a:spcAft>
                <a:spcPct val="0"/>
              </a:spcAft>
              <a:defRPr/>
            </a:pPr>
            <a:r>
              <a:rPr lang="zh-CN" altLang="en-US" sz="3200" b="1">
                <a:latin typeface="Times New Roman" panose="02020603050405020304" charset="0"/>
                <a:ea typeface="宋体" panose="02010600030101010101" pitchFamily="2" charset="-122"/>
                <a:cs typeface="Times New Roman" panose="02020603050405020304" charset="0"/>
                <a:sym typeface="+mn-ea"/>
              </a:rPr>
              <a:t>       （</a:t>
            </a:r>
            <a:r>
              <a:rPr lang="en-US" altLang="zh-CN" sz="3200" b="1">
                <a:latin typeface="Times New Roman" panose="02020603050405020304" charset="0"/>
                <a:ea typeface="宋体" panose="02010600030101010101" pitchFamily="2" charset="-122"/>
                <a:cs typeface="Times New Roman" panose="02020603050405020304" charset="0"/>
                <a:sym typeface="+mn-ea"/>
              </a:rPr>
              <a:t>1</a:t>
            </a:r>
            <a:r>
              <a:rPr lang="zh-CN" altLang="en-US" sz="3200" b="1">
                <a:latin typeface="Times New Roman" panose="02020603050405020304" charset="0"/>
                <a:ea typeface="宋体" panose="02010600030101010101" pitchFamily="2" charset="-122"/>
                <a:cs typeface="Times New Roman" panose="02020603050405020304" charset="0"/>
                <a:sym typeface="+mn-ea"/>
              </a:rPr>
              <a:t>）手平放在桌面上，保持手不动，也不用力推或拉，感受有没有一个阻碍手运动的力；</a:t>
            </a:r>
            <a:endParaRPr lang="zh-CN" altLang="en-US" sz="3200" b="1">
              <a:latin typeface="Times New Roman" panose="02020603050405020304" charset="0"/>
              <a:ea typeface="宋体" panose="02010600030101010101" pitchFamily="2" charset="-122"/>
              <a:cs typeface="Times New Roman" panose="02020603050405020304" charset="0"/>
            </a:endParaRPr>
          </a:p>
        </p:txBody>
      </p:sp>
      <p:grpSp>
        <p:nvGrpSpPr>
          <p:cNvPr id="5" name="组合 4" title=""/>
          <p:cNvGrpSpPr/>
          <p:nvPr>
            <p:custDataLst>
              <p:tags r:id="rId6"/>
            </p:custDataLst>
          </p:nvPr>
        </p:nvGrpSpPr>
        <p:grpSpPr>
          <a:xfrm>
            <a:off x="3893820" y="734660"/>
            <a:ext cx="4699636" cy="598806"/>
            <a:chOff x="6049" y="1036"/>
            <a:chExt cx="7401" cy="943"/>
          </a:xfrm>
        </p:grpSpPr>
        <p:grpSp>
          <p:nvGrpSpPr>
            <p:cNvPr id="6" name="组合 18"/>
            <p:cNvGrpSpPr/>
            <p:nvPr>
              <p:custDataLst>
                <p:tags r:id="rId7"/>
              </p:custDataLst>
            </p:nvPr>
          </p:nvGrpSpPr>
          <p:grpSpPr>
            <a:xfrm>
              <a:off x="6049" y="1036"/>
              <a:ext cx="2811" cy="943"/>
              <a:chOff x="2173878" y="619149"/>
              <a:chExt cx="1784433" cy="599761"/>
            </a:xfrm>
          </p:grpSpPr>
          <p:sp>
            <p:nvSpPr>
              <p:cNvPr id="7" name="圆角矩形 6"/>
              <p:cNvSpPr/>
              <p:nvPr>
                <p:custDataLst>
                  <p:tags r:id="rId8"/>
                </p:custDataLst>
              </p:nvPr>
            </p:nvSpPr>
            <p:spPr>
              <a:xfrm>
                <a:off x="2173878" y="619149"/>
                <a:ext cx="1784433" cy="584591"/>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kumimoji="1" lang="zh-CN" altLang="en-US"/>
              </a:p>
            </p:txBody>
          </p:sp>
          <p:sp>
            <p:nvSpPr>
              <p:cNvPr id="10" name="矩形 1"/>
              <p:cNvSpPr>
                <a:spLocks noChangeArrowheads="1"/>
              </p:cNvSpPr>
              <p:nvPr>
                <p:custDataLst>
                  <p:tags r:id="rId9"/>
                </p:custDataLst>
              </p:nvPr>
            </p:nvSpPr>
            <p:spPr bwMode="auto">
              <a:xfrm>
                <a:off x="2204586" y="731741"/>
                <a:ext cx="1723016" cy="487169"/>
              </a:xfrm>
              <a:prstGeom prst="rect">
                <a:avLst/>
              </a:prstGeom>
              <a:noFill/>
              <a:ln w="9525">
                <a:noFill/>
                <a:miter lim="800000"/>
              </a:ln>
            </p:spPr>
            <p:txBody>
              <a:bodyPr wrap="none">
                <a:spAutoFit/>
              </a:bodyPr>
              <a:lstStyle/>
              <a:p>
                <a:pPr algn="ctr">
                  <a:lnSpc>
                    <a:spcPct val="80000"/>
                  </a:lnSpc>
                </a:pPr>
                <a:r>
                  <a:rPr lang="zh-CN" altLang="en-US" sz="3200">
                    <a:solidFill>
                      <a:schemeClr val="bg1"/>
                    </a:solidFill>
                    <a:latin typeface="Times New Roman" panose="02020603050405020304" charset="0"/>
                    <a:ea typeface="黑体" panose="02010609060101010101" pitchFamily="49" charset="-122"/>
                  </a:rPr>
                  <a:t>知识点 </a:t>
                </a:r>
                <a:r>
                  <a:rPr lang="en-US" sz="3200" b="1">
                    <a:solidFill>
                      <a:schemeClr val="bg1"/>
                    </a:solidFill>
                    <a:latin typeface="Times New Roman" panose="02020603050405020304" charset="0"/>
                    <a:ea typeface="黑体" panose="02010609060101010101" pitchFamily="49" charset="-122"/>
                  </a:rPr>
                  <a:t>1</a:t>
                </a:r>
              </a:p>
            </p:txBody>
          </p:sp>
        </p:grpSp>
        <p:sp>
          <p:nvSpPr>
            <p:cNvPr id="9" name="文本框 8"/>
            <p:cNvSpPr txBox="1"/>
            <p:nvPr>
              <p:custDataLst>
                <p:tags r:id="rId10"/>
              </p:custDataLst>
            </p:nvPr>
          </p:nvSpPr>
          <p:spPr>
            <a:xfrm>
              <a:off x="9290" y="1036"/>
              <a:ext cx="4160" cy="921"/>
            </a:xfrm>
            <a:prstGeom prst="rect">
              <a:avLst/>
            </a:prstGeom>
            <a:noFill/>
          </p:spPr>
          <p:txBody>
            <a:bodyPr wrap="squar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3200"/>
                <a:t>摩擦力</a:t>
              </a:r>
            </a:p>
          </p:txBody>
        </p:sp>
      </p:grpSp>
      <p:sp>
        <p:nvSpPr>
          <p:cNvPr id="12" name="TextBox 6" title=""/>
          <p:cNvSpPr txBox="1"/>
          <p:nvPr>
            <p:custDataLst>
              <p:tags r:id="rId11"/>
            </p:custDataLst>
          </p:nvPr>
        </p:nvSpPr>
        <p:spPr>
          <a:xfrm>
            <a:off x="508731" y="5819867"/>
            <a:ext cx="1130741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zh-CN" altLang="en-US" sz="3200" b="1">
                <a:solidFill>
                  <a:srgbClr val="000000"/>
                </a:solidFill>
                <a:latin typeface="楷体" panose="02010609060101010101" charset="-122"/>
                <a:ea typeface="楷体" panose="02010609060101010101" charset="-122"/>
              </a:rPr>
              <a:t>你感</a:t>
            </a:r>
            <a:r>
              <a:rPr lang="zh-CN" altLang="en-US" sz="3200" b="1">
                <a:latin typeface="楷体" panose="02010609060101010101" charset="-122"/>
                <a:ea typeface="楷体" panose="02010609060101010101" charset="-122"/>
              </a:rPr>
              <a:t>受到的摩</a:t>
            </a:r>
            <a:r>
              <a:rPr lang="zh-CN" altLang="en-US" sz="3200" b="1">
                <a:solidFill>
                  <a:srgbClr val="000000"/>
                </a:solidFill>
                <a:latin typeface="楷体" panose="02010609060101010101" charset="-122"/>
                <a:ea typeface="楷体" panose="02010609060101010101" charset="-122"/>
              </a:rPr>
              <a:t>擦力是一个什么样的力？什么情况下会产生摩擦？</a:t>
            </a:r>
            <a:endParaRPr lang="en-US" altLang="zh-CN" sz="3200" b="1">
              <a:solidFill>
                <a:srgbClr val="000000"/>
              </a:solidFill>
              <a:latin typeface="楷体" panose="02010609060101010101" charset="-122"/>
              <a:ea typeface="楷体" panose="02010609060101010101" charset="-122"/>
            </a:endParaRPr>
          </a:p>
        </p:txBody>
      </p:sp>
      <p:grpSp>
        <p:nvGrpSpPr>
          <p:cNvPr id="26" name="组合 25" title=""/>
          <p:cNvGrpSpPr/>
          <p:nvPr>
            <p:custDataLst>
              <p:tags r:id="rId12"/>
            </p:custDataLst>
          </p:nvPr>
        </p:nvGrpSpPr>
        <p:grpSpPr>
          <a:xfrm>
            <a:off x="430966" y="1412723"/>
            <a:ext cx="2042001" cy="681163"/>
            <a:chOff x="421001" y="545618"/>
            <a:chExt cx="1531501" cy="510872"/>
          </a:xfrm>
        </p:grpSpPr>
        <p:pic>
          <p:nvPicPr>
            <p:cNvPr id="27" name="Picture 2"/>
            <p:cNvPicPr>
              <a:picLocks noChangeAspect="1" noChangeArrowheads="1"/>
            </p:cNvPicPr>
            <p:nvPr>
              <p:custDataLst>
                <p:tags r:id="rId14"/>
              </p:custDataLst>
            </p:nvPr>
          </p:nvPicPr>
          <p:blipFill>
            <a:blip r:embed="rId13">
              <a:extLst>
                <a:ext uri="{28A0092B-C50C-407E-A947-70E740481C1C}">
                  <a14:useLocalDpi xmlns:a14="http://schemas.microsoft.com/office/drawing/2010/main" val="0"/>
                </a:ext>
              </a:extLst>
            </a:blip>
            <a:stretch>
              <a:fillRect/>
            </a:stretch>
          </p:blipFill>
          <p:spPr bwMode="auto">
            <a:xfrm>
              <a:off x="421001" y="545618"/>
              <a:ext cx="550853" cy="51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流程图: 库存数据 27"/>
            <p:cNvSpPr/>
            <p:nvPr>
              <p:custDataLst>
                <p:tags r:id="rId15"/>
              </p:custDataLst>
            </p:nvPr>
          </p:nvSpPr>
          <p:spPr>
            <a:xfrm rot="10800000">
              <a:off x="759323" y="638355"/>
              <a:ext cx="977318" cy="418135"/>
            </a:xfrm>
            <a:prstGeom prst="flowChartOnlineStorage">
              <a:avLst/>
            </a:prstGeom>
            <a:solidFill>
              <a:srgbClr val="996633"/>
            </a:solidFill>
            <a:ln w="25400" cap="flat" cmpd="sng" algn="ctr">
              <a:noFill/>
              <a:prstDash val="solid"/>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2400" kern="0">
                <a:solidFill>
                  <a:prstClr val="white"/>
                </a:solidFill>
                <a:latin typeface="Times New Roman" panose="02020603050405020304" charset="0"/>
                <a:ea typeface="微软雅黑" panose="020b0503020204020204" pitchFamily="34" charset="-122"/>
              </a:endParaRPr>
            </a:p>
          </p:txBody>
        </p:sp>
        <p:sp>
          <p:nvSpPr>
            <p:cNvPr id="29" name="TextBox 28"/>
            <p:cNvSpPr txBox="1"/>
            <p:nvPr>
              <p:custDataLst>
                <p:tags r:id="rId16"/>
              </p:custDataLst>
            </p:nvPr>
          </p:nvSpPr>
          <p:spPr>
            <a:xfrm>
              <a:off x="824107" y="638355"/>
              <a:ext cx="1128395" cy="37707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defRPr/>
              </a:pPr>
              <a:r>
                <a:rPr lang="zh-CN" altLang="en-US" sz="2667" b="1" kern="0">
                  <a:solidFill>
                    <a:prstClr val="white"/>
                  </a:solidFill>
                  <a:latin typeface="黑体" panose="02010609060101010101" pitchFamily="49" charset="-122"/>
                  <a:ea typeface="黑体" panose="02010609060101010101" pitchFamily="49" charset="-122"/>
                </a:rPr>
                <a:t>做一做</a:t>
              </a:r>
              <a:endParaRPr lang="en-US" altLang="zh-CN" sz="2667" b="1" kern="0">
                <a:solidFill>
                  <a:prstClr val="white"/>
                </a:solidFill>
                <a:latin typeface="黑体" panose="02010609060101010101" pitchFamily="49" charset="-122"/>
                <a:ea typeface="黑体" panose="02010609060101010101" pitchFamily="49"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51202" name="Picture 2" title=""/>
          <p:cNvPicPr>
            <a:picLocks noChangeAspect="1"/>
          </p:cNvPicPr>
          <p:nvPr>
            <p:custDataLst>
              <p:tags r:id="rId4"/>
            </p:custDataLst>
          </p:nvPr>
        </p:nvPicPr>
        <p:blipFill>
          <a:blip r:embed="rId3"/>
          <a:stretch>
            <a:fillRect/>
          </a:stretch>
        </p:blipFill>
        <p:spPr>
          <a:xfrm>
            <a:off x="6893193" y="2363386"/>
            <a:ext cx="4639043" cy="2609585"/>
          </a:xfrm>
          <a:prstGeom prst="rect">
            <a:avLst/>
          </a:prstGeom>
          <a:noFill/>
          <a:ln w="9525">
            <a:noFill/>
          </a:ln>
        </p:spPr>
      </p:pic>
      <p:sp>
        <p:nvSpPr>
          <p:cNvPr id="16386" name="Rectangle 14" title=""/>
          <p:cNvSpPr/>
          <p:nvPr>
            <p:custDataLst>
              <p:tags r:id="rId5"/>
            </p:custDataLst>
          </p:nvPr>
        </p:nvSpPr>
        <p:spPr>
          <a:xfrm>
            <a:off x="295225" y="1412840"/>
            <a:ext cx="11269345" cy="1125190"/>
          </a:xfrm>
          <a:prstGeom prst="rect">
            <a:avLst/>
          </a:prstGeom>
          <a:noFill/>
          <a:ln w="9525">
            <a:noFill/>
          </a:ln>
        </p:spPr>
        <p:txBody>
          <a:bodyPr wrap="square" tIns="10800" bIns="10800">
            <a:spAutoFit/>
          </a:bodyPr>
          <a:lstStyle/>
          <a:p>
            <a:pPr>
              <a:lnSpc>
                <a:spcPct val="120000"/>
              </a:lnSpc>
            </a:pPr>
            <a:r>
              <a:rPr lang="en-US" altLang="zh-CN" sz="3200" b="1">
                <a:latin typeface="宋体" panose="02010600030101010101" pitchFamily="2" charset="-122"/>
                <a:ea typeface="宋体" panose="02010600030101010101" pitchFamily="2" charset="-122"/>
                <a:cs typeface="楷体" panose="02010609060101010101" charset="-122"/>
              </a:rPr>
              <a:t>    </a:t>
            </a:r>
            <a:r>
              <a:rPr lang="zh-CN" altLang="en-US" sz="3200" b="1">
                <a:latin typeface="宋体" panose="02010600030101010101" pitchFamily="2" charset="-122"/>
                <a:ea typeface="宋体" panose="02010600030101010101" pitchFamily="2" charset="-122"/>
                <a:cs typeface="楷体" panose="02010609060101010101" charset="-122"/>
              </a:rPr>
              <a:t>两个互相接触的物体，当它们做</a:t>
            </a:r>
            <a:r>
              <a:rPr lang="zh-CN" altLang="en-US" sz="3200" b="1">
                <a:solidFill>
                  <a:srgbClr val="FF0000"/>
                </a:solidFill>
                <a:latin typeface="宋体" panose="02010600030101010101" pitchFamily="2" charset="-122"/>
                <a:ea typeface="宋体" panose="02010600030101010101" pitchFamily="2" charset="-122"/>
                <a:cs typeface="楷体" panose="02010609060101010101" charset="-122"/>
              </a:rPr>
              <a:t>相对运动</a:t>
            </a:r>
            <a:r>
              <a:rPr lang="zh-CN" altLang="en-US" sz="3200" b="1">
                <a:latin typeface="宋体" panose="02010600030101010101" pitchFamily="2" charset="-122"/>
                <a:ea typeface="宋体" panose="02010600030101010101" pitchFamily="2" charset="-122"/>
                <a:cs typeface="楷体" panose="02010609060101010101" charset="-122"/>
              </a:rPr>
              <a:t>时，在</a:t>
            </a:r>
            <a:r>
              <a:rPr lang="zh-CN" altLang="en-US" sz="3200" b="1">
                <a:solidFill>
                  <a:srgbClr val="FF0000"/>
                </a:solidFill>
                <a:latin typeface="宋体" panose="02010600030101010101" pitchFamily="2" charset="-122"/>
                <a:ea typeface="宋体" panose="02010600030101010101" pitchFamily="2" charset="-122"/>
                <a:cs typeface="楷体" panose="02010609060101010101" charset="-122"/>
              </a:rPr>
              <a:t>接触面</a:t>
            </a:r>
            <a:r>
              <a:rPr lang="zh-CN" altLang="en-US" sz="3200" b="1">
                <a:latin typeface="宋体" panose="02010600030101010101" pitchFamily="2" charset="-122"/>
                <a:ea typeface="宋体" panose="02010600030101010101" pitchFamily="2" charset="-122"/>
                <a:cs typeface="楷体" panose="02010609060101010101" charset="-122"/>
              </a:rPr>
              <a:t>上会产生一种</a:t>
            </a:r>
            <a:r>
              <a:rPr lang="zh-CN" altLang="en-US" sz="3200" b="1">
                <a:solidFill>
                  <a:srgbClr val="FF0000"/>
                </a:solidFill>
                <a:latin typeface="宋体" panose="02010600030101010101" pitchFamily="2" charset="-122"/>
                <a:ea typeface="宋体" panose="02010600030101010101" pitchFamily="2" charset="-122"/>
                <a:cs typeface="楷体" panose="02010609060101010101" charset="-122"/>
              </a:rPr>
              <a:t>阻碍相对运动</a:t>
            </a:r>
            <a:r>
              <a:rPr lang="zh-CN" altLang="en-US" sz="3200" b="1">
                <a:latin typeface="宋体" panose="02010600030101010101" pitchFamily="2" charset="-122"/>
                <a:ea typeface="宋体" panose="02010600030101010101" pitchFamily="2" charset="-122"/>
                <a:cs typeface="楷体" panose="02010609060101010101" charset="-122"/>
              </a:rPr>
              <a:t>的力，这个力叫滑动</a:t>
            </a:r>
            <a:r>
              <a:rPr lang="zh-CN" altLang="en-US" sz="3200" b="1">
                <a:solidFill>
                  <a:srgbClr val="FF0000"/>
                </a:solidFill>
                <a:latin typeface="宋体" panose="02010600030101010101" pitchFamily="2" charset="-122"/>
                <a:ea typeface="宋体" panose="02010600030101010101" pitchFamily="2" charset="-122"/>
                <a:cs typeface="楷体" panose="02010609060101010101" charset="-122"/>
              </a:rPr>
              <a:t>摩擦力</a:t>
            </a:r>
            <a:r>
              <a:rPr lang="zh-CN" altLang="en-US" sz="3200" b="1">
                <a:latin typeface="宋体" panose="02010600030101010101" pitchFamily="2" charset="-122"/>
                <a:ea typeface="宋体" panose="02010600030101010101" pitchFamily="2" charset="-122"/>
                <a:cs typeface="楷体" panose="02010609060101010101" charset="-122"/>
              </a:rPr>
              <a:t>。</a:t>
            </a:r>
          </a:p>
        </p:txBody>
      </p:sp>
      <p:sp>
        <p:nvSpPr>
          <p:cNvPr id="18" name="Rectangle 14" title=""/>
          <p:cNvSpPr/>
          <p:nvPr>
            <p:custDataLst>
              <p:tags r:id="rId6"/>
            </p:custDataLst>
          </p:nvPr>
        </p:nvSpPr>
        <p:spPr>
          <a:xfrm>
            <a:off x="295225" y="2649217"/>
            <a:ext cx="11269345" cy="3630491"/>
          </a:xfrm>
          <a:prstGeom prst="rect">
            <a:avLst/>
          </a:prstGeom>
          <a:noFill/>
          <a:ln w="9525">
            <a:noFill/>
          </a:ln>
        </p:spPr>
        <p:txBody>
          <a:bodyPr wrap="square" tIns="10800" bIns="10800">
            <a:spAutoFit/>
          </a:bodyPr>
          <a:lstStyle/>
          <a:p>
            <a:pPr>
              <a:lnSpc>
                <a:spcPct val="125000"/>
              </a:lnSpc>
            </a:pPr>
            <a:r>
              <a:rPr lang="zh-CN" altLang="en-US" sz="3200" b="1">
                <a:solidFill>
                  <a:srgbClr val="0000FF"/>
                </a:solidFill>
                <a:latin typeface="宋体" panose="02010600030101010101" pitchFamily="2" charset="-122"/>
                <a:ea typeface="宋体" panose="02010600030101010101" pitchFamily="2" charset="-122"/>
                <a:cs typeface="楷体" panose="02010609060101010101" charset="-122"/>
              </a:rPr>
              <a:t>    摩擦力产生的机理</a:t>
            </a:r>
          </a:p>
          <a:p>
            <a:pPr>
              <a:lnSpc>
                <a:spcPct val="125000"/>
              </a:lnSpc>
            </a:pPr>
            <a:r>
              <a:rPr lang="zh-CN" altLang="en-US" sz="3200" b="1">
                <a:latin typeface="宋体" panose="02010600030101010101" pitchFamily="2" charset="-122"/>
                <a:ea typeface="宋体" panose="02010600030101010101" pitchFamily="2" charset="-122"/>
                <a:cs typeface="楷体" panose="02010609060101010101" charset="-122"/>
              </a:rPr>
              <a:t>    相互接触的物体的两个面，</a:t>
            </a:r>
            <a:endParaRPr lang="en-US" altLang="zh-CN" sz="3200" b="1">
              <a:latin typeface="宋体" panose="02010600030101010101" pitchFamily="2" charset="-122"/>
              <a:ea typeface="宋体" panose="02010600030101010101" pitchFamily="2" charset="-122"/>
              <a:cs typeface="楷体" panose="02010609060101010101" charset="-122"/>
            </a:endParaRPr>
          </a:p>
          <a:p>
            <a:pPr>
              <a:lnSpc>
                <a:spcPct val="125000"/>
              </a:lnSpc>
            </a:pPr>
            <a:r>
              <a:rPr lang="zh-CN" altLang="en-US" sz="3200" b="1">
                <a:latin typeface="宋体" panose="02010600030101010101" pitchFamily="2" charset="-122"/>
                <a:ea typeface="宋体" panose="02010600030101010101" pitchFamily="2" charset="-122"/>
                <a:cs typeface="楷体" panose="02010609060101010101" charset="-122"/>
              </a:rPr>
              <a:t>有时用肉眼看起来很光滑，但是</a:t>
            </a:r>
            <a:endParaRPr lang="en-US" altLang="zh-CN" sz="3200" b="1">
              <a:latin typeface="宋体" panose="02010600030101010101" pitchFamily="2" charset="-122"/>
              <a:ea typeface="宋体" panose="02010600030101010101" pitchFamily="2" charset="-122"/>
              <a:cs typeface="楷体" panose="02010609060101010101" charset="-122"/>
            </a:endParaRPr>
          </a:p>
          <a:p>
            <a:pPr>
              <a:lnSpc>
                <a:spcPct val="125000"/>
              </a:lnSpc>
            </a:pPr>
            <a:r>
              <a:rPr lang="zh-CN" altLang="en-US" sz="3200" b="1">
                <a:latin typeface="宋体" panose="02010600030101010101" pitchFamily="2" charset="-122"/>
                <a:ea typeface="宋体" panose="02010600030101010101" pitchFamily="2" charset="-122"/>
                <a:cs typeface="楷体" panose="02010609060101010101" charset="-122"/>
              </a:rPr>
              <a:t>放在显微镜下观察，就会像如图</a:t>
            </a:r>
            <a:endParaRPr lang="en-US" altLang="zh-CN" sz="3200" b="1">
              <a:latin typeface="宋体" panose="02010600030101010101" pitchFamily="2" charset="-122"/>
              <a:ea typeface="宋体" panose="02010600030101010101" pitchFamily="2" charset="-122"/>
              <a:cs typeface="楷体" panose="02010609060101010101" charset="-122"/>
            </a:endParaRPr>
          </a:p>
          <a:p>
            <a:pPr>
              <a:lnSpc>
                <a:spcPct val="125000"/>
              </a:lnSpc>
            </a:pPr>
            <a:r>
              <a:rPr lang="zh-CN" altLang="en-US" sz="3200" b="1">
                <a:latin typeface="宋体" panose="02010600030101010101" pitchFamily="2" charset="-122"/>
                <a:ea typeface="宋体" panose="02010600030101010101" pitchFamily="2" charset="-122"/>
                <a:cs typeface="楷体" panose="02010609060101010101" charset="-122"/>
              </a:rPr>
              <a:t>显示的那样凹凸不平。当相互接触的物体发生相对运动时，就会彼此阻碍，产生滑动摩擦力。</a:t>
            </a:r>
          </a:p>
        </p:txBody>
      </p:sp>
      <p:grpSp>
        <p:nvGrpSpPr>
          <p:cNvPr id="13" name="组合 12" title=""/>
          <p:cNvGrpSpPr/>
          <p:nvPr>
            <p:custDataLst>
              <p:tags r:id="rId7"/>
            </p:custDataLst>
          </p:nvPr>
        </p:nvGrpSpPr>
        <p:grpSpPr>
          <a:xfrm>
            <a:off x="4225291" y="692843"/>
            <a:ext cx="3335987" cy="660731"/>
            <a:chOff x="2506980" y="579256"/>
            <a:chExt cx="3958508" cy="495548"/>
          </a:xfrm>
        </p:grpSpPr>
        <p:pic>
          <p:nvPicPr>
            <p:cNvPr id="14" name="Picture 3"/>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rcRect r="735"/>
            <a:stretch>
              <a:fillRect/>
            </a:stretch>
          </p:blipFill>
          <p:spPr bwMode="auto">
            <a:xfrm>
              <a:off x="2506980" y="593791"/>
              <a:ext cx="3958508"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5" name="矩形 14"/>
            <p:cNvSpPr/>
            <p:nvPr>
              <p:custDataLst>
                <p:tags r:id="rId10"/>
              </p:custDataLst>
            </p:nvPr>
          </p:nvSpPr>
          <p:spPr>
            <a:xfrm>
              <a:off x="2593871" y="579256"/>
              <a:ext cx="3871617" cy="438581"/>
            </a:xfrm>
            <a:prstGeom prst="rect">
              <a:avLst/>
            </a:prstGeom>
          </p:spPr>
          <p:txBody>
            <a:bodyPr wrap="square">
              <a:spAutoFit/>
            </a:bodyPr>
            <a:lstStyle/>
            <a:p>
              <a:pPr algn="ct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摩擦力（</a:t>
              </a:r>
              <a:r>
                <a:rPr lang="en-US" altLang="zh-CN" sz="3200" b="1" i="1">
                  <a:solidFill>
                    <a:prstClr val="black"/>
                  </a:solidFill>
                  <a:latin typeface="Times New Roman" panose="02020603050405020304" charset="0"/>
                  <a:ea typeface="黑体" panose="02010609060101010101" pitchFamily="49" charset="-122"/>
                  <a:cs typeface="Times New Roman" panose="02020603050405020304" charset="0"/>
                </a:rPr>
                <a:t>f</a:t>
              </a: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par>
                                <p:cTn id="8" presetID="3" presetClass="entr" presetSubtype="10"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blinds(horizontal)">
                                      <p:cBhvr>
                                        <p:cTn id="10" dur="500"/>
                                        <p:tgtEl>
                                          <p:spTgt spid="51202"/>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Text Box 27" title=""/>
          <p:cNvSpPr txBox="1">
            <a:spLocks noChangeArrowheads="1"/>
          </p:cNvSpPr>
          <p:nvPr>
            <p:custDataLst>
              <p:tags r:id="rId3"/>
            </p:custDataLst>
          </p:nvPr>
        </p:nvSpPr>
        <p:spPr bwMode="auto">
          <a:xfrm>
            <a:off x="4846763" y="2870671"/>
            <a:ext cx="4000500" cy="584775"/>
          </a:xfrm>
          <a:prstGeom prst="rect">
            <a:avLst/>
          </a:prstGeom>
          <a:solidFill>
            <a:srgbClr val="FFFFFF"/>
          </a:solidFill>
          <a:ln w="6350"/>
        </p:spPr>
        <p:style>
          <a:lnRef idx="2">
            <a:schemeClr val="accent4"/>
          </a:lnRef>
          <a:fillRef idx="1">
            <a:schemeClr val="lt1"/>
          </a:fillRef>
          <a:effectRef idx="0">
            <a:schemeClr val="accent4"/>
          </a:effectRef>
          <a:fontRef idx="minor">
            <a:schemeClr val="dk1"/>
          </a:fontRef>
        </p:style>
        <p:txBody>
          <a:bodyPr wrap="square">
            <a:spAutoFit/>
          </a:bodyPr>
          <a:lstStyle/>
          <a:p>
            <a:pPr lvl="0">
              <a:spcBef>
                <a:spcPct val="50000"/>
              </a:spcBef>
            </a:pPr>
            <a:r>
              <a:rPr lang="en-US" altLang="zh-CN"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c.</a:t>
            </a:r>
            <a:r>
              <a:rPr lang="zh-CN" altLang="en-US" sz="3200" b="1">
                <a:solidFill>
                  <a:schemeClr val="tx1"/>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两个</a:t>
            </a:r>
            <a:r>
              <a:rPr lang="zh-CN" altLang="en-US"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接触面不光滑</a:t>
            </a:r>
            <a:endParaRPr lang="zh-CN" altLang="en-US" sz="3200" b="1">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7" name="Rectangle 28" title=""/>
          <p:cNvSpPr/>
          <p:nvPr>
            <p:custDataLst>
              <p:tags r:id="rId4"/>
            </p:custDataLst>
          </p:nvPr>
        </p:nvSpPr>
        <p:spPr>
          <a:xfrm>
            <a:off x="949562" y="2057447"/>
            <a:ext cx="3057247" cy="584775"/>
          </a:xfrm>
          <a:prstGeom prst="rect">
            <a:avLst/>
          </a:prstGeom>
          <a:noFill/>
          <a:ln w="9525">
            <a:solidFill>
              <a:schemeClr val="tx1"/>
            </a:solidFill>
          </a:ln>
        </p:spPr>
        <p:txBody>
          <a:bodyPr wrap="none">
            <a:spAutoFit/>
          </a:bodyPr>
          <a:lstStyle/>
          <a:p>
            <a:pPr>
              <a:spcBef>
                <a:spcPct val="50000"/>
              </a:spcBef>
            </a:pPr>
            <a:r>
              <a:rPr lang="zh-CN" altLang="en-US" sz="3200">
                <a:solidFill>
                  <a:srgbClr val="0000FF"/>
                </a:solidFill>
                <a:latin typeface="黑体" panose="02010609060101010101" pitchFamily="49" charset="-122"/>
                <a:ea typeface="黑体" panose="02010609060101010101" pitchFamily="49" charset="-122"/>
                <a:cs typeface="楷体" panose="02010609060101010101" charset="-122"/>
              </a:rPr>
              <a:t>摩擦力产生条件</a:t>
            </a:r>
          </a:p>
        </p:txBody>
      </p:sp>
      <p:sp>
        <p:nvSpPr>
          <p:cNvPr id="17" name="Rectangle 29" title=""/>
          <p:cNvSpPr>
            <a:spLocks noChangeArrowheads="1"/>
          </p:cNvSpPr>
          <p:nvPr>
            <p:custDataLst>
              <p:tags r:id="rId5"/>
            </p:custDataLst>
          </p:nvPr>
        </p:nvSpPr>
        <p:spPr bwMode="auto">
          <a:xfrm>
            <a:off x="4846763" y="1038173"/>
            <a:ext cx="5186045" cy="584775"/>
          </a:xfrm>
          <a:prstGeom prst="rect">
            <a:avLst/>
          </a:prstGeom>
          <a:solidFill>
            <a:srgbClr val="FFFFFF"/>
          </a:solidFill>
          <a:ln w="6350"/>
        </p:spPr>
        <p:style>
          <a:lnRef idx="2">
            <a:schemeClr val="accent6"/>
          </a:lnRef>
          <a:fillRef idx="1">
            <a:schemeClr val="lt1"/>
          </a:fillRef>
          <a:effectRef idx="0">
            <a:schemeClr val="accent6"/>
          </a:effectRef>
          <a:fontRef idx="minor">
            <a:schemeClr val="dk1"/>
          </a:fontRef>
        </p:style>
        <p:txBody>
          <a:bodyPr wrap="square">
            <a:spAutoFit/>
          </a:bodyPr>
          <a:lstStyle/>
          <a:p>
            <a:pPr lvl="0">
              <a:spcBef>
                <a:spcPct val="50000"/>
              </a:spcBef>
            </a:pPr>
            <a:r>
              <a:rPr lang="en-US" altLang="zh-CN"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a.</a:t>
            </a:r>
            <a:r>
              <a:rPr lang="zh-CN" altLang="en-US"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两个物体接触且</a:t>
            </a:r>
            <a:r>
              <a:rPr lang="zh-CN" altLang="en-US" sz="3200" b="1">
                <a:latin typeface="Times New Roman" panose="02020603050405020304" charset="0"/>
                <a:ea typeface="宋体" panose="02010600030101010101" pitchFamily="2" charset="-122"/>
                <a:cs typeface="Times New Roman" panose="02020603050405020304" charset="0"/>
                <a:sym typeface="+mn-ea"/>
              </a:rPr>
              <a:t>相互挤压</a:t>
            </a:r>
            <a:endParaRPr lang="zh-CN" altLang="en-US"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endParaRPr>
          </a:p>
        </p:txBody>
      </p:sp>
      <p:sp>
        <p:nvSpPr>
          <p:cNvPr id="18" name="Rectangle 30" title=""/>
          <p:cNvSpPr>
            <a:spLocks noChangeArrowheads="1"/>
          </p:cNvSpPr>
          <p:nvPr>
            <p:custDataLst>
              <p:tags r:id="rId6"/>
            </p:custDataLst>
          </p:nvPr>
        </p:nvSpPr>
        <p:spPr bwMode="auto">
          <a:xfrm>
            <a:off x="4846763" y="1927457"/>
            <a:ext cx="6301461" cy="584775"/>
          </a:xfrm>
          <a:prstGeom prst="rect">
            <a:avLst/>
          </a:prstGeom>
          <a:solidFill>
            <a:srgbClr val="FFFFFF"/>
          </a:solidFill>
          <a:ln w="6350"/>
        </p:spPr>
        <p:style>
          <a:lnRef idx="2">
            <a:schemeClr val="accent5"/>
          </a:lnRef>
          <a:fillRef idx="1">
            <a:schemeClr val="lt1"/>
          </a:fillRef>
          <a:effectRef idx="0">
            <a:schemeClr val="accent5"/>
          </a:effectRef>
          <a:fontRef idx="minor">
            <a:schemeClr val="dk1"/>
          </a:fontRef>
        </p:style>
        <p:txBody>
          <a:bodyPr wrap="square">
            <a:spAutoFit/>
          </a:bodyPr>
          <a:lstStyle/>
          <a:p>
            <a:pPr lvl="0">
              <a:spcBef>
                <a:spcPct val="50000"/>
              </a:spcBef>
            </a:pPr>
            <a:r>
              <a:rPr lang="en-US" altLang="zh-CN"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b.</a:t>
            </a:r>
            <a:r>
              <a:rPr lang="zh-CN" altLang="en-US"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有</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相对运动</a:t>
            </a:r>
            <a:r>
              <a:rPr lang="zh-CN" altLang="en-US" sz="3200" b="1">
                <a:solidFill>
                  <a:srgbClr val="00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或</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sym typeface="Wingdings" panose="05000000000000000000" pitchFamily="2" charset="2"/>
              </a:rPr>
              <a:t>有相对运动的趋势</a:t>
            </a:r>
          </a:p>
        </p:txBody>
      </p:sp>
      <p:sp>
        <p:nvSpPr>
          <p:cNvPr id="19" name="左大括号 18" title=""/>
          <p:cNvSpPr/>
          <p:nvPr>
            <p:custDataLst>
              <p:tags r:id="rId7"/>
            </p:custDataLst>
          </p:nvPr>
        </p:nvSpPr>
        <p:spPr>
          <a:xfrm>
            <a:off x="4179253" y="1456019"/>
            <a:ext cx="428625" cy="1873251"/>
          </a:xfrm>
          <a:prstGeom prst="leftBrace">
            <a:avLst>
              <a:gd name="adj1" fmla="val 44867"/>
              <a:gd name="adj2" fmla="val 50000"/>
            </a:avLst>
          </a:prstGeom>
          <a:ln w="9525"/>
        </p:spPr>
        <p:style>
          <a:lnRef idx="3">
            <a:schemeClr val="dk1"/>
          </a:lnRef>
          <a:fillRef idx="0">
            <a:schemeClr val="dk1"/>
          </a:fillRef>
          <a:effectRef idx="2">
            <a:schemeClr val="dk1"/>
          </a:effectRef>
          <a:fontRef idx="minor">
            <a:schemeClr val="tx1"/>
          </a:fontRef>
        </p:style>
        <p:txBody>
          <a:bodyPr rtlCol="0" anchor="ctr"/>
          <a:lstStyle/>
          <a:p>
            <a:pPr algn="ctr" defTabSz="1219170">
              <a:defRPr/>
            </a:pPr>
            <a:endParaRPr lang="zh-CN" altLang="en-US" sz="3200">
              <a:solidFill>
                <a:srgbClr val="FF0000"/>
              </a:solidFill>
              <a:latin typeface="Times New Roman" panose="02020603050405020304" charset="0"/>
              <a:ea typeface="楷体" panose="02010609060101010101" charset="-122"/>
              <a:cs typeface="Times New Roman" panose="02020603050405020304" charset="0"/>
            </a:endParaRPr>
          </a:p>
        </p:txBody>
      </p:sp>
      <p:sp>
        <p:nvSpPr>
          <p:cNvPr id="20" name="TextBox 8" title=""/>
          <p:cNvSpPr txBox="1"/>
          <p:nvPr>
            <p:custDataLst>
              <p:tags r:id="rId8"/>
            </p:custDataLst>
          </p:nvPr>
        </p:nvSpPr>
        <p:spPr>
          <a:xfrm>
            <a:off x="949561" y="3886761"/>
            <a:ext cx="3057247" cy="584775"/>
          </a:xfrm>
          <a:prstGeom prst="rect">
            <a:avLst/>
          </a:prstGeom>
          <a:noFill/>
          <a:ln w="9525">
            <a:solidFill>
              <a:schemeClr val="tx1"/>
            </a:solidFill>
          </a:ln>
        </p:spPr>
        <p:txBody>
          <a:bodyPr wrap="none">
            <a:spAutoFit/>
          </a:bodyPr>
          <a:lstStyle>
            <a:defPPr>
              <a:defRPr lang="zh-CN"/>
            </a:defPPr>
            <a:lvl1pPr>
              <a:spcBef>
                <a:spcPct val="50000"/>
              </a:spcBef>
              <a:defRPr sz="2400">
                <a:solidFill>
                  <a:srgbClr val="0000FF"/>
                </a:solidFill>
                <a:latin typeface="黑体" panose="02010609060101010101" pitchFamily="49" charset="-122"/>
                <a:ea typeface="黑体" panose="02010609060101010101" pitchFamily="49" charset="-122"/>
                <a:cs typeface="楷体" panose="02010609060101010101" charset="-122"/>
              </a:defRPr>
            </a:lvl1pPr>
          </a:lstStyle>
          <a:p>
            <a:r>
              <a:rPr lang="zh-CN" altLang="en-US" sz="3200"/>
              <a:t>摩擦力的方向：</a:t>
            </a:r>
          </a:p>
        </p:txBody>
      </p:sp>
      <p:sp>
        <p:nvSpPr>
          <p:cNvPr id="21" name="矩形 20" title=""/>
          <p:cNvSpPr/>
          <p:nvPr>
            <p:custDataLst>
              <p:tags r:id="rId9"/>
            </p:custDataLst>
          </p:nvPr>
        </p:nvSpPr>
        <p:spPr>
          <a:xfrm>
            <a:off x="2389600" y="4781587"/>
            <a:ext cx="8113416" cy="584775"/>
          </a:xfrm>
          <a:prstGeom prst="rect">
            <a:avLst/>
          </a:prstGeom>
          <a:solidFill>
            <a:srgbClr val="FFFFFF"/>
          </a:solidFill>
          <a:ln w="6350"/>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zh-CN" altLang="en-US" sz="3200" b="1">
                <a:solidFill>
                  <a:srgbClr val="000000"/>
                </a:solidFill>
                <a:latin typeface="Times New Roman" panose="02020603050405020304" charset="0"/>
                <a:ea typeface="宋体" panose="02010600030101010101" pitchFamily="2" charset="-122"/>
                <a:cs typeface="Times New Roman" panose="02020603050405020304" charset="0"/>
              </a:rPr>
              <a:t>与相对运动或相对运动趋势方向</a:t>
            </a:r>
            <a:r>
              <a:rPr lang="zh-CN" altLang="en-US" sz="3200" b="1">
                <a:solidFill>
                  <a:srgbClr val="FF0000"/>
                </a:solidFill>
                <a:latin typeface="Times New Roman" panose="02020603050405020304" charset="0"/>
                <a:ea typeface="宋体" panose="02010600030101010101" pitchFamily="2" charset="-122"/>
                <a:cs typeface="Times New Roman" panose="02020603050405020304" charset="0"/>
              </a:rPr>
              <a:t>相反。</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18" name="表格 17" title=""/>
          <p:cNvGraphicFramePr>
            <a:graphicFrameLocks noGrp="1"/>
          </p:cNvGraphicFramePr>
          <p:nvPr>
            <p:custDataLst>
              <p:tags r:id="rId3"/>
            </p:custDataLst>
          </p:nvPr>
        </p:nvGraphicFramePr>
        <p:xfrm>
          <a:off x="108586" y="1302344"/>
          <a:ext cx="11884660" cy="5272093"/>
        </p:xfrm>
        <a:graphic>
          <a:graphicData uri="http://schemas.openxmlformats.org/drawingml/2006/table">
            <a:tbl>
              <a:tblPr firstRow="1" bandRow="1">
                <a:tableStyleId>{5940675A-B579-460E-94D1-54222C63F5DA}</a:tableStyleId>
              </a:tblPr>
              <a:tblGrid>
                <a:gridCol w="874607">
                  <a:extLst>
                    <a:ext uri="{9D8B030D-6E8A-4147-A177-3AD203B41FA5}">
                      <a16:colId xmlns:a16="http://schemas.microsoft.com/office/drawing/2014/main" val="20000"/>
                    </a:ext>
                  </a:extLst>
                </a:gridCol>
                <a:gridCol w="4240953">
                  <a:extLst>
                    <a:ext uri="{9D8B030D-6E8A-4147-A177-3AD203B41FA5}">
                      <a16:colId xmlns:a16="http://schemas.microsoft.com/office/drawing/2014/main" val="20001"/>
                    </a:ext>
                  </a:extLst>
                </a:gridCol>
                <a:gridCol w="3434080">
                  <a:extLst>
                    <a:ext uri="{9D8B030D-6E8A-4147-A177-3AD203B41FA5}">
                      <a16:colId xmlns:a16="http://schemas.microsoft.com/office/drawing/2014/main" val="20002"/>
                    </a:ext>
                  </a:extLst>
                </a:gridCol>
                <a:gridCol w="3335020">
                  <a:extLst>
                    <a:ext uri="{9D8B030D-6E8A-4147-A177-3AD203B41FA5}">
                      <a16:colId xmlns:a16="http://schemas.microsoft.com/office/drawing/2014/main" val="20003"/>
                    </a:ext>
                  </a:extLst>
                </a:gridCol>
              </a:tblGrid>
              <a:tr h="502073">
                <a:tc>
                  <a:txBody>
                    <a:bodyPr vert="horz" wrap="square"/>
                    <a:lstStyle/>
                    <a:p>
                      <a:pPr indent="0" algn="ctr">
                        <a:buNone/>
                      </a:pPr>
                      <a:r>
                        <a:rPr lang="en-US" sz="2900" b="1">
                          <a:latin typeface="宋体" panose="02010600030101010101" pitchFamily="2" charset="-122"/>
                          <a:ea typeface="宋体" panose="02010600030101010101" pitchFamily="2" charset="-122"/>
                        </a:rPr>
                        <a:t>种类</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ctr">
                        <a:buNone/>
                      </a:pPr>
                      <a:r>
                        <a:rPr lang="en-US" sz="2900" b="1">
                          <a:latin typeface="宋体" panose="02010600030101010101" pitchFamily="2" charset="-122"/>
                          <a:ea typeface="宋体" panose="02010600030101010101" pitchFamily="2" charset="-122"/>
                        </a:rPr>
                        <a:t>静摩擦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ctr">
                        <a:buNone/>
                      </a:pPr>
                      <a:r>
                        <a:rPr lang="en-US" sz="2900" b="1">
                          <a:latin typeface="宋体" panose="02010600030101010101" pitchFamily="2" charset="-122"/>
                          <a:ea typeface="宋体" panose="02010600030101010101" pitchFamily="2" charset="-122"/>
                        </a:rPr>
                        <a:t>滑动摩擦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ctr">
                        <a:buNone/>
                      </a:pPr>
                      <a:r>
                        <a:rPr lang="en-US" sz="2900" b="1">
                          <a:latin typeface="宋体" panose="02010600030101010101" pitchFamily="2" charset="-122"/>
                          <a:ea typeface="宋体" panose="02010600030101010101" pitchFamily="2" charset="-122"/>
                        </a:rPr>
                        <a:t>滚动摩擦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463040">
                <a:tc>
                  <a:txBody>
                    <a:bodyPr vert="horz" wrap="square"/>
                    <a:lstStyle/>
                    <a:p>
                      <a:pPr indent="0" algn="l">
                        <a:buNone/>
                      </a:pPr>
                      <a:r>
                        <a:rPr lang="en-US" sz="2900" b="1">
                          <a:latin typeface="宋体" panose="02010600030101010101" pitchFamily="2" charset="-122"/>
                          <a:ea typeface="宋体" panose="02010600030101010101" pitchFamily="2" charset="-122"/>
                        </a:rPr>
                        <a:t>定义</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l">
                        <a:buNone/>
                      </a:pPr>
                      <a:r>
                        <a:rPr lang="en-US" sz="2900" b="1">
                          <a:latin typeface="宋体" panose="02010600030101010101" pitchFamily="2" charset="-122"/>
                          <a:ea typeface="宋体" panose="02010600030101010101" pitchFamily="2" charset="-122"/>
                        </a:rPr>
                        <a:t>两个相互接触的物体将要发生而尚未发生相对运动时产生的摩擦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一个物体在另一个物体表面上滑动时产生的摩擦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一个物体在另一个物体表面上滚动时产生的摩擦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2833">
                <a:tc>
                  <a:txBody>
                    <a:bodyPr vert="horz" wrap="square"/>
                    <a:lstStyle/>
                    <a:p>
                      <a:pPr indent="0" algn="l">
                        <a:buNone/>
                      </a:pPr>
                      <a:r>
                        <a:rPr lang="en-US" sz="2900" b="1">
                          <a:latin typeface="宋体" panose="02010600030101010101" pitchFamily="2" charset="-122"/>
                          <a:ea typeface="宋体" panose="02010600030101010101" pitchFamily="2" charset="-122"/>
                        </a:rPr>
                        <a:t>图示</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l">
                        <a:buNone/>
                      </a:pPr>
                      <a:r>
                        <a:rPr lang="en-US" sz="2900" b="1">
                          <a:latin typeface="宋体" panose="02010600030101010101" pitchFamily="2" charset="-122"/>
                          <a:ea typeface="宋体" panose="02010600030101010101" pitchFamily="2" charset="-122"/>
                        </a:rPr>
                        <a:t> </a:t>
                      </a:r>
                    </a:p>
                    <a:p>
                      <a:pPr indent="0" algn="l">
                        <a:buNone/>
                      </a:pPr>
                      <a:endParaRPr lang="en-US" sz="2900" b="1">
                        <a:latin typeface="宋体" panose="02010600030101010101" pitchFamily="2" charset="-122"/>
                        <a:ea typeface="宋体" panose="02010600030101010101" pitchFamily="2" charset="-122"/>
                      </a:endParaRPr>
                    </a:p>
                    <a:p>
                      <a:pPr indent="0" algn="l">
                        <a:buNone/>
                      </a:pPr>
                      <a:endParaRPr lang="en-US" sz="2900" b="1">
                        <a:latin typeface="宋体" panose="02010600030101010101" pitchFamily="2" charset="-122"/>
                        <a:ea typeface="宋体" panose="02010600030101010101" pitchFamily="2" charset="-122"/>
                      </a:endParaRPr>
                    </a:p>
                    <a:p>
                      <a:pPr indent="0" algn="l">
                        <a:buNone/>
                      </a:pPr>
                      <a:r>
                        <a:rPr lang="en-US" sz="2900" b="1">
                          <a:latin typeface="宋体" panose="02010600030101010101" pitchFamily="2" charset="-122"/>
                          <a:ea typeface="宋体" panose="02010600030101010101" pitchFamily="2" charset="-122"/>
                        </a:rPr>
                        <a:t>    物体推而未动</a:t>
                      </a:r>
                      <a:endParaRPr lang="en-US" altLang="en-US" sz="2900" b="1">
                        <a:solidFill>
                          <a:srgbClr val="000000"/>
                        </a:solidFill>
                        <a:latin typeface="宋体" panose="02010600030101010101" pitchFamily="2" charset="-122"/>
                        <a:ea typeface="宋体" panose="02010600030101010101" pitchFamily="2" charset="-122"/>
                        <a:cs typeface="楷体" panose="02010609060101010101" charset="-122"/>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 </a:t>
                      </a:r>
                    </a:p>
                    <a:p>
                      <a:pPr indent="0" algn="l">
                        <a:buNone/>
                      </a:pPr>
                      <a:endParaRPr lang="en-US" sz="2900" b="1">
                        <a:latin typeface="宋体" panose="02010600030101010101" pitchFamily="2" charset="-122"/>
                        <a:ea typeface="宋体" panose="02010600030101010101" pitchFamily="2" charset="-122"/>
                      </a:endParaRPr>
                    </a:p>
                    <a:p>
                      <a:pPr indent="0" algn="l">
                        <a:buNone/>
                      </a:pPr>
                      <a:endParaRPr lang="en-US" sz="2900" b="1">
                        <a:latin typeface="宋体" panose="02010600030101010101" pitchFamily="2" charset="-122"/>
                        <a:ea typeface="宋体" panose="02010600030101010101" pitchFamily="2" charset="-122"/>
                      </a:endParaRPr>
                    </a:p>
                    <a:p>
                      <a:pPr indent="0" algn="l">
                        <a:buNone/>
                      </a:pPr>
                      <a:r>
                        <a:rPr lang="en-US" sz="2900" b="1">
                          <a:latin typeface="宋体" panose="02010600030101010101" pitchFamily="2" charset="-122"/>
                          <a:ea typeface="宋体" panose="02010600030101010101" pitchFamily="2" charset="-122"/>
                        </a:rPr>
                        <a:t>在粗糙的表面上推物体使之运动</a:t>
                      </a:r>
                      <a:endParaRPr lang="en-US" altLang="en-US" sz="2900" b="1">
                        <a:solidFill>
                          <a:srgbClr val="000000"/>
                        </a:solidFill>
                        <a:latin typeface="宋体" panose="02010600030101010101" pitchFamily="2" charset="-122"/>
                        <a:ea typeface="宋体" panose="02010600030101010101" pitchFamily="2" charset="-122"/>
                        <a:cs typeface="楷体" panose="02010609060101010101" charset="-122"/>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 </a:t>
                      </a:r>
                    </a:p>
                    <a:p>
                      <a:pPr indent="0" algn="l">
                        <a:buNone/>
                      </a:pPr>
                      <a:endParaRPr lang="en-US" sz="2900" b="1">
                        <a:latin typeface="宋体" panose="02010600030101010101" pitchFamily="2" charset="-122"/>
                        <a:ea typeface="宋体" panose="02010600030101010101" pitchFamily="2" charset="-122"/>
                      </a:endParaRPr>
                    </a:p>
                    <a:p>
                      <a:pPr indent="0" algn="l">
                        <a:buNone/>
                      </a:pPr>
                      <a:endParaRPr lang="en-US" sz="2900" b="1">
                        <a:latin typeface="宋体" panose="02010600030101010101" pitchFamily="2" charset="-122"/>
                        <a:ea typeface="宋体" panose="02010600030101010101" pitchFamily="2" charset="-122"/>
                      </a:endParaRPr>
                    </a:p>
                    <a:p>
                      <a:pPr indent="0" algn="l">
                        <a:buNone/>
                      </a:pPr>
                      <a:r>
                        <a:rPr lang="en-US" sz="2900" b="1">
                          <a:latin typeface="宋体" panose="02010600030101010101" pitchFamily="2" charset="-122"/>
                          <a:ea typeface="宋体" panose="02010600030101010101" pitchFamily="2" charset="-122"/>
                        </a:rPr>
                        <a:t>带轮小车在力的作用下运动</a:t>
                      </a:r>
                      <a:endParaRPr lang="en-US" altLang="en-US" sz="2900" b="1">
                        <a:solidFill>
                          <a:srgbClr val="000000"/>
                        </a:solidFill>
                        <a:latin typeface="宋体" panose="02010600030101010101" pitchFamily="2" charset="-122"/>
                        <a:ea typeface="宋体" panose="02010600030101010101" pitchFamily="2" charset="-122"/>
                        <a:cs typeface="楷体" panose="02010609060101010101" charset="-122"/>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4147">
                <a:tc>
                  <a:txBody>
                    <a:bodyPr vert="horz" wrap="square"/>
                    <a:lstStyle/>
                    <a:p>
                      <a:pPr indent="0" algn="l">
                        <a:buNone/>
                      </a:pPr>
                      <a:r>
                        <a:rPr lang="en-US" sz="2900" b="1">
                          <a:latin typeface="宋体" panose="02010600030101010101" pitchFamily="2" charset="-122"/>
                          <a:ea typeface="宋体" panose="02010600030101010101" pitchFamily="2" charset="-122"/>
                        </a:rPr>
                        <a:t>实例</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vert="horz" wrap="square"/>
                    <a:lstStyle/>
                    <a:p>
                      <a:pPr indent="0" algn="l">
                        <a:buNone/>
                      </a:pPr>
                      <a:r>
                        <a:rPr lang="en-US" sz="2900" b="1">
                          <a:latin typeface="宋体" panose="02010600030101010101" pitchFamily="2" charset="-122"/>
                          <a:ea typeface="宋体" panose="02010600030101010101" pitchFamily="2" charset="-122"/>
                        </a:rPr>
                        <a:t>手握瓶子静止时,手与瓶子之间的摩擦</a:t>
                      </a:r>
                      <a:endParaRPr lang="en-US" altLang="en-US" sz="2900" b="1">
                        <a:solidFill>
                          <a:srgbClr val="000000"/>
                        </a:solidFill>
                        <a:latin typeface="宋体" panose="02010600030101010101" pitchFamily="2" charset="-122"/>
                        <a:ea typeface="宋体" panose="02010600030101010101" pitchFamily="2" charset="-122"/>
                        <a:cs typeface="楷体" panose="02010609060101010101" charset="-122"/>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人滑冰时,冰刀和冰面之间的摩擦</a:t>
                      </a:r>
                      <a:endParaRPr lang="en-US" altLang="en-US" sz="2900" b="1">
                        <a:solidFill>
                          <a:srgbClr val="000000"/>
                        </a:solidFill>
                        <a:latin typeface="宋体" panose="02010600030101010101" pitchFamily="2" charset="-122"/>
                        <a:ea typeface="宋体" panose="02010600030101010101" pitchFamily="2" charset="-122"/>
                        <a:cs typeface="楷体" panose="02010609060101010101" charset="-122"/>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indent="0" algn="l">
                        <a:buNone/>
                      </a:pPr>
                      <a:r>
                        <a:rPr lang="en-US" sz="2900" b="1">
                          <a:latin typeface="宋体" panose="02010600030101010101" pitchFamily="2" charset="-122"/>
                          <a:ea typeface="宋体" panose="02010600030101010101" pitchFamily="2" charset="-122"/>
                        </a:rPr>
                        <a:t>正常行驶的自行车</a:t>
                      </a:r>
                      <a:endParaRPr lang="en-US" altLang="en-US" sz="2900" b="1">
                        <a:solidFill>
                          <a:srgbClr val="000000"/>
                        </a:solidFill>
                        <a:latin typeface="宋体" panose="02010600030101010101" pitchFamily="2" charset="-122"/>
                        <a:ea typeface="宋体" panose="02010600030101010101" pitchFamily="2" charset="-122"/>
                        <a:cs typeface="方正楷体_GBK"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17" name="8301A.eps" title=""/>
          <p:cNvPicPr>
            <a:picLocks noChangeAspect="1"/>
          </p:cNvPicPr>
          <p:nvPr>
            <p:custDataLst>
              <p:tags r:id="rId5"/>
            </p:custDataLst>
          </p:nvPr>
        </p:nvPicPr>
        <p:blipFill>
          <a:blip r:embed="rId4"/>
          <a:stretch>
            <a:fillRect/>
          </a:stretch>
        </p:blipFill>
        <p:spPr>
          <a:xfrm>
            <a:off x="1718946" y="3633435"/>
            <a:ext cx="2002791" cy="897255"/>
          </a:xfrm>
          <a:prstGeom prst="rect">
            <a:avLst/>
          </a:prstGeom>
        </p:spPr>
      </p:pic>
      <p:pic>
        <p:nvPicPr>
          <p:cNvPr id="418" name="8301B.eps" title=""/>
          <p:cNvPicPr>
            <a:picLocks noChangeAspect="1"/>
          </p:cNvPicPr>
          <p:nvPr>
            <p:custDataLst>
              <p:tags r:id="rId7"/>
            </p:custDataLst>
          </p:nvPr>
        </p:nvPicPr>
        <p:blipFill>
          <a:blip r:embed="rId6"/>
          <a:stretch>
            <a:fillRect/>
          </a:stretch>
        </p:blipFill>
        <p:spPr>
          <a:xfrm>
            <a:off x="5811520" y="3349152"/>
            <a:ext cx="2149475" cy="1331595"/>
          </a:xfrm>
          <a:prstGeom prst="rect">
            <a:avLst/>
          </a:prstGeom>
        </p:spPr>
      </p:pic>
      <p:pic>
        <p:nvPicPr>
          <p:cNvPr id="419" name="8301C.eps" title=""/>
          <p:cNvPicPr>
            <a:picLocks noChangeAspect="1"/>
          </p:cNvPicPr>
          <p:nvPr>
            <p:custDataLst>
              <p:tags r:id="rId9"/>
            </p:custDataLst>
          </p:nvPr>
        </p:nvPicPr>
        <p:blipFill>
          <a:blip r:embed="rId8"/>
          <a:stretch>
            <a:fillRect/>
          </a:stretch>
        </p:blipFill>
        <p:spPr>
          <a:xfrm>
            <a:off x="9348472" y="3328683"/>
            <a:ext cx="1906905" cy="1301115"/>
          </a:xfrm>
          <a:prstGeom prst="rect">
            <a:avLst/>
          </a:prstGeom>
        </p:spPr>
      </p:pic>
      <p:grpSp>
        <p:nvGrpSpPr>
          <p:cNvPr id="14" name="组合 13" title=""/>
          <p:cNvGrpSpPr/>
          <p:nvPr>
            <p:custDataLst>
              <p:tags r:id="rId10"/>
            </p:custDataLst>
          </p:nvPr>
        </p:nvGrpSpPr>
        <p:grpSpPr>
          <a:xfrm>
            <a:off x="4225291" y="491507"/>
            <a:ext cx="3335987" cy="660731"/>
            <a:chOff x="2506980" y="579256"/>
            <a:chExt cx="3958508" cy="495548"/>
          </a:xfrm>
        </p:grpSpPr>
        <p:pic>
          <p:nvPicPr>
            <p:cNvPr id="15" name="Picture 3"/>
            <p:cNvPicPr>
              <a:picLocks noChangeAspect="1" noChangeArrowheads="1"/>
            </p:cNvPicPr>
            <p:nvPr>
              <p:custDataLst>
                <p:tags r:id="rId12"/>
              </p:custDataLst>
            </p:nvPr>
          </p:nvPicPr>
          <p:blipFill>
            <a:blip r:embed="rId11">
              <a:extLst>
                <a:ext uri="{28A0092B-C50C-407E-A947-70E740481C1C}">
                  <a14:useLocalDpi xmlns:a14="http://schemas.microsoft.com/office/drawing/2010/main" val="0"/>
                </a:ext>
              </a:extLst>
            </a:blip>
            <a:srcRect r="735"/>
            <a:stretch>
              <a:fillRect/>
            </a:stretch>
          </p:blipFill>
          <p:spPr bwMode="auto">
            <a:xfrm>
              <a:off x="2506980" y="593791"/>
              <a:ext cx="3958508"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6" name="矩形 15"/>
            <p:cNvSpPr/>
            <p:nvPr>
              <p:custDataLst>
                <p:tags r:id="rId13"/>
              </p:custDataLst>
            </p:nvPr>
          </p:nvSpPr>
          <p:spPr>
            <a:xfrm>
              <a:off x="2593871" y="579256"/>
              <a:ext cx="3871617" cy="438581"/>
            </a:xfrm>
            <a:prstGeom prst="rect">
              <a:avLst/>
            </a:prstGeom>
          </p:spPr>
          <p:txBody>
            <a:bodyPr wrap="square">
              <a:spAutoFit/>
            </a:bodyPr>
            <a:lstStyle/>
            <a:p>
              <a:pPr algn="ct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三种摩擦</a:t>
              </a:r>
            </a:p>
          </p:txBody>
        </p:sp>
      </p:grpSp>
    </p:spTree>
  </p:cSld>
  <p:clrMapOvr>
    <a:masterClrMapping/>
  </p:clrMapOvr>
  <p:transition spd="slow">
    <p:random/>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5" name="TextBox 3" title=""/>
          <p:cNvSpPr txBox="1"/>
          <p:nvPr>
            <p:custDataLst>
              <p:tags r:id="rId4"/>
            </p:custDataLst>
          </p:nvPr>
        </p:nvSpPr>
        <p:spPr>
          <a:xfrm>
            <a:off x="609732" y="1678223"/>
            <a:ext cx="2656496" cy="58477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rtlCol="0">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r>
              <a:rPr lang="en-US" altLang="zh-CN" sz="3200" b="1">
                <a:solidFill>
                  <a:srgbClr val="0000FF"/>
                </a:solidFill>
                <a:latin typeface="黑体" panose="02010609060101010101" pitchFamily="49" charset="-122"/>
                <a:ea typeface="黑体" panose="02010609060101010101" pitchFamily="49" charset="-122"/>
              </a:rPr>
              <a:t>【</a:t>
            </a:r>
            <a:r>
              <a:rPr lang="zh-CN" altLang="en-US" sz="3200" b="1">
                <a:solidFill>
                  <a:srgbClr val="0000FF"/>
                </a:solidFill>
                <a:latin typeface="黑体" panose="02010609060101010101" pitchFamily="49" charset="-122"/>
                <a:ea typeface="黑体" panose="02010609060101010101" pitchFamily="49" charset="-122"/>
              </a:rPr>
              <a:t>测量工具</a:t>
            </a:r>
            <a:r>
              <a:rPr lang="en-US" altLang="zh-CN" sz="3200" b="1">
                <a:solidFill>
                  <a:srgbClr val="0000FF"/>
                </a:solidFill>
                <a:latin typeface="黑体" panose="02010609060101010101" pitchFamily="49" charset="-122"/>
                <a:ea typeface="黑体" panose="02010609060101010101" pitchFamily="49" charset="-122"/>
              </a:rPr>
              <a:t>】</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7" name="矩形 6" title=""/>
          <p:cNvSpPr/>
          <p:nvPr>
            <p:custDataLst>
              <p:tags r:id="rId5"/>
            </p:custDataLst>
          </p:nvPr>
        </p:nvSpPr>
        <p:spPr>
          <a:xfrm>
            <a:off x="3144142" y="1678222"/>
            <a:ext cx="2244525" cy="584775"/>
          </a:xfrm>
          <a:prstGeom prst="rect">
            <a:avLst/>
          </a:prstGeom>
          <a:noFill/>
          <a:ln w="9525">
            <a:noFill/>
          </a:ln>
        </p:spPr>
        <p:txBody>
          <a:bodyPr wrap="none">
            <a:spAutoFit/>
          </a:bodyPr>
          <a:lstStyle/>
          <a:p>
            <a:r>
              <a:rPr lang="zh-CN" altLang="en-US" sz="3200" b="1">
                <a:solidFill>
                  <a:srgbClr val="000000"/>
                </a:solidFill>
                <a:latin typeface="楷体" panose="02010609060101010101" charset="-122"/>
                <a:ea typeface="楷体" panose="02010609060101010101" charset="-122"/>
              </a:rPr>
              <a:t>弹簧测力计</a:t>
            </a:r>
          </a:p>
        </p:txBody>
      </p:sp>
      <p:sp>
        <p:nvSpPr>
          <p:cNvPr id="9" name="TextBox 5" title=""/>
          <p:cNvSpPr txBox="1"/>
          <p:nvPr>
            <p:custDataLst>
              <p:tags r:id="rId6"/>
            </p:custDataLst>
          </p:nvPr>
        </p:nvSpPr>
        <p:spPr>
          <a:xfrm>
            <a:off x="597809" y="2573183"/>
            <a:ext cx="2656496" cy="58477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5pPr>
          </a:lstStyle>
          <a:p>
            <a:r>
              <a:rPr lang="en-US" altLang="zh-CN" sz="3200"/>
              <a:t>【</a:t>
            </a:r>
            <a:r>
              <a:rPr lang="zh-CN" altLang="en-US" sz="3200"/>
              <a:t>测量原理</a:t>
            </a:r>
            <a:r>
              <a:rPr lang="en-US" altLang="zh-CN" sz="3200"/>
              <a:t>】</a:t>
            </a:r>
            <a:endParaRPr lang="zh-CN" altLang="en-US" sz="3200"/>
          </a:p>
        </p:txBody>
      </p:sp>
      <p:sp>
        <p:nvSpPr>
          <p:cNvPr id="15" name="TextBox 6" title=""/>
          <p:cNvSpPr txBox="1"/>
          <p:nvPr>
            <p:custDataLst>
              <p:tags r:id="rId7"/>
            </p:custDataLst>
          </p:nvPr>
        </p:nvSpPr>
        <p:spPr>
          <a:xfrm>
            <a:off x="3119967" y="2580923"/>
            <a:ext cx="1832553" cy="584775"/>
          </a:xfrm>
          <a:prstGeom prst="rect">
            <a:avLst/>
          </a:prstGeom>
          <a:noFill/>
          <a:ln w="9525">
            <a:noFill/>
          </a:ln>
        </p:spPr>
        <p:txBody>
          <a:bodyPr wrap="none">
            <a:spAutoFit/>
          </a:bodyPr>
          <a:lstStyle/>
          <a:p>
            <a:r>
              <a:rPr lang="zh-CN" altLang="en-US" sz="3200" b="1">
                <a:latin typeface="楷体" panose="02010609060101010101" charset="-122"/>
                <a:ea typeface="楷体" panose="02010609060101010101" charset="-122"/>
              </a:rPr>
              <a:t>二力平衡</a:t>
            </a:r>
          </a:p>
        </p:txBody>
      </p:sp>
      <p:sp>
        <p:nvSpPr>
          <p:cNvPr id="16" name="TextBox 7" title=""/>
          <p:cNvSpPr txBox="1"/>
          <p:nvPr>
            <p:custDataLst>
              <p:tags r:id="rId8"/>
            </p:custDataLst>
          </p:nvPr>
        </p:nvSpPr>
        <p:spPr>
          <a:xfrm>
            <a:off x="627185" y="3449407"/>
            <a:ext cx="2656496" cy="58477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5pPr>
          </a:lstStyle>
          <a:p>
            <a:r>
              <a:rPr lang="en-US" altLang="zh-CN" sz="3200"/>
              <a:t>【</a:t>
            </a:r>
            <a:r>
              <a:rPr lang="zh-CN" altLang="en-US" sz="3200"/>
              <a:t>测量方法</a:t>
            </a:r>
            <a:r>
              <a:rPr lang="en-US" altLang="zh-CN" sz="3200"/>
              <a:t>】</a:t>
            </a:r>
            <a:endParaRPr lang="zh-CN" altLang="en-US" sz="3200"/>
          </a:p>
        </p:txBody>
      </p:sp>
      <p:sp>
        <p:nvSpPr>
          <p:cNvPr id="17" name="TextBox 8" title=""/>
          <p:cNvSpPr txBox="1"/>
          <p:nvPr>
            <p:custDataLst>
              <p:tags r:id="rId9"/>
            </p:custDataLst>
          </p:nvPr>
        </p:nvSpPr>
        <p:spPr>
          <a:xfrm>
            <a:off x="2976881" y="3547914"/>
            <a:ext cx="5575935" cy="1109535"/>
          </a:xfrm>
          <a:prstGeom prst="rect">
            <a:avLst/>
          </a:prstGeom>
          <a:noFill/>
          <a:ln w="9525">
            <a:noFill/>
          </a:ln>
        </p:spPr>
        <p:txBody>
          <a:bodyPr wrap="square">
            <a:spAutoFit/>
          </a:bodyPr>
          <a:lstStyle/>
          <a:p>
            <a:pPr>
              <a:lnSpc>
                <a:spcPct val="110000"/>
              </a:lnSpc>
            </a:pPr>
            <a:r>
              <a:rPr lang="zh-CN" altLang="en-US" sz="3200" b="1">
                <a:latin typeface="楷体" panose="02010609060101010101" charset="-122"/>
                <a:ea typeface="楷体" panose="02010609060101010101" charset="-122"/>
              </a:rPr>
              <a:t>用弹簧测力计</a:t>
            </a:r>
            <a:r>
              <a:rPr lang="zh-CN" altLang="en-US" sz="3200" b="1">
                <a:solidFill>
                  <a:srgbClr val="FF0000"/>
                </a:solidFill>
                <a:latin typeface="楷体" panose="02010609060101010101" charset="-122"/>
                <a:ea typeface="楷体" panose="02010609060101010101" charset="-122"/>
              </a:rPr>
              <a:t>水平拉动</a:t>
            </a:r>
            <a:r>
              <a:rPr lang="zh-CN" altLang="en-US" sz="3200" b="1">
                <a:latin typeface="楷体" panose="02010609060101010101" charset="-122"/>
                <a:ea typeface="楷体" panose="02010609060101010101" charset="-122"/>
              </a:rPr>
              <a:t>木块，使它沿木板做</a:t>
            </a:r>
            <a:r>
              <a:rPr lang="zh-CN" altLang="en-US" sz="3200" b="1">
                <a:solidFill>
                  <a:srgbClr val="FF0000"/>
                </a:solidFill>
                <a:latin typeface="楷体" panose="02010609060101010101" charset="-122"/>
                <a:ea typeface="楷体" panose="02010609060101010101" charset="-122"/>
              </a:rPr>
              <a:t>匀速直线</a:t>
            </a:r>
            <a:r>
              <a:rPr lang="zh-CN" altLang="en-US" sz="3200" b="1">
                <a:latin typeface="楷体" panose="02010609060101010101" charset="-122"/>
                <a:ea typeface="楷体" panose="02010609060101010101" charset="-122"/>
              </a:rPr>
              <a:t>运动。</a:t>
            </a:r>
          </a:p>
        </p:txBody>
      </p:sp>
      <p:sp>
        <p:nvSpPr>
          <p:cNvPr id="18" name="TextBox 9" title=""/>
          <p:cNvSpPr txBox="1"/>
          <p:nvPr>
            <p:custDataLst>
              <p:tags r:id="rId10"/>
            </p:custDataLst>
          </p:nvPr>
        </p:nvSpPr>
        <p:spPr>
          <a:xfrm>
            <a:off x="597808" y="5046217"/>
            <a:ext cx="2656496" cy="58477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rtlCol="0">
            <a:spAutoFit/>
          </a:bodyPr>
          <a:lstStyle>
            <a:defPPr>
              <a:defRPr lang="zh-CN"/>
            </a:defPPr>
            <a:lvl1pPr lvl="0" indent="0" fontAlgn="base">
              <a:lnSpc>
                <a:spcPct val="100000"/>
              </a:lnSpc>
              <a:spcBef>
                <a:spcPct val="0"/>
              </a:spcBef>
              <a:spcAft>
                <a:spcPct val="0"/>
              </a:spcAft>
              <a:buNone/>
              <a:defRPr sz="2400" b="1" i="0" u="none" baseline="0">
                <a:solidFill>
                  <a:srgbClr val="0000FF"/>
                </a:solidFill>
                <a:latin typeface="黑体" panose="02010609060101010101" pitchFamily="49" charset="-122"/>
                <a:ea typeface="黑体" panose="02010609060101010101" pitchFamily="49" charset="-122"/>
              </a:defRPr>
            </a:lvl1pPr>
            <a:lvl2pPr lvl="1"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2pPr>
            <a:lvl3pPr lvl="2"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3pPr>
            <a:lvl4pPr lvl="3"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4pPr>
            <a:lvl5pPr lvl="4" indent="0" fontAlgn="base">
              <a:lnSpc>
                <a:spcPct val="100000"/>
              </a:lnSpc>
              <a:spcBef>
                <a:spcPct val="0"/>
              </a:spcBef>
              <a:spcAft>
                <a:spcPct val="0"/>
              </a:spcAft>
              <a:buNone/>
              <a:defRPr b="0" i="0" u="none" baseline="0">
                <a:solidFill>
                  <a:schemeClr val="tx1"/>
                </a:solidFill>
                <a:latin typeface="Arial" panose="020b0604020202020204" pitchFamily="34" charset="0"/>
                <a:ea typeface="宋体" panose="02010600030101010101" pitchFamily="2" charset="-122"/>
              </a:defRPr>
            </a:lvl5pPr>
          </a:lstStyle>
          <a:p>
            <a:r>
              <a:rPr lang="en-US" altLang="zh-CN" sz="3200"/>
              <a:t>【</a:t>
            </a:r>
            <a:r>
              <a:rPr lang="zh-CN" altLang="en-US" sz="3200"/>
              <a:t>测量结果</a:t>
            </a:r>
            <a:r>
              <a:rPr lang="en-US" altLang="zh-CN" sz="3200"/>
              <a:t>】</a:t>
            </a:r>
            <a:endParaRPr lang="zh-CN" altLang="en-US" sz="3200"/>
          </a:p>
        </p:txBody>
      </p:sp>
      <p:sp>
        <p:nvSpPr>
          <p:cNvPr id="17420" name="TextBox 11" title=""/>
          <p:cNvSpPr txBox="1"/>
          <p:nvPr>
            <p:custDataLst>
              <p:tags r:id="rId11"/>
            </p:custDataLst>
          </p:nvPr>
        </p:nvSpPr>
        <p:spPr>
          <a:xfrm>
            <a:off x="3144141" y="5149559"/>
            <a:ext cx="1512147" cy="584775"/>
          </a:xfrm>
          <a:prstGeom prst="rect">
            <a:avLst/>
          </a:prstGeom>
          <a:noFill/>
          <a:ln w="9525">
            <a:noFill/>
          </a:ln>
        </p:spPr>
        <p:txBody>
          <a:bodyPr wrap="square">
            <a:spAutoFit/>
          </a:bodyPr>
          <a:lstStyle/>
          <a:p>
            <a:r>
              <a:rPr lang="en-US" sz="3200" b="1" i="1">
                <a:latin typeface="Times New Roman" panose="02020603050405020304" charset="0"/>
                <a:ea typeface="楷体" panose="02010609060101010101" charset="-122"/>
                <a:cs typeface="Times New Roman" panose="02020603050405020304" charset="0"/>
              </a:rPr>
              <a:t>f </a:t>
            </a:r>
            <a:r>
              <a:rPr lang="en-US" altLang="zh-CN" sz="3200" b="1">
                <a:latin typeface="Times New Roman" panose="02020603050405020304" charset="0"/>
                <a:ea typeface="楷体" panose="02010609060101010101" charset="-122"/>
                <a:cs typeface="Times New Roman" panose="02020603050405020304" charset="0"/>
              </a:rPr>
              <a:t>= </a:t>
            </a:r>
            <a:r>
              <a:rPr lang="en-US" sz="3200" b="1" i="1">
                <a:latin typeface="Times New Roman" panose="02020603050405020304" charset="0"/>
                <a:ea typeface="楷体" panose="02010609060101010101" charset="-122"/>
                <a:cs typeface="Times New Roman" panose="02020603050405020304" charset="0"/>
              </a:rPr>
              <a:t>F</a:t>
            </a:r>
            <a:endParaRPr lang="zh-CN" altLang="en-US" sz="3200" b="1" i="1">
              <a:latin typeface="Times New Roman" panose="02020603050405020304" charset="0"/>
              <a:ea typeface="楷体" panose="02010609060101010101" charset="-122"/>
              <a:cs typeface="Times New Roman" panose="02020603050405020304" charset="0"/>
            </a:endParaRPr>
          </a:p>
        </p:txBody>
      </p:sp>
      <p:pic>
        <p:nvPicPr>
          <p:cNvPr id="19" name="图片 18" title=""/>
          <p:cNvPicPr>
            <a:picLocks noChangeAspect="1"/>
          </p:cNvPicPr>
          <p:nvPr>
            <p:custDataLst>
              <p:tags r:id="rId13"/>
            </p:custDataLst>
          </p:nvPr>
        </p:nvPicPr>
        <p:blipFill>
          <a:blip r:embed="rId12"/>
          <a:stretch>
            <a:fillRect/>
          </a:stretch>
        </p:blipFill>
        <p:spPr>
          <a:xfrm>
            <a:off x="7359942" y="1505634"/>
            <a:ext cx="4123580" cy="1943773"/>
          </a:xfrm>
          <a:prstGeom prst="rect">
            <a:avLst/>
          </a:prstGeom>
        </p:spPr>
      </p:pic>
      <p:grpSp>
        <p:nvGrpSpPr>
          <p:cNvPr id="26" name="组合 25" title=""/>
          <p:cNvGrpSpPr/>
          <p:nvPr>
            <p:custDataLst>
              <p:tags r:id="rId14"/>
            </p:custDataLst>
          </p:nvPr>
        </p:nvGrpSpPr>
        <p:grpSpPr>
          <a:xfrm>
            <a:off x="4225291" y="670473"/>
            <a:ext cx="3335987" cy="660731"/>
            <a:chOff x="2506980" y="579256"/>
            <a:chExt cx="3958508" cy="495548"/>
          </a:xfrm>
        </p:grpSpPr>
        <p:pic>
          <p:nvPicPr>
            <p:cNvPr id="27" name="Picture 3"/>
            <p:cNvPicPr>
              <a:picLocks noChangeAspect="1" noChangeArrowheads="1"/>
            </p:cNvPicPr>
            <p:nvPr>
              <p:custDataLst>
                <p:tags r:id="rId16"/>
              </p:custDataLst>
            </p:nvPr>
          </p:nvPicPr>
          <p:blipFill>
            <a:blip r:embed="rId15">
              <a:extLst>
                <a:ext uri="{28A0092B-C50C-407E-A947-70E740481C1C}">
                  <a14:useLocalDpi xmlns:a14="http://schemas.microsoft.com/office/drawing/2010/main" val="0"/>
                </a:ext>
              </a:extLst>
            </a:blip>
            <a:srcRect r="735"/>
            <a:stretch>
              <a:fillRect/>
            </a:stretch>
          </p:blipFill>
          <p:spPr bwMode="auto">
            <a:xfrm>
              <a:off x="2506980" y="593791"/>
              <a:ext cx="3958508" cy="4810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8" name="矩形 27"/>
            <p:cNvSpPr/>
            <p:nvPr>
              <p:custDataLst>
                <p:tags r:id="rId17"/>
              </p:custDataLst>
            </p:nvPr>
          </p:nvSpPr>
          <p:spPr>
            <a:xfrm>
              <a:off x="2593871" y="579256"/>
              <a:ext cx="3871617" cy="438581"/>
            </a:xfrm>
            <a:prstGeom prst="rect">
              <a:avLst/>
            </a:prstGeom>
          </p:spPr>
          <p:txBody>
            <a:bodyPr wrap="square">
              <a:spAutoFit/>
            </a:bodyPr>
            <a:lstStyle/>
            <a:p>
              <a:pPr algn="ctr"/>
              <a:r>
                <a:rPr lang="zh-CN" altLang="en-US" sz="3200" b="1">
                  <a:solidFill>
                    <a:prstClr val="black"/>
                  </a:solidFill>
                  <a:latin typeface="Times New Roman" panose="02020603050405020304" charset="0"/>
                  <a:ea typeface="黑体" panose="02010609060101010101" pitchFamily="49" charset="-122"/>
                  <a:cs typeface="Times New Roman" panose="02020603050405020304" charset="0"/>
                </a:rPr>
                <a:t>测量摩擦力</a:t>
              </a:r>
            </a:p>
          </p:txBody>
        </p:sp>
      </p:grpSp>
      <p:pic>
        <p:nvPicPr>
          <p:cNvPr id="2" name="Picture 2"/>
          <p:cNvPicPr>
            <a:picLocks noChangeAspect="1"/>
          </p:cNvPicPr>
          <p:nvPr>
            <p:custDataLst>
              <p:tags r:id="rId19"/>
            </p:custDataLst>
          </p:nvPr>
        </p:nvPicPr>
        <p:blipFill>
          <a:blip r:embed="rId18"/>
          <a:stretch>
            <a:fillRect/>
          </a:stretch>
        </p:blipFill>
        <p:spPr>
          <a:xfrm flipH="1">
            <a:off x="11760200" y="11188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20"/>
                                        </p:tgtEl>
                                        <p:attrNameLst>
                                          <p:attrName>style.visibility</p:attrName>
                                        </p:attrNameLst>
                                      </p:cBhvr>
                                      <p:to>
                                        <p:strVal val="visible"/>
                                      </p:to>
                                    </p:set>
                                    <p:animEffect transition="in" filter="blinds(horizontal)">
                                      <p:cBhvr>
                                        <p:cTn id="22"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7420" grpId="0"/>
    </p:bldLst>
  </p:timing>
</p:sld>
</file>

<file path=ppt/tags/tag1.xml><?xml version="1.0" encoding="utf-8"?>
<p:tagLst xmlns:p="http://schemas.openxmlformats.org/presentationml/2006/main">
  <p:tag name="AS_UNIQUEID" val="744"/>
</p:tagLst>
</file>

<file path=ppt/tags/tag10.xml><?xml version="1.0" encoding="utf-8"?>
<p:tagLst xmlns:p="http://schemas.openxmlformats.org/presentationml/2006/main">
  <p:tag name="AS_UNIQUEID" val="752"/>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100.xml><?xml version="1.0" encoding="utf-8"?>
<p:tagLst xmlns:p="http://schemas.openxmlformats.org/presentationml/2006/main">
  <p:tag name="AS_UNIQUEID" val="822"/>
</p:tagLst>
</file>

<file path=ppt/tags/tag101.xml><?xml version="1.0" encoding="utf-8"?>
<p:tagLst xmlns:p="http://schemas.openxmlformats.org/presentationml/2006/main">
  <p:tag name="AS_UNIQUEID" val="823"/>
</p:tagLst>
</file>

<file path=ppt/tags/tag102.xml><?xml version="1.0" encoding="utf-8"?>
<p:tagLst xmlns:p="http://schemas.openxmlformats.org/presentationml/2006/main">
  <p:tag name="AS_UNIQUEID" val="824"/>
</p:tagLst>
</file>

<file path=ppt/tags/tag103.xml><?xml version="1.0" encoding="utf-8"?>
<p:tagLst xmlns:p="http://schemas.openxmlformats.org/presentationml/2006/main">
  <p:tag name="AS_UNIQUEID" val="825"/>
</p:tagLst>
</file>

<file path=ppt/tags/tag104.xml><?xml version="1.0" encoding="utf-8"?>
<p:tagLst xmlns:p="http://schemas.openxmlformats.org/presentationml/2006/main">
  <p:tag name="AS_UNIQUEID" val="826"/>
</p:tagLst>
</file>

<file path=ppt/tags/tag105.xml><?xml version="1.0" encoding="utf-8"?>
<p:tagLst xmlns:p="http://schemas.openxmlformats.org/presentationml/2006/main">
  <p:tag name="AS_UNIQUEID" val="827"/>
</p:tagLst>
</file>

<file path=ppt/tags/tag106.xml><?xml version="1.0" encoding="utf-8"?>
<p:tagLst xmlns:p="http://schemas.openxmlformats.org/presentationml/2006/main">
  <p:tag name="AS_UNIQUEID" val="828"/>
</p:tagLst>
</file>

<file path=ppt/tags/tag107.xml><?xml version="1.0" encoding="utf-8"?>
<p:tagLst xmlns:p="http://schemas.openxmlformats.org/presentationml/2006/main">
  <p:tag name="AS_UNIQUEID" val="829"/>
</p:tagLst>
</file>

<file path=ppt/tags/tag108.xml><?xml version="1.0" encoding="utf-8"?>
<p:tagLst xmlns:p="http://schemas.openxmlformats.org/presentationml/2006/main">
  <p:tag name="AS_UNIQUEID" val="830"/>
</p:tagLst>
</file>

<file path=ppt/tags/tag109.xml><?xml version="1.0" encoding="utf-8"?>
<p:tagLst xmlns:p="http://schemas.openxmlformats.org/presentationml/2006/main">
  <p:tag name="AS_UNIQUEID" val="831"/>
</p:tagLst>
</file>

<file path=ppt/tags/tag11.xml><?xml version="1.0" encoding="utf-8"?>
<p:tagLst xmlns:p="http://schemas.openxmlformats.org/presentationml/2006/main">
  <p:tag name="AS_UNIQUEID" val="753"/>
</p:tagLst>
</file>

<file path=ppt/tags/tag110.xml><?xml version="1.0" encoding="utf-8"?>
<p:tagLst xmlns:p="http://schemas.openxmlformats.org/presentationml/2006/main">
  <p:tag name="AS_UNIQUEID" val="832"/>
</p:tagLst>
</file>

<file path=ppt/tags/tag111.xml><?xml version="1.0" encoding="utf-8"?>
<p:tagLst xmlns:p="http://schemas.openxmlformats.org/presentationml/2006/main">
  <p:tag name="AS_UNIQUEID" val="833"/>
</p:tagLst>
</file>

<file path=ppt/tags/tag112.xml><?xml version="1.0" encoding="utf-8"?>
<p:tagLst xmlns:p="http://schemas.openxmlformats.org/presentationml/2006/main">
  <p:tag name="AS_UNIQUEID" val="834"/>
</p:tagLst>
</file>

<file path=ppt/tags/tag113.xml><?xml version="1.0" encoding="utf-8"?>
<p:tagLst xmlns:p="http://schemas.openxmlformats.org/presentationml/2006/main">
  <p:tag name="AS_UNIQUEID" val="835"/>
</p:tagLst>
</file>

<file path=ppt/tags/tag114.xml><?xml version="1.0" encoding="utf-8"?>
<p:tagLst xmlns:p="http://schemas.openxmlformats.org/presentationml/2006/main">
  <p:tag name="AS_UNIQUEID" val="836"/>
</p:tagLst>
</file>

<file path=ppt/tags/tag115.xml><?xml version="1.0" encoding="utf-8"?>
<p:tagLst xmlns:p="http://schemas.openxmlformats.org/presentationml/2006/main">
  <p:tag name="AS_UNIQUEID" val="837"/>
</p:tagLst>
</file>

<file path=ppt/tags/tag116.xml><?xml version="1.0" encoding="utf-8"?>
<p:tagLst xmlns:p="http://schemas.openxmlformats.org/presentationml/2006/main">
  <p:tag name="AS_UNIQUEID" val="838"/>
</p:tagLst>
</file>

<file path=ppt/tags/tag117.xml><?xml version="1.0" encoding="utf-8"?>
<p:tagLst xmlns:p="http://schemas.openxmlformats.org/presentationml/2006/main">
  <p:tag name="AS_UNIQUEID" val="839"/>
</p:tagLst>
</file>

<file path=ppt/tags/tag118.xml><?xml version="1.0" encoding="utf-8"?>
<p:tagLst xmlns:p="http://schemas.openxmlformats.org/presentationml/2006/main">
  <p:tag name="AS_UNIQUEID" val="840"/>
</p:tagLst>
</file>

<file path=ppt/tags/tag119.xml><?xml version="1.0" encoding="utf-8"?>
<p:tagLst xmlns:p="http://schemas.openxmlformats.org/presentationml/2006/main">
  <p:tag name="AS_UNIQUEID" val="841"/>
</p:tagLst>
</file>

<file path=ppt/tags/tag12.xml><?xml version="1.0" encoding="utf-8"?>
<p:tagLst xmlns:p="http://schemas.openxmlformats.org/presentationml/2006/main">
  <p:tag name="AS_UNIQUEID" val="754"/>
</p:tagLst>
</file>

<file path=ppt/tags/tag120.xml><?xml version="1.0" encoding="utf-8"?>
<p:tagLst xmlns:p="http://schemas.openxmlformats.org/presentationml/2006/main">
  <p:tag name="AS_UNIQUEID" val="842"/>
</p:tagLst>
</file>

<file path=ppt/tags/tag121.xml><?xml version="1.0" encoding="utf-8"?>
<p:tagLst xmlns:p="http://schemas.openxmlformats.org/presentationml/2006/main">
  <p:tag name="AS_UNIQUEID" val="843"/>
</p:tagLst>
</file>

<file path=ppt/tags/tag122.xml><?xml version="1.0" encoding="utf-8"?>
<p:tagLst xmlns:p="http://schemas.openxmlformats.org/presentationml/2006/main">
  <p:tag name="AS_UNIQUEID" val="844"/>
</p:tagLst>
</file>

<file path=ppt/tags/tag123.xml><?xml version="1.0" encoding="utf-8"?>
<p:tagLst xmlns:p="http://schemas.openxmlformats.org/presentationml/2006/main">
  <p:tag name="AS_UNIQUEID" val="845"/>
</p:tagLst>
</file>

<file path=ppt/tags/tag124.xml><?xml version="1.0" encoding="utf-8"?>
<p:tagLst xmlns:p="http://schemas.openxmlformats.org/presentationml/2006/main">
  <p:tag name="AS_UNIQUEID" val="846"/>
</p:tagLst>
</file>

<file path=ppt/tags/tag125.xml><?xml version="1.0" encoding="utf-8"?>
<p:tagLst xmlns:p="http://schemas.openxmlformats.org/presentationml/2006/main">
  <p:tag name="AS_UNIQUEID" val="847"/>
</p:tagLst>
</file>

<file path=ppt/tags/tag126.xml><?xml version="1.0" encoding="utf-8"?>
<p:tagLst xmlns:p="http://schemas.openxmlformats.org/presentationml/2006/main">
  <p:tag name="AS_UNIQUEID" val="848"/>
</p:tagLst>
</file>

<file path=ppt/tags/tag127.xml><?xml version="1.0" encoding="utf-8"?>
<p:tagLst xmlns:p="http://schemas.openxmlformats.org/presentationml/2006/main">
  <p:tag name="AS_UNIQUEID" val="849"/>
</p:tagLst>
</file>

<file path=ppt/tags/tag128.xml><?xml version="1.0" encoding="utf-8"?>
<p:tagLst xmlns:p="http://schemas.openxmlformats.org/presentationml/2006/main">
  <p:tag name="AS_UNIQUEID" val="850"/>
</p:tagLst>
</file>

<file path=ppt/tags/tag129.xml><?xml version="1.0" encoding="utf-8"?>
<p:tagLst xmlns:p="http://schemas.openxmlformats.org/presentationml/2006/main">
  <p:tag name="AS_UNIQUEID" val="851"/>
</p:tagLst>
</file>

<file path=ppt/tags/tag13.xml><?xml version="1.0" encoding="utf-8"?>
<p:tagLst xmlns:p="http://schemas.openxmlformats.org/presentationml/2006/main">
  <p:tag name="AS_UNIQUEID" val="755"/>
</p:tagLst>
</file>

<file path=ppt/tags/tag130.xml><?xml version="1.0" encoding="utf-8"?>
<p:tagLst xmlns:p="http://schemas.openxmlformats.org/presentationml/2006/main">
  <p:tag name="AS_UNIQUEID" val="852"/>
</p:tagLst>
</file>

<file path=ppt/tags/tag131.xml><?xml version="1.0" encoding="utf-8"?>
<p:tagLst xmlns:p="http://schemas.openxmlformats.org/presentationml/2006/main">
  <p:tag name="AS_UNIQUEID" val="853"/>
</p:tagLst>
</file>

<file path=ppt/tags/tag132.xml><?xml version="1.0" encoding="utf-8"?>
<p:tagLst xmlns:p="http://schemas.openxmlformats.org/presentationml/2006/main">
  <p:tag name="AS_UNIQUEID" val="854"/>
</p:tagLst>
</file>

<file path=ppt/tags/tag133.xml><?xml version="1.0" encoding="utf-8"?>
<p:tagLst xmlns:p="http://schemas.openxmlformats.org/presentationml/2006/main">
  <p:tag name="AS_UNIQUEID" val="855"/>
</p:tagLst>
</file>

<file path=ppt/tags/tag134.xml><?xml version="1.0" encoding="utf-8"?>
<p:tagLst xmlns:p="http://schemas.openxmlformats.org/presentationml/2006/main">
  <p:tag name="AS_UNIQUEID" val="856"/>
</p:tagLst>
</file>

<file path=ppt/tags/tag135.xml><?xml version="1.0" encoding="utf-8"?>
<p:tagLst xmlns:p="http://schemas.openxmlformats.org/presentationml/2006/main">
  <p:tag name="AS_UNIQUEID" val="857"/>
</p:tagLst>
</file>

<file path=ppt/tags/tag136.xml><?xml version="1.0" encoding="utf-8"?>
<p:tagLst xmlns:p="http://schemas.openxmlformats.org/presentationml/2006/main">
  <p:tag name="AS_UNIQUEID" val="858"/>
</p:tagLst>
</file>

<file path=ppt/tags/tag137.xml><?xml version="1.0" encoding="utf-8"?>
<p:tagLst xmlns:p="http://schemas.openxmlformats.org/presentationml/2006/main">
  <p:tag name="AS_UNIQUEID" val="859"/>
</p:tagLst>
</file>

<file path=ppt/tags/tag138.xml><?xml version="1.0" encoding="utf-8"?>
<p:tagLst xmlns:p="http://schemas.openxmlformats.org/presentationml/2006/main">
  <p:tag name="AS_UNIQUEID" val="860"/>
</p:tagLst>
</file>

<file path=ppt/tags/tag139.xml><?xml version="1.0" encoding="utf-8"?>
<p:tagLst xmlns:p="http://schemas.openxmlformats.org/presentationml/2006/main">
  <p:tag name="AS_UNIQUEID" val="861"/>
</p:tagLst>
</file>

<file path=ppt/tags/tag14.xml><?xml version="1.0" encoding="utf-8"?>
<p:tagLst xmlns:p="http://schemas.openxmlformats.org/presentationml/2006/main">
  <p:tag name="AS_UNIQUEID" val="756"/>
</p:tagLst>
</file>

<file path=ppt/tags/tag140.xml><?xml version="1.0" encoding="utf-8"?>
<p:tagLst xmlns:p="http://schemas.openxmlformats.org/presentationml/2006/main">
  <p:tag name="AS_UNIQUEID" val="862"/>
</p:tagLst>
</file>

<file path=ppt/tags/tag141.xml><?xml version="1.0" encoding="utf-8"?>
<p:tagLst xmlns:p="http://schemas.openxmlformats.org/presentationml/2006/main">
  <p:tag name="AS_UNIQUEID" val="863"/>
</p:tagLst>
</file>

<file path=ppt/tags/tag142.xml><?xml version="1.0" encoding="utf-8"?>
<p:tagLst xmlns:p="http://schemas.openxmlformats.org/presentationml/2006/main">
  <p:tag name="AS_UNIQUEID" val="864"/>
</p:tagLst>
</file>

<file path=ppt/tags/tag143.xml><?xml version="1.0" encoding="utf-8"?>
<p:tagLst xmlns:p="http://schemas.openxmlformats.org/presentationml/2006/main">
  <p:tag name="AS_UNIQUEID" val="865"/>
</p:tagLst>
</file>

<file path=ppt/tags/tag144.xml><?xml version="1.0" encoding="utf-8"?>
<p:tagLst xmlns:p="http://schemas.openxmlformats.org/presentationml/2006/main">
  <p:tag name="AS_UNIQUEID" val="866"/>
</p:tagLst>
</file>

<file path=ppt/tags/tag145.xml><?xml version="1.0" encoding="utf-8"?>
<p:tagLst xmlns:p="http://schemas.openxmlformats.org/presentationml/2006/main">
  <p:tag name="AS_UNIQUEID" val="867"/>
</p:tagLst>
</file>

<file path=ppt/tags/tag146.xml><?xml version="1.0" encoding="utf-8"?>
<p:tagLst xmlns:p="http://schemas.openxmlformats.org/presentationml/2006/main">
  <p:tag name="AS_UNIQUEID" val="868"/>
</p:tagLst>
</file>

<file path=ppt/tags/tag147.xml><?xml version="1.0" encoding="utf-8"?>
<p:tagLst xmlns:p="http://schemas.openxmlformats.org/presentationml/2006/main">
  <p:tag name="AS_UNIQUEID" val="869"/>
</p:tagLst>
</file>

<file path=ppt/tags/tag148.xml><?xml version="1.0" encoding="utf-8"?>
<p:tagLst xmlns:p="http://schemas.openxmlformats.org/presentationml/2006/main">
  <p:tag name="AS_UNIQUEID" val="1149"/>
</p:tagLst>
</file>

<file path=ppt/tags/tag149.xml><?xml version="1.0" encoding="utf-8"?>
<p:tagLst xmlns:p="http://schemas.openxmlformats.org/presentationml/2006/main">
  <p:tag name="AS_UNIQUEID" val="870"/>
</p:tagLst>
</file>

<file path=ppt/tags/tag15.xml><?xml version="1.0" encoding="utf-8"?>
<p:tagLst xmlns:p="http://schemas.openxmlformats.org/presentationml/2006/main">
  <p:tag name="AS_UNIQUEID" val="757"/>
</p:tagLst>
</file>

<file path=ppt/tags/tag150.xml><?xml version="1.0" encoding="utf-8"?>
<p:tagLst xmlns:p="http://schemas.openxmlformats.org/presentationml/2006/main">
  <p:tag name="AS_UNIQUEID" val="871"/>
</p:tagLst>
</file>

<file path=ppt/tags/tag151.xml><?xml version="1.0" encoding="utf-8"?>
<p:tagLst xmlns:p="http://schemas.openxmlformats.org/presentationml/2006/main">
  <p:tag name="AS_UNIQUEID" val="872"/>
</p:tagLst>
</file>

<file path=ppt/tags/tag152.xml><?xml version="1.0" encoding="utf-8"?>
<p:tagLst xmlns:p="http://schemas.openxmlformats.org/presentationml/2006/main">
  <p:tag name="AS_UNIQUEID" val="873"/>
</p:tagLst>
</file>

<file path=ppt/tags/tag153.xml><?xml version="1.0" encoding="utf-8"?>
<p:tagLst xmlns:p="http://schemas.openxmlformats.org/presentationml/2006/main">
  <p:tag name="AS_UNIQUEID" val="874"/>
</p:tagLst>
</file>

<file path=ppt/tags/tag154.xml><?xml version="1.0" encoding="utf-8"?>
<p:tagLst xmlns:p="http://schemas.openxmlformats.org/presentationml/2006/main">
  <p:tag name="AS_UNIQUEID" val="875"/>
</p:tagLst>
</file>

<file path=ppt/tags/tag155.xml><?xml version="1.0" encoding="utf-8"?>
<p:tagLst xmlns:p="http://schemas.openxmlformats.org/presentationml/2006/main">
  <p:tag name="AS_UNIQUEID" val="876"/>
</p:tagLst>
</file>

<file path=ppt/tags/tag156.xml><?xml version="1.0" encoding="utf-8"?>
<p:tagLst xmlns:p="http://schemas.openxmlformats.org/presentationml/2006/main">
  <p:tag name="AS_UNIQUEID" val="877"/>
</p:tagLst>
</file>

<file path=ppt/tags/tag157.xml><?xml version="1.0" encoding="utf-8"?>
<p:tagLst xmlns:p="http://schemas.openxmlformats.org/presentationml/2006/main">
  <p:tag name="AS_UNIQUEID" val="878"/>
</p:tagLst>
</file>

<file path=ppt/tags/tag158.xml><?xml version="1.0" encoding="utf-8"?>
<p:tagLst xmlns:p="http://schemas.openxmlformats.org/presentationml/2006/main">
  <p:tag name="AS_UNIQUEID" val="879"/>
</p:tagLst>
</file>

<file path=ppt/tags/tag159.xml><?xml version="1.0" encoding="utf-8"?>
<p:tagLst xmlns:p="http://schemas.openxmlformats.org/presentationml/2006/main">
  <p:tag name="AS_UNIQUEID" val="880"/>
</p:tagLst>
</file>

<file path=ppt/tags/tag16.xml><?xml version="1.0" encoding="utf-8"?>
<p:tagLst xmlns:p="http://schemas.openxmlformats.org/presentationml/2006/main">
  <p:tag name="AS_UNIQUEID" val="758"/>
</p:tagLst>
</file>

<file path=ppt/tags/tag160.xml><?xml version="1.0" encoding="utf-8"?>
<p:tagLst xmlns:p="http://schemas.openxmlformats.org/presentationml/2006/main">
  <p:tag name="AS_UNIQUEID" val="881"/>
</p:tagLst>
</file>

<file path=ppt/tags/tag161.xml><?xml version="1.0" encoding="utf-8"?>
<p:tagLst xmlns:p="http://schemas.openxmlformats.org/presentationml/2006/main">
  <p:tag name="AS_UNIQUEID" val="882"/>
</p:tagLst>
</file>

<file path=ppt/tags/tag162.xml><?xml version="1.0" encoding="utf-8"?>
<p:tagLst xmlns:p="http://schemas.openxmlformats.org/presentationml/2006/main">
  <p:tag name="AS_UNIQUEID" val="883"/>
</p:tagLst>
</file>

<file path=ppt/tags/tag163.xml><?xml version="1.0" encoding="utf-8"?>
<p:tagLst xmlns:p="http://schemas.openxmlformats.org/presentationml/2006/main">
  <p:tag name="AS_UNIQUEID" val="884"/>
</p:tagLst>
</file>

<file path=ppt/tags/tag164.xml><?xml version="1.0" encoding="utf-8"?>
<p:tagLst xmlns:p="http://schemas.openxmlformats.org/presentationml/2006/main">
  <p:tag name="AS_UNIQUEID" val="885"/>
</p:tagLst>
</file>

<file path=ppt/tags/tag165.xml><?xml version="1.0" encoding="utf-8"?>
<p:tagLst xmlns:p="http://schemas.openxmlformats.org/presentationml/2006/main">
  <p:tag name="AS_UNIQUEID" val="886"/>
</p:tagLst>
</file>

<file path=ppt/tags/tag166.xml><?xml version="1.0" encoding="utf-8"?>
<p:tagLst xmlns:p="http://schemas.openxmlformats.org/presentationml/2006/main">
  <p:tag name="AS_UNIQUEID" val="887"/>
</p:tagLst>
</file>

<file path=ppt/tags/tag167.xml><?xml version="1.0" encoding="utf-8"?>
<p:tagLst xmlns:p="http://schemas.openxmlformats.org/presentationml/2006/main">
  <p:tag name="AS_UNIQUEID" val="888"/>
</p:tagLst>
</file>

<file path=ppt/tags/tag168.xml><?xml version="1.0" encoding="utf-8"?>
<p:tagLst xmlns:p="http://schemas.openxmlformats.org/presentationml/2006/main">
  <p:tag name="AS_UNIQUEID" val="889"/>
</p:tagLst>
</file>

<file path=ppt/tags/tag169.xml><?xml version="1.0" encoding="utf-8"?>
<p:tagLst xmlns:p="http://schemas.openxmlformats.org/presentationml/2006/main">
  <p:tag name="AS_UNIQUEID" val="890"/>
</p:tagLst>
</file>

<file path=ppt/tags/tag17.xml><?xml version="1.0" encoding="utf-8"?>
<p:tagLst xmlns:p="http://schemas.openxmlformats.org/presentationml/2006/main">
  <p:tag name="AS_UNIQUEID" val="759"/>
</p:tagLst>
</file>

<file path=ppt/tags/tag170.xml><?xml version="1.0" encoding="utf-8"?>
<p:tagLst xmlns:p="http://schemas.openxmlformats.org/presentationml/2006/main">
  <p:tag name="AS_UNIQUEID" val="891"/>
</p:tagLst>
</file>

<file path=ppt/tags/tag171.xml><?xml version="1.0" encoding="utf-8"?>
<p:tagLst xmlns:p="http://schemas.openxmlformats.org/presentationml/2006/main">
  <p:tag name="AS_UNIQUEID" val="892"/>
</p:tagLst>
</file>

<file path=ppt/tags/tag172.xml><?xml version="1.0" encoding="utf-8"?>
<p:tagLst xmlns:p="http://schemas.openxmlformats.org/presentationml/2006/main">
  <p:tag name="AS_UNIQUEID" val="893"/>
</p:tagLst>
</file>

<file path=ppt/tags/tag173.xml><?xml version="1.0" encoding="utf-8"?>
<p:tagLst xmlns:p="http://schemas.openxmlformats.org/presentationml/2006/main">
  <p:tag name="AS_UNIQUEID" val="894"/>
</p:tagLst>
</file>

<file path=ppt/tags/tag174.xml><?xml version="1.0" encoding="utf-8"?>
<p:tagLst xmlns:p="http://schemas.openxmlformats.org/presentationml/2006/main">
  <p:tag name="AS_UNIQUEID" val="895"/>
</p:tagLst>
</file>

<file path=ppt/tags/tag175.xml><?xml version="1.0" encoding="utf-8"?>
<p:tagLst xmlns:p="http://schemas.openxmlformats.org/presentationml/2006/main">
  <p:tag name="AS_UNIQUEID" val="896"/>
</p:tagLst>
</file>

<file path=ppt/tags/tag176.xml><?xml version="1.0" encoding="utf-8"?>
<p:tagLst xmlns:p="http://schemas.openxmlformats.org/presentationml/2006/main">
  <p:tag name="AS_UNIQUEID" val="897"/>
</p:tagLst>
</file>

<file path=ppt/tags/tag177.xml><?xml version="1.0" encoding="utf-8"?>
<p:tagLst xmlns:p="http://schemas.openxmlformats.org/presentationml/2006/main">
  <p:tag name="AS_UNIQUEID" val="898"/>
</p:tagLst>
</file>

<file path=ppt/tags/tag178.xml><?xml version="1.0" encoding="utf-8"?>
<p:tagLst xmlns:p="http://schemas.openxmlformats.org/presentationml/2006/main">
  <p:tag name="AS_UNIQUEID" val="899"/>
</p:tagLst>
</file>

<file path=ppt/tags/tag179.xml><?xml version="1.0" encoding="utf-8"?>
<p:tagLst xmlns:p="http://schemas.openxmlformats.org/presentationml/2006/main">
  <p:tag name="AS_UNIQUEID" val="900"/>
</p:tagLst>
</file>

<file path=ppt/tags/tag18.xml><?xml version="1.0" encoding="utf-8"?>
<p:tagLst xmlns:p="http://schemas.openxmlformats.org/presentationml/2006/main">
  <p:tag name="AS_UNIQUEID" val="760"/>
</p:tagLst>
</file>

<file path=ppt/tags/tag180.xml><?xml version="1.0" encoding="utf-8"?>
<p:tagLst xmlns:p="http://schemas.openxmlformats.org/presentationml/2006/main">
  <p:tag name="AS_UNIQUEID" val="901"/>
</p:tagLst>
</file>

<file path=ppt/tags/tag181.xml><?xml version="1.0" encoding="utf-8"?>
<p:tagLst xmlns:p="http://schemas.openxmlformats.org/presentationml/2006/main">
  <p:tag name="AS_UNIQUEID" val="902"/>
</p:tagLst>
</file>

<file path=ppt/tags/tag182.xml><?xml version="1.0" encoding="utf-8"?>
<p:tagLst xmlns:p="http://schemas.openxmlformats.org/presentationml/2006/main">
  <p:tag name="AS_UNIQUEID" val="903"/>
</p:tagLst>
</file>

<file path=ppt/tags/tag183.xml><?xml version="1.0" encoding="utf-8"?>
<p:tagLst xmlns:p="http://schemas.openxmlformats.org/presentationml/2006/main">
  <p:tag name="AS_UNIQUEID" val="904"/>
</p:tagLst>
</file>

<file path=ppt/tags/tag184.xml><?xml version="1.0" encoding="utf-8"?>
<p:tagLst xmlns:p="http://schemas.openxmlformats.org/presentationml/2006/main">
  <p:tag name="AS_UNIQUEID" val="905"/>
</p:tagLst>
</file>

<file path=ppt/tags/tag185.xml><?xml version="1.0" encoding="utf-8"?>
<p:tagLst xmlns:p="http://schemas.openxmlformats.org/presentationml/2006/main">
  <p:tag name="AS_UNIQUEID" val="906"/>
</p:tagLst>
</file>

<file path=ppt/tags/tag186.xml><?xml version="1.0" encoding="utf-8"?>
<p:tagLst xmlns:p="http://schemas.openxmlformats.org/presentationml/2006/main">
  <p:tag name="AS_UNIQUEID" val="907"/>
</p:tagLst>
</file>

<file path=ppt/tags/tag187.xml><?xml version="1.0" encoding="utf-8"?>
<p:tagLst xmlns:p="http://schemas.openxmlformats.org/presentationml/2006/main">
  <p:tag name="AS_UNIQUEID" val="908"/>
</p:tagLst>
</file>

<file path=ppt/tags/tag188.xml><?xml version="1.0" encoding="utf-8"?>
<p:tagLst xmlns:p="http://schemas.openxmlformats.org/presentationml/2006/main">
  <p:tag name="AS_UNIQUEID" val="909"/>
</p:tagLst>
</file>

<file path=ppt/tags/tag189.xml><?xml version="1.0" encoding="utf-8"?>
<p:tagLst xmlns:p="http://schemas.openxmlformats.org/presentationml/2006/main">
  <p:tag name="AS_UNIQUEID" val="910"/>
</p:tagLst>
</file>

<file path=ppt/tags/tag19.xml><?xml version="1.0" encoding="utf-8"?>
<p:tagLst xmlns:p="http://schemas.openxmlformats.org/presentationml/2006/main">
  <p:tag name="AS_UNIQUEID" val="761"/>
</p:tagLst>
</file>

<file path=ppt/tags/tag190.xml><?xml version="1.0" encoding="utf-8"?>
<p:tagLst xmlns:p="http://schemas.openxmlformats.org/presentationml/2006/main">
  <p:tag name="AS_UNIQUEID" val="911"/>
</p:tagLst>
</file>

<file path=ppt/tags/tag191.xml><?xml version="1.0" encoding="utf-8"?>
<p:tagLst xmlns:p="http://schemas.openxmlformats.org/presentationml/2006/main">
  <p:tag name="AS_UNIQUEID" val="912"/>
</p:tagLst>
</file>

<file path=ppt/tags/tag192.xml><?xml version="1.0" encoding="utf-8"?>
<p:tagLst xmlns:p="http://schemas.openxmlformats.org/presentationml/2006/main">
  <p:tag name="AS_UNIQUEID" val="913"/>
</p:tagLst>
</file>

<file path=ppt/tags/tag193.xml><?xml version="1.0" encoding="utf-8"?>
<p:tagLst xmlns:p="http://schemas.openxmlformats.org/presentationml/2006/main">
  <p:tag name="AS_UNIQUEID" val="914"/>
</p:tagLst>
</file>

<file path=ppt/tags/tag194.xml><?xml version="1.0" encoding="utf-8"?>
<p:tagLst xmlns:p="http://schemas.openxmlformats.org/presentationml/2006/main">
  <p:tag name="AS_UNIQUEID" val="915"/>
</p:tagLst>
</file>

<file path=ppt/tags/tag195.xml><?xml version="1.0" encoding="utf-8"?>
<p:tagLst xmlns:p="http://schemas.openxmlformats.org/presentationml/2006/main">
  <p:tag name="AS_UNIQUEID" val="916"/>
</p:tagLst>
</file>

<file path=ppt/tags/tag196.xml><?xml version="1.0" encoding="utf-8"?>
<p:tagLst xmlns:p="http://schemas.openxmlformats.org/presentationml/2006/main">
  <p:tag name="AS_UNIQUEID" val="917"/>
</p:tagLst>
</file>

<file path=ppt/tags/tag197.xml><?xml version="1.0" encoding="utf-8"?>
<p:tagLst xmlns:p="http://schemas.openxmlformats.org/presentationml/2006/main">
  <p:tag name="AS_UNIQUEID" val="918"/>
</p:tagLst>
</file>

<file path=ppt/tags/tag198.xml><?xml version="1.0" encoding="utf-8"?>
<p:tagLst xmlns:p="http://schemas.openxmlformats.org/presentationml/2006/main">
  <p:tag name="AS_UNIQUEID" val="919"/>
</p:tagLst>
</file>

<file path=ppt/tags/tag199.xml><?xml version="1.0" encoding="utf-8"?>
<p:tagLst xmlns:p="http://schemas.openxmlformats.org/presentationml/2006/main">
  <p:tag name="AS_UNIQUEID" val="920"/>
</p:tagLst>
</file>

<file path=ppt/tags/tag2.xml><?xml version="1.0" encoding="utf-8"?>
<p:tagLst xmlns:p="http://schemas.openxmlformats.org/presentationml/2006/main">
  <p:tag name="AS_UNIQUEID" val="745"/>
</p:tagLst>
</file>

<file path=ppt/tags/tag2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0.xml><?xml version="1.0" encoding="utf-8"?>
<p:tagLst xmlns:p="http://schemas.openxmlformats.org/presentationml/2006/main">
  <p:tag name="AS_UNIQUEID" val="921"/>
</p:tagLst>
</file>

<file path=ppt/tags/tag201.xml><?xml version="1.0" encoding="utf-8"?>
<p:tagLst xmlns:p="http://schemas.openxmlformats.org/presentationml/2006/main">
  <p:tag name="AS_UNIQUEID" val="922"/>
</p:tagLst>
</file>

<file path=ppt/tags/tag202.xml><?xml version="1.0" encoding="utf-8"?>
<p:tagLst xmlns:p="http://schemas.openxmlformats.org/presentationml/2006/main">
  <p:tag name="AS_UNIQUEID" val="923"/>
</p:tagLst>
</file>

<file path=ppt/tags/tag203.xml><?xml version="1.0" encoding="utf-8"?>
<p:tagLst xmlns:p="http://schemas.openxmlformats.org/presentationml/2006/main">
  <p:tag name="AS_UNIQUEID" val="924"/>
</p:tagLst>
</file>

<file path=ppt/tags/tag204.xml><?xml version="1.0" encoding="utf-8"?>
<p:tagLst xmlns:p="http://schemas.openxmlformats.org/presentationml/2006/main">
  <p:tag name="AS_UNIQUEID" val="925"/>
</p:tagLst>
</file>

<file path=ppt/tags/tag205.xml><?xml version="1.0" encoding="utf-8"?>
<p:tagLst xmlns:p="http://schemas.openxmlformats.org/presentationml/2006/main">
  <p:tag name="AS_UNIQUEID" val="926"/>
</p:tagLst>
</file>

<file path=ppt/tags/tag206.xml><?xml version="1.0" encoding="utf-8"?>
<p:tagLst xmlns:p="http://schemas.openxmlformats.org/presentationml/2006/main">
  <p:tag name="AS_UNIQUEID" val="927"/>
</p:tagLst>
</file>

<file path=ppt/tags/tag207.xml><?xml version="1.0" encoding="utf-8"?>
<p:tagLst xmlns:p="http://schemas.openxmlformats.org/presentationml/2006/main">
  <p:tag name="AS_UNIQUEID" val="928"/>
</p:tagLst>
</file>

<file path=ppt/tags/tag208.xml><?xml version="1.0" encoding="utf-8"?>
<p:tagLst xmlns:p="http://schemas.openxmlformats.org/presentationml/2006/main">
  <p:tag name="AS_UNIQUEID" val="929"/>
</p:tagLst>
</file>

<file path=ppt/tags/tag209.xml><?xml version="1.0" encoding="utf-8"?>
<p:tagLst xmlns:p="http://schemas.openxmlformats.org/presentationml/2006/main">
  <p:tag name="AS_UNIQUEID" val="930"/>
</p:tagLst>
</file>

<file path=ppt/tags/tag21.xml><?xml version="1.0" encoding="utf-8"?>
<p:tagLst xmlns:p="http://schemas.openxmlformats.org/presentationml/2006/main">
  <p:tag name="AS_UNIQUEID" val="762"/>
</p:tagLst>
</file>

<file path=ppt/tags/tag210.xml><?xml version="1.0" encoding="utf-8"?>
<p:tagLst xmlns:p="http://schemas.openxmlformats.org/presentationml/2006/main">
  <p:tag name="AS_UNIQUEID" val="931"/>
</p:tagLst>
</file>

<file path=ppt/tags/tag211.xml><?xml version="1.0" encoding="utf-8"?>
<p:tagLst xmlns:p="http://schemas.openxmlformats.org/presentationml/2006/main">
  <p:tag name="AS_UNIQUEID" val="932"/>
</p:tagLst>
</file>

<file path=ppt/tags/tag212.xml><?xml version="1.0" encoding="utf-8"?>
<p:tagLst xmlns:p="http://schemas.openxmlformats.org/presentationml/2006/main">
  <p:tag name="AS_UNIQUEID" val="933"/>
</p:tagLst>
</file>

<file path=ppt/tags/tag213.xml><?xml version="1.0" encoding="utf-8"?>
<p:tagLst xmlns:p="http://schemas.openxmlformats.org/presentationml/2006/main">
  <p:tag name="AS_UNIQUEID" val="934"/>
</p:tagLst>
</file>

<file path=ppt/tags/tag214.xml><?xml version="1.0" encoding="utf-8"?>
<p:tagLst xmlns:p="http://schemas.openxmlformats.org/presentationml/2006/main">
  <p:tag name="AS_UNIQUEID" val="935"/>
</p:tagLst>
</file>

<file path=ppt/tags/tag215.xml><?xml version="1.0" encoding="utf-8"?>
<p:tagLst xmlns:p="http://schemas.openxmlformats.org/presentationml/2006/main">
  <p:tag name="AS_UNIQUEID" val="936"/>
</p:tagLst>
</file>

<file path=ppt/tags/tag216.xml><?xml version="1.0" encoding="utf-8"?>
<p:tagLst xmlns:p="http://schemas.openxmlformats.org/presentationml/2006/main">
  <p:tag name="AS_UNIQUEID" val="937"/>
</p:tagLst>
</file>

<file path=ppt/tags/tag217.xml><?xml version="1.0" encoding="utf-8"?>
<p:tagLst xmlns:p="http://schemas.openxmlformats.org/presentationml/2006/main">
  <p:tag name="AS_UNIQUEID" val="938"/>
</p:tagLst>
</file>

<file path=ppt/tags/tag218.xml><?xml version="1.0" encoding="utf-8"?>
<p:tagLst xmlns:p="http://schemas.openxmlformats.org/presentationml/2006/main">
  <p:tag name="AS_UNIQUEID" val="939"/>
</p:tagLst>
</file>

<file path=ppt/tags/tag219.xml><?xml version="1.0" encoding="utf-8"?>
<p:tagLst xmlns:p="http://schemas.openxmlformats.org/presentationml/2006/main">
  <p:tag name="AS_UNIQUEID" val="940"/>
</p:tagLst>
</file>

<file path=ppt/tags/tag22.xml><?xml version="1.0" encoding="utf-8"?>
<p:tagLst xmlns:p="http://schemas.openxmlformats.org/presentationml/2006/main">
  <p:tag name="AS_UNIQUEID" val="763"/>
</p:tagLst>
</file>

<file path=ppt/tags/tag220.xml><?xml version="1.0" encoding="utf-8"?>
<p:tagLst xmlns:p="http://schemas.openxmlformats.org/presentationml/2006/main">
  <p:tag name="AS_UNIQUEID" val="941"/>
</p:tagLst>
</file>

<file path=ppt/tags/tag221.xml><?xml version="1.0" encoding="utf-8"?>
<p:tagLst xmlns:p="http://schemas.openxmlformats.org/presentationml/2006/main">
  <p:tag name="AS_UNIQUEID" val="942"/>
</p:tagLst>
</file>

<file path=ppt/tags/tag222.xml><?xml version="1.0" encoding="utf-8"?>
<p:tagLst xmlns:p="http://schemas.openxmlformats.org/presentationml/2006/main">
  <p:tag name="AS_UNIQUEID" val="943"/>
</p:tagLst>
</file>

<file path=ppt/tags/tag223.xml><?xml version="1.0" encoding="utf-8"?>
<p:tagLst xmlns:p="http://schemas.openxmlformats.org/presentationml/2006/main">
  <p:tag name="AS_UNIQUEID" val="944"/>
</p:tagLst>
</file>

<file path=ppt/tags/tag224.xml><?xml version="1.0" encoding="utf-8"?>
<p:tagLst xmlns:p="http://schemas.openxmlformats.org/presentationml/2006/main">
  <p:tag name="AS_UNIQUEID" val="945"/>
</p:tagLst>
</file>

<file path=ppt/tags/tag225.xml><?xml version="1.0" encoding="utf-8"?>
<p:tagLst xmlns:p="http://schemas.openxmlformats.org/presentationml/2006/main">
  <p:tag name="AS_UNIQUEID" val="946"/>
</p:tagLst>
</file>

<file path=ppt/tags/tag226.xml><?xml version="1.0" encoding="utf-8"?>
<p:tagLst xmlns:p="http://schemas.openxmlformats.org/presentationml/2006/main">
  <p:tag name="AS_UNIQUEID" val="947"/>
</p:tagLst>
</file>

<file path=ppt/tags/tag227.xml><?xml version="1.0" encoding="utf-8"?>
<p:tagLst xmlns:p="http://schemas.openxmlformats.org/presentationml/2006/main">
  <p:tag name="AS_UNIQUEID" val="948"/>
</p:tagLst>
</file>

<file path=ppt/tags/tag228.xml><?xml version="1.0" encoding="utf-8"?>
<p:tagLst xmlns:p="http://schemas.openxmlformats.org/presentationml/2006/main">
  <p:tag name="AS_UNIQUEID" val="949"/>
</p:tagLst>
</file>

<file path=ppt/tags/tag229.xml><?xml version="1.0" encoding="utf-8"?>
<p:tagLst xmlns:p="http://schemas.openxmlformats.org/presentationml/2006/main">
  <p:tag name="AS_UNIQUEID" val="950"/>
</p:tagLst>
</file>

<file path=ppt/tags/tag2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30.xml><?xml version="1.0" encoding="utf-8"?>
<p:tagLst xmlns:p="http://schemas.openxmlformats.org/presentationml/2006/main">
  <p:tag name="AS_UNIQUEID" val="951"/>
</p:tagLst>
</file>

<file path=ppt/tags/tag231.xml><?xml version="1.0" encoding="utf-8"?>
<p:tagLst xmlns:p="http://schemas.openxmlformats.org/presentationml/2006/main">
  <p:tag name="AS_UNIQUEID" val="952"/>
</p:tagLst>
</file>

<file path=ppt/tags/tag232.xml><?xml version="1.0" encoding="utf-8"?>
<p:tagLst xmlns:p="http://schemas.openxmlformats.org/presentationml/2006/main">
  <p:tag name="AS_UNIQUEID" val="953"/>
</p:tagLst>
</file>

<file path=ppt/tags/tag233.xml><?xml version="1.0" encoding="utf-8"?>
<p:tagLst xmlns:p="http://schemas.openxmlformats.org/presentationml/2006/main">
  <p:tag name="AS_UNIQUEID" val="954"/>
</p:tagLst>
</file>

<file path=ppt/tags/tag234.xml><?xml version="1.0" encoding="utf-8"?>
<p:tagLst xmlns:p="http://schemas.openxmlformats.org/presentationml/2006/main">
  <p:tag name="AS_UNIQUEID" val="955"/>
</p:tagLst>
</file>

<file path=ppt/tags/tag235.xml><?xml version="1.0" encoding="utf-8"?>
<p:tagLst xmlns:p="http://schemas.openxmlformats.org/presentationml/2006/main">
  <p:tag name="AS_UNIQUEID" val="956"/>
</p:tagLst>
</file>

<file path=ppt/tags/tag236.xml><?xml version="1.0" encoding="utf-8"?>
<p:tagLst xmlns:p="http://schemas.openxmlformats.org/presentationml/2006/main">
  <p:tag name="AS_UNIQUEID" val="957"/>
</p:tagLst>
</file>

<file path=ppt/tags/tag237.xml><?xml version="1.0" encoding="utf-8"?>
<p:tagLst xmlns:p="http://schemas.openxmlformats.org/presentationml/2006/main">
  <p:tag name="AS_UNIQUEID" val="958"/>
</p:tagLst>
</file>

<file path=ppt/tags/tag238.xml><?xml version="1.0" encoding="utf-8"?>
<p:tagLst xmlns:p="http://schemas.openxmlformats.org/presentationml/2006/main">
  <p:tag name="AS_UNIQUEID" val="959"/>
</p:tagLst>
</file>

<file path=ppt/tags/tag239.xml><?xml version="1.0" encoding="utf-8"?>
<p:tagLst xmlns:p="http://schemas.openxmlformats.org/presentationml/2006/main">
  <p:tag name="AS_UNIQUEID" val="960"/>
</p:tagLst>
</file>

<file path=ppt/tags/tag24.xml><?xml version="1.0" encoding="utf-8"?>
<p:tagLst xmlns:p="http://schemas.openxmlformats.org/presentationml/2006/main">
  <p:tag name="AS_UNIQUEID" val="764"/>
</p:tagLst>
</file>

<file path=ppt/tags/tag240.xml><?xml version="1.0" encoding="utf-8"?>
<p:tagLst xmlns:p="http://schemas.openxmlformats.org/presentationml/2006/main">
  <p:tag name="AS_UNIQUEID" val="961"/>
</p:tagLst>
</file>

<file path=ppt/tags/tag241.xml><?xml version="1.0" encoding="utf-8"?>
<p:tagLst xmlns:p="http://schemas.openxmlformats.org/presentationml/2006/main">
  <p:tag name="AS_UNIQUEID" val="962"/>
</p:tagLst>
</file>

<file path=ppt/tags/tag242.xml><?xml version="1.0" encoding="utf-8"?>
<p:tagLst xmlns:p="http://schemas.openxmlformats.org/presentationml/2006/main">
  <p:tag name="AS_UNIQUEID" val="963"/>
</p:tagLst>
</file>

<file path=ppt/tags/tag243.xml><?xml version="1.0" encoding="utf-8"?>
<p:tagLst xmlns:p="http://schemas.openxmlformats.org/presentationml/2006/main">
  <p:tag name="AS_UNIQUEID" val="964"/>
</p:tagLst>
</file>

<file path=ppt/tags/tag244.xml><?xml version="1.0" encoding="utf-8"?>
<p:tagLst xmlns:p="http://schemas.openxmlformats.org/presentationml/2006/main">
  <p:tag name="AS_UNIQUEID" val="965"/>
</p:tagLst>
</file>

<file path=ppt/tags/tag245.xml><?xml version="1.0" encoding="utf-8"?>
<p:tagLst xmlns:p="http://schemas.openxmlformats.org/presentationml/2006/main">
  <p:tag name="AS_UNIQUEID" val="966"/>
</p:tagLst>
</file>

<file path=ppt/tags/tag246.xml><?xml version="1.0" encoding="utf-8"?>
<p:tagLst xmlns:p="http://schemas.openxmlformats.org/presentationml/2006/main">
  <p:tag name="AS_UNIQUEID" val="967"/>
</p:tagLst>
</file>

<file path=ppt/tags/tag247.xml><?xml version="1.0" encoding="utf-8"?>
<p:tagLst xmlns:p="http://schemas.openxmlformats.org/presentationml/2006/main">
  <p:tag name="AS_UNIQUEID" val="968"/>
</p:tagLst>
</file>

<file path=ppt/tags/tag248.xml><?xml version="1.0" encoding="utf-8"?>
<p:tagLst xmlns:p="http://schemas.openxmlformats.org/presentationml/2006/main">
  <p:tag name="AS_UNIQUEID" val="969"/>
</p:tagLst>
</file>

<file path=ppt/tags/tag249.xml><?xml version="1.0" encoding="utf-8"?>
<p:tagLst xmlns:p="http://schemas.openxmlformats.org/presentationml/2006/main">
  <p:tag name="AS_UNIQUEID" val="970"/>
</p:tagLst>
</file>

<file path=ppt/tags/tag25.xml><?xml version="1.0" encoding="utf-8"?>
<p:tagLst xmlns:p="http://schemas.openxmlformats.org/presentationml/2006/main">
  <p:tag name="AS_UNIQUEID" val="480"/>
</p:tagLst>
</file>

<file path=ppt/tags/tag250.xml><?xml version="1.0" encoding="utf-8"?>
<p:tagLst xmlns:p="http://schemas.openxmlformats.org/presentationml/2006/main">
  <p:tag name="AS_UNIQUEID" val="971"/>
</p:tagLst>
</file>

<file path=ppt/tags/tag251.xml><?xml version="1.0" encoding="utf-8"?>
<p:tagLst xmlns:p="http://schemas.openxmlformats.org/presentationml/2006/main">
  <p:tag name="AS_UNIQUEID" val="972"/>
</p:tagLst>
</file>

<file path=ppt/tags/tag252.xml><?xml version="1.0" encoding="utf-8"?>
<p:tagLst xmlns:p="http://schemas.openxmlformats.org/presentationml/2006/main">
  <p:tag name="AS_UNIQUEID" val="973"/>
</p:tagLst>
</file>

<file path=ppt/tags/tag253.xml><?xml version="1.0" encoding="utf-8"?>
<p:tagLst xmlns:p="http://schemas.openxmlformats.org/presentationml/2006/main">
  <p:tag name="AS_UNIQUEID" val="974"/>
</p:tagLst>
</file>

<file path=ppt/tags/tag254.xml><?xml version="1.0" encoding="utf-8"?>
<p:tagLst xmlns:p="http://schemas.openxmlformats.org/presentationml/2006/main">
  <p:tag name="AS_UNIQUEID" val="975"/>
</p:tagLst>
</file>

<file path=ppt/tags/tag255.xml><?xml version="1.0" encoding="utf-8"?>
<p:tagLst xmlns:p="http://schemas.openxmlformats.org/presentationml/2006/main">
  <p:tag name="AS_UNIQUEID" val="976"/>
</p:tagLst>
</file>

<file path=ppt/tags/tag256.xml><?xml version="1.0" encoding="utf-8"?>
<p:tagLst xmlns:p="http://schemas.openxmlformats.org/presentationml/2006/main">
  <p:tag name="AS_UNIQUEID" val="977"/>
</p:tagLst>
</file>

<file path=ppt/tags/tag257.xml><?xml version="1.0" encoding="utf-8"?>
<p:tagLst xmlns:p="http://schemas.openxmlformats.org/presentationml/2006/main">
  <p:tag name="AS_UNIQUEID" val="978"/>
</p:tagLst>
</file>

<file path=ppt/tags/tag258.xml><?xml version="1.0" encoding="utf-8"?>
<p:tagLst xmlns:p="http://schemas.openxmlformats.org/presentationml/2006/main">
  <p:tag name="AS_UNIQUEID" val="979"/>
</p:tagLst>
</file>

<file path=ppt/tags/tag259.xml><?xml version="1.0" encoding="utf-8"?>
<p:tagLst xmlns:p="http://schemas.openxmlformats.org/presentationml/2006/main">
  <p:tag name="AS_UNIQUEID" val="980"/>
</p:tagLst>
</file>

<file path=ppt/tags/tag26.xml><?xml version="1.0" encoding="utf-8"?>
<p:tagLst xmlns:p="http://schemas.openxmlformats.org/presentationml/2006/main">
  <p:tag name="AS_UNIQUEID" val="481"/>
</p:tagLst>
</file>

<file path=ppt/tags/tag260.xml><?xml version="1.0" encoding="utf-8"?>
<p:tagLst xmlns:p="http://schemas.openxmlformats.org/presentationml/2006/main">
  <p:tag name="AS_UNIQUEID" val="981"/>
</p:tagLst>
</file>

<file path=ppt/tags/tag261.xml><?xml version="1.0" encoding="utf-8"?>
<p:tagLst xmlns:p="http://schemas.openxmlformats.org/presentationml/2006/main">
  <p:tag name="AS_UNIQUEID" val="982"/>
</p:tagLst>
</file>

<file path=ppt/tags/tag262.xml><?xml version="1.0" encoding="utf-8"?>
<p:tagLst xmlns:p="http://schemas.openxmlformats.org/presentationml/2006/main">
  <p:tag name="AS_UNIQUEID" val="983"/>
</p:tagLst>
</file>

<file path=ppt/tags/tag263.xml><?xml version="1.0" encoding="utf-8"?>
<p:tagLst xmlns:p="http://schemas.openxmlformats.org/presentationml/2006/main">
  <p:tag name="AS_UNIQUEID" val="984"/>
</p:tagLst>
</file>

<file path=ppt/tags/tag264.xml><?xml version="1.0" encoding="utf-8"?>
<p:tagLst xmlns:p="http://schemas.openxmlformats.org/presentationml/2006/main">
  <p:tag name="AS_UNIQUEID" val="985"/>
</p:tagLst>
</file>

<file path=ppt/tags/tag265.xml><?xml version="1.0" encoding="utf-8"?>
<p:tagLst xmlns:p="http://schemas.openxmlformats.org/presentationml/2006/main">
  <p:tag name="AS_UNIQUEID" val="986"/>
</p:tagLst>
</file>

<file path=ppt/tags/tag266.xml><?xml version="1.0" encoding="utf-8"?>
<p:tagLst xmlns:p="http://schemas.openxmlformats.org/presentationml/2006/main">
  <p:tag name="AS_UNIQUEID" val="987"/>
</p:tagLst>
</file>

<file path=ppt/tags/tag267.xml><?xml version="1.0" encoding="utf-8"?>
<p:tagLst xmlns:p="http://schemas.openxmlformats.org/presentationml/2006/main">
  <p:tag name="AS_UNIQUEID" val="988"/>
</p:tagLst>
</file>

<file path=ppt/tags/tag268.xml><?xml version="1.0" encoding="utf-8"?>
<p:tagLst xmlns:p="http://schemas.openxmlformats.org/presentationml/2006/main">
  <p:tag name="AS_UNIQUEID" val="989"/>
</p:tagLst>
</file>

<file path=ppt/tags/tag269.xml><?xml version="1.0" encoding="utf-8"?>
<p:tagLst xmlns:p="http://schemas.openxmlformats.org/presentationml/2006/main">
  <p:tag name="AS_UNIQUEID" val="990"/>
</p:tagLst>
</file>

<file path=ppt/tags/tag27.xml><?xml version="1.0" encoding="utf-8"?>
<p:tagLst xmlns:p="http://schemas.openxmlformats.org/presentationml/2006/main">
  <p:tag name="AS_UNIQUEID" val="482"/>
</p:tagLst>
</file>

<file path=ppt/tags/tag270.xml><?xml version="1.0" encoding="utf-8"?>
<p:tagLst xmlns:p="http://schemas.openxmlformats.org/presentationml/2006/main">
  <p:tag name="AS_UNIQUEID" val="991"/>
</p:tagLst>
</file>

<file path=ppt/tags/tag271.xml><?xml version="1.0" encoding="utf-8"?>
<p:tagLst xmlns:p="http://schemas.openxmlformats.org/presentationml/2006/main">
  <p:tag name="AS_UNIQUEID" val="992"/>
</p:tagLst>
</file>

<file path=ppt/tags/tag272.xml><?xml version="1.0" encoding="utf-8"?>
<p:tagLst xmlns:p="http://schemas.openxmlformats.org/presentationml/2006/main">
  <p:tag name="AS_UNIQUEID" val="993"/>
</p:tagLst>
</file>

<file path=ppt/tags/tag273.xml><?xml version="1.0" encoding="utf-8"?>
<p:tagLst xmlns:p="http://schemas.openxmlformats.org/presentationml/2006/main">
  <p:tag name="AS_UNIQUEID" val="994"/>
</p:tagLst>
</file>

<file path=ppt/tags/tag274.xml><?xml version="1.0" encoding="utf-8"?>
<p:tagLst xmlns:p="http://schemas.openxmlformats.org/presentationml/2006/main">
  <p:tag name="AS_UNIQUEID" val="995"/>
</p:tagLst>
</file>

<file path=ppt/tags/tag275.xml><?xml version="1.0" encoding="utf-8"?>
<p:tagLst xmlns:p="http://schemas.openxmlformats.org/presentationml/2006/main">
  <p:tag name="AS_UNIQUEID" val="996"/>
</p:tagLst>
</file>

<file path=ppt/tags/tag276.xml><?xml version="1.0" encoding="utf-8"?>
<p:tagLst xmlns:p="http://schemas.openxmlformats.org/presentationml/2006/main">
  <p:tag name="AS_UNIQUEID" val="997"/>
</p:tagLst>
</file>

<file path=ppt/tags/tag277.xml><?xml version="1.0" encoding="utf-8"?>
<p:tagLst xmlns:p="http://schemas.openxmlformats.org/presentationml/2006/main">
  <p:tag name="AS_UNIQUEID" val="998"/>
</p:tagLst>
</file>

<file path=ppt/tags/tag278.xml><?xml version="1.0" encoding="utf-8"?>
<p:tagLst xmlns:p="http://schemas.openxmlformats.org/presentationml/2006/main">
  <p:tag name="AS_UNIQUEID" val="999"/>
</p:tagLst>
</file>

<file path=ppt/tags/tag279.xml><?xml version="1.0" encoding="utf-8"?>
<p:tagLst xmlns:p="http://schemas.openxmlformats.org/presentationml/2006/main">
  <p:tag name="AS_UNIQUEID" val="1000"/>
</p:tagLst>
</file>

<file path=ppt/tags/tag28.xml><?xml version="1.0" encoding="utf-8"?>
<p:tagLst xmlns:p="http://schemas.openxmlformats.org/presentationml/2006/main">
  <p:tag name="AS_UNIQUEID" val="483"/>
</p:tagLst>
</file>

<file path=ppt/tags/tag280.xml><?xml version="1.0" encoding="utf-8"?>
<p:tagLst xmlns:p="http://schemas.openxmlformats.org/presentationml/2006/main">
  <p:tag name="AS_UNIQUEID" val="1001"/>
</p:tagLst>
</file>

<file path=ppt/tags/tag281.xml><?xml version="1.0" encoding="utf-8"?>
<p:tagLst xmlns:p="http://schemas.openxmlformats.org/presentationml/2006/main">
  <p:tag name="AS_UNIQUEID" val="1002"/>
</p:tagLst>
</file>

<file path=ppt/tags/tag282.xml><?xml version="1.0" encoding="utf-8"?>
<p:tagLst xmlns:p="http://schemas.openxmlformats.org/presentationml/2006/main">
  <p:tag name="AS_UNIQUEID" val="1003"/>
</p:tagLst>
</file>

<file path=ppt/tags/tag283.xml><?xml version="1.0" encoding="utf-8"?>
<p:tagLst xmlns:p="http://schemas.openxmlformats.org/presentationml/2006/main">
  <p:tag name="AS_UNIQUEID" val="1004"/>
</p:tagLst>
</file>

<file path=ppt/tags/tag284.xml><?xml version="1.0" encoding="utf-8"?>
<p:tagLst xmlns:p="http://schemas.openxmlformats.org/presentationml/2006/main">
  <p:tag name="AS_UNIQUEID" val="1005"/>
</p:tagLst>
</file>

<file path=ppt/tags/tag285.xml><?xml version="1.0" encoding="utf-8"?>
<p:tagLst xmlns:p="http://schemas.openxmlformats.org/presentationml/2006/main">
  <p:tag name="AS_UNIQUEID" val="1006"/>
</p:tagLst>
</file>

<file path=ppt/tags/tag286.xml><?xml version="1.0" encoding="utf-8"?>
<p:tagLst xmlns:p="http://schemas.openxmlformats.org/presentationml/2006/main">
  <p:tag name="AS_UNIQUEID" val="1007"/>
</p:tagLst>
</file>

<file path=ppt/tags/tag287.xml><?xml version="1.0" encoding="utf-8"?>
<p:tagLst xmlns:p="http://schemas.openxmlformats.org/presentationml/2006/main">
  <p:tag name="AS_UNIQUEID" val="1008"/>
</p:tagLst>
</file>

<file path=ppt/tags/tag288.xml><?xml version="1.0" encoding="utf-8"?>
<p:tagLst xmlns:p="http://schemas.openxmlformats.org/presentationml/2006/main">
  <p:tag name="AS_UNIQUEID" val="1009"/>
</p:tagLst>
</file>

<file path=ppt/tags/tag289.xml><?xml version="1.0" encoding="utf-8"?>
<p:tagLst xmlns:p="http://schemas.openxmlformats.org/presentationml/2006/main">
  <p:tag name="AS_UNIQUEID" val="1010"/>
</p:tagLst>
</file>

<file path=ppt/tags/tag29.xml><?xml version="1.0" encoding="utf-8"?>
<p:tagLst xmlns:p="http://schemas.openxmlformats.org/presentationml/2006/main">
  <p:tag name="AS_UNIQUEID" val="484"/>
</p:tagLst>
</file>

<file path=ppt/tags/tag290.xml><?xml version="1.0" encoding="utf-8"?>
<p:tagLst xmlns:p="http://schemas.openxmlformats.org/presentationml/2006/main">
  <p:tag name="AS_UNIQUEID" val="1011"/>
</p:tagLst>
</file>

<file path=ppt/tags/tag291.xml><?xml version="1.0" encoding="utf-8"?>
<p:tagLst xmlns:p="http://schemas.openxmlformats.org/presentationml/2006/main">
  <p:tag name="AS_UNIQUEID" val="1012"/>
</p:tagLst>
</file>

<file path=ppt/tags/tag292.xml><?xml version="1.0" encoding="utf-8"?>
<p:tagLst xmlns:p="http://schemas.openxmlformats.org/presentationml/2006/main">
  <p:tag name="AS_UNIQUEID" val="1013"/>
</p:tagLst>
</file>

<file path=ppt/tags/tag293.xml><?xml version="1.0" encoding="utf-8"?>
<p:tagLst xmlns:p="http://schemas.openxmlformats.org/presentationml/2006/main">
  <p:tag name="AS_UNIQUEID" val="1014"/>
</p:tagLst>
</file>

<file path=ppt/tags/tag294.xml><?xml version="1.0" encoding="utf-8"?>
<p:tagLst xmlns:p="http://schemas.openxmlformats.org/presentationml/2006/main">
  <p:tag name="AS_UNIQUEID" val="1015"/>
</p:tagLst>
</file>

<file path=ppt/tags/tag295.xml><?xml version="1.0" encoding="utf-8"?>
<p:tagLst xmlns:p="http://schemas.openxmlformats.org/presentationml/2006/main">
  <p:tag name="AS_UNIQUEID" val="1016"/>
</p:tagLst>
</file>

<file path=ppt/tags/tag296.xml><?xml version="1.0" encoding="utf-8"?>
<p:tagLst xmlns:p="http://schemas.openxmlformats.org/presentationml/2006/main">
  <p:tag name="AS_UNIQUEID" val="1017"/>
</p:tagLst>
</file>

<file path=ppt/tags/tag297.xml><?xml version="1.0" encoding="utf-8"?>
<p:tagLst xmlns:p="http://schemas.openxmlformats.org/presentationml/2006/main">
  <p:tag name="AS_UNIQUEID" val="1018"/>
</p:tagLst>
</file>

<file path=ppt/tags/tag298.xml><?xml version="1.0" encoding="utf-8"?>
<p:tagLst xmlns:p="http://schemas.openxmlformats.org/presentationml/2006/main">
  <p:tag name="AS_UNIQUEID" val="1019"/>
</p:tagLst>
</file>

<file path=ppt/tags/tag299.xml><?xml version="1.0" encoding="utf-8"?>
<p:tagLst xmlns:p="http://schemas.openxmlformats.org/presentationml/2006/main">
  <p:tag name="AS_UNIQUEID" val="1020"/>
</p:tagLst>
</file>

<file path=ppt/tags/tag3.xml><?xml version="1.0" encoding="utf-8"?>
<p:tagLst xmlns:p="http://schemas.openxmlformats.org/presentationml/2006/main">
  <p:tag name="AS_UNIQUEID" val="746"/>
</p:tagLst>
</file>

<file path=ppt/tags/tag30.xml><?xml version="1.0" encoding="utf-8"?>
<p:tagLst xmlns:p="http://schemas.openxmlformats.org/presentationml/2006/main">
  <p:tag name="AS_UNIQUEID" val="485"/>
</p:tagLst>
</file>

<file path=ppt/tags/tag300.xml><?xml version="1.0" encoding="utf-8"?>
<p:tagLst xmlns:p="http://schemas.openxmlformats.org/presentationml/2006/main">
  <p:tag name="AS_UNIQUEID" val="1021"/>
</p:tagLst>
</file>

<file path=ppt/tags/tag301.xml><?xml version="1.0" encoding="utf-8"?>
<p:tagLst xmlns:p="http://schemas.openxmlformats.org/presentationml/2006/main">
  <p:tag name="AS_UNIQUEID" val="1022"/>
</p:tagLst>
</file>

<file path=ppt/tags/tag302.xml><?xml version="1.0" encoding="utf-8"?>
<p:tagLst xmlns:p="http://schemas.openxmlformats.org/presentationml/2006/main">
  <p:tag name="AS_UNIQUEID" val="1023"/>
</p:tagLst>
</file>

<file path=ppt/tags/tag303.xml><?xml version="1.0" encoding="utf-8"?>
<p:tagLst xmlns:p="http://schemas.openxmlformats.org/presentationml/2006/main">
  <p:tag name="AS_UNIQUEID" val="1024"/>
</p:tagLst>
</file>

<file path=ppt/tags/tag304.xml><?xml version="1.0" encoding="utf-8"?>
<p:tagLst xmlns:p="http://schemas.openxmlformats.org/presentationml/2006/main">
  <p:tag name="AS_UNIQUEID" val="1025"/>
</p:tagLst>
</file>

<file path=ppt/tags/tag305.xml><?xml version="1.0" encoding="utf-8"?>
<p:tagLst xmlns:p="http://schemas.openxmlformats.org/presentationml/2006/main">
  <p:tag name="AS_UNIQUEID" val="1026"/>
</p:tagLst>
</file>

<file path=ppt/tags/tag306.xml><?xml version="1.0" encoding="utf-8"?>
<p:tagLst xmlns:p="http://schemas.openxmlformats.org/presentationml/2006/main">
  <p:tag name="AS_UNIQUEID" val="1027"/>
</p:tagLst>
</file>

<file path=ppt/tags/tag307.xml><?xml version="1.0" encoding="utf-8"?>
<p:tagLst xmlns:p="http://schemas.openxmlformats.org/presentationml/2006/main">
  <p:tag name="AS_UNIQUEID" val="1028"/>
</p:tagLst>
</file>

<file path=ppt/tags/tag308.xml><?xml version="1.0" encoding="utf-8"?>
<p:tagLst xmlns:p="http://schemas.openxmlformats.org/presentationml/2006/main">
  <p:tag name="AS_UNIQUEID" val="1029"/>
</p:tagLst>
</file>

<file path=ppt/tags/tag309.xml><?xml version="1.0" encoding="utf-8"?>
<p:tagLst xmlns:p="http://schemas.openxmlformats.org/presentationml/2006/main">
  <p:tag name="AS_UNIQUEID" val="1030"/>
</p:tagLst>
</file>

<file path=ppt/tags/tag31.xml><?xml version="1.0" encoding="utf-8"?>
<p:tagLst xmlns:p="http://schemas.openxmlformats.org/presentationml/2006/main">
  <p:tag name="AS_UNIQUEID" val="765"/>
</p:tagLst>
</file>

<file path=ppt/tags/tag310.xml><?xml version="1.0" encoding="utf-8"?>
<p:tagLst xmlns:p="http://schemas.openxmlformats.org/presentationml/2006/main">
  <p:tag name="AS_UNIQUEID" val="1031"/>
</p:tagLst>
</file>

<file path=ppt/tags/tag311.xml><?xml version="1.0" encoding="utf-8"?>
<p:tagLst xmlns:p="http://schemas.openxmlformats.org/presentationml/2006/main">
  <p:tag name="AS_UNIQUEID" val="1032"/>
</p:tagLst>
</file>

<file path=ppt/tags/tag312.xml><?xml version="1.0" encoding="utf-8"?>
<p:tagLst xmlns:p="http://schemas.openxmlformats.org/presentationml/2006/main">
  <p:tag name="AS_UNIQUEID" val="1033"/>
</p:tagLst>
</file>

<file path=ppt/tags/tag313.xml><?xml version="1.0" encoding="utf-8"?>
<p:tagLst xmlns:p="http://schemas.openxmlformats.org/presentationml/2006/main">
  <p:tag name="AS_UNIQUEID" val="1034"/>
</p:tagLst>
</file>

<file path=ppt/tags/tag314.xml><?xml version="1.0" encoding="utf-8"?>
<p:tagLst xmlns:p="http://schemas.openxmlformats.org/presentationml/2006/main">
  <p:tag name="AS_UNIQUEID" val="1035"/>
</p:tagLst>
</file>

<file path=ppt/tags/tag315.xml><?xml version="1.0" encoding="utf-8"?>
<p:tagLst xmlns:p="http://schemas.openxmlformats.org/presentationml/2006/main">
  <p:tag name="AS_UNIQUEID" val="1036"/>
</p:tagLst>
</file>

<file path=ppt/tags/tag316.xml><?xml version="1.0" encoding="utf-8"?>
<p:tagLst xmlns:p="http://schemas.openxmlformats.org/presentationml/2006/main">
  <p:tag name="AS_UNIQUEID" val="1037"/>
</p:tagLst>
</file>

<file path=ppt/tags/tag317.xml><?xml version="1.0" encoding="utf-8"?>
<p:tagLst xmlns:p="http://schemas.openxmlformats.org/presentationml/2006/main">
  <p:tag name="AS_UNIQUEID" val="1038"/>
</p:tagLst>
</file>

<file path=ppt/tags/tag318.xml><?xml version="1.0" encoding="utf-8"?>
<p:tagLst xmlns:p="http://schemas.openxmlformats.org/presentationml/2006/main">
  <p:tag name="AS_UNIQUEID" val="1039"/>
</p:tagLst>
</file>

<file path=ppt/tags/tag319.xml><?xml version="1.0" encoding="utf-8"?>
<p:tagLst xmlns:p="http://schemas.openxmlformats.org/presentationml/2006/main">
  <p:tag name="AS_UNIQUEID" val="1040"/>
</p:tagLst>
</file>

<file path=ppt/tags/tag32.xml><?xml version="1.0" encoding="utf-8"?>
<p:tagLst xmlns:p="http://schemas.openxmlformats.org/presentationml/2006/main">
  <p:tag name="AS_UNIQUEID" val="487"/>
</p:tagLst>
</file>

<file path=ppt/tags/tag320.xml><?xml version="1.0" encoding="utf-8"?>
<p:tagLst xmlns:p="http://schemas.openxmlformats.org/presentationml/2006/main">
  <p:tag name="AS_UNIQUEID" val="1041"/>
</p:tagLst>
</file>

<file path=ppt/tags/tag321.xml><?xml version="1.0" encoding="utf-8"?>
<p:tagLst xmlns:p="http://schemas.openxmlformats.org/presentationml/2006/main">
  <p:tag name="AS_UNIQUEID" val="1042"/>
</p:tagLst>
</file>

<file path=ppt/tags/tag322.xml><?xml version="1.0" encoding="utf-8"?>
<p:tagLst xmlns:p="http://schemas.openxmlformats.org/presentationml/2006/main">
  <p:tag name="AS_UNIQUEID" val="1043"/>
</p:tagLst>
</file>

<file path=ppt/tags/tag323.xml><?xml version="1.0" encoding="utf-8"?>
<p:tagLst xmlns:p="http://schemas.openxmlformats.org/presentationml/2006/main">
  <p:tag name="AS_UNIQUEID" val="1044"/>
</p:tagLst>
</file>

<file path=ppt/tags/tag324.xml><?xml version="1.0" encoding="utf-8"?>
<p:tagLst xmlns:p="http://schemas.openxmlformats.org/presentationml/2006/main">
  <p:tag name="AS_UNIQUEID" val="1045"/>
</p:tagLst>
</file>

<file path=ppt/tags/tag325.xml><?xml version="1.0" encoding="utf-8"?>
<p:tagLst xmlns:p="http://schemas.openxmlformats.org/presentationml/2006/main">
  <p:tag name="AS_UNIQUEID" val="1046"/>
</p:tagLst>
</file>

<file path=ppt/tags/tag326.xml><?xml version="1.0" encoding="utf-8"?>
<p:tagLst xmlns:p="http://schemas.openxmlformats.org/presentationml/2006/main">
  <p:tag name="AS_UNIQUEID" val="1047"/>
</p:tagLst>
</file>

<file path=ppt/tags/tag327.xml><?xml version="1.0" encoding="utf-8"?>
<p:tagLst xmlns:p="http://schemas.openxmlformats.org/presentationml/2006/main">
  <p:tag name="AS_UNIQUEID" val="1048"/>
</p:tagLst>
</file>

<file path=ppt/tags/tag328.xml><?xml version="1.0" encoding="utf-8"?>
<p:tagLst xmlns:p="http://schemas.openxmlformats.org/presentationml/2006/main">
  <p:tag name="AS_UNIQUEID" val="1049"/>
</p:tagLst>
</file>

<file path=ppt/tags/tag329.xml><?xml version="1.0" encoding="utf-8"?>
<p:tagLst xmlns:p="http://schemas.openxmlformats.org/presentationml/2006/main">
  <p:tag name="AS_UNIQUEID" val="1050"/>
</p:tagLst>
</file>

<file path=ppt/tags/tag33.xml><?xml version="1.0" encoding="utf-8"?>
<p:tagLst xmlns:p="http://schemas.openxmlformats.org/presentationml/2006/main">
  <p:tag name="AS_UNIQUEID" val="488"/>
</p:tagLst>
</file>

<file path=ppt/tags/tag330.xml><?xml version="1.0" encoding="utf-8"?>
<p:tagLst xmlns:p="http://schemas.openxmlformats.org/presentationml/2006/main">
  <p:tag name="AS_UNIQUEID" val="1051"/>
</p:tagLst>
</file>

<file path=ppt/tags/tag331.xml><?xml version="1.0" encoding="utf-8"?>
<p:tagLst xmlns:p="http://schemas.openxmlformats.org/presentationml/2006/main">
  <p:tag name="AS_UNIQUEID" val="1052"/>
</p:tagLst>
</file>

<file path=ppt/tags/tag332.xml><?xml version="1.0" encoding="utf-8"?>
<p:tagLst xmlns:p="http://schemas.openxmlformats.org/presentationml/2006/main">
  <p:tag name="AS_UNIQUEID" val="1053"/>
</p:tagLst>
</file>

<file path=ppt/tags/tag333.xml><?xml version="1.0" encoding="utf-8"?>
<p:tagLst xmlns:p="http://schemas.openxmlformats.org/presentationml/2006/main">
  <p:tag name="AS_UNIQUEID" val="1054"/>
</p:tagLst>
</file>

<file path=ppt/tags/tag334.xml><?xml version="1.0" encoding="utf-8"?>
<p:tagLst xmlns:p="http://schemas.openxmlformats.org/presentationml/2006/main">
  <p:tag name="AS_UNIQUEID" val="1055"/>
</p:tagLst>
</file>

<file path=ppt/tags/tag335.xml><?xml version="1.0" encoding="utf-8"?>
<p:tagLst xmlns:p="http://schemas.openxmlformats.org/presentationml/2006/main">
  <p:tag name="AS_UNIQUEID" val="1056"/>
</p:tagLst>
</file>

<file path=ppt/tags/tag336.xml><?xml version="1.0" encoding="utf-8"?>
<p:tagLst xmlns:p="http://schemas.openxmlformats.org/presentationml/2006/main">
  <p:tag name="AS_UNIQUEID" val="1057"/>
</p:tagLst>
</file>

<file path=ppt/tags/tag337.xml><?xml version="1.0" encoding="utf-8"?>
<p:tagLst xmlns:p="http://schemas.openxmlformats.org/presentationml/2006/main">
  <p:tag name="AS_UNIQUEID" val="1058"/>
</p:tagLst>
</file>

<file path=ppt/tags/tag338.xml><?xml version="1.0" encoding="utf-8"?>
<p:tagLst xmlns:p="http://schemas.openxmlformats.org/presentationml/2006/main">
  <p:tag name="AS_UNIQUEID" val="1059"/>
</p:tagLst>
</file>

<file path=ppt/tags/tag339.xml><?xml version="1.0" encoding="utf-8"?>
<p:tagLst xmlns:p="http://schemas.openxmlformats.org/presentationml/2006/main">
  <p:tag name="AS_UNIQUEID" val="1060"/>
</p:tagLst>
</file>

<file path=ppt/tags/tag34.xml><?xml version="1.0" encoding="utf-8"?>
<p:tagLst xmlns:p="http://schemas.openxmlformats.org/presentationml/2006/main">
  <p:tag name="AS_UNIQUEID" val="766"/>
</p:tagLst>
</file>

<file path=ppt/tags/tag340.xml><?xml version="1.0" encoding="utf-8"?>
<p:tagLst xmlns:p="http://schemas.openxmlformats.org/presentationml/2006/main">
  <p:tag name="AS_UNIQUEID" val="1061"/>
</p:tagLst>
</file>

<file path=ppt/tags/tag341.xml><?xml version="1.0" encoding="utf-8"?>
<p:tagLst xmlns:p="http://schemas.openxmlformats.org/presentationml/2006/main">
  <p:tag name="AS_UNIQUEID" val="1062"/>
</p:tagLst>
</file>

<file path=ppt/tags/tag342.xml><?xml version="1.0" encoding="utf-8"?>
<p:tagLst xmlns:p="http://schemas.openxmlformats.org/presentationml/2006/main">
  <p:tag name="AS_UNIQUEID" val="1063"/>
</p:tagLst>
</file>

<file path=ppt/tags/tag343.xml><?xml version="1.0" encoding="utf-8"?>
<p:tagLst xmlns:p="http://schemas.openxmlformats.org/presentationml/2006/main">
  <p:tag name="AS_UNIQUEID" val="1064"/>
</p:tagLst>
</file>

<file path=ppt/tags/tag344.xml><?xml version="1.0" encoding="utf-8"?>
<p:tagLst xmlns:p="http://schemas.openxmlformats.org/presentationml/2006/main">
  <p:tag name="AS_UNIQUEID" val="1065"/>
</p:tagLst>
</file>

<file path=ppt/tags/tag345.xml><?xml version="1.0" encoding="utf-8"?>
<p:tagLst xmlns:p="http://schemas.openxmlformats.org/presentationml/2006/main">
  <p:tag name="AS_UNIQUEID" val="1066"/>
</p:tagLst>
</file>

<file path=ppt/tags/tag346.xml><?xml version="1.0" encoding="utf-8"?>
<p:tagLst xmlns:p="http://schemas.openxmlformats.org/presentationml/2006/main">
  <p:tag name="AS_UNIQUEID" val="1067"/>
</p:tagLst>
</file>

<file path=ppt/tags/tag347.xml><?xml version="1.0" encoding="utf-8"?>
<p:tagLst xmlns:p="http://schemas.openxmlformats.org/presentationml/2006/main">
  <p:tag name="AS_UNIQUEID" val="1068"/>
</p:tagLst>
</file>

<file path=ppt/tags/tag348.xml><?xml version="1.0" encoding="utf-8"?>
<p:tagLst xmlns:p="http://schemas.openxmlformats.org/presentationml/2006/main">
  <p:tag name="AS_UNIQUEID" val="1069"/>
</p:tagLst>
</file>

<file path=ppt/tags/tag349.xml><?xml version="1.0" encoding="utf-8"?>
<p:tagLst xmlns:p="http://schemas.openxmlformats.org/presentationml/2006/main">
  <p:tag name="AS_UNIQUEID" val="1070"/>
</p:tagLst>
</file>

<file path=ppt/tags/tag35.xml><?xml version="1.0" encoding="utf-8"?>
<p:tagLst xmlns:p="http://schemas.openxmlformats.org/presentationml/2006/main">
  <p:tag name="AS_UNIQUEID" val="767"/>
</p:tagLst>
</file>

<file path=ppt/tags/tag350.xml><?xml version="1.0" encoding="utf-8"?>
<p:tagLst xmlns:p="http://schemas.openxmlformats.org/presentationml/2006/main">
  <p:tag name="AS_UNIQUEID" val="1071"/>
</p:tagLst>
</file>

<file path=ppt/tags/tag351.xml><?xml version="1.0" encoding="utf-8"?>
<p:tagLst xmlns:p="http://schemas.openxmlformats.org/presentationml/2006/main">
  <p:tag name="AS_UNIQUEID" val="1072"/>
</p:tagLst>
</file>

<file path=ppt/tags/tag352.xml><?xml version="1.0" encoding="utf-8"?>
<p:tagLst xmlns:p="http://schemas.openxmlformats.org/presentationml/2006/main">
  <p:tag name="AS_UNIQUEID" val="1073"/>
</p:tagLst>
</file>

<file path=ppt/tags/tag353.xml><?xml version="1.0" encoding="utf-8"?>
<p:tagLst xmlns:p="http://schemas.openxmlformats.org/presentationml/2006/main">
  <p:tag name="AS_UNIQUEID" val="1074"/>
</p:tagLst>
</file>

<file path=ppt/tags/tag354.xml><?xml version="1.0" encoding="utf-8"?>
<p:tagLst xmlns:p="http://schemas.openxmlformats.org/presentationml/2006/main">
  <p:tag name="AS_UNIQUEID" val="1075"/>
</p:tagLst>
</file>

<file path=ppt/tags/tag355.xml><?xml version="1.0" encoding="utf-8"?>
<p:tagLst xmlns:p="http://schemas.openxmlformats.org/presentationml/2006/main">
  <p:tag name="AS_UNIQUEID" val="1076"/>
</p:tagLst>
</file>

<file path=ppt/tags/tag356.xml><?xml version="1.0" encoding="utf-8"?>
<p:tagLst xmlns:p="http://schemas.openxmlformats.org/presentationml/2006/main">
  <p:tag name="AS_UNIQUEID" val="1077"/>
</p:tagLst>
</file>

<file path=ppt/tags/tag357.xml><?xml version="1.0" encoding="utf-8"?>
<p:tagLst xmlns:p="http://schemas.openxmlformats.org/presentationml/2006/main">
  <p:tag name="AS_UNIQUEID" val="1078"/>
</p:tagLst>
</file>

<file path=ppt/tags/tag358.xml><?xml version="1.0" encoding="utf-8"?>
<p:tagLst xmlns:p="http://schemas.openxmlformats.org/presentationml/2006/main">
  <p:tag name="AS_UNIQUEID" val="1079"/>
</p:tagLst>
</file>

<file path=ppt/tags/tag359.xml><?xml version="1.0" encoding="utf-8"?>
<p:tagLst xmlns:p="http://schemas.openxmlformats.org/presentationml/2006/main">
  <p:tag name="AS_UNIQUEID" val="1080"/>
</p:tagLst>
</file>

<file path=ppt/tags/tag36.xml><?xml version="1.0" encoding="utf-8"?>
<p:tagLst xmlns:p="http://schemas.openxmlformats.org/presentationml/2006/main">
  <p:tag name="AS_UNIQUEID" val="502"/>
</p:tagLst>
</file>

<file path=ppt/tags/tag360.xml><?xml version="1.0" encoding="utf-8"?>
<p:tagLst xmlns:p="http://schemas.openxmlformats.org/presentationml/2006/main">
  <p:tag name="AS_UNIQUEID" val="1081"/>
</p:tagLst>
</file>

<file path=ppt/tags/tag361.xml><?xml version="1.0" encoding="utf-8"?>
<p:tagLst xmlns:p="http://schemas.openxmlformats.org/presentationml/2006/main">
  <p:tag name="AS_UNIQUEID" val="1082"/>
</p:tagLst>
</file>

<file path=ppt/tags/tag362.xml><?xml version="1.0" encoding="utf-8"?>
<p:tagLst xmlns:p="http://schemas.openxmlformats.org/presentationml/2006/main">
  <p:tag name="AS_UNIQUEID" val="1083"/>
</p:tagLst>
</file>

<file path=ppt/tags/tag363.xml><?xml version="1.0" encoding="utf-8"?>
<p:tagLst xmlns:p="http://schemas.openxmlformats.org/presentationml/2006/main">
  <p:tag name="AS_UNIQUEID" val="1084"/>
</p:tagLst>
</file>

<file path=ppt/tags/tag364.xml><?xml version="1.0" encoding="utf-8"?>
<p:tagLst xmlns:p="http://schemas.openxmlformats.org/presentationml/2006/main">
  <p:tag name="AS_UNIQUEID" val="1085"/>
</p:tagLst>
</file>

<file path=ppt/tags/tag365.xml><?xml version="1.0" encoding="utf-8"?>
<p:tagLst xmlns:p="http://schemas.openxmlformats.org/presentationml/2006/main">
  <p:tag name="AS_UNIQUEID" val="1086"/>
</p:tagLst>
</file>

<file path=ppt/tags/tag366.xml><?xml version="1.0" encoding="utf-8"?>
<p:tagLst xmlns:p="http://schemas.openxmlformats.org/presentationml/2006/main">
  <p:tag name="AS_UNIQUEID" val="1087"/>
</p:tagLst>
</file>

<file path=ppt/tags/tag367.xml><?xml version="1.0" encoding="utf-8"?>
<p:tagLst xmlns:p="http://schemas.openxmlformats.org/presentationml/2006/main">
  <p:tag name="AS_UNIQUEID" val="1088"/>
</p:tagLst>
</file>

<file path=ppt/tags/tag368.xml><?xml version="1.0" encoding="utf-8"?>
<p:tagLst xmlns:p="http://schemas.openxmlformats.org/presentationml/2006/main">
  <p:tag name="AS_UNIQUEID" val="1089"/>
</p:tagLst>
</file>

<file path=ppt/tags/tag369.xml><?xml version="1.0" encoding="utf-8"?>
<p:tagLst xmlns:p="http://schemas.openxmlformats.org/presentationml/2006/main">
  <p:tag name="AS_UNIQUEID" val="1090"/>
</p:tagLst>
</file>

<file path=ppt/tags/tag37.xml><?xml version="1.0" encoding="utf-8"?>
<p:tagLst xmlns:p="http://schemas.openxmlformats.org/presentationml/2006/main">
  <p:tag name="AS_UNIQUEID" val="517"/>
</p:tagLst>
</file>

<file path=ppt/tags/tag370.xml><?xml version="1.0" encoding="utf-8"?>
<p:tagLst xmlns:p="http://schemas.openxmlformats.org/presentationml/2006/main">
  <p:tag name="AS_UNIQUEID" val="1091"/>
</p:tagLst>
</file>

<file path=ppt/tags/tag371.xml><?xml version="1.0" encoding="utf-8"?>
<p:tagLst xmlns:p="http://schemas.openxmlformats.org/presentationml/2006/main">
  <p:tag name="AS_UNIQUEID" val="1092"/>
</p:tagLst>
</file>

<file path=ppt/tags/tag372.xml><?xml version="1.0" encoding="utf-8"?>
<p:tagLst xmlns:p="http://schemas.openxmlformats.org/presentationml/2006/main">
  <p:tag name="AS_UNIQUEID" val="1093"/>
</p:tagLst>
</file>

<file path=ppt/tags/tag373.xml><?xml version="1.0" encoding="utf-8"?>
<p:tagLst xmlns:p="http://schemas.openxmlformats.org/presentationml/2006/main">
  <p:tag name="AS_UNIQUEID" val="1094"/>
</p:tagLst>
</file>

<file path=ppt/tags/tag374.xml><?xml version="1.0" encoding="utf-8"?>
<p:tagLst xmlns:p="http://schemas.openxmlformats.org/presentationml/2006/main">
  <p:tag name="AS_UNIQUEID" val="1095"/>
</p:tagLst>
</file>

<file path=ppt/tags/tag375.xml><?xml version="1.0" encoding="utf-8"?>
<p:tagLst xmlns:p="http://schemas.openxmlformats.org/presentationml/2006/main">
  <p:tag name="AS_UNIQUEID" val="1096"/>
</p:tagLst>
</file>

<file path=ppt/tags/tag376.xml><?xml version="1.0" encoding="utf-8"?>
<p:tagLst xmlns:p="http://schemas.openxmlformats.org/presentationml/2006/main">
  <p:tag name="AS_UNIQUEID" val="1097"/>
</p:tagLst>
</file>

<file path=ppt/tags/tag377.xml><?xml version="1.0" encoding="utf-8"?>
<p:tagLst xmlns:p="http://schemas.openxmlformats.org/presentationml/2006/main">
  <p:tag name="AS_UNIQUEID" val="1098"/>
</p:tagLst>
</file>

<file path=ppt/tags/tag378.xml><?xml version="1.0" encoding="utf-8"?>
<p:tagLst xmlns:p="http://schemas.openxmlformats.org/presentationml/2006/main">
  <p:tag name="AS_UNIQUEID" val="1099"/>
</p:tagLst>
</file>

<file path=ppt/tags/tag379.xml><?xml version="1.0" encoding="utf-8"?>
<p:tagLst xmlns:p="http://schemas.openxmlformats.org/presentationml/2006/main">
  <p:tag name="AS_UNIQUEID" val="1100"/>
</p:tagLst>
</file>

<file path=ppt/tags/tag38.xml><?xml version="1.0" encoding="utf-8"?>
<p:tagLst xmlns:p="http://schemas.openxmlformats.org/presentationml/2006/main">
  <p:tag name="AS_UNIQUEID" val="768"/>
</p:tagLst>
</file>

<file path=ppt/tags/tag380.xml><?xml version="1.0" encoding="utf-8"?>
<p:tagLst xmlns:p="http://schemas.openxmlformats.org/presentationml/2006/main">
  <p:tag name="AS_UNIQUEID" val="1101"/>
</p:tagLst>
</file>

<file path=ppt/tags/tag381.xml><?xml version="1.0" encoding="utf-8"?>
<p:tagLst xmlns:p="http://schemas.openxmlformats.org/presentationml/2006/main">
  <p:tag name="AS_UNIQUEID" val="1102"/>
</p:tagLst>
</file>

<file path=ppt/tags/tag382.xml><?xml version="1.0" encoding="utf-8"?>
<p:tagLst xmlns:p="http://schemas.openxmlformats.org/presentationml/2006/main">
  <p:tag name="AS_UNIQUEID" val="1103"/>
</p:tagLst>
</file>

<file path=ppt/tags/tag383.xml><?xml version="1.0" encoding="utf-8"?>
<p:tagLst xmlns:p="http://schemas.openxmlformats.org/presentationml/2006/main">
  <p:tag name="AS_UNIQUEID" val="1104"/>
</p:tagLst>
</file>

<file path=ppt/tags/tag384.xml><?xml version="1.0" encoding="utf-8"?>
<p:tagLst xmlns:p="http://schemas.openxmlformats.org/presentationml/2006/main">
  <p:tag name="AS_UNIQUEID" val="1105"/>
</p:tagLst>
</file>

<file path=ppt/tags/tag385.xml><?xml version="1.0" encoding="utf-8"?>
<p:tagLst xmlns:p="http://schemas.openxmlformats.org/presentationml/2006/main">
  <p:tag name="AS_UNIQUEID" val="1106"/>
</p:tagLst>
</file>

<file path=ppt/tags/tag386.xml><?xml version="1.0" encoding="utf-8"?>
<p:tagLst xmlns:p="http://schemas.openxmlformats.org/presentationml/2006/main">
  <p:tag name="AS_UNIQUEID" val="1107"/>
</p:tagLst>
</file>

<file path=ppt/tags/tag387.xml><?xml version="1.0" encoding="utf-8"?>
<p:tagLst xmlns:p="http://schemas.openxmlformats.org/presentationml/2006/main">
  <p:tag name="AS_UNIQUEID" val="1108"/>
</p:tagLst>
</file>

<file path=ppt/tags/tag388.xml><?xml version="1.0" encoding="utf-8"?>
<p:tagLst xmlns:p="http://schemas.openxmlformats.org/presentationml/2006/main">
  <p:tag name="AS_UNIQUEID" val="1109"/>
</p:tagLst>
</file>

<file path=ppt/tags/tag389.xml><?xml version="1.0" encoding="utf-8"?>
<p:tagLst xmlns:p="http://schemas.openxmlformats.org/presentationml/2006/main">
  <p:tag name="AS_UNIQUEID" val="1110"/>
</p:tagLst>
</file>

<file path=ppt/tags/tag39.xml><?xml version="1.0" encoding="utf-8"?>
<p:tagLst xmlns:p="http://schemas.openxmlformats.org/presentationml/2006/main">
  <p:tag name="AS_UNIQUEID" val="498"/>
</p:tagLst>
</file>

<file path=ppt/tags/tag390.xml><?xml version="1.0" encoding="utf-8"?>
<p:tagLst xmlns:p="http://schemas.openxmlformats.org/presentationml/2006/main">
  <p:tag name="AS_UNIQUEID" val="1111"/>
</p:tagLst>
</file>

<file path=ppt/tags/tag391.xml><?xml version="1.0" encoding="utf-8"?>
<p:tagLst xmlns:p="http://schemas.openxmlformats.org/presentationml/2006/main">
  <p:tag name="AS_UNIQUEID" val="1112"/>
</p:tagLst>
</file>

<file path=ppt/tags/tag392.xml><?xml version="1.0" encoding="utf-8"?>
<p:tagLst xmlns:p="http://schemas.openxmlformats.org/presentationml/2006/main">
  <p:tag name="AS_UNIQUEID" val="1113"/>
</p:tagLst>
</file>

<file path=ppt/tags/tag393.xml><?xml version="1.0" encoding="utf-8"?>
<p:tagLst xmlns:p="http://schemas.openxmlformats.org/presentationml/2006/main">
  <p:tag name="AS_UNIQUEID" val="1114"/>
</p:tagLst>
</file>

<file path=ppt/tags/tag394.xml><?xml version="1.0" encoding="utf-8"?>
<p:tagLst xmlns:p="http://schemas.openxmlformats.org/presentationml/2006/main">
  <p:tag name="AS_UNIQUEID" val="1115"/>
</p:tagLst>
</file>

<file path=ppt/tags/tag395.xml><?xml version="1.0" encoding="utf-8"?>
<p:tagLst xmlns:p="http://schemas.openxmlformats.org/presentationml/2006/main">
  <p:tag name="AS_UNIQUEID" val="1116"/>
</p:tagLst>
</file>

<file path=ppt/tags/tag396.xml><?xml version="1.0" encoding="utf-8"?>
<p:tagLst xmlns:p="http://schemas.openxmlformats.org/presentationml/2006/main">
  <p:tag name="AS_UNIQUEID" val="1117"/>
</p:tagLst>
</file>

<file path=ppt/tags/tag397.xml><?xml version="1.0" encoding="utf-8"?>
<p:tagLst xmlns:p="http://schemas.openxmlformats.org/presentationml/2006/main">
  <p:tag name="AS_UNIQUEID" val="1118"/>
</p:tagLst>
</file>

<file path=ppt/tags/tag398.xml><?xml version="1.0" encoding="utf-8"?>
<p:tagLst xmlns:p="http://schemas.openxmlformats.org/presentationml/2006/main">
  <p:tag name="AS_UNIQUEID" val="1119"/>
</p:tagLst>
</file>

<file path=ppt/tags/tag399.xml><?xml version="1.0" encoding="utf-8"?>
<p:tagLst xmlns:p="http://schemas.openxmlformats.org/presentationml/2006/main">
  <p:tag name="AS_UNIQUEID" val="1120"/>
</p:tagLst>
</file>

<file path=ppt/tags/tag4.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0.xml><?xml version="1.0" encoding="utf-8"?>
<p:tagLst xmlns:p="http://schemas.openxmlformats.org/presentationml/2006/main">
  <p:tag name="AS_UNIQUEID" val="743"/>
</p:tagLst>
</file>

<file path=ppt/tags/tag400.xml><?xml version="1.0" encoding="utf-8"?>
<p:tagLst xmlns:p="http://schemas.openxmlformats.org/presentationml/2006/main">
  <p:tag name="AS_UNIQUEID" val="1121"/>
</p:tagLst>
</file>

<file path=ppt/tags/tag401.xml><?xml version="1.0" encoding="utf-8"?>
<p:tagLst xmlns:p="http://schemas.openxmlformats.org/presentationml/2006/main">
  <p:tag name="AS_UNIQUEID" val="1122"/>
</p:tagLst>
</file>

<file path=ppt/tags/tag402.xml><?xml version="1.0" encoding="utf-8"?>
<p:tagLst xmlns:p="http://schemas.openxmlformats.org/presentationml/2006/main">
  <p:tag name="AS_UNIQUEID" val="1123"/>
</p:tagLst>
</file>

<file path=ppt/tags/tag403.xml><?xml version="1.0" encoding="utf-8"?>
<p:tagLst xmlns:p="http://schemas.openxmlformats.org/presentationml/2006/main">
  <p:tag name="AS_UNIQUEID" val="1124"/>
</p:tagLst>
</file>

<file path=ppt/tags/tag404.xml><?xml version="1.0" encoding="utf-8"?>
<p:tagLst xmlns:p="http://schemas.openxmlformats.org/presentationml/2006/main">
  <p:tag name="AS_UNIQUEID" val="1125"/>
</p:tagLst>
</file>

<file path=ppt/tags/tag405.xml><?xml version="1.0" encoding="utf-8"?>
<p:tagLst xmlns:p="http://schemas.openxmlformats.org/presentationml/2006/main">
  <p:tag name="AS_UNIQUEID" val="1126"/>
</p:tagLst>
</file>

<file path=ppt/tags/tag406.xml><?xml version="1.0" encoding="utf-8"?>
<p:tagLst xmlns:p="http://schemas.openxmlformats.org/presentationml/2006/main">
  <p:tag name="AS_UNIQUEID" val="1127"/>
</p:tagLst>
</file>

<file path=ppt/tags/tag407.xml><?xml version="1.0" encoding="utf-8"?>
<p:tagLst xmlns:p="http://schemas.openxmlformats.org/presentationml/2006/main">
  <p:tag name="AS_UNIQUEID" val="1128"/>
</p:tagLst>
</file>

<file path=ppt/tags/tag408.xml><?xml version="1.0" encoding="utf-8"?>
<p:tagLst xmlns:p="http://schemas.openxmlformats.org/presentationml/2006/main">
  <p:tag name="AS_UNIQUEID" val="1129"/>
</p:tagLst>
</file>

<file path=ppt/tags/tag409.xml><?xml version="1.0" encoding="utf-8"?>
<p:tagLst xmlns:p="http://schemas.openxmlformats.org/presentationml/2006/main">
  <p:tag name="AS_UNIQUEID" val="1130"/>
</p:tagLst>
</file>

<file path=ppt/tags/tag41.xml><?xml version="1.0" encoding="utf-8"?>
<p:tagLst xmlns:p="http://schemas.openxmlformats.org/presentationml/2006/main">
  <p:tag name="AS_UNIQUEID" val="769"/>
</p:tagLst>
</file>

<file path=ppt/tags/tag410.xml><?xml version="1.0" encoding="utf-8"?>
<p:tagLst xmlns:p="http://schemas.openxmlformats.org/presentationml/2006/main">
  <p:tag name="AS_UNIQUEID" val="1131"/>
</p:tagLst>
</file>

<file path=ppt/tags/tag411.xml><?xml version="1.0" encoding="utf-8"?>
<p:tagLst xmlns:p="http://schemas.openxmlformats.org/presentationml/2006/main">
  <p:tag name="AS_UNIQUEID" val="1132"/>
</p:tagLst>
</file>

<file path=ppt/tags/tag412.xml><?xml version="1.0" encoding="utf-8"?>
<p:tagLst xmlns:p="http://schemas.openxmlformats.org/presentationml/2006/main">
  <p:tag name="AS_UNIQUEID" val="1133"/>
</p:tagLst>
</file>

<file path=ppt/tags/tag413.xml><?xml version="1.0" encoding="utf-8"?>
<p:tagLst xmlns:p="http://schemas.openxmlformats.org/presentationml/2006/main">
  <p:tag name="AS_UNIQUEID" val="1134"/>
</p:tagLst>
</file>

<file path=ppt/tags/tag414.xml><?xml version="1.0" encoding="utf-8"?>
<p:tagLst xmlns:p="http://schemas.openxmlformats.org/presentationml/2006/main">
  <p:tag name="AS_UNIQUEID" val="1135"/>
</p:tagLst>
</file>

<file path=ppt/tags/tag415.xml><?xml version="1.0" encoding="utf-8"?>
<p:tagLst xmlns:p="http://schemas.openxmlformats.org/presentationml/2006/main">
  <p:tag name="AS_UNIQUEID" val="1136"/>
</p:tagLst>
</file>

<file path=ppt/tags/tag416.xml><?xml version="1.0" encoding="utf-8"?>
<p:tagLst xmlns:p="http://schemas.openxmlformats.org/presentationml/2006/main">
  <p:tag name="AS_UNIQUEID" val="1137"/>
</p:tagLst>
</file>

<file path=ppt/tags/tag417.xml><?xml version="1.0" encoding="utf-8"?>
<p:tagLst xmlns:p="http://schemas.openxmlformats.org/presentationml/2006/main">
  <p:tag name="AS_UNIQUEID" val="1138"/>
</p:tagLst>
</file>

<file path=ppt/tags/tag418.xml><?xml version="1.0" encoding="utf-8"?>
<p:tagLst xmlns:p="http://schemas.openxmlformats.org/presentationml/2006/main">
  <p:tag name="AS_UNIQUEID" val="1139"/>
</p:tagLst>
</file>

<file path=ppt/tags/tag419.xml><?xml version="1.0" encoding="utf-8"?>
<p:tagLst xmlns:p="http://schemas.openxmlformats.org/presentationml/2006/main">
  <p:tag name="AS_UNIQUEID" val="1140"/>
</p:tagLst>
</file>

<file path=ppt/tags/tag42.xml><?xml version="1.0" encoding="utf-8"?>
<p:tagLst xmlns:p="http://schemas.openxmlformats.org/presentationml/2006/main">
  <p:tag name="AS_UNIQUEID" val="491"/>
  <p:tag name="KSO_WM_DIAGRAM_VIRTUALLY_FRAME" val="{&quot;height&quot;:377.45236220472447,&quot;left&quot;:394.9966929133858,&quot;top&quot;:138.0355118110236,&quot;width&quot;:404.24787401574815}"/>
</p:tagLst>
</file>

<file path=ppt/tags/tag420.xml><?xml version="1.0" encoding="utf-8"?>
<p:tagLst xmlns:p="http://schemas.openxmlformats.org/presentationml/2006/main">
  <p:tag name="AS_UNIQUEID" val="1141"/>
</p:tagLst>
</file>

<file path=ppt/tags/tag421.xml><?xml version="1.0" encoding="utf-8"?>
<p:tagLst xmlns:p="http://schemas.openxmlformats.org/presentationml/2006/main">
  <p:tag name="AS_UNIQUEID" val="1142"/>
</p:tagLst>
</file>

<file path=ppt/tags/tag422.xml><?xml version="1.0" encoding="utf-8"?>
<p:tagLst xmlns:p="http://schemas.openxmlformats.org/presentationml/2006/main">
  <p:tag name="AS_UNIQUEID" val="1143"/>
</p:tagLst>
</file>

<file path=ppt/tags/tag423.xml><?xml version="1.0" encoding="utf-8"?>
<p:tagLst xmlns:p="http://schemas.openxmlformats.org/presentationml/2006/main">
  <p:tag name="AS_UNIQUEID" val="1144"/>
</p:tagLst>
</file>

<file path=ppt/tags/tag424.xml><?xml version="1.0" encoding="utf-8"?>
<p:tagLst xmlns:p="http://schemas.openxmlformats.org/presentationml/2006/main">
  <p:tag name="AS_UNIQUEID" val="1145"/>
</p:tagLst>
</file>

<file path=ppt/tags/tag425.xml><?xml version="1.0" encoding="utf-8"?>
<p:tagLst xmlns:p="http://schemas.openxmlformats.org/presentationml/2006/main">
  <p:tag name="AS_UNIQUEID" val="1146"/>
</p:tagLst>
</file>

<file path=ppt/tags/tag426.xml><?xml version="1.0" encoding="utf-8"?>
<p:tagLst xmlns:p="http://schemas.openxmlformats.org/presentationml/2006/main">
  <p:tag name="AS_UNIQUEID" val="690"/>
</p:tagLst>
</file>

<file path=ppt/tags/tag427.xml><?xml version="1.0" encoding="utf-8"?>
<p:tagLst xmlns:p="http://schemas.openxmlformats.org/presentationml/2006/main">
  <p:tag name="AS_UNIQUEID" val="691"/>
</p:tagLst>
</file>

<file path=ppt/tags/tag428.xml><?xml version="1.0" encoding="utf-8"?>
<p:tagLst xmlns:p="http://schemas.openxmlformats.org/presentationml/2006/main">
  <p:tag name="AS_UNIQUEID" val="692"/>
</p:tagLst>
</file>

<file path=ppt/tags/tag429.xml><?xml version="1.0" encoding="utf-8"?>
<p:tagLst xmlns:p="http://schemas.openxmlformats.org/presentationml/2006/main">
  <p:tag name="AS_UNIQUEID" val="693"/>
</p:tagLst>
</file>

<file path=ppt/tags/tag43.xml><?xml version="1.0" encoding="utf-8"?>
<p:tagLst xmlns:p="http://schemas.openxmlformats.org/presentationml/2006/main">
  <p:tag name="AS_UNIQUEID" val="770"/>
</p:tagLst>
</file>

<file path=ppt/tags/tag430.xml><?xml version="1.0" encoding="utf-8"?>
<p:tagLst xmlns:p="http://schemas.openxmlformats.org/presentationml/2006/main">
  <p:tag name="AS_UNIQUEID" val="694"/>
</p:tagLst>
</file>

<file path=ppt/tags/tag431.xml><?xml version="1.0" encoding="utf-8"?>
<p:tagLst xmlns:p="http://schemas.openxmlformats.org/presentationml/2006/main">
  <p:tag name="AS_UNIQUEID" val="695"/>
</p:tagLst>
</file>

<file path=ppt/tags/tag432.xml><?xml version="1.0" encoding="utf-8"?>
<p:tagLst xmlns:p="http://schemas.openxmlformats.org/presentationml/2006/main">
  <p:tag name="AS_UNIQUEID" val="696"/>
</p:tagLst>
</file>

<file path=ppt/tags/tag433.xml><?xml version="1.0" encoding="utf-8"?>
<p:tagLst xmlns:p="http://schemas.openxmlformats.org/presentationml/2006/main">
  <p:tag name="AS_UNIQUEID" val="697"/>
</p:tagLst>
</file>

<file path=ppt/tags/tag434.xml><?xml version="1.0" encoding="utf-8"?>
<p:tagLst xmlns:p="http://schemas.openxmlformats.org/presentationml/2006/main">
  <p:tag name="AS_UNIQUEID" val="698"/>
</p:tagLst>
</file>

<file path=ppt/tags/tag435.xml><?xml version="1.0" encoding="utf-8"?>
<p:tagLst xmlns:p="http://schemas.openxmlformats.org/presentationml/2006/main">
  <p:tag name="AS_UNIQUEID" val="699"/>
</p:tagLst>
</file>

<file path=ppt/tags/tag436.xml><?xml version="1.0" encoding="utf-8"?>
<p:tagLst xmlns:p="http://schemas.openxmlformats.org/presentationml/2006/main">
  <p:tag name="AS_UNIQUEID" val="700"/>
</p:tagLst>
</file>

<file path=ppt/tags/tag437.xml><?xml version="1.0" encoding="utf-8"?>
<p:tagLst xmlns:p="http://schemas.openxmlformats.org/presentationml/2006/main">
  <p:tag name="AS_UNIQUEID" val="701"/>
</p:tagLst>
</file>

<file path=ppt/tags/tag438.xml><?xml version="1.0" encoding="utf-8"?>
<p:tagLst xmlns:p="http://schemas.openxmlformats.org/presentationml/2006/main">
  <p:tag name="AS_UNIQUEID" val="702"/>
</p:tagLst>
</file>

<file path=ppt/tags/tag439.xml><?xml version="1.0" encoding="utf-8"?>
<p:tagLst xmlns:p="http://schemas.openxmlformats.org/presentationml/2006/main">
  <p:tag name="AS_UNIQUEID" val="703"/>
</p:tagLst>
</file>

<file path=ppt/tags/tag44.xml><?xml version="1.0" encoding="utf-8"?>
<p:tagLst xmlns:p="http://schemas.openxmlformats.org/presentationml/2006/main">
  <p:tag name="AS_UNIQUEID" val="771"/>
</p:tagLst>
</file>

<file path=ppt/tags/tag440.xml><?xml version="1.0" encoding="utf-8"?>
<p:tagLst xmlns:p="http://schemas.openxmlformats.org/presentationml/2006/main">
  <p:tag name="AS_UNIQUEID" val="704"/>
</p:tagLst>
</file>

<file path=ppt/tags/tag441.xml><?xml version="1.0" encoding="utf-8"?>
<p:tagLst xmlns:p="http://schemas.openxmlformats.org/presentationml/2006/main">
  <p:tag name="AS_UNIQUEID" val="705"/>
</p:tagLst>
</file>

<file path=ppt/tags/tag442.xml><?xml version="1.0" encoding="utf-8"?>
<p:tagLst xmlns:p="http://schemas.openxmlformats.org/presentationml/2006/main">
  <p:tag name="AS_UNIQUEID" val="706"/>
</p:tagLst>
</file>

<file path=ppt/tags/tag443.xml><?xml version="1.0" encoding="utf-8"?>
<p:tagLst xmlns:p="http://schemas.openxmlformats.org/presentationml/2006/main">
  <p:tag name="AS_UNIQUEID" val="707"/>
</p:tagLst>
</file>

<file path=ppt/tags/tag444.xml><?xml version="1.0" encoding="utf-8"?>
<p:tagLst xmlns:p="http://schemas.openxmlformats.org/presentationml/2006/main">
  <p:tag name="AS_UNIQUEID" val="708"/>
</p:tagLst>
</file>

<file path=ppt/tags/tag445.xml><?xml version="1.0" encoding="utf-8"?>
<p:tagLst xmlns:p="http://schemas.openxmlformats.org/presentationml/2006/main">
  <p:tag name="AS_UNIQUEID" val="709"/>
</p:tagLst>
</file>

<file path=ppt/tags/tag446.xml><?xml version="1.0" encoding="utf-8"?>
<p:tagLst xmlns:p="http://schemas.openxmlformats.org/presentationml/2006/main">
  <p:tag name="AS_UNIQUEID" val="1147"/>
</p:tagLst>
</file>

<file path=ppt/tags/tag447.xml><?xml version="1.0" encoding="utf-8"?>
<p:tagLst xmlns:p="http://schemas.openxmlformats.org/presentationml/2006/main">
  <p:tag name="AS_UNIQUEID" val="1148"/>
</p:tagLst>
</file>

<file path=ppt/tags/tag448.xml><?xml version="1.0" encoding="utf-8"?>
<p:tagLst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45.xml><?xml version="1.0" encoding="utf-8"?>
<p:tagLst xmlns:p="http://schemas.openxmlformats.org/presentationml/2006/main">
  <p:tag name="AS_UNIQUEID" val="772"/>
</p:tagLst>
</file>

<file path=ppt/tags/tag46.xml><?xml version="1.0" encoding="utf-8"?>
<p:tagLst xmlns:p="http://schemas.openxmlformats.org/presentationml/2006/main">
  <p:tag name="AS_UNIQUEID" val="524"/>
</p:tagLst>
</file>

<file path=ppt/tags/tag47.xml><?xml version="1.0" encoding="utf-8"?>
<p:tagLst xmlns:p="http://schemas.openxmlformats.org/presentationml/2006/main">
  <p:tag name="AS_UNIQUEID" val="525"/>
</p:tagLst>
</file>

<file path=ppt/tags/tag48.xml><?xml version="1.0" encoding="utf-8"?>
<p:tagLst xmlns:p="http://schemas.openxmlformats.org/presentationml/2006/main">
  <p:tag name="AS_UNIQUEID" val="722"/>
</p:tagLst>
</file>

<file path=ppt/tags/tag49.xml><?xml version="1.0" encoding="utf-8"?>
<p:tagLst xmlns:p="http://schemas.openxmlformats.org/presentationml/2006/main">
  <p:tag name="AS_UNIQUEID" val="723"/>
</p:tagLst>
</file>

<file path=ppt/tags/tag5.xml><?xml version="1.0" encoding="utf-8"?>
<p:tagLst xmlns:p="http://schemas.openxmlformats.org/presentationml/2006/main">
  <p:tag name="AS_UNIQUEID" val="747"/>
</p:tagLst>
</file>

<file path=ppt/tags/tag50.xml><?xml version="1.0" encoding="utf-8"?>
<p:tagLst xmlns:p="http://schemas.openxmlformats.org/presentationml/2006/main">
  <p:tag name="AS_UNIQUEID" val="724"/>
</p:tagLst>
</file>

<file path=ppt/tags/tag51.xml><?xml version="1.0" encoding="utf-8"?>
<p:tagLst xmlns:p="http://schemas.openxmlformats.org/presentationml/2006/main">
  <p:tag name="AS_UNIQUEID" val="773"/>
</p:tagLst>
</file>

<file path=ppt/tags/tag52.xml><?xml version="1.0" encoding="utf-8"?>
<p:tagLst xmlns:p="http://schemas.openxmlformats.org/presentationml/2006/main">
  <p:tag name="AS_UNIQUEID" val="774"/>
</p:tagLst>
</file>

<file path=ppt/tags/tag53.xml><?xml version="1.0" encoding="utf-8"?>
<p:tagLst xmlns:p="http://schemas.openxmlformats.org/presentationml/2006/main">
  <p:tag name="AS_UNIQUEID" val="775"/>
</p:tagLst>
</file>

<file path=ppt/tags/tag54.xml><?xml version="1.0" encoding="utf-8"?>
<p:tagLst xmlns:p="http://schemas.openxmlformats.org/presentationml/2006/main">
  <p:tag name="AS_UNIQUEID" val="776"/>
</p:tagLst>
</file>

<file path=ppt/tags/tag55.xml><?xml version="1.0" encoding="utf-8"?>
<p:tagLst xmlns:p="http://schemas.openxmlformats.org/presentationml/2006/main">
  <p:tag name="AS_UNIQUEID" val="777"/>
</p:tagLst>
</file>

<file path=ppt/tags/tag56.xml><?xml version="1.0" encoding="utf-8"?>
<p:tagLst xmlns:p="http://schemas.openxmlformats.org/presentationml/2006/main">
  <p:tag name="AS_UNIQUEID" val="778"/>
  <p:tag name="KSO_WM_DIAGRAM_VIRTUALLY_FRAME" val="{&quot;height&quot;:281.5,&quot;left&quot;:27.7,&quot;top&quot;:189.5,&quot;width&quot;:664.2}"/>
</p:tagLst>
</file>

<file path=ppt/tags/tag57.xml><?xml version="1.0" encoding="utf-8"?>
<p:tagLst xmlns:p="http://schemas.openxmlformats.org/presentationml/2006/main">
  <p:tag name="AS_UNIQUEID" val="779"/>
  <p:tag name="KSO_WM_DIAGRAM_VIRTUALLY_FRAME" val="{&quot;height&quot;:281.5,&quot;left&quot;:27.7,&quot;top&quot;:189.5,&quot;width&quot;:664.2}"/>
</p:tagLst>
</file>

<file path=ppt/tags/tag58.xml><?xml version="1.0" encoding="utf-8"?>
<p:tagLst xmlns:p="http://schemas.openxmlformats.org/presentationml/2006/main">
  <p:tag name="AS_UNIQUEID" val="780"/>
  <p:tag name="KSO_WM_DIAGRAM_VIRTUALLY_FRAME" val="{&quot;height&quot;:281.5,&quot;left&quot;:27.7,&quot;top&quot;:189.5,&quot;width&quot;:664.2}"/>
</p:tagLst>
</file>

<file path=ppt/tags/tag59.xml><?xml version="1.0" encoding="utf-8"?>
<p:tagLst xmlns:p="http://schemas.openxmlformats.org/presentationml/2006/main">
  <p:tag name="AS_UNIQUEID" val="781"/>
  <p:tag name="KSO_WM_DIAGRAM_VIRTUALLY_FRAME" val="{&quot;height&quot;:281.5,&quot;left&quot;:27.7,&quot;top&quot;:189.5,&quot;width&quot;:664.2}"/>
</p:tagLst>
</file>

<file path=ppt/tags/tag6.xml><?xml version="1.0" encoding="utf-8"?>
<p:tagLst xmlns:p="http://schemas.openxmlformats.org/presentationml/2006/main">
  <p:tag name="AS_UNIQUEID" val="748"/>
</p:tagLst>
</file>

<file path=ppt/tags/tag60.xml><?xml version="1.0" encoding="utf-8"?>
<p:tagLst xmlns:p="http://schemas.openxmlformats.org/presentationml/2006/main">
  <p:tag name="AS_UNIQUEID" val="782"/>
  <p:tag name="KSO_WM_DIAGRAM_VIRTUALLY_FRAME" val="{&quot;height&quot;:281.5,&quot;left&quot;:27.7,&quot;top&quot;:189.5,&quot;width&quot;:664.2}"/>
</p:tagLst>
</file>

<file path=ppt/tags/tag61.xml><?xml version="1.0" encoding="utf-8"?>
<p:tagLst xmlns:p="http://schemas.openxmlformats.org/presentationml/2006/main">
  <p:tag name="AS_UNIQUEID" val="783"/>
  <p:tag name="KSO_WM_DIAGRAM_VIRTUALLY_FRAME" val="{&quot;height&quot;:281.5,&quot;left&quot;:27.7,&quot;top&quot;:189.5,&quot;width&quot;:664.2}"/>
</p:tagLst>
</file>

<file path=ppt/tags/tag62.xml><?xml version="1.0" encoding="utf-8"?>
<p:tagLst xmlns:p="http://schemas.openxmlformats.org/presentationml/2006/main">
  <p:tag name="AS_UNIQUEID" val="784"/>
  <p:tag name="KSO_WM_DIAGRAM_VIRTUALLY_FRAME" val="{&quot;height&quot;:281.5,&quot;left&quot;:27.7,&quot;top&quot;:189.5,&quot;width&quot;:664.2}"/>
</p:tagLst>
</file>

<file path=ppt/tags/tag63.xml><?xml version="1.0" encoding="utf-8"?>
<p:tagLst xmlns:p="http://schemas.openxmlformats.org/presentationml/2006/main">
  <p:tag name="AS_UNIQUEID" val="785"/>
  <p:tag name="KSO_WM_DIAGRAM_VIRTUALLY_FRAME" val="{&quot;height&quot;:281.5,&quot;left&quot;:27.7,&quot;top&quot;:189.5,&quot;width&quot;:664.2}"/>
</p:tagLst>
</file>

<file path=ppt/tags/tag64.xml><?xml version="1.0" encoding="utf-8"?>
<p:tagLst xmlns:p="http://schemas.openxmlformats.org/presentationml/2006/main">
  <p:tag name="AS_UNIQUEID" val="786"/>
  <p:tag name="KSO_WM_DIAGRAM_VIRTUALLY_FRAME" val="{&quot;height&quot;:281.5,&quot;left&quot;:27.7,&quot;top&quot;:189.5,&quot;width&quot;:664.2}"/>
</p:tagLst>
</file>

<file path=ppt/tags/tag65.xml><?xml version="1.0" encoding="utf-8"?>
<p:tagLst xmlns:p="http://schemas.openxmlformats.org/presentationml/2006/main">
  <p:tag name="AS_UNIQUEID" val="787"/>
  <p:tag name="KSO_WM_DIAGRAM_VIRTUALLY_FRAME" val="{&quot;height&quot;:281.5,&quot;left&quot;:27.7,&quot;top&quot;:189.5,&quot;width&quot;:664.2}"/>
</p:tagLst>
</file>

<file path=ppt/tags/tag66.xml><?xml version="1.0" encoding="utf-8"?>
<p:tagLst xmlns:p="http://schemas.openxmlformats.org/presentationml/2006/main">
  <p:tag name="AS_UNIQUEID" val="788"/>
  <p:tag name="KSO_WM_DIAGRAM_VIRTUALLY_FRAME" val="{&quot;height&quot;:281.5,&quot;left&quot;:27.7,&quot;top&quot;:189.5,&quot;width&quot;:664.2}"/>
</p:tagLst>
</file>

<file path=ppt/tags/tag67.xml><?xml version="1.0" encoding="utf-8"?>
<p:tagLst xmlns:p="http://schemas.openxmlformats.org/presentationml/2006/main">
  <p:tag name="AS_UNIQUEID" val="789"/>
  <p:tag name="KSO_WM_DIAGRAM_VIRTUALLY_FRAME" val="{&quot;height&quot;:281.5,&quot;left&quot;:27.7,&quot;top&quot;:189.5,&quot;width&quot;:664.2}"/>
</p:tagLst>
</file>

<file path=ppt/tags/tag68.xml><?xml version="1.0" encoding="utf-8"?>
<p:tagLst xmlns:p="http://schemas.openxmlformats.org/presentationml/2006/main">
  <p:tag name="AS_UNIQUEID" val="790"/>
  <p:tag name="KSO_WM_DIAGRAM_VIRTUALLY_FRAME" val="{&quot;height&quot;:281.5,&quot;left&quot;:27.7,&quot;top&quot;:189.5,&quot;width&quot;:664.2}"/>
</p:tagLst>
</file>

<file path=ppt/tags/tag69.xml><?xml version="1.0" encoding="utf-8"?>
<p:tagLst xmlns:p="http://schemas.openxmlformats.org/presentationml/2006/main">
  <p:tag name="AS_UNIQUEID" val="791"/>
  <p:tag name="KSO_WM_DIAGRAM_VIRTUALLY_FRAME" val="{&quot;height&quot;:281.5,&quot;left&quot;:27.7,&quot;top&quot;:189.5,&quot;width&quot;:664.2}"/>
</p:tagLst>
</file>

<file path=ppt/tags/tag7.xml><?xml version="1.0" encoding="utf-8"?>
<p:tagLst xmlns:p="http://schemas.openxmlformats.org/presentationml/2006/main">
  <p:tag name="AS_UNIQUEID" val="749"/>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70.xml><?xml version="1.0" encoding="utf-8"?>
<p:tagLst xmlns:p="http://schemas.openxmlformats.org/presentationml/2006/main">
  <p:tag name="AS_UNIQUEID" val="792"/>
  <p:tag name="KSO_WM_DIAGRAM_VIRTUALLY_FRAME" val="{&quot;height&quot;:281.5,&quot;left&quot;:27.7,&quot;top&quot;:189.5,&quot;width&quot;:664.2}"/>
</p:tagLst>
</file>

<file path=ppt/tags/tag71.xml><?xml version="1.0" encoding="utf-8"?>
<p:tagLst xmlns:p="http://schemas.openxmlformats.org/presentationml/2006/main">
  <p:tag name="AS_UNIQUEID" val="793"/>
  <p:tag name="KSO_WM_DIAGRAM_VIRTUALLY_FRAME" val="{&quot;height&quot;:281.5,&quot;left&quot;:27.7,&quot;top&quot;:189.5,&quot;width&quot;:664.2}"/>
</p:tagLst>
</file>

<file path=ppt/tags/tag72.xml><?xml version="1.0" encoding="utf-8"?>
<p:tagLst xmlns:p="http://schemas.openxmlformats.org/presentationml/2006/main">
  <p:tag name="AS_UNIQUEID" val="794"/>
  <p:tag name="KSO_WM_DIAGRAM_VIRTUALLY_FRAME" val="{&quot;height&quot;:281.5,&quot;left&quot;:27.7,&quot;top&quot;:189.5,&quot;width&quot;:664.2}"/>
</p:tagLst>
</file>

<file path=ppt/tags/tag73.xml><?xml version="1.0" encoding="utf-8"?>
<p:tagLst xmlns:p="http://schemas.openxmlformats.org/presentationml/2006/main">
  <p:tag name="AS_UNIQUEID" val="795"/>
  <p:tag name="KSO_WM_DIAGRAM_VIRTUALLY_FRAME" val="{&quot;height&quot;:281.5,&quot;left&quot;:27.7,&quot;top&quot;:189.5,&quot;width&quot;:664.2}"/>
</p:tagLst>
</file>

<file path=ppt/tags/tag74.xml><?xml version="1.0" encoding="utf-8"?>
<p:tagLst xmlns:p="http://schemas.openxmlformats.org/presentationml/2006/main">
  <p:tag name="AS_UNIQUEID" val="796"/>
  <p:tag name="KSO_WM_DIAGRAM_VIRTUALLY_FRAME" val="{&quot;height&quot;:281.5,&quot;left&quot;:27.7,&quot;top&quot;:189.5,&quot;width&quot;:664.2}"/>
</p:tagLst>
</file>

<file path=ppt/tags/tag75.xml><?xml version="1.0" encoding="utf-8"?>
<p:tagLst xmlns:p="http://schemas.openxmlformats.org/presentationml/2006/main">
  <p:tag name="AS_UNIQUEID" val="797"/>
  <p:tag name="KSO_WM_DIAGRAM_VIRTUALLY_FRAME" val="{&quot;height&quot;:281.5,&quot;left&quot;:27.7,&quot;top&quot;:189.5,&quot;width&quot;:664.2}"/>
</p:tagLst>
</file>

<file path=ppt/tags/tag76.xml><?xml version="1.0" encoding="utf-8"?>
<p:tagLst xmlns:p="http://schemas.openxmlformats.org/presentationml/2006/main">
  <p:tag name="AS_UNIQUEID" val="798"/>
  <p:tag name="KSO_WM_DIAGRAM_VIRTUALLY_FRAME" val="{&quot;height&quot;:281.5,&quot;left&quot;:27.7,&quot;top&quot;:189.5,&quot;width&quot;:664.2}"/>
</p:tagLst>
</file>

<file path=ppt/tags/tag77.xml><?xml version="1.0" encoding="utf-8"?>
<p:tagLst xmlns:p="http://schemas.openxmlformats.org/presentationml/2006/main">
  <p:tag name="AS_UNIQUEID" val="799"/>
  <p:tag name="KSO_WM_DIAGRAM_VIRTUALLY_FRAME" val="{&quot;height&quot;:281.5,&quot;left&quot;:27.7,&quot;top&quot;:189.5,&quot;width&quot;:664.2}"/>
</p:tagLst>
</file>

<file path=ppt/tags/tag78.xml><?xml version="1.0" encoding="utf-8"?>
<p:tagLst xmlns:p="http://schemas.openxmlformats.org/presentationml/2006/main">
  <p:tag name="AS_UNIQUEID" val="800"/>
  <p:tag name="KSO_WM_DIAGRAM_VIRTUALLY_FRAME" val="{&quot;height&quot;:281.5,&quot;left&quot;:27.7,&quot;top&quot;:189.5,&quot;width&quot;:664.2}"/>
</p:tagLst>
</file>

<file path=ppt/tags/tag79.xml><?xml version="1.0" encoding="utf-8"?>
<p:tagLst xmlns:p="http://schemas.openxmlformats.org/presentationml/2006/main">
  <p:tag name="AS_UNIQUEID" val="801"/>
  <p:tag name="KSO_WM_DIAGRAM_VIRTUALLY_FRAME" val="{&quot;height&quot;:281.5,&quot;left&quot;:27.7,&quot;top&quot;:189.5,&quot;width&quot;:664.2}"/>
</p:tagLst>
</file>

<file path=ppt/tags/tag8.xml><?xml version="1.0" encoding="utf-8"?>
<p:tagLst xmlns:p="http://schemas.openxmlformats.org/presentationml/2006/main">
  <p:tag name="AS_UNIQUEID" val="750"/>
</p:tagLst>
</file>

<file path=ppt/tags/tag80.xml><?xml version="1.0" encoding="utf-8"?>
<p:tagLst xmlns:p="http://schemas.openxmlformats.org/presentationml/2006/main">
  <p:tag name="AS_UNIQUEID" val="802"/>
  <p:tag name="KSO_WM_DIAGRAM_VIRTUALLY_FRAME" val="{&quot;height&quot;:281.5,&quot;left&quot;:27.7,&quot;top&quot;:189.5,&quot;width&quot;:664.2}"/>
</p:tagLst>
</file>

<file path=ppt/tags/tag81.xml><?xml version="1.0" encoding="utf-8"?>
<p:tagLst xmlns:p="http://schemas.openxmlformats.org/presentationml/2006/main">
  <p:tag name="AS_UNIQUEID" val="803"/>
  <p:tag name="KSO_WM_DIAGRAM_VIRTUALLY_FRAME" val="{&quot;height&quot;:281.5,&quot;left&quot;:27.7,&quot;top&quot;:189.5,&quot;width&quot;:664.2}"/>
</p:tagLst>
</file>

<file path=ppt/tags/tag82.xml><?xml version="1.0" encoding="utf-8"?>
<p:tagLst xmlns:p="http://schemas.openxmlformats.org/presentationml/2006/main">
  <p:tag name="AS_UNIQUEID" val="804"/>
  <p:tag name="KSO_WM_DIAGRAM_VIRTUALLY_FRAME" val="{&quot;height&quot;:281.5,&quot;left&quot;:27.7,&quot;top&quot;:189.5,&quot;width&quot;:664.2}"/>
</p:tagLst>
</file>

<file path=ppt/tags/tag83.xml><?xml version="1.0" encoding="utf-8"?>
<p:tagLst xmlns:p="http://schemas.openxmlformats.org/presentationml/2006/main">
  <p:tag name="AS_UNIQUEID" val="805"/>
  <p:tag name="KSO_WM_DIAGRAM_VIRTUALLY_FRAME" val="{&quot;height&quot;:281.5,&quot;left&quot;:27.7,&quot;top&quot;:189.5,&quot;width&quot;:664.2}"/>
</p:tagLst>
</file>

<file path=ppt/tags/tag84.xml><?xml version="1.0" encoding="utf-8"?>
<p:tagLst xmlns:p="http://schemas.openxmlformats.org/presentationml/2006/main">
  <p:tag name="AS_UNIQUEID" val="806"/>
  <p:tag name="KSO_WM_DIAGRAM_VIRTUALLY_FRAME" val="{&quot;height&quot;:281.5,&quot;left&quot;:27.7,&quot;top&quot;:189.5,&quot;width&quot;:664.2}"/>
</p:tagLst>
</file>

<file path=ppt/tags/tag85.xml><?xml version="1.0" encoding="utf-8"?>
<p:tagLst xmlns:p="http://schemas.openxmlformats.org/presentationml/2006/main">
  <p:tag name="AS_UNIQUEID" val="807"/>
  <p:tag name="KSO_WM_DIAGRAM_VIRTUALLY_FRAME" val="{&quot;height&quot;:281.5,&quot;left&quot;:27.7,&quot;top&quot;:189.5,&quot;width&quot;:664.2}"/>
</p:tagLst>
</file>

<file path=ppt/tags/tag86.xml><?xml version="1.0" encoding="utf-8"?>
<p:tagLst xmlns:p="http://schemas.openxmlformats.org/presentationml/2006/main">
  <p:tag name="AS_UNIQUEID" val="808"/>
  <p:tag name="KSO_WM_DIAGRAM_VIRTUALLY_FRAME" val="{&quot;height&quot;:281.5,&quot;left&quot;:27.7,&quot;top&quot;:189.5,&quot;width&quot;:664.2}"/>
</p:tagLst>
</file>

<file path=ppt/tags/tag87.xml><?xml version="1.0" encoding="utf-8"?>
<p:tagLst xmlns:p="http://schemas.openxmlformats.org/presentationml/2006/main">
  <p:tag name="AS_UNIQUEID" val="809"/>
  <p:tag name="KSO_WM_DIAGRAM_VIRTUALLY_FRAME" val="{&quot;height&quot;:281.5,&quot;left&quot;:27.7,&quot;top&quot;:189.5,&quot;width&quot;:664.2}"/>
</p:tagLst>
</file>

<file path=ppt/tags/tag88.xml><?xml version="1.0" encoding="utf-8"?>
<p:tagLst xmlns:p="http://schemas.openxmlformats.org/presentationml/2006/main">
  <p:tag name="AS_UNIQUEID" val="810"/>
</p:tagLst>
</file>

<file path=ppt/tags/tag89.xml><?xml version="1.0" encoding="utf-8"?>
<p:tagLst xmlns:p="http://schemas.openxmlformats.org/presentationml/2006/main">
  <p:tag name="AS_UNIQUEID" val="811"/>
</p:tagLst>
</file>

<file path=ppt/tags/tag9.xml><?xml version="1.0" encoding="utf-8"?>
<p:tagLst xmlns:p="http://schemas.openxmlformats.org/presentationml/2006/main">
  <p:tag name="AS_UNIQUEID" val="751"/>
</p:tagLst>
</file>

<file path=ppt/tags/tag90.xml><?xml version="1.0" encoding="utf-8"?>
<p:tagLst xmlns:p="http://schemas.openxmlformats.org/presentationml/2006/main">
  <p:tag name="AS_UNIQUEID" val="812"/>
</p:tagLst>
</file>

<file path=ppt/tags/tag91.xml><?xml version="1.0" encoding="utf-8"?>
<p:tagLst xmlns:p="http://schemas.openxmlformats.org/presentationml/2006/main">
  <p:tag name="AS_UNIQUEID" val="813"/>
</p:tagLst>
</file>

<file path=ppt/tags/tag92.xml><?xml version="1.0" encoding="utf-8"?>
<p:tagLst xmlns:p="http://schemas.openxmlformats.org/presentationml/2006/main">
  <p:tag name="AS_UNIQUEID" val="814"/>
</p:tagLst>
</file>

<file path=ppt/tags/tag93.xml><?xml version="1.0" encoding="utf-8"?>
<p:tagLst xmlns:p="http://schemas.openxmlformats.org/presentationml/2006/main">
  <p:tag name="AS_UNIQUEID" val="815"/>
</p:tagLst>
</file>

<file path=ppt/tags/tag94.xml><?xml version="1.0" encoding="utf-8"?>
<p:tagLst xmlns:p="http://schemas.openxmlformats.org/presentationml/2006/main">
  <p:tag name="AS_UNIQUEID" val="816"/>
</p:tagLst>
</file>

<file path=ppt/tags/tag95.xml><?xml version="1.0" encoding="utf-8"?>
<p:tagLst xmlns:p="http://schemas.openxmlformats.org/presentationml/2006/main">
  <p:tag name="AS_UNIQUEID" val="817"/>
</p:tagLst>
</file>

<file path=ppt/tags/tag96.xml><?xml version="1.0" encoding="utf-8"?>
<p:tagLst xmlns:p="http://schemas.openxmlformats.org/presentationml/2006/main">
  <p:tag name="AS_UNIQUEID" val="818"/>
</p:tagLst>
</file>

<file path=ppt/tags/tag97.xml><?xml version="1.0" encoding="utf-8"?>
<p:tagLst xmlns:p="http://schemas.openxmlformats.org/presentationml/2006/main">
  <p:tag name="AS_UNIQUEID" val="819"/>
</p:tagLst>
</file>

<file path=ppt/tags/tag98.xml><?xml version="1.0" encoding="utf-8"?>
<p:tagLst xmlns:p="http://schemas.openxmlformats.org/presentationml/2006/main">
  <p:tag name="AS_UNIQUEID" val="820"/>
</p:tagLst>
</file>

<file path=ppt/tags/tag99.xml><?xml version="1.0" encoding="utf-8"?>
<p:tagLst xmlns:p="http://schemas.openxmlformats.org/presentationml/2006/main">
  <p:tag name="AS_UNIQUEID" val="821"/>
</p:tagLst>
</file>

<file path=ppt/theme/theme1.xml><?xml version="1.0" encoding="utf-8"?>
<a:theme xmlns:r="http://schemas.openxmlformats.org/officeDocument/2006/relationships"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225</Paragraphs>
  <Slides>36</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Arial</vt:lpstr>
      <vt:lpstr>微软雅黑</vt:lpstr>
      <vt:lpstr>Wingdings</vt:lpstr>
      <vt:lpstr>宋体</vt:lpstr>
      <vt:lpstr>Segoe Print</vt:lpstr>
      <vt:lpstr>Calibri Light</vt:lpstr>
      <vt:lpstr>Calibri</vt:lpstr>
      <vt:lpstr>Times New Roman</vt:lpstr>
      <vt:lpstr>华光行楷_CNKI</vt:lpstr>
      <vt:lpstr>思源宋体 CN</vt:lpstr>
      <vt:lpstr>楷体</vt:lpstr>
      <vt:lpstr>方正粗黑宋简体</vt:lpstr>
      <vt:lpstr>黑体</vt:lpstr>
      <vt:lpstr>方正楷体_GBK</vt:lpstr>
      <vt:lpstr>方正书宋_GBK</vt:lpstr>
      <vt:lpstr>SimSun</vt:lpstr>
      <vt:lpstr>2_自定义设计方案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2025-03-05T06:52:39Z</cp:lastPrinted>
  <dcterms:created xsi:type="dcterms:W3CDTF">2025-03-05T06:52:39Z</dcterms:created>
  <dcterms:modified xsi:type="dcterms:W3CDTF">2025-03-04T22:52:39Z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