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heme/theme2.xml" ContentType="application/vnd.openxmlformats-officedocument.theme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heme/theme3.xml" ContentType="application/vnd.openxmlformats-officedocument.them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1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515" r:id="rId2"/>
    <p:sldId id="961" r:id="rId3"/>
    <p:sldId id="960" r:id="rId4"/>
    <p:sldId id="962" r:id="rId5"/>
    <p:sldId id="827" r:id="rId6"/>
    <p:sldId id="888" r:id="rId7"/>
    <p:sldId id="963" r:id="rId8"/>
    <p:sldId id="964" r:id="rId9"/>
    <p:sldId id="891" r:id="rId10"/>
    <p:sldId id="890" r:id="rId11"/>
    <p:sldId id="965" r:id="rId12"/>
    <p:sldId id="892" r:id="rId13"/>
    <p:sldId id="966" r:id="rId14"/>
    <p:sldId id="968" r:id="rId15"/>
    <p:sldId id="969" r:id="rId16"/>
    <p:sldId id="972" r:id="rId17"/>
    <p:sldId id="973" r:id="rId18"/>
    <p:sldId id="974" r:id="rId19"/>
    <p:sldId id="975" r:id="rId20"/>
    <p:sldId id="970" r:id="rId21"/>
    <p:sldId id="988" r:id="rId22"/>
    <p:sldId id="987" r:id="rId23"/>
    <p:sldId id="976" r:id="rId24"/>
    <p:sldId id="977" r:id="rId25"/>
    <p:sldId id="978" r:id="rId26"/>
    <p:sldId id="979" r:id="rId27"/>
    <p:sldId id="980" r:id="rId28"/>
    <p:sldId id="971" r:id="rId29"/>
    <p:sldId id="989" r:id="rId30"/>
    <p:sldId id="983" r:id="rId31"/>
    <p:sldId id="982" r:id="rId32"/>
    <p:sldId id="981" r:id="rId33"/>
    <p:sldId id="984" r:id="rId34"/>
    <p:sldId id="985" r:id="rId35"/>
  </p:sldIdLst>
  <p:sldSz cx="12192000" cy="6858000"/>
  <p:notesSz cx="6858000" cy="9144000"/>
  <p:custDataLst>
    <p:tags r:id="rId3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8" userDrawn="1">
          <p15:clr>
            <a:srgbClr val="A4A3A4"/>
          </p15:clr>
        </p15:guide>
        <p15:guide id="2" pos="38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581" y="77"/>
      </p:cViewPr>
      <p:guideLst>
        <p:guide orient="horz" pos="2188"/>
        <p:guide pos="386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heme" Target="../theme/theme3.xml"/><Relationship Id="rId5" Type="http://schemas.openxmlformats.org/officeDocument/2006/relationships/tags" Target="../tags/tag82.xml"/><Relationship Id="rId4" Type="http://schemas.openxmlformats.org/officeDocument/2006/relationships/tags" Target="../tags/tag8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 smtClean="0"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  <p:custDataLst>
              <p:tags r:id="rId4"/>
            </p:custDataLst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  <p:custDataLst>
              <p:tags r:id="rId5"/>
            </p:custDataLst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heme" Target="../theme/theme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/>
          </p:cNvSpPr>
          <p:nvPr>
            <p:ph type="sldImg"/>
            <p:custDataLst>
              <p:tags r:id="rId2"/>
            </p:custDataLst>
          </p:nvPr>
        </p:nvSpPr>
        <p:spPr>
          <a:xfrm>
            <a:off x="408870" y="754063"/>
            <a:ext cx="5856110" cy="3294062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16387" name="Rectangle 3"/>
          <p:cNvSpPr>
            <a:spLocks noGrp="1"/>
          </p:cNvSpPr>
          <p:nvPr>
            <p:ph type="body" sz="quarter" idx="1"/>
            <p:custDataLst>
              <p:tags r:id="rId3"/>
            </p:custDataLst>
          </p:nvPr>
        </p:nvSpPr>
        <p:spPr>
          <a:xfrm>
            <a:off x="538163" y="4387850"/>
            <a:ext cx="5780087" cy="39528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/>
          <a:p>
            <a:pPr lvl="0"/>
            <a:r>
              <a:rPr lang="zh-CN" altLang="en-US"/>
              <a:t>单击此处编辑母版文本样式
第二级
第三级
第四级
第五级</a:t>
            </a:r>
          </a:p>
        </p:txBody>
      </p:sp>
      <p:sp>
        <p:nvSpPr>
          <p:cNvPr id="2052" name="Rectangle 4"/>
          <p:cNvSpPr>
            <a:spLocks noGrp="1"/>
          </p:cNvSpPr>
          <p:nvPr>
            <p:ph type="hdr" sz="quarter" idx="2"/>
            <p:custDataLst>
              <p:tags r:id="rId4"/>
            </p:custDataLst>
          </p:nvPr>
        </p:nvSpPr>
        <p:spPr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Rectangle 5"/>
          <p:cNvSpPr>
            <a:spLocks noGrp="1"/>
          </p:cNvSpPr>
          <p:nvPr>
            <p:ph type="dt" idx="3"/>
            <p:custDataLst>
              <p:tags r:id="rId5"/>
            </p:custDataLst>
          </p:nvPr>
        </p:nvSpPr>
        <p:spPr>
          <a:xfrm>
            <a:off x="3883025" y="0"/>
            <a:ext cx="297497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2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6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‹#›</a:t>
            </a:fld>
            <a:endParaRPr lang="zh-CN" altLang="en-US" sz="1200" strike="noStrike" noProof="1"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黑体" panose="02010609060101010101" pitchFamily="49" charset="-122"/>
        <a:cs typeface="+mn-cs"/>
      </a:defRPr>
    </a:lvl1pPr>
    <a:lvl2pPr marL="742950" lvl="1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lvl="2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lvl="3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lvl="4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lvl="5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-22860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5" Type="http://schemas.openxmlformats.org/officeDocument/2006/relationships/slide" Target="../slides/slide1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  <p:custDataLst>
              <p:tags r:id="rId1"/>
            </p:custDataLst>
          </p:nvPr>
        </p:nvSpPr>
        <p:spPr>
          <a:xfrm>
            <a:off x="409575" y="754063"/>
            <a:ext cx="5854700" cy="3294062"/>
          </a:xfrm>
        </p:spPr>
      </p:sp>
      <p:sp>
        <p:nvSpPr>
          <p:cNvPr id="18434" name="备注占位符 2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18435" name="灯片编号占位符 3"/>
          <p:cNvSpPr txBox="1"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xfrm>
            <a:off x="3883025" y="8686800"/>
            <a:ext cx="2974975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/>
          <a:p>
            <a:pPr lvl="0" indent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黑体" panose="02010609060101010101" pitchFamily="49" charset="-122"/>
              </a:rPr>
              <a:t>1</a:t>
            </a:fld>
            <a:endParaRPr lang="zh-CN" altLang="en-US" sz="120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image" Target="../media/image1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6.xml"/><Relationship Id="rId4" Type="http://schemas.openxmlformats.org/officeDocument/2006/relationships/tags" Target="../tags/tag5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7" Type="http://schemas.openxmlformats.org/officeDocument/2006/relationships/image" Target="../media/image1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5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9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1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1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2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10" Type="http://schemas.openxmlformats.org/officeDocument/2006/relationships/image" Target="../media/image1.png"/><Relationship Id="rId4" Type="http://schemas.openxmlformats.org/officeDocument/2006/relationships/tags" Target="../tags/tag28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4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ea typeface="黑体" panose="02010609060101010101" pitchFamily="49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ea typeface="黑体" panose="02010609060101010101" pitchFamily="49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09600" y="1600200"/>
            <a:ext cx="10972800" cy="4525963"/>
          </a:xfrm>
        </p:spPr>
        <p:txBody>
          <a:bodyPr vert="eaVert"/>
          <a:lstStyle>
            <a:lvl1pPr>
              <a:defRPr>
                <a:ea typeface="黑体" panose="02010609060101010101" pitchFamily="49" charset="-122"/>
              </a:defRPr>
            </a:lvl1pPr>
            <a:lvl2pPr>
              <a:defRPr>
                <a:ea typeface="黑体" panose="02010609060101010101" pitchFamily="49" charset="-122"/>
              </a:defRPr>
            </a:lvl2pPr>
            <a:lvl3pPr>
              <a:defRPr>
                <a:ea typeface="黑体" panose="02010609060101010101" pitchFamily="49" charset="-122"/>
              </a:defRPr>
            </a:lvl3pPr>
            <a:lvl4pPr>
              <a:defRPr>
                <a:ea typeface="黑体" panose="02010609060101010101" pitchFamily="49" charset="-122"/>
              </a:defRPr>
            </a:lvl4pPr>
            <a:lvl5pPr>
              <a:defRPr>
                <a:ea typeface="黑体" panose="02010609060101010101" pitchFamily="49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 文本"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>
            <a:lvl1pPr>
              <a:defRPr>
                <a:ea typeface="黑体" panose="02010609060101010101" pitchFamily="49" charset="-122"/>
              </a:defRPr>
            </a:lvl1pPr>
            <a:lvl2pPr>
              <a:defRPr>
                <a:ea typeface="黑体" panose="02010609060101010101" pitchFamily="49" charset="-122"/>
              </a:defRPr>
            </a:lvl2pPr>
            <a:lvl3pPr>
              <a:defRPr>
                <a:ea typeface="黑体" panose="02010609060101010101" pitchFamily="49" charset="-122"/>
              </a:defRPr>
            </a:lvl3pPr>
            <a:lvl4pPr>
              <a:defRPr>
                <a:ea typeface="黑体" panose="02010609060101010101" pitchFamily="49" charset="-122"/>
              </a:defRPr>
            </a:lvl4pPr>
            <a:lvl5pPr>
              <a:defRPr>
                <a:ea typeface="黑体" panose="02010609060101010101" pitchFamily="49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内容"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  <p:custDataLst>
              <p:tags r:id="rId1"/>
            </p:custDataLst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3" name="Rectangle 4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Rectangle 5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标题，文本与两项内容">
    <p:bg>
      <p:bgPr>
        <a:blipFill rotWithShape="0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02167" y="685800"/>
            <a:ext cx="11387667" cy="11430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  <p:custDataLst>
              <p:tags r:id="rId2"/>
            </p:custDataLst>
          </p:nvPr>
        </p:nvSpPr>
        <p:spPr>
          <a:xfrm>
            <a:off x="406400" y="1981200"/>
            <a:ext cx="5592233" cy="388620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  <p:custDataLst>
              <p:tags r:id="rId3"/>
            </p:custDataLst>
          </p:nvPr>
        </p:nvSpPr>
        <p:spPr>
          <a:xfrm>
            <a:off x="6201833" y="1981200"/>
            <a:ext cx="5592233" cy="186690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  <p:custDataLst>
              <p:tags r:id="rId4"/>
            </p:custDataLst>
          </p:nvPr>
        </p:nvSpPr>
        <p:spPr>
          <a:xfrm>
            <a:off x="6201833" y="4000500"/>
            <a:ext cx="5592233" cy="186690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  <p:custDataLst>
              <p:tags r:id="rId5"/>
            </p:custDataLst>
          </p:nvPr>
        </p:nvSpPr>
        <p:spPr>
          <a:xfrm>
            <a:off x="402167" y="6019800"/>
            <a:ext cx="3052233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ct val="0"/>
              </a:spcBef>
              <a:spcAft>
                <a:spcPct val="0"/>
              </a:spcAft>
              <a:buFontTx/>
              <a:buNone/>
              <a:defRPr noProof="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3"/>
            <p:custDataLst>
              <p:tags r:id="rId6"/>
            </p:custDataLst>
          </p:nvPr>
        </p:nvSpPr>
        <p:spPr>
          <a:xfrm>
            <a:off x="4165600" y="6019800"/>
            <a:ext cx="38608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ct val="0"/>
              </a:spcBef>
              <a:spcAft>
                <a:spcPct val="0"/>
              </a:spcAft>
              <a:buFontTx/>
              <a:buNone/>
              <a:defRPr noProof="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737600" y="6019800"/>
            <a:ext cx="3052233" cy="476250"/>
          </a:xfrm>
          <a:prstGeom prst="rect">
            <a:avLst/>
          </a:prstGeom>
        </p:spPr>
        <p:txBody>
          <a:bodyPr anchor="ctr"/>
          <a:lstStyle/>
          <a:p>
            <a:pPr lvl="0" eaLnBrk="1" fontAlgn="base" hangingPunct="1"/>
            <a:fld id="{9A0DB2DC-4C9A-4742-B13C-FB6460FD3503}" type="slidenum">
              <a:rPr lang="en-US" altLang="zh-CN" sz="1200" strike="noStrike" noProof="1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en-US" altLang="zh-CN" sz="1200" strike="noStrike" noProof="1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9600" y="1600200"/>
            <a:ext cx="10972800" cy="4525963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  <a:lvl2pPr>
              <a:defRPr>
                <a:ea typeface="黑体" panose="02010609060101010101" pitchFamily="49" charset="-122"/>
              </a:defRPr>
            </a:lvl2pPr>
            <a:lvl3pPr>
              <a:defRPr>
                <a:ea typeface="黑体" panose="02010609060101010101" pitchFamily="49" charset="-122"/>
              </a:defRPr>
            </a:lvl3pPr>
            <a:lvl4pPr>
              <a:defRPr>
                <a:ea typeface="黑体" panose="02010609060101010101" pitchFamily="49" charset="-122"/>
              </a:defRPr>
            </a:lvl4pPr>
            <a:lvl5pPr>
              <a:defRPr>
                <a:ea typeface="黑体" panose="02010609060101010101" pitchFamily="49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>
                <a:ea typeface="黑体" panose="02010609060101010101" pitchFamily="49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ea typeface="黑体" panose="02010609060101010101" pitchFamily="49" charset="-122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  <p:custDataLst>
              <p:tags r:id="rId3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5"/>
          <p:cNvSpPr>
            <a:spLocks noGrp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bg>
      <p:bgPr>
        <a:blipFill rotWithShape="0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9600" y="1600200"/>
            <a:ext cx="5376672" cy="4525963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  <a:lvl2pPr>
              <a:defRPr>
                <a:ea typeface="黑体" panose="02010609060101010101" pitchFamily="49" charset="-122"/>
              </a:defRPr>
            </a:lvl2pPr>
            <a:lvl3pPr>
              <a:defRPr>
                <a:ea typeface="黑体" panose="02010609060101010101" pitchFamily="49" charset="-122"/>
              </a:defRPr>
            </a:lvl3pPr>
            <a:lvl4pPr>
              <a:defRPr>
                <a:ea typeface="黑体" panose="02010609060101010101" pitchFamily="49" charset="-122"/>
              </a:defRPr>
            </a:lvl4pPr>
            <a:lvl5pPr>
              <a:defRPr>
                <a:ea typeface="黑体" panose="02010609060101010101" pitchFamily="49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05728" y="1600200"/>
            <a:ext cx="5376672" cy="4525963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  <a:lvl2pPr>
              <a:defRPr>
                <a:ea typeface="黑体" panose="02010609060101010101" pitchFamily="49" charset="-122"/>
              </a:defRPr>
            </a:lvl2pPr>
            <a:lvl3pPr>
              <a:defRPr>
                <a:ea typeface="黑体" panose="02010609060101010101" pitchFamily="49" charset="-122"/>
              </a:defRPr>
            </a:lvl3pPr>
            <a:lvl4pPr>
              <a:defRPr>
                <a:ea typeface="黑体" panose="02010609060101010101" pitchFamily="49" charset="-122"/>
              </a:defRPr>
            </a:lvl4pPr>
            <a:lvl5pPr>
              <a:defRPr>
                <a:ea typeface="黑体" panose="02010609060101010101" pitchFamily="49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2"/>
            <p:custDataLst>
              <p:tags r:id="rId4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Pr>
        <a:blipFill rotWithShape="0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>
                <a:ea typeface="黑体" panose="02010609060101010101" pitchFamily="49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  <a:lvl2pPr>
              <a:defRPr>
                <a:ea typeface="黑体" panose="02010609060101010101" pitchFamily="49" charset="-122"/>
              </a:defRPr>
            </a:lvl2pPr>
            <a:lvl3pPr>
              <a:defRPr>
                <a:ea typeface="黑体" panose="02010609060101010101" pitchFamily="49" charset="-122"/>
              </a:defRPr>
            </a:lvl3pPr>
            <a:lvl4pPr>
              <a:defRPr>
                <a:ea typeface="黑体" panose="02010609060101010101" pitchFamily="49" charset="-122"/>
              </a:defRPr>
            </a:lvl4pPr>
            <a:lvl5pPr>
              <a:defRPr>
                <a:ea typeface="黑体" panose="02010609060101010101" pitchFamily="49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>
                <a:ea typeface="黑体" panose="02010609060101010101" pitchFamily="49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  <a:lvl2pPr>
              <a:defRPr>
                <a:ea typeface="黑体" panose="02010609060101010101" pitchFamily="49" charset="-122"/>
              </a:defRPr>
            </a:lvl2pPr>
            <a:lvl3pPr>
              <a:defRPr>
                <a:ea typeface="黑体" panose="02010609060101010101" pitchFamily="49" charset="-122"/>
              </a:defRPr>
            </a:lvl3pPr>
            <a:lvl4pPr>
              <a:defRPr>
                <a:ea typeface="黑体" panose="02010609060101010101" pitchFamily="49" charset="-122"/>
              </a:defRPr>
            </a:lvl4pPr>
            <a:lvl5pPr>
              <a:defRPr>
                <a:ea typeface="黑体" panose="02010609060101010101" pitchFamily="49" charset="-122"/>
              </a:defRPr>
            </a:lvl5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Rectangle 4"/>
          <p:cNvSpPr>
            <a:spLocks noGrp="1"/>
          </p:cNvSpPr>
          <p:nvPr>
            <p:ph type="dt" sz="half" idx="12"/>
            <p:custDataLst>
              <p:tags r:id="rId6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/>
          </p:cNvSpPr>
          <p:nvPr>
            <p:ph type="ftr" sz="quarter" idx="13"/>
            <p:custDataLst>
              <p:tags r:id="rId7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14"/>
            <p:custDataLst>
              <p:tags r:id="rId8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ea typeface="黑体" panose="02010609060101010101" pitchFamily="49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Rectangle 4"/>
          <p:cNvSpPr>
            <a:spLocks noGrp="1"/>
          </p:cNvSpPr>
          <p:nvPr>
            <p:ph type="dt" sz="half" idx="2"/>
            <p:custDataLst>
              <p:tags r:id="rId2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Rectangle 5"/>
          <p:cNvSpPr>
            <a:spLocks noGrp="1"/>
          </p:cNvSpPr>
          <p:nvPr>
            <p:ph type="ftr" sz="quarter" idx="3"/>
            <p:custDataLst>
              <p:tags r:id="rId3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4"/>
            <p:custDataLst>
              <p:tags r:id="rId4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blipFill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/>
          </p:cNvSpPr>
          <p:nvPr>
            <p:ph type="dt" sz="half" idx="2"/>
            <p:custDataLst>
              <p:tags r:id="rId1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Rectangle 5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Pr>
        <a:blipFill rotWithShape="0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>
                <a:ea typeface="黑体" panose="02010609060101010101" pitchFamily="49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>
                <a:ea typeface="黑体" panose="02010609060101010101" pitchFamily="49" charset="-122"/>
              </a:defRPr>
            </a:lvl1pPr>
            <a:lvl2pPr>
              <a:defRPr sz="2100">
                <a:ea typeface="黑体" panose="02010609060101010101" pitchFamily="49" charset="-122"/>
              </a:defRPr>
            </a:lvl2pPr>
            <a:lvl3pPr>
              <a:defRPr sz="1800">
                <a:ea typeface="黑体" panose="02010609060101010101" pitchFamily="49" charset="-122"/>
              </a:defRPr>
            </a:lvl3pPr>
            <a:lvl4pPr>
              <a:defRPr sz="1500">
                <a:ea typeface="黑体" panose="02010609060101010101" pitchFamily="49" charset="-122"/>
              </a:defRPr>
            </a:lvl4pPr>
            <a:lvl5pPr>
              <a:defRPr sz="1500">
                <a:ea typeface="黑体" panose="02010609060101010101" pitchFamily="49" charset="-122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>
                <a:ea typeface="黑体" panose="02010609060101010101" pitchFamily="49" charset="-122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2"/>
            <p:custDataLst>
              <p:tags r:id="rId4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Pr>
        <a:blipFill rotWithShape="0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>
                <a:ea typeface="黑体" panose="02010609060101010101" pitchFamily="49" charset="-122"/>
              </a:defRPr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>
                <a:ea typeface="黑体" panose="02010609060101010101" pitchFamily="49" charset="-122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2"/>
            <p:custDataLst>
              <p:tags r:id="rId4"/>
            </p:custDataLst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ftr" sz="quarter" idx="3"/>
            <p:custDataLst>
              <p:tags r:id="rId5"/>
            </p:custDataLst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4"/>
            <p:custDataLst>
              <p:tags r:id="rId6"/>
            </p:custDataLst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image" Target="file:///D:\qq&#25991;&#20214;\712321467\Image\C2C\Image2\%7b75232B38-A165-1FB7-499C-2E1C792CACB5%7d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4" descr="背景母版.jpg"/>
          <p:cNvPicPr>
            <a:picLocks noChangeAspect="1"/>
          </p:cNvPicPr>
          <p:nvPr userDrawn="1">
            <p:custDataLst>
              <p:tags r:id="rId15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图片 1073743875" descr="学科网 zxxk.com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9" r:link="rId20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微软雅黑" panose="020B0503020204020204" pitchFamily="34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lvl="5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5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3" Type="http://schemas.openxmlformats.org/officeDocument/2006/relationships/tags" Target="../tags/tag157.xml"/><Relationship Id="rId7" Type="http://schemas.openxmlformats.org/officeDocument/2006/relationships/tags" Target="../tags/tag161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11" Type="http://schemas.openxmlformats.org/officeDocument/2006/relationships/image" Target="../media/image19.png"/><Relationship Id="rId5" Type="http://schemas.openxmlformats.org/officeDocument/2006/relationships/tags" Target="../tags/tag159.xml"/><Relationship Id="rId10" Type="http://schemas.openxmlformats.org/officeDocument/2006/relationships/image" Target="../media/image18.png"/><Relationship Id="rId4" Type="http://schemas.openxmlformats.org/officeDocument/2006/relationships/tags" Target="../tags/tag158.xml"/><Relationship Id="rId9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tags" Target="../tags/tag165.xml"/><Relationship Id="rId7" Type="http://schemas.openxmlformats.org/officeDocument/2006/relationships/oleObject" Target="../embeddings/oleObject2.bin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67.xml"/><Relationship Id="rId4" Type="http://schemas.openxmlformats.org/officeDocument/2006/relationships/tags" Target="../tags/tag16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73.xml"/><Relationship Id="rId3" Type="http://schemas.openxmlformats.org/officeDocument/2006/relationships/tags" Target="../tags/tag170.xml"/><Relationship Id="rId7" Type="http://schemas.openxmlformats.org/officeDocument/2006/relationships/tags" Target="../tags/tag172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video" Target="../media/media2.mp4"/><Relationship Id="rId11" Type="http://schemas.openxmlformats.org/officeDocument/2006/relationships/image" Target="../media/image22.png"/><Relationship Id="rId5" Type="http://schemas.microsoft.com/office/2007/relationships/media" Target="../media/media2.mp4"/><Relationship Id="rId10" Type="http://schemas.openxmlformats.org/officeDocument/2006/relationships/image" Target="../media/image21.png"/><Relationship Id="rId4" Type="http://schemas.openxmlformats.org/officeDocument/2006/relationships/tags" Target="../tags/tag171.xml"/><Relationship Id="rId9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81.xml"/><Relationship Id="rId13" Type="http://schemas.openxmlformats.org/officeDocument/2006/relationships/tags" Target="../tags/tag186.xml"/><Relationship Id="rId18" Type="http://schemas.openxmlformats.org/officeDocument/2006/relationships/tags" Target="../tags/tag191.xml"/><Relationship Id="rId3" Type="http://schemas.openxmlformats.org/officeDocument/2006/relationships/tags" Target="../tags/tag176.xml"/><Relationship Id="rId21" Type="http://schemas.openxmlformats.org/officeDocument/2006/relationships/tags" Target="../tags/tag194.xml"/><Relationship Id="rId7" Type="http://schemas.openxmlformats.org/officeDocument/2006/relationships/tags" Target="../tags/tag180.xml"/><Relationship Id="rId12" Type="http://schemas.openxmlformats.org/officeDocument/2006/relationships/tags" Target="../tags/tag185.xml"/><Relationship Id="rId17" Type="http://schemas.openxmlformats.org/officeDocument/2006/relationships/tags" Target="../tags/tag190.xml"/><Relationship Id="rId25" Type="http://schemas.microsoft.com/office/2007/relationships/hdphoto" Target="../media/hdphoto1.wdp"/><Relationship Id="rId2" Type="http://schemas.openxmlformats.org/officeDocument/2006/relationships/tags" Target="../tags/tag175.xml"/><Relationship Id="rId16" Type="http://schemas.openxmlformats.org/officeDocument/2006/relationships/tags" Target="../tags/tag189.xml"/><Relationship Id="rId20" Type="http://schemas.openxmlformats.org/officeDocument/2006/relationships/tags" Target="../tags/tag193.xml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11" Type="http://schemas.openxmlformats.org/officeDocument/2006/relationships/tags" Target="../tags/tag184.xml"/><Relationship Id="rId24" Type="http://schemas.openxmlformats.org/officeDocument/2006/relationships/image" Target="../media/image23.png"/><Relationship Id="rId5" Type="http://schemas.openxmlformats.org/officeDocument/2006/relationships/tags" Target="../tags/tag178.xml"/><Relationship Id="rId15" Type="http://schemas.openxmlformats.org/officeDocument/2006/relationships/tags" Target="../tags/tag188.xml"/><Relationship Id="rId23" Type="http://schemas.openxmlformats.org/officeDocument/2006/relationships/slideLayout" Target="../slideLayouts/slideLayout7.xml"/><Relationship Id="rId10" Type="http://schemas.openxmlformats.org/officeDocument/2006/relationships/tags" Target="../tags/tag183.xml"/><Relationship Id="rId19" Type="http://schemas.openxmlformats.org/officeDocument/2006/relationships/tags" Target="../tags/tag192.xml"/><Relationship Id="rId4" Type="http://schemas.openxmlformats.org/officeDocument/2006/relationships/tags" Target="../tags/tag177.xml"/><Relationship Id="rId9" Type="http://schemas.openxmlformats.org/officeDocument/2006/relationships/tags" Target="../tags/tag182.xml"/><Relationship Id="rId14" Type="http://schemas.openxmlformats.org/officeDocument/2006/relationships/tags" Target="../tags/tag187.xml"/><Relationship Id="rId22" Type="http://schemas.openxmlformats.org/officeDocument/2006/relationships/tags" Target="../tags/tag19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198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97.xml"/><Relationship Id="rId1" Type="http://schemas.openxmlformats.org/officeDocument/2006/relationships/tags" Target="../tags/tag196.xml"/><Relationship Id="rId6" Type="http://schemas.openxmlformats.org/officeDocument/2006/relationships/tags" Target="../tags/tag201.xml"/><Relationship Id="rId5" Type="http://schemas.openxmlformats.org/officeDocument/2006/relationships/tags" Target="../tags/tag200.xml"/><Relationship Id="rId4" Type="http://schemas.openxmlformats.org/officeDocument/2006/relationships/tags" Target="../tags/tag19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09.xml"/><Relationship Id="rId3" Type="http://schemas.openxmlformats.org/officeDocument/2006/relationships/tags" Target="../tags/tag204.xml"/><Relationship Id="rId7" Type="http://schemas.openxmlformats.org/officeDocument/2006/relationships/tags" Target="../tags/tag208.xml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6" Type="http://schemas.openxmlformats.org/officeDocument/2006/relationships/tags" Target="../tags/tag207.xml"/><Relationship Id="rId11" Type="http://schemas.openxmlformats.org/officeDocument/2006/relationships/image" Target="../media/image26.png"/><Relationship Id="rId5" Type="http://schemas.openxmlformats.org/officeDocument/2006/relationships/tags" Target="../tags/tag206.xml"/><Relationship Id="rId10" Type="http://schemas.openxmlformats.org/officeDocument/2006/relationships/image" Target="../media/image25.emf"/><Relationship Id="rId4" Type="http://schemas.openxmlformats.org/officeDocument/2006/relationships/tags" Target="../tags/tag205.xml"/><Relationship Id="rId9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17.xml"/><Relationship Id="rId3" Type="http://schemas.openxmlformats.org/officeDocument/2006/relationships/tags" Target="../tags/tag212.xml"/><Relationship Id="rId7" Type="http://schemas.openxmlformats.org/officeDocument/2006/relationships/tags" Target="../tags/tag216.xml"/><Relationship Id="rId12" Type="http://schemas.openxmlformats.org/officeDocument/2006/relationships/image" Target="../media/image25.emf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tags" Target="../tags/tag215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214.xml"/><Relationship Id="rId10" Type="http://schemas.openxmlformats.org/officeDocument/2006/relationships/tags" Target="../tags/tag219.xml"/><Relationship Id="rId4" Type="http://schemas.openxmlformats.org/officeDocument/2006/relationships/tags" Target="../tags/tag213.xml"/><Relationship Id="rId9" Type="http://schemas.openxmlformats.org/officeDocument/2006/relationships/tags" Target="../tags/tag218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232.xml"/><Relationship Id="rId18" Type="http://schemas.openxmlformats.org/officeDocument/2006/relationships/tags" Target="../tags/tag237.xml"/><Relationship Id="rId26" Type="http://schemas.openxmlformats.org/officeDocument/2006/relationships/tags" Target="../tags/tag245.xml"/><Relationship Id="rId39" Type="http://schemas.openxmlformats.org/officeDocument/2006/relationships/tags" Target="../tags/tag258.xml"/><Relationship Id="rId21" Type="http://schemas.openxmlformats.org/officeDocument/2006/relationships/tags" Target="../tags/tag240.xml"/><Relationship Id="rId34" Type="http://schemas.openxmlformats.org/officeDocument/2006/relationships/tags" Target="../tags/tag253.xml"/><Relationship Id="rId42" Type="http://schemas.openxmlformats.org/officeDocument/2006/relationships/tags" Target="../tags/tag261.xml"/><Relationship Id="rId7" Type="http://schemas.openxmlformats.org/officeDocument/2006/relationships/tags" Target="../tags/tag226.xml"/><Relationship Id="rId2" Type="http://schemas.openxmlformats.org/officeDocument/2006/relationships/tags" Target="../tags/tag221.xml"/><Relationship Id="rId16" Type="http://schemas.openxmlformats.org/officeDocument/2006/relationships/tags" Target="../tags/tag235.xml"/><Relationship Id="rId29" Type="http://schemas.openxmlformats.org/officeDocument/2006/relationships/tags" Target="../tags/tag248.xml"/><Relationship Id="rId1" Type="http://schemas.openxmlformats.org/officeDocument/2006/relationships/tags" Target="../tags/tag220.xml"/><Relationship Id="rId6" Type="http://schemas.openxmlformats.org/officeDocument/2006/relationships/tags" Target="../tags/tag225.xml"/><Relationship Id="rId11" Type="http://schemas.openxmlformats.org/officeDocument/2006/relationships/tags" Target="../tags/tag230.xml"/><Relationship Id="rId24" Type="http://schemas.openxmlformats.org/officeDocument/2006/relationships/tags" Target="../tags/tag243.xml"/><Relationship Id="rId32" Type="http://schemas.openxmlformats.org/officeDocument/2006/relationships/tags" Target="../tags/tag251.xml"/><Relationship Id="rId37" Type="http://schemas.openxmlformats.org/officeDocument/2006/relationships/tags" Target="../tags/tag256.xml"/><Relationship Id="rId40" Type="http://schemas.openxmlformats.org/officeDocument/2006/relationships/tags" Target="../tags/tag259.xml"/><Relationship Id="rId45" Type="http://schemas.openxmlformats.org/officeDocument/2006/relationships/slideLayout" Target="../slideLayouts/slideLayout7.xml"/><Relationship Id="rId5" Type="http://schemas.openxmlformats.org/officeDocument/2006/relationships/tags" Target="../tags/tag224.xml"/><Relationship Id="rId15" Type="http://schemas.openxmlformats.org/officeDocument/2006/relationships/tags" Target="../tags/tag234.xml"/><Relationship Id="rId23" Type="http://schemas.openxmlformats.org/officeDocument/2006/relationships/tags" Target="../tags/tag242.xml"/><Relationship Id="rId28" Type="http://schemas.openxmlformats.org/officeDocument/2006/relationships/tags" Target="../tags/tag247.xml"/><Relationship Id="rId36" Type="http://schemas.openxmlformats.org/officeDocument/2006/relationships/tags" Target="../tags/tag255.xml"/><Relationship Id="rId10" Type="http://schemas.openxmlformats.org/officeDocument/2006/relationships/tags" Target="../tags/tag229.xml"/><Relationship Id="rId19" Type="http://schemas.openxmlformats.org/officeDocument/2006/relationships/tags" Target="../tags/tag238.xml"/><Relationship Id="rId31" Type="http://schemas.openxmlformats.org/officeDocument/2006/relationships/tags" Target="../tags/tag250.xml"/><Relationship Id="rId44" Type="http://schemas.openxmlformats.org/officeDocument/2006/relationships/tags" Target="../tags/tag263.xml"/><Relationship Id="rId4" Type="http://schemas.openxmlformats.org/officeDocument/2006/relationships/tags" Target="../tags/tag223.xml"/><Relationship Id="rId9" Type="http://schemas.openxmlformats.org/officeDocument/2006/relationships/tags" Target="../tags/tag228.xml"/><Relationship Id="rId14" Type="http://schemas.openxmlformats.org/officeDocument/2006/relationships/tags" Target="../tags/tag233.xml"/><Relationship Id="rId22" Type="http://schemas.openxmlformats.org/officeDocument/2006/relationships/tags" Target="../tags/tag241.xml"/><Relationship Id="rId27" Type="http://schemas.openxmlformats.org/officeDocument/2006/relationships/tags" Target="../tags/tag246.xml"/><Relationship Id="rId30" Type="http://schemas.openxmlformats.org/officeDocument/2006/relationships/tags" Target="../tags/tag249.xml"/><Relationship Id="rId35" Type="http://schemas.openxmlformats.org/officeDocument/2006/relationships/tags" Target="../tags/tag254.xml"/><Relationship Id="rId43" Type="http://schemas.openxmlformats.org/officeDocument/2006/relationships/tags" Target="../tags/tag262.xml"/><Relationship Id="rId8" Type="http://schemas.openxmlformats.org/officeDocument/2006/relationships/tags" Target="../tags/tag227.xml"/><Relationship Id="rId3" Type="http://schemas.openxmlformats.org/officeDocument/2006/relationships/tags" Target="../tags/tag222.xml"/><Relationship Id="rId12" Type="http://schemas.openxmlformats.org/officeDocument/2006/relationships/tags" Target="../tags/tag231.xml"/><Relationship Id="rId17" Type="http://schemas.openxmlformats.org/officeDocument/2006/relationships/tags" Target="../tags/tag236.xml"/><Relationship Id="rId25" Type="http://schemas.openxmlformats.org/officeDocument/2006/relationships/tags" Target="../tags/tag244.xml"/><Relationship Id="rId33" Type="http://schemas.openxmlformats.org/officeDocument/2006/relationships/tags" Target="../tags/tag252.xml"/><Relationship Id="rId38" Type="http://schemas.openxmlformats.org/officeDocument/2006/relationships/tags" Target="../tags/tag257.xml"/><Relationship Id="rId46" Type="http://schemas.openxmlformats.org/officeDocument/2006/relationships/image" Target="../media/image27.emf"/><Relationship Id="rId20" Type="http://schemas.openxmlformats.org/officeDocument/2006/relationships/tags" Target="../tags/tag239.xml"/><Relationship Id="rId41" Type="http://schemas.openxmlformats.org/officeDocument/2006/relationships/tags" Target="../tags/tag260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276.xml"/><Relationship Id="rId18" Type="http://schemas.openxmlformats.org/officeDocument/2006/relationships/tags" Target="../tags/tag281.xml"/><Relationship Id="rId26" Type="http://schemas.openxmlformats.org/officeDocument/2006/relationships/tags" Target="../tags/tag289.xml"/><Relationship Id="rId39" Type="http://schemas.openxmlformats.org/officeDocument/2006/relationships/tags" Target="../tags/tag302.xml"/><Relationship Id="rId21" Type="http://schemas.openxmlformats.org/officeDocument/2006/relationships/tags" Target="../tags/tag284.xml"/><Relationship Id="rId34" Type="http://schemas.openxmlformats.org/officeDocument/2006/relationships/tags" Target="../tags/tag297.xml"/><Relationship Id="rId42" Type="http://schemas.openxmlformats.org/officeDocument/2006/relationships/tags" Target="../tags/tag305.xml"/><Relationship Id="rId47" Type="http://schemas.openxmlformats.org/officeDocument/2006/relationships/slideLayout" Target="../slideLayouts/slideLayout7.xml"/><Relationship Id="rId7" Type="http://schemas.openxmlformats.org/officeDocument/2006/relationships/tags" Target="../tags/tag270.xml"/><Relationship Id="rId2" Type="http://schemas.openxmlformats.org/officeDocument/2006/relationships/tags" Target="../tags/tag265.xml"/><Relationship Id="rId16" Type="http://schemas.openxmlformats.org/officeDocument/2006/relationships/tags" Target="../tags/tag279.xml"/><Relationship Id="rId29" Type="http://schemas.openxmlformats.org/officeDocument/2006/relationships/tags" Target="../tags/tag292.xml"/><Relationship Id="rId11" Type="http://schemas.openxmlformats.org/officeDocument/2006/relationships/tags" Target="../tags/tag274.xml"/><Relationship Id="rId24" Type="http://schemas.openxmlformats.org/officeDocument/2006/relationships/tags" Target="../tags/tag287.xml"/><Relationship Id="rId32" Type="http://schemas.openxmlformats.org/officeDocument/2006/relationships/tags" Target="../tags/tag295.xml"/><Relationship Id="rId37" Type="http://schemas.openxmlformats.org/officeDocument/2006/relationships/tags" Target="../tags/tag300.xml"/><Relationship Id="rId40" Type="http://schemas.openxmlformats.org/officeDocument/2006/relationships/tags" Target="../tags/tag303.xml"/><Relationship Id="rId45" Type="http://schemas.openxmlformats.org/officeDocument/2006/relationships/tags" Target="../tags/tag308.xml"/><Relationship Id="rId5" Type="http://schemas.openxmlformats.org/officeDocument/2006/relationships/tags" Target="../tags/tag268.xml"/><Relationship Id="rId15" Type="http://schemas.openxmlformats.org/officeDocument/2006/relationships/tags" Target="../tags/tag278.xml"/><Relationship Id="rId23" Type="http://schemas.openxmlformats.org/officeDocument/2006/relationships/tags" Target="../tags/tag286.xml"/><Relationship Id="rId28" Type="http://schemas.openxmlformats.org/officeDocument/2006/relationships/tags" Target="../tags/tag291.xml"/><Relationship Id="rId36" Type="http://schemas.openxmlformats.org/officeDocument/2006/relationships/tags" Target="../tags/tag299.xml"/><Relationship Id="rId49" Type="http://schemas.openxmlformats.org/officeDocument/2006/relationships/image" Target="../media/image29.png"/><Relationship Id="rId10" Type="http://schemas.openxmlformats.org/officeDocument/2006/relationships/tags" Target="../tags/tag273.xml"/><Relationship Id="rId19" Type="http://schemas.openxmlformats.org/officeDocument/2006/relationships/tags" Target="../tags/tag282.xml"/><Relationship Id="rId31" Type="http://schemas.openxmlformats.org/officeDocument/2006/relationships/tags" Target="../tags/tag294.xml"/><Relationship Id="rId44" Type="http://schemas.openxmlformats.org/officeDocument/2006/relationships/tags" Target="../tags/tag307.xml"/><Relationship Id="rId4" Type="http://schemas.openxmlformats.org/officeDocument/2006/relationships/tags" Target="../tags/tag267.xml"/><Relationship Id="rId9" Type="http://schemas.openxmlformats.org/officeDocument/2006/relationships/tags" Target="../tags/tag272.xml"/><Relationship Id="rId14" Type="http://schemas.openxmlformats.org/officeDocument/2006/relationships/tags" Target="../tags/tag277.xml"/><Relationship Id="rId22" Type="http://schemas.openxmlformats.org/officeDocument/2006/relationships/tags" Target="../tags/tag285.xml"/><Relationship Id="rId27" Type="http://schemas.openxmlformats.org/officeDocument/2006/relationships/tags" Target="../tags/tag290.xml"/><Relationship Id="rId30" Type="http://schemas.openxmlformats.org/officeDocument/2006/relationships/tags" Target="../tags/tag293.xml"/><Relationship Id="rId35" Type="http://schemas.openxmlformats.org/officeDocument/2006/relationships/tags" Target="../tags/tag298.xml"/><Relationship Id="rId43" Type="http://schemas.openxmlformats.org/officeDocument/2006/relationships/tags" Target="../tags/tag306.xml"/><Relationship Id="rId48" Type="http://schemas.openxmlformats.org/officeDocument/2006/relationships/image" Target="../media/image28.emf"/><Relationship Id="rId8" Type="http://schemas.openxmlformats.org/officeDocument/2006/relationships/tags" Target="../tags/tag271.xml"/><Relationship Id="rId3" Type="http://schemas.openxmlformats.org/officeDocument/2006/relationships/tags" Target="../tags/tag266.xml"/><Relationship Id="rId12" Type="http://schemas.openxmlformats.org/officeDocument/2006/relationships/tags" Target="../tags/tag275.xml"/><Relationship Id="rId17" Type="http://schemas.openxmlformats.org/officeDocument/2006/relationships/tags" Target="../tags/tag280.xml"/><Relationship Id="rId25" Type="http://schemas.openxmlformats.org/officeDocument/2006/relationships/tags" Target="../tags/tag288.xml"/><Relationship Id="rId33" Type="http://schemas.openxmlformats.org/officeDocument/2006/relationships/tags" Target="../tags/tag296.xml"/><Relationship Id="rId38" Type="http://schemas.openxmlformats.org/officeDocument/2006/relationships/tags" Target="../tags/tag301.xml"/><Relationship Id="rId46" Type="http://schemas.openxmlformats.org/officeDocument/2006/relationships/tags" Target="../tags/tag309.xml"/><Relationship Id="rId20" Type="http://schemas.openxmlformats.org/officeDocument/2006/relationships/tags" Target="../tags/tag283.xml"/><Relationship Id="rId41" Type="http://schemas.openxmlformats.org/officeDocument/2006/relationships/tags" Target="../tags/tag304.xml"/><Relationship Id="rId1" Type="http://schemas.openxmlformats.org/officeDocument/2006/relationships/tags" Target="../tags/tag264.xml"/><Relationship Id="rId6" Type="http://schemas.openxmlformats.org/officeDocument/2006/relationships/tags" Target="../tags/tag26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tags" Target="../tags/tag101.xml"/><Relationship Id="rId18" Type="http://schemas.openxmlformats.org/officeDocument/2006/relationships/tags" Target="../tags/tag106.xml"/><Relationship Id="rId3" Type="http://schemas.openxmlformats.org/officeDocument/2006/relationships/tags" Target="../tags/tag91.xml"/><Relationship Id="rId21" Type="http://schemas.openxmlformats.org/officeDocument/2006/relationships/tags" Target="../tags/tag109.xml"/><Relationship Id="rId7" Type="http://schemas.openxmlformats.org/officeDocument/2006/relationships/tags" Target="../tags/tag95.xml"/><Relationship Id="rId12" Type="http://schemas.openxmlformats.org/officeDocument/2006/relationships/tags" Target="../tags/tag100.xml"/><Relationship Id="rId17" Type="http://schemas.openxmlformats.org/officeDocument/2006/relationships/tags" Target="../tags/tag105.xml"/><Relationship Id="rId25" Type="http://schemas.openxmlformats.org/officeDocument/2006/relationships/image" Target="../media/image5.jpeg"/><Relationship Id="rId2" Type="http://schemas.openxmlformats.org/officeDocument/2006/relationships/tags" Target="../tags/tag90.xml"/><Relationship Id="rId16" Type="http://schemas.openxmlformats.org/officeDocument/2006/relationships/tags" Target="../tags/tag104.xml"/><Relationship Id="rId20" Type="http://schemas.openxmlformats.org/officeDocument/2006/relationships/tags" Target="../tags/tag108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24" Type="http://schemas.openxmlformats.org/officeDocument/2006/relationships/image" Target="../media/image4.wmf"/><Relationship Id="rId5" Type="http://schemas.openxmlformats.org/officeDocument/2006/relationships/tags" Target="../tags/tag93.xml"/><Relationship Id="rId15" Type="http://schemas.openxmlformats.org/officeDocument/2006/relationships/tags" Target="../tags/tag103.xml"/><Relationship Id="rId23" Type="http://schemas.openxmlformats.org/officeDocument/2006/relationships/oleObject" Target="../embeddings/oleObject1.bin"/><Relationship Id="rId10" Type="http://schemas.openxmlformats.org/officeDocument/2006/relationships/tags" Target="../tags/tag98.xml"/><Relationship Id="rId19" Type="http://schemas.openxmlformats.org/officeDocument/2006/relationships/tags" Target="../tags/tag107.xml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tags" Target="../tags/tag102.xml"/><Relationship Id="rId22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hyperlink" Target="&#28082;&#20307;&#21387;&#21147;&#19982;&#23481;&#22120;&#24418;&#29366;&#30340;&#20851;&#31995;.mp4" TargetMode="External"/><Relationship Id="rId3" Type="http://schemas.openxmlformats.org/officeDocument/2006/relationships/tags" Target="../tags/tag312.xml"/><Relationship Id="rId7" Type="http://schemas.openxmlformats.org/officeDocument/2006/relationships/tags" Target="../tags/tag316.xml"/><Relationship Id="rId12" Type="http://schemas.openxmlformats.org/officeDocument/2006/relationships/image" Target="../media/image31.wmf"/><Relationship Id="rId2" Type="http://schemas.openxmlformats.org/officeDocument/2006/relationships/tags" Target="../tags/tag311.xml"/><Relationship Id="rId1" Type="http://schemas.openxmlformats.org/officeDocument/2006/relationships/tags" Target="../tags/tag310.xml"/><Relationship Id="rId6" Type="http://schemas.openxmlformats.org/officeDocument/2006/relationships/tags" Target="../tags/tag315.xml"/><Relationship Id="rId11" Type="http://schemas.openxmlformats.org/officeDocument/2006/relationships/oleObject" Target="../embeddings/oleObject4.bin"/><Relationship Id="rId5" Type="http://schemas.openxmlformats.org/officeDocument/2006/relationships/tags" Target="../tags/tag314.xml"/><Relationship Id="rId15" Type="http://schemas.openxmlformats.org/officeDocument/2006/relationships/image" Target="../media/image32.wmf"/><Relationship Id="rId10" Type="http://schemas.openxmlformats.org/officeDocument/2006/relationships/image" Target="../media/image30.wmf"/><Relationship Id="rId4" Type="http://schemas.openxmlformats.org/officeDocument/2006/relationships/tags" Target="../tags/tag313.xml"/><Relationship Id="rId9" Type="http://schemas.openxmlformats.org/officeDocument/2006/relationships/oleObject" Target="../embeddings/oleObject3.bin"/><Relationship Id="rId14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329.xml"/><Relationship Id="rId18" Type="http://schemas.openxmlformats.org/officeDocument/2006/relationships/tags" Target="../tags/tag334.xml"/><Relationship Id="rId26" Type="http://schemas.openxmlformats.org/officeDocument/2006/relationships/tags" Target="../tags/tag342.xml"/><Relationship Id="rId3" Type="http://schemas.openxmlformats.org/officeDocument/2006/relationships/tags" Target="../tags/tag319.xml"/><Relationship Id="rId21" Type="http://schemas.openxmlformats.org/officeDocument/2006/relationships/tags" Target="../tags/tag337.xml"/><Relationship Id="rId7" Type="http://schemas.openxmlformats.org/officeDocument/2006/relationships/tags" Target="../tags/tag323.xml"/><Relationship Id="rId12" Type="http://schemas.openxmlformats.org/officeDocument/2006/relationships/tags" Target="../tags/tag328.xml"/><Relationship Id="rId17" Type="http://schemas.openxmlformats.org/officeDocument/2006/relationships/tags" Target="../tags/tag333.xml"/><Relationship Id="rId25" Type="http://schemas.openxmlformats.org/officeDocument/2006/relationships/tags" Target="../tags/tag341.xml"/><Relationship Id="rId33" Type="http://schemas.openxmlformats.org/officeDocument/2006/relationships/slideLayout" Target="../slideLayouts/slideLayout7.xml"/><Relationship Id="rId2" Type="http://schemas.openxmlformats.org/officeDocument/2006/relationships/tags" Target="../tags/tag318.xml"/><Relationship Id="rId16" Type="http://schemas.openxmlformats.org/officeDocument/2006/relationships/tags" Target="../tags/tag332.xml"/><Relationship Id="rId20" Type="http://schemas.openxmlformats.org/officeDocument/2006/relationships/tags" Target="../tags/tag336.xml"/><Relationship Id="rId29" Type="http://schemas.openxmlformats.org/officeDocument/2006/relationships/tags" Target="../tags/tag345.xml"/><Relationship Id="rId1" Type="http://schemas.openxmlformats.org/officeDocument/2006/relationships/tags" Target="../tags/tag317.xml"/><Relationship Id="rId6" Type="http://schemas.openxmlformats.org/officeDocument/2006/relationships/tags" Target="../tags/tag322.xml"/><Relationship Id="rId11" Type="http://schemas.openxmlformats.org/officeDocument/2006/relationships/tags" Target="../tags/tag327.xml"/><Relationship Id="rId24" Type="http://schemas.openxmlformats.org/officeDocument/2006/relationships/tags" Target="../tags/tag340.xml"/><Relationship Id="rId32" Type="http://schemas.openxmlformats.org/officeDocument/2006/relationships/tags" Target="../tags/tag348.xml"/><Relationship Id="rId5" Type="http://schemas.openxmlformats.org/officeDocument/2006/relationships/tags" Target="../tags/tag321.xml"/><Relationship Id="rId15" Type="http://schemas.openxmlformats.org/officeDocument/2006/relationships/tags" Target="../tags/tag331.xml"/><Relationship Id="rId23" Type="http://schemas.openxmlformats.org/officeDocument/2006/relationships/tags" Target="../tags/tag339.xml"/><Relationship Id="rId28" Type="http://schemas.openxmlformats.org/officeDocument/2006/relationships/tags" Target="../tags/tag344.xml"/><Relationship Id="rId10" Type="http://schemas.openxmlformats.org/officeDocument/2006/relationships/tags" Target="../tags/tag326.xml"/><Relationship Id="rId19" Type="http://schemas.openxmlformats.org/officeDocument/2006/relationships/tags" Target="../tags/tag335.xml"/><Relationship Id="rId31" Type="http://schemas.openxmlformats.org/officeDocument/2006/relationships/tags" Target="../tags/tag347.xml"/><Relationship Id="rId4" Type="http://schemas.openxmlformats.org/officeDocument/2006/relationships/tags" Target="../tags/tag320.xml"/><Relationship Id="rId9" Type="http://schemas.openxmlformats.org/officeDocument/2006/relationships/tags" Target="../tags/tag325.xml"/><Relationship Id="rId14" Type="http://schemas.openxmlformats.org/officeDocument/2006/relationships/tags" Target="../tags/tag330.xml"/><Relationship Id="rId22" Type="http://schemas.openxmlformats.org/officeDocument/2006/relationships/tags" Target="../tags/tag338.xml"/><Relationship Id="rId27" Type="http://schemas.openxmlformats.org/officeDocument/2006/relationships/tags" Target="../tags/tag343.xml"/><Relationship Id="rId30" Type="http://schemas.openxmlformats.org/officeDocument/2006/relationships/tags" Target="../tags/tag346.xml"/><Relationship Id="rId8" Type="http://schemas.openxmlformats.org/officeDocument/2006/relationships/tags" Target="../tags/tag324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361.xml"/><Relationship Id="rId18" Type="http://schemas.openxmlformats.org/officeDocument/2006/relationships/tags" Target="../tags/tag366.xml"/><Relationship Id="rId26" Type="http://schemas.openxmlformats.org/officeDocument/2006/relationships/tags" Target="../tags/tag374.xml"/><Relationship Id="rId3" Type="http://schemas.openxmlformats.org/officeDocument/2006/relationships/tags" Target="../tags/tag351.xml"/><Relationship Id="rId21" Type="http://schemas.openxmlformats.org/officeDocument/2006/relationships/tags" Target="../tags/tag369.xml"/><Relationship Id="rId34" Type="http://schemas.openxmlformats.org/officeDocument/2006/relationships/tags" Target="../tags/tag382.xml"/><Relationship Id="rId7" Type="http://schemas.openxmlformats.org/officeDocument/2006/relationships/tags" Target="../tags/tag355.xml"/><Relationship Id="rId12" Type="http://schemas.openxmlformats.org/officeDocument/2006/relationships/tags" Target="../tags/tag360.xml"/><Relationship Id="rId17" Type="http://schemas.openxmlformats.org/officeDocument/2006/relationships/tags" Target="../tags/tag365.xml"/><Relationship Id="rId25" Type="http://schemas.openxmlformats.org/officeDocument/2006/relationships/tags" Target="../tags/tag373.xml"/><Relationship Id="rId33" Type="http://schemas.openxmlformats.org/officeDocument/2006/relationships/tags" Target="../tags/tag381.xml"/><Relationship Id="rId2" Type="http://schemas.openxmlformats.org/officeDocument/2006/relationships/tags" Target="../tags/tag350.xml"/><Relationship Id="rId16" Type="http://schemas.openxmlformats.org/officeDocument/2006/relationships/tags" Target="../tags/tag364.xml"/><Relationship Id="rId20" Type="http://schemas.openxmlformats.org/officeDocument/2006/relationships/tags" Target="../tags/tag368.xml"/><Relationship Id="rId29" Type="http://schemas.openxmlformats.org/officeDocument/2006/relationships/tags" Target="../tags/tag377.xml"/><Relationship Id="rId1" Type="http://schemas.openxmlformats.org/officeDocument/2006/relationships/tags" Target="../tags/tag349.xml"/><Relationship Id="rId6" Type="http://schemas.openxmlformats.org/officeDocument/2006/relationships/tags" Target="../tags/tag354.xml"/><Relationship Id="rId11" Type="http://schemas.openxmlformats.org/officeDocument/2006/relationships/tags" Target="../tags/tag359.xml"/><Relationship Id="rId24" Type="http://schemas.openxmlformats.org/officeDocument/2006/relationships/tags" Target="../tags/tag372.xml"/><Relationship Id="rId32" Type="http://schemas.openxmlformats.org/officeDocument/2006/relationships/tags" Target="../tags/tag380.xml"/><Relationship Id="rId5" Type="http://schemas.openxmlformats.org/officeDocument/2006/relationships/tags" Target="../tags/tag353.xml"/><Relationship Id="rId15" Type="http://schemas.openxmlformats.org/officeDocument/2006/relationships/tags" Target="../tags/tag363.xml"/><Relationship Id="rId23" Type="http://schemas.openxmlformats.org/officeDocument/2006/relationships/tags" Target="../tags/tag371.xml"/><Relationship Id="rId28" Type="http://schemas.openxmlformats.org/officeDocument/2006/relationships/tags" Target="../tags/tag376.xml"/><Relationship Id="rId10" Type="http://schemas.openxmlformats.org/officeDocument/2006/relationships/tags" Target="../tags/tag358.xml"/><Relationship Id="rId19" Type="http://schemas.openxmlformats.org/officeDocument/2006/relationships/tags" Target="../tags/tag367.xml"/><Relationship Id="rId31" Type="http://schemas.openxmlformats.org/officeDocument/2006/relationships/tags" Target="../tags/tag379.xml"/><Relationship Id="rId4" Type="http://schemas.openxmlformats.org/officeDocument/2006/relationships/tags" Target="../tags/tag352.xml"/><Relationship Id="rId9" Type="http://schemas.openxmlformats.org/officeDocument/2006/relationships/tags" Target="../tags/tag357.xml"/><Relationship Id="rId14" Type="http://schemas.openxmlformats.org/officeDocument/2006/relationships/tags" Target="../tags/tag362.xml"/><Relationship Id="rId22" Type="http://schemas.openxmlformats.org/officeDocument/2006/relationships/tags" Target="../tags/tag370.xml"/><Relationship Id="rId27" Type="http://schemas.openxmlformats.org/officeDocument/2006/relationships/tags" Target="../tags/tag375.xml"/><Relationship Id="rId30" Type="http://schemas.openxmlformats.org/officeDocument/2006/relationships/tags" Target="../tags/tag378.xml"/><Relationship Id="rId35" Type="http://schemas.openxmlformats.org/officeDocument/2006/relationships/slideLayout" Target="../slideLayouts/slideLayout7.xml"/><Relationship Id="rId8" Type="http://schemas.openxmlformats.org/officeDocument/2006/relationships/tags" Target="../tags/tag356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395.xml"/><Relationship Id="rId18" Type="http://schemas.openxmlformats.org/officeDocument/2006/relationships/tags" Target="../tags/tag400.xml"/><Relationship Id="rId26" Type="http://schemas.openxmlformats.org/officeDocument/2006/relationships/oleObject" Target="../embeddings/oleObject8.bin"/><Relationship Id="rId3" Type="http://schemas.openxmlformats.org/officeDocument/2006/relationships/tags" Target="../tags/tag385.xml"/><Relationship Id="rId21" Type="http://schemas.openxmlformats.org/officeDocument/2006/relationships/oleObject" Target="../embeddings/oleObject6.bin"/><Relationship Id="rId34" Type="http://schemas.openxmlformats.org/officeDocument/2006/relationships/image" Target="../media/image20.wmf"/><Relationship Id="rId7" Type="http://schemas.openxmlformats.org/officeDocument/2006/relationships/tags" Target="../tags/tag389.xml"/><Relationship Id="rId12" Type="http://schemas.openxmlformats.org/officeDocument/2006/relationships/tags" Target="../tags/tag394.xml"/><Relationship Id="rId17" Type="http://schemas.openxmlformats.org/officeDocument/2006/relationships/tags" Target="../tags/tag399.xml"/><Relationship Id="rId25" Type="http://schemas.openxmlformats.org/officeDocument/2006/relationships/hyperlink" Target="&#28082;&#20307;&#21387;&#21147;&#19982;&#23481;&#22120;&#24418;&#29366;&#30340;&#20851;&#31995;.mp4" TargetMode="External"/><Relationship Id="rId33" Type="http://schemas.openxmlformats.org/officeDocument/2006/relationships/oleObject" Target="../embeddings/oleObject9.bin"/><Relationship Id="rId2" Type="http://schemas.openxmlformats.org/officeDocument/2006/relationships/tags" Target="../tags/tag384.xml"/><Relationship Id="rId16" Type="http://schemas.openxmlformats.org/officeDocument/2006/relationships/tags" Target="../tags/tag398.xml"/><Relationship Id="rId20" Type="http://schemas.openxmlformats.org/officeDocument/2006/relationships/slideLayout" Target="../slideLayouts/slideLayout7.xml"/><Relationship Id="rId29" Type="http://schemas.openxmlformats.org/officeDocument/2006/relationships/image" Target="../media/image33.png"/><Relationship Id="rId1" Type="http://schemas.openxmlformats.org/officeDocument/2006/relationships/tags" Target="../tags/tag383.xml"/><Relationship Id="rId6" Type="http://schemas.openxmlformats.org/officeDocument/2006/relationships/tags" Target="../tags/tag388.xml"/><Relationship Id="rId11" Type="http://schemas.openxmlformats.org/officeDocument/2006/relationships/tags" Target="../tags/tag393.xml"/><Relationship Id="rId24" Type="http://schemas.openxmlformats.org/officeDocument/2006/relationships/image" Target="../media/image31.wmf"/><Relationship Id="rId32" Type="http://schemas.openxmlformats.org/officeDocument/2006/relationships/image" Target="../media/image36.png"/><Relationship Id="rId5" Type="http://schemas.openxmlformats.org/officeDocument/2006/relationships/tags" Target="../tags/tag387.xml"/><Relationship Id="rId15" Type="http://schemas.openxmlformats.org/officeDocument/2006/relationships/tags" Target="../tags/tag397.xml"/><Relationship Id="rId23" Type="http://schemas.openxmlformats.org/officeDocument/2006/relationships/oleObject" Target="../embeddings/oleObject7.bin"/><Relationship Id="rId28" Type="http://schemas.openxmlformats.org/officeDocument/2006/relationships/image" Target="../media/image8.png"/><Relationship Id="rId10" Type="http://schemas.openxmlformats.org/officeDocument/2006/relationships/tags" Target="../tags/tag392.xml"/><Relationship Id="rId19" Type="http://schemas.openxmlformats.org/officeDocument/2006/relationships/tags" Target="../tags/tag401.xml"/><Relationship Id="rId31" Type="http://schemas.openxmlformats.org/officeDocument/2006/relationships/image" Target="../media/image35.jpeg"/><Relationship Id="rId4" Type="http://schemas.openxmlformats.org/officeDocument/2006/relationships/tags" Target="../tags/tag386.xml"/><Relationship Id="rId9" Type="http://schemas.openxmlformats.org/officeDocument/2006/relationships/tags" Target="../tags/tag391.xml"/><Relationship Id="rId14" Type="http://schemas.openxmlformats.org/officeDocument/2006/relationships/tags" Target="../tags/tag396.xml"/><Relationship Id="rId22" Type="http://schemas.openxmlformats.org/officeDocument/2006/relationships/image" Target="../media/image30.wmf"/><Relationship Id="rId27" Type="http://schemas.openxmlformats.org/officeDocument/2006/relationships/image" Target="../media/image32.wmf"/><Relationship Id="rId30" Type="http://schemas.openxmlformats.org/officeDocument/2006/relationships/image" Target="../media/image34.png"/><Relationship Id="rId35" Type="http://schemas.openxmlformats.org/officeDocument/2006/relationships/image" Target="../media/image24.png"/><Relationship Id="rId8" Type="http://schemas.openxmlformats.org/officeDocument/2006/relationships/tags" Target="../tags/tag39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09.xml"/><Relationship Id="rId13" Type="http://schemas.openxmlformats.org/officeDocument/2006/relationships/image" Target="../media/image37.png"/><Relationship Id="rId3" Type="http://schemas.openxmlformats.org/officeDocument/2006/relationships/tags" Target="../tags/tag404.xml"/><Relationship Id="rId7" Type="http://schemas.openxmlformats.org/officeDocument/2006/relationships/tags" Target="../tags/tag408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403.xml"/><Relationship Id="rId16" Type="http://schemas.openxmlformats.org/officeDocument/2006/relationships/image" Target="../media/image40.png"/><Relationship Id="rId1" Type="http://schemas.openxmlformats.org/officeDocument/2006/relationships/tags" Target="../tags/tag402.xml"/><Relationship Id="rId6" Type="http://schemas.openxmlformats.org/officeDocument/2006/relationships/tags" Target="../tags/tag407.xml"/><Relationship Id="rId11" Type="http://schemas.openxmlformats.org/officeDocument/2006/relationships/tags" Target="../tags/tag412.xml"/><Relationship Id="rId5" Type="http://schemas.openxmlformats.org/officeDocument/2006/relationships/tags" Target="../tags/tag406.xml"/><Relationship Id="rId15" Type="http://schemas.openxmlformats.org/officeDocument/2006/relationships/image" Target="../media/image39.png"/><Relationship Id="rId10" Type="http://schemas.openxmlformats.org/officeDocument/2006/relationships/tags" Target="../tags/tag411.xml"/><Relationship Id="rId4" Type="http://schemas.openxmlformats.org/officeDocument/2006/relationships/tags" Target="../tags/tag405.xml"/><Relationship Id="rId9" Type="http://schemas.openxmlformats.org/officeDocument/2006/relationships/tags" Target="../tags/tag410.xml"/><Relationship Id="rId1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415.xml"/><Relationship Id="rId2" Type="http://schemas.openxmlformats.org/officeDocument/2006/relationships/tags" Target="../tags/tag414.xml"/><Relationship Id="rId1" Type="http://schemas.openxmlformats.org/officeDocument/2006/relationships/tags" Target="../tags/tag413.xml"/><Relationship Id="rId4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418.xml"/><Relationship Id="rId7" Type="http://schemas.openxmlformats.org/officeDocument/2006/relationships/image" Target="../media/image41.png"/><Relationship Id="rId2" Type="http://schemas.openxmlformats.org/officeDocument/2006/relationships/tags" Target="../tags/tag417.xml"/><Relationship Id="rId1" Type="http://schemas.openxmlformats.org/officeDocument/2006/relationships/tags" Target="../tags/tag416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20.xml"/><Relationship Id="rId4" Type="http://schemas.openxmlformats.org/officeDocument/2006/relationships/tags" Target="../tags/tag4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423.xml"/><Relationship Id="rId7" Type="http://schemas.openxmlformats.org/officeDocument/2006/relationships/image" Target="../media/image41.png"/><Relationship Id="rId2" Type="http://schemas.openxmlformats.org/officeDocument/2006/relationships/tags" Target="../tags/tag422.xml"/><Relationship Id="rId1" Type="http://schemas.openxmlformats.org/officeDocument/2006/relationships/tags" Target="../tags/tag42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25.xml"/><Relationship Id="rId4" Type="http://schemas.openxmlformats.org/officeDocument/2006/relationships/tags" Target="../tags/tag42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33.xml"/><Relationship Id="rId3" Type="http://schemas.openxmlformats.org/officeDocument/2006/relationships/tags" Target="../tags/tag428.xml"/><Relationship Id="rId7" Type="http://schemas.openxmlformats.org/officeDocument/2006/relationships/tags" Target="../tags/tag432.xml"/><Relationship Id="rId2" Type="http://schemas.openxmlformats.org/officeDocument/2006/relationships/tags" Target="../tags/tag427.xml"/><Relationship Id="rId1" Type="http://schemas.openxmlformats.org/officeDocument/2006/relationships/tags" Target="../tags/tag426.xml"/><Relationship Id="rId6" Type="http://schemas.openxmlformats.org/officeDocument/2006/relationships/tags" Target="../tags/tag431.xml"/><Relationship Id="rId5" Type="http://schemas.openxmlformats.org/officeDocument/2006/relationships/tags" Target="../tags/tag430.xml"/><Relationship Id="rId10" Type="http://schemas.openxmlformats.org/officeDocument/2006/relationships/image" Target="../media/image42.png"/><Relationship Id="rId4" Type="http://schemas.openxmlformats.org/officeDocument/2006/relationships/tags" Target="../tags/tag429.xml"/><Relationship Id="rId9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41.xml"/><Relationship Id="rId13" Type="http://schemas.openxmlformats.org/officeDocument/2006/relationships/tags" Target="../tags/tag446.xml"/><Relationship Id="rId18" Type="http://schemas.openxmlformats.org/officeDocument/2006/relationships/tags" Target="../tags/tag451.xml"/><Relationship Id="rId26" Type="http://schemas.openxmlformats.org/officeDocument/2006/relationships/tags" Target="../tags/tag459.xml"/><Relationship Id="rId3" Type="http://schemas.openxmlformats.org/officeDocument/2006/relationships/tags" Target="../tags/tag436.xml"/><Relationship Id="rId21" Type="http://schemas.openxmlformats.org/officeDocument/2006/relationships/tags" Target="../tags/tag454.xml"/><Relationship Id="rId7" Type="http://schemas.openxmlformats.org/officeDocument/2006/relationships/tags" Target="../tags/tag440.xml"/><Relationship Id="rId12" Type="http://schemas.openxmlformats.org/officeDocument/2006/relationships/tags" Target="../tags/tag445.xml"/><Relationship Id="rId17" Type="http://schemas.openxmlformats.org/officeDocument/2006/relationships/tags" Target="../tags/tag450.xml"/><Relationship Id="rId25" Type="http://schemas.openxmlformats.org/officeDocument/2006/relationships/tags" Target="../tags/tag458.xml"/><Relationship Id="rId2" Type="http://schemas.openxmlformats.org/officeDocument/2006/relationships/tags" Target="../tags/tag435.xml"/><Relationship Id="rId16" Type="http://schemas.openxmlformats.org/officeDocument/2006/relationships/tags" Target="../tags/tag449.xml"/><Relationship Id="rId20" Type="http://schemas.openxmlformats.org/officeDocument/2006/relationships/tags" Target="../tags/tag453.xml"/><Relationship Id="rId1" Type="http://schemas.openxmlformats.org/officeDocument/2006/relationships/tags" Target="../tags/tag434.xml"/><Relationship Id="rId6" Type="http://schemas.openxmlformats.org/officeDocument/2006/relationships/tags" Target="../tags/tag439.xml"/><Relationship Id="rId11" Type="http://schemas.openxmlformats.org/officeDocument/2006/relationships/tags" Target="../tags/tag444.xml"/><Relationship Id="rId24" Type="http://schemas.openxmlformats.org/officeDocument/2006/relationships/tags" Target="../tags/tag457.xml"/><Relationship Id="rId5" Type="http://schemas.openxmlformats.org/officeDocument/2006/relationships/tags" Target="../tags/tag438.xml"/><Relationship Id="rId15" Type="http://schemas.openxmlformats.org/officeDocument/2006/relationships/tags" Target="../tags/tag448.xml"/><Relationship Id="rId23" Type="http://schemas.openxmlformats.org/officeDocument/2006/relationships/tags" Target="../tags/tag456.xml"/><Relationship Id="rId28" Type="http://schemas.openxmlformats.org/officeDocument/2006/relationships/slideLayout" Target="../slideLayouts/slideLayout7.xml"/><Relationship Id="rId10" Type="http://schemas.openxmlformats.org/officeDocument/2006/relationships/tags" Target="../tags/tag443.xml"/><Relationship Id="rId19" Type="http://schemas.openxmlformats.org/officeDocument/2006/relationships/tags" Target="../tags/tag452.xml"/><Relationship Id="rId4" Type="http://schemas.openxmlformats.org/officeDocument/2006/relationships/tags" Target="../tags/tag437.xml"/><Relationship Id="rId9" Type="http://schemas.openxmlformats.org/officeDocument/2006/relationships/tags" Target="../tags/tag442.xml"/><Relationship Id="rId14" Type="http://schemas.openxmlformats.org/officeDocument/2006/relationships/tags" Target="../tags/tag447.xml"/><Relationship Id="rId22" Type="http://schemas.openxmlformats.org/officeDocument/2006/relationships/tags" Target="../tags/tag455.xml"/><Relationship Id="rId27" Type="http://schemas.openxmlformats.org/officeDocument/2006/relationships/tags" Target="../tags/tag46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68.xml"/><Relationship Id="rId13" Type="http://schemas.openxmlformats.org/officeDocument/2006/relationships/image" Target="../media/image43.jpeg"/><Relationship Id="rId3" Type="http://schemas.openxmlformats.org/officeDocument/2006/relationships/tags" Target="../tags/tag463.xml"/><Relationship Id="rId7" Type="http://schemas.openxmlformats.org/officeDocument/2006/relationships/tags" Target="../tags/tag467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462.xml"/><Relationship Id="rId1" Type="http://schemas.openxmlformats.org/officeDocument/2006/relationships/tags" Target="../tags/tag461.xml"/><Relationship Id="rId6" Type="http://schemas.openxmlformats.org/officeDocument/2006/relationships/tags" Target="../tags/tag466.xml"/><Relationship Id="rId11" Type="http://schemas.openxmlformats.org/officeDocument/2006/relationships/tags" Target="../tags/tag471.xml"/><Relationship Id="rId5" Type="http://schemas.openxmlformats.org/officeDocument/2006/relationships/tags" Target="../tags/tag465.xml"/><Relationship Id="rId10" Type="http://schemas.openxmlformats.org/officeDocument/2006/relationships/tags" Target="../tags/tag470.xml"/><Relationship Id="rId4" Type="http://schemas.openxmlformats.org/officeDocument/2006/relationships/tags" Target="../tags/tag464.xml"/><Relationship Id="rId9" Type="http://schemas.openxmlformats.org/officeDocument/2006/relationships/tags" Target="../tags/tag46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474.xml"/><Relationship Id="rId7" Type="http://schemas.openxmlformats.org/officeDocument/2006/relationships/image" Target="../media/image44.png"/><Relationship Id="rId2" Type="http://schemas.openxmlformats.org/officeDocument/2006/relationships/tags" Target="../tags/tag473.xml"/><Relationship Id="rId1" Type="http://schemas.openxmlformats.org/officeDocument/2006/relationships/tags" Target="../tags/tag47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76.xml"/><Relationship Id="rId4" Type="http://schemas.openxmlformats.org/officeDocument/2006/relationships/tags" Target="../tags/tag47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479.xml"/><Relationship Id="rId7" Type="http://schemas.openxmlformats.org/officeDocument/2006/relationships/image" Target="../media/image45.tiff"/><Relationship Id="rId2" Type="http://schemas.openxmlformats.org/officeDocument/2006/relationships/tags" Target="../tags/tag478.xml"/><Relationship Id="rId1" Type="http://schemas.openxmlformats.org/officeDocument/2006/relationships/tags" Target="../tags/tag47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81.xml"/><Relationship Id="rId4" Type="http://schemas.openxmlformats.org/officeDocument/2006/relationships/tags" Target="../tags/tag48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tiff"/><Relationship Id="rId3" Type="http://schemas.openxmlformats.org/officeDocument/2006/relationships/tags" Target="../tags/tag484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483.xml"/><Relationship Id="rId1" Type="http://schemas.openxmlformats.org/officeDocument/2006/relationships/tags" Target="../tags/tag482.xml"/><Relationship Id="rId6" Type="http://schemas.openxmlformats.org/officeDocument/2006/relationships/tags" Target="../tags/tag487.xml"/><Relationship Id="rId5" Type="http://schemas.openxmlformats.org/officeDocument/2006/relationships/tags" Target="../tags/tag486.xml"/><Relationship Id="rId4" Type="http://schemas.openxmlformats.org/officeDocument/2006/relationships/tags" Target="../tags/tag48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490.xml"/><Relationship Id="rId2" Type="http://schemas.openxmlformats.org/officeDocument/2006/relationships/tags" Target="../tags/tag489.xml"/><Relationship Id="rId1" Type="http://schemas.openxmlformats.org/officeDocument/2006/relationships/tags" Target="../tags/tag488.xml"/><Relationship Id="rId6" Type="http://schemas.openxmlformats.org/officeDocument/2006/relationships/image" Target="../media/image46.tiff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9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14.xml"/><Relationship Id="rId7" Type="http://schemas.openxmlformats.org/officeDocument/2006/relationships/tags" Target="../tags/tag118.xml"/><Relationship Id="rId12" Type="http://schemas.openxmlformats.org/officeDocument/2006/relationships/image" Target="../media/image10.jpeg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image" Target="../media/image9.png"/><Relationship Id="rId5" Type="http://schemas.openxmlformats.org/officeDocument/2006/relationships/tags" Target="../tags/tag116.xml"/><Relationship Id="rId10" Type="http://schemas.openxmlformats.org/officeDocument/2006/relationships/image" Target="../media/image8.png"/><Relationship Id="rId4" Type="http://schemas.openxmlformats.org/officeDocument/2006/relationships/tags" Target="../tags/tag115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121.xml"/><Relationship Id="rId7" Type="http://schemas.openxmlformats.org/officeDocument/2006/relationships/image" Target="../media/image11.png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3.xml"/><Relationship Id="rId4" Type="http://schemas.openxmlformats.org/officeDocument/2006/relationships/tags" Target="../tags/tag12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13" Type="http://schemas.openxmlformats.org/officeDocument/2006/relationships/tags" Target="../tags/tag136.xml"/><Relationship Id="rId3" Type="http://schemas.openxmlformats.org/officeDocument/2006/relationships/tags" Target="../tags/tag126.xml"/><Relationship Id="rId7" Type="http://schemas.openxmlformats.org/officeDocument/2006/relationships/tags" Target="../tags/tag130.xml"/><Relationship Id="rId12" Type="http://schemas.openxmlformats.org/officeDocument/2006/relationships/tags" Target="../tags/tag135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11" Type="http://schemas.openxmlformats.org/officeDocument/2006/relationships/tags" Target="../tags/tag134.xml"/><Relationship Id="rId5" Type="http://schemas.openxmlformats.org/officeDocument/2006/relationships/tags" Target="../tags/tag128.xml"/><Relationship Id="rId15" Type="http://schemas.openxmlformats.org/officeDocument/2006/relationships/image" Target="../media/image13.png"/><Relationship Id="rId10" Type="http://schemas.openxmlformats.org/officeDocument/2006/relationships/tags" Target="../tags/tag133.xml"/><Relationship Id="rId4" Type="http://schemas.openxmlformats.org/officeDocument/2006/relationships/tags" Target="../tags/tag127.xml"/><Relationship Id="rId9" Type="http://schemas.openxmlformats.org/officeDocument/2006/relationships/tags" Target="../tags/tag132.xml"/><Relationship Id="rId14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42.xml"/><Relationship Id="rId3" Type="http://schemas.openxmlformats.org/officeDocument/2006/relationships/tags" Target="../tags/tag139.xml"/><Relationship Id="rId7" Type="http://schemas.openxmlformats.org/officeDocument/2006/relationships/tags" Target="../tags/tag141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video" Target="../media/media1.mp4"/><Relationship Id="rId11" Type="http://schemas.openxmlformats.org/officeDocument/2006/relationships/image" Target="../media/image14.png"/><Relationship Id="rId5" Type="http://schemas.microsoft.com/office/2007/relationships/media" Target="../media/media1.mp4"/><Relationship Id="rId10" Type="http://schemas.openxmlformats.org/officeDocument/2006/relationships/image" Target="../media/image9.png"/><Relationship Id="rId4" Type="http://schemas.openxmlformats.org/officeDocument/2006/relationships/tags" Target="../tags/tag140.xml"/><Relationship Id="rId9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image" Target="../media/image16.jpe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/>
          <p:nvPr>
            <p:custDataLst>
              <p:tags r:id="rId1"/>
            </p:custDataLst>
          </p:nvPr>
        </p:nvSpPr>
        <p:spPr>
          <a:xfrm>
            <a:off x="2495600" y="2841147"/>
            <a:ext cx="6962162" cy="1175706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6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6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6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    液体的压强</a:t>
            </a:r>
            <a:endParaRPr lang="zh-CN" altLang="zh-CN" sz="6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0" name="Text Box 33"/>
          <p:cNvSpPr txBox="1"/>
          <p:nvPr>
            <p:custDataLst>
              <p:tags r:id="rId2"/>
            </p:custDataLst>
          </p:nvPr>
        </p:nvSpPr>
        <p:spPr>
          <a:xfrm>
            <a:off x="5364163" y="620713"/>
            <a:ext cx="3455987" cy="8299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400" b="1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八年级物理（</a:t>
            </a:r>
            <a:r>
              <a:rPr lang="en-US" altLang="zh-CN" sz="2400" b="1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RJ</a:t>
            </a:r>
            <a:r>
              <a:rPr lang="zh-CN" altLang="en-US" sz="2400" b="1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）</a:t>
            </a:r>
          </a:p>
          <a:p>
            <a:r>
              <a:rPr lang="zh-CN" altLang="en-US" sz="2400" b="1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           教学课件</a:t>
            </a:r>
          </a:p>
        </p:txBody>
      </p:sp>
      <p:sp>
        <p:nvSpPr>
          <p:cNvPr id="16386" name="Text Box 4"/>
          <p:cNvSpPr txBox="1"/>
          <p:nvPr>
            <p:custDataLst>
              <p:tags r:id="rId3"/>
            </p:custDataLst>
          </p:nvPr>
        </p:nvSpPr>
        <p:spPr>
          <a:xfrm>
            <a:off x="1487488" y="1196752"/>
            <a:ext cx="7845425" cy="82994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4800" dirty="0">
                <a:solidFill>
                  <a:srgbClr val="070707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第九章  压强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24307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一、连通器</a:t>
            </a:r>
          </a:p>
        </p:txBody>
      </p:sp>
      <p:sp>
        <p:nvSpPr>
          <p:cNvPr id="21" name="文本框 20"/>
          <p:cNvSpPr txBox="1"/>
          <p:nvPr>
            <p:custDataLst>
              <p:tags r:id="rId2"/>
            </p:custDataLst>
          </p:nvPr>
        </p:nvSpPr>
        <p:spPr>
          <a:xfrm>
            <a:off x="4944110" y="980440"/>
            <a:ext cx="2729865" cy="5835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r>
              <a:rPr lang="zh-CN" altLang="en-US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连通器的应用</a:t>
            </a:r>
            <a:endParaRPr lang="en-US" altLang="zh-CN" sz="32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6528435" y="3068955"/>
            <a:ext cx="4243070" cy="1564005"/>
          </a:xfrm>
          <a:prstGeom prst="roundRect">
            <a:avLst/>
          </a:prstGeom>
          <a:noFill/>
        </p:spPr>
        <p:txBody>
          <a:bodyPr wrap="square" rtlCol="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（4）水塔和自来水管构成连通器，将水送到千家万户。</a:t>
            </a: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769" y="1927081"/>
            <a:ext cx="3878917" cy="41318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24307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一、连通器</a:t>
            </a:r>
          </a:p>
        </p:txBody>
      </p:sp>
      <p:sp>
        <p:nvSpPr>
          <p:cNvPr id="21" name="文本框 20"/>
          <p:cNvSpPr txBox="1"/>
          <p:nvPr>
            <p:custDataLst>
              <p:tags r:id="rId2"/>
            </p:custDataLst>
          </p:nvPr>
        </p:nvSpPr>
        <p:spPr>
          <a:xfrm>
            <a:off x="4944110" y="980440"/>
            <a:ext cx="2729865" cy="5835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r>
              <a:rPr lang="zh-CN" altLang="en-US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连通器的应用</a:t>
            </a:r>
            <a:endParaRPr lang="en-US" altLang="zh-CN" sz="32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图片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21" r="34114"/>
          <a:stretch>
            <a:fillRect/>
          </a:stretch>
        </p:blipFill>
        <p:spPr bwMode="auto">
          <a:xfrm>
            <a:off x="6455775" y="4292986"/>
            <a:ext cx="1915024" cy="183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3380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702289" y="5087728"/>
            <a:ext cx="1219614" cy="39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13467">
            <a:spAutoFit/>
          </a:bodyPr>
          <a:lstStyle>
            <a:lvl1pPr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945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1945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水平仪</a:t>
            </a:r>
          </a:p>
        </p:txBody>
      </p:sp>
      <p:sp>
        <p:nvSpPr>
          <p:cNvPr id="7" name="文本框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28065" y="2091055"/>
            <a:ext cx="10606405" cy="169164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    在房屋装修时，需在墙上画水平线，工人师傅常拿一根装有水的长透明塑料软管（实际上就是简单的水平仪），贴着墙面在软管两端的水面处作出标记，将标记连成直线，即得到一条水平线。如图所示，他们在做标记时用到了物理学中</a:t>
            </a:r>
            <a:r>
              <a:rPr lang="zh-CN" altLang="en-US" sz="2800" b="1" u="sng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                        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的知识。</a:t>
            </a:r>
          </a:p>
        </p:txBody>
      </p:sp>
      <p:sp>
        <p:nvSpPr>
          <p:cNvPr id="8" name="文本框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392297" y="3359625"/>
            <a:ext cx="233997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b="1" i="1">
                <a:solidFill>
                  <a:sysClr val="window" lastClr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b="1" i="1">
                <a:solidFill>
                  <a:sysClr val="window" lastClr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b="1" i="1">
                <a:solidFill>
                  <a:sysClr val="window" lastClr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b="1" i="1">
                <a:solidFill>
                  <a:sysClr val="window" lastClr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b="1" i="1">
                <a:solidFill>
                  <a:sysClr val="window" lastClr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ysClr val="window" lastClr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ysClr val="window" lastClr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ysClr val="window" lastClr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 i="1">
                <a:solidFill>
                  <a:sysClr val="window" lastClr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i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连通器原理</a:t>
            </a:r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>
            <a:duotone>
              <a:srgbClr val="4472C4">
                <a:shade val="45000"/>
                <a:satMod val="135000"/>
              </a:srgbClr>
              <a:prstClr val="white"/>
            </a:duotone>
          </a:blip>
          <a:srcRect l="18375" t="1221" r="19534" b="53179"/>
          <a:stretch>
            <a:fillRect/>
          </a:stretch>
        </p:blipFill>
        <p:spPr>
          <a:xfrm>
            <a:off x="3589249" y="4059549"/>
            <a:ext cx="2620491" cy="1836064"/>
          </a:xfrm>
          <a:prstGeom prst="rect">
            <a:avLst/>
          </a:prstGeom>
        </p:spPr>
      </p:pic>
      <p:sp>
        <p:nvSpPr>
          <p:cNvPr id="12" name="文本框 11"/>
          <p:cNvSpPr txBox="1"/>
          <p:nvPr>
            <p:custDataLst>
              <p:tags r:id="rId8"/>
            </p:custDataLst>
          </p:nvPr>
        </p:nvSpPr>
        <p:spPr>
          <a:xfrm>
            <a:off x="776510" y="1476379"/>
            <a:ext cx="2040943" cy="52197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5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)水平仪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776605" y="2853055"/>
          <a:ext cx="3793490" cy="184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3790950" imgH="1847850" progId="Paint.Picture">
                  <p:embed/>
                </p:oleObj>
              </mc:Choice>
              <mc:Fallback>
                <p:oleObj r:id="rId7" imgW="3790950" imgH="184785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76605" y="2853055"/>
                        <a:ext cx="3793490" cy="1849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335280" y="404495"/>
            <a:ext cx="24307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一、连通器</a:t>
            </a:r>
          </a:p>
        </p:txBody>
      </p:sp>
      <p:sp>
        <p:nvSpPr>
          <p:cNvPr id="21" name="文本框 20"/>
          <p:cNvSpPr txBox="1"/>
          <p:nvPr>
            <p:custDataLst>
              <p:tags r:id="rId3"/>
            </p:custDataLst>
          </p:nvPr>
        </p:nvSpPr>
        <p:spPr>
          <a:xfrm>
            <a:off x="4944110" y="980440"/>
            <a:ext cx="2729865" cy="5835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r>
              <a:rPr lang="zh-CN" altLang="en-US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连通器的应用</a:t>
            </a:r>
            <a:endParaRPr lang="en-US" altLang="zh-CN" sz="32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776605" y="1476375"/>
            <a:ext cx="3507740" cy="52197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6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)乳牛自动喂水器</a:t>
            </a:r>
          </a:p>
        </p:txBody>
      </p:sp>
      <p:sp>
        <p:nvSpPr>
          <p:cNvPr id="6" name="TextBox 12"/>
          <p:cNvSpPr txBox="1"/>
          <p:nvPr>
            <p:custDataLst>
              <p:tags r:id="rId5"/>
            </p:custDataLst>
          </p:nvPr>
        </p:nvSpPr>
        <p:spPr bwMode="auto">
          <a:xfrm>
            <a:off x="4655820" y="3140710"/>
            <a:ext cx="7322185" cy="116205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　 牲畜自动饮水器两边的储水槽和饮水槽构成了一个连通器。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24307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一、连通器</a:t>
            </a:r>
          </a:p>
        </p:txBody>
      </p:sp>
      <p:sp>
        <p:nvSpPr>
          <p:cNvPr id="21" name="文本框 20"/>
          <p:cNvSpPr txBox="1"/>
          <p:nvPr>
            <p:custDataLst>
              <p:tags r:id="rId2"/>
            </p:custDataLst>
          </p:nvPr>
        </p:nvSpPr>
        <p:spPr>
          <a:xfrm>
            <a:off x="4944110" y="980440"/>
            <a:ext cx="2729865" cy="5835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r>
              <a:rPr lang="zh-CN" altLang="en-US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连通器的应用</a:t>
            </a:r>
            <a:endParaRPr lang="en-US" altLang="zh-CN" sz="32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776605" y="1476375"/>
            <a:ext cx="7006590" cy="95313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7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)三峡船闸（世界上最大的人造连通器）</a:t>
            </a:r>
            <a:endParaRPr lang="zh-CN" altLang="en-US" sz="28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algn="l">
              <a:buClrTx/>
              <a:buSzTx/>
            </a:pPr>
            <a:endParaRPr lang="zh-CN" altLang="en-US" sz="28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2" name="图片 1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42"/>
          <a:stretch>
            <a:fillRect/>
          </a:stretch>
        </p:blipFill>
        <p:spPr bwMode="auto">
          <a:xfrm>
            <a:off x="551813" y="2348986"/>
            <a:ext cx="4997653" cy="31154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船闸的工作原理">
            <a:hlinkClick r:id="" action="ppaction://media"/>
          </p:cNvPr>
          <p:cNvPicPr>
            <a:picLocks noChangeAspect="1"/>
          </p:cNvPicPr>
          <p:nvPr>
            <a:videoFile r:link="rId6"/>
            <p:custDataLst>
              <p:tags r:id="rId7"/>
            </p:custDataLst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024245" y="2348865"/>
            <a:ext cx="5074920" cy="3155950"/>
          </a:xfrm>
          <a:prstGeom prst="rect">
            <a:avLst/>
          </a:prstGeom>
        </p:spPr>
      </p:pic>
      <p:sp>
        <p:nvSpPr>
          <p:cNvPr id="8" name="文本框 43418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271905" y="5589270"/>
            <a:ext cx="9768205" cy="12604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　　</a:t>
            </a:r>
            <a:r>
              <a:rPr lang="zh-CN" altLang="en-US" sz="24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三峡大坝的双线五级船闸，它全长6.4公里，船闸上下落差达113米，船舶通过船闸要翻越40层楼房的高度，规模举世无双，是世界上最大的船闸。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82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24307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一、连通器</a:t>
            </a:r>
          </a:p>
        </p:txBody>
      </p:sp>
      <p:sp>
        <p:nvSpPr>
          <p:cNvPr id="21" name="文本框 20"/>
          <p:cNvSpPr txBox="1"/>
          <p:nvPr>
            <p:custDataLst>
              <p:tags r:id="rId2"/>
            </p:custDataLst>
          </p:nvPr>
        </p:nvSpPr>
        <p:spPr>
          <a:xfrm>
            <a:off x="4944110" y="980440"/>
            <a:ext cx="2729865" cy="5835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r>
              <a:rPr lang="zh-CN" altLang="en-US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连通器的应用</a:t>
            </a:r>
            <a:endParaRPr lang="en-US" altLang="zh-CN" sz="32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3"/>
            </p:custDataLst>
          </p:nvPr>
        </p:nvSpPr>
        <p:spPr>
          <a:xfrm>
            <a:off x="776605" y="1476375"/>
            <a:ext cx="7006590" cy="95313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7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)三峡船闸（世界上最大的人造连通器）</a:t>
            </a:r>
            <a:endParaRPr lang="zh-CN" altLang="en-US" sz="28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algn="l">
              <a:buClrTx/>
              <a:buSzTx/>
            </a:pPr>
            <a:endParaRPr lang="zh-CN" altLang="en-US" sz="28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4775" y="2390193"/>
            <a:ext cx="7093086" cy="3003500"/>
          </a:xfrm>
          <a:prstGeom prst="rect">
            <a:avLst/>
          </a:prstGeom>
        </p:spPr>
      </p:pic>
      <p:grpSp>
        <p:nvGrpSpPr>
          <p:cNvPr id="2" name="组合 1"/>
          <p:cNvGrpSpPr/>
          <p:nvPr>
            <p:custDataLst>
              <p:tags r:id="rId5"/>
            </p:custDataLst>
          </p:nvPr>
        </p:nvGrpSpPr>
        <p:grpSpPr>
          <a:xfrm>
            <a:off x="2389040" y="3323291"/>
            <a:ext cx="6804339" cy="1072529"/>
            <a:chOff x="1305095" y="2288241"/>
            <a:chExt cx="6804339" cy="1072529"/>
          </a:xfrm>
        </p:grpSpPr>
        <p:sp>
          <p:nvSpPr>
            <p:cNvPr id="20" name="Rectangle 4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305095" y="2288241"/>
              <a:ext cx="828505" cy="39878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</a:rPr>
                <a:t>上游</a:t>
              </a:r>
            </a:p>
          </p:txBody>
        </p:sp>
        <p:sp>
          <p:nvSpPr>
            <p:cNvPr id="4" name="Rectangle 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106864" y="2960660"/>
              <a:ext cx="1002570" cy="40011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>
                  <a:solidFill>
                    <a:srgbClr val="002060"/>
                  </a:solidFill>
                  <a:latin typeface="Times New Roman" panose="02020603050405020304" pitchFamily="18" charset="0"/>
                  <a:ea typeface="楷体" panose="02010609060101010101" charset="-122"/>
                </a:rPr>
                <a:t>下游</a:t>
              </a:r>
            </a:p>
          </p:txBody>
        </p:sp>
      </p:grpSp>
      <p:grpSp>
        <p:nvGrpSpPr>
          <p:cNvPr id="7" name="组合 6"/>
          <p:cNvGrpSpPr/>
          <p:nvPr>
            <p:custDataLst>
              <p:tags r:id="rId6"/>
            </p:custDataLst>
          </p:nvPr>
        </p:nvGrpSpPr>
        <p:grpSpPr>
          <a:xfrm>
            <a:off x="5717628" y="2425454"/>
            <a:ext cx="1176865" cy="885799"/>
            <a:chOff x="4233335" y="1444229"/>
            <a:chExt cx="1176865" cy="885799"/>
          </a:xfrm>
        </p:grpSpPr>
        <p:sp>
          <p:nvSpPr>
            <p:cNvPr id="8" name="矩形: 圆角 21"/>
            <p:cNvSpPr/>
            <p:nvPr>
              <p:custDataLst>
                <p:tags r:id="rId19"/>
              </p:custDataLst>
            </p:nvPr>
          </p:nvSpPr>
          <p:spPr>
            <a:xfrm>
              <a:off x="4666827" y="1444229"/>
              <a:ext cx="743373" cy="400111"/>
            </a:xfrm>
            <a:prstGeom prst="roundRect">
              <a:avLst>
                <a:gd name="adj" fmla="val 18360"/>
              </a:avLst>
            </a:prstGeom>
            <a:solidFill>
              <a:srgbClr val="007C7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zh-CN" altLang="en-US" sz="1800">
                  <a:solidFill>
                    <a:sysClr val="window" lastClr="FFFFFF"/>
                  </a:solidFill>
                  <a:latin typeface="Times New Roman" panose="02020603050405020304" pitchFamily="18" charset="0"/>
                  <a:ea typeface="楷体" panose="02010609060101010101" charset="-122"/>
                </a:rPr>
                <a:t>闸室</a:t>
              </a:r>
            </a:p>
          </p:txBody>
        </p:sp>
        <p:cxnSp>
          <p:nvCxnSpPr>
            <p:cNvPr id="9" name="直接箭头连接符 8"/>
            <p:cNvCxnSpPr/>
            <p:nvPr>
              <p:custDataLst>
                <p:tags r:id="rId20"/>
              </p:custDataLst>
            </p:nvPr>
          </p:nvCxnSpPr>
          <p:spPr>
            <a:xfrm flipH="1">
              <a:off x="4233335" y="1788161"/>
              <a:ext cx="487680" cy="541867"/>
            </a:xfrm>
            <a:prstGeom prst="straightConnector1">
              <a:avLst/>
            </a:prstGeom>
            <a:noFill/>
            <a:ln w="28575" cap="flat" cmpd="sng" algn="ctr">
              <a:solidFill>
                <a:srgbClr val="007C7C"/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33" name="组合 32"/>
          <p:cNvGrpSpPr/>
          <p:nvPr>
            <p:custDataLst>
              <p:tags r:id="rId7"/>
            </p:custDataLst>
          </p:nvPr>
        </p:nvGrpSpPr>
        <p:grpSpPr>
          <a:xfrm>
            <a:off x="7699255" y="2399004"/>
            <a:ext cx="1871464" cy="893760"/>
            <a:chOff x="4072981" y="1406688"/>
            <a:chExt cx="1871464" cy="893760"/>
          </a:xfrm>
        </p:grpSpPr>
        <p:sp>
          <p:nvSpPr>
            <p:cNvPr id="34" name="矩形: 圆角 33"/>
            <p:cNvSpPr/>
            <p:nvPr>
              <p:custDataLst>
                <p:tags r:id="rId17"/>
              </p:custDataLst>
            </p:nvPr>
          </p:nvSpPr>
          <p:spPr>
            <a:xfrm>
              <a:off x="4551570" y="1406688"/>
              <a:ext cx="1392875" cy="400111"/>
            </a:xfrm>
            <a:prstGeom prst="roundRect">
              <a:avLst>
                <a:gd name="adj" fmla="val 18360"/>
              </a:avLst>
            </a:prstGeom>
            <a:solidFill>
              <a:srgbClr val="9B73B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zh-CN" altLang="en-US" sz="1800">
                  <a:solidFill>
                    <a:sysClr val="window" lastClr="FFFFFF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下游闸门</a:t>
              </a:r>
              <a:r>
                <a:rPr lang="en-US" altLang="zh-CN" sz="1800">
                  <a:solidFill>
                    <a:sysClr val="window" lastClr="FFFFFF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A</a:t>
              </a:r>
            </a:p>
          </p:txBody>
        </p:sp>
        <p:cxnSp>
          <p:nvCxnSpPr>
            <p:cNvPr id="35" name="直接箭头连接符 34"/>
            <p:cNvCxnSpPr/>
            <p:nvPr>
              <p:custDataLst>
                <p:tags r:id="rId18"/>
              </p:custDataLst>
            </p:nvPr>
          </p:nvCxnSpPr>
          <p:spPr>
            <a:xfrm flipH="1">
              <a:off x="4072981" y="1758581"/>
              <a:ext cx="487680" cy="541867"/>
            </a:xfrm>
            <a:prstGeom prst="straightConnector1">
              <a:avLst/>
            </a:prstGeom>
            <a:noFill/>
            <a:ln w="28575" cap="flat" cmpd="sng" algn="ctr">
              <a:solidFill>
                <a:srgbClr val="9B73B1"/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36" name="组合 35"/>
          <p:cNvGrpSpPr/>
          <p:nvPr>
            <p:custDataLst>
              <p:tags r:id="rId8"/>
            </p:custDataLst>
          </p:nvPr>
        </p:nvGrpSpPr>
        <p:grpSpPr>
          <a:xfrm>
            <a:off x="3080171" y="2295924"/>
            <a:ext cx="1466531" cy="744395"/>
            <a:chOff x="4551570" y="1406688"/>
            <a:chExt cx="1466531" cy="744395"/>
          </a:xfrm>
        </p:grpSpPr>
        <p:sp>
          <p:nvSpPr>
            <p:cNvPr id="37" name="矩形: 圆角 36"/>
            <p:cNvSpPr/>
            <p:nvPr>
              <p:custDataLst>
                <p:tags r:id="rId15"/>
              </p:custDataLst>
            </p:nvPr>
          </p:nvSpPr>
          <p:spPr>
            <a:xfrm>
              <a:off x="4551570" y="1406688"/>
              <a:ext cx="1392875" cy="400111"/>
            </a:xfrm>
            <a:prstGeom prst="roundRect">
              <a:avLst>
                <a:gd name="adj" fmla="val 18360"/>
              </a:avLst>
            </a:prstGeom>
            <a:solidFill>
              <a:srgbClr val="005AA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zh-CN" altLang="en-US" sz="1800">
                  <a:solidFill>
                    <a:sysClr val="window" lastClr="FFFFFF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上游闸门</a:t>
              </a:r>
              <a:r>
                <a:rPr lang="en-US" altLang="zh-CN" sz="1800">
                  <a:solidFill>
                    <a:sysClr val="window" lastClr="FFFFFF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B</a:t>
              </a:r>
            </a:p>
          </p:txBody>
        </p:sp>
        <p:cxnSp>
          <p:nvCxnSpPr>
            <p:cNvPr id="38" name="直接箭头连接符 37"/>
            <p:cNvCxnSpPr/>
            <p:nvPr>
              <p:custDataLst>
                <p:tags r:id="rId16"/>
              </p:custDataLst>
            </p:nvPr>
          </p:nvCxnSpPr>
          <p:spPr>
            <a:xfrm>
              <a:off x="5827958" y="1777352"/>
              <a:ext cx="190143" cy="373731"/>
            </a:xfrm>
            <a:prstGeom prst="straightConnector1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39" name="组合 38"/>
          <p:cNvGrpSpPr/>
          <p:nvPr>
            <p:custDataLst>
              <p:tags r:id="rId9"/>
            </p:custDataLst>
          </p:nvPr>
        </p:nvGrpSpPr>
        <p:grpSpPr>
          <a:xfrm>
            <a:off x="2389040" y="4395821"/>
            <a:ext cx="1763225" cy="803885"/>
            <a:chOff x="4551570" y="1002914"/>
            <a:chExt cx="1763225" cy="803885"/>
          </a:xfrm>
        </p:grpSpPr>
        <p:sp>
          <p:nvSpPr>
            <p:cNvPr id="40" name="矩形: 圆角 39"/>
            <p:cNvSpPr/>
            <p:nvPr>
              <p:custDataLst>
                <p:tags r:id="rId13"/>
              </p:custDataLst>
            </p:nvPr>
          </p:nvSpPr>
          <p:spPr>
            <a:xfrm>
              <a:off x="4551570" y="1406688"/>
              <a:ext cx="1392875" cy="400111"/>
            </a:xfrm>
            <a:prstGeom prst="roundRect">
              <a:avLst>
                <a:gd name="adj" fmla="val 18360"/>
              </a:avLst>
            </a:prstGeom>
            <a:solidFill>
              <a:srgbClr val="005AA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zh-CN" altLang="en-US" sz="1800">
                  <a:solidFill>
                    <a:sysClr val="window" lastClr="FFFFFF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上游阀门</a:t>
              </a:r>
              <a:r>
                <a:rPr lang="en-US" altLang="zh-CN" sz="1800">
                  <a:solidFill>
                    <a:sysClr val="window" lastClr="FFFFFF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B</a:t>
              </a:r>
            </a:p>
          </p:txBody>
        </p:sp>
        <p:cxnSp>
          <p:nvCxnSpPr>
            <p:cNvPr id="41" name="直接箭头连接符 40"/>
            <p:cNvCxnSpPr/>
            <p:nvPr>
              <p:custDataLst>
                <p:tags r:id="rId14"/>
              </p:custDataLst>
            </p:nvPr>
          </p:nvCxnSpPr>
          <p:spPr>
            <a:xfrm flipV="1">
              <a:off x="5944445" y="1002914"/>
              <a:ext cx="370350" cy="403774"/>
            </a:xfrm>
            <a:prstGeom prst="straightConnector1">
              <a:avLst/>
            </a:prstGeom>
            <a:noFill/>
            <a:ln w="38100" cap="flat" cmpd="sng" algn="ctr">
              <a:solidFill>
                <a:srgbClr val="FFFF00"/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42" name="组合 41"/>
          <p:cNvGrpSpPr/>
          <p:nvPr>
            <p:custDataLst>
              <p:tags r:id="rId10"/>
            </p:custDataLst>
          </p:nvPr>
        </p:nvGrpSpPr>
        <p:grpSpPr>
          <a:xfrm>
            <a:off x="7314786" y="4869266"/>
            <a:ext cx="1605733" cy="439519"/>
            <a:chOff x="4250663" y="1367280"/>
            <a:chExt cx="1605733" cy="439519"/>
          </a:xfrm>
          <a:solidFill>
            <a:srgbClr val="9B73B1"/>
          </a:solidFill>
        </p:grpSpPr>
        <p:sp>
          <p:nvSpPr>
            <p:cNvPr id="43" name="矩形: 圆角 42"/>
            <p:cNvSpPr/>
            <p:nvPr>
              <p:custDataLst>
                <p:tags r:id="rId11"/>
              </p:custDataLst>
            </p:nvPr>
          </p:nvSpPr>
          <p:spPr>
            <a:xfrm>
              <a:off x="4463521" y="1406688"/>
              <a:ext cx="1392875" cy="400111"/>
            </a:xfrm>
            <a:prstGeom prst="roundRect">
              <a:avLst>
                <a:gd name="adj" fmla="val 18360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r>
                <a:rPr lang="zh-CN" altLang="en-US" sz="1800">
                  <a:solidFill>
                    <a:sysClr val="window" lastClr="FFFFFF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下游阀门</a:t>
              </a:r>
              <a:r>
                <a:rPr lang="en-US" altLang="zh-CN" sz="1800">
                  <a:solidFill>
                    <a:sysClr val="window" lastClr="FFFFFF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rPr>
                <a:t>A</a:t>
              </a:r>
            </a:p>
          </p:txBody>
        </p:sp>
        <p:cxnSp>
          <p:nvCxnSpPr>
            <p:cNvPr id="44" name="直接箭头连接符 43"/>
            <p:cNvCxnSpPr>
              <a:stCxn id="43" idx="1"/>
            </p:cNvCxnSpPr>
            <p:nvPr>
              <p:custDataLst>
                <p:tags r:id="rId12"/>
              </p:custDataLst>
            </p:nvPr>
          </p:nvCxnSpPr>
          <p:spPr>
            <a:xfrm flipH="1" flipV="1">
              <a:off x="4250663" y="1367280"/>
              <a:ext cx="212858" cy="239464"/>
            </a:xfrm>
            <a:prstGeom prst="straightConnector1">
              <a:avLst/>
            </a:prstGeom>
            <a:grpFill/>
            <a:ln w="28575" cap="flat" cmpd="sng" algn="ctr">
              <a:solidFill>
                <a:srgbClr val="FFFF00"/>
              </a:solidFill>
              <a:prstDash val="solid"/>
              <a:miter lim="800000"/>
              <a:tailEnd type="triangle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25780" y="2276475"/>
            <a:ext cx="11076305" cy="236855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                三峡船闸是世界上最大的人造连通器。如图是轮船通过船闸的示意图，此时上游阀门A打开，下游阀门B关闭。下列说法正确的是（      ）</a:t>
            </a:r>
          </a:p>
          <a:p>
            <a:pPr lvl="0" algn="l">
              <a:buClrTx/>
              <a:buSzTx/>
            </a:pPr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A．闸室和上游水道构成连通器， 水对阀门A两侧的压力相等</a:t>
            </a:r>
          </a:p>
          <a:p>
            <a:pPr lvl="0" algn="l">
              <a:buClrTx/>
              <a:buSzTx/>
            </a:pPr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B．闸室和上游水道构成连通器，水对阀门A右侧的压力大于左侧的压力</a:t>
            </a:r>
          </a:p>
          <a:p>
            <a:pPr lvl="0" algn="l">
              <a:buClrTx/>
              <a:buSzTx/>
            </a:pPr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C．闸室和下游水道构成连通器， 水对阀门B右侧的压力大于左侧的压力</a:t>
            </a:r>
          </a:p>
          <a:p>
            <a:pPr lvl="0" algn="l">
              <a:buClrTx/>
              <a:buSzTx/>
            </a:pPr>
            <a:r>
              <a:rPr lang="zh-CN" altLang="en-US" sz="24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D．闸室和下游水道构成连通器， 水对阀门B两侧的压力相等</a:t>
            </a:r>
          </a:p>
        </p:txBody>
      </p:sp>
      <p:sp>
        <p:nvSpPr>
          <p:cNvPr id="29" name="矩形 2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688599" y="2708640"/>
            <a:ext cx="3706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rgbClr val="C00000"/>
                </a:solidFill>
                <a:latin typeface="Times New Roman" panose="02020603050405020304" pitchFamily="18" charset="0"/>
              </a:rPr>
              <a:t>A</a:t>
            </a:r>
            <a:endParaRPr lang="zh-CN" altLang="en-US" sz="2000">
              <a:solidFill>
                <a:srgbClr val="C00000"/>
              </a:solidFill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335280" y="404495"/>
            <a:ext cx="24307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一、连通器</a:t>
            </a:r>
          </a:p>
        </p:txBody>
      </p:sp>
      <p:sp>
        <p:nvSpPr>
          <p:cNvPr id="21" name="文本框 20"/>
          <p:cNvSpPr txBox="1"/>
          <p:nvPr>
            <p:custDataLst>
              <p:tags r:id="rId4"/>
            </p:custDataLst>
          </p:nvPr>
        </p:nvSpPr>
        <p:spPr>
          <a:xfrm>
            <a:off x="4944110" y="980440"/>
            <a:ext cx="2729865" cy="5835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r>
              <a:rPr lang="zh-CN" altLang="en-US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连通器的应用</a:t>
            </a:r>
            <a:endParaRPr lang="en-US" altLang="zh-CN" sz="32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5"/>
            </p:custDataLst>
          </p:nvPr>
        </p:nvSpPr>
        <p:spPr>
          <a:xfrm>
            <a:off x="776605" y="1476375"/>
            <a:ext cx="7006590" cy="95313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7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)三峡船闸（世界上最大的人造连通器）</a:t>
            </a:r>
            <a:endParaRPr lang="zh-CN" altLang="en-US" sz="28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lvl="0" algn="l">
              <a:buClrTx/>
              <a:buSzTx/>
            </a:pPr>
            <a:endParaRPr lang="zh-CN" altLang="en-US" sz="28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5603" name="Picture 10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76280" y="4725301"/>
            <a:ext cx="2567775" cy="129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62890" y="332740"/>
            <a:ext cx="92087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</a:t>
            </a:r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液体对容器底的压力与液体自身重力的关系</a:t>
            </a:r>
            <a:endParaRPr lang="zh-CN" altLang="en-US" sz="32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duotone>
              <a:srgbClr val="4472C4">
                <a:shade val="45000"/>
                <a:satMod val="135000"/>
              </a:srgbClr>
              <a:prstClr val="white"/>
            </a:duotone>
          </a:blip>
          <a:srcRect r="25556"/>
          <a:stretch>
            <a:fillRect/>
          </a:stretch>
        </p:blipFill>
        <p:spPr>
          <a:xfrm>
            <a:off x="2150856" y="2551612"/>
            <a:ext cx="954827" cy="132420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16"/>
          <a:stretch>
            <a:fillRect/>
          </a:stretch>
        </p:blipFill>
        <p:spPr>
          <a:xfrm>
            <a:off x="5375934" y="2551411"/>
            <a:ext cx="1354668" cy="131107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2" r="4438"/>
          <a:stretch>
            <a:fillRect/>
          </a:stretch>
        </p:blipFill>
        <p:spPr>
          <a:xfrm>
            <a:off x="8543924" y="2492991"/>
            <a:ext cx="1178205" cy="1311075"/>
          </a:xfrm>
          <a:prstGeom prst="rect">
            <a:avLst/>
          </a:prstGeom>
        </p:spPr>
      </p:pic>
      <p:sp>
        <p:nvSpPr>
          <p:cNvPr id="39" name="矩形 38"/>
          <p:cNvSpPr/>
          <p:nvPr>
            <p:custDataLst>
              <p:tags r:id="rId5"/>
            </p:custDataLst>
          </p:nvPr>
        </p:nvSpPr>
        <p:spPr>
          <a:xfrm>
            <a:off x="2207260" y="1341120"/>
            <a:ext cx="7800340" cy="52197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ysClr val="windowText" lastClr="000000"/>
                </a:solidFill>
                <a:latin typeface="等线 Light" panose="02010600030101010101" charset="-122"/>
                <a:ea typeface="+mn-ea"/>
                <a:cs typeface="+mn-ea"/>
              </a:defRPr>
            </a:lvl1pPr>
          </a:lstStyle>
          <a:p>
            <a:pPr lvl="0" algn="ctr">
              <a:buClrTx/>
              <a:buSzTx/>
            </a:pPr>
            <a:r>
              <a:rPr lang="zh-CN" altLang="en-US" sz="31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+mn-ea"/>
              </a:rPr>
              <a:t>常见形状的容器</a:t>
            </a:r>
            <a:endParaRPr lang="zh-CN" altLang="en-US" sz="2400" b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cs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2006600" y="4149090"/>
            <a:ext cx="124333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zh-CN" altLang="en-US" sz="2600" b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柱形</a:t>
            </a:r>
            <a:endParaRPr lang="zh-CN" altLang="en-US" sz="26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7"/>
            </p:custDataLst>
          </p:nvPr>
        </p:nvSpPr>
        <p:spPr>
          <a:xfrm>
            <a:off x="4954270" y="4149090"/>
            <a:ext cx="219837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zh-CN" altLang="en-US" sz="2600" b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口大底小</a:t>
            </a:r>
            <a:endParaRPr lang="zh-CN" altLang="en-US" sz="26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8"/>
            </p:custDataLst>
          </p:nvPr>
        </p:nvSpPr>
        <p:spPr>
          <a:xfrm>
            <a:off x="8184515" y="4149090"/>
            <a:ext cx="212217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zh-CN" altLang="en-US" sz="2600" b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口小底大</a:t>
            </a:r>
            <a:endParaRPr lang="zh-CN" altLang="en-US" sz="26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62890" y="260350"/>
            <a:ext cx="92087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</a:t>
            </a:r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液体对容器底的压力与液体自身重力的关系</a:t>
            </a:r>
            <a:endParaRPr lang="zh-CN" altLang="en-US" sz="32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842010" y="1196340"/>
            <a:ext cx="734250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</a:pPr>
            <a:r>
              <a:rPr lang="zh-CN" altLang="en-US" sz="2600" b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①柱形容器中液体的压力与液体重力的关系</a:t>
            </a:r>
          </a:p>
        </p:txBody>
      </p:sp>
      <p:grpSp>
        <p:nvGrpSpPr>
          <p:cNvPr id="16" name="组合 15"/>
          <p:cNvGrpSpPr/>
          <p:nvPr>
            <p:custDataLst>
              <p:tags r:id="rId3"/>
            </p:custDataLst>
          </p:nvPr>
        </p:nvGrpSpPr>
        <p:grpSpPr>
          <a:xfrm>
            <a:off x="5304092" y="1844509"/>
            <a:ext cx="1254362" cy="1166599"/>
            <a:chOff x="2656000" y="1367255"/>
            <a:chExt cx="1254362" cy="1166599"/>
          </a:xfrm>
        </p:grpSpPr>
        <p:pic>
          <p:nvPicPr>
            <p:cNvPr id="19" name="图片 18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2">
              <a:duotone>
                <a:srgbClr val="4472C4">
                  <a:shade val="45000"/>
                  <a:satMod val="135000"/>
                </a:srgbClr>
                <a:prstClr val="white"/>
              </a:duotone>
            </a:blip>
            <a:srcRect t="9918"/>
            <a:stretch>
              <a:fillRect/>
            </a:stretch>
          </p:blipFill>
          <p:spPr>
            <a:xfrm>
              <a:off x="2656000" y="1367255"/>
              <a:ext cx="1254362" cy="1166599"/>
            </a:xfrm>
            <a:prstGeom prst="rect">
              <a:avLst/>
            </a:prstGeom>
          </p:spPr>
        </p:pic>
        <p:sp>
          <p:nvSpPr>
            <p:cNvPr id="25" name="文本框 24"/>
            <p:cNvSpPr txBox="1"/>
            <p:nvPr>
              <p:custDataLst>
                <p:tags r:id="rId10"/>
              </p:custDataLst>
            </p:nvPr>
          </p:nvSpPr>
          <p:spPr>
            <a:xfrm>
              <a:off x="3040074" y="2168184"/>
              <a:ext cx="57833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b="1" i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lang="zh-CN" altLang="en-US">
                <a:solidFill>
                  <a:srgbClr val="FF0000"/>
                </a:solidFill>
              </a:endParaRPr>
            </a:p>
          </p:txBody>
        </p:sp>
      </p:grpSp>
      <p:sp>
        <p:nvSpPr>
          <p:cNvPr id="17" name="文本框 16"/>
          <p:cNvSpPr txBox="1"/>
          <p:nvPr>
            <p:custDataLst>
              <p:tags r:id="rId4"/>
            </p:custDataLst>
          </p:nvPr>
        </p:nvSpPr>
        <p:spPr>
          <a:xfrm>
            <a:off x="2567940" y="3356610"/>
            <a:ext cx="7342505" cy="4578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>
              <a:buClrTx/>
              <a:buSzTx/>
            </a:pPr>
            <a:r>
              <a:rPr lang="zh-CN" altLang="en-US" sz="2600" b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液体产生向下的力刚好作用在容器底部。</a:t>
            </a:r>
            <a:r>
              <a:rPr lang="zh-CN" alt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6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F=G</a:t>
            </a:r>
            <a:r>
              <a:rPr lang="zh-CN" altLang="en-US" sz="2600" baseline="-250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液</a:t>
            </a:r>
            <a:endParaRPr lang="zh-CN" altLang="en-US" sz="2600" baseline="-25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ClrTx/>
              <a:buSzTx/>
            </a:pPr>
            <a:endParaRPr lang="zh-CN" altLang="en-US" sz="2600" b="1" baseline="-25000">
              <a:solidFill>
                <a:schemeClr val="tx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6" name="文本框 25"/>
          <p:cNvSpPr txBox="1"/>
          <p:nvPr>
            <p:custDataLst>
              <p:tags r:id="rId5"/>
            </p:custDataLst>
          </p:nvPr>
        </p:nvSpPr>
        <p:spPr>
          <a:xfrm>
            <a:off x="1181735" y="4076700"/>
            <a:ext cx="9801860" cy="4578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>
              <a:buClrTx/>
              <a:buSzTx/>
            </a:pPr>
            <a:r>
              <a:rPr lang="zh-CN" altLang="en-US" sz="2600" b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</a:t>
            </a:r>
            <a:r>
              <a:rPr lang="zh-CN" sz="2600" b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容器壁是竖直的，容器壁对液体水平的压力对容器底没有影响</a:t>
            </a:r>
            <a:endParaRPr lang="zh-CN" sz="2600" b="1" baseline="-25000">
              <a:solidFill>
                <a:schemeClr val="tx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31" name="组合 30"/>
          <p:cNvGrpSpPr/>
          <p:nvPr>
            <p:custDataLst>
              <p:tags r:id="rId6"/>
            </p:custDataLst>
          </p:nvPr>
        </p:nvGrpSpPr>
        <p:grpSpPr>
          <a:xfrm>
            <a:off x="4829175" y="4857115"/>
            <a:ext cx="2203450" cy="1657985"/>
            <a:chOff x="7605" y="7649"/>
            <a:chExt cx="3470" cy="2611"/>
          </a:xfrm>
        </p:grpSpPr>
        <p:pic>
          <p:nvPicPr>
            <p:cNvPr id="28" name="图片 2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2">
              <a:duotone>
                <a:srgbClr val="4472C4">
                  <a:shade val="45000"/>
                  <a:satMod val="135000"/>
                </a:srgbClr>
                <a:prstClr val="white"/>
              </a:duotone>
            </a:blip>
            <a:srcRect t="9918"/>
            <a:stretch>
              <a:fillRect/>
            </a:stretch>
          </p:blipFill>
          <p:spPr>
            <a:xfrm>
              <a:off x="8315" y="7649"/>
              <a:ext cx="1975" cy="1837"/>
            </a:xfrm>
            <a:prstGeom prst="rect">
              <a:avLst/>
            </a:prstGeom>
          </p:spPr>
        </p:pic>
        <p:sp>
          <p:nvSpPr>
            <p:cNvPr id="30" name="文本框 29"/>
            <p:cNvSpPr txBox="1"/>
            <p:nvPr>
              <p:custDataLst>
                <p:tags r:id="rId8"/>
              </p:custDataLst>
            </p:nvPr>
          </p:nvSpPr>
          <p:spPr>
            <a:xfrm>
              <a:off x="7605" y="9486"/>
              <a:ext cx="3470" cy="77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buClrTx/>
                <a:buSzTx/>
              </a:pPr>
              <a:r>
                <a:rPr lang="en-US" altLang="zh-CN" sz="2600" i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F=G</a:t>
              </a:r>
              <a:r>
                <a:rPr lang="zh-CN" altLang="en-US" sz="2600" baseline="-25000"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液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62890" y="260350"/>
            <a:ext cx="92087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</a:t>
            </a:r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液体对容器底的压力与液体自身重力的关系</a:t>
            </a:r>
            <a:endParaRPr lang="zh-CN" altLang="en-US" sz="32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2"/>
            </p:custDataLst>
          </p:nvPr>
        </p:nvSpPr>
        <p:spPr>
          <a:xfrm>
            <a:off x="551815" y="1170940"/>
            <a:ext cx="774700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</a:pPr>
            <a:r>
              <a:rPr lang="zh-CN" altLang="en-US" sz="2600" b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③口小底大容器中液体的压力与液体重力的关系</a:t>
            </a:r>
          </a:p>
        </p:txBody>
      </p:sp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988695" y="3122930"/>
            <a:ext cx="9718040" cy="4578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>
              <a:buClrTx/>
              <a:buSzTx/>
            </a:pPr>
            <a:r>
              <a:rPr lang="zh-CN" altLang="en-US" sz="2600" b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除液体产生向下的力全部作用在容器底部外</a:t>
            </a:r>
          </a:p>
          <a:p>
            <a:pPr lvl="0" algn="ctr">
              <a:buClrTx/>
              <a:buSzTx/>
            </a:pPr>
            <a:r>
              <a:rPr lang="zh-CN" altLang="en-US" sz="2600" b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还受到了容器壁的压力</a:t>
            </a:r>
            <a:r>
              <a:rPr lang="zh-CN" alt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6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</a:t>
            </a:r>
            <a:r>
              <a:rPr lang="en-US" altLang="zh-CN" sz="2600" i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&gt;</a:t>
            </a:r>
            <a:r>
              <a:rPr lang="en-US" altLang="zh-CN" sz="26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</a:t>
            </a:r>
            <a:r>
              <a:rPr lang="zh-CN" altLang="en-US" sz="2600" baseline="-250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液</a:t>
            </a:r>
            <a:endParaRPr lang="zh-CN" altLang="en-US" sz="2600" baseline="-25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ClrTx/>
              <a:buSzTx/>
            </a:pPr>
            <a:endParaRPr lang="zh-CN" altLang="en-US" sz="2600" b="1" baseline="-25000">
              <a:solidFill>
                <a:schemeClr val="tx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181735" y="4076700"/>
            <a:ext cx="9801860" cy="4578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>
              <a:buClrTx/>
              <a:buSzTx/>
            </a:pPr>
            <a:r>
              <a:rPr lang="zh-CN" altLang="en-US" sz="2600" b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</a:t>
            </a:r>
            <a:r>
              <a:rPr lang="zh-CN" sz="2600" b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容器壁是向下倾斜的，容器壁对液体产生向下的压力</a:t>
            </a:r>
            <a:endParaRPr lang="zh-CN" sz="2600" b="1" baseline="-25000">
              <a:solidFill>
                <a:schemeClr val="tx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78" name="图片 7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6">
            <a:duotone>
              <a:srgbClr val="4472C4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5050837" y="1656495"/>
            <a:ext cx="1312069" cy="1149096"/>
          </a:xfrm>
          <a:prstGeom prst="rect">
            <a:avLst/>
          </a:prstGeom>
        </p:spPr>
      </p:pic>
      <p:grpSp>
        <p:nvGrpSpPr>
          <p:cNvPr id="79" name="组合 78"/>
          <p:cNvGrpSpPr/>
          <p:nvPr>
            <p:custDataLst>
              <p:tags r:id="rId6"/>
            </p:custDataLst>
          </p:nvPr>
        </p:nvGrpSpPr>
        <p:grpSpPr>
          <a:xfrm>
            <a:off x="5201699" y="1886286"/>
            <a:ext cx="1123910" cy="1064749"/>
            <a:chOff x="1892955" y="1124136"/>
            <a:chExt cx="1123910" cy="1064749"/>
          </a:xfrm>
        </p:grpSpPr>
        <p:grpSp>
          <p:nvGrpSpPr>
            <p:cNvPr id="80" name="组合 79"/>
            <p:cNvGrpSpPr/>
            <p:nvPr>
              <p:custDataLst>
                <p:tags r:id="rId28"/>
              </p:custDataLst>
            </p:nvPr>
          </p:nvGrpSpPr>
          <p:grpSpPr>
            <a:xfrm>
              <a:off x="1892955" y="1124136"/>
              <a:ext cx="1123910" cy="1064749"/>
              <a:chOff x="3793067" y="1266615"/>
              <a:chExt cx="677734" cy="1064749"/>
            </a:xfrm>
          </p:grpSpPr>
          <p:cxnSp>
            <p:nvCxnSpPr>
              <p:cNvPr id="81" name="直接连接符 80"/>
              <p:cNvCxnSpPr/>
              <p:nvPr>
                <p:custDataLst>
                  <p:tags r:id="rId40"/>
                </p:custDataLst>
              </p:nvPr>
            </p:nvCxnSpPr>
            <p:spPr>
              <a:xfrm>
                <a:off x="3793067" y="2065867"/>
                <a:ext cx="616373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C00000"/>
                </a:solidFill>
                <a:prstDash val="sysDash"/>
                <a:miter lim="800000"/>
              </a:ln>
              <a:effectLst/>
            </p:spPr>
          </p:cxnSp>
          <p:grpSp>
            <p:nvGrpSpPr>
              <p:cNvPr id="82" name="组合 81"/>
              <p:cNvGrpSpPr/>
              <p:nvPr>
                <p:custDataLst>
                  <p:tags r:id="rId41"/>
                </p:custDataLst>
              </p:nvPr>
            </p:nvGrpSpPr>
            <p:grpSpPr>
              <a:xfrm>
                <a:off x="3799838" y="1266615"/>
                <a:ext cx="670963" cy="1064749"/>
                <a:chOff x="3799838" y="1266615"/>
                <a:chExt cx="670963" cy="1064749"/>
              </a:xfrm>
            </p:grpSpPr>
            <p:cxnSp>
              <p:nvCxnSpPr>
                <p:cNvPr id="83" name="直接连接符 82"/>
                <p:cNvCxnSpPr/>
                <p:nvPr>
                  <p:custDataLst>
                    <p:tags r:id="rId42"/>
                  </p:custDataLst>
                </p:nvPr>
              </p:nvCxnSpPr>
              <p:spPr>
                <a:xfrm flipH="1">
                  <a:off x="3799838" y="1266615"/>
                  <a:ext cx="0" cy="765386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C00000"/>
                  </a:solidFill>
                  <a:prstDash val="sysDash"/>
                  <a:miter lim="800000"/>
                </a:ln>
                <a:effectLst/>
              </p:spPr>
            </p:cxnSp>
            <p:cxnSp>
              <p:nvCxnSpPr>
                <p:cNvPr id="84" name="直接连接符 83"/>
                <p:cNvCxnSpPr/>
                <p:nvPr>
                  <p:custDataLst>
                    <p:tags r:id="rId43"/>
                  </p:custDataLst>
                </p:nvPr>
              </p:nvCxnSpPr>
              <p:spPr>
                <a:xfrm flipH="1">
                  <a:off x="4372184" y="1266615"/>
                  <a:ext cx="0" cy="765386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C00000"/>
                  </a:solidFill>
                  <a:prstDash val="sysDash"/>
                  <a:miter lim="800000"/>
                </a:ln>
                <a:effectLst/>
              </p:spPr>
            </p:cxnSp>
            <p:sp>
              <p:nvSpPr>
                <p:cNvPr id="85" name="文本框 84"/>
                <p:cNvSpPr txBox="1"/>
                <p:nvPr>
                  <p:custDataLst>
                    <p:tags r:id="rId44"/>
                  </p:custDataLst>
                </p:nvPr>
              </p:nvSpPr>
              <p:spPr>
                <a:xfrm>
                  <a:off x="3959414" y="2023587"/>
                  <a:ext cx="511387" cy="307777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1400" b="1" i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</a:t>
                  </a:r>
                  <a:endParaRPr lang="zh-CN" altLang="en-US" b="1">
                    <a:solidFill>
                      <a:srgbClr val="FF0000"/>
                    </a:solidFill>
                  </a:endParaRPr>
                </a:p>
              </p:txBody>
            </p:sp>
          </p:grpSp>
        </p:grpSp>
        <p:grpSp>
          <p:nvGrpSpPr>
            <p:cNvPr id="86" name="组合 85"/>
            <p:cNvGrpSpPr/>
            <p:nvPr>
              <p:custDataLst>
                <p:tags r:id="rId29"/>
              </p:custDataLst>
            </p:nvPr>
          </p:nvGrpSpPr>
          <p:grpSpPr>
            <a:xfrm>
              <a:off x="1909151" y="1203101"/>
              <a:ext cx="923782" cy="661581"/>
              <a:chOff x="3781920" y="1340003"/>
              <a:chExt cx="609600" cy="651994"/>
            </a:xfrm>
          </p:grpSpPr>
          <p:cxnSp>
            <p:nvCxnSpPr>
              <p:cNvPr id="87" name="直接连接符 86"/>
              <p:cNvCxnSpPr/>
              <p:nvPr>
                <p:custDataLst>
                  <p:tags r:id="rId30"/>
                </p:custDataLst>
              </p:nvPr>
            </p:nvCxnSpPr>
            <p:spPr>
              <a:xfrm>
                <a:off x="3781920" y="1340003"/>
                <a:ext cx="590264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C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88" name="直接连接符 87"/>
              <p:cNvCxnSpPr/>
              <p:nvPr>
                <p:custDataLst>
                  <p:tags r:id="rId31"/>
                </p:custDataLst>
              </p:nvPr>
            </p:nvCxnSpPr>
            <p:spPr>
              <a:xfrm>
                <a:off x="3785309" y="1417900"/>
                <a:ext cx="590264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C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89" name="直接连接符 88"/>
              <p:cNvCxnSpPr/>
              <p:nvPr>
                <p:custDataLst>
                  <p:tags r:id="rId32"/>
                </p:custDataLst>
              </p:nvPr>
            </p:nvCxnSpPr>
            <p:spPr>
              <a:xfrm>
                <a:off x="3801256" y="1495790"/>
                <a:ext cx="590264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C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90" name="直接连接符 89"/>
              <p:cNvCxnSpPr/>
              <p:nvPr>
                <p:custDataLst>
                  <p:tags r:id="rId33"/>
                </p:custDataLst>
              </p:nvPr>
            </p:nvCxnSpPr>
            <p:spPr>
              <a:xfrm>
                <a:off x="3793067" y="1553363"/>
                <a:ext cx="590264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C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91" name="直接连接符 90"/>
              <p:cNvCxnSpPr/>
              <p:nvPr>
                <p:custDataLst>
                  <p:tags r:id="rId34"/>
                </p:custDataLst>
              </p:nvPr>
            </p:nvCxnSpPr>
            <p:spPr>
              <a:xfrm>
                <a:off x="3819176" y="1634112"/>
                <a:ext cx="553008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C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92" name="直接连接符 91"/>
              <p:cNvCxnSpPr/>
              <p:nvPr>
                <p:custDataLst>
                  <p:tags r:id="rId35"/>
                </p:custDataLst>
              </p:nvPr>
            </p:nvCxnSpPr>
            <p:spPr>
              <a:xfrm>
                <a:off x="3781920" y="1702377"/>
                <a:ext cx="590264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C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93" name="直接连接符 92"/>
              <p:cNvCxnSpPr/>
              <p:nvPr>
                <p:custDataLst>
                  <p:tags r:id="rId36"/>
                </p:custDataLst>
              </p:nvPr>
            </p:nvCxnSpPr>
            <p:spPr>
              <a:xfrm>
                <a:off x="3819176" y="1773496"/>
                <a:ext cx="553008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C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94" name="直接连接符 93"/>
              <p:cNvCxnSpPr/>
              <p:nvPr>
                <p:custDataLst>
                  <p:tags r:id="rId37"/>
                </p:custDataLst>
              </p:nvPr>
            </p:nvCxnSpPr>
            <p:spPr>
              <a:xfrm>
                <a:off x="3801256" y="1838642"/>
                <a:ext cx="590264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C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95" name="直接连接符 94"/>
              <p:cNvCxnSpPr/>
              <p:nvPr>
                <p:custDataLst>
                  <p:tags r:id="rId38"/>
                </p:custDataLst>
              </p:nvPr>
            </p:nvCxnSpPr>
            <p:spPr>
              <a:xfrm>
                <a:off x="3801256" y="1915736"/>
                <a:ext cx="590264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C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96" name="直接连接符 95"/>
              <p:cNvCxnSpPr/>
              <p:nvPr>
                <p:custDataLst>
                  <p:tags r:id="rId39"/>
                </p:custDataLst>
              </p:nvPr>
            </p:nvCxnSpPr>
            <p:spPr>
              <a:xfrm>
                <a:off x="3793067" y="1991997"/>
                <a:ext cx="590264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C00000"/>
                </a:solidFill>
                <a:prstDash val="sysDash"/>
                <a:miter lim="800000"/>
              </a:ln>
              <a:effectLst/>
            </p:spPr>
          </p:cxnSp>
        </p:grpSp>
      </p:grpSp>
      <p:grpSp>
        <p:nvGrpSpPr>
          <p:cNvPr id="117" name="组合 116"/>
          <p:cNvGrpSpPr/>
          <p:nvPr>
            <p:custDataLst>
              <p:tags r:id="rId7"/>
            </p:custDataLst>
          </p:nvPr>
        </p:nvGrpSpPr>
        <p:grpSpPr>
          <a:xfrm>
            <a:off x="5278120" y="4711065"/>
            <a:ext cx="1357630" cy="1733550"/>
            <a:chOff x="8312" y="7419"/>
            <a:chExt cx="2138" cy="2730"/>
          </a:xfrm>
        </p:grpSpPr>
        <p:pic>
          <p:nvPicPr>
            <p:cNvPr id="97" name="图片 96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46">
              <a:duotone>
                <a:srgbClr val="4472C4">
                  <a:shade val="45000"/>
                  <a:satMod val="135000"/>
                </a:srgbClr>
                <a:prstClr val="white"/>
              </a:duotone>
            </a:blip>
            <a:stretch>
              <a:fillRect/>
            </a:stretch>
          </p:blipFill>
          <p:spPr>
            <a:xfrm>
              <a:off x="8312" y="7419"/>
              <a:ext cx="2066" cy="1810"/>
            </a:xfrm>
            <a:prstGeom prst="rect">
              <a:avLst/>
            </a:prstGeom>
          </p:spPr>
        </p:pic>
        <p:grpSp>
          <p:nvGrpSpPr>
            <p:cNvPr id="98" name="组合 97"/>
            <p:cNvGrpSpPr/>
            <p:nvPr>
              <p:custDataLst>
                <p:tags r:id="rId9"/>
              </p:custDataLst>
            </p:nvPr>
          </p:nvGrpSpPr>
          <p:grpSpPr>
            <a:xfrm>
              <a:off x="8550" y="7781"/>
              <a:ext cx="1770" cy="1677"/>
              <a:chOff x="1892955" y="1124136"/>
              <a:chExt cx="1123910" cy="1064749"/>
            </a:xfrm>
          </p:grpSpPr>
          <p:grpSp>
            <p:nvGrpSpPr>
              <p:cNvPr id="99" name="组合 98"/>
              <p:cNvGrpSpPr/>
              <p:nvPr>
                <p:custDataLst>
                  <p:tags r:id="rId11"/>
                </p:custDataLst>
              </p:nvPr>
            </p:nvGrpSpPr>
            <p:grpSpPr>
              <a:xfrm>
                <a:off x="1892955" y="1124136"/>
                <a:ext cx="1123910" cy="1064749"/>
                <a:chOff x="3793067" y="1266615"/>
                <a:chExt cx="677734" cy="1064749"/>
              </a:xfrm>
            </p:grpSpPr>
            <p:cxnSp>
              <p:nvCxnSpPr>
                <p:cNvPr id="100" name="直接连接符 99"/>
                <p:cNvCxnSpPr/>
                <p:nvPr>
                  <p:custDataLst>
                    <p:tags r:id="rId23"/>
                  </p:custDataLst>
                </p:nvPr>
              </p:nvCxnSpPr>
              <p:spPr>
                <a:xfrm>
                  <a:off x="3793067" y="2065867"/>
                  <a:ext cx="616373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C00000"/>
                  </a:solidFill>
                  <a:prstDash val="sysDash"/>
                  <a:miter lim="800000"/>
                </a:ln>
                <a:effectLst/>
              </p:spPr>
            </p:cxnSp>
            <p:grpSp>
              <p:nvGrpSpPr>
                <p:cNvPr id="101" name="组合 100"/>
                <p:cNvGrpSpPr/>
                <p:nvPr>
                  <p:custDataLst>
                    <p:tags r:id="rId24"/>
                  </p:custDataLst>
                </p:nvPr>
              </p:nvGrpSpPr>
              <p:grpSpPr>
                <a:xfrm>
                  <a:off x="3799838" y="1266615"/>
                  <a:ext cx="670963" cy="1064749"/>
                  <a:chOff x="3799838" y="1266615"/>
                  <a:chExt cx="670963" cy="1064749"/>
                </a:xfrm>
              </p:grpSpPr>
              <p:cxnSp>
                <p:nvCxnSpPr>
                  <p:cNvPr id="102" name="直接连接符 101"/>
                  <p:cNvCxnSpPr/>
                  <p:nvPr>
                    <p:custDataLst>
                      <p:tags r:id="rId25"/>
                    </p:custDataLst>
                  </p:nvPr>
                </p:nvCxnSpPr>
                <p:spPr>
                  <a:xfrm flipH="1">
                    <a:off x="3799838" y="1266615"/>
                    <a:ext cx="0" cy="765386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C00000"/>
                    </a:solidFill>
                    <a:prstDash val="sysDash"/>
                    <a:miter lim="800000"/>
                  </a:ln>
                  <a:effectLst/>
                </p:spPr>
              </p:cxnSp>
              <p:cxnSp>
                <p:nvCxnSpPr>
                  <p:cNvPr id="103" name="直接连接符 102"/>
                  <p:cNvCxnSpPr/>
                  <p:nvPr>
                    <p:custDataLst>
                      <p:tags r:id="rId26"/>
                    </p:custDataLst>
                  </p:nvPr>
                </p:nvCxnSpPr>
                <p:spPr>
                  <a:xfrm flipH="1">
                    <a:off x="4372184" y="1266615"/>
                    <a:ext cx="0" cy="765386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C00000"/>
                    </a:solidFill>
                    <a:prstDash val="sysDash"/>
                    <a:miter lim="800000"/>
                  </a:ln>
                  <a:effectLst/>
                </p:spPr>
              </p:cxnSp>
              <p:sp>
                <p:nvSpPr>
                  <p:cNvPr id="104" name="文本框 103"/>
                  <p:cNvSpPr txBox="1"/>
                  <p:nvPr>
                    <p:custDataLst>
                      <p:tags r:id="rId27"/>
                    </p:custDataLst>
                  </p:nvPr>
                </p:nvSpPr>
                <p:spPr>
                  <a:xfrm>
                    <a:off x="3959414" y="2023587"/>
                    <a:ext cx="511387" cy="307777"/>
                  </a:xfrm>
                  <a:prstGeom prst="rect">
                    <a:avLst/>
                  </a:prstGeom>
                  <a:noFill/>
                  <a:ln w="19050"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altLang="zh-CN" sz="1400" b="1" i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</a:t>
                    </a:r>
                    <a:endParaRPr lang="zh-CN" altLang="en-US" b="1">
                      <a:solidFill>
                        <a:srgbClr val="FF0000"/>
                      </a:solidFill>
                    </a:endParaRPr>
                  </a:p>
                </p:txBody>
              </p:sp>
            </p:grpSp>
          </p:grpSp>
          <p:grpSp>
            <p:nvGrpSpPr>
              <p:cNvPr id="105" name="组合 104"/>
              <p:cNvGrpSpPr/>
              <p:nvPr>
                <p:custDataLst>
                  <p:tags r:id="rId12"/>
                </p:custDataLst>
              </p:nvPr>
            </p:nvGrpSpPr>
            <p:grpSpPr>
              <a:xfrm>
                <a:off x="1909151" y="1203101"/>
                <a:ext cx="923782" cy="661581"/>
                <a:chOff x="3781920" y="1340003"/>
                <a:chExt cx="609600" cy="651994"/>
              </a:xfrm>
            </p:grpSpPr>
            <p:cxnSp>
              <p:nvCxnSpPr>
                <p:cNvPr id="106" name="直接连接符 105"/>
                <p:cNvCxnSpPr/>
                <p:nvPr>
                  <p:custDataLst>
                    <p:tags r:id="rId13"/>
                  </p:custDataLst>
                </p:nvPr>
              </p:nvCxnSpPr>
              <p:spPr>
                <a:xfrm>
                  <a:off x="3781920" y="1340003"/>
                  <a:ext cx="590264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C00000"/>
                  </a:solidFill>
                  <a:prstDash val="sysDash"/>
                  <a:miter lim="800000"/>
                </a:ln>
                <a:effectLst/>
              </p:spPr>
            </p:cxnSp>
            <p:cxnSp>
              <p:nvCxnSpPr>
                <p:cNvPr id="107" name="直接连接符 106"/>
                <p:cNvCxnSpPr/>
                <p:nvPr>
                  <p:custDataLst>
                    <p:tags r:id="rId14"/>
                  </p:custDataLst>
                </p:nvPr>
              </p:nvCxnSpPr>
              <p:spPr>
                <a:xfrm>
                  <a:off x="3785309" y="1417900"/>
                  <a:ext cx="590264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C00000"/>
                  </a:solidFill>
                  <a:prstDash val="sysDash"/>
                  <a:miter lim="800000"/>
                </a:ln>
                <a:effectLst/>
              </p:spPr>
            </p:cxnSp>
            <p:cxnSp>
              <p:nvCxnSpPr>
                <p:cNvPr id="108" name="直接连接符 107"/>
                <p:cNvCxnSpPr/>
                <p:nvPr>
                  <p:custDataLst>
                    <p:tags r:id="rId15"/>
                  </p:custDataLst>
                </p:nvPr>
              </p:nvCxnSpPr>
              <p:spPr>
                <a:xfrm>
                  <a:off x="3801256" y="1495790"/>
                  <a:ext cx="590264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C00000"/>
                  </a:solidFill>
                  <a:prstDash val="sysDash"/>
                  <a:miter lim="800000"/>
                </a:ln>
                <a:effectLst/>
              </p:spPr>
            </p:cxnSp>
            <p:cxnSp>
              <p:nvCxnSpPr>
                <p:cNvPr id="109" name="直接连接符 108"/>
                <p:cNvCxnSpPr/>
                <p:nvPr>
                  <p:custDataLst>
                    <p:tags r:id="rId16"/>
                  </p:custDataLst>
                </p:nvPr>
              </p:nvCxnSpPr>
              <p:spPr>
                <a:xfrm>
                  <a:off x="3793067" y="1553363"/>
                  <a:ext cx="590264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C00000"/>
                  </a:solidFill>
                  <a:prstDash val="sysDash"/>
                  <a:miter lim="800000"/>
                </a:ln>
                <a:effectLst/>
              </p:spPr>
            </p:cxnSp>
            <p:cxnSp>
              <p:nvCxnSpPr>
                <p:cNvPr id="110" name="直接连接符 109"/>
                <p:cNvCxnSpPr/>
                <p:nvPr>
                  <p:custDataLst>
                    <p:tags r:id="rId17"/>
                  </p:custDataLst>
                </p:nvPr>
              </p:nvCxnSpPr>
              <p:spPr>
                <a:xfrm>
                  <a:off x="3819176" y="1634112"/>
                  <a:ext cx="55300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C00000"/>
                  </a:solidFill>
                  <a:prstDash val="sysDash"/>
                  <a:miter lim="800000"/>
                </a:ln>
                <a:effectLst/>
              </p:spPr>
            </p:cxnSp>
            <p:cxnSp>
              <p:nvCxnSpPr>
                <p:cNvPr id="111" name="直接连接符 110"/>
                <p:cNvCxnSpPr/>
                <p:nvPr>
                  <p:custDataLst>
                    <p:tags r:id="rId18"/>
                  </p:custDataLst>
                </p:nvPr>
              </p:nvCxnSpPr>
              <p:spPr>
                <a:xfrm>
                  <a:off x="3781920" y="1702377"/>
                  <a:ext cx="590264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C00000"/>
                  </a:solidFill>
                  <a:prstDash val="sysDash"/>
                  <a:miter lim="800000"/>
                </a:ln>
                <a:effectLst/>
              </p:spPr>
            </p:cxnSp>
            <p:cxnSp>
              <p:nvCxnSpPr>
                <p:cNvPr id="112" name="直接连接符 111"/>
                <p:cNvCxnSpPr/>
                <p:nvPr>
                  <p:custDataLst>
                    <p:tags r:id="rId19"/>
                  </p:custDataLst>
                </p:nvPr>
              </p:nvCxnSpPr>
              <p:spPr>
                <a:xfrm>
                  <a:off x="3819176" y="1773496"/>
                  <a:ext cx="55300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C00000"/>
                  </a:solidFill>
                  <a:prstDash val="sysDash"/>
                  <a:miter lim="800000"/>
                </a:ln>
                <a:effectLst/>
              </p:spPr>
            </p:cxnSp>
            <p:cxnSp>
              <p:nvCxnSpPr>
                <p:cNvPr id="113" name="直接连接符 112"/>
                <p:cNvCxnSpPr/>
                <p:nvPr>
                  <p:custDataLst>
                    <p:tags r:id="rId20"/>
                  </p:custDataLst>
                </p:nvPr>
              </p:nvCxnSpPr>
              <p:spPr>
                <a:xfrm>
                  <a:off x="3801256" y="1838642"/>
                  <a:ext cx="590264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C00000"/>
                  </a:solidFill>
                  <a:prstDash val="sysDash"/>
                  <a:miter lim="800000"/>
                </a:ln>
                <a:effectLst/>
              </p:spPr>
            </p:cxnSp>
            <p:cxnSp>
              <p:nvCxnSpPr>
                <p:cNvPr id="114" name="直接连接符 113"/>
                <p:cNvCxnSpPr/>
                <p:nvPr>
                  <p:custDataLst>
                    <p:tags r:id="rId21"/>
                  </p:custDataLst>
                </p:nvPr>
              </p:nvCxnSpPr>
              <p:spPr>
                <a:xfrm>
                  <a:off x="3801256" y="1915736"/>
                  <a:ext cx="590264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C00000"/>
                  </a:solidFill>
                  <a:prstDash val="sysDash"/>
                  <a:miter lim="800000"/>
                </a:ln>
                <a:effectLst/>
              </p:spPr>
            </p:cxnSp>
            <p:cxnSp>
              <p:nvCxnSpPr>
                <p:cNvPr id="115" name="直接连接符 114"/>
                <p:cNvCxnSpPr/>
                <p:nvPr>
                  <p:custDataLst>
                    <p:tags r:id="rId22"/>
                  </p:custDataLst>
                </p:nvPr>
              </p:nvCxnSpPr>
              <p:spPr>
                <a:xfrm>
                  <a:off x="3793067" y="1991997"/>
                  <a:ext cx="590264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C00000"/>
                  </a:solidFill>
                  <a:prstDash val="sysDash"/>
                  <a:miter lim="800000"/>
                </a:ln>
                <a:effectLst/>
              </p:spPr>
            </p:cxnSp>
          </p:grpSp>
        </p:grpSp>
        <p:sp>
          <p:nvSpPr>
            <p:cNvPr id="116" name="文本框 115"/>
            <p:cNvSpPr txBox="1"/>
            <p:nvPr>
              <p:custDataLst>
                <p:tags r:id="rId10"/>
              </p:custDataLst>
            </p:nvPr>
          </p:nvSpPr>
          <p:spPr>
            <a:xfrm>
              <a:off x="8550" y="9375"/>
              <a:ext cx="1901" cy="77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600" i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F</a:t>
              </a:r>
              <a:r>
                <a:rPr lang="en-US" altLang="zh-CN" sz="2600" i="1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&gt;</a:t>
              </a:r>
              <a:r>
                <a:rPr lang="en-US" altLang="zh-CN" sz="2600" i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G</a:t>
              </a:r>
              <a:r>
                <a:rPr lang="zh-CN" altLang="en-US" sz="2600" baseline="-25000"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液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62890" y="260350"/>
            <a:ext cx="92087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</a:t>
            </a:r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液体对容器底的压力与液体自身重力的关系</a:t>
            </a:r>
            <a:endParaRPr lang="zh-CN" altLang="en-US" sz="32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2"/>
            </p:custDataLst>
          </p:nvPr>
        </p:nvSpPr>
        <p:spPr>
          <a:xfrm>
            <a:off x="551815" y="1170940"/>
            <a:ext cx="774700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</a:pPr>
            <a:r>
              <a:rPr lang="zh-CN" altLang="en-US" sz="2600" b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②口大底小容器中液体的压力与液体重力的关系</a:t>
            </a:r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8">
            <a:duotone>
              <a:srgbClr val="4472C4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5015701" y="1844842"/>
            <a:ext cx="1663477" cy="1276288"/>
          </a:xfrm>
          <a:prstGeom prst="rect">
            <a:avLst/>
          </a:prstGeom>
        </p:spPr>
      </p:pic>
      <p:grpSp>
        <p:nvGrpSpPr>
          <p:cNvPr id="3" name="组合 2"/>
          <p:cNvGrpSpPr/>
          <p:nvPr>
            <p:custDataLst>
              <p:tags r:id="rId4"/>
            </p:custDataLst>
          </p:nvPr>
        </p:nvGrpSpPr>
        <p:grpSpPr>
          <a:xfrm>
            <a:off x="5421632" y="2075664"/>
            <a:ext cx="717084" cy="1244292"/>
            <a:chOff x="751419" y="1092051"/>
            <a:chExt cx="717084" cy="1244292"/>
          </a:xfrm>
        </p:grpSpPr>
        <p:grpSp>
          <p:nvGrpSpPr>
            <p:cNvPr id="4" name="组合 3"/>
            <p:cNvGrpSpPr/>
            <p:nvPr>
              <p:custDataLst>
                <p:tags r:id="rId30"/>
              </p:custDataLst>
            </p:nvPr>
          </p:nvGrpSpPr>
          <p:grpSpPr>
            <a:xfrm>
              <a:off x="751419" y="1113341"/>
              <a:ext cx="700764" cy="1223002"/>
              <a:chOff x="3798456" y="1248497"/>
              <a:chExt cx="557561" cy="1090523"/>
            </a:xfrm>
          </p:grpSpPr>
          <p:cxnSp>
            <p:nvCxnSpPr>
              <p:cNvPr id="6" name="直接连接符 5"/>
              <p:cNvCxnSpPr/>
              <p:nvPr>
                <p:custDataLst>
                  <p:tags r:id="rId42"/>
                </p:custDataLst>
              </p:nvPr>
            </p:nvCxnSpPr>
            <p:spPr>
              <a:xfrm>
                <a:off x="3798456" y="2065867"/>
                <a:ext cx="547649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C00000"/>
                </a:solidFill>
                <a:prstDash val="sysDash"/>
                <a:miter lim="800000"/>
              </a:ln>
              <a:effectLst/>
            </p:spPr>
          </p:cxnSp>
          <p:grpSp>
            <p:nvGrpSpPr>
              <p:cNvPr id="7" name="组合 6"/>
              <p:cNvGrpSpPr/>
              <p:nvPr>
                <p:custDataLst>
                  <p:tags r:id="rId43"/>
                </p:custDataLst>
              </p:nvPr>
            </p:nvGrpSpPr>
            <p:grpSpPr>
              <a:xfrm>
                <a:off x="3799838" y="1248497"/>
                <a:ext cx="556179" cy="1090523"/>
                <a:chOff x="3799838" y="1248497"/>
                <a:chExt cx="556179" cy="1090523"/>
              </a:xfrm>
            </p:grpSpPr>
            <p:cxnSp>
              <p:nvCxnSpPr>
                <p:cNvPr id="8" name="直接连接符 7"/>
                <p:cNvCxnSpPr/>
                <p:nvPr>
                  <p:custDataLst>
                    <p:tags r:id="rId44"/>
                  </p:custDataLst>
                </p:nvPr>
              </p:nvCxnSpPr>
              <p:spPr>
                <a:xfrm flipH="1">
                  <a:off x="3799838" y="1248497"/>
                  <a:ext cx="0" cy="765386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C00000"/>
                  </a:solidFill>
                  <a:prstDash val="sysDash"/>
                  <a:miter lim="800000"/>
                </a:ln>
                <a:effectLst/>
              </p:spPr>
            </p:cxnSp>
            <p:cxnSp>
              <p:nvCxnSpPr>
                <p:cNvPr id="23" name="直接连接符 22"/>
                <p:cNvCxnSpPr/>
                <p:nvPr>
                  <p:custDataLst>
                    <p:tags r:id="rId45"/>
                  </p:custDataLst>
                </p:nvPr>
              </p:nvCxnSpPr>
              <p:spPr>
                <a:xfrm flipH="1">
                  <a:off x="4356017" y="1248498"/>
                  <a:ext cx="0" cy="821939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C00000"/>
                  </a:solidFill>
                  <a:prstDash val="sysDash"/>
                  <a:miter lim="800000"/>
                </a:ln>
                <a:effectLst/>
              </p:spPr>
            </p:cxnSp>
            <p:sp>
              <p:nvSpPr>
                <p:cNvPr id="24" name="文本框 23"/>
                <p:cNvSpPr txBox="1"/>
                <p:nvPr>
                  <p:custDataLst>
                    <p:tags r:id="rId46"/>
                  </p:custDataLst>
                </p:nvPr>
              </p:nvSpPr>
              <p:spPr>
                <a:xfrm>
                  <a:off x="3969501" y="2064582"/>
                  <a:ext cx="335494" cy="274438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CN" sz="1400" b="1" i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</a:t>
                  </a:r>
                  <a:endParaRPr lang="zh-CN" altLang="en-US" b="1">
                    <a:solidFill>
                      <a:srgbClr val="FF0000"/>
                    </a:solidFill>
                  </a:endParaRPr>
                </a:p>
              </p:txBody>
            </p:sp>
          </p:grpSp>
        </p:grpSp>
        <p:grpSp>
          <p:nvGrpSpPr>
            <p:cNvPr id="60" name="组合 59"/>
            <p:cNvGrpSpPr/>
            <p:nvPr>
              <p:custDataLst>
                <p:tags r:id="rId31"/>
              </p:custDataLst>
            </p:nvPr>
          </p:nvGrpSpPr>
          <p:grpSpPr>
            <a:xfrm>
              <a:off x="753997" y="1092051"/>
              <a:ext cx="714506" cy="873605"/>
              <a:chOff x="3788802" y="1328427"/>
              <a:chExt cx="645320" cy="663570"/>
            </a:xfrm>
          </p:grpSpPr>
          <p:cxnSp>
            <p:nvCxnSpPr>
              <p:cNvPr id="27" name="直接连接符 26"/>
              <p:cNvCxnSpPr/>
              <p:nvPr>
                <p:custDataLst>
                  <p:tags r:id="rId32"/>
                </p:custDataLst>
              </p:nvPr>
            </p:nvCxnSpPr>
            <p:spPr>
              <a:xfrm>
                <a:off x="3788802" y="1328427"/>
                <a:ext cx="645320" cy="2573"/>
              </a:xfrm>
              <a:prstGeom prst="line">
                <a:avLst/>
              </a:prstGeom>
              <a:noFill/>
              <a:ln w="19050" cap="flat" cmpd="sng" algn="ctr">
                <a:solidFill>
                  <a:srgbClr val="C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29" name="直接连接符 28"/>
              <p:cNvCxnSpPr/>
              <p:nvPr>
                <p:custDataLst>
                  <p:tags r:id="rId33"/>
                </p:custDataLst>
              </p:nvPr>
            </p:nvCxnSpPr>
            <p:spPr>
              <a:xfrm>
                <a:off x="3797543" y="1417900"/>
                <a:ext cx="590264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C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9" name="直接连接符 8"/>
              <p:cNvCxnSpPr/>
              <p:nvPr>
                <p:custDataLst>
                  <p:tags r:id="rId34"/>
                </p:custDataLst>
              </p:nvPr>
            </p:nvCxnSpPr>
            <p:spPr>
              <a:xfrm>
                <a:off x="3801256" y="1495790"/>
                <a:ext cx="590264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C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10" name="直接连接符 9"/>
              <p:cNvCxnSpPr/>
              <p:nvPr>
                <p:custDataLst>
                  <p:tags r:id="rId35"/>
                </p:custDataLst>
              </p:nvPr>
            </p:nvCxnSpPr>
            <p:spPr>
              <a:xfrm>
                <a:off x="3805301" y="1558507"/>
                <a:ext cx="590264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C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32" name="直接连接符 31"/>
              <p:cNvCxnSpPr/>
              <p:nvPr>
                <p:custDataLst>
                  <p:tags r:id="rId36"/>
                </p:custDataLst>
              </p:nvPr>
            </p:nvCxnSpPr>
            <p:spPr>
              <a:xfrm>
                <a:off x="3819176" y="1634112"/>
                <a:ext cx="553008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C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33" name="直接连接符 32"/>
              <p:cNvCxnSpPr/>
              <p:nvPr>
                <p:custDataLst>
                  <p:tags r:id="rId37"/>
                </p:custDataLst>
              </p:nvPr>
            </p:nvCxnSpPr>
            <p:spPr>
              <a:xfrm>
                <a:off x="3794154" y="1702377"/>
                <a:ext cx="590264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C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34" name="直接连接符 33"/>
              <p:cNvCxnSpPr/>
              <p:nvPr>
                <p:custDataLst>
                  <p:tags r:id="rId38"/>
                </p:custDataLst>
              </p:nvPr>
            </p:nvCxnSpPr>
            <p:spPr>
              <a:xfrm>
                <a:off x="3819176" y="1773496"/>
                <a:ext cx="553008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C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36" name="直接连接符 35"/>
              <p:cNvCxnSpPr/>
              <p:nvPr>
                <p:custDataLst>
                  <p:tags r:id="rId39"/>
                </p:custDataLst>
              </p:nvPr>
            </p:nvCxnSpPr>
            <p:spPr>
              <a:xfrm>
                <a:off x="3801256" y="1838642"/>
                <a:ext cx="590264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C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38" name="直接连接符 37"/>
              <p:cNvCxnSpPr/>
              <p:nvPr>
                <p:custDataLst>
                  <p:tags r:id="rId40"/>
                </p:custDataLst>
              </p:nvPr>
            </p:nvCxnSpPr>
            <p:spPr>
              <a:xfrm>
                <a:off x="3808138" y="1915736"/>
                <a:ext cx="590264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C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39" name="直接连接符 38"/>
              <p:cNvCxnSpPr/>
              <p:nvPr>
                <p:custDataLst>
                  <p:tags r:id="rId41"/>
                </p:custDataLst>
              </p:nvPr>
            </p:nvCxnSpPr>
            <p:spPr>
              <a:xfrm>
                <a:off x="3793067" y="1991997"/>
                <a:ext cx="590264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C00000"/>
                </a:solidFill>
                <a:prstDash val="sysDash"/>
                <a:miter lim="800000"/>
              </a:ln>
              <a:effectLst/>
            </p:spPr>
          </p:cxnSp>
        </p:grpSp>
      </p:grp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988695" y="3365500"/>
            <a:ext cx="9718040" cy="4578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>
              <a:buClrTx/>
              <a:buSzTx/>
            </a:pPr>
            <a:r>
              <a:rPr lang="zh-CN" altLang="en-US" sz="2600" b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液体产生向下的力没有全部作用在容器底部。</a:t>
            </a:r>
            <a:r>
              <a:rPr lang="zh-CN" altLang="en-US"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6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</a:t>
            </a:r>
            <a:r>
              <a:rPr lang="en-US" altLang="zh-CN" sz="2600" i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&lt;</a:t>
            </a:r>
            <a:r>
              <a:rPr lang="en-US" altLang="zh-CN" sz="26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</a:t>
            </a:r>
            <a:r>
              <a:rPr lang="zh-CN" altLang="en-US" sz="2600" baseline="-250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液</a:t>
            </a:r>
            <a:endParaRPr lang="zh-CN" altLang="en-US" sz="2600" baseline="-25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buClrTx/>
              <a:buSzTx/>
            </a:pPr>
            <a:endParaRPr lang="zh-CN" altLang="en-US" sz="2600" b="1" baseline="-25000">
              <a:solidFill>
                <a:schemeClr val="tx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6"/>
            </p:custDataLst>
          </p:nvPr>
        </p:nvSpPr>
        <p:spPr>
          <a:xfrm>
            <a:off x="1181735" y="4076700"/>
            <a:ext cx="9801860" cy="4578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algn="ctr">
              <a:buClrTx/>
              <a:buSzTx/>
            </a:pPr>
            <a:r>
              <a:rPr lang="zh-CN" altLang="en-US" sz="2600" b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</a:t>
            </a:r>
            <a:r>
              <a:rPr lang="zh-CN" sz="2600" b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容器壁是向上倾斜的，承担了部分压力</a:t>
            </a:r>
            <a:endParaRPr lang="zh-CN" sz="2600" b="1" baseline="-25000">
              <a:solidFill>
                <a:schemeClr val="tx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57" name="组合 56"/>
          <p:cNvGrpSpPr/>
          <p:nvPr>
            <p:custDataLst>
              <p:tags r:id="rId7"/>
            </p:custDataLst>
          </p:nvPr>
        </p:nvGrpSpPr>
        <p:grpSpPr>
          <a:xfrm>
            <a:off x="5375910" y="4765675"/>
            <a:ext cx="1663700" cy="1926590"/>
            <a:chOff x="8466" y="7505"/>
            <a:chExt cx="2620" cy="3034"/>
          </a:xfrm>
        </p:grpSpPr>
        <p:grpSp>
          <p:nvGrpSpPr>
            <p:cNvPr id="55" name="组合 54"/>
            <p:cNvGrpSpPr/>
            <p:nvPr>
              <p:custDataLst>
                <p:tags r:id="rId9"/>
              </p:custDataLst>
            </p:nvPr>
          </p:nvGrpSpPr>
          <p:grpSpPr>
            <a:xfrm>
              <a:off x="8466" y="7505"/>
              <a:ext cx="2620" cy="2324"/>
              <a:chOff x="8466" y="7505"/>
              <a:chExt cx="2620" cy="2324"/>
            </a:xfrm>
          </p:grpSpPr>
          <p:pic>
            <p:nvPicPr>
              <p:cNvPr id="14" name="图片 13"/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48">
                <a:duotone>
                  <a:srgbClr val="4472C4">
                    <a:shade val="45000"/>
                    <a:satMod val="135000"/>
                  </a:srgb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466" y="7505"/>
                <a:ext cx="2620" cy="2010"/>
              </a:xfrm>
              <a:prstGeom prst="rect">
                <a:avLst/>
              </a:prstGeom>
            </p:spPr>
          </p:pic>
          <p:grpSp>
            <p:nvGrpSpPr>
              <p:cNvPr id="21" name="组合 20"/>
              <p:cNvGrpSpPr/>
              <p:nvPr>
                <p:custDataLst>
                  <p:tags r:id="rId12"/>
                </p:custDataLst>
              </p:nvPr>
            </p:nvGrpSpPr>
            <p:grpSpPr>
              <a:xfrm>
                <a:off x="9105" y="7869"/>
                <a:ext cx="1129" cy="1960"/>
                <a:chOff x="751419" y="1092051"/>
                <a:chExt cx="717084" cy="1244292"/>
              </a:xfrm>
            </p:grpSpPr>
            <p:grpSp>
              <p:nvGrpSpPr>
                <p:cNvPr id="35" name="组合 34"/>
                <p:cNvGrpSpPr/>
                <p:nvPr>
                  <p:custDataLst>
                    <p:tags r:id="rId13"/>
                  </p:custDataLst>
                </p:nvPr>
              </p:nvGrpSpPr>
              <p:grpSpPr>
                <a:xfrm>
                  <a:off x="751419" y="1113341"/>
                  <a:ext cx="700764" cy="1223002"/>
                  <a:chOff x="3798456" y="1248497"/>
                  <a:chExt cx="557561" cy="1090523"/>
                </a:xfrm>
              </p:grpSpPr>
              <p:cxnSp>
                <p:nvCxnSpPr>
                  <p:cNvPr id="37" name="直接连接符 36"/>
                  <p:cNvCxnSpPr/>
                  <p:nvPr>
                    <p:custDataLst>
                      <p:tags r:id="rId25"/>
                    </p:custDataLst>
                  </p:nvPr>
                </p:nvCxnSpPr>
                <p:spPr>
                  <a:xfrm>
                    <a:off x="3798456" y="2065867"/>
                    <a:ext cx="547649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C00000"/>
                    </a:solidFill>
                    <a:prstDash val="sysDash"/>
                    <a:miter lim="800000"/>
                  </a:ln>
                  <a:effectLst/>
                </p:spPr>
              </p:cxnSp>
              <p:grpSp>
                <p:nvGrpSpPr>
                  <p:cNvPr id="40" name="组合 39"/>
                  <p:cNvGrpSpPr/>
                  <p:nvPr>
                    <p:custDataLst>
                      <p:tags r:id="rId26"/>
                    </p:custDataLst>
                  </p:nvPr>
                </p:nvGrpSpPr>
                <p:grpSpPr>
                  <a:xfrm>
                    <a:off x="3799838" y="1248497"/>
                    <a:ext cx="556179" cy="1090523"/>
                    <a:chOff x="3799838" y="1248497"/>
                    <a:chExt cx="556179" cy="1090523"/>
                  </a:xfrm>
                </p:grpSpPr>
                <p:cxnSp>
                  <p:nvCxnSpPr>
                    <p:cNvPr id="41" name="直接连接符 40"/>
                    <p:cNvCxnSpPr/>
                    <p:nvPr>
                      <p:custDataLst>
                        <p:tags r:id="rId27"/>
                      </p:custDataLst>
                    </p:nvPr>
                  </p:nvCxnSpPr>
                  <p:spPr>
                    <a:xfrm flipH="1">
                      <a:off x="3799838" y="1248497"/>
                      <a:ext cx="0" cy="765386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C00000"/>
                      </a:solidFill>
                      <a:prstDash val="sysDash"/>
                      <a:miter lim="800000"/>
                    </a:ln>
                    <a:effectLst/>
                  </p:spPr>
                </p:cxnSp>
                <p:cxnSp>
                  <p:nvCxnSpPr>
                    <p:cNvPr id="42" name="直接连接符 41"/>
                    <p:cNvCxnSpPr/>
                    <p:nvPr>
                      <p:custDataLst>
                        <p:tags r:id="rId28"/>
                      </p:custDataLst>
                    </p:nvPr>
                  </p:nvCxnSpPr>
                  <p:spPr>
                    <a:xfrm flipH="1">
                      <a:off x="4356017" y="1248498"/>
                      <a:ext cx="0" cy="821939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C00000"/>
                      </a:solidFill>
                      <a:prstDash val="sysDash"/>
                      <a:miter lim="800000"/>
                    </a:ln>
                    <a:effectLst/>
                  </p:spPr>
                </p:cxnSp>
                <p:sp>
                  <p:nvSpPr>
                    <p:cNvPr id="43" name="文本框 42"/>
                    <p:cNvSpPr txBox="1"/>
                    <p:nvPr>
                      <p:custDataLst>
                        <p:tags r:id="rId29"/>
                      </p:custDataLst>
                    </p:nvPr>
                  </p:nvSpPr>
                  <p:spPr>
                    <a:xfrm>
                      <a:off x="3969501" y="2064582"/>
                      <a:ext cx="335494" cy="274438"/>
                    </a:xfrm>
                    <a:prstGeom prst="rect">
                      <a:avLst/>
                    </a:prstGeom>
                    <a:noFill/>
                    <a:ln w="19050">
                      <a:noFill/>
                    </a:ln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altLang="zh-CN" sz="1400" b="1" i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zh-CN" altLang="en-US" b="1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44" name="组合 43"/>
                <p:cNvGrpSpPr/>
                <p:nvPr>
                  <p:custDataLst>
                    <p:tags r:id="rId14"/>
                  </p:custDataLst>
                </p:nvPr>
              </p:nvGrpSpPr>
              <p:grpSpPr>
                <a:xfrm>
                  <a:off x="753997" y="1092051"/>
                  <a:ext cx="714506" cy="873605"/>
                  <a:chOff x="3788802" y="1328427"/>
                  <a:chExt cx="645320" cy="663570"/>
                </a:xfrm>
              </p:grpSpPr>
              <p:cxnSp>
                <p:nvCxnSpPr>
                  <p:cNvPr id="45" name="直接连接符 44"/>
                  <p:cNvCxnSpPr/>
                  <p:nvPr>
                    <p:custDataLst>
                      <p:tags r:id="rId15"/>
                    </p:custDataLst>
                  </p:nvPr>
                </p:nvCxnSpPr>
                <p:spPr>
                  <a:xfrm>
                    <a:off x="3788802" y="1328427"/>
                    <a:ext cx="645320" cy="2573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C00000"/>
                    </a:solidFill>
                    <a:prstDash val="sysDash"/>
                    <a:miter lim="800000"/>
                  </a:ln>
                  <a:effectLst/>
                </p:spPr>
              </p:cxnSp>
              <p:cxnSp>
                <p:nvCxnSpPr>
                  <p:cNvPr id="46" name="直接连接符 45"/>
                  <p:cNvCxnSpPr/>
                  <p:nvPr>
                    <p:custDataLst>
                      <p:tags r:id="rId16"/>
                    </p:custDataLst>
                  </p:nvPr>
                </p:nvCxnSpPr>
                <p:spPr>
                  <a:xfrm>
                    <a:off x="3797543" y="1417900"/>
                    <a:ext cx="590264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C00000"/>
                    </a:solidFill>
                    <a:prstDash val="sysDash"/>
                    <a:miter lim="800000"/>
                  </a:ln>
                  <a:effectLst/>
                </p:spPr>
              </p:cxnSp>
              <p:cxnSp>
                <p:nvCxnSpPr>
                  <p:cNvPr id="47" name="直接连接符 46"/>
                  <p:cNvCxnSpPr/>
                  <p:nvPr>
                    <p:custDataLst>
                      <p:tags r:id="rId17"/>
                    </p:custDataLst>
                  </p:nvPr>
                </p:nvCxnSpPr>
                <p:spPr>
                  <a:xfrm>
                    <a:off x="3801256" y="1495790"/>
                    <a:ext cx="590264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C00000"/>
                    </a:solidFill>
                    <a:prstDash val="sysDash"/>
                    <a:miter lim="800000"/>
                  </a:ln>
                  <a:effectLst/>
                </p:spPr>
              </p:cxnSp>
              <p:cxnSp>
                <p:nvCxnSpPr>
                  <p:cNvPr id="48" name="直接连接符 47"/>
                  <p:cNvCxnSpPr/>
                  <p:nvPr>
                    <p:custDataLst>
                      <p:tags r:id="rId18"/>
                    </p:custDataLst>
                  </p:nvPr>
                </p:nvCxnSpPr>
                <p:spPr>
                  <a:xfrm>
                    <a:off x="3805301" y="1558507"/>
                    <a:ext cx="590264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C00000"/>
                    </a:solidFill>
                    <a:prstDash val="sysDash"/>
                    <a:miter lim="800000"/>
                  </a:ln>
                  <a:effectLst/>
                </p:spPr>
              </p:cxnSp>
              <p:cxnSp>
                <p:nvCxnSpPr>
                  <p:cNvPr id="49" name="直接连接符 48"/>
                  <p:cNvCxnSpPr/>
                  <p:nvPr>
                    <p:custDataLst>
                      <p:tags r:id="rId19"/>
                    </p:custDataLst>
                  </p:nvPr>
                </p:nvCxnSpPr>
                <p:spPr>
                  <a:xfrm>
                    <a:off x="3819176" y="1634112"/>
                    <a:ext cx="553008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C00000"/>
                    </a:solidFill>
                    <a:prstDash val="sysDash"/>
                    <a:miter lim="800000"/>
                  </a:ln>
                  <a:effectLst/>
                </p:spPr>
              </p:cxnSp>
              <p:cxnSp>
                <p:nvCxnSpPr>
                  <p:cNvPr id="50" name="直接连接符 49"/>
                  <p:cNvCxnSpPr/>
                  <p:nvPr>
                    <p:custDataLst>
                      <p:tags r:id="rId20"/>
                    </p:custDataLst>
                  </p:nvPr>
                </p:nvCxnSpPr>
                <p:spPr>
                  <a:xfrm>
                    <a:off x="3794154" y="1702377"/>
                    <a:ext cx="590264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C00000"/>
                    </a:solidFill>
                    <a:prstDash val="sysDash"/>
                    <a:miter lim="800000"/>
                  </a:ln>
                  <a:effectLst/>
                </p:spPr>
              </p:cxnSp>
              <p:cxnSp>
                <p:nvCxnSpPr>
                  <p:cNvPr id="51" name="直接连接符 50"/>
                  <p:cNvCxnSpPr/>
                  <p:nvPr>
                    <p:custDataLst>
                      <p:tags r:id="rId21"/>
                    </p:custDataLst>
                  </p:nvPr>
                </p:nvCxnSpPr>
                <p:spPr>
                  <a:xfrm>
                    <a:off x="3819176" y="1773496"/>
                    <a:ext cx="553008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C00000"/>
                    </a:solidFill>
                    <a:prstDash val="sysDash"/>
                    <a:miter lim="800000"/>
                  </a:ln>
                  <a:effectLst/>
                </p:spPr>
              </p:cxnSp>
              <p:cxnSp>
                <p:nvCxnSpPr>
                  <p:cNvPr id="52" name="直接连接符 51"/>
                  <p:cNvCxnSpPr/>
                  <p:nvPr>
                    <p:custDataLst>
                      <p:tags r:id="rId22"/>
                    </p:custDataLst>
                  </p:nvPr>
                </p:nvCxnSpPr>
                <p:spPr>
                  <a:xfrm>
                    <a:off x="3801256" y="1838642"/>
                    <a:ext cx="590264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C00000"/>
                    </a:solidFill>
                    <a:prstDash val="sysDash"/>
                    <a:miter lim="800000"/>
                  </a:ln>
                  <a:effectLst/>
                </p:spPr>
              </p:cxnSp>
              <p:cxnSp>
                <p:nvCxnSpPr>
                  <p:cNvPr id="53" name="直接连接符 52"/>
                  <p:cNvCxnSpPr/>
                  <p:nvPr>
                    <p:custDataLst>
                      <p:tags r:id="rId23"/>
                    </p:custDataLst>
                  </p:nvPr>
                </p:nvCxnSpPr>
                <p:spPr>
                  <a:xfrm>
                    <a:off x="3808138" y="1915736"/>
                    <a:ext cx="590264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C00000"/>
                    </a:solidFill>
                    <a:prstDash val="sysDash"/>
                    <a:miter lim="800000"/>
                  </a:ln>
                  <a:effectLst/>
                </p:spPr>
              </p:cxnSp>
              <p:cxnSp>
                <p:nvCxnSpPr>
                  <p:cNvPr id="54" name="直接连接符 53"/>
                  <p:cNvCxnSpPr/>
                  <p:nvPr>
                    <p:custDataLst>
                      <p:tags r:id="rId24"/>
                    </p:custDataLst>
                  </p:nvPr>
                </p:nvCxnSpPr>
                <p:spPr>
                  <a:xfrm>
                    <a:off x="3793067" y="1991997"/>
                    <a:ext cx="590264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C00000"/>
                    </a:solidFill>
                    <a:prstDash val="sysDash"/>
                    <a:miter lim="800000"/>
                  </a:ln>
                  <a:effectLst/>
                </p:spPr>
              </p:cxnSp>
            </p:grpSp>
          </p:grpSp>
        </p:grpSp>
        <p:sp>
          <p:nvSpPr>
            <p:cNvPr id="56" name="文本框 55"/>
            <p:cNvSpPr txBox="1"/>
            <p:nvPr>
              <p:custDataLst>
                <p:tags r:id="rId10"/>
              </p:custDataLst>
            </p:nvPr>
          </p:nvSpPr>
          <p:spPr>
            <a:xfrm>
              <a:off x="9033" y="9765"/>
              <a:ext cx="1861" cy="77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600" i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F</a:t>
              </a:r>
              <a:r>
                <a:rPr lang="en-US" altLang="zh-CN" sz="2600" i="1"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&lt;</a:t>
              </a:r>
              <a:r>
                <a:rPr lang="en-US" altLang="zh-CN" sz="2600" i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G</a:t>
              </a:r>
              <a:r>
                <a:rPr lang="zh-CN" altLang="en-US" sz="2600" baseline="-25000"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液</a:t>
              </a:r>
            </a:p>
          </p:txBody>
        </p:sp>
      </p:grpSp>
      <p:pic>
        <p:nvPicPr>
          <p:cNvPr id="2" name="Picture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9"/>
          <a:stretch>
            <a:fillRect/>
          </a:stretch>
        </p:blipFill>
        <p:spPr>
          <a:xfrm flipH="1">
            <a:off x="11315700" y="117094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694690" y="3481705"/>
            <a:ext cx="1000760" cy="568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100" b="1">
                <a:latin typeface="华文楷体" panose="02010600040101010101" pitchFamily="2" charset="-122"/>
                <a:ea typeface="华文楷体" panose="02010600040101010101" pitchFamily="2" charset="-122"/>
              </a:rPr>
              <a:t>液体</a:t>
            </a:r>
          </a:p>
        </p:txBody>
      </p:sp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1211580" y="2767330"/>
            <a:ext cx="1947545" cy="789940"/>
            <a:chOff x="1795" y="3594"/>
            <a:chExt cx="3067" cy="1244"/>
          </a:xfrm>
        </p:grpSpPr>
        <p:cxnSp>
          <p:nvCxnSpPr>
            <p:cNvPr id="4" name="直接箭头连接符 3"/>
            <p:cNvCxnSpPr/>
            <p:nvPr>
              <p:custDataLst>
                <p:tags r:id="rId20"/>
              </p:custDataLst>
            </p:nvPr>
          </p:nvCxnSpPr>
          <p:spPr>
            <a:xfrm flipV="1">
              <a:off x="2397" y="3925"/>
              <a:ext cx="1760" cy="913"/>
            </a:xfrm>
            <a:prstGeom prst="straightConnector1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7" name="文本框 6"/>
            <p:cNvSpPr txBox="1"/>
            <p:nvPr>
              <p:custDataLst>
                <p:tags r:id="rId21"/>
              </p:custDataLst>
            </p:nvPr>
          </p:nvSpPr>
          <p:spPr>
            <a:xfrm rot="19980000">
              <a:off x="1795" y="3594"/>
              <a:ext cx="306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latin typeface="华文楷体" panose="02010600040101010101" pitchFamily="2" charset="-122"/>
                  <a:ea typeface="华文楷体" panose="02010600040101010101" pitchFamily="2" charset="-122"/>
                </a:rPr>
                <a:t>受到重力</a:t>
              </a:r>
            </a:p>
          </p:txBody>
        </p:sp>
      </p:grpSp>
      <p:grpSp>
        <p:nvGrpSpPr>
          <p:cNvPr id="11" name="组合 10"/>
          <p:cNvGrpSpPr/>
          <p:nvPr>
            <p:custDataLst>
              <p:tags r:id="rId3"/>
            </p:custDataLst>
          </p:nvPr>
        </p:nvGrpSpPr>
        <p:grpSpPr>
          <a:xfrm>
            <a:off x="1225550" y="3986530"/>
            <a:ext cx="1720850" cy="668020"/>
            <a:chOff x="1817" y="5514"/>
            <a:chExt cx="2710" cy="1052"/>
          </a:xfrm>
        </p:grpSpPr>
        <p:cxnSp>
          <p:nvCxnSpPr>
            <p:cNvPr id="5" name="直接箭头连接符 4"/>
            <p:cNvCxnSpPr/>
            <p:nvPr>
              <p:custDataLst>
                <p:tags r:id="rId18"/>
              </p:custDataLst>
            </p:nvPr>
          </p:nvCxnSpPr>
          <p:spPr>
            <a:xfrm>
              <a:off x="2460" y="5514"/>
              <a:ext cx="1811" cy="567"/>
            </a:xfrm>
            <a:prstGeom prst="straightConnector1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tailEnd type="arrow"/>
            </a:ln>
            <a:effectLst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>
              <p:custDataLst>
                <p:tags r:id="rId19"/>
              </p:custDataLst>
            </p:nvPr>
          </p:nvSpPr>
          <p:spPr>
            <a:xfrm rot="1200000">
              <a:off x="1817" y="5842"/>
              <a:ext cx="271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l">
                <a:buClrTx/>
                <a:buSzTx/>
              </a:pPr>
              <a:r>
                <a:rPr lang="zh-CN" altLang="en-US" sz="2400" b="1"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具有流动性</a:t>
              </a:r>
            </a:p>
          </p:txBody>
        </p:sp>
      </p:grp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3157220" y="2689860"/>
            <a:ext cx="10985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</a:pP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底部</a:t>
            </a:r>
          </a:p>
        </p:txBody>
      </p:sp>
      <p:sp>
        <p:nvSpPr>
          <p:cNvPr id="13" name="文本框 12"/>
          <p:cNvSpPr txBox="1"/>
          <p:nvPr>
            <p:custDataLst>
              <p:tags r:id="rId5"/>
            </p:custDataLst>
          </p:nvPr>
        </p:nvSpPr>
        <p:spPr>
          <a:xfrm>
            <a:off x="2783840" y="4201795"/>
            <a:ext cx="1799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</a:pP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侧壁及内部</a:t>
            </a:r>
          </a:p>
        </p:txBody>
      </p:sp>
      <p:sp>
        <p:nvSpPr>
          <p:cNvPr id="14" name="右大括号 13"/>
          <p:cNvSpPr/>
          <p:nvPr>
            <p:custDataLst>
              <p:tags r:id="rId6"/>
            </p:custDataLst>
          </p:nvPr>
        </p:nvSpPr>
        <p:spPr>
          <a:xfrm>
            <a:off x="4579620" y="2834005"/>
            <a:ext cx="75565" cy="1656080"/>
          </a:xfrm>
          <a:prstGeom prst="rightBrace">
            <a:avLst/>
          </a:prstGeom>
          <a:noFill/>
          <a:ln w="25400" cap="flat" cmpd="sng" algn="ctr">
            <a:solidFill>
              <a:srgbClr val="0070C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>
            <p:custDataLst>
              <p:tags r:id="rId7"/>
            </p:custDataLst>
          </p:nvPr>
        </p:nvSpPr>
        <p:spPr>
          <a:xfrm>
            <a:off x="4799330" y="3337560"/>
            <a:ext cx="2082165" cy="654685"/>
          </a:xfrm>
          <a:prstGeom prst="rect">
            <a:avLst/>
          </a:prstGeom>
          <a:solidFill>
            <a:srgbClr val="BFC492"/>
          </a:solidFill>
        </p:spPr>
        <p:txBody>
          <a:bodyPr wrap="square" rtlCol="0">
            <a:noAutofit/>
          </a:bodyPr>
          <a:lstStyle/>
          <a:p>
            <a:pPr lvl="0" algn="l">
              <a:buClrTx/>
              <a:buSzTx/>
            </a:pPr>
            <a:r>
              <a:rPr lang="zh-CN" altLang="en-US" sz="3600" b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液体压强</a:t>
            </a:r>
          </a:p>
        </p:txBody>
      </p:sp>
      <p:grpSp>
        <p:nvGrpSpPr>
          <p:cNvPr id="19" name="组合 10"/>
          <p:cNvGrpSpPr/>
          <p:nvPr>
            <p:custDataLst>
              <p:tags r:id="rId8"/>
            </p:custDataLst>
          </p:nvPr>
        </p:nvGrpSpPr>
        <p:grpSpPr>
          <a:xfrm>
            <a:off x="4799013" y="4057333"/>
            <a:ext cx="1978660" cy="877570"/>
            <a:chOff x="6572264" y="5357826"/>
            <a:chExt cx="1978674" cy="877576"/>
          </a:xfrm>
        </p:grpSpPr>
        <p:sp>
          <p:nvSpPr>
            <p:cNvPr id="20" name="圆角矩形 19"/>
            <p:cNvSpPr/>
            <p:nvPr>
              <p:custDataLst>
                <p:tags r:id="rId16"/>
              </p:custDataLst>
            </p:nvPr>
          </p:nvSpPr>
          <p:spPr>
            <a:xfrm>
              <a:off x="6572264" y="5357826"/>
              <a:ext cx="1978674" cy="877576"/>
            </a:xfrm>
            <a:prstGeom prst="roundRect">
              <a:avLst/>
            </a:prstGeom>
            <a:solidFill>
              <a:srgbClr val="D8ED25"/>
            </a:solidFill>
            <a:ln w="38100">
              <a:solidFill>
                <a:srgbClr val="D2E625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endParaRPr>
            </a:p>
          </p:txBody>
        </p:sp>
        <p:graphicFrame>
          <p:nvGraphicFramePr>
            <p:cNvPr id="39944" name="对象 6146"/>
            <p:cNvGraphicFramePr>
              <a:graphicFrameLocks noChangeAspect="1"/>
            </p:cNvGraphicFramePr>
            <p:nvPr>
              <p:custDataLst>
                <p:tags r:id="rId17"/>
              </p:custDataLst>
            </p:nvPr>
          </p:nvGraphicFramePr>
          <p:xfrm>
            <a:off x="6788165" y="5502607"/>
            <a:ext cx="1586876" cy="6159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3" imgW="546100" imgH="203200" progId="Equation.DSMT4">
                    <p:embed/>
                  </p:oleObj>
                </mc:Choice>
                <mc:Fallback>
                  <p:oleObj r:id="rId23" imgW="546100" imgH="2032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6788165" y="5502607"/>
                          <a:ext cx="1586876" cy="61595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组合 21"/>
          <p:cNvGrpSpPr/>
          <p:nvPr>
            <p:custDataLst>
              <p:tags r:id="rId9"/>
            </p:custDataLst>
          </p:nvPr>
        </p:nvGrpSpPr>
        <p:grpSpPr>
          <a:xfrm>
            <a:off x="6887845" y="3121660"/>
            <a:ext cx="1440180" cy="1045210"/>
            <a:chOff x="10734" y="4152"/>
            <a:chExt cx="2268" cy="1646"/>
          </a:xfrm>
        </p:grpSpPr>
        <p:cxnSp>
          <p:nvCxnSpPr>
            <p:cNvPr id="18" name="直接箭头连接符 17"/>
            <p:cNvCxnSpPr/>
            <p:nvPr>
              <p:custDataLst>
                <p:tags r:id="rId14"/>
              </p:custDataLst>
            </p:nvPr>
          </p:nvCxnSpPr>
          <p:spPr>
            <a:xfrm flipV="1">
              <a:off x="10734" y="4946"/>
              <a:ext cx="2268" cy="30"/>
            </a:xfrm>
            <a:prstGeom prst="straightConnector1">
              <a:avLst/>
            </a:prstGeom>
            <a:noFill/>
            <a:ln w="28575" cap="flat" cmpd="sng" algn="ctr">
              <a:solidFill>
                <a:srgbClr val="BFC492"/>
              </a:solidFill>
              <a:prstDash val="solid"/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>
              <p:custDataLst>
                <p:tags r:id="rId15"/>
              </p:custDataLst>
            </p:nvPr>
          </p:nvSpPr>
          <p:spPr>
            <a:xfrm>
              <a:off x="11074" y="4152"/>
              <a:ext cx="1850" cy="1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ClrTx/>
                <a:buSzTx/>
              </a:pPr>
              <a:r>
                <a:rPr lang="zh-CN" altLang="en-US" sz="3100" b="1">
                  <a:latin typeface="华文楷体" panose="02010600040101010101" pitchFamily="2" charset="-122"/>
                  <a:ea typeface="华文楷体" panose="02010600040101010101" pitchFamily="2" charset="-122"/>
                </a:rPr>
                <a:t>影响</a:t>
              </a:r>
            </a:p>
            <a:p>
              <a:pPr algn="l">
                <a:buClrTx/>
                <a:buSzTx/>
              </a:pPr>
              <a:r>
                <a:rPr lang="zh-CN" altLang="en-US" sz="3100" b="1">
                  <a:latin typeface="华文楷体" panose="02010600040101010101" pitchFamily="2" charset="-122"/>
                  <a:ea typeface="华文楷体" panose="02010600040101010101" pitchFamily="2" charset="-122"/>
                </a:rPr>
                <a:t>因素</a:t>
              </a:r>
            </a:p>
          </p:txBody>
        </p:sp>
      </p:grpSp>
      <p:sp>
        <p:nvSpPr>
          <p:cNvPr id="24" name="左大括号 23"/>
          <p:cNvSpPr/>
          <p:nvPr>
            <p:custDataLst>
              <p:tags r:id="rId10"/>
            </p:custDataLst>
          </p:nvPr>
        </p:nvSpPr>
        <p:spPr>
          <a:xfrm>
            <a:off x="8425180" y="2545715"/>
            <a:ext cx="75565" cy="2160270"/>
          </a:xfrm>
          <a:prstGeom prst="leftBrace">
            <a:avLst/>
          </a:prstGeom>
          <a:noFill/>
          <a:ln w="28575" cap="flat" cmpd="sng" algn="ctr">
            <a:solidFill>
              <a:srgbClr val="BFC492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>
            <p:custDataLst>
              <p:tags r:id="rId11"/>
            </p:custDataLst>
          </p:nvPr>
        </p:nvSpPr>
        <p:spPr>
          <a:xfrm>
            <a:off x="8615680" y="2545715"/>
            <a:ext cx="18999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</a:pP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液体深度</a:t>
            </a:r>
          </a:p>
        </p:txBody>
      </p:sp>
      <p:sp>
        <p:nvSpPr>
          <p:cNvPr id="26" name="文本框 25"/>
          <p:cNvSpPr txBox="1"/>
          <p:nvPr>
            <p:custDataLst>
              <p:tags r:id="rId12"/>
            </p:custDataLst>
          </p:nvPr>
        </p:nvSpPr>
        <p:spPr>
          <a:xfrm>
            <a:off x="8647430" y="4130040"/>
            <a:ext cx="18459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</a:pP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液体密度</a:t>
            </a:r>
          </a:p>
        </p:txBody>
      </p:sp>
      <p:pic>
        <p:nvPicPr>
          <p:cNvPr id="609" name="+9208.eps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7607877" y="814996"/>
            <a:ext cx="4260908" cy="139010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 animBg="1"/>
      <p:bldP spid="24" grpId="0" animBg="1"/>
      <p:bldP spid="25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845945" y="2204828"/>
          <a:ext cx="8536305" cy="2685415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621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8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1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4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389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600" b="1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容器形状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02B3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600" b="1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02B3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600" b="1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02B3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600" b="1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02B3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600" b="1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特点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02B3C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600" b="1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柱形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02B3C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600" b="1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口大底小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02B3C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600" b="1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口小底大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02B3C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1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600" b="1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容器底所受压力与液体重力的关系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02B3C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600" b="1" i="1">
                          <a:latin typeface="华文楷体" panose="02010600040101010101" pitchFamily="2" charset="-122"/>
                          <a:ea typeface="华文楷体" panose="02010600040101010101" pitchFamily="2" charset="-122"/>
                          <a:sym typeface="+mn-ea"/>
                        </a:rPr>
                        <a:t>F=G</a:t>
                      </a:r>
                      <a:r>
                        <a:rPr lang="zh-CN" altLang="en-US" sz="2600" b="1" i="1" baseline="-25000">
                          <a:latin typeface="华文楷体" panose="02010600040101010101" pitchFamily="2" charset="-122"/>
                          <a:ea typeface="华文楷体" panose="02010600040101010101" pitchFamily="2" charset="-122"/>
                          <a:sym typeface="+mn-ea"/>
                        </a:rPr>
                        <a:t>液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02B3C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600" b="1" i="1">
                          <a:latin typeface="华文楷体" panose="02010600040101010101" pitchFamily="2" charset="-122"/>
                          <a:ea typeface="华文楷体" panose="02010600040101010101" pitchFamily="2" charset="-122"/>
                          <a:sym typeface="+mn-ea"/>
                        </a:rPr>
                        <a:t>F＜G</a:t>
                      </a:r>
                      <a:r>
                        <a:rPr lang="zh-CN" altLang="en-US" sz="2600" b="1" i="1" baseline="-25000">
                          <a:latin typeface="华文楷体" panose="02010600040101010101" pitchFamily="2" charset="-122"/>
                          <a:ea typeface="华文楷体" panose="02010600040101010101" pitchFamily="2" charset="-122"/>
                          <a:sym typeface="+mn-ea"/>
                        </a:rPr>
                        <a:t>液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02B3C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600" b="1" i="1">
                          <a:latin typeface="华文楷体" panose="02010600040101010101" pitchFamily="2" charset="-122"/>
                          <a:ea typeface="华文楷体" panose="02010600040101010101" pitchFamily="2" charset="-122"/>
                          <a:sym typeface="+mn-ea"/>
                        </a:rPr>
                        <a:t>F＞G</a:t>
                      </a:r>
                      <a:r>
                        <a:rPr lang="zh-CN" altLang="en-US" sz="2600" b="1" i="1" baseline="-25000">
                          <a:latin typeface="华文楷体" panose="02010600040101010101" pitchFamily="2" charset="-122"/>
                          <a:ea typeface="华文楷体" panose="02010600040101010101" pitchFamily="2" charset="-122"/>
                          <a:sym typeface="+mn-ea"/>
                        </a:rPr>
                        <a:t>液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02B3C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4661694" y="2331694"/>
          <a:ext cx="1115378" cy="1151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1485900" imgH="1533525" progId="Paint.Picture">
                  <p:embed/>
                </p:oleObj>
              </mc:Choice>
              <mc:Fallback>
                <p:oleObj r:id="rId9" imgW="1485900" imgH="1533525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61694" y="2331694"/>
                        <a:ext cx="1115378" cy="1151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6557169" y="2342171"/>
          <a:ext cx="1415415" cy="1086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1885950" imgH="1447800" progId="Paint.Picture">
                  <p:embed/>
                </p:oleObj>
              </mc:Choice>
              <mc:Fallback>
                <p:oleObj r:id="rId11" imgW="1885950" imgH="144780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557169" y="2342171"/>
                        <a:ext cx="1415415" cy="10868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hlinkClick r:id="rId13" action="ppaction://hlinkfile"/>
          </p:cNvPr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8532178" y="2288831"/>
          <a:ext cx="1305878" cy="1193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4" imgW="1914525" imgH="1590675" progId="Paint.Picture">
                  <p:embed/>
                </p:oleObj>
              </mc:Choice>
              <mc:Fallback>
                <p:oleObj r:id="rId14" imgW="1914525" imgH="1590675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532178" y="2288831"/>
                        <a:ext cx="1305878" cy="11939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文本框 20"/>
          <p:cNvSpPr txBox="1"/>
          <p:nvPr>
            <p:custDataLst>
              <p:tags r:id="rId5"/>
            </p:custDataLst>
          </p:nvPr>
        </p:nvSpPr>
        <p:spPr>
          <a:xfrm>
            <a:off x="1487170" y="5589270"/>
            <a:ext cx="9749155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>
                <a:latin typeface="华文楷体" panose="02010600040101010101" pitchFamily="2" charset="-122"/>
                <a:ea typeface="华文楷体" panose="02010600040101010101" pitchFamily="2" charset="-122"/>
              </a:rPr>
              <a:t>液体对容器底的压力大小不一定等于液体重力，在计算或讨论容器底所受压力和压强时，一般要先</a:t>
            </a:r>
            <a:r>
              <a:rPr lang="zh-CN" altLang="en-US" sz="2600" b="1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计算压强</a:t>
            </a:r>
            <a:r>
              <a:rPr lang="zh-CN" altLang="en-US" sz="2600" b="1">
                <a:latin typeface="华文楷体" panose="02010600040101010101" pitchFamily="2" charset="-122"/>
                <a:ea typeface="华文楷体" panose="02010600040101010101" pitchFamily="2" charset="-122"/>
              </a:rPr>
              <a:t>，然后</a:t>
            </a:r>
            <a:r>
              <a:rPr lang="zh-CN" altLang="en-US" sz="2600" b="1">
                <a:solidFill>
                  <a:srgbClr val="C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计算压力</a:t>
            </a:r>
            <a:r>
              <a:rPr lang="zh-CN" altLang="en-US" sz="2600" b="1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zh-CN" altLang="en-US" sz="2400" b="1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9" name="矩形 38"/>
          <p:cNvSpPr/>
          <p:nvPr>
            <p:custDataLst>
              <p:tags r:id="rId6"/>
            </p:custDataLst>
          </p:nvPr>
        </p:nvSpPr>
        <p:spPr>
          <a:xfrm>
            <a:off x="2567305" y="1270635"/>
            <a:ext cx="7800340" cy="52197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ysClr val="windowText" lastClr="000000"/>
                </a:solidFill>
                <a:latin typeface="等线 Light" panose="02010600030101010101" charset="-122"/>
                <a:ea typeface="+mn-ea"/>
                <a:cs typeface="+mn-ea"/>
              </a:defRPr>
            </a:lvl1pPr>
          </a:lstStyle>
          <a:p>
            <a:pPr lvl="0" algn="ctr">
              <a:buClrTx/>
              <a:buSzTx/>
            </a:pPr>
            <a:r>
              <a:rPr lang="zh-CN" altLang="en-US" sz="31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+mn-ea"/>
              </a:rPr>
              <a:t>液体对容器底的压力与液体自身重力的关系</a:t>
            </a:r>
            <a:endParaRPr lang="zh-CN" altLang="en-US" sz="2400" b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cs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262890" y="332740"/>
            <a:ext cx="92087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</a:t>
            </a:r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液体对容器底的压力与液体自身重力的关系</a:t>
            </a:r>
            <a:endParaRPr lang="zh-CN" altLang="en-US" sz="32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62890" y="332740"/>
            <a:ext cx="92087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</a:t>
            </a:r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液体对容器底的压力与液体自身重力的关系</a:t>
            </a:r>
            <a:endParaRPr lang="zh-CN" altLang="en-US" sz="32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>
            <p:custDataLst>
              <p:tags r:id="rId2"/>
            </p:custDataLst>
          </p:nvPr>
        </p:nvGrpSpPr>
        <p:grpSpPr>
          <a:xfrm>
            <a:off x="2758930" y="1787525"/>
            <a:ext cx="5725160" cy="2436716"/>
            <a:chOff x="1303" y="978"/>
            <a:chExt cx="11680" cy="5033"/>
          </a:xfrm>
        </p:grpSpPr>
        <p:sp>
          <p:nvSpPr>
            <p:cNvPr id="4" name="任意多边形 695297"/>
            <p:cNvSpPr/>
            <p:nvPr>
              <p:custDataLst>
                <p:tags r:id="rId9"/>
              </p:custDataLst>
            </p:nvPr>
          </p:nvSpPr>
          <p:spPr>
            <a:xfrm>
              <a:off x="7768" y="978"/>
              <a:ext cx="4537" cy="3970"/>
            </a:xfrm>
            <a:custGeom>
              <a:avLst/>
              <a:gdLst/>
              <a:ahLst/>
              <a:cxnLst>
                <a:cxn ang="0">
                  <a:pos x="18900" y="10800"/>
                </a:cxn>
                <a:cxn ang="90">
                  <a:pos x="10800" y="21600"/>
                </a:cxn>
                <a:cxn ang="180">
                  <a:pos x="2700" y="10800"/>
                </a:cxn>
                <a:cxn ang="270">
                  <a:pos x="10800" y="0"/>
                </a:cxn>
              </a:cxnLst>
              <a:rect l="l" t="t" r="r" b="b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5715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2" name="任意多边形 695298"/>
            <p:cNvSpPr/>
            <p:nvPr>
              <p:custDataLst>
                <p:tags r:id="rId10"/>
              </p:custDataLst>
            </p:nvPr>
          </p:nvSpPr>
          <p:spPr>
            <a:xfrm rot="10800000">
              <a:off x="2325" y="978"/>
              <a:ext cx="4538" cy="3970"/>
            </a:xfrm>
            <a:custGeom>
              <a:avLst/>
              <a:gdLst/>
              <a:ahLst/>
              <a:cxnLst>
                <a:cxn ang="0">
                  <a:pos x="18900" y="10800"/>
                </a:cxn>
                <a:cxn ang="90">
                  <a:pos x="10800" y="21600"/>
                </a:cxn>
                <a:cxn ang="180">
                  <a:pos x="2700" y="10800"/>
                </a:cxn>
                <a:cxn ang="270">
                  <a:pos x="10800" y="0"/>
                </a:cxn>
              </a:cxnLst>
              <a:rect l="l" t="t" r="r" b="b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5715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楷体" panose="02010609060101010101" charset="-122"/>
                <a:ea typeface="楷体" panose="02010609060101010101" charset="-122"/>
              </a:endParaRPr>
            </a:p>
          </p:txBody>
        </p:sp>
        <p:grpSp>
          <p:nvGrpSpPr>
            <p:cNvPr id="6" name="Group 15"/>
            <p:cNvGrpSpPr/>
            <p:nvPr>
              <p:custDataLst>
                <p:tags r:id="rId11"/>
              </p:custDataLst>
            </p:nvPr>
          </p:nvGrpSpPr>
          <p:grpSpPr>
            <a:xfrm rot="-5400000">
              <a:off x="7085" y="-835"/>
              <a:ext cx="115" cy="11680"/>
              <a:chOff x="1200" y="336"/>
              <a:chExt cx="96" cy="1632"/>
            </a:xfrm>
          </p:grpSpPr>
          <p:sp>
            <p:nvSpPr>
              <p:cNvPr id="7" name="Line 4"/>
              <p:cNvSpPr/>
              <p:nvPr>
                <p:custDataLst>
                  <p:tags r:id="rId22"/>
                </p:custDataLst>
              </p:nvPr>
            </p:nvSpPr>
            <p:spPr>
              <a:xfrm flipH="1">
                <a:off x="1296" y="336"/>
                <a:ext cx="0" cy="1632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8" name="Line 5"/>
              <p:cNvSpPr/>
              <p:nvPr>
                <p:custDataLst>
                  <p:tags r:id="rId23"/>
                </p:custDataLst>
              </p:nvPr>
            </p:nvSpPr>
            <p:spPr>
              <a:xfrm flipH="1" flipV="1">
                <a:off x="1200" y="528"/>
                <a:ext cx="96" cy="144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9" name="Line 6"/>
              <p:cNvSpPr/>
              <p:nvPr>
                <p:custDataLst>
                  <p:tags r:id="rId24"/>
                </p:custDataLst>
              </p:nvPr>
            </p:nvSpPr>
            <p:spPr>
              <a:xfrm flipH="1" flipV="1">
                <a:off x="1200" y="1152"/>
                <a:ext cx="96" cy="144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0" name="Line 7"/>
              <p:cNvSpPr/>
              <p:nvPr>
                <p:custDataLst>
                  <p:tags r:id="rId25"/>
                </p:custDataLst>
              </p:nvPr>
            </p:nvSpPr>
            <p:spPr>
              <a:xfrm flipH="1" flipV="1">
                <a:off x="1200" y="720"/>
                <a:ext cx="96" cy="144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1" name="Line 8"/>
              <p:cNvSpPr/>
              <p:nvPr>
                <p:custDataLst>
                  <p:tags r:id="rId26"/>
                </p:custDataLst>
              </p:nvPr>
            </p:nvSpPr>
            <p:spPr>
              <a:xfrm flipH="1" flipV="1">
                <a:off x="1200" y="864"/>
                <a:ext cx="96" cy="144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2" name="Line 9"/>
              <p:cNvSpPr/>
              <p:nvPr>
                <p:custDataLst>
                  <p:tags r:id="rId27"/>
                </p:custDataLst>
              </p:nvPr>
            </p:nvSpPr>
            <p:spPr>
              <a:xfrm flipH="1" flipV="1">
                <a:off x="1200" y="1008"/>
                <a:ext cx="96" cy="144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3" name="Line 10"/>
              <p:cNvSpPr/>
              <p:nvPr>
                <p:custDataLst>
                  <p:tags r:id="rId28"/>
                </p:custDataLst>
              </p:nvPr>
            </p:nvSpPr>
            <p:spPr>
              <a:xfrm flipH="1" flipV="1">
                <a:off x="1200" y="1632"/>
                <a:ext cx="96" cy="144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4" name="Line 11"/>
              <p:cNvSpPr/>
              <p:nvPr>
                <p:custDataLst>
                  <p:tags r:id="rId29"/>
                </p:custDataLst>
              </p:nvPr>
            </p:nvSpPr>
            <p:spPr>
              <a:xfrm flipH="1" flipV="1">
                <a:off x="1200" y="1776"/>
                <a:ext cx="96" cy="144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5" name="Line 12"/>
              <p:cNvSpPr/>
              <p:nvPr>
                <p:custDataLst>
                  <p:tags r:id="rId30"/>
                </p:custDataLst>
              </p:nvPr>
            </p:nvSpPr>
            <p:spPr>
              <a:xfrm flipH="1" flipV="1">
                <a:off x="1200" y="1440"/>
                <a:ext cx="96" cy="144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6" name="Line 13"/>
              <p:cNvSpPr/>
              <p:nvPr>
                <p:custDataLst>
                  <p:tags r:id="rId31"/>
                </p:custDataLst>
              </p:nvPr>
            </p:nvSpPr>
            <p:spPr>
              <a:xfrm flipH="1" flipV="1">
                <a:off x="1200" y="1296"/>
                <a:ext cx="96" cy="144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7" name="Line 14"/>
              <p:cNvSpPr/>
              <p:nvPr>
                <p:custDataLst>
                  <p:tags r:id="rId32"/>
                </p:custDataLst>
              </p:nvPr>
            </p:nvSpPr>
            <p:spPr>
              <a:xfrm flipH="1" flipV="1">
                <a:off x="1200" y="384"/>
                <a:ext cx="96" cy="144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sp>
          <p:nvSpPr>
            <p:cNvPr id="18" name="直接连接符 695311"/>
            <p:cNvSpPr/>
            <p:nvPr>
              <p:custDataLst>
                <p:tags r:id="rId12"/>
              </p:custDataLst>
            </p:nvPr>
          </p:nvSpPr>
          <p:spPr>
            <a:xfrm>
              <a:off x="3005" y="2793"/>
              <a:ext cx="3175" cy="0"/>
            </a:xfrm>
            <a:prstGeom prst="line">
              <a:avLst/>
            </a:prstGeom>
            <a:ln w="571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" name="直接连接符 695312"/>
            <p:cNvSpPr/>
            <p:nvPr>
              <p:custDataLst>
                <p:tags r:id="rId13"/>
              </p:custDataLst>
            </p:nvPr>
          </p:nvSpPr>
          <p:spPr>
            <a:xfrm>
              <a:off x="3233" y="3360"/>
              <a:ext cx="2607" cy="0"/>
            </a:xfrm>
            <a:prstGeom prst="line">
              <a:avLst/>
            </a:prstGeom>
            <a:ln w="57150" cap="flat" cmpd="sng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0" name="直接连接符 695313"/>
            <p:cNvSpPr/>
            <p:nvPr>
              <p:custDataLst>
                <p:tags r:id="rId14"/>
              </p:custDataLst>
            </p:nvPr>
          </p:nvSpPr>
          <p:spPr>
            <a:xfrm>
              <a:off x="3688" y="3928"/>
              <a:ext cx="1697" cy="0"/>
            </a:xfrm>
            <a:prstGeom prst="line">
              <a:avLst/>
            </a:prstGeom>
            <a:ln w="57150" cap="flat" cmpd="sng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1" name="直接连接符 695314"/>
            <p:cNvSpPr/>
            <p:nvPr>
              <p:custDataLst>
                <p:tags r:id="rId15"/>
              </p:custDataLst>
            </p:nvPr>
          </p:nvSpPr>
          <p:spPr>
            <a:xfrm>
              <a:off x="3345" y="4493"/>
              <a:ext cx="2723" cy="0"/>
            </a:xfrm>
            <a:prstGeom prst="line">
              <a:avLst/>
            </a:prstGeom>
            <a:ln w="57150" cap="flat" cmpd="sng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2" name="直接连接符 695315"/>
            <p:cNvSpPr/>
            <p:nvPr>
              <p:custDataLst>
                <p:tags r:id="rId16"/>
              </p:custDataLst>
            </p:nvPr>
          </p:nvSpPr>
          <p:spPr>
            <a:xfrm>
              <a:off x="7995" y="2000"/>
              <a:ext cx="3855" cy="0"/>
            </a:xfrm>
            <a:prstGeom prst="line">
              <a:avLst/>
            </a:prstGeom>
            <a:ln w="571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3" name="直接连接符 695316"/>
            <p:cNvSpPr/>
            <p:nvPr>
              <p:custDataLst>
                <p:tags r:id="rId17"/>
              </p:custDataLst>
            </p:nvPr>
          </p:nvSpPr>
          <p:spPr>
            <a:xfrm>
              <a:off x="8675" y="2680"/>
              <a:ext cx="2608" cy="0"/>
            </a:xfrm>
            <a:prstGeom prst="line">
              <a:avLst/>
            </a:prstGeom>
            <a:ln w="57150" cap="flat" cmpd="sng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4" name="直接连接符 695317"/>
            <p:cNvSpPr/>
            <p:nvPr>
              <p:custDataLst>
                <p:tags r:id="rId18"/>
              </p:custDataLst>
            </p:nvPr>
          </p:nvSpPr>
          <p:spPr>
            <a:xfrm>
              <a:off x="9128" y="3360"/>
              <a:ext cx="1697" cy="0"/>
            </a:xfrm>
            <a:prstGeom prst="line">
              <a:avLst/>
            </a:prstGeom>
            <a:ln w="57150" cap="flat" cmpd="sng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5" name="直接连接符 695318"/>
            <p:cNvSpPr/>
            <p:nvPr>
              <p:custDataLst>
                <p:tags r:id="rId19"/>
              </p:custDataLst>
            </p:nvPr>
          </p:nvSpPr>
          <p:spPr>
            <a:xfrm flipV="1">
              <a:off x="9128" y="4153"/>
              <a:ext cx="2042" cy="0"/>
            </a:xfrm>
            <a:prstGeom prst="line">
              <a:avLst/>
            </a:prstGeom>
            <a:ln w="57150" cap="flat" cmpd="sng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6" name="文本框 695320"/>
            <p:cNvSpPr txBox="1"/>
            <p:nvPr>
              <p:custDataLst>
                <p:tags r:id="rId20"/>
              </p:custDataLst>
            </p:nvPr>
          </p:nvSpPr>
          <p:spPr>
            <a:xfrm>
              <a:off x="4138" y="5060"/>
              <a:ext cx="1090" cy="951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400" b="1" u="none">
                  <a:solidFill>
                    <a:srgbClr val="FC0A04"/>
                  </a:solidFill>
                  <a:latin typeface="楷体" panose="02010609060101010101" charset="-122"/>
                  <a:ea typeface="楷体" panose="02010609060101010101" charset="-122"/>
                </a:rPr>
                <a:t>甲</a:t>
              </a:r>
            </a:p>
          </p:txBody>
        </p:sp>
        <p:sp>
          <p:nvSpPr>
            <p:cNvPr id="27" name="文本框 695321"/>
            <p:cNvSpPr txBox="1"/>
            <p:nvPr>
              <p:custDataLst>
                <p:tags r:id="rId21"/>
              </p:custDataLst>
            </p:nvPr>
          </p:nvSpPr>
          <p:spPr>
            <a:xfrm>
              <a:off x="9468" y="5060"/>
              <a:ext cx="1092" cy="951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400" b="1" u="none">
                  <a:solidFill>
                    <a:srgbClr val="FC0A04"/>
                  </a:solidFill>
                  <a:latin typeface="楷体" panose="02010609060101010101" charset="-122"/>
                  <a:ea typeface="楷体" panose="02010609060101010101" charset="-122"/>
                </a:rPr>
                <a:t>乙</a:t>
              </a:r>
            </a:p>
          </p:txBody>
        </p:sp>
      </p:grpSp>
      <p:sp>
        <p:nvSpPr>
          <p:cNvPr id="67607" name="文本框 695319"/>
          <p:cNvSpPr txBox="1"/>
          <p:nvPr>
            <p:custDataLst>
              <p:tags r:id="rId3"/>
            </p:custDataLst>
          </p:nvPr>
        </p:nvSpPr>
        <p:spPr>
          <a:xfrm>
            <a:off x="3071495" y="4278630"/>
            <a:ext cx="5048885" cy="2306955"/>
          </a:xfrm>
          <a:prstGeom prst="rect">
            <a:avLst/>
          </a:prstGeom>
          <a:noFill/>
          <a:ln w="57150">
            <a:noFill/>
          </a:ln>
        </p:spPr>
        <p:txBody>
          <a:bodyPr wrap="none" anchor="t" anchorCtr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2400" u="none">
                <a:latin typeface="华文楷体" panose="02010600040101010101" pitchFamily="2" charset="-122"/>
                <a:ea typeface="华文楷体" panose="02010600040101010101" pitchFamily="2" charset="-122"/>
              </a:rPr>
              <a:t>(1)容器对桌面的压力</a:t>
            </a:r>
            <a:r>
              <a:rPr lang="zh-CN" altLang="en-US" sz="2400" u="none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</a:t>
            </a:r>
            <a:r>
              <a:rPr lang="en-US" altLang="zh-CN" sz="2400" i="1" u="none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F</a:t>
            </a:r>
            <a:r>
              <a:rPr lang="zh-CN" altLang="en-US" sz="2400" i="1" u="none" baseline="-25000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甲</a:t>
            </a:r>
            <a:r>
              <a:rPr lang="en-US" altLang="zh-CN" sz="2400" i="1" u="none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_______F</a:t>
            </a:r>
            <a:r>
              <a:rPr lang="zh-CN" altLang="en-US" sz="2400" i="1" u="none" baseline="-25000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乙</a:t>
            </a:r>
            <a:endParaRPr lang="zh-CN" altLang="en-US" sz="2400" u="none">
              <a:solidFill>
                <a:sysClr val="windowText" lastClr="00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400" u="none">
                <a:latin typeface="华文楷体" panose="02010600040101010101" pitchFamily="2" charset="-122"/>
                <a:ea typeface="华文楷体" panose="02010600040101010101" pitchFamily="2" charset="-122"/>
              </a:rPr>
              <a:t>(2)容器对桌面的压强 </a:t>
            </a:r>
            <a:r>
              <a:rPr lang="zh-CN" altLang="en-US" sz="2400" u="none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i="1" u="none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P</a:t>
            </a:r>
            <a:r>
              <a:rPr lang="zh-CN" altLang="en-US" sz="2400" i="1" u="none" baseline="-25000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甲</a:t>
            </a:r>
            <a:r>
              <a:rPr lang="en-US" altLang="zh-CN" sz="2400" i="1" u="none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_______P</a:t>
            </a:r>
            <a:r>
              <a:rPr lang="zh-CN" altLang="en-US" sz="2400" i="1" u="none" baseline="-25000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乙</a:t>
            </a:r>
            <a:endParaRPr lang="zh-CN" altLang="en-US" sz="2400" u="none" baseline="-25000">
              <a:solidFill>
                <a:sysClr val="windowText" lastClr="00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400" u="none">
                <a:latin typeface="华文楷体" panose="02010600040101010101" pitchFamily="2" charset="-122"/>
                <a:ea typeface="华文楷体" panose="02010600040101010101" pitchFamily="2" charset="-122"/>
              </a:rPr>
              <a:t>(3)液体对容器底的压强</a:t>
            </a:r>
            <a:r>
              <a:rPr lang="en-US" altLang="zh-CN" sz="2400" i="1" u="none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P</a:t>
            </a:r>
            <a:r>
              <a:rPr lang="zh-CN" altLang="en-US" sz="2400" i="1" u="none" baseline="-25000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甲</a:t>
            </a:r>
            <a:r>
              <a:rPr lang="en-US" altLang="zh-CN" sz="2400" i="1" u="none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_______P</a:t>
            </a:r>
            <a:r>
              <a:rPr lang="zh-CN" altLang="en-US" sz="2400" i="1" u="none" baseline="-25000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乙</a:t>
            </a:r>
            <a:endParaRPr lang="zh-CN" altLang="en-US" sz="2400" u="none" baseline="-25000">
              <a:solidFill>
                <a:sysClr val="windowText" lastClr="00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400" u="none">
                <a:latin typeface="华文楷体" panose="02010600040101010101" pitchFamily="2" charset="-122"/>
                <a:ea typeface="华文楷体" panose="02010600040101010101" pitchFamily="2" charset="-122"/>
              </a:rPr>
              <a:t>(4)液体对容器底的压力</a:t>
            </a:r>
            <a:r>
              <a:rPr lang="en-US" altLang="zh-CN" sz="2400" i="1" u="none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F</a:t>
            </a:r>
            <a:r>
              <a:rPr lang="zh-CN" altLang="en-US" sz="2400" i="1" u="none" baseline="-25000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甲</a:t>
            </a:r>
            <a:r>
              <a:rPr lang="en-US" altLang="zh-CN" sz="2400" i="1" u="none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_______F</a:t>
            </a:r>
            <a:r>
              <a:rPr lang="zh-CN" altLang="en-US" sz="2400" i="1" u="none" baseline="-25000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乙</a:t>
            </a:r>
          </a:p>
        </p:txBody>
      </p:sp>
      <p:sp>
        <p:nvSpPr>
          <p:cNvPr id="695323" name="矩形 695322"/>
          <p:cNvSpPr/>
          <p:nvPr>
            <p:custDataLst>
              <p:tags r:id="rId4"/>
            </p:custDataLst>
          </p:nvPr>
        </p:nvSpPr>
        <p:spPr>
          <a:xfrm>
            <a:off x="6851333" y="4317048"/>
            <a:ext cx="487680" cy="460375"/>
          </a:xfrm>
          <a:prstGeom prst="rect">
            <a:avLst/>
          </a:prstGeom>
          <a:noFill/>
          <a:ln w="57150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 u="none">
                <a:solidFill>
                  <a:srgbClr val="FC0A04"/>
                </a:solidFill>
                <a:latin typeface="Times New Roman" panose="02020603050405020304" pitchFamily="18" charset="0"/>
                <a:ea typeface="楷体" panose="02010609060101010101" charset="-122"/>
              </a:rPr>
              <a:t>＝</a:t>
            </a:r>
          </a:p>
        </p:txBody>
      </p:sp>
      <p:sp>
        <p:nvSpPr>
          <p:cNvPr id="695324" name="矩形 695323"/>
          <p:cNvSpPr/>
          <p:nvPr>
            <p:custDataLst>
              <p:tags r:id="rId5"/>
            </p:custDataLst>
          </p:nvPr>
        </p:nvSpPr>
        <p:spPr>
          <a:xfrm>
            <a:off x="6801803" y="4921250"/>
            <a:ext cx="487680" cy="460375"/>
          </a:xfrm>
          <a:prstGeom prst="rect">
            <a:avLst/>
          </a:prstGeom>
          <a:noFill/>
          <a:ln w="57150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 u="none">
                <a:solidFill>
                  <a:srgbClr val="FC0A04"/>
                </a:solidFill>
                <a:latin typeface="Times New Roman" panose="02020603050405020304" pitchFamily="18" charset="0"/>
                <a:ea typeface="楷体" panose="02010609060101010101" charset="-122"/>
              </a:rPr>
              <a:t>＜</a:t>
            </a:r>
          </a:p>
        </p:txBody>
      </p:sp>
      <p:sp>
        <p:nvSpPr>
          <p:cNvPr id="695325" name="矩形 695324"/>
          <p:cNvSpPr/>
          <p:nvPr>
            <p:custDataLst>
              <p:tags r:id="rId6"/>
            </p:custDataLst>
          </p:nvPr>
        </p:nvSpPr>
        <p:spPr>
          <a:xfrm>
            <a:off x="6938328" y="5487988"/>
            <a:ext cx="487680" cy="460375"/>
          </a:xfrm>
          <a:prstGeom prst="rect">
            <a:avLst/>
          </a:prstGeom>
          <a:noFill/>
          <a:ln w="57150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 u="none">
                <a:solidFill>
                  <a:srgbClr val="FC0A04"/>
                </a:solidFill>
                <a:latin typeface="Times New Roman" panose="02020603050405020304" pitchFamily="18" charset="0"/>
                <a:ea typeface="楷体" panose="02010609060101010101" charset="-122"/>
              </a:rPr>
              <a:t>＜</a:t>
            </a:r>
          </a:p>
        </p:txBody>
      </p:sp>
      <p:sp>
        <p:nvSpPr>
          <p:cNvPr id="695326" name="矩形 695325"/>
          <p:cNvSpPr/>
          <p:nvPr>
            <p:custDataLst>
              <p:tags r:id="rId7"/>
            </p:custDataLst>
          </p:nvPr>
        </p:nvSpPr>
        <p:spPr>
          <a:xfrm>
            <a:off x="7006590" y="6064250"/>
            <a:ext cx="487680" cy="460375"/>
          </a:xfrm>
          <a:prstGeom prst="rect">
            <a:avLst/>
          </a:prstGeom>
          <a:noFill/>
          <a:ln w="57150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 u="none">
                <a:solidFill>
                  <a:srgbClr val="FC0A04"/>
                </a:solidFill>
                <a:latin typeface="Times New Roman" panose="02020603050405020304" pitchFamily="18" charset="0"/>
                <a:ea typeface="楷体" panose="02010609060101010101" charset="-122"/>
              </a:rPr>
              <a:t>＞</a:t>
            </a:r>
          </a:p>
        </p:txBody>
      </p:sp>
      <p:sp>
        <p:nvSpPr>
          <p:cNvPr id="28" name="文本框 698401"/>
          <p:cNvSpPr/>
          <p:nvPr>
            <p:custDataLst>
              <p:tags r:id="rId8"/>
            </p:custDataLst>
          </p:nvPr>
        </p:nvSpPr>
        <p:spPr>
          <a:xfrm>
            <a:off x="2207260" y="1052830"/>
            <a:ext cx="8126730" cy="64516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ysClr val="windowText" lastClr="000000"/>
                </a:solidFill>
                <a:latin typeface="等线 Light" panose="02010600030101010101" charset="-122"/>
                <a:ea typeface="+mn-ea"/>
                <a:cs typeface="+mn-ea"/>
              </a:defRPr>
            </a:lvl1pPr>
          </a:lstStyle>
          <a:p>
            <a:pPr lvl="0" algn="ctr">
              <a:buClrTx/>
              <a:buSzTx/>
            </a:pPr>
            <a:r>
              <a:rPr lang="zh-CN" altLang="en-US" sz="28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+mn-ea"/>
              </a:rPr>
              <a:t>如图所示，桌面上的容器由甲图倒放至乙图。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5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5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95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95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5323" grpId="0"/>
      <p:bldP spid="695324" grpId="0"/>
      <p:bldP spid="695325" grpId="0"/>
      <p:bldP spid="6953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62890" y="332740"/>
            <a:ext cx="92087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</a:t>
            </a:r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液体对容器底的压力与液体自身重力的关系</a:t>
            </a:r>
            <a:endParaRPr lang="zh-CN" altLang="en-US" sz="32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" name="文本框 698401"/>
          <p:cNvSpPr/>
          <p:nvPr>
            <p:custDataLst>
              <p:tags r:id="rId2"/>
            </p:custDataLst>
          </p:nvPr>
        </p:nvSpPr>
        <p:spPr>
          <a:xfrm>
            <a:off x="2686050" y="1124585"/>
            <a:ext cx="7289800" cy="64516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ysClr val="windowText" lastClr="000000"/>
                </a:solidFill>
                <a:latin typeface="等线 Light" panose="02010600030101010101" charset="-122"/>
                <a:ea typeface="+mn-ea"/>
                <a:cs typeface="+mn-ea"/>
              </a:defRPr>
            </a:lvl1pPr>
          </a:lstStyle>
          <a:p>
            <a:pPr lvl="0" algn="ctr">
              <a:buClrTx/>
              <a:buSzTx/>
            </a:pPr>
            <a:r>
              <a:rPr lang="zh-CN" altLang="en-US" sz="280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  <a:sym typeface="+mn-ea"/>
              </a:rPr>
              <a:t>如图所示，桌面上的容器由甲图倒放至乙图。</a:t>
            </a:r>
          </a:p>
        </p:txBody>
      </p:sp>
      <p:grpSp>
        <p:nvGrpSpPr>
          <p:cNvPr id="2" name="组合 1"/>
          <p:cNvGrpSpPr/>
          <p:nvPr>
            <p:custDataLst>
              <p:tags r:id="rId3"/>
            </p:custDataLst>
          </p:nvPr>
        </p:nvGrpSpPr>
        <p:grpSpPr>
          <a:xfrm>
            <a:off x="3431401" y="1929765"/>
            <a:ext cx="5791835" cy="2240306"/>
            <a:chOff x="1303" y="978"/>
            <a:chExt cx="11680" cy="5138"/>
          </a:xfrm>
        </p:grpSpPr>
        <p:sp>
          <p:nvSpPr>
            <p:cNvPr id="68609" name="任意多边形 696321"/>
            <p:cNvSpPr/>
            <p:nvPr>
              <p:custDataLst>
                <p:tags r:id="rId9"/>
              </p:custDataLst>
            </p:nvPr>
          </p:nvSpPr>
          <p:spPr>
            <a:xfrm>
              <a:off x="7768" y="978"/>
              <a:ext cx="4537" cy="3970"/>
            </a:xfrm>
            <a:custGeom>
              <a:avLst/>
              <a:gdLst/>
              <a:ahLst/>
              <a:cxnLst>
                <a:cxn ang="0">
                  <a:pos x="18900" y="10800"/>
                </a:cxn>
                <a:cxn ang="90">
                  <a:pos x="10800" y="21600"/>
                </a:cxn>
                <a:cxn ang="180">
                  <a:pos x="2700" y="10800"/>
                </a:cxn>
                <a:cxn ang="270">
                  <a:pos x="10800" y="0"/>
                </a:cxn>
              </a:cxnLst>
              <a:rect l="l" t="t" r="r" b="b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5715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68610" name="任意多边形 696322"/>
            <p:cNvSpPr/>
            <p:nvPr>
              <p:custDataLst>
                <p:tags r:id="rId10"/>
              </p:custDataLst>
            </p:nvPr>
          </p:nvSpPr>
          <p:spPr>
            <a:xfrm rot="10800000">
              <a:off x="2325" y="978"/>
              <a:ext cx="4538" cy="3970"/>
            </a:xfrm>
            <a:custGeom>
              <a:avLst/>
              <a:gdLst/>
              <a:ahLst/>
              <a:cxnLst>
                <a:cxn ang="0">
                  <a:pos x="18900" y="10800"/>
                </a:cxn>
                <a:cxn ang="90">
                  <a:pos x="10800" y="21600"/>
                </a:cxn>
                <a:cxn ang="180">
                  <a:pos x="2700" y="10800"/>
                </a:cxn>
                <a:cxn ang="270">
                  <a:pos x="10800" y="0"/>
                </a:cxn>
              </a:cxnLst>
              <a:rect l="l" t="t" r="r" b="b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 w="5715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 sz="2400">
                <a:latin typeface="楷体" panose="02010609060101010101" charset="-122"/>
                <a:ea typeface="楷体" panose="02010609060101010101" charset="-122"/>
              </a:endParaRPr>
            </a:p>
          </p:txBody>
        </p:sp>
        <p:grpSp>
          <p:nvGrpSpPr>
            <p:cNvPr id="68611" name="Group 15"/>
            <p:cNvGrpSpPr/>
            <p:nvPr>
              <p:custDataLst>
                <p:tags r:id="rId11"/>
              </p:custDataLst>
            </p:nvPr>
          </p:nvGrpSpPr>
          <p:grpSpPr>
            <a:xfrm rot="-5400000">
              <a:off x="7085" y="-835"/>
              <a:ext cx="115" cy="11680"/>
              <a:chOff x="1200" y="336"/>
              <a:chExt cx="96" cy="1632"/>
            </a:xfrm>
          </p:grpSpPr>
          <p:sp>
            <p:nvSpPr>
              <p:cNvPr id="68612" name="Line 4"/>
              <p:cNvSpPr/>
              <p:nvPr>
                <p:custDataLst>
                  <p:tags r:id="rId24"/>
                </p:custDataLst>
              </p:nvPr>
            </p:nvSpPr>
            <p:spPr>
              <a:xfrm flipH="1">
                <a:off x="1296" y="336"/>
                <a:ext cx="0" cy="1632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68613" name="Line 5"/>
              <p:cNvSpPr/>
              <p:nvPr>
                <p:custDataLst>
                  <p:tags r:id="rId25"/>
                </p:custDataLst>
              </p:nvPr>
            </p:nvSpPr>
            <p:spPr>
              <a:xfrm flipH="1" flipV="1">
                <a:off x="1200" y="528"/>
                <a:ext cx="96" cy="144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68614" name="Line 6"/>
              <p:cNvSpPr/>
              <p:nvPr>
                <p:custDataLst>
                  <p:tags r:id="rId26"/>
                </p:custDataLst>
              </p:nvPr>
            </p:nvSpPr>
            <p:spPr>
              <a:xfrm flipH="1" flipV="1">
                <a:off x="1200" y="1152"/>
                <a:ext cx="96" cy="144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68615" name="Line 7"/>
              <p:cNvSpPr/>
              <p:nvPr>
                <p:custDataLst>
                  <p:tags r:id="rId27"/>
                </p:custDataLst>
              </p:nvPr>
            </p:nvSpPr>
            <p:spPr>
              <a:xfrm flipH="1" flipV="1">
                <a:off x="1200" y="720"/>
                <a:ext cx="96" cy="144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68616" name="Line 8"/>
              <p:cNvSpPr/>
              <p:nvPr>
                <p:custDataLst>
                  <p:tags r:id="rId28"/>
                </p:custDataLst>
              </p:nvPr>
            </p:nvSpPr>
            <p:spPr>
              <a:xfrm flipH="1" flipV="1">
                <a:off x="1200" y="864"/>
                <a:ext cx="96" cy="144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68617" name="Line 9"/>
              <p:cNvSpPr/>
              <p:nvPr>
                <p:custDataLst>
                  <p:tags r:id="rId29"/>
                </p:custDataLst>
              </p:nvPr>
            </p:nvSpPr>
            <p:spPr>
              <a:xfrm flipH="1" flipV="1">
                <a:off x="1200" y="1008"/>
                <a:ext cx="96" cy="144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68618" name="Line 10"/>
              <p:cNvSpPr/>
              <p:nvPr>
                <p:custDataLst>
                  <p:tags r:id="rId30"/>
                </p:custDataLst>
              </p:nvPr>
            </p:nvSpPr>
            <p:spPr>
              <a:xfrm flipH="1" flipV="1">
                <a:off x="1200" y="1632"/>
                <a:ext cx="96" cy="144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68619" name="Line 11"/>
              <p:cNvSpPr/>
              <p:nvPr>
                <p:custDataLst>
                  <p:tags r:id="rId31"/>
                </p:custDataLst>
              </p:nvPr>
            </p:nvSpPr>
            <p:spPr>
              <a:xfrm flipH="1" flipV="1">
                <a:off x="1200" y="1776"/>
                <a:ext cx="96" cy="144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68620" name="Line 12"/>
              <p:cNvSpPr/>
              <p:nvPr>
                <p:custDataLst>
                  <p:tags r:id="rId32"/>
                </p:custDataLst>
              </p:nvPr>
            </p:nvSpPr>
            <p:spPr>
              <a:xfrm flipH="1" flipV="1">
                <a:off x="1200" y="1440"/>
                <a:ext cx="96" cy="144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68621" name="Line 13"/>
              <p:cNvSpPr/>
              <p:nvPr>
                <p:custDataLst>
                  <p:tags r:id="rId33"/>
                </p:custDataLst>
              </p:nvPr>
            </p:nvSpPr>
            <p:spPr>
              <a:xfrm flipH="1" flipV="1">
                <a:off x="1200" y="1296"/>
                <a:ext cx="96" cy="144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68622" name="Line 14"/>
              <p:cNvSpPr/>
              <p:nvPr>
                <p:custDataLst>
                  <p:tags r:id="rId34"/>
                </p:custDataLst>
              </p:nvPr>
            </p:nvSpPr>
            <p:spPr>
              <a:xfrm flipH="1" flipV="1">
                <a:off x="1200" y="384"/>
                <a:ext cx="96" cy="144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sp>
          <p:nvSpPr>
            <p:cNvPr id="68623" name="直接连接符 696335"/>
            <p:cNvSpPr/>
            <p:nvPr>
              <p:custDataLst>
                <p:tags r:id="rId12"/>
              </p:custDataLst>
            </p:nvPr>
          </p:nvSpPr>
          <p:spPr>
            <a:xfrm>
              <a:off x="3345" y="2905"/>
              <a:ext cx="2608" cy="0"/>
            </a:xfrm>
            <a:prstGeom prst="line">
              <a:avLst/>
            </a:prstGeom>
            <a:ln w="57150" cap="flat" cmpd="sng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8624" name="直接连接符 696336"/>
            <p:cNvSpPr/>
            <p:nvPr>
              <p:custDataLst>
                <p:tags r:id="rId13"/>
              </p:custDataLst>
            </p:nvPr>
          </p:nvSpPr>
          <p:spPr>
            <a:xfrm>
              <a:off x="3798" y="3585"/>
              <a:ext cx="1697" cy="0"/>
            </a:xfrm>
            <a:prstGeom prst="line">
              <a:avLst/>
            </a:prstGeom>
            <a:ln w="57150" cap="flat" cmpd="sng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8625" name="直接连接符 696337"/>
            <p:cNvSpPr/>
            <p:nvPr>
              <p:custDataLst>
                <p:tags r:id="rId14"/>
              </p:custDataLst>
            </p:nvPr>
          </p:nvSpPr>
          <p:spPr>
            <a:xfrm>
              <a:off x="3230" y="4265"/>
              <a:ext cx="2723" cy="0"/>
            </a:xfrm>
            <a:prstGeom prst="line">
              <a:avLst/>
            </a:prstGeom>
            <a:ln w="57150" cap="flat" cmpd="sng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8626" name="直接连接符 696338"/>
            <p:cNvSpPr/>
            <p:nvPr>
              <p:custDataLst>
                <p:tags r:id="rId15"/>
              </p:custDataLst>
            </p:nvPr>
          </p:nvSpPr>
          <p:spPr>
            <a:xfrm>
              <a:off x="8900" y="2678"/>
              <a:ext cx="2268" cy="2"/>
            </a:xfrm>
            <a:prstGeom prst="line">
              <a:avLst/>
            </a:prstGeom>
            <a:ln w="57150" cap="flat" cmpd="sng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8627" name="直接连接符 696339"/>
            <p:cNvSpPr/>
            <p:nvPr>
              <p:custDataLst>
                <p:tags r:id="rId16"/>
              </p:custDataLst>
            </p:nvPr>
          </p:nvSpPr>
          <p:spPr>
            <a:xfrm>
              <a:off x="9240" y="3360"/>
              <a:ext cx="1698" cy="0"/>
            </a:xfrm>
            <a:prstGeom prst="line">
              <a:avLst/>
            </a:prstGeom>
            <a:ln w="57150" cap="flat" cmpd="sng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8628" name="直接连接符 696340"/>
            <p:cNvSpPr/>
            <p:nvPr>
              <p:custDataLst>
                <p:tags r:id="rId17"/>
              </p:custDataLst>
            </p:nvPr>
          </p:nvSpPr>
          <p:spPr>
            <a:xfrm flipV="1">
              <a:off x="9015" y="4153"/>
              <a:ext cx="2043" cy="0"/>
            </a:xfrm>
            <a:prstGeom prst="line">
              <a:avLst/>
            </a:prstGeom>
            <a:ln w="57150" cap="flat" cmpd="sng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8630" name="文本框 696342"/>
            <p:cNvSpPr txBox="1"/>
            <p:nvPr>
              <p:custDataLst>
                <p:tags r:id="rId18"/>
              </p:custDataLst>
            </p:nvPr>
          </p:nvSpPr>
          <p:spPr>
            <a:xfrm>
              <a:off x="4138" y="5060"/>
              <a:ext cx="1090" cy="1056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400" b="1" u="none">
                  <a:solidFill>
                    <a:srgbClr val="FC0A04"/>
                  </a:solidFill>
                  <a:latin typeface="楷体" panose="02010609060101010101" charset="-122"/>
                  <a:ea typeface="楷体" panose="02010609060101010101" charset="-122"/>
                </a:rPr>
                <a:t>甲</a:t>
              </a:r>
            </a:p>
          </p:txBody>
        </p:sp>
        <p:sp>
          <p:nvSpPr>
            <p:cNvPr id="68631" name="文本框 696343"/>
            <p:cNvSpPr txBox="1"/>
            <p:nvPr>
              <p:custDataLst>
                <p:tags r:id="rId19"/>
              </p:custDataLst>
            </p:nvPr>
          </p:nvSpPr>
          <p:spPr>
            <a:xfrm>
              <a:off x="9468" y="5060"/>
              <a:ext cx="1092" cy="1056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400" b="1" u="none">
                  <a:solidFill>
                    <a:srgbClr val="FC0A04"/>
                  </a:solidFill>
                  <a:latin typeface="楷体" panose="02010609060101010101" charset="-122"/>
                  <a:ea typeface="楷体" panose="02010609060101010101" charset="-122"/>
                </a:rPr>
                <a:t>乙</a:t>
              </a:r>
            </a:p>
          </p:txBody>
        </p:sp>
        <p:sp>
          <p:nvSpPr>
            <p:cNvPr id="68636" name="直接连接符 696349"/>
            <p:cNvSpPr/>
            <p:nvPr>
              <p:custDataLst>
                <p:tags r:id="rId20"/>
              </p:custDataLst>
            </p:nvPr>
          </p:nvSpPr>
          <p:spPr>
            <a:xfrm flipV="1">
              <a:off x="3685" y="2225"/>
              <a:ext cx="2155" cy="0"/>
            </a:xfrm>
            <a:prstGeom prst="line">
              <a:avLst/>
            </a:prstGeom>
            <a:ln w="57150" cap="flat" cmpd="sng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8637" name="直接连接符 696350"/>
            <p:cNvSpPr/>
            <p:nvPr>
              <p:custDataLst>
                <p:tags r:id="rId21"/>
              </p:custDataLst>
            </p:nvPr>
          </p:nvSpPr>
          <p:spPr>
            <a:xfrm>
              <a:off x="3573" y="1430"/>
              <a:ext cx="2040" cy="0"/>
            </a:xfrm>
            <a:prstGeom prst="line">
              <a:avLst/>
            </a:prstGeom>
            <a:ln w="57150" cap="flat" cmpd="sng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8638" name="直接连接符 696351"/>
            <p:cNvSpPr/>
            <p:nvPr>
              <p:custDataLst>
                <p:tags r:id="rId22"/>
              </p:custDataLst>
            </p:nvPr>
          </p:nvSpPr>
          <p:spPr>
            <a:xfrm>
              <a:off x="8448" y="1998"/>
              <a:ext cx="3175" cy="0"/>
            </a:xfrm>
            <a:prstGeom prst="line">
              <a:avLst/>
            </a:prstGeom>
            <a:ln w="57150" cap="flat" cmpd="sng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8639" name="直接连接符 696352"/>
            <p:cNvSpPr/>
            <p:nvPr>
              <p:custDataLst>
                <p:tags r:id="rId23"/>
              </p:custDataLst>
            </p:nvPr>
          </p:nvSpPr>
          <p:spPr>
            <a:xfrm>
              <a:off x="8788" y="1318"/>
              <a:ext cx="2607" cy="0"/>
            </a:xfrm>
            <a:prstGeom prst="line">
              <a:avLst/>
            </a:prstGeom>
            <a:ln w="57150" cap="flat" cmpd="sng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29" name="文本框 696341"/>
          <p:cNvSpPr txBox="1"/>
          <p:nvPr>
            <p:custDataLst>
              <p:tags r:id="rId4"/>
            </p:custDataLst>
          </p:nvPr>
        </p:nvSpPr>
        <p:spPr>
          <a:xfrm>
            <a:off x="4003675" y="4305300"/>
            <a:ext cx="5048885" cy="2306955"/>
          </a:xfrm>
          <a:prstGeom prst="rect">
            <a:avLst/>
          </a:prstGeom>
          <a:noFill/>
          <a:ln w="57150">
            <a:noFill/>
          </a:ln>
        </p:spPr>
        <p:txBody>
          <a:bodyPr wrap="none" anchor="t" anchorCtr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2400" u="none">
                <a:latin typeface="华文楷体" panose="02010600040101010101" pitchFamily="2" charset="-122"/>
                <a:ea typeface="华文楷体" panose="02010600040101010101" pitchFamily="2" charset="-122"/>
              </a:rPr>
              <a:t>(1)容器对桌面的压力</a:t>
            </a:r>
            <a:r>
              <a:rPr lang="zh-CN" altLang="en-US" sz="2400" u="none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</a:t>
            </a:r>
            <a:r>
              <a:rPr lang="en-US" altLang="zh-CN" sz="2400" i="1" u="none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F</a:t>
            </a:r>
            <a:r>
              <a:rPr lang="zh-CN" altLang="en-US" sz="2400" i="1" u="none" baseline="-25000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甲</a:t>
            </a:r>
            <a:r>
              <a:rPr lang="en-US" altLang="zh-CN" sz="2400" i="1" u="none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_______F</a:t>
            </a:r>
            <a:r>
              <a:rPr lang="zh-CN" altLang="en-US" sz="2400" i="1" u="none" baseline="-25000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乙</a:t>
            </a:r>
          </a:p>
          <a:p>
            <a:pPr indent="0" fontAlgn="auto">
              <a:lnSpc>
                <a:spcPct val="150000"/>
              </a:lnSpc>
            </a:pPr>
            <a:r>
              <a:rPr lang="zh-CN" altLang="en-US" sz="2400" u="none">
                <a:latin typeface="华文楷体" panose="02010600040101010101" pitchFamily="2" charset="-122"/>
                <a:ea typeface="华文楷体" panose="02010600040101010101" pitchFamily="2" charset="-122"/>
              </a:rPr>
              <a:t>(2)容器对桌面的压强</a:t>
            </a:r>
            <a:r>
              <a:rPr lang="zh-CN" altLang="en-US" sz="2400" u="none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</a:t>
            </a:r>
            <a:r>
              <a:rPr lang="en-US" altLang="zh-CN" sz="2400" i="1" u="none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P</a:t>
            </a:r>
            <a:r>
              <a:rPr lang="zh-CN" altLang="en-US" sz="2400" i="1" u="none" baseline="-25000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甲</a:t>
            </a:r>
            <a:r>
              <a:rPr lang="en-US" altLang="zh-CN" sz="2400" i="1" u="none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_______P</a:t>
            </a:r>
            <a:r>
              <a:rPr lang="zh-CN" altLang="en-US" sz="2400" i="1" u="none" baseline="-25000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乙</a:t>
            </a:r>
            <a:endParaRPr lang="zh-CN" altLang="en-US" sz="2400" u="none" baseline="-25000">
              <a:solidFill>
                <a:sysClr val="windowText" lastClr="00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400" u="none">
                <a:latin typeface="华文楷体" panose="02010600040101010101" pitchFamily="2" charset="-122"/>
                <a:ea typeface="华文楷体" panose="02010600040101010101" pitchFamily="2" charset="-122"/>
              </a:rPr>
              <a:t>(3)液体对容器底的压强</a:t>
            </a:r>
            <a:r>
              <a:rPr lang="en-US" altLang="zh-CN" sz="2400" i="1" u="none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P</a:t>
            </a:r>
            <a:r>
              <a:rPr lang="zh-CN" altLang="en-US" sz="2400" i="1" u="none" baseline="-25000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甲</a:t>
            </a:r>
            <a:r>
              <a:rPr lang="en-US" altLang="zh-CN" sz="2400" i="1" u="none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_______P</a:t>
            </a:r>
            <a:r>
              <a:rPr lang="zh-CN" altLang="en-US" sz="2400" i="1" u="none" baseline="-25000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乙</a:t>
            </a:r>
            <a:endParaRPr lang="zh-CN" altLang="en-US" sz="2400" u="none" baseline="-25000">
              <a:solidFill>
                <a:sysClr val="windowText" lastClr="00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400" u="none">
                <a:latin typeface="华文楷体" panose="02010600040101010101" pitchFamily="2" charset="-122"/>
                <a:ea typeface="华文楷体" panose="02010600040101010101" pitchFamily="2" charset="-122"/>
              </a:rPr>
              <a:t>(4)液体对容器底的压力</a:t>
            </a:r>
            <a:r>
              <a:rPr lang="en-US" altLang="zh-CN" sz="2400" i="1" u="none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F</a:t>
            </a:r>
            <a:r>
              <a:rPr lang="zh-CN" altLang="en-US" sz="2400" i="1" u="none" baseline="-25000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甲</a:t>
            </a:r>
            <a:r>
              <a:rPr lang="en-US" altLang="zh-CN" sz="2400" i="1" u="none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_______F</a:t>
            </a:r>
            <a:r>
              <a:rPr lang="zh-CN" altLang="en-US" sz="2400" i="1" u="none" baseline="-25000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乙</a:t>
            </a:r>
          </a:p>
        </p:txBody>
      </p:sp>
      <p:sp>
        <p:nvSpPr>
          <p:cNvPr id="696345" name="矩形 696344"/>
          <p:cNvSpPr/>
          <p:nvPr>
            <p:custDataLst>
              <p:tags r:id="rId5"/>
            </p:custDataLst>
          </p:nvPr>
        </p:nvSpPr>
        <p:spPr>
          <a:xfrm>
            <a:off x="7697470" y="4404995"/>
            <a:ext cx="488950" cy="460375"/>
          </a:xfrm>
          <a:prstGeom prst="rect">
            <a:avLst/>
          </a:prstGeom>
          <a:noFill/>
          <a:ln w="57150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 b="1" u="none">
                <a:solidFill>
                  <a:srgbClr val="FC0A0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＝</a:t>
            </a:r>
          </a:p>
        </p:txBody>
      </p:sp>
      <p:sp>
        <p:nvSpPr>
          <p:cNvPr id="30" name="矩形 29"/>
          <p:cNvSpPr/>
          <p:nvPr>
            <p:custDataLst>
              <p:tags r:id="rId6"/>
            </p:custDataLst>
          </p:nvPr>
        </p:nvSpPr>
        <p:spPr>
          <a:xfrm>
            <a:off x="7769225" y="5006658"/>
            <a:ext cx="487680" cy="460375"/>
          </a:xfrm>
          <a:prstGeom prst="rect">
            <a:avLst/>
          </a:prstGeom>
          <a:noFill/>
          <a:ln w="57150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 u="none">
                <a:solidFill>
                  <a:srgbClr val="FC0A04"/>
                </a:solidFill>
                <a:latin typeface="Times New Roman" panose="02020603050405020304" pitchFamily="18" charset="0"/>
                <a:ea typeface="楷体" panose="02010609060101010101" charset="-122"/>
              </a:rPr>
              <a:t>＜</a:t>
            </a:r>
          </a:p>
        </p:txBody>
      </p:sp>
      <p:sp>
        <p:nvSpPr>
          <p:cNvPr id="31" name="矩形 30"/>
          <p:cNvSpPr/>
          <p:nvPr>
            <p:custDataLst>
              <p:tags r:id="rId7"/>
            </p:custDataLst>
          </p:nvPr>
        </p:nvSpPr>
        <p:spPr>
          <a:xfrm>
            <a:off x="7858760" y="5608955"/>
            <a:ext cx="487680" cy="460375"/>
          </a:xfrm>
          <a:prstGeom prst="rect">
            <a:avLst/>
          </a:prstGeom>
          <a:noFill/>
          <a:ln w="57150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 u="none">
                <a:solidFill>
                  <a:srgbClr val="FC0A04"/>
                </a:solidFill>
                <a:latin typeface="Times New Roman" panose="02020603050405020304" pitchFamily="18" charset="0"/>
                <a:ea typeface="楷体" panose="02010609060101010101" charset="-122"/>
              </a:rPr>
              <a:t>＝</a:t>
            </a:r>
          </a:p>
        </p:txBody>
      </p:sp>
      <p:sp>
        <p:nvSpPr>
          <p:cNvPr id="32" name="矩形 31"/>
          <p:cNvSpPr/>
          <p:nvPr>
            <p:custDataLst>
              <p:tags r:id="rId8"/>
            </p:custDataLst>
          </p:nvPr>
        </p:nvSpPr>
        <p:spPr>
          <a:xfrm>
            <a:off x="7878128" y="6086793"/>
            <a:ext cx="487680" cy="460375"/>
          </a:xfrm>
          <a:prstGeom prst="rect">
            <a:avLst/>
          </a:prstGeom>
          <a:noFill/>
          <a:ln w="57150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 u="none">
                <a:solidFill>
                  <a:srgbClr val="FC0A04"/>
                </a:solidFill>
                <a:latin typeface="Times New Roman" panose="02020603050405020304" pitchFamily="18" charset="0"/>
                <a:ea typeface="楷体" panose="02010609060101010101" charset="-122"/>
              </a:rPr>
              <a:t>＞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5" grpId="0"/>
      <p:bldP spid="30" grpId="0"/>
      <p:bldP spid="31" grpId="0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62890" y="332740"/>
            <a:ext cx="29476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三、</a:t>
            </a:r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课堂小结</a:t>
            </a:r>
            <a:endParaRPr lang="zh-CN" altLang="en-US" sz="32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" name="Text Box 2"/>
          <p:cNvSpPr txBox="1"/>
          <p:nvPr>
            <p:custDataLst>
              <p:tags r:id="rId2"/>
            </p:custDataLst>
          </p:nvPr>
        </p:nvSpPr>
        <p:spPr>
          <a:xfrm>
            <a:off x="693158" y="1969099"/>
            <a:ext cx="605689" cy="1252561"/>
          </a:xfrm>
          <a:prstGeom prst="roundRect">
            <a:avLst/>
          </a:prstGeom>
          <a:solidFill>
            <a:srgbClr val="0252A4"/>
          </a:solidFill>
          <a:ln w="9525">
            <a:noFill/>
          </a:ln>
        </p:spPr>
        <p:txBody>
          <a:bodyPr vert="eaVert" wrap="square"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zh-CN" altLang="en-US" sz="2400" b="1">
                <a:solidFill>
                  <a:srgbClr val="F9FBF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连通器</a:t>
            </a:r>
            <a:endParaRPr lang="zh-CN" altLang="zh-CN" sz="220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左大括号 116752"/>
          <p:cNvSpPr/>
          <p:nvPr>
            <p:custDataLst>
              <p:tags r:id="rId3"/>
            </p:custDataLst>
          </p:nvPr>
        </p:nvSpPr>
        <p:spPr>
          <a:xfrm>
            <a:off x="1380580" y="1660795"/>
            <a:ext cx="328531" cy="1869170"/>
          </a:xfrm>
          <a:prstGeom prst="leftBrace">
            <a:avLst>
              <a:gd name="adj1" fmla="val 62500"/>
              <a:gd name="adj2" fmla="val 50000"/>
            </a:avLst>
          </a:prstGeom>
          <a:noFill/>
          <a:ln w="28575" cap="flat" cmpd="sng" algn="ctr">
            <a:solidFill>
              <a:srgbClr val="00206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t"/>
          <a:lstStyle/>
          <a:p>
            <a:pPr algn="ctr"/>
            <a:endParaRPr lang="zh-CN" altLang="en-US" sz="2200">
              <a:ln>
                <a:solidFill>
                  <a:srgbClr val="00B050"/>
                </a:solidFill>
              </a:ln>
              <a:solidFill>
                <a:sysClr val="windowText" lastClr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9" name="文本框 38"/>
          <p:cNvSpPr txBox="1"/>
          <p:nvPr>
            <p:custDataLst>
              <p:tags r:id="rId4"/>
            </p:custDataLst>
          </p:nvPr>
        </p:nvSpPr>
        <p:spPr bwMode="auto">
          <a:xfrm>
            <a:off x="1712739" y="1445350"/>
            <a:ext cx="6380971" cy="42989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rtlCol="0" anchor="t" anchorCtr="0" compatLnSpc="0">
            <a:spAutoFit/>
          </a:bodyPr>
          <a:lstStyle>
            <a:lvl1pPr indent="26860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265" lvl="0" indent="-342265" algn="l">
              <a:lnSpc>
                <a:spcPts val="3300"/>
              </a:lnSpc>
              <a:spcBef>
                <a:spcPct val="50000"/>
              </a:spcBef>
              <a:buClrTx/>
              <a:buSzTx/>
            </a:pPr>
            <a:r>
              <a:rPr lang="en-US" altLang="zh-CN" sz="26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①连通器：上端开口、下端连通的容器。</a:t>
            </a:r>
          </a:p>
        </p:txBody>
      </p:sp>
      <p:sp>
        <p:nvSpPr>
          <p:cNvPr id="43" name="文本框 42"/>
          <p:cNvSpPr txBox="1"/>
          <p:nvPr>
            <p:custDataLst>
              <p:tags r:id="rId5"/>
            </p:custDataLst>
          </p:nvPr>
        </p:nvSpPr>
        <p:spPr bwMode="auto">
          <a:xfrm>
            <a:off x="1708785" y="1880235"/>
            <a:ext cx="7858760" cy="93726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rtlCol="0" anchor="t" anchorCtr="0" compatLnSpc="0">
            <a:spAutoFit/>
          </a:bodyPr>
          <a:lstStyle>
            <a:lvl1pPr indent="26860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265" lvl="0" indent="-342265" algn="l">
              <a:lnSpc>
                <a:spcPts val="3300"/>
              </a:lnSpc>
              <a:spcBef>
                <a:spcPct val="50000"/>
              </a:spcBef>
              <a:buClrTx/>
              <a:buSzTx/>
            </a:pPr>
            <a:r>
              <a:rPr lang="en-US" altLang="zh-CN" sz="26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②连通器原理：连通器里装同种液体，当液体不流动时，连通器各部分中的液面高度总是相平的。</a:t>
            </a:r>
          </a:p>
        </p:txBody>
      </p:sp>
      <p:sp>
        <p:nvSpPr>
          <p:cNvPr id="45" name="Text Box 16"/>
          <p:cNvSpPr txBox="1"/>
          <p:nvPr>
            <p:custDataLst>
              <p:tags r:id="rId6"/>
            </p:custDataLst>
          </p:nvPr>
        </p:nvSpPr>
        <p:spPr bwMode="auto">
          <a:xfrm>
            <a:off x="1708565" y="2759962"/>
            <a:ext cx="7027130" cy="93726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rtlCol="0" anchor="t" anchorCtr="0" compatLnSpc="0">
            <a:spAutoFit/>
          </a:bodyPr>
          <a:lstStyle>
            <a:lvl1pPr indent="26860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265" lvl="0" indent="-342265" algn="l">
              <a:lnSpc>
                <a:spcPts val="3300"/>
              </a:lnSpc>
              <a:spcBef>
                <a:spcPct val="50000"/>
              </a:spcBef>
              <a:buClrTx/>
              <a:buSzTx/>
            </a:pPr>
            <a:r>
              <a:rPr lang="en-US" altLang="zh-CN" sz="26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③连通器的应用：船闸、茶壶、锅炉水位计、回水弯、牲畜自动饮水器等。</a:t>
            </a:r>
          </a:p>
        </p:txBody>
      </p:sp>
      <p:sp>
        <p:nvSpPr>
          <p:cNvPr id="46" name="Text Box 2"/>
          <p:cNvSpPr txBox="1"/>
          <p:nvPr>
            <p:custDataLst>
              <p:tags r:id="rId7"/>
            </p:custDataLst>
          </p:nvPr>
        </p:nvSpPr>
        <p:spPr>
          <a:xfrm>
            <a:off x="692623" y="4149093"/>
            <a:ext cx="605689" cy="1757444"/>
          </a:xfrm>
          <a:prstGeom prst="roundRect">
            <a:avLst/>
          </a:prstGeom>
          <a:solidFill>
            <a:srgbClr val="02B3C5"/>
          </a:solidFill>
          <a:ln w="9525">
            <a:noFill/>
          </a:ln>
        </p:spPr>
        <p:txBody>
          <a:bodyPr vert="eaVert" wrap="square" anchor="t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zh-CN" altLang="en-US" sz="2400" b="1">
                <a:solidFill>
                  <a:srgbClr val="F9FBFA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液体的压力</a:t>
            </a:r>
            <a:endParaRPr lang="zh-CN" altLang="zh-CN" sz="220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左大括号 116752"/>
          <p:cNvSpPr/>
          <p:nvPr>
            <p:custDataLst>
              <p:tags r:id="rId8"/>
            </p:custDataLst>
          </p:nvPr>
        </p:nvSpPr>
        <p:spPr>
          <a:xfrm>
            <a:off x="1444080" y="4076970"/>
            <a:ext cx="328531" cy="1869170"/>
          </a:xfrm>
          <a:prstGeom prst="leftBrace">
            <a:avLst>
              <a:gd name="adj1" fmla="val 62500"/>
              <a:gd name="adj2" fmla="val 50000"/>
            </a:avLst>
          </a:prstGeom>
          <a:noFill/>
          <a:ln w="28575" cap="flat" cmpd="sng" algn="ctr">
            <a:solidFill>
              <a:srgbClr val="00206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t"/>
          <a:lstStyle/>
          <a:p>
            <a:pPr algn="ctr"/>
            <a:endParaRPr lang="zh-CN" altLang="en-US" sz="2200">
              <a:ln>
                <a:solidFill>
                  <a:srgbClr val="00B050"/>
                </a:solidFill>
              </a:ln>
              <a:solidFill>
                <a:sysClr val="windowText" lastClr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9"/>
            </p:custDataLst>
          </p:nvPr>
        </p:nvGraphicFramePr>
        <p:xfrm>
          <a:off x="1775460" y="3796138"/>
          <a:ext cx="8536305" cy="2685415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2621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8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1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4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389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容器形状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02B3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b="1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02B3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b="1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02B3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2400" b="1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solidFill>
                      <a:srgbClr val="02B3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特点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02B3C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柱形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02B3C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口大底小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02B3C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口小底大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02B3C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1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容器底所受压力与液体重力的关系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02B3C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i="1">
                          <a:latin typeface="华文楷体" panose="02010600040101010101" pitchFamily="2" charset="-122"/>
                          <a:ea typeface="华文楷体" panose="02010600040101010101" pitchFamily="2" charset="-122"/>
                          <a:sym typeface="+mn-ea"/>
                        </a:rPr>
                        <a:t>F=G</a:t>
                      </a:r>
                      <a:r>
                        <a:rPr lang="zh-CN" altLang="en-US" sz="2400" b="1" i="1" baseline="-25000">
                          <a:latin typeface="华文楷体" panose="02010600040101010101" pitchFamily="2" charset="-122"/>
                          <a:ea typeface="华文楷体" panose="02010600040101010101" pitchFamily="2" charset="-122"/>
                          <a:sym typeface="+mn-ea"/>
                        </a:rPr>
                        <a:t>液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02B3C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i="1">
                          <a:latin typeface="华文楷体" panose="02010600040101010101" pitchFamily="2" charset="-122"/>
                          <a:ea typeface="华文楷体" panose="02010600040101010101" pitchFamily="2" charset="-122"/>
                          <a:sym typeface="+mn-ea"/>
                        </a:rPr>
                        <a:t>F＜G</a:t>
                      </a:r>
                      <a:r>
                        <a:rPr lang="zh-CN" altLang="en-US" sz="2400" b="1" i="1" baseline="-25000">
                          <a:latin typeface="华文楷体" panose="02010600040101010101" pitchFamily="2" charset="-122"/>
                          <a:ea typeface="华文楷体" panose="02010600040101010101" pitchFamily="2" charset="-122"/>
                          <a:sym typeface="+mn-ea"/>
                        </a:rPr>
                        <a:t>液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02B3C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1" i="1">
                          <a:latin typeface="华文楷体" panose="02010600040101010101" pitchFamily="2" charset="-122"/>
                          <a:ea typeface="华文楷体" panose="02010600040101010101" pitchFamily="2" charset="-122"/>
                          <a:sym typeface="+mn-ea"/>
                        </a:rPr>
                        <a:t>F＞G</a:t>
                      </a:r>
                      <a:r>
                        <a:rPr lang="zh-CN" altLang="en-US" sz="2400" b="1" i="1" baseline="-25000">
                          <a:latin typeface="华文楷体" panose="02010600040101010101" pitchFamily="2" charset="-122"/>
                          <a:ea typeface="华文楷体" panose="02010600040101010101" pitchFamily="2" charset="-122"/>
                          <a:sym typeface="+mn-ea"/>
                        </a:rPr>
                        <a:t>液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solidFill>
                      <a:srgbClr val="02B3C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4735354" y="3787114"/>
          <a:ext cx="1115378" cy="1151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1" imgW="1485900" imgH="1533525" progId="Paint.Picture">
                  <p:embed/>
                </p:oleObj>
              </mc:Choice>
              <mc:Fallback>
                <p:oleObj r:id="rId21" imgW="1485900" imgH="1533525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735354" y="3787114"/>
                        <a:ext cx="1115378" cy="11510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6630829" y="3797591"/>
          <a:ext cx="1415415" cy="1086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3" imgW="1885950" imgH="1447800" progId="Paint.Picture">
                  <p:embed/>
                </p:oleObj>
              </mc:Choice>
              <mc:Fallback>
                <p:oleObj r:id="rId23" imgW="1885950" imgH="144780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630829" y="3797591"/>
                        <a:ext cx="1415415" cy="10868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hlinkClick r:id="rId25" action="ppaction://hlinkfile"/>
          </p:cNvPr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8605838" y="3744251"/>
          <a:ext cx="1305878" cy="1193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6" imgW="1914525" imgH="1590675" progId="Paint.Picture">
                  <p:embed/>
                </p:oleObj>
              </mc:Choice>
              <mc:Fallback>
                <p:oleObj r:id="rId26" imgW="1914525" imgH="1590675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8605838" y="3744251"/>
                        <a:ext cx="1305878" cy="11939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图片 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7680325" y="1246505"/>
            <a:ext cx="417830" cy="6286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460" y="2348865"/>
            <a:ext cx="856615" cy="6908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740" y="2276475"/>
            <a:ext cx="989965" cy="8572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875" y="2056765"/>
            <a:ext cx="1062355" cy="10769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795" y="1052830"/>
            <a:ext cx="850900" cy="906145"/>
          </a:xfrm>
          <a:prstGeom prst="rect">
            <a:avLst/>
          </a:prstGeom>
        </p:spPr>
      </p:pic>
      <p:graphicFrame>
        <p:nvGraphicFramePr>
          <p:cNvPr id="11" name="对象 10"/>
          <p:cNvGraphicFramePr>
            <a:graphicFrameLocks noChangeAspect="1"/>
          </p:cNvGraphicFramePr>
          <p:nvPr>
            <p:custDataLst>
              <p:tags r:id="rId18"/>
            </p:custDataLst>
          </p:nvPr>
        </p:nvGraphicFramePr>
        <p:xfrm>
          <a:off x="10560685" y="1196340"/>
          <a:ext cx="1149985" cy="706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3" imgW="3790950" imgH="1847850" progId="Paint.Picture">
                  <p:embed/>
                </p:oleObj>
              </mc:Choice>
              <mc:Fallback>
                <p:oleObj r:id="rId33" imgW="3790950" imgH="184785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0560685" y="1196340"/>
                        <a:ext cx="1149985" cy="706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3" name="Picture 10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60685" y="3288030"/>
            <a:ext cx="1380490" cy="69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9" grpId="0"/>
      <p:bldP spid="43" grpId="0"/>
      <p:bldP spid="45" grpId="0"/>
      <p:bldP spid="46" grpId="0" animBg="1"/>
      <p:bldP spid="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62890" y="332740"/>
            <a:ext cx="29476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四、</a:t>
            </a:r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巩固练习</a:t>
            </a:r>
            <a:endParaRPr lang="zh-CN" altLang="en-US" sz="32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 bwMode="auto">
          <a:xfrm>
            <a:off x="635635" y="1473200"/>
            <a:ext cx="10868660" cy="93726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rtlCol="0" anchor="t" anchorCtr="0" compatLnSpc="0">
            <a:spAutoFit/>
          </a:bodyPr>
          <a:lstStyle>
            <a:lvl1pPr indent="26860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265" lvl="0" indent="-342265" algn="l">
              <a:lnSpc>
                <a:spcPts val="3300"/>
              </a:lnSpc>
              <a:spcBef>
                <a:spcPct val="50000"/>
              </a:spcBef>
              <a:buClrTx/>
              <a:buSzTx/>
            </a:pPr>
            <a:r>
              <a:rPr lang="en-US" altLang="zh-CN" sz="26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1、连通器在生活中有着广泛的应用。如图所示的实例中，不属于连通器的应用的是（       ）</a:t>
            </a:r>
          </a:p>
        </p:txBody>
      </p:sp>
      <p:sp>
        <p:nvSpPr>
          <p:cNvPr id="15" name="矩形 14"/>
          <p:cNvSpPr/>
          <p:nvPr>
            <p:custDataLst>
              <p:tags r:id="rId3"/>
            </p:custDataLst>
          </p:nvPr>
        </p:nvSpPr>
        <p:spPr>
          <a:xfrm>
            <a:off x="3143959" y="1916355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zh-CN" altLang="en-US" sz="1600">
              <a:solidFill>
                <a:srgbClr val="FF0000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259976" y="3389968"/>
            <a:ext cx="2829660" cy="154791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7934" y="2924911"/>
            <a:ext cx="2395121" cy="237259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2064" y="3286035"/>
            <a:ext cx="2141204" cy="188051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8776342" y="3046407"/>
            <a:ext cx="2923534" cy="2201456"/>
          </a:xfrm>
          <a:prstGeom prst="roundRect">
            <a:avLst/>
          </a:prstGeom>
        </p:spPr>
      </p:pic>
      <p:sp>
        <p:nvSpPr>
          <p:cNvPr id="21" name="文本框 20"/>
          <p:cNvSpPr txBox="1"/>
          <p:nvPr>
            <p:custDataLst>
              <p:tags r:id="rId8"/>
            </p:custDataLst>
          </p:nvPr>
        </p:nvSpPr>
        <p:spPr bwMode="auto">
          <a:xfrm>
            <a:off x="697746" y="5364107"/>
            <a:ext cx="2281900" cy="73723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rtlCol="0" anchor="t" anchorCtr="0" compatLnSpc="0">
            <a:spAutoFit/>
          </a:bodyPr>
          <a:lstStyle>
            <a:lvl1pPr indent="26860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265" lvl="0" indent="-342265" algn="l">
              <a:lnSpc>
                <a:spcPts val="3300"/>
              </a:lnSpc>
              <a:spcBef>
                <a:spcPct val="50000"/>
              </a:spcBef>
              <a:buClrTx/>
              <a:buSzTx/>
            </a:pPr>
            <a:r>
              <a:rPr lang="en-US" altLang="zh-CN" sz="26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A.过桥涵洞          </a:t>
            </a:r>
          </a:p>
        </p:txBody>
      </p:sp>
      <p:sp>
        <p:nvSpPr>
          <p:cNvPr id="22" name="文本框 21"/>
          <p:cNvSpPr txBox="1"/>
          <p:nvPr>
            <p:custDataLst>
              <p:tags r:id="rId9"/>
            </p:custDataLst>
          </p:nvPr>
        </p:nvSpPr>
        <p:spPr bwMode="auto">
          <a:xfrm>
            <a:off x="3591430" y="5386662"/>
            <a:ext cx="1663930" cy="73723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rtlCol="0" anchor="t" anchorCtr="0" compatLnSpc="0">
            <a:spAutoFit/>
          </a:bodyPr>
          <a:lstStyle>
            <a:lvl1pPr indent="26860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265" lvl="0" indent="-342265" algn="l">
              <a:lnSpc>
                <a:spcPts val="3300"/>
              </a:lnSpc>
              <a:spcBef>
                <a:spcPct val="50000"/>
              </a:spcBef>
              <a:buClrTx/>
              <a:buSzTx/>
            </a:pPr>
            <a:r>
              <a:rPr lang="en-US" altLang="zh-CN" sz="26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B.高压锅      </a:t>
            </a:r>
          </a:p>
        </p:txBody>
      </p:sp>
      <p:sp>
        <p:nvSpPr>
          <p:cNvPr id="23" name="文本框 22"/>
          <p:cNvSpPr txBox="1"/>
          <p:nvPr>
            <p:custDataLst>
              <p:tags r:id="rId10"/>
            </p:custDataLst>
          </p:nvPr>
        </p:nvSpPr>
        <p:spPr bwMode="auto">
          <a:xfrm>
            <a:off x="5877866" y="5386662"/>
            <a:ext cx="3206327" cy="73723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rtlCol="0" anchor="t" anchorCtr="0" compatLnSpc="0">
            <a:spAutoFit/>
          </a:bodyPr>
          <a:lstStyle>
            <a:lvl1pPr indent="26860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265" lvl="0" indent="-342265" algn="l">
              <a:lnSpc>
                <a:spcPts val="3300"/>
              </a:lnSpc>
              <a:spcBef>
                <a:spcPct val="50000"/>
              </a:spcBef>
              <a:buClrTx/>
              <a:buSzTx/>
            </a:pPr>
            <a:r>
              <a:rPr lang="en-US" altLang="zh-CN" sz="26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C.洗手间下水管      </a:t>
            </a:r>
          </a:p>
        </p:txBody>
      </p:sp>
      <p:sp>
        <p:nvSpPr>
          <p:cNvPr id="24" name="文本框 23"/>
          <p:cNvSpPr txBox="1"/>
          <p:nvPr>
            <p:custDataLst>
              <p:tags r:id="rId11"/>
            </p:custDataLst>
          </p:nvPr>
        </p:nvSpPr>
        <p:spPr bwMode="auto">
          <a:xfrm>
            <a:off x="9279004" y="5364108"/>
            <a:ext cx="1611339" cy="73723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rtlCol="0" anchor="t" anchorCtr="0" compatLnSpc="0">
            <a:spAutoFit/>
          </a:bodyPr>
          <a:lstStyle>
            <a:lvl1pPr indent="26860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265" lvl="0" indent="-342265" algn="l">
              <a:lnSpc>
                <a:spcPts val="3300"/>
              </a:lnSpc>
              <a:spcBef>
                <a:spcPct val="50000"/>
              </a:spcBef>
              <a:buClrTx/>
              <a:buSzTx/>
            </a:pPr>
            <a:r>
              <a:rPr lang="en-US" altLang="zh-CN" sz="26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D.洒水壶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62890" y="332740"/>
            <a:ext cx="29476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四、</a:t>
            </a:r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巩固练习</a:t>
            </a:r>
            <a:endParaRPr lang="zh-CN" altLang="en-US" sz="32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Text Box 4"/>
          <p:cNvSpPr txBox="1"/>
          <p:nvPr>
            <p:custDataLst>
              <p:tags r:id="rId2"/>
            </p:custDataLst>
          </p:nvPr>
        </p:nvSpPr>
        <p:spPr bwMode="auto">
          <a:xfrm>
            <a:off x="1199327" y="1412925"/>
            <a:ext cx="6841067" cy="176085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rtlCol="0" anchor="t" anchorCtr="0" compatLnSpc="0">
            <a:spAutoFit/>
          </a:bodyPr>
          <a:lstStyle>
            <a:lvl1pPr indent="26860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265" lvl="0" indent="-342265" algn="l">
              <a:lnSpc>
                <a:spcPts val="3300"/>
              </a:lnSpc>
              <a:spcBef>
                <a:spcPct val="50000"/>
              </a:spcBef>
              <a:buClrTx/>
              <a:buSzTx/>
            </a:pPr>
            <a:r>
              <a:rPr lang="en-US" altLang="zh-CN" sz="26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6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6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 下列容器中，不是连通器的是（       ）</a:t>
            </a:r>
          </a:p>
          <a:p>
            <a:pPr marL="342265" lvl="0" indent="-342265" algn="l">
              <a:lnSpc>
                <a:spcPts val="3300"/>
              </a:lnSpc>
              <a:spcBef>
                <a:spcPct val="50000"/>
              </a:spcBef>
              <a:buClrTx/>
              <a:buSzTx/>
            </a:pPr>
            <a:r>
              <a:rPr lang="en-US" altLang="zh-CN" sz="26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      A 、U形管            B、茶壶                           </a:t>
            </a:r>
          </a:p>
          <a:p>
            <a:pPr marL="342265" lvl="0" indent="-342265" algn="l">
              <a:lnSpc>
                <a:spcPts val="3300"/>
              </a:lnSpc>
              <a:spcBef>
                <a:spcPct val="50000"/>
              </a:spcBef>
              <a:buClrTx/>
              <a:buSzTx/>
            </a:pPr>
            <a:r>
              <a:rPr lang="en-US" altLang="zh-CN" sz="26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      C、锅炉水位计     D、帕斯卡裂桶实验</a:t>
            </a:r>
          </a:p>
        </p:txBody>
      </p:sp>
      <p:sp>
        <p:nvSpPr>
          <p:cNvPr id="14" name="Text Box 5"/>
          <p:cNvSpPr txBox="1"/>
          <p:nvPr>
            <p:custDataLst>
              <p:tags r:id="rId3"/>
            </p:custDataLst>
          </p:nvPr>
        </p:nvSpPr>
        <p:spPr>
          <a:xfrm>
            <a:off x="6599654" y="1413160"/>
            <a:ext cx="410939" cy="46076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395" b="1">
                <a:solidFill>
                  <a:srgbClr val="990000"/>
                </a:solidFill>
              </a:rPr>
              <a:t>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62890" y="332740"/>
            <a:ext cx="29476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四、</a:t>
            </a:r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巩固练习</a:t>
            </a:r>
            <a:endParaRPr lang="zh-CN" altLang="en-US" sz="32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内容占位符 2"/>
          <p:cNvSpPr txBox="1"/>
          <p:nvPr>
            <p:custDataLst>
              <p:tags r:id="rId2"/>
            </p:custDataLst>
          </p:nvPr>
        </p:nvSpPr>
        <p:spPr>
          <a:xfrm>
            <a:off x="654685" y="1628775"/>
            <a:ext cx="11035665" cy="2334260"/>
          </a:xfrm>
          <a:prstGeom prst="rect">
            <a:avLst/>
          </a:prstGeom>
        </p:spPr>
        <p:txBody>
          <a:bodyPr/>
          <a:lstStyle>
            <a:lvl1pPr marL="170815" indent="-170815" algn="l" defTabSz="683895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9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51308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79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2pPr>
            <a:lvl3pPr marL="85534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9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3pPr>
            <a:lvl4pPr marL="119697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4pPr>
            <a:lvl5pPr marL="153924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5pPr>
            <a:lvl6pPr marL="188087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6pPr>
            <a:lvl7pPr marL="222313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7pPr>
            <a:lvl8pPr marL="256540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8pPr>
            <a:lvl9pPr marL="290703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9pPr>
          </a:lstStyle>
          <a:p>
            <a:pPr marL="342265" indent="-342265" algn="l" defTabSz="914400">
              <a:lnSpc>
                <a:spcPts val="3300"/>
              </a:lnSpc>
              <a:spcBef>
                <a:spcPct val="50000"/>
              </a:spcBef>
              <a:buClrTx/>
              <a:buSzTx/>
              <a:buNone/>
            </a:pP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  三个底面积相同，形状不同的轻质容器内装有质量相同的同种液体，放在同一水平面上，如图所示。容器对桌面的压力分别为F</a:t>
            </a:r>
            <a:r>
              <a:rPr lang="en-US" altLang="zh-CN" sz="2600" baseline="-250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甲</a:t>
            </a: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、F</a:t>
            </a:r>
            <a:r>
              <a:rPr lang="en-US" altLang="zh-CN" sz="2600" baseline="-250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乙</a:t>
            </a: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和F</a:t>
            </a:r>
            <a:r>
              <a:rPr lang="en-US" altLang="zh-CN" sz="2600" baseline="-250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丙</a:t>
            </a: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，则它们的大小关系是________________；容器对桌面的压强分别为p</a:t>
            </a:r>
            <a:r>
              <a:rPr lang="en-US" altLang="zh-CN" sz="2600" baseline="-250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甲</a:t>
            </a: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、</a:t>
            </a:r>
          </a:p>
          <a:p>
            <a:pPr marL="342265" indent="-342265" algn="l" defTabSz="914400">
              <a:lnSpc>
                <a:spcPts val="3300"/>
              </a:lnSpc>
              <a:spcBef>
                <a:spcPct val="50000"/>
              </a:spcBef>
              <a:buClrTx/>
              <a:buSzTx/>
              <a:buNone/>
            </a:pP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     p</a:t>
            </a:r>
            <a:r>
              <a:rPr lang="en-US" altLang="zh-CN" sz="2600" baseline="-250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乙</a:t>
            </a: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和p</a:t>
            </a:r>
            <a:r>
              <a:rPr lang="en-US" altLang="zh-CN" sz="2600" baseline="-250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丙</a:t>
            </a: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</a:rPr>
              <a:t>，则它们的大小关系是________________。</a:t>
            </a:r>
          </a:p>
        </p:txBody>
      </p:sp>
      <p:pic>
        <p:nvPicPr>
          <p:cNvPr id="15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9" r="5427"/>
          <a:stretch>
            <a:fillRect/>
          </a:stretch>
        </p:blipFill>
        <p:spPr bwMode="auto">
          <a:xfrm>
            <a:off x="4295775" y="3963035"/>
            <a:ext cx="410464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5"/>
          <p:cNvSpPr txBox="1"/>
          <p:nvPr>
            <p:custDataLst>
              <p:tags r:id="rId4"/>
            </p:custDataLst>
          </p:nvPr>
        </p:nvSpPr>
        <p:spPr>
          <a:xfrm>
            <a:off x="4522241" y="2421527"/>
            <a:ext cx="224980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Aft>
                <a:spcPct val="0"/>
              </a:spcAft>
            </a:pPr>
            <a:r>
              <a:rPr lang="en-US" altLang="zh-CN" sz="2400" i="1" kern="1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F</a:t>
            </a:r>
            <a:r>
              <a:rPr lang="zh-CN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甲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F</a:t>
            </a:r>
            <a:r>
              <a:rPr lang="zh-CN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乙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F</a:t>
            </a:r>
            <a:r>
              <a:rPr lang="zh-CN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丙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　</a:t>
            </a:r>
          </a:p>
        </p:txBody>
      </p:sp>
      <p:sp>
        <p:nvSpPr>
          <p:cNvPr id="17" name="TextBox 6"/>
          <p:cNvSpPr txBox="1"/>
          <p:nvPr>
            <p:custDataLst>
              <p:tags r:id="rId5"/>
            </p:custDataLst>
          </p:nvPr>
        </p:nvSpPr>
        <p:spPr>
          <a:xfrm>
            <a:off x="5588423" y="2996913"/>
            <a:ext cx="21488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Aft>
                <a:spcPct val="0"/>
              </a:spcAft>
            </a:pPr>
            <a:r>
              <a:rPr lang="en-US" altLang="zh-CN" sz="2400" i="1" kern="1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</a:t>
            </a:r>
            <a:r>
              <a:rPr lang="zh-CN" altLang="zh-CN" sz="2400" kern="100" baseline="-250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甲</a:t>
            </a:r>
            <a:r>
              <a:rPr lang="zh-CN" altLang="zh-CN" sz="2400" kern="1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＝</a:t>
            </a:r>
            <a:r>
              <a:rPr lang="en-US" altLang="zh-CN" sz="2400" i="1" kern="1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</a:t>
            </a:r>
            <a:r>
              <a:rPr lang="zh-CN" altLang="zh-CN" sz="2400" kern="100" baseline="-250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乙</a:t>
            </a:r>
            <a:r>
              <a:rPr lang="zh-CN" altLang="zh-CN" sz="2400" kern="1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＝</a:t>
            </a:r>
            <a:r>
              <a:rPr lang="en-US" altLang="zh-CN" sz="2400" i="1" kern="1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</a:t>
            </a:r>
            <a:r>
              <a:rPr lang="zh-CN" altLang="zh-CN" sz="2400" kern="100" baseline="-250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丙</a:t>
            </a:r>
            <a:r>
              <a:rPr lang="zh-CN" altLang="zh-CN" sz="2400" kern="1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62890" y="332740"/>
            <a:ext cx="29476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四、</a:t>
            </a:r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巩固练习</a:t>
            </a:r>
            <a:endParaRPr lang="zh-CN" altLang="en-US" sz="32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内容占位符 2"/>
          <p:cNvSpPr txBox="1"/>
          <p:nvPr>
            <p:custDataLst>
              <p:tags r:id="rId2"/>
            </p:custDataLst>
          </p:nvPr>
        </p:nvSpPr>
        <p:spPr>
          <a:xfrm>
            <a:off x="1265555" y="1612900"/>
            <a:ext cx="10029190" cy="2679700"/>
          </a:xfrm>
          <a:prstGeom prst="rect">
            <a:avLst/>
          </a:prstGeom>
        </p:spPr>
        <p:txBody>
          <a:bodyPr>
            <a:noAutofit/>
          </a:bodyPr>
          <a:lstStyle>
            <a:lvl1pPr marL="170815" indent="-170815" algn="l" defTabSz="683895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9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51308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79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2pPr>
            <a:lvl3pPr marL="85534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9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3pPr>
            <a:lvl4pPr marL="119697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4pPr>
            <a:lvl5pPr marL="153924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5pPr>
            <a:lvl6pPr marL="188087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6pPr>
            <a:lvl7pPr marL="222313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7pPr>
            <a:lvl8pPr marL="256540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8pPr>
            <a:lvl9pPr marL="290703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9pPr>
          </a:lstStyle>
          <a:p>
            <a:pPr marL="342265" lvl="0" indent="-342265" algn="l" defTabSz="914400">
              <a:lnSpc>
                <a:spcPts val="3300"/>
              </a:lnSpc>
              <a:spcBef>
                <a:spcPct val="50000"/>
              </a:spcBef>
              <a:buClrTx/>
              <a:buSzTx/>
              <a:buNone/>
            </a:pP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4. 三个底面积相同，形状不同的容器内装有质量相同的同种液体，放在同一水平面上，如图所示。液体对容器底的压强分别为p′</a:t>
            </a:r>
            <a:r>
              <a:rPr lang="en-US" altLang="zh-CN" sz="2600" baseline="-250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甲</a:t>
            </a: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、p′</a:t>
            </a:r>
            <a:r>
              <a:rPr lang="en-US" altLang="zh-CN" sz="2600" baseline="-250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乙</a:t>
            </a: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和p′</a:t>
            </a:r>
            <a:r>
              <a:rPr lang="en-US" altLang="zh-CN" sz="2600" baseline="-250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丙</a:t>
            </a: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，则它们的大小关系是____________；液体对容器底的压力分别为F′</a:t>
            </a:r>
            <a:r>
              <a:rPr lang="en-US" altLang="zh-CN" sz="2600" baseline="-250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甲</a:t>
            </a: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、F′</a:t>
            </a:r>
            <a:r>
              <a:rPr lang="en-US" altLang="zh-CN" sz="2600" baseline="-250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乙</a:t>
            </a: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和F′</a:t>
            </a:r>
            <a:r>
              <a:rPr lang="en-US" altLang="zh-CN" sz="2600" baseline="-250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丙</a:t>
            </a: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，则它们的大小关系是__________________。</a:t>
            </a:r>
          </a:p>
        </p:txBody>
      </p:sp>
      <p:pic>
        <p:nvPicPr>
          <p:cNvPr id="15" name="Picture 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8290" y="4221480"/>
            <a:ext cx="3995420" cy="150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7"/>
          <p:cNvSpPr txBox="1"/>
          <p:nvPr>
            <p:custDataLst>
              <p:tags r:id="rId4"/>
            </p:custDataLst>
          </p:nvPr>
        </p:nvSpPr>
        <p:spPr>
          <a:xfrm>
            <a:off x="6507698" y="2428711"/>
            <a:ext cx="20326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Aft>
                <a:spcPct val="0"/>
              </a:spcAft>
            </a:pPr>
            <a:r>
              <a:rPr lang="en-US" altLang="zh-CN" sz="2400" i="1" kern="1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p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′</a:t>
            </a:r>
            <a:r>
              <a:rPr lang="zh-CN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甲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&lt;</a:t>
            </a:r>
            <a:r>
              <a:rPr lang="en-US" altLang="zh-CN" sz="2400" i="1" kern="1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p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′</a:t>
            </a:r>
            <a:r>
              <a:rPr lang="zh-CN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乙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&lt;</a:t>
            </a:r>
            <a:r>
              <a:rPr lang="en-US" altLang="zh-CN" sz="2400" i="1" kern="1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p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′</a:t>
            </a:r>
            <a:r>
              <a:rPr lang="zh-CN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丙</a:t>
            </a:r>
            <a:r>
              <a:rPr lang="zh-CN" altLang="zh-CN" sz="2000" kern="100">
                <a:solidFill>
                  <a:srgbClr val="C00000"/>
                </a:solidFill>
              </a:rPr>
              <a:t>　</a:t>
            </a:r>
          </a:p>
        </p:txBody>
      </p:sp>
      <p:sp>
        <p:nvSpPr>
          <p:cNvPr id="19" name="TextBox 8"/>
          <p:cNvSpPr txBox="1"/>
          <p:nvPr>
            <p:custDataLst>
              <p:tags r:id="rId5"/>
            </p:custDataLst>
          </p:nvPr>
        </p:nvSpPr>
        <p:spPr>
          <a:xfrm>
            <a:off x="2073275" y="3284855"/>
            <a:ext cx="21761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ct val="0"/>
              </a:spcAft>
            </a:pPr>
            <a:r>
              <a:rPr lang="en-US" altLang="zh-CN" sz="2400" i="1" kern="1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F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′</a:t>
            </a:r>
            <a:r>
              <a:rPr lang="zh-CN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甲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&lt;</a:t>
            </a:r>
            <a:r>
              <a:rPr lang="en-US" altLang="zh-CN" sz="2400" i="1" kern="1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F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′</a:t>
            </a:r>
            <a:r>
              <a:rPr lang="zh-CN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乙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&lt;</a:t>
            </a:r>
            <a:r>
              <a:rPr lang="en-US" altLang="zh-CN" sz="2400" i="1" kern="1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F</a:t>
            </a:r>
            <a:r>
              <a:rPr lang="en-US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′</a:t>
            </a:r>
            <a:r>
              <a:rPr lang="zh-CN" altLang="zh-CN" sz="2400" kern="100" baseline="-250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丙</a:t>
            </a:r>
            <a:r>
              <a:rPr lang="zh-CN" altLang="zh-CN" sz="2400" kern="100">
                <a:solidFill>
                  <a:srgbClr val="C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206046" y="779843"/>
            <a:ext cx="130629" cy="4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 bwMode="auto">
          <a:xfrm>
            <a:off x="363855" y="1221740"/>
            <a:ext cx="7282815" cy="430022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rtlCol="0" anchor="t" anchorCtr="0" compatLnSpc="0">
            <a:spAutoFit/>
          </a:bodyPr>
          <a:lstStyle>
            <a:lvl1pPr indent="26860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265" lvl="0" indent="-342265" algn="l">
              <a:lnSpc>
                <a:spcPts val="3300"/>
              </a:lnSpc>
              <a:spcBef>
                <a:spcPct val="50000"/>
              </a:spcBef>
              <a:buClrTx/>
              <a:buSzTx/>
            </a:pPr>
            <a:r>
              <a:rPr lang="en-US" altLang="zh-CN" sz="26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    5</a:t>
            </a:r>
            <a:r>
              <a:rPr lang="zh-CN" altLang="en-US" sz="26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6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将一未装满饮料的密闭饮料杯，先正立放置在水平桌面上，如图甲所示，饮料杯对水平桌面的压强是p</a:t>
            </a:r>
            <a:r>
              <a:rPr lang="en-US" altLang="zh-CN" sz="2600" baseline="-25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6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，饮料对杯底的压力是F</a:t>
            </a:r>
            <a:r>
              <a:rPr lang="en-US" altLang="zh-CN" sz="2600" baseline="-25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6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，再将饮料杯倒立放置，如图乙所示（图中没有画出饮料液面的位置），饮料杯对水平桌面的压强是p</a:t>
            </a:r>
            <a:r>
              <a:rPr lang="en-US" altLang="zh-CN" sz="2600" baseline="-25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6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，饮料对杯底的压力是F</a:t>
            </a:r>
            <a:r>
              <a:rPr lang="en-US" altLang="zh-CN" sz="2600" baseline="-25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6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，则p</a:t>
            </a:r>
            <a:r>
              <a:rPr lang="en-US" altLang="zh-CN" sz="2600" baseline="-25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6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 ______ p</a:t>
            </a:r>
            <a:r>
              <a:rPr lang="en-US" altLang="zh-CN" sz="2600" baseline="-25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2 </a:t>
            </a:r>
            <a:r>
              <a:rPr lang="en-US" altLang="zh-CN" sz="26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， F</a:t>
            </a:r>
            <a:r>
              <a:rPr lang="en-US" altLang="zh-CN" sz="2600" baseline="-25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6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______ F</a:t>
            </a:r>
            <a:r>
              <a:rPr lang="en-US" altLang="zh-CN" sz="2600" baseline="-25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6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。（选填“&gt;” “&lt;” 或“=” ）</a:t>
            </a:r>
          </a:p>
          <a:p>
            <a:pPr marL="342265" lvl="0" indent="-342265" algn="l">
              <a:lnSpc>
                <a:spcPts val="3300"/>
              </a:lnSpc>
              <a:spcBef>
                <a:spcPct val="50000"/>
              </a:spcBef>
              <a:buClrTx/>
              <a:buSzTx/>
            </a:pPr>
            <a:endParaRPr lang="en-US" altLang="zh-CN" sz="260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342265" lvl="0" indent="-342265" algn="l">
              <a:lnSpc>
                <a:spcPts val="3300"/>
              </a:lnSpc>
              <a:spcBef>
                <a:spcPct val="50000"/>
              </a:spcBef>
              <a:buClrTx/>
              <a:buSzTx/>
            </a:pPr>
            <a:endParaRPr lang="en-US" altLang="zh-CN" sz="260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clrChange>
              <a:clrFrom>
                <a:srgbClr val="FFFDEA"/>
              </a:clrFrom>
              <a:clrTo>
                <a:srgbClr val="FFFD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513" y="1808761"/>
            <a:ext cx="3903087" cy="1903085"/>
          </a:xfrm>
          <a:prstGeom prst="rect">
            <a:avLst/>
          </a:prstGeom>
        </p:spPr>
      </p:pic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8020483" y="195875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</a:rPr>
              <a:t>甲</a:t>
            </a:r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10216835" y="2023052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prstClr val="black"/>
                </a:solidFill>
                <a:latin typeface="Times New Roman" panose="02020603050405020304" pitchFamily="18" charset="0"/>
              </a:rPr>
              <a:t>乙</a:t>
            </a:r>
            <a:endParaRPr lang="zh-CN" altLang="en-US"/>
          </a:p>
        </p:txBody>
      </p:sp>
      <p:sp>
        <p:nvSpPr>
          <p:cNvPr id="12" name="矩形 11"/>
          <p:cNvSpPr/>
          <p:nvPr>
            <p:custDataLst>
              <p:tags r:id="rId6"/>
            </p:custDataLst>
          </p:nvPr>
        </p:nvSpPr>
        <p:spPr>
          <a:xfrm>
            <a:off x="6383784" y="3285168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&gt;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>
            <p:custDataLst>
              <p:tags r:id="rId7"/>
            </p:custDataLst>
          </p:nvPr>
        </p:nvSpPr>
        <p:spPr>
          <a:xfrm>
            <a:off x="1487036" y="3711403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&lt;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262890" y="332740"/>
            <a:ext cx="29476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四、</a:t>
            </a:r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巩固练习</a:t>
            </a:r>
            <a:endParaRPr lang="zh-CN" altLang="en-US" sz="32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>
            <p:custDataLst>
              <p:tags r:id="rId1"/>
            </p:custDataLst>
          </p:nvPr>
        </p:nvGrpSpPr>
        <p:grpSpPr>
          <a:xfrm>
            <a:off x="2856230" y="3141345"/>
            <a:ext cx="5760720" cy="2807970"/>
            <a:chOff x="4252" y="4835"/>
            <a:chExt cx="9072" cy="4422"/>
          </a:xfrm>
        </p:grpSpPr>
        <p:sp>
          <p:nvSpPr>
            <p:cNvPr id="2" name="直接连接符 698374"/>
            <p:cNvSpPr/>
            <p:nvPr>
              <p:custDataLst>
                <p:tags r:id="rId5"/>
              </p:custDataLst>
            </p:nvPr>
          </p:nvSpPr>
          <p:spPr>
            <a:xfrm>
              <a:off x="4252" y="9142"/>
              <a:ext cx="9073" cy="115"/>
            </a:xfrm>
            <a:prstGeom prst="line">
              <a:avLst/>
            </a:prstGeom>
            <a:ln w="635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3" name="直接连接符 698377"/>
            <p:cNvSpPr/>
            <p:nvPr>
              <p:custDataLst>
                <p:tags r:id="rId6"/>
              </p:custDataLst>
            </p:nvPr>
          </p:nvSpPr>
          <p:spPr>
            <a:xfrm flipH="1">
              <a:off x="5615" y="4835"/>
              <a:ext cx="0" cy="4307"/>
            </a:xfrm>
            <a:prstGeom prst="line">
              <a:avLst/>
            </a:prstGeom>
            <a:ln w="476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" name="直接连接符 698378"/>
            <p:cNvSpPr/>
            <p:nvPr>
              <p:custDataLst>
                <p:tags r:id="rId7"/>
              </p:custDataLst>
            </p:nvPr>
          </p:nvSpPr>
          <p:spPr>
            <a:xfrm flipH="1">
              <a:off x="7882" y="4835"/>
              <a:ext cx="0" cy="4422"/>
            </a:xfrm>
            <a:prstGeom prst="line">
              <a:avLst/>
            </a:prstGeom>
            <a:ln w="476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" name="直接连接符 698379"/>
            <p:cNvSpPr/>
            <p:nvPr>
              <p:custDataLst>
                <p:tags r:id="rId8"/>
              </p:custDataLst>
            </p:nvPr>
          </p:nvSpPr>
          <p:spPr>
            <a:xfrm flipH="1">
              <a:off x="9582" y="4835"/>
              <a:ext cx="0" cy="4422"/>
            </a:xfrm>
            <a:prstGeom prst="line">
              <a:avLst/>
            </a:prstGeom>
            <a:ln w="476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6" name="直接连接符 698380"/>
            <p:cNvSpPr/>
            <p:nvPr>
              <p:custDataLst>
                <p:tags r:id="rId9"/>
              </p:custDataLst>
            </p:nvPr>
          </p:nvSpPr>
          <p:spPr>
            <a:xfrm flipH="1">
              <a:off x="11850" y="4835"/>
              <a:ext cx="0" cy="4422"/>
            </a:xfrm>
            <a:prstGeom prst="line">
              <a:avLst/>
            </a:prstGeom>
            <a:ln w="476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7" name="直接连接符 698381"/>
            <p:cNvSpPr/>
            <p:nvPr>
              <p:custDataLst>
                <p:tags r:id="rId10"/>
              </p:custDataLst>
            </p:nvPr>
          </p:nvSpPr>
          <p:spPr>
            <a:xfrm>
              <a:off x="5615" y="6422"/>
              <a:ext cx="2267" cy="0"/>
            </a:xfrm>
            <a:prstGeom prst="line">
              <a:avLst/>
            </a:prstGeom>
            <a:ln w="349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8" name="直接连接符 698382"/>
            <p:cNvSpPr/>
            <p:nvPr>
              <p:custDataLst>
                <p:tags r:id="rId11"/>
              </p:custDataLst>
            </p:nvPr>
          </p:nvSpPr>
          <p:spPr>
            <a:xfrm>
              <a:off x="9582" y="5742"/>
              <a:ext cx="2153" cy="0"/>
            </a:xfrm>
            <a:prstGeom prst="line">
              <a:avLst/>
            </a:prstGeom>
            <a:ln w="349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9" name="直接连接符 698383"/>
            <p:cNvSpPr/>
            <p:nvPr>
              <p:custDataLst>
                <p:tags r:id="rId12"/>
              </p:custDataLst>
            </p:nvPr>
          </p:nvSpPr>
          <p:spPr>
            <a:xfrm>
              <a:off x="9582" y="6307"/>
              <a:ext cx="2153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" name="直接连接符 698386"/>
            <p:cNvSpPr/>
            <p:nvPr>
              <p:custDataLst>
                <p:tags r:id="rId13"/>
              </p:custDataLst>
            </p:nvPr>
          </p:nvSpPr>
          <p:spPr>
            <a:xfrm>
              <a:off x="9582" y="6762"/>
              <a:ext cx="2153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1" name="直接连接符 698387"/>
            <p:cNvSpPr/>
            <p:nvPr>
              <p:custDataLst>
                <p:tags r:id="rId14"/>
              </p:custDataLst>
            </p:nvPr>
          </p:nvSpPr>
          <p:spPr>
            <a:xfrm>
              <a:off x="9582" y="7215"/>
              <a:ext cx="2153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" name="直接连接符 698388"/>
            <p:cNvSpPr/>
            <p:nvPr>
              <p:custDataLst>
                <p:tags r:id="rId15"/>
              </p:custDataLst>
            </p:nvPr>
          </p:nvSpPr>
          <p:spPr>
            <a:xfrm>
              <a:off x="9695" y="7670"/>
              <a:ext cx="2152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3" name="直接连接符 698389"/>
            <p:cNvSpPr/>
            <p:nvPr>
              <p:custDataLst>
                <p:tags r:id="rId16"/>
              </p:custDataLst>
            </p:nvPr>
          </p:nvSpPr>
          <p:spPr>
            <a:xfrm>
              <a:off x="9582" y="8122"/>
              <a:ext cx="2153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4" name="直接连接符 698390"/>
            <p:cNvSpPr/>
            <p:nvPr>
              <p:custDataLst>
                <p:tags r:id="rId17"/>
              </p:custDataLst>
            </p:nvPr>
          </p:nvSpPr>
          <p:spPr>
            <a:xfrm>
              <a:off x="9582" y="8690"/>
              <a:ext cx="2153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5" name="直接连接符 698391"/>
            <p:cNvSpPr/>
            <p:nvPr>
              <p:custDataLst>
                <p:tags r:id="rId18"/>
              </p:custDataLst>
            </p:nvPr>
          </p:nvSpPr>
          <p:spPr>
            <a:xfrm>
              <a:off x="5727" y="7215"/>
              <a:ext cx="2153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6" name="直接连接符 698392"/>
            <p:cNvSpPr/>
            <p:nvPr>
              <p:custDataLst>
                <p:tags r:id="rId19"/>
              </p:custDataLst>
            </p:nvPr>
          </p:nvSpPr>
          <p:spPr>
            <a:xfrm>
              <a:off x="5727" y="7670"/>
              <a:ext cx="2153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7" name="直接连接符 698393"/>
            <p:cNvSpPr/>
            <p:nvPr>
              <p:custDataLst>
                <p:tags r:id="rId20"/>
              </p:custDataLst>
            </p:nvPr>
          </p:nvSpPr>
          <p:spPr>
            <a:xfrm>
              <a:off x="5727" y="8122"/>
              <a:ext cx="2153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8" name="直接连接符 698394"/>
            <p:cNvSpPr/>
            <p:nvPr>
              <p:custDataLst>
                <p:tags r:id="rId21"/>
              </p:custDataLst>
            </p:nvPr>
          </p:nvSpPr>
          <p:spPr>
            <a:xfrm>
              <a:off x="5727" y="8690"/>
              <a:ext cx="2153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9" name="直接连接符 698395"/>
            <p:cNvSpPr/>
            <p:nvPr>
              <p:custDataLst>
                <p:tags r:id="rId22"/>
              </p:custDataLst>
            </p:nvPr>
          </p:nvSpPr>
          <p:spPr>
            <a:xfrm>
              <a:off x="5727" y="6762"/>
              <a:ext cx="2153" cy="0"/>
            </a:xfrm>
            <a:prstGeom prst="line">
              <a:avLst/>
            </a:prstGeom>
            <a:ln w="28575" cap="flat" cmpd="sng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0" name="椭圆 698396"/>
            <p:cNvSpPr/>
            <p:nvPr>
              <p:custDataLst>
                <p:tags r:id="rId23"/>
              </p:custDataLst>
            </p:nvPr>
          </p:nvSpPr>
          <p:spPr>
            <a:xfrm>
              <a:off x="6635" y="8010"/>
              <a:ext cx="225" cy="225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1" name="椭圆 698397"/>
            <p:cNvSpPr/>
            <p:nvPr>
              <p:custDataLst>
                <p:tags r:id="rId24"/>
              </p:custDataLst>
            </p:nvPr>
          </p:nvSpPr>
          <p:spPr>
            <a:xfrm>
              <a:off x="10490" y="8010"/>
              <a:ext cx="225" cy="225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2" name="直接连接符 698398"/>
            <p:cNvSpPr/>
            <p:nvPr>
              <p:custDataLst>
                <p:tags r:id="rId25"/>
              </p:custDataLst>
            </p:nvPr>
          </p:nvSpPr>
          <p:spPr>
            <a:xfrm>
              <a:off x="6747" y="8122"/>
              <a:ext cx="3855" cy="0"/>
            </a:xfrm>
            <a:prstGeom prst="line">
              <a:avLst/>
            </a:prstGeom>
            <a:ln w="41275" cap="flat" cmpd="sng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3" name="文本框 698399"/>
            <p:cNvSpPr txBox="1"/>
            <p:nvPr>
              <p:custDataLst>
                <p:tags r:id="rId26"/>
              </p:custDataLst>
            </p:nvPr>
          </p:nvSpPr>
          <p:spPr>
            <a:xfrm>
              <a:off x="6747" y="7215"/>
              <a:ext cx="810" cy="10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 sz="3600" b="1" u="none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4" name="文本框 698400"/>
            <p:cNvSpPr txBox="1"/>
            <p:nvPr>
              <p:custDataLst>
                <p:tags r:id="rId27"/>
              </p:custDataLst>
            </p:nvPr>
          </p:nvSpPr>
          <p:spPr>
            <a:xfrm>
              <a:off x="10490" y="7215"/>
              <a:ext cx="770" cy="10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 sz="3600" b="1" u="none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25" name="文本框 698401"/>
          <p:cNvSpPr txBox="1"/>
          <p:nvPr>
            <p:custDataLst>
              <p:tags r:id="rId2"/>
            </p:custDataLst>
          </p:nvPr>
        </p:nvSpPr>
        <p:spPr bwMode="auto">
          <a:xfrm>
            <a:off x="479425" y="1052830"/>
            <a:ext cx="11565890" cy="136080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rtlCol="0" anchor="t" anchorCtr="0" compatLnSpc="0">
            <a:spAutoFit/>
          </a:bodyPr>
          <a:lstStyle>
            <a:lvl1pPr indent="26860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265" lvl="0" indent="-342265" algn="l">
              <a:lnSpc>
                <a:spcPts val="3300"/>
              </a:lnSpc>
              <a:spcBef>
                <a:spcPct val="50000"/>
              </a:spcBef>
              <a:buClrTx/>
              <a:buSzTx/>
            </a:pPr>
            <a:r>
              <a:rPr lang="en-US" altLang="zh-CN" sz="26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6、如图所示，桌面上是两个完全相同的柱形平底杯子，里面分别盛有</a:t>
            </a:r>
            <a:r>
              <a:rPr lang="en-US" altLang="zh-CN" sz="2600">
                <a:solidFill>
                  <a:srgbClr val="C0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质量相等</a:t>
            </a:r>
            <a:r>
              <a:rPr lang="en-US" altLang="zh-CN" sz="26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的水和酒精，A、B两点到杯底部的距离相等，已知水的密度大于酒精的密度，则A、B两点的压强的大小关系是P</a:t>
            </a:r>
            <a:r>
              <a:rPr lang="en-US" altLang="zh-CN" sz="2600" baseline="-25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A</a:t>
            </a:r>
            <a:r>
              <a:rPr lang="en-US" altLang="zh-CN" sz="26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________P</a:t>
            </a:r>
            <a:r>
              <a:rPr lang="en-US" altLang="zh-CN" sz="2600" baseline="-25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B</a:t>
            </a:r>
          </a:p>
        </p:txBody>
      </p:sp>
      <p:sp>
        <p:nvSpPr>
          <p:cNvPr id="26" name="文本框 25"/>
          <p:cNvSpPr txBox="1"/>
          <p:nvPr>
            <p:custDataLst>
              <p:tags r:id="rId3"/>
            </p:custDataLst>
          </p:nvPr>
        </p:nvSpPr>
        <p:spPr>
          <a:xfrm>
            <a:off x="7087235" y="1772920"/>
            <a:ext cx="59118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3200" b="1" u="none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＜</a:t>
            </a:r>
          </a:p>
        </p:txBody>
      </p:sp>
      <p:sp>
        <p:nvSpPr>
          <p:cNvPr id="28" name="文本框 27"/>
          <p:cNvSpPr txBox="1"/>
          <p:nvPr>
            <p:custDataLst>
              <p:tags r:id="rId4"/>
            </p:custDataLst>
          </p:nvPr>
        </p:nvSpPr>
        <p:spPr>
          <a:xfrm>
            <a:off x="262890" y="332740"/>
            <a:ext cx="29476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四、</a:t>
            </a:r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巩固练习</a:t>
            </a:r>
            <a:endParaRPr lang="zh-CN" altLang="en-US" sz="32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23570" y="1196975"/>
            <a:ext cx="4940935" cy="3705860"/>
          </a:xfrm>
          <a:prstGeom prst="rect">
            <a:avLst/>
          </a:prstGeom>
        </p:spPr>
      </p:pic>
      <p:sp>
        <p:nvSpPr>
          <p:cNvPr id="28" name="文本框 7"/>
          <p:cNvSpPr txBox="1"/>
          <p:nvPr>
            <p:custDataLst>
              <p:tags r:id="rId2"/>
            </p:custDataLst>
          </p:nvPr>
        </p:nvSpPr>
        <p:spPr>
          <a:xfrm>
            <a:off x="5729605" y="2061210"/>
            <a:ext cx="611378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r>
              <a:rPr lang="zh-CN" altLang="en-US" sz="24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当今世界最大的水利发电工程——三峡大坝横断江底，高185</a:t>
            </a:r>
            <a:r>
              <a:rPr lang="en-US" altLang="zh-CN" sz="24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m</a:t>
            </a:r>
            <a:r>
              <a:rPr lang="zh-CN" altLang="en-US" sz="24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，长2309.5</a:t>
            </a:r>
            <a:r>
              <a:rPr lang="en-US" altLang="zh-CN" sz="24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m</a:t>
            </a:r>
            <a:r>
              <a:rPr lang="zh-CN" altLang="en-US" sz="24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，是世界上最大的水力发电站，但也带来了航运方面的问题，那万吨巨轮是怎样翻过三峡大坝的呢？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62890" y="332740"/>
            <a:ext cx="29476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四、</a:t>
            </a:r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巩固练习</a:t>
            </a:r>
            <a:endParaRPr lang="zh-CN" altLang="en-US" sz="32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9634" name="矩形 667650"/>
          <p:cNvSpPr txBox="1"/>
          <p:nvPr>
            <p:custDataLst>
              <p:tags r:id="rId2"/>
            </p:custDataLst>
          </p:nvPr>
        </p:nvSpPr>
        <p:spPr>
          <a:xfrm rot="-10800000" flipV="1">
            <a:off x="407670" y="1254443"/>
            <a:ext cx="11996420" cy="439991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170815" indent="-170815" algn="l" defTabSz="683895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9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51308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79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2pPr>
            <a:lvl3pPr marL="85534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9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3pPr>
            <a:lvl4pPr marL="119697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4pPr>
            <a:lvl5pPr marL="153924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5pPr>
            <a:lvl6pPr marL="188087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6pPr>
            <a:lvl7pPr marL="222313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7pPr>
            <a:lvl8pPr marL="256540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8pPr>
            <a:lvl9pPr marL="290703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9pPr>
          </a:lstStyle>
          <a:p>
            <a:pPr marL="342265" lvl="0" indent="-342265" algn="l" defTabSz="914400">
              <a:lnSpc>
                <a:spcPts val="3300"/>
              </a:lnSpc>
              <a:spcBef>
                <a:spcPct val="50000"/>
              </a:spcBef>
              <a:buClrTx/>
              <a:buSzTx/>
              <a:buNone/>
            </a:pP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7、在水平桌面上放着一个盛水玻璃杯，水面距杯底10cm，杯内水的</a:t>
            </a:r>
          </a:p>
          <a:p>
            <a:pPr marL="342265" lvl="0" indent="-342265" algn="l" defTabSz="914400">
              <a:lnSpc>
                <a:spcPts val="3300"/>
              </a:lnSpc>
              <a:spcBef>
                <a:spcPct val="50000"/>
              </a:spcBef>
              <a:buClrTx/>
              <a:buSzTx/>
              <a:buNone/>
            </a:pP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重力是1.3N，玻璃杯重0.5N，玻璃杯的底面积是12cm</a:t>
            </a:r>
            <a:r>
              <a:rPr lang="en-US" altLang="zh-CN" sz="2600" baseline="300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，求：</a:t>
            </a:r>
          </a:p>
          <a:p>
            <a:pPr marL="342265" lvl="0" indent="-342265" algn="l" defTabSz="914400">
              <a:lnSpc>
                <a:spcPts val="3300"/>
              </a:lnSpc>
              <a:spcBef>
                <a:spcPct val="50000"/>
              </a:spcBef>
              <a:buClrTx/>
              <a:buSzTx/>
              <a:buNone/>
            </a:pP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（1）水对杯底部的压强和压力。</a:t>
            </a:r>
          </a:p>
          <a:p>
            <a:pPr marL="342265" lvl="0" indent="-342265" algn="l" defTabSz="914400">
              <a:lnSpc>
                <a:spcPts val="3300"/>
              </a:lnSpc>
              <a:spcBef>
                <a:spcPct val="50000"/>
              </a:spcBef>
              <a:buClrTx/>
              <a:buSzTx/>
              <a:buNone/>
            </a:pP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（2）杯子对桌面的压力和压强。</a:t>
            </a:r>
          </a:p>
          <a:p>
            <a:pPr marL="342265" lvl="0" indent="-342265" algn="l" defTabSz="914400">
              <a:lnSpc>
                <a:spcPts val="3300"/>
              </a:lnSpc>
              <a:spcBef>
                <a:spcPct val="50000"/>
              </a:spcBef>
              <a:buClrTx/>
              <a:buSzTx/>
              <a:buNone/>
            </a:pP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（取g＝10N／kg）</a:t>
            </a:r>
          </a:p>
        </p:txBody>
      </p:sp>
      <p:pic>
        <p:nvPicPr>
          <p:cNvPr id="69635" name="图片 66766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9360218" y="2722880"/>
            <a:ext cx="2735262" cy="2303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8799830" y="5654675"/>
            <a:ext cx="3295650" cy="1291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深度</a:t>
            </a: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h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：是从液体自由液面到液体内部某处的竖直距离</a:t>
            </a:r>
          </a:p>
        </p:txBody>
      </p:sp>
      <p:cxnSp>
        <p:nvCxnSpPr>
          <p:cNvPr id="3" name="直接箭头连接符 2"/>
          <p:cNvCxnSpPr/>
          <p:nvPr>
            <p:custDataLst>
              <p:tags r:id="rId5"/>
            </p:custDataLst>
          </p:nvPr>
        </p:nvCxnSpPr>
        <p:spPr>
          <a:xfrm flipH="1">
            <a:off x="10546080" y="4973320"/>
            <a:ext cx="11430" cy="72517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4" name="椭圆 3"/>
          <p:cNvSpPr/>
          <p:nvPr>
            <p:custDataLst>
              <p:tags r:id="rId6"/>
            </p:custDataLst>
          </p:nvPr>
        </p:nvSpPr>
        <p:spPr>
          <a:xfrm>
            <a:off x="1242695" y="2493010"/>
            <a:ext cx="637540" cy="636270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cxnSp>
        <p:nvCxnSpPr>
          <p:cNvPr id="6" name="直接箭头连接符 5"/>
          <p:cNvCxnSpPr>
            <a:stCxn id="4" idx="6"/>
          </p:cNvCxnSpPr>
          <p:nvPr>
            <p:custDataLst>
              <p:tags r:id="rId7"/>
            </p:custDataLst>
          </p:nvPr>
        </p:nvCxnSpPr>
        <p:spPr>
          <a:xfrm>
            <a:off x="1880235" y="2811145"/>
            <a:ext cx="4030980" cy="339725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  <a:tailEnd type="arrow"/>
          </a:ln>
          <a:effectLst/>
        </p:spPr>
      </p:cxnSp>
      <p:sp>
        <p:nvSpPr>
          <p:cNvPr id="7" name="文本框 6"/>
          <p:cNvSpPr txBox="1"/>
          <p:nvPr>
            <p:custDataLst>
              <p:tags r:id="rId8"/>
            </p:custDataLst>
          </p:nvPr>
        </p:nvSpPr>
        <p:spPr>
          <a:xfrm>
            <a:off x="5888990" y="2930525"/>
            <a:ext cx="3273425" cy="95313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charset="-122"/>
              </a:rPr>
              <a:t>研究对象是液体：</a:t>
            </a:r>
            <a:r>
              <a:rPr lang="zh-CN" altLang="en-US" sz="2800" b="1">
                <a:solidFill>
                  <a:sysClr val="windowText" lastClr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先求压强后求压力</a:t>
            </a:r>
            <a:endParaRPr lang="zh-CN" altLang="en-US" sz="2800">
              <a:solidFill>
                <a:sysClr val="windowText" lastClr="000000"/>
              </a:solidFill>
              <a:latin typeface="Times New Roman" panose="02020603050405020304" pitchFamily="18" charset="0"/>
              <a:ea typeface="楷体" panose="02010609060101010101" charset="-122"/>
            </a:endParaRPr>
          </a:p>
        </p:txBody>
      </p:sp>
      <p:sp>
        <p:nvSpPr>
          <p:cNvPr id="8" name="椭圆 7"/>
          <p:cNvSpPr/>
          <p:nvPr>
            <p:custDataLst>
              <p:tags r:id="rId9"/>
            </p:custDataLst>
          </p:nvPr>
        </p:nvSpPr>
        <p:spPr>
          <a:xfrm>
            <a:off x="1242695" y="3129280"/>
            <a:ext cx="769620" cy="690245"/>
          </a:xfrm>
          <a:prstGeom prst="ellipse">
            <a:avLst/>
          </a:prstGeom>
          <a:noFill/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>
              <a:solidFill>
                <a:sysClr val="window" lastClr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cxnSp>
        <p:nvCxnSpPr>
          <p:cNvPr id="9" name="直接箭头连接符 8"/>
          <p:cNvCxnSpPr/>
          <p:nvPr>
            <p:custDataLst>
              <p:tags r:id="rId10"/>
            </p:custDataLst>
          </p:nvPr>
        </p:nvCxnSpPr>
        <p:spPr>
          <a:xfrm>
            <a:off x="1775460" y="3769360"/>
            <a:ext cx="597535" cy="1257300"/>
          </a:xfrm>
          <a:prstGeom prst="straightConnector1">
            <a:avLst/>
          </a:prstGeom>
          <a:noFill/>
          <a:ln w="19050" cap="flat" cmpd="sng" algn="ctr">
            <a:solidFill>
              <a:srgbClr val="00B050"/>
            </a:solidFill>
            <a:prstDash val="solid"/>
            <a:miter lim="800000"/>
            <a:tailEnd type="arrow"/>
          </a:ln>
          <a:effectLst/>
        </p:spPr>
      </p:cxnSp>
      <p:sp>
        <p:nvSpPr>
          <p:cNvPr id="10" name="文本框 9"/>
          <p:cNvSpPr txBox="1"/>
          <p:nvPr>
            <p:custDataLst>
              <p:tags r:id="rId11"/>
            </p:custDataLst>
          </p:nvPr>
        </p:nvSpPr>
        <p:spPr>
          <a:xfrm>
            <a:off x="1050925" y="5045710"/>
            <a:ext cx="3273425" cy="95313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ysClr val="windowText" lastClr="000000"/>
                </a:solidFill>
                <a:latin typeface="Times New Roman" panose="02020603050405020304" pitchFamily="18" charset="0"/>
                <a:ea typeface="楷体" panose="02010609060101010101" charset="-122"/>
              </a:rPr>
              <a:t>研究对象是固体：</a:t>
            </a:r>
            <a:r>
              <a:rPr lang="zh-CN" altLang="en-US" sz="2800" b="1">
                <a:solidFill>
                  <a:sysClr val="windowText" lastClr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先求压力后求压强</a:t>
            </a:r>
            <a:endParaRPr lang="zh-CN" altLang="en-US" sz="2800">
              <a:solidFill>
                <a:sysClr val="windowText" lastClr="000000"/>
              </a:solidFill>
              <a:latin typeface="Times New Roman" panose="02020603050405020304" pitchFamily="18" charset="0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  <p:bldP spid="8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62890" y="332740"/>
            <a:ext cx="29476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四、</a:t>
            </a:r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巩固练习</a:t>
            </a:r>
            <a:endParaRPr lang="zh-CN" altLang="en-US" sz="32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2"/>
            </p:custDataLst>
          </p:nvPr>
        </p:nvSpPr>
        <p:spPr>
          <a:xfrm>
            <a:off x="391160" y="1124585"/>
            <a:ext cx="11409680" cy="147637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170815" indent="-170815" algn="l" defTabSz="683895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9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51308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79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2pPr>
            <a:lvl3pPr marL="85534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9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3pPr>
            <a:lvl4pPr marL="119697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4pPr>
            <a:lvl5pPr marL="153924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5pPr>
            <a:lvl6pPr marL="188087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6pPr>
            <a:lvl7pPr marL="222313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7pPr>
            <a:lvl8pPr marL="256540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8pPr>
            <a:lvl9pPr marL="290703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9pPr>
          </a:lstStyle>
          <a:p>
            <a:pPr marL="342265" lvl="0" indent="-342265" algn="l" defTabSz="914400">
              <a:lnSpc>
                <a:spcPts val="3300"/>
              </a:lnSpc>
              <a:spcBef>
                <a:spcPct val="50000"/>
              </a:spcBef>
              <a:buClrTx/>
              <a:buSzTx/>
              <a:buNone/>
            </a:pP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8. 小聪放学回家，看见在面积为1m</a:t>
            </a:r>
            <a:r>
              <a:rPr lang="en-US" altLang="zh-CN" sz="2600" baseline="300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水平桌面的中央放着一个盛有水的平底茶壶(如图)。经测量发现，茶壶的质量是400g，底面积是40cm</a:t>
            </a:r>
            <a:r>
              <a:rPr lang="en-US" altLang="zh-CN" sz="2600" baseline="300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，内盛0.6 kg的开水。求：(g取10 N/kg)</a:t>
            </a:r>
          </a:p>
        </p:txBody>
      </p:sp>
      <p:sp>
        <p:nvSpPr>
          <p:cNvPr id="13" name="文本框 12"/>
          <p:cNvSpPr txBox="1"/>
          <p:nvPr>
            <p:custDataLst>
              <p:tags r:id="rId3"/>
            </p:custDataLst>
          </p:nvPr>
        </p:nvSpPr>
        <p:spPr>
          <a:xfrm>
            <a:off x="1001183" y="2708921"/>
            <a:ext cx="4572000" cy="59880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170815" indent="-170815" algn="l" defTabSz="683895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9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51308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79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2pPr>
            <a:lvl3pPr marL="85534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9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3pPr>
            <a:lvl4pPr marL="119697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4pPr>
            <a:lvl5pPr marL="153924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5pPr>
            <a:lvl6pPr marL="188087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6pPr>
            <a:lvl7pPr marL="222313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7pPr>
            <a:lvl8pPr marL="256540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8pPr>
            <a:lvl9pPr marL="290703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9pPr>
          </a:lstStyle>
          <a:p>
            <a:pPr marL="342265" lvl="0" indent="-342265" algn="l" defTabSz="914400">
              <a:lnSpc>
                <a:spcPts val="3300"/>
              </a:lnSpc>
              <a:spcBef>
                <a:spcPct val="50000"/>
              </a:spcBef>
              <a:buClrTx/>
              <a:buSzTx/>
              <a:buNone/>
            </a:pP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(1)水对茶壶底部的压强和压力。</a:t>
            </a:r>
          </a:p>
        </p:txBody>
      </p:sp>
      <p:sp>
        <p:nvSpPr>
          <p:cNvPr id="17" name="文本框 16"/>
          <p:cNvSpPr txBox="1"/>
          <p:nvPr>
            <p:custDataLst>
              <p:tags r:id="rId4"/>
            </p:custDataLst>
          </p:nvPr>
        </p:nvSpPr>
        <p:spPr>
          <a:xfrm>
            <a:off x="972246" y="3428885"/>
            <a:ext cx="4572000" cy="59880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marL="170815" indent="-170815" algn="l" defTabSz="683895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9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51308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79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2pPr>
            <a:lvl3pPr marL="85534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9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3pPr>
            <a:lvl4pPr marL="119697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4pPr>
            <a:lvl5pPr marL="153924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5pPr>
            <a:lvl6pPr marL="188087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6pPr>
            <a:lvl7pPr marL="222313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7pPr>
            <a:lvl8pPr marL="256540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8pPr>
            <a:lvl9pPr marL="290703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9pPr>
          </a:lstStyle>
          <a:p>
            <a:pPr marL="342265" lvl="0" indent="-342265" algn="l" defTabSz="914400">
              <a:lnSpc>
                <a:spcPts val="3300"/>
              </a:lnSpc>
              <a:spcBef>
                <a:spcPct val="50000"/>
              </a:spcBef>
              <a:buClrTx/>
              <a:buSzTx/>
              <a:buNone/>
            </a:pP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(2)茶壶对桌面的压力和压强。</a:t>
            </a:r>
          </a:p>
        </p:txBody>
      </p:sp>
      <p:pic>
        <p:nvPicPr>
          <p:cNvPr id="15" name="图片 4710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>
            <a:duotone>
              <a:srgbClr val="5B9BD5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9642537" y="2601019"/>
            <a:ext cx="1732069" cy="1122229"/>
          </a:xfrm>
          <a:prstGeom prst="rect">
            <a:avLst/>
          </a:prstGeom>
          <a:noFill/>
          <a:ln w="6350">
            <a:solidFill>
              <a:srgbClr val="9B73B1"/>
            </a:solidFill>
            <a:prstDash val="dash"/>
            <a:miter lim="800000"/>
          </a:ln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62890" y="332740"/>
            <a:ext cx="29476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四、</a:t>
            </a:r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巩固练习</a:t>
            </a:r>
            <a:endParaRPr lang="zh-CN" altLang="en-US" sz="32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527" y="1556951"/>
            <a:ext cx="4750497" cy="2814638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327025" y="1052830"/>
            <a:ext cx="11111230" cy="1753235"/>
          </a:xfrm>
          <a:prstGeom prst="rect">
            <a:avLst/>
          </a:prstGeom>
        </p:spPr>
        <p:txBody>
          <a:bodyPr wrap="square" rtlCol="0" anchor="t" anchorCtr="0">
            <a:noAutofit/>
          </a:bodyPr>
          <a:lstStyle>
            <a:lvl1pPr marL="170815" indent="-170815" algn="l" defTabSz="683895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9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51308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79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2pPr>
            <a:lvl3pPr marL="85534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9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3pPr>
            <a:lvl4pPr marL="119697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4pPr>
            <a:lvl5pPr marL="153924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5pPr>
            <a:lvl6pPr marL="188087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6pPr>
            <a:lvl7pPr marL="222313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7pPr>
            <a:lvl8pPr marL="256540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8pPr>
            <a:lvl9pPr marL="290703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9pPr>
          </a:lstStyle>
          <a:p>
            <a:pPr marL="342265" lvl="0" indent="-342265" algn="l" defTabSz="914400">
              <a:lnSpc>
                <a:spcPts val="3300"/>
              </a:lnSpc>
              <a:spcBef>
                <a:spcPct val="50000"/>
              </a:spcBef>
              <a:buClrTx/>
              <a:buSzTx/>
              <a:buNone/>
            </a:pP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        9、为研究液体内部压强特点，小华将透明塑料瓶底部剪去，蒙上橡皮膜并扎紧，如图甲所示。</a:t>
            </a:r>
          </a:p>
          <a:p>
            <a:pPr marL="342265" lvl="0" indent="-342265" algn="l" defTabSz="914400">
              <a:lnSpc>
                <a:spcPts val="3300"/>
              </a:lnSpc>
              <a:spcBef>
                <a:spcPct val="50000"/>
              </a:spcBef>
              <a:buClrTx/>
              <a:buSzTx/>
              <a:buNone/>
            </a:pPr>
            <a:endParaRPr lang="en-US" altLang="zh-CN" sz="2600">
              <a:solidFill>
                <a:schemeClr val="tx1"/>
              </a:solidFill>
              <a:ea typeface="华文楷体" panose="0201060004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252730" y="4053840"/>
            <a:ext cx="11228070" cy="1420495"/>
          </a:xfrm>
          <a:prstGeom prst="rect">
            <a:avLst/>
          </a:prstGeom>
        </p:spPr>
        <p:txBody>
          <a:bodyPr wrap="square" rtlCol="0" anchor="t" anchorCtr="0">
            <a:noAutofit/>
          </a:bodyPr>
          <a:lstStyle>
            <a:lvl1pPr marL="170815" indent="-170815" algn="l" defTabSz="683895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9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51308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79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2pPr>
            <a:lvl3pPr marL="85534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9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3pPr>
            <a:lvl4pPr marL="119697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4pPr>
            <a:lvl5pPr marL="153924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5pPr>
            <a:lvl6pPr marL="188087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6pPr>
            <a:lvl7pPr marL="222313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7pPr>
            <a:lvl8pPr marL="256540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8pPr>
            <a:lvl9pPr marL="290703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9pPr>
          </a:lstStyle>
          <a:p>
            <a:pPr marL="342265" lvl="0" indent="-342265" algn="l" defTabSz="914400">
              <a:lnSpc>
                <a:spcPts val="3300"/>
              </a:lnSpc>
              <a:spcBef>
                <a:spcPct val="50000"/>
              </a:spcBef>
              <a:buClrTx/>
              <a:buSzTx/>
              <a:buNone/>
            </a:pP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（1）将瓶压入水中，橡皮膜向内凹，如乙图所示，说明水对橡皮膜有压强：将瓶向下压，橡皮膜内凹的程度变大，说明液体内部压强与液体的__________有关；</a:t>
            </a: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1271568" y="4927235"/>
            <a:ext cx="7950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深度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62890" y="332740"/>
            <a:ext cx="29476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四、</a:t>
            </a:r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巩固练习</a:t>
            </a:r>
            <a:endParaRPr lang="zh-CN" altLang="en-US" sz="32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27" y="1945145"/>
            <a:ext cx="4219586" cy="2500077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478155" y="1092835"/>
            <a:ext cx="11305540" cy="1420495"/>
          </a:xfrm>
          <a:prstGeom prst="rect">
            <a:avLst/>
          </a:prstGeom>
        </p:spPr>
        <p:txBody>
          <a:bodyPr wrap="square" rtlCol="0" anchor="t" anchorCtr="0">
            <a:noAutofit/>
          </a:bodyPr>
          <a:lstStyle>
            <a:lvl1pPr marL="170815" indent="-170815" algn="l" defTabSz="683895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9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51308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79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2pPr>
            <a:lvl3pPr marL="85534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9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3pPr>
            <a:lvl4pPr marL="119697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4pPr>
            <a:lvl5pPr marL="153924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5pPr>
            <a:lvl6pPr marL="188087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6pPr>
            <a:lvl7pPr marL="222313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7pPr>
            <a:lvl8pPr marL="256540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8pPr>
            <a:lvl9pPr marL="290703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9pPr>
          </a:lstStyle>
          <a:p>
            <a:pPr marL="342265" lvl="0" indent="-342265" algn="l" defTabSz="914400">
              <a:lnSpc>
                <a:spcPts val="3300"/>
              </a:lnSpc>
              <a:spcBef>
                <a:spcPct val="50000"/>
              </a:spcBef>
              <a:buClrTx/>
              <a:buSzTx/>
              <a:buNone/>
            </a:pP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（2）接着将某液体缓慢倒入瓶中，当内外液面相平时，橡皮膜仍向内凹，如丙图所示，说明倒入液体的密度___________（选填“大于”“等于”或“小于”）水的密度。</a:t>
            </a: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6312173" y="1484443"/>
            <a:ext cx="7950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小于</a:t>
            </a: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551180" y="4437380"/>
            <a:ext cx="11127740" cy="1863725"/>
          </a:xfrm>
          <a:prstGeom prst="rect">
            <a:avLst/>
          </a:prstGeom>
        </p:spPr>
        <p:txBody>
          <a:bodyPr wrap="square" rtlCol="0" anchor="t" anchorCtr="0">
            <a:noAutofit/>
          </a:bodyPr>
          <a:lstStyle>
            <a:lvl1pPr marL="170815" indent="-170815" algn="l" defTabSz="683895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9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51308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79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2pPr>
            <a:lvl3pPr marL="85534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9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3pPr>
            <a:lvl4pPr marL="119697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4pPr>
            <a:lvl5pPr marL="153924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5pPr>
            <a:lvl6pPr marL="188087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6pPr>
            <a:lvl7pPr marL="222313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7pPr>
            <a:lvl8pPr marL="256540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8pPr>
            <a:lvl9pPr marL="290703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9pPr>
          </a:lstStyle>
          <a:p>
            <a:pPr marL="342265" lvl="0" indent="-342265" algn="l" defTabSz="914400">
              <a:lnSpc>
                <a:spcPts val="3300"/>
              </a:lnSpc>
              <a:spcBef>
                <a:spcPct val="50000"/>
              </a:spcBef>
              <a:buClrTx/>
              <a:buSzTx/>
              <a:buNone/>
            </a:pP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（3）将甲图中装置倒置，然后在瓶口紧密链接一根无色透明胶管，并灌注红墨水，如丁图所示。使胶管内液面高于橡皮膜，将塑料瓶橡皮膜的一端朝各个方向放置，橡皮膜都向外凸，说明液体内部向各个方向都有______________。</a:t>
            </a: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1919329" y="5661502"/>
            <a:ext cx="79502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压强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262890" y="332740"/>
            <a:ext cx="29476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四、</a:t>
            </a:r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巩固练习</a:t>
            </a:r>
            <a:endParaRPr lang="zh-CN" altLang="en-US" sz="320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14300" y="1172845"/>
            <a:ext cx="11690350" cy="1476375"/>
          </a:xfrm>
          <a:prstGeom prst="rect">
            <a:avLst/>
          </a:prstGeom>
        </p:spPr>
        <p:txBody>
          <a:bodyPr wrap="square" rtlCol="0" anchor="t" anchorCtr="0">
            <a:noAutofit/>
          </a:bodyPr>
          <a:lstStyle>
            <a:lvl1pPr marL="170815" indent="-170815" algn="l" defTabSz="683895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09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51308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79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2pPr>
            <a:lvl3pPr marL="85534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9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3pPr>
            <a:lvl4pPr marL="119697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4pPr>
            <a:lvl5pPr marL="153924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5pPr>
            <a:lvl6pPr marL="188087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6pPr>
            <a:lvl7pPr marL="222313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7pPr>
            <a:lvl8pPr marL="256540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8pPr>
            <a:lvl9pPr marL="290703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ysClr val="windowText" lastClr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anose="020B0604020202020204" pitchFamily="34" charset="0"/>
              </a:defRPr>
            </a:lvl9pPr>
          </a:lstStyle>
          <a:p>
            <a:pPr marL="342265" lvl="0" indent="-342265" algn="l" defTabSz="914400">
              <a:lnSpc>
                <a:spcPts val="3300"/>
              </a:lnSpc>
              <a:spcBef>
                <a:spcPct val="50000"/>
              </a:spcBef>
              <a:buClrTx/>
              <a:buSzTx/>
              <a:buNone/>
            </a:pPr>
            <a:r>
              <a:rPr lang="en-US" altLang="zh-CN" sz="2600">
                <a:solidFill>
                  <a:schemeClr val="tx1"/>
                </a:solidFill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（4）使装置保持丁图所示位置不变，在橡皮膜上戳个洞，会有部分液体从洞口流出，最后稳定时，塑料瓶和胶管里的液面相平，此时塑料瓶与胶管构成一个___________。</a:t>
            </a: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1415415" y="1988735"/>
            <a:ext cx="110109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连通器</a:t>
            </a:r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827" y="2277250"/>
            <a:ext cx="4219586" cy="250007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24307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一、连通器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46" y="1530370"/>
            <a:ext cx="2558381" cy="266924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578568" y="1556350"/>
            <a:ext cx="1695450" cy="254864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904" y="1340992"/>
            <a:ext cx="3781425" cy="3048000"/>
          </a:xfrm>
          <a:prstGeom prst="rect">
            <a:avLst/>
          </a:prstGeom>
        </p:spPr>
      </p:pic>
      <p:cxnSp>
        <p:nvCxnSpPr>
          <p:cNvPr id="4" name="直接连接符 3"/>
          <p:cNvCxnSpPr/>
          <p:nvPr>
            <p:custDataLst>
              <p:tags r:id="rId5"/>
            </p:custDataLst>
          </p:nvPr>
        </p:nvCxnSpPr>
        <p:spPr>
          <a:xfrm>
            <a:off x="1235393" y="2030413"/>
            <a:ext cx="4075113" cy="0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9" name="Pictur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105025" y="5013325"/>
            <a:ext cx="819150" cy="109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>
            <p:custDataLst>
              <p:tags r:id="rId7"/>
            </p:custDataLst>
          </p:nvPr>
        </p:nvSpPr>
        <p:spPr>
          <a:xfrm>
            <a:off x="2999740" y="5373370"/>
            <a:ext cx="50590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r>
              <a:rPr lang="zh-CN" altLang="en-US" sz="24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它们在结构上有什么共同点？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  <p:cond evt="onBegin" delay="0">
                          <p:tn val="19"/>
                        </p:cond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  <p:cond evt="onBegin" delay="0">
                          <p:tn val="25"/>
                        </p:cond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rcRect b="8600"/>
          <a:stretch>
            <a:fillRect/>
          </a:stretch>
        </p:blipFill>
        <p:spPr>
          <a:xfrm>
            <a:off x="6937375" y="1895475"/>
            <a:ext cx="2182813" cy="3206750"/>
          </a:xfrm>
          <a:prstGeom prst="rect">
            <a:avLst/>
          </a:prstGeom>
          <a:noFill/>
          <a:ln w="1905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38100" dir="2699999" algn="tl" rotWithShape="0">
              <a:srgbClr val="000000">
                <a:alpha val="42998"/>
              </a:srgbClr>
            </a:outerShdw>
          </a:effectLst>
        </p:spPr>
      </p:pic>
      <p:sp>
        <p:nvSpPr>
          <p:cNvPr id="9" name="TextBox 8"/>
          <p:cNvSpPr txBox="1"/>
          <p:nvPr>
            <p:custDataLst>
              <p:tags r:id="rId2"/>
            </p:custDataLst>
          </p:nvPr>
        </p:nvSpPr>
        <p:spPr>
          <a:xfrm>
            <a:off x="2110105" y="5445125"/>
            <a:ext cx="7821295" cy="85217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r>
              <a:rPr lang="zh-CN" altLang="en-US" sz="24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2.连通器的特点：连通器里装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同种液体</a:t>
            </a:r>
            <a:r>
              <a:rPr lang="zh-CN" altLang="en-US" sz="24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，当液体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不流动时</a:t>
            </a:r>
            <a:r>
              <a:rPr lang="zh-CN" altLang="en-US" sz="24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，连通器各部分中的液面总是相同的。</a:t>
            </a:r>
          </a:p>
        </p:txBody>
      </p:sp>
      <p:sp>
        <p:nvSpPr>
          <p:cNvPr id="2" name="TextBox 2"/>
          <p:cNvSpPr txBox="1"/>
          <p:nvPr>
            <p:custDataLst>
              <p:tags r:id="rId3"/>
            </p:custDataLst>
          </p:nvPr>
        </p:nvSpPr>
        <p:spPr>
          <a:xfrm>
            <a:off x="1962150" y="1252538"/>
            <a:ext cx="6456680" cy="49149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r>
              <a:rPr lang="zh-CN" altLang="en-US" sz="24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1.上端开口、下端连通的容器叫做连通器。</a:t>
            </a: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335280" y="404495"/>
            <a:ext cx="24307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一、连通器</a:t>
            </a: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144141" y="2067810"/>
            <a:ext cx="2743200" cy="28622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>
            <a:clrChange>
              <a:clrFrom>
                <a:srgbClr val="FFFDEA"/>
              </a:clrFrom>
              <a:clrTo>
                <a:srgbClr val="FFFD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06" y="3314700"/>
            <a:ext cx="3399110" cy="3131706"/>
          </a:xfrm>
          <a:prstGeom prst="rect">
            <a:avLst/>
          </a:prstGeom>
        </p:spPr>
      </p:pic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1001472" y="2144565"/>
            <a:ext cx="2593783" cy="919741"/>
          </a:xfrm>
          <a:prstGeom prst="roundRect">
            <a:avLst/>
          </a:prstGeom>
          <a:noFill/>
        </p:spPr>
        <p:txBody>
          <a:bodyPr wrap="square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r>
              <a:rPr lang="zh-CN" altLang="en-US" sz="24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液体静止，液片处于平衡状态</a:t>
            </a:r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4273511" y="2108030"/>
            <a:ext cx="3342683" cy="920459"/>
          </a:xfrm>
          <a:prstGeom prst="roundRect">
            <a:avLst/>
          </a:prstGeom>
          <a:noFill/>
        </p:spPr>
        <p:txBody>
          <a:bodyPr wrap="square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r>
              <a:rPr lang="zh-CN" altLang="en-US" sz="24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水平方向，液片受力平衡，F</a:t>
            </a:r>
            <a:r>
              <a:rPr lang="zh-CN" altLang="en-US" sz="2400" b="1" baseline="-25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左</a:t>
            </a:r>
            <a:r>
              <a:rPr lang="zh-CN" altLang="en-US" sz="24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=F</a:t>
            </a:r>
            <a:r>
              <a:rPr lang="zh-CN" altLang="en-US" sz="2400" b="1" baseline="-25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右</a:t>
            </a:r>
          </a:p>
        </p:txBody>
      </p:sp>
      <p:sp>
        <p:nvSpPr>
          <p:cNvPr id="15" name="文本框 14"/>
          <p:cNvSpPr txBox="1"/>
          <p:nvPr>
            <p:custDataLst>
              <p:tags r:id="rId4"/>
            </p:custDataLst>
          </p:nvPr>
        </p:nvSpPr>
        <p:spPr>
          <a:xfrm>
            <a:off x="8298302" y="2136845"/>
            <a:ext cx="2618509" cy="920405"/>
          </a:xfrm>
          <a:prstGeom prst="roundRect">
            <a:avLst/>
          </a:prstGeom>
          <a:noFill/>
        </p:spPr>
        <p:txBody>
          <a:bodyPr wrap="square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r>
              <a:rPr lang="zh-CN" altLang="en-US" sz="24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液片两侧压强相等，即p</a:t>
            </a:r>
            <a:r>
              <a:rPr lang="zh-CN" altLang="en-US" sz="2400" b="1" baseline="-25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左</a:t>
            </a:r>
            <a:r>
              <a:rPr lang="zh-CN" altLang="en-US" sz="24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=p</a:t>
            </a:r>
            <a:r>
              <a:rPr lang="zh-CN" altLang="en-US" sz="2400" b="1" baseline="-25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右</a:t>
            </a:r>
          </a:p>
        </p:txBody>
      </p:sp>
      <p:sp>
        <p:nvSpPr>
          <p:cNvPr id="18" name="文本框 17"/>
          <p:cNvSpPr txBox="1"/>
          <p:nvPr>
            <p:custDataLst>
              <p:tags r:id="rId5"/>
            </p:custDataLst>
          </p:nvPr>
        </p:nvSpPr>
        <p:spPr>
          <a:xfrm>
            <a:off x="7783533" y="4234048"/>
            <a:ext cx="3257815" cy="920373"/>
          </a:xfrm>
          <a:prstGeom prst="roundRect">
            <a:avLst/>
          </a:prstGeom>
          <a:noFill/>
        </p:spPr>
        <p:txBody>
          <a:bodyPr wrap="square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r>
              <a:rPr lang="zh-CN" altLang="en-US" sz="24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液片两侧液柱高度相等，即h</a:t>
            </a:r>
            <a:r>
              <a:rPr lang="zh-CN" altLang="en-US" sz="2400" b="1" baseline="-25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左</a:t>
            </a:r>
            <a:r>
              <a:rPr lang="zh-CN" altLang="en-US" sz="24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=h</a:t>
            </a:r>
            <a:r>
              <a:rPr lang="zh-CN" altLang="en-US" sz="2400" b="1" baseline="-25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右</a:t>
            </a:r>
          </a:p>
        </p:txBody>
      </p:sp>
      <p:sp>
        <p:nvSpPr>
          <p:cNvPr id="20" name="文本框 19"/>
          <p:cNvSpPr txBox="1"/>
          <p:nvPr>
            <p:custDataLst>
              <p:tags r:id="rId6"/>
            </p:custDataLst>
          </p:nvPr>
        </p:nvSpPr>
        <p:spPr>
          <a:xfrm>
            <a:off x="4780900" y="4157718"/>
            <a:ext cx="2432898" cy="601054"/>
          </a:xfrm>
          <a:prstGeom prst="roundRect">
            <a:avLst/>
          </a:prstGeom>
          <a:noFill/>
        </p:spPr>
        <p:txBody>
          <a:bodyPr wrap="square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r>
              <a:rPr lang="zh-CN" altLang="en-US" sz="24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两侧液面等高</a:t>
            </a:r>
          </a:p>
        </p:txBody>
      </p:sp>
      <p:sp>
        <p:nvSpPr>
          <p:cNvPr id="21" name="文本框 20"/>
          <p:cNvSpPr txBox="1"/>
          <p:nvPr>
            <p:custDataLst>
              <p:tags r:id="rId7"/>
            </p:custDataLst>
          </p:nvPr>
        </p:nvSpPr>
        <p:spPr>
          <a:xfrm>
            <a:off x="5015865" y="620395"/>
            <a:ext cx="2729865" cy="5835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r>
              <a:rPr lang="zh-CN" altLang="en-US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连通器的原理</a:t>
            </a:r>
          </a:p>
        </p:txBody>
      </p:sp>
      <p:sp>
        <p:nvSpPr>
          <p:cNvPr id="23" name="文本框 22"/>
          <p:cNvSpPr txBox="1"/>
          <p:nvPr>
            <p:custDataLst>
              <p:tags r:id="rId8"/>
            </p:custDataLst>
          </p:nvPr>
        </p:nvSpPr>
        <p:spPr>
          <a:xfrm>
            <a:off x="1127760" y="1556385"/>
            <a:ext cx="10409555" cy="46037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r>
              <a:rPr lang="zh-CN" altLang="en-US" sz="24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当连通器内的液体静止时，设想在连通器底部连通的部分有一个小液片</a:t>
            </a:r>
            <a:r>
              <a:rPr lang="zh-CN" altLang="en-US" sz="24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AB</a:t>
            </a:r>
            <a:r>
              <a:rPr lang="zh-CN" altLang="en-US" sz="24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。</a:t>
            </a:r>
          </a:p>
        </p:txBody>
      </p:sp>
      <p:cxnSp>
        <p:nvCxnSpPr>
          <p:cNvPr id="24" name="直接箭头连接符 23"/>
          <p:cNvCxnSpPr>
            <a:stCxn id="12" idx="3"/>
          </p:cNvCxnSpPr>
          <p:nvPr>
            <p:custDataLst>
              <p:tags r:id="rId9"/>
            </p:custDataLst>
          </p:nvPr>
        </p:nvCxnSpPr>
        <p:spPr>
          <a:xfrm>
            <a:off x="3595255" y="2635126"/>
            <a:ext cx="678256" cy="0"/>
          </a:xfrm>
          <a:prstGeom prst="straightConnector1">
            <a:avLst/>
          </a:prstGeom>
          <a:noFill/>
          <a:ln w="28575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5" name="直接箭头连接符 24"/>
          <p:cNvCxnSpPr/>
          <p:nvPr>
            <p:custDataLst>
              <p:tags r:id="rId10"/>
            </p:custDataLst>
          </p:nvPr>
        </p:nvCxnSpPr>
        <p:spPr>
          <a:xfrm>
            <a:off x="7609655" y="2614451"/>
            <a:ext cx="678256" cy="0"/>
          </a:xfrm>
          <a:prstGeom prst="straightConnector1">
            <a:avLst/>
          </a:prstGeom>
          <a:noFill/>
          <a:ln w="28575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6" name="直接箭头连接符 25"/>
          <p:cNvCxnSpPr>
            <a:stCxn id="15" idx="2"/>
          </p:cNvCxnSpPr>
          <p:nvPr>
            <p:custDataLst>
              <p:tags r:id="rId11"/>
            </p:custDataLst>
          </p:nvPr>
        </p:nvCxnSpPr>
        <p:spPr>
          <a:xfrm flipH="1">
            <a:off x="9607556" y="3056988"/>
            <a:ext cx="1" cy="1093240"/>
          </a:xfrm>
          <a:prstGeom prst="straightConnector1">
            <a:avLst/>
          </a:prstGeom>
          <a:noFill/>
          <a:ln w="28575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7" name="直接箭头连接符 26"/>
          <p:cNvCxnSpPr>
            <a:stCxn id="18" idx="1"/>
            <a:endCxn id="20" idx="3"/>
          </p:cNvCxnSpPr>
          <p:nvPr>
            <p:custDataLst>
              <p:tags r:id="rId12"/>
            </p:custDataLst>
          </p:nvPr>
        </p:nvCxnSpPr>
        <p:spPr>
          <a:xfrm flipH="1" flipV="1">
            <a:off x="7213303" y="4459112"/>
            <a:ext cx="570230" cy="235585"/>
          </a:xfrm>
          <a:prstGeom prst="straightConnector1">
            <a:avLst/>
          </a:prstGeom>
          <a:noFill/>
          <a:ln w="28575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" name="文本框 1"/>
          <p:cNvSpPr txBox="1"/>
          <p:nvPr>
            <p:custDataLst>
              <p:tags r:id="rId13"/>
            </p:custDataLst>
          </p:nvPr>
        </p:nvSpPr>
        <p:spPr>
          <a:xfrm>
            <a:off x="335280" y="404495"/>
            <a:ext cx="24307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一、连通器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8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24307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一、连通器</a:t>
            </a:r>
          </a:p>
        </p:txBody>
      </p:sp>
      <p:sp>
        <p:nvSpPr>
          <p:cNvPr id="21" name="文本框 20"/>
          <p:cNvSpPr txBox="1"/>
          <p:nvPr>
            <p:custDataLst>
              <p:tags r:id="rId2"/>
            </p:custDataLst>
          </p:nvPr>
        </p:nvSpPr>
        <p:spPr>
          <a:xfrm>
            <a:off x="4944110" y="980440"/>
            <a:ext cx="2729865" cy="5835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r>
              <a:rPr lang="zh-CN" altLang="en-US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连通器的应用</a:t>
            </a:r>
            <a:endParaRPr lang="en-US" altLang="zh-CN" sz="32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111" y="2349137"/>
            <a:ext cx="3217005" cy="2593052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776510" y="1476379"/>
            <a:ext cx="2040943" cy="52197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(1)茶壶</a:t>
            </a:r>
          </a:p>
        </p:txBody>
      </p:sp>
      <p:pic>
        <p:nvPicPr>
          <p:cNvPr id="9" name="茶壶">
            <a:hlinkClick r:id="" action="ppaction://media"/>
          </p:cNvPr>
          <p:cNvPicPr>
            <a:picLocks noChangeAspect="1"/>
          </p:cNvPicPr>
          <p:nvPr>
            <a:videoFile r:link="rId6"/>
            <p:custDataLst>
              <p:tags r:id="rId7"/>
            </p:custDataLst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520055" y="1998345"/>
            <a:ext cx="4981575" cy="309816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1055370" y="5372735"/>
            <a:ext cx="10777855" cy="82994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</a:pPr>
            <a:r>
              <a:rPr lang="zh-CN" altLang="en-US" sz="24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茶壶的结构是上端开口，下部连通，构成一个连通器，</a:t>
            </a:r>
          </a:p>
          <a:p>
            <a:pPr lvl="0" algn="ctr">
              <a:buClrTx/>
              <a:buSzTx/>
            </a:pPr>
            <a:r>
              <a:rPr lang="zh-CN" altLang="en-US" sz="24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当连通器里装同种液体，且液体不流动时连通器内各容器的液面总是保持相平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595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35280" y="404495"/>
            <a:ext cx="24307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一、连通器</a:t>
            </a:r>
          </a:p>
        </p:txBody>
      </p:sp>
      <p:sp>
        <p:nvSpPr>
          <p:cNvPr id="21" name="文本框 20"/>
          <p:cNvSpPr txBox="1"/>
          <p:nvPr>
            <p:custDataLst>
              <p:tags r:id="rId2"/>
            </p:custDataLst>
          </p:nvPr>
        </p:nvSpPr>
        <p:spPr>
          <a:xfrm>
            <a:off x="4944110" y="980440"/>
            <a:ext cx="2729865" cy="5835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r>
              <a:rPr lang="zh-CN" altLang="en-US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连通器的应用</a:t>
            </a:r>
            <a:endParaRPr lang="en-US" altLang="zh-CN" sz="32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0" name="文本框 19"/>
          <p:cNvSpPr txBox="1"/>
          <p:nvPr>
            <p:custDataLst>
              <p:tags r:id="rId3"/>
            </p:custDataLst>
          </p:nvPr>
        </p:nvSpPr>
        <p:spPr>
          <a:xfrm>
            <a:off x="6173470" y="2996565"/>
            <a:ext cx="5079365" cy="1755775"/>
          </a:xfrm>
          <a:prstGeom prst="roundRect">
            <a:avLst/>
          </a:prstGeom>
          <a:noFill/>
        </p:spPr>
        <p:txBody>
          <a:bodyPr wrap="square" rtlCol="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（2）下水管的U形“反水弯”是一个连通器，阻挡下水道的臭气进入室内 。</a:t>
            </a: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88" y="1916213"/>
            <a:ext cx="4974230" cy="430590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>
            <p:custDataLst>
              <p:tags r:id="rId1"/>
            </p:custDataLst>
          </p:nvPr>
        </p:nvSpPr>
        <p:spPr>
          <a:xfrm>
            <a:off x="6024245" y="2636520"/>
            <a:ext cx="4608195" cy="1558290"/>
          </a:xfrm>
          <a:prstGeom prst="roundRect">
            <a:avLst/>
          </a:prstGeom>
          <a:noFill/>
        </p:spPr>
        <p:txBody>
          <a:bodyPr wrap="square" rtlCol="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（3）锅炉水位计的玻璃管和锅炉构成连通器，可显示锅炉内水位。</a:t>
            </a: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28" y="1128373"/>
            <a:ext cx="3962400" cy="4017264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335280" y="404495"/>
            <a:ext cx="24307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一、连通器</a:t>
            </a:r>
          </a:p>
        </p:txBody>
      </p:sp>
      <p:sp>
        <p:nvSpPr>
          <p:cNvPr id="21" name="文本框 20"/>
          <p:cNvSpPr txBox="1"/>
          <p:nvPr>
            <p:custDataLst>
              <p:tags r:id="rId4"/>
            </p:custDataLst>
          </p:nvPr>
        </p:nvSpPr>
        <p:spPr>
          <a:xfrm>
            <a:off x="4944110" y="980440"/>
            <a:ext cx="2729865" cy="58356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r>
              <a:rPr lang="zh-CN" altLang="en-US" sz="32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连通器的应用</a:t>
            </a:r>
            <a:endParaRPr lang="en-US" altLang="zh-CN" sz="32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MzdjZjE0YjU1ZDI3OGZkOTE5NTFiYWIzZGVjZDc5ZG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7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5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7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8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7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9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9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5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7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6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7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9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69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7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9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8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3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9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5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7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7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9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6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7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3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6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7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8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8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9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3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4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89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49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3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3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8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9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7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3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6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2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6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2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7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7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98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7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3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5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1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3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5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2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6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3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4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6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7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8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9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3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7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8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9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6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2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5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4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5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6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7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8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9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32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8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9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0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2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4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0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2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7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5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60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6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7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2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3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9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0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8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2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3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4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5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6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7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8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9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4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9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6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7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8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3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9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0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1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2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3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0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5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6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7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8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9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4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5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6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7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09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0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1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2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3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7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4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6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7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2"/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2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3"/>
  <p:tag name="KSO_WM_BEAUTIFY_FLAG" val="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4"/>
  <p:tag name="KSO_WM_BEAUTIFY_FLAG" val="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5"/>
  <p:tag name="KSO_WM_BEAUTIFY_FLAG" val="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6"/>
  <p:tag name="KSO_WM_BEAUTIFY_FLAG" val="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7"/>
  <p:tag name="KSO_WM_BEAUTIFY_FLAG" val="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8"/>
  <p:tag name="KSO_WM_BEAUTIFY_FLAG" val="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19"/>
  <p:tag name="KSO_WM_BEAUTIFY_FLAG" val="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0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2"/>
  <p:tag name="KSO_WM_BEAUTIFY_FLAG" val="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3"/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4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4"/>
  <p:tag name="KSO_WM_BEAUTIFY_FLAG" val="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5"/>
  <p:tag name="KSO_WM_BEAUTIFY_FLAG" val="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6"/>
  <p:tag name="KSO_WM_BEAUTIFY_FLAG" val="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7"/>
  <p:tag name="KSO_WM_BEAUTIFY_FLAG" val="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8"/>
  <p:tag name="KSO_WM_BEAUTIFY_FLAG" val="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9"/>
  <p:tag name="KSO_WM_BEAUTIFY_FLAG" val="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0"/>
  <p:tag name="KSO_WM_BEAUTIFY_FLAG" val="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1"/>
  <p:tag name="KSO_WM_BEAUTIFY_FLAG" val="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1"/>
  <p:tag name="KSO_WM_BEAUTIFY_FLAG" val="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2"/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5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3"/>
  <p:tag name="KSO_WM_BEAUTIFY_FLAG" val="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4"/>
  <p:tag name="KSO_WM_BEAUTIFY_FLAG" val="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5"/>
  <p:tag name="KSO_WM_BEAUTIFY_FLAG" val="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6"/>
  <p:tag name="KSO_WM_BEAUTIFY_FLAG" val="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7"/>
  <p:tag name="KSO_WM_BEAUTIFY_FLAG" val="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8"/>
  <p:tag name="KSO_WM_BEAUTIFY_FLAG" val="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29"/>
  <p:tag name="KSO_WM_BEAUTIFY_FLAG" val="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0"/>
  <p:tag name="KSO_WM_BEAUTIFY_FLAG" val="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31"/>
  <p:tag name="KSO_WM_BEAUTIFY_FLAG" val="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4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0"/>
  <p:tag name="KSO_WM_BEAUTIFY_FLAG" val="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1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8"/>
  <p:tag name="KSO_WM_BEAUTIFY_FLAG" val="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9"/>
  <p:tag name="KSO_WM_BEAUTIFY_FLAG" val="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0"/>
  <p:tag name="KSO_WM_BEAUTIFY_FLAG" val="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1"/>
  <p:tag name="KSO_WM_BEAUTIFY_FLAG" val="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2"/>
  <p:tag name="KSO_WM_BEAUTIFY_FLAG" val="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2"/>
  <p:tag name="KSO_WM_BEAUTIFY_FLAG" val="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3"/>
  <p:tag name="KSO_WM_BEAUTIFY_FLAG" val="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7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6"/>
  <p:tag name="KSO_WM_BEAUTIFY_FLAG" val="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7"/>
  <p:tag name="KSO_WM_BEAUTIFY_FLAG" val="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8"/>
  <p:tag name="KSO_WM_BEAUTIFY_FLAG" val="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9"/>
  <p:tag name="KSO_WM_BEAUTIFY_FLAG" val="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0"/>
  <p:tag name="KSO_WM_BEAUTIFY_FLAG" val="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1"/>
  <p:tag name="KSO_WM_BEAUTIFY_FLAG" val="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2"/>
  <p:tag name="KSO_WM_BEAUTIFY_FLAG" val="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3"/>
  <p:tag name="KSO_WM_BEAUTIFY_FLAG" val="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4"/>
  <p:tag name="KSO_WM_BEAUTIFY_FLAG" val="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5"/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9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6"/>
  <p:tag name="KSO_WM_BEAUTIFY_FLAG" val="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77"/>
  <p:tag name="KSO_WM_BEAUTIFY_FLAG" val="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5"/>
  <p:tag name="KSO_WM_BEAUTIFY_FLAG" val="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6"/>
  <p:tag name="KSO_WM_BEAUTIFY_FLAG" val="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7"/>
  <p:tag name="KSO_WM_BEAUTIFY_FLAG" val="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8"/>
  <p:tag name="KSO_WM_BEAUTIFY_FLAG" val="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59"/>
  <p:tag name="KSO_WM_BEAUTIFY_FLAG" val="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0"/>
  <p:tag name="KSO_WM_BEAUTIFY_FLAG" val="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1"/>
  <p:tag name="KSO_WM_BEAUTIFY_FLAG" val="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2"/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0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3"/>
  <p:tag name="KSO_WM_BEAUTIFY_FLAG" val="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4"/>
  <p:tag name="KSO_WM_BEAUTIFY_FLAG" val="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65"/>
  <p:tag name="KSO_WM_BEAUTIFY_FLAG" val="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4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0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1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2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3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4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1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6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5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6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7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8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3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89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3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1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4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3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7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8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5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7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8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8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5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90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7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2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3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4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05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7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6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2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99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1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5"/>
  <p:tag name="KSO_WM_BEAUTIFY_FLAG" val="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6"/>
  <p:tag name="KSO_WM_BEAUTIFY_FLAG" val="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7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2"/>
  <p:tag name="KSO_WM_BEAUTIFY_FLAG" val="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3"/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7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4"/>
  <p:tag name="KSO_WM_BEAUTIFY_FLAG" val="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5"/>
  <p:tag name="KSO_WM_BEAUTIFY_FLAG" val="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6"/>
  <p:tag name="KSO_WM_BEAUTIFY_FLAG" val="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7"/>
  <p:tag name="KSO_WM_BEAUTIFY_FLAG" val="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8"/>
  <p:tag name="KSO_WM_BEAUTIFY_FLAG" val="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09"/>
  <p:tag name="KSO_WM_BEAUTIFY_FLAG" val="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0"/>
  <p:tag name="KSO_WM_BEAUTIFY_FLAG" val="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1"/>
  <p:tag name="KSO_WM_BEAUTIFY_FLAG" val="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2"/>
  <p:tag name="KSO_WM_BEAUTIFY_FLAG" val="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3"/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8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4"/>
  <p:tag name="KSO_WM_BEAUTIFY_FLAG" val="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5"/>
  <p:tag name="KSO_WM_BEAUTIFY_FLAG" val="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6"/>
  <p:tag name="KSO_WM_BEAUTIFY_FLAG" val="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7"/>
  <p:tag name="KSO_WM_BEAUTIFY_FLAG" val="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8"/>
  <p:tag name="KSO_WM_BEAUTIFY_FLAG" val="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19"/>
  <p:tag name="KSO_WM_BEAUTIFY_FLAG" val="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0"/>
  <p:tag name="KSO_WM_BEAUTIFY_FLAG" val="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1"/>
  <p:tag name="KSO_WM_BEAUTIFY_FLAG" val="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2"/>
  <p:tag name="KSO_WM_BEAUTIFY_FLAG" val="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3"/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0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4"/>
  <p:tag name="KSO_WM_BEAUTIFY_FLAG" val="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29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0"/>
  <p:tag name="KSO_WM_BEAUTIFY_FLAG" val="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1"/>
  <p:tag name="KSO_WM_BEAUTIFY_FLAG" val="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2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3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4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5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6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7"/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1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8"/>
  <p:tag name="KSO_WM_BEAUTIFY_FLAG" val="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39"/>
  <p:tag name="KSO_WM_BEAUTIFY_FLAG" val="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1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6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5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8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7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3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4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2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6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7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49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0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1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2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3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4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6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8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9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4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53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7B7"/>
      </a:accent6>
      <a:hlink>
        <a:srgbClr val="FF5050"/>
      </a:hlink>
      <a:folHlink>
        <a:srgbClr val="FF99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Cambria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1758</Words>
  <Application>Microsoft Office PowerPoint</Application>
  <PresentationFormat>宽屏</PresentationFormat>
  <Paragraphs>210</Paragraphs>
  <Slides>34</Slides>
  <Notes>1</Notes>
  <HiddenSlides>0</HiddenSlides>
  <MMClips>2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34</vt:i4>
      </vt:variant>
    </vt:vector>
  </HeadingPairs>
  <TitlesOfParts>
    <vt:vector size="47" baseType="lpstr">
      <vt:lpstr>黑体</vt:lpstr>
      <vt:lpstr>华文楷体</vt:lpstr>
      <vt:lpstr>华文细黑</vt:lpstr>
      <vt:lpstr>楷体</vt:lpstr>
      <vt:lpstr>隶书</vt:lpstr>
      <vt:lpstr>宋体</vt:lpstr>
      <vt:lpstr>微软雅黑</vt:lpstr>
      <vt:lpstr>Arial</vt:lpstr>
      <vt:lpstr>Calibri</vt:lpstr>
      <vt:lpstr>Times New Roman</vt:lpstr>
      <vt:lpstr>默认设计模板</vt:lpstr>
      <vt:lpstr>Equation.DSMT4</vt:lpstr>
      <vt:lpstr>Bitmap 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Administrator</cp:lastModifiedBy>
  <cp:revision>1</cp:revision>
  <cp:lastPrinted>2024-11-15T13:34:42Z</cp:lastPrinted>
  <dcterms:created xsi:type="dcterms:W3CDTF">2024-11-15T13:34:42Z</dcterms:created>
  <dcterms:modified xsi:type="dcterms:W3CDTF">2026-02-24T02:05:22Z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