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heme/theme2.xml" ContentType="application/vnd.openxmlformats-officedocument.theme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heme/theme3.xml" ContentType="application/vnd.openxmlformats-officedocument.theme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notesSlides/notesSlide1.xml" ContentType="application/vnd.openxmlformats-officedocument.presentationml.notesSlide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notesSlides/notesSlide2.xml" ContentType="application/vnd.openxmlformats-officedocument.presentationml.notesSlide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notesSlides/notesSlide3.xml" ContentType="application/vnd.openxmlformats-officedocument.presentationml.notesSlide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notesSlides/notesSlide4.xml" ContentType="application/vnd.openxmlformats-officedocument.presentationml.notesSlide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tags/tag489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0"/>
  </p:notesMasterIdLst>
  <p:handoutMasterIdLst>
    <p:handoutMasterId r:id="rId41"/>
  </p:handoutMasterIdLst>
  <p:sldIdLst>
    <p:sldId id="515" r:id="rId2"/>
    <p:sldId id="913" r:id="rId3"/>
    <p:sldId id="789" r:id="rId4"/>
    <p:sldId id="788" r:id="rId5"/>
    <p:sldId id="915" r:id="rId6"/>
    <p:sldId id="912" r:id="rId7"/>
    <p:sldId id="914" r:id="rId8"/>
    <p:sldId id="916" r:id="rId9"/>
    <p:sldId id="876" r:id="rId10"/>
    <p:sldId id="917" r:id="rId11"/>
    <p:sldId id="877" r:id="rId12"/>
    <p:sldId id="878" r:id="rId13"/>
    <p:sldId id="879" r:id="rId14"/>
    <p:sldId id="918" r:id="rId15"/>
    <p:sldId id="919" r:id="rId16"/>
    <p:sldId id="920" r:id="rId17"/>
    <p:sldId id="921" r:id="rId18"/>
    <p:sldId id="922" r:id="rId19"/>
    <p:sldId id="799" r:id="rId20"/>
    <p:sldId id="923" r:id="rId21"/>
    <p:sldId id="884" r:id="rId22"/>
    <p:sldId id="925" r:id="rId23"/>
    <p:sldId id="927" r:id="rId24"/>
    <p:sldId id="949" r:id="rId25"/>
    <p:sldId id="928" r:id="rId26"/>
    <p:sldId id="929" r:id="rId27"/>
    <p:sldId id="931" r:id="rId28"/>
    <p:sldId id="932" r:id="rId29"/>
    <p:sldId id="933" r:id="rId30"/>
    <p:sldId id="934" r:id="rId31"/>
    <p:sldId id="862" r:id="rId32"/>
    <p:sldId id="935" r:id="rId33"/>
    <p:sldId id="936" r:id="rId34"/>
    <p:sldId id="938" r:id="rId35"/>
    <p:sldId id="937" r:id="rId36"/>
    <p:sldId id="883" r:id="rId37"/>
    <p:sldId id="863" r:id="rId38"/>
    <p:sldId id="864" r:id="rId39"/>
  </p:sldIdLst>
  <p:sldSz cx="12192000" cy="6858000"/>
  <p:notesSz cx="6858000" cy="9144000"/>
  <p:custDataLst>
    <p:tags r:id="rId42"/>
  </p:custDataLst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41" userDrawn="1">
          <p15:clr>
            <a:srgbClr val="A4A3A4"/>
          </p15:clr>
        </p15:guide>
        <p15:guide id="2" pos="392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78" d="100"/>
          <a:sy n="78" d="100"/>
        </p:scale>
        <p:origin x="581" y="77"/>
      </p:cViewPr>
      <p:guideLst>
        <p:guide orient="horz" pos="2141"/>
        <p:guide pos="3922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gs" Target="tags/tag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3" Type="http://schemas.openxmlformats.org/officeDocument/2006/relationships/tags" Target="../tags/tag80.xml"/><Relationship Id="rId2" Type="http://schemas.openxmlformats.org/officeDocument/2006/relationships/tags" Target="../tags/tag79.xml"/><Relationship Id="rId1" Type="http://schemas.openxmlformats.org/officeDocument/2006/relationships/theme" Target="../theme/theme3.xml"/><Relationship Id="rId5" Type="http://schemas.openxmlformats.org/officeDocument/2006/relationships/tags" Target="../tags/tag82.xml"/><Relationship Id="rId4" Type="http://schemas.openxmlformats.org/officeDocument/2006/relationships/tags" Target="../tags/tag8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noProof="1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noProof="1" smtClean="0">
                <a:cs typeface="+mn-ea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ea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noProof="1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strike="noStrike" noProof="1"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3" Type="http://schemas.openxmlformats.org/officeDocument/2006/relationships/tags" Target="../tags/tag74.xml"/><Relationship Id="rId7" Type="http://schemas.openxmlformats.org/officeDocument/2006/relationships/tags" Target="../tags/tag78.xml"/><Relationship Id="rId2" Type="http://schemas.openxmlformats.org/officeDocument/2006/relationships/tags" Target="../tags/tag73.xml"/><Relationship Id="rId1" Type="http://schemas.openxmlformats.org/officeDocument/2006/relationships/theme" Target="../theme/theme2.xml"/><Relationship Id="rId6" Type="http://schemas.openxmlformats.org/officeDocument/2006/relationships/tags" Target="../tags/tag77.xml"/><Relationship Id="rId5" Type="http://schemas.openxmlformats.org/officeDocument/2006/relationships/tags" Target="../tags/tag76.xml"/><Relationship Id="rId4" Type="http://schemas.openxmlformats.org/officeDocument/2006/relationships/tags" Target="../tags/tag7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spect="1"/>
          </p:cNvSpPr>
          <p:nvPr>
            <p:ph type="sldImg"/>
            <p:custDataLst>
              <p:tags r:id="rId2"/>
            </p:custDataLst>
          </p:nvPr>
        </p:nvSpPr>
        <p:spPr>
          <a:xfrm>
            <a:off x="408870" y="754063"/>
            <a:ext cx="5856110" cy="32940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16387" name="Rectangle 3"/>
          <p:cNvSpPr>
            <a:spLocks noGrp="1"/>
          </p:cNvSpPr>
          <p:nvPr>
            <p:ph type="body" sz="quarter" idx="1"/>
            <p:custDataLst>
              <p:tags r:id="rId3"/>
            </p:custDataLst>
          </p:nvPr>
        </p:nvSpPr>
        <p:spPr>
          <a:xfrm>
            <a:off x="538163" y="4387850"/>
            <a:ext cx="5780087" cy="395287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/>
            <a:r>
              <a:rPr lang="zh-CN" altLang="en-US"/>
              <a:t>单击此处编辑母版文本样式
第二级
第三级
第四级
第五级</a:t>
            </a:r>
          </a:p>
        </p:txBody>
      </p:sp>
      <p:sp>
        <p:nvSpPr>
          <p:cNvPr id="2052" name="Rectangle 4"/>
          <p:cNvSpPr>
            <a:spLocks noGrp="1"/>
          </p:cNvSpPr>
          <p:nvPr>
            <p:ph type="hdr" sz="quarter" idx="2"/>
            <p:custDataLst>
              <p:tags r:id="rId4"/>
            </p:custDataLst>
          </p:nvPr>
        </p:nvSpPr>
        <p:spPr>
          <a:xfrm>
            <a:off x="0" y="0"/>
            <a:ext cx="2973388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>
              <a:defRPr sz="1200" noProof="1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3" name="Rectangle 5"/>
          <p:cNvSpPr>
            <a:spLocks noGrp="1"/>
          </p:cNvSpPr>
          <p:nvPr>
            <p:ph type="dt" idx="3"/>
            <p:custDataLst>
              <p:tags r:id="rId5"/>
            </p:custDataLst>
          </p:nvPr>
        </p:nvSpPr>
        <p:spPr>
          <a:xfrm>
            <a:off x="3883025" y="0"/>
            <a:ext cx="2974975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algn="r">
              <a:defRPr sz="1200" noProof="1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4" name="Rectangle 6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6800"/>
            <a:ext cx="2973388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>
              <a:defRPr sz="1200" noProof="1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5" name="Rectangle 7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vert="horz" wrap="square" lIns="91440" tIns="45720" rIns="91440" bIns="45720" numCol="1" anchor="t" anchorCtr="0" compatLnSpc="1"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latin typeface="Arial" panose="020B0604020202020204" pitchFamily="34" charset="0"/>
                <a:ea typeface="黑体" panose="02010609060101010101" pitchFamily="49" charset="-122"/>
                <a:cs typeface="+mn-cs"/>
              </a:rPr>
              <a:t>‹#›</a:t>
            </a:fld>
            <a:endParaRPr lang="zh-CN" altLang="en-US" sz="1200" strike="noStrike" noProof="1">
              <a:ea typeface="黑体" panose="02010609060101010101" pitchFamily="49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1pPr>
    <a:lvl2pPr marL="742950" lvl="1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1143000" lvl="2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600200" lvl="3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2057400" lvl="4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lvl="5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6pPr>
    <a:lvl7pPr marL="2743200" lvl="6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7pPr>
    <a:lvl8pPr marL="3200400" lvl="7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8pPr>
    <a:lvl9pPr marL="3657600" lvl="8" indent="-228600" algn="l" defTabSz="914400" eaLnBrk="0" fontAlgn="base" latinLnBrk="0" hangingPunct="0"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88.xml"/><Relationship Id="rId2" Type="http://schemas.openxmlformats.org/officeDocument/2006/relationships/tags" Target="../tags/tag87.xml"/><Relationship Id="rId1" Type="http://schemas.openxmlformats.org/officeDocument/2006/relationships/tags" Target="../tags/tag86.xml"/><Relationship Id="rId5" Type="http://schemas.openxmlformats.org/officeDocument/2006/relationships/slide" Target="../slides/slide1.xml"/><Relationship Id="rId4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103.xml"/><Relationship Id="rId2" Type="http://schemas.openxmlformats.org/officeDocument/2006/relationships/tags" Target="../tags/tag102.xml"/><Relationship Id="rId1" Type="http://schemas.openxmlformats.org/officeDocument/2006/relationships/tags" Target="../tags/tag101.xml"/><Relationship Id="rId5" Type="http://schemas.openxmlformats.org/officeDocument/2006/relationships/slide" Target="../slides/slide3.xml"/><Relationship Id="rId4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tags" Target="../tags/tag116.xml"/><Relationship Id="rId2" Type="http://schemas.openxmlformats.org/officeDocument/2006/relationships/tags" Target="../tags/tag115.xml"/><Relationship Id="rId1" Type="http://schemas.openxmlformats.org/officeDocument/2006/relationships/tags" Target="../tags/tag114.xml"/><Relationship Id="rId5" Type="http://schemas.openxmlformats.org/officeDocument/2006/relationships/slide" Target="../slides/slide4.xml"/><Relationship Id="rId4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235.xml"/><Relationship Id="rId2" Type="http://schemas.openxmlformats.org/officeDocument/2006/relationships/tags" Target="../tags/tag234.xml"/><Relationship Id="rId1" Type="http://schemas.openxmlformats.org/officeDocument/2006/relationships/tags" Target="../tags/tag233.xml"/><Relationship Id="rId5" Type="http://schemas.openxmlformats.org/officeDocument/2006/relationships/slide" Target="../slides/slide19.xml"/><Relationship Id="rId4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幻灯片图像占位符 1"/>
          <p:cNvSpPr>
            <a:spLocks noGrp="1" noRot="1" noChangeAspect="1" noTextEdit="1"/>
          </p:cNvSpPr>
          <p:nvPr>
            <p:ph type="sldImg"/>
            <p:custDataLst>
              <p:tags r:id="rId1"/>
            </p:custDataLst>
          </p:nvPr>
        </p:nvSpPr>
        <p:spPr>
          <a:xfrm>
            <a:off x="409575" y="754063"/>
            <a:ext cx="5854700" cy="3294062"/>
          </a:xfrm>
        </p:spPr>
      </p:sp>
      <p:sp>
        <p:nvSpPr>
          <p:cNvPr id="18434" name="备注占位符 2"/>
          <p:cNvSpPr txBox="1"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8435" name="灯片编号占位符 3"/>
          <p:cNvSpPr txBox="1">
            <a:spLocks noGrp="1"/>
          </p:cNvSpPr>
          <p:nvPr>
            <p:ph type="sldNum" sz="quarter" idx="10"/>
            <p:custDataLst>
              <p:tags r:id="rId3"/>
            </p:custDataLst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indent="0" algn="r"/>
            <a:fld id="{9A0DB2DC-4C9A-4742-B13C-FB6460FD3503}" type="slidenum">
              <a:rPr lang="zh-CN" altLang="en-US" sz="1200">
                <a:latin typeface="Arial" panose="020B0604020202020204" pitchFamily="34" charset="0"/>
                <a:ea typeface="黑体" panose="02010609060101010101" pitchFamily="49" charset="-122"/>
              </a:rPr>
              <a:t>1</a:t>
            </a:fld>
            <a:endParaRPr lang="zh-CN" altLang="en-US" sz="1200">
              <a:latin typeface="Arial" panose="020B0604020202020204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幻灯片图像占位符 1"/>
          <p:cNvSpPr>
            <a:spLocks noGrp="1" noRot="1" noChangeAspect="1" noTextEdit="1"/>
          </p:cNvSpPr>
          <p:nvPr>
            <p:ph type="sldImg"/>
            <p:custDataLst>
              <p:tags r:id="rId1"/>
            </p:custDataLst>
          </p:nvPr>
        </p:nvSpPr>
        <p:spPr>
          <a:xfrm>
            <a:off x="408870" y="754063"/>
            <a:ext cx="5856110" cy="3294062"/>
          </a:xfrm>
        </p:spPr>
      </p:sp>
      <p:sp>
        <p:nvSpPr>
          <p:cNvPr id="20482" name="备注占位符 2"/>
          <p:cNvSpPr txBox="1"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0483" name="灯片编号占位符 3"/>
          <p:cNvSpPr txBox="1">
            <a:spLocks noGrp="1"/>
          </p:cNvSpPr>
          <p:nvPr>
            <p:ph type="sldNum" sz="quarter" idx="10"/>
            <p:custDataLst>
              <p:tags r:id="rId3"/>
            </p:custDataLst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indent="0" algn="r"/>
            <a:fld id="{9A0DB2DC-4C9A-4742-B13C-FB6460FD3503}" type="slidenum">
              <a:rPr lang="zh-CN" altLang="en-US" sz="1200">
                <a:latin typeface="Arial" panose="020B0604020202020204" pitchFamily="34" charset="0"/>
                <a:ea typeface="黑体" panose="02010609060101010101" pitchFamily="49" charset="-122"/>
              </a:rPr>
              <a:t>3</a:t>
            </a:fld>
            <a:endParaRPr lang="zh-CN" altLang="en-US" sz="1200">
              <a:latin typeface="Arial" panose="020B0604020202020204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幻灯片图像占位符 1"/>
          <p:cNvSpPr>
            <a:spLocks noGrp="1" noRot="1" noChangeAspect="1" noTextEdit="1"/>
          </p:cNvSpPr>
          <p:nvPr>
            <p:ph type="sldImg"/>
            <p:custDataLst>
              <p:tags r:id="rId1"/>
            </p:custDataLst>
          </p:nvPr>
        </p:nvSpPr>
        <p:spPr>
          <a:xfrm>
            <a:off x="408870" y="754063"/>
            <a:ext cx="5856110" cy="3294062"/>
          </a:xfrm>
        </p:spPr>
      </p:sp>
      <p:sp>
        <p:nvSpPr>
          <p:cNvPr id="22530" name="备注占位符 2"/>
          <p:cNvSpPr txBox="1"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2531" name="灯片编号占位符 3"/>
          <p:cNvSpPr txBox="1">
            <a:spLocks noGrp="1"/>
          </p:cNvSpPr>
          <p:nvPr>
            <p:ph type="sldNum" sz="quarter" idx="10"/>
            <p:custDataLst>
              <p:tags r:id="rId3"/>
            </p:custDataLst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indent="0" algn="r"/>
            <a:fld id="{9A0DB2DC-4C9A-4742-B13C-FB6460FD3503}" type="slidenum">
              <a:rPr lang="zh-CN" altLang="en-US" sz="1200">
                <a:latin typeface="Arial" panose="020B0604020202020204" pitchFamily="34" charset="0"/>
                <a:ea typeface="黑体" panose="02010609060101010101" pitchFamily="49" charset="-122"/>
              </a:rPr>
              <a:t>4</a:t>
            </a:fld>
            <a:endParaRPr lang="zh-CN" altLang="en-US" sz="1200">
              <a:latin typeface="Arial" panose="020B0604020202020204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幻灯片图像占位符 1"/>
          <p:cNvSpPr>
            <a:spLocks noGrp="1" noRot="1" noChangeAspect="1" noTextEdit="1"/>
          </p:cNvSpPr>
          <p:nvPr>
            <p:ph type="sldImg"/>
            <p:custDataLst>
              <p:tags r:id="rId1"/>
            </p:custDataLst>
          </p:nvPr>
        </p:nvSpPr>
        <p:spPr>
          <a:xfrm>
            <a:off x="408870" y="754063"/>
            <a:ext cx="5856110" cy="3294062"/>
          </a:xfrm>
        </p:spPr>
      </p:sp>
      <p:sp>
        <p:nvSpPr>
          <p:cNvPr id="40962" name="备注占位符 2"/>
          <p:cNvSpPr txBox="1"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0963" name="灯片编号占位符 3"/>
          <p:cNvSpPr txBox="1">
            <a:spLocks noGrp="1"/>
          </p:cNvSpPr>
          <p:nvPr>
            <p:ph type="sldNum" sz="quarter" idx="10"/>
            <p:custDataLst>
              <p:tags r:id="rId3"/>
            </p:custDataLst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indent="0" algn="r"/>
            <a:fld id="{9A0DB2DC-4C9A-4742-B13C-FB6460FD3503}" type="slidenum">
              <a:rPr lang="zh-CN" altLang="en-US" sz="1200">
                <a:latin typeface="Arial" panose="020B0604020202020204" pitchFamily="34" charset="0"/>
                <a:ea typeface="黑体" panose="02010609060101010101" pitchFamily="49" charset="-122"/>
              </a:rPr>
              <a:t>19</a:t>
            </a:fld>
            <a:endParaRPr lang="zh-CN" altLang="en-US" sz="1200">
              <a:latin typeface="Arial" panose="020B0604020202020204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6.xml"/><Relationship Id="rId7" Type="http://schemas.openxmlformats.org/officeDocument/2006/relationships/image" Target="../media/image1.pn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8.xml"/><Relationship Id="rId4" Type="http://schemas.openxmlformats.org/officeDocument/2006/relationships/tags" Target="../tags/tag7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7" Type="http://schemas.openxmlformats.org/officeDocument/2006/relationships/image" Target="../media/image1.png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3.xml"/><Relationship Id="rId4" Type="http://schemas.openxmlformats.org/officeDocument/2006/relationships/tags" Target="../tags/tag12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16.xml"/><Relationship Id="rId7" Type="http://schemas.openxmlformats.org/officeDocument/2006/relationships/image" Target="../media/image1.pn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8.xml"/><Relationship Id="rId4" Type="http://schemas.openxmlformats.org/officeDocument/2006/relationships/tags" Target="../tags/tag17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tags" Target="../tags/tag21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0.xml"/><Relationship Id="rId1" Type="http://schemas.openxmlformats.org/officeDocument/2006/relationships/tags" Target="../tags/tag19.xml"/><Relationship Id="rId6" Type="http://schemas.openxmlformats.org/officeDocument/2006/relationships/tags" Target="../tags/tag24.xml"/><Relationship Id="rId5" Type="http://schemas.openxmlformats.org/officeDocument/2006/relationships/tags" Target="../tags/tag23.xml"/><Relationship Id="rId4" Type="http://schemas.openxmlformats.org/officeDocument/2006/relationships/tags" Target="../tags/tag22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2.xml"/><Relationship Id="rId3" Type="http://schemas.openxmlformats.org/officeDocument/2006/relationships/tags" Target="../tags/tag27.xml"/><Relationship Id="rId7" Type="http://schemas.openxmlformats.org/officeDocument/2006/relationships/tags" Target="../tags/tag31.xml"/><Relationship Id="rId2" Type="http://schemas.openxmlformats.org/officeDocument/2006/relationships/tags" Target="../tags/tag26.xml"/><Relationship Id="rId1" Type="http://schemas.openxmlformats.org/officeDocument/2006/relationships/tags" Target="../tags/tag25.xml"/><Relationship Id="rId6" Type="http://schemas.openxmlformats.org/officeDocument/2006/relationships/tags" Target="../tags/tag30.xml"/><Relationship Id="rId5" Type="http://schemas.openxmlformats.org/officeDocument/2006/relationships/tags" Target="../tags/tag29.xml"/><Relationship Id="rId10" Type="http://schemas.openxmlformats.org/officeDocument/2006/relationships/image" Target="../media/image1.png"/><Relationship Id="rId4" Type="http://schemas.openxmlformats.org/officeDocument/2006/relationships/tags" Target="../tags/tag28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tags" Target="../tags/tag33.xml"/><Relationship Id="rId6" Type="http://schemas.openxmlformats.org/officeDocument/2006/relationships/image" Target="../media/image1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6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tags" Target="../tags/tag37.xml"/><Relationship Id="rId5" Type="http://schemas.openxmlformats.org/officeDocument/2006/relationships/image" Target="../media/image1.png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tags" Target="../tags/tag42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1.xml"/><Relationship Id="rId1" Type="http://schemas.openxmlformats.org/officeDocument/2006/relationships/tags" Target="../tags/tag40.xml"/><Relationship Id="rId6" Type="http://schemas.openxmlformats.org/officeDocument/2006/relationships/tags" Target="../tags/tag45.xml"/><Relationship Id="rId5" Type="http://schemas.openxmlformats.org/officeDocument/2006/relationships/tags" Target="../tags/tag44.xml"/><Relationship Id="rId4" Type="http://schemas.openxmlformats.org/officeDocument/2006/relationships/tags" Target="../tags/tag43.xml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tags" Target="../tags/tag48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7.xml"/><Relationship Id="rId1" Type="http://schemas.openxmlformats.org/officeDocument/2006/relationships/tags" Target="../tags/tag46.xml"/><Relationship Id="rId6" Type="http://schemas.openxmlformats.org/officeDocument/2006/relationships/tags" Target="../tags/tag51.xml"/><Relationship Id="rId5" Type="http://schemas.openxmlformats.org/officeDocument/2006/relationships/tags" Target="../tags/tag50.xml"/><Relationship Id="rId4" Type="http://schemas.openxmlformats.org/officeDocument/2006/relationships/tags" Target="../tags/tag49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4.xml"/><Relationship Id="rId7" Type="http://schemas.openxmlformats.org/officeDocument/2006/relationships/image" Target="../media/image1.png"/><Relationship Id="rId2" Type="http://schemas.openxmlformats.org/officeDocument/2006/relationships/tags" Target="../tags/tag53.xml"/><Relationship Id="rId1" Type="http://schemas.openxmlformats.org/officeDocument/2006/relationships/tags" Target="../tags/tag52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6.xml"/><Relationship Id="rId4" Type="http://schemas.openxmlformats.org/officeDocument/2006/relationships/tags" Target="../tags/tag55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59.xml"/><Relationship Id="rId7" Type="http://schemas.openxmlformats.org/officeDocument/2006/relationships/image" Target="../media/image1.png"/><Relationship Id="rId2" Type="http://schemas.openxmlformats.org/officeDocument/2006/relationships/tags" Target="../tags/tag58.xml"/><Relationship Id="rId1" Type="http://schemas.openxmlformats.org/officeDocument/2006/relationships/tags" Target="../tags/tag57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1.xml"/><Relationship Id="rId4" Type="http://schemas.openxmlformats.org/officeDocument/2006/relationships/tags" Target="../tags/tag60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tags" Target="../tags/tag64.xml"/><Relationship Id="rId2" Type="http://schemas.openxmlformats.org/officeDocument/2006/relationships/tags" Target="../tags/tag63.xml"/><Relationship Id="rId1" Type="http://schemas.openxmlformats.org/officeDocument/2006/relationships/tags" Target="../tags/tag62.xml"/><Relationship Id="rId6" Type="http://schemas.openxmlformats.org/officeDocument/2006/relationships/image" Target="../media/image1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65.xml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2" Type="http://schemas.openxmlformats.org/officeDocument/2006/relationships/tags" Target="../tags/tag67.xml"/><Relationship Id="rId1" Type="http://schemas.openxmlformats.org/officeDocument/2006/relationships/tags" Target="../tags/tag66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Relationship Id="rId9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Pr>
        <a:blipFill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>
                <a:ea typeface="黑体" panose="02010609060101010101" pitchFamily="49" charset="-122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2"/>
            <p:custDataLst>
              <p:tags r:id="rId3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标题和内容">
    <p:bg>
      <p:bgPr>
        <a:blipFill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9600" y="1600200"/>
            <a:ext cx="10972800" cy="4525963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  <a:lvl2pPr>
              <a:defRPr>
                <a:ea typeface="黑体" panose="02010609060101010101" pitchFamily="49" charset="-122"/>
              </a:defRPr>
            </a:lvl2pPr>
            <a:lvl3pPr>
              <a:defRPr>
                <a:ea typeface="黑体" panose="02010609060101010101" pitchFamily="49" charset="-122"/>
              </a:defRPr>
            </a:lvl3pPr>
            <a:lvl4pPr>
              <a:defRPr>
                <a:ea typeface="黑体" panose="02010609060101010101" pitchFamily="49" charset="-122"/>
              </a:defRPr>
            </a:lvl4pPr>
            <a:lvl5pPr>
              <a:defRPr>
                <a:ea typeface="黑体" panose="02010609060101010101" pitchFamily="49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2"/>
            <p:custDataLst>
              <p:tags r:id="rId3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Pr>
        <a:blipFill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  <a:ea typeface="黑体" panose="02010609060101010101" pitchFamily="49" charset="-122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2"/>
            <p:custDataLst>
              <p:tags r:id="rId3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两栏内容">
    <p:bg>
      <p:bgPr>
        <a:blipFill rotWithShape="0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9600" y="1600200"/>
            <a:ext cx="5376672" cy="4525963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  <a:lvl2pPr>
              <a:defRPr>
                <a:ea typeface="黑体" panose="02010609060101010101" pitchFamily="49" charset="-122"/>
              </a:defRPr>
            </a:lvl2pPr>
            <a:lvl3pPr>
              <a:defRPr>
                <a:ea typeface="黑体" panose="02010609060101010101" pitchFamily="49" charset="-122"/>
              </a:defRPr>
            </a:lvl3pPr>
            <a:lvl4pPr>
              <a:defRPr>
                <a:ea typeface="黑体" panose="02010609060101010101" pitchFamily="49" charset="-122"/>
              </a:defRPr>
            </a:lvl4pPr>
            <a:lvl5pPr>
              <a:defRPr>
                <a:ea typeface="黑体" panose="02010609060101010101" pitchFamily="49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05728" y="1600200"/>
            <a:ext cx="5376672" cy="4525963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  <a:lvl2pPr>
              <a:defRPr>
                <a:ea typeface="黑体" panose="02010609060101010101" pitchFamily="49" charset="-122"/>
              </a:defRPr>
            </a:lvl2pPr>
            <a:lvl3pPr>
              <a:defRPr>
                <a:ea typeface="黑体" panose="02010609060101010101" pitchFamily="49" charset="-122"/>
              </a:defRPr>
            </a:lvl3pPr>
            <a:lvl4pPr>
              <a:defRPr>
                <a:ea typeface="黑体" panose="02010609060101010101" pitchFamily="49" charset="-122"/>
              </a:defRPr>
            </a:lvl4pPr>
            <a:lvl5pPr>
              <a:defRPr>
                <a:ea typeface="黑体" panose="02010609060101010101" pitchFamily="49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2"/>
            <p:custDataLst>
              <p:tags r:id="rId4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较">
    <p:bg>
      <p:bgPr>
        <a:blipFill rotWithShape="0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>
                <a:ea typeface="黑体" panose="02010609060101010101" pitchFamily="49" charset="-122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  <a:lvl2pPr>
              <a:defRPr>
                <a:ea typeface="黑体" panose="02010609060101010101" pitchFamily="49" charset="-122"/>
              </a:defRPr>
            </a:lvl2pPr>
            <a:lvl3pPr>
              <a:defRPr>
                <a:ea typeface="黑体" panose="02010609060101010101" pitchFamily="49" charset="-122"/>
              </a:defRPr>
            </a:lvl3pPr>
            <a:lvl4pPr>
              <a:defRPr>
                <a:ea typeface="黑体" panose="02010609060101010101" pitchFamily="49" charset="-122"/>
              </a:defRPr>
            </a:lvl4pPr>
            <a:lvl5pPr>
              <a:defRPr>
                <a:ea typeface="黑体" panose="02010609060101010101" pitchFamily="49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>
                <a:ea typeface="黑体" panose="02010609060101010101" pitchFamily="49" charset="-122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  <a:lvl2pPr>
              <a:defRPr>
                <a:ea typeface="黑体" panose="02010609060101010101" pitchFamily="49" charset="-122"/>
              </a:defRPr>
            </a:lvl2pPr>
            <a:lvl3pPr>
              <a:defRPr>
                <a:ea typeface="黑体" panose="02010609060101010101" pitchFamily="49" charset="-122"/>
              </a:defRPr>
            </a:lvl3pPr>
            <a:lvl4pPr>
              <a:defRPr>
                <a:ea typeface="黑体" panose="02010609060101010101" pitchFamily="49" charset="-122"/>
              </a:defRPr>
            </a:lvl4pPr>
            <a:lvl5pPr>
              <a:defRPr>
                <a:ea typeface="黑体" panose="02010609060101010101" pitchFamily="49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Rectangle 4"/>
          <p:cNvSpPr>
            <a:spLocks noGrp="1"/>
          </p:cNvSpPr>
          <p:nvPr>
            <p:ph type="dt" sz="half" idx="12"/>
            <p:custDataLst>
              <p:tags r:id="rId6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/>
          </p:cNvSpPr>
          <p:nvPr>
            <p:ph type="ftr" sz="quarter" idx="13"/>
            <p:custDataLst>
              <p:tags r:id="rId7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/>
          </p:cNvSpPr>
          <p:nvPr>
            <p:ph type="sldNum" sz="quarter" idx="14"/>
            <p:custDataLst>
              <p:tags r:id="rId8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仅标题"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Rectangle 4"/>
          <p:cNvSpPr>
            <a:spLocks noGrp="1"/>
          </p:cNvSpPr>
          <p:nvPr>
            <p:ph type="dt" sz="half" idx="2"/>
            <p:custDataLst>
              <p:tags r:id="rId2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Rectangle 5"/>
          <p:cNvSpPr>
            <a:spLocks noGrp="1"/>
          </p:cNvSpPr>
          <p:nvPr>
            <p:ph type="ftr" sz="quarter" idx="3"/>
            <p:custDataLst>
              <p:tags r:id="rId3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bg>
      <p:bgPr>
        <a:blipFill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>
            <a:spLocks noGrp="1"/>
          </p:cNvSpPr>
          <p:nvPr>
            <p:ph type="dt" sz="half" idx="2"/>
            <p:custDataLst>
              <p:tags r:id="rId1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Rectangle 5"/>
          <p:cNvSpPr>
            <a:spLocks noGrp="1"/>
          </p:cNvSpPr>
          <p:nvPr>
            <p:ph type="ftr" sz="quarter" idx="3"/>
            <p:custDataLst>
              <p:tags r:id="rId2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  <p:custDataLst>
              <p:tags r:id="rId3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bg>
      <p:bgPr>
        <a:blipFill rotWithShape="0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>
                <a:ea typeface="黑体" panose="02010609060101010101" pitchFamily="49" charset="-122"/>
              </a:defRPr>
            </a:lvl1pPr>
            <a:lvl2pPr>
              <a:defRPr sz="2100">
                <a:ea typeface="黑体" panose="02010609060101010101" pitchFamily="49" charset="-122"/>
              </a:defRPr>
            </a:lvl2pPr>
            <a:lvl3pPr>
              <a:defRPr sz="1800">
                <a:ea typeface="黑体" panose="02010609060101010101" pitchFamily="49" charset="-122"/>
              </a:defRPr>
            </a:lvl3pPr>
            <a:lvl4pPr>
              <a:defRPr sz="1500">
                <a:ea typeface="黑体" panose="02010609060101010101" pitchFamily="49" charset="-122"/>
              </a:defRPr>
            </a:lvl4pPr>
            <a:lvl5pPr>
              <a:defRPr sz="1500">
                <a:ea typeface="黑体" panose="02010609060101010101" pitchFamily="49" charset="-122"/>
              </a:defRPr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>
                <a:ea typeface="黑体" panose="02010609060101010101" pitchFamily="49" charset="-122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2"/>
            <p:custDataLst>
              <p:tags r:id="rId4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bg>
      <p:bgPr>
        <a:blipFill rotWithShape="0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>
                <a:ea typeface="黑体" panose="02010609060101010101" pitchFamily="49" charset="-122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2"/>
            <p:custDataLst>
              <p:tags r:id="rId4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标题和竖排文字">
    <p:bg>
      <p:bgPr>
        <a:blipFill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09600" y="1600200"/>
            <a:ext cx="10972800" cy="4525963"/>
          </a:xfrm>
        </p:spPr>
        <p:txBody>
          <a:bodyPr vert="eaVert"/>
          <a:lstStyle>
            <a:lvl1pPr>
              <a:defRPr>
                <a:ea typeface="黑体" panose="02010609060101010101" pitchFamily="49" charset="-122"/>
              </a:defRPr>
            </a:lvl1pPr>
            <a:lvl2pPr>
              <a:defRPr>
                <a:ea typeface="黑体" panose="02010609060101010101" pitchFamily="49" charset="-122"/>
              </a:defRPr>
            </a:lvl2pPr>
            <a:lvl3pPr>
              <a:defRPr>
                <a:ea typeface="黑体" panose="02010609060101010101" pitchFamily="49" charset="-122"/>
              </a:defRPr>
            </a:lvl3pPr>
            <a:lvl4pPr>
              <a:defRPr>
                <a:ea typeface="黑体" panose="02010609060101010101" pitchFamily="49" charset="-122"/>
              </a:defRPr>
            </a:lvl4pPr>
            <a:lvl5pPr>
              <a:defRPr>
                <a:ea typeface="黑体" panose="02010609060101010101" pitchFamily="49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2"/>
            <p:custDataLst>
              <p:tags r:id="rId3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垂直排列标题与 文本">
    <p:bg>
      <p:bgPr>
        <a:blipFill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>
            <a:lvl1pPr>
              <a:defRPr>
                <a:ea typeface="黑体" panose="02010609060101010101" pitchFamily="49" charset="-122"/>
              </a:defRPr>
            </a:lvl1pPr>
            <a:lvl2pPr>
              <a:defRPr>
                <a:ea typeface="黑体" panose="02010609060101010101" pitchFamily="49" charset="-122"/>
              </a:defRPr>
            </a:lvl2pPr>
            <a:lvl3pPr>
              <a:defRPr>
                <a:ea typeface="黑体" panose="02010609060101010101" pitchFamily="49" charset="-122"/>
              </a:defRPr>
            </a:lvl3pPr>
            <a:lvl4pPr>
              <a:defRPr>
                <a:ea typeface="黑体" panose="02010609060101010101" pitchFamily="49" charset="-122"/>
              </a:defRPr>
            </a:lvl4pPr>
            <a:lvl5pPr>
              <a:defRPr>
                <a:ea typeface="黑体" panose="02010609060101010101" pitchFamily="49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2"/>
            <p:custDataLst>
              <p:tags r:id="rId3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 preserve="1">
  <p:cSld name="内容"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1"/>
            </p:custDataLst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3" name="Rectangle 4"/>
          <p:cNvSpPr>
            <a:spLocks noGrp="1"/>
          </p:cNvSpPr>
          <p:nvPr>
            <p:ph type="dt" sz="half" idx="2"/>
            <p:custDataLst>
              <p:tags r:id="rId2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Rectangle 5"/>
          <p:cNvSpPr>
            <a:spLocks noGrp="1"/>
          </p:cNvSpPr>
          <p:nvPr>
            <p:ph type="ftr" sz="quarter" idx="3"/>
            <p:custDataLst>
              <p:tags r:id="rId3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>
  <p:cSld name="标题，文本与两项内容">
    <p:bg>
      <p:bgPr>
        <a:blipFill rotWithShape="0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02167" y="685800"/>
            <a:ext cx="11387667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2"/>
            </p:custDataLst>
          </p:nvPr>
        </p:nvSpPr>
        <p:spPr>
          <a:xfrm>
            <a:off x="406400" y="1981200"/>
            <a:ext cx="5592233" cy="38862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3"/>
            </p:custDataLst>
          </p:nvPr>
        </p:nvSpPr>
        <p:spPr>
          <a:xfrm>
            <a:off x="6201833" y="1981200"/>
            <a:ext cx="5592233" cy="18669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4"/>
            </p:custDataLst>
          </p:nvPr>
        </p:nvSpPr>
        <p:spPr>
          <a:xfrm>
            <a:off x="6201833" y="4000500"/>
            <a:ext cx="5592233" cy="18669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>
          <a:xfrm>
            <a:off x="402167" y="6019800"/>
            <a:ext cx="3052233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auto">
              <a:spcBef>
                <a:spcPct val="0"/>
              </a:spcBef>
              <a:spcAft>
                <a:spcPct val="0"/>
              </a:spcAft>
              <a:buFontTx/>
              <a:buNone/>
              <a:defRPr noProof="0"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3"/>
            <p:custDataLst>
              <p:tags r:id="rId6"/>
            </p:custDataLst>
          </p:nvPr>
        </p:nvSpPr>
        <p:spPr>
          <a:xfrm>
            <a:off x="4165600" y="6019800"/>
            <a:ext cx="38608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auto">
              <a:spcBef>
                <a:spcPct val="0"/>
              </a:spcBef>
              <a:spcAft>
                <a:spcPct val="0"/>
              </a:spcAft>
              <a:buFontTx/>
              <a:buNone/>
              <a:defRPr noProof="0"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>
          <a:xfrm>
            <a:off x="8737600" y="6019800"/>
            <a:ext cx="3052233" cy="476250"/>
          </a:xfrm>
          <a:prstGeom prst="rect">
            <a:avLst/>
          </a:prstGeom>
        </p:spPr>
        <p:txBody>
          <a:bodyPr anchor="ctr"/>
          <a:lstStyle/>
          <a:p>
            <a:pPr lvl="0" eaLnBrk="1" fontAlgn="base" hangingPunct="1"/>
            <a:fld id="{9A0DB2DC-4C9A-4742-B13C-FB6460FD3503}" type="slidenum">
              <a:rPr lang="en-US" altLang="zh-CN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3.xml"/><Relationship Id="rId20" Type="http://schemas.openxmlformats.org/officeDocument/2006/relationships/image" Target="file:///D:\qq&#25991;&#20214;\712321467\Image\C2C\Image2\%7b75232B38-A165-1FB7-499C-2E1C792CACB5%7d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2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图片 4" descr="背景母版.jpg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7" name="图片 1073743875" descr="学科网 zxxk.com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9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微软雅黑" panose="020B0503020204020204" pitchFamily="34" charset="-122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微软雅黑" panose="020B0503020204020204" pitchFamily="34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微软雅黑" panose="020B0503020204020204" pitchFamily="34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微软雅黑" panose="020B0503020204020204" pitchFamily="34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微软雅黑" panose="020B0503020204020204" pitchFamily="34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微软雅黑" panose="020B0503020204020204" pitchFamily="34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微软雅黑" panose="020B0503020204020204" pitchFamily="34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微软雅黑" panose="020B0503020204020204" pitchFamily="34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微软雅黑" panose="020B0503020204020204" pitchFamily="34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5pPr>
      <a:lvl6pPr marL="2514600" lvl="5" indent="-228600" algn="l" defTabSz="914400" eaLnBrk="0" fontAlgn="base" latinLnBrk="0" hangingPunct="0"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85.xml"/><Relationship Id="rId2" Type="http://schemas.openxmlformats.org/officeDocument/2006/relationships/tags" Target="../tags/tag84.xml"/><Relationship Id="rId1" Type="http://schemas.openxmlformats.org/officeDocument/2006/relationships/tags" Target="../tags/tag83.xml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90.xml"/><Relationship Id="rId1" Type="http://schemas.openxmlformats.org/officeDocument/2006/relationships/tags" Target="../tags/tag89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98.xml"/><Relationship Id="rId13" Type="http://schemas.openxmlformats.org/officeDocument/2006/relationships/image" Target="../media/image5.png"/><Relationship Id="rId3" Type="http://schemas.openxmlformats.org/officeDocument/2006/relationships/tags" Target="../tags/tag93.xml"/><Relationship Id="rId7" Type="http://schemas.openxmlformats.org/officeDocument/2006/relationships/tags" Target="../tags/tag97.xml"/><Relationship Id="rId12" Type="http://schemas.openxmlformats.org/officeDocument/2006/relationships/notesSlide" Target="../notesSlides/notesSlide2.xml"/><Relationship Id="rId2" Type="http://schemas.openxmlformats.org/officeDocument/2006/relationships/tags" Target="../tags/tag92.xml"/><Relationship Id="rId1" Type="http://schemas.openxmlformats.org/officeDocument/2006/relationships/tags" Target="../tags/tag91.xml"/><Relationship Id="rId6" Type="http://schemas.openxmlformats.org/officeDocument/2006/relationships/tags" Target="../tags/tag96.xml"/><Relationship Id="rId11" Type="http://schemas.openxmlformats.org/officeDocument/2006/relationships/slideLayout" Target="../slideLayouts/slideLayout7.xml"/><Relationship Id="rId5" Type="http://schemas.openxmlformats.org/officeDocument/2006/relationships/tags" Target="../tags/tag95.xml"/><Relationship Id="rId10" Type="http://schemas.openxmlformats.org/officeDocument/2006/relationships/tags" Target="../tags/tag100.xml"/><Relationship Id="rId4" Type="http://schemas.openxmlformats.org/officeDocument/2006/relationships/tags" Target="../tags/tag94.xml"/><Relationship Id="rId9" Type="http://schemas.openxmlformats.org/officeDocument/2006/relationships/tags" Target="../tags/tag99.xml"/><Relationship Id="rId1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111.xml"/><Relationship Id="rId13" Type="http://schemas.openxmlformats.org/officeDocument/2006/relationships/image" Target="../media/image7.jpeg"/><Relationship Id="rId3" Type="http://schemas.openxmlformats.org/officeDocument/2006/relationships/tags" Target="../tags/tag106.xml"/><Relationship Id="rId7" Type="http://schemas.openxmlformats.org/officeDocument/2006/relationships/tags" Target="../tags/tag110.xml"/><Relationship Id="rId12" Type="http://schemas.openxmlformats.org/officeDocument/2006/relationships/notesSlide" Target="../notesSlides/notesSlide3.xml"/><Relationship Id="rId2" Type="http://schemas.openxmlformats.org/officeDocument/2006/relationships/tags" Target="../tags/tag105.xml"/><Relationship Id="rId1" Type="http://schemas.openxmlformats.org/officeDocument/2006/relationships/tags" Target="../tags/tag104.xml"/><Relationship Id="rId6" Type="http://schemas.openxmlformats.org/officeDocument/2006/relationships/tags" Target="../tags/tag109.xml"/><Relationship Id="rId11" Type="http://schemas.openxmlformats.org/officeDocument/2006/relationships/slideLayout" Target="../slideLayouts/slideLayout7.xml"/><Relationship Id="rId5" Type="http://schemas.openxmlformats.org/officeDocument/2006/relationships/tags" Target="../tags/tag108.xml"/><Relationship Id="rId10" Type="http://schemas.openxmlformats.org/officeDocument/2006/relationships/tags" Target="../tags/tag113.xml"/><Relationship Id="rId4" Type="http://schemas.openxmlformats.org/officeDocument/2006/relationships/tags" Target="../tags/tag107.xml"/><Relationship Id="rId9" Type="http://schemas.openxmlformats.org/officeDocument/2006/relationships/tags" Target="../tags/tag112.xml"/><Relationship Id="rId1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tags" Target="../tags/tag119.xm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118.xml"/><Relationship Id="rId1" Type="http://schemas.openxmlformats.org/officeDocument/2006/relationships/tags" Target="../tags/tag117.xml"/><Relationship Id="rId6" Type="http://schemas.openxmlformats.org/officeDocument/2006/relationships/tags" Target="../tags/tag122.xml"/><Relationship Id="rId5" Type="http://schemas.openxmlformats.org/officeDocument/2006/relationships/tags" Target="../tags/tag121.xml"/><Relationship Id="rId4" Type="http://schemas.openxmlformats.org/officeDocument/2006/relationships/tags" Target="../tags/tag120.xml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tags" Target="../tags/tag125.xm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124.xml"/><Relationship Id="rId1" Type="http://schemas.openxmlformats.org/officeDocument/2006/relationships/tags" Target="../tags/tag123.xml"/><Relationship Id="rId6" Type="http://schemas.openxmlformats.org/officeDocument/2006/relationships/tags" Target="../tags/tag128.xml"/><Relationship Id="rId5" Type="http://schemas.openxmlformats.org/officeDocument/2006/relationships/tags" Target="../tags/tag127.xml"/><Relationship Id="rId4" Type="http://schemas.openxmlformats.org/officeDocument/2006/relationships/tags" Target="../tags/tag12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136.xml"/><Relationship Id="rId13" Type="http://schemas.openxmlformats.org/officeDocument/2006/relationships/image" Target="../media/image9.jpeg"/><Relationship Id="rId3" Type="http://schemas.openxmlformats.org/officeDocument/2006/relationships/tags" Target="../tags/tag131.xml"/><Relationship Id="rId7" Type="http://schemas.openxmlformats.org/officeDocument/2006/relationships/tags" Target="../tags/tag135.xml"/><Relationship Id="rId12" Type="http://schemas.openxmlformats.org/officeDocument/2006/relationships/slideLayout" Target="../slideLayouts/slideLayout7.xml"/><Relationship Id="rId2" Type="http://schemas.openxmlformats.org/officeDocument/2006/relationships/tags" Target="../tags/tag130.xml"/><Relationship Id="rId1" Type="http://schemas.openxmlformats.org/officeDocument/2006/relationships/tags" Target="../tags/tag129.xml"/><Relationship Id="rId6" Type="http://schemas.openxmlformats.org/officeDocument/2006/relationships/tags" Target="../tags/tag134.xml"/><Relationship Id="rId11" Type="http://schemas.openxmlformats.org/officeDocument/2006/relationships/tags" Target="../tags/tag139.xml"/><Relationship Id="rId5" Type="http://schemas.openxmlformats.org/officeDocument/2006/relationships/tags" Target="../tags/tag133.xml"/><Relationship Id="rId10" Type="http://schemas.openxmlformats.org/officeDocument/2006/relationships/tags" Target="../tags/tag138.xml"/><Relationship Id="rId4" Type="http://schemas.openxmlformats.org/officeDocument/2006/relationships/tags" Target="../tags/tag132.xml"/><Relationship Id="rId9" Type="http://schemas.openxmlformats.org/officeDocument/2006/relationships/tags" Target="../tags/tag137.xml"/><Relationship Id="rId1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47.xml"/><Relationship Id="rId13" Type="http://schemas.openxmlformats.org/officeDocument/2006/relationships/tags" Target="../tags/tag152.xml"/><Relationship Id="rId3" Type="http://schemas.openxmlformats.org/officeDocument/2006/relationships/tags" Target="../tags/tag142.xml"/><Relationship Id="rId7" Type="http://schemas.openxmlformats.org/officeDocument/2006/relationships/tags" Target="../tags/tag146.xml"/><Relationship Id="rId12" Type="http://schemas.openxmlformats.org/officeDocument/2006/relationships/tags" Target="../tags/tag151.xml"/><Relationship Id="rId2" Type="http://schemas.openxmlformats.org/officeDocument/2006/relationships/tags" Target="../tags/tag141.xml"/><Relationship Id="rId16" Type="http://schemas.openxmlformats.org/officeDocument/2006/relationships/image" Target="../media/image12.jpeg"/><Relationship Id="rId1" Type="http://schemas.openxmlformats.org/officeDocument/2006/relationships/tags" Target="../tags/tag140.xml"/><Relationship Id="rId6" Type="http://schemas.openxmlformats.org/officeDocument/2006/relationships/tags" Target="../tags/tag145.xml"/><Relationship Id="rId11" Type="http://schemas.openxmlformats.org/officeDocument/2006/relationships/tags" Target="../tags/tag150.xml"/><Relationship Id="rId5" Type="http://schemas.openxmlformats.org/officeDocument/2006/relationships/tags" Target="../tags/tag144.xml"/><Relationship Id="rId15" Type="http://schemas.openxmlformats.org/officeDocument/2006/relationships/image" Target="../media/image11.jpeg"/><Relationship Id="rId10" Type="http://schemas.openxmlformats.org/officeDocument/2006/relationships/tags" Target="../tags/tag149.xml"/><Relationship Id="rId4" Type="http://schemas.openxmlformats.org/officeDocument/2006/relationships/tags" Target="../tags/tag143.xml"/><Relationship Id="rId9" Type="http://schemas.openxmlformats.org/officeDocument/2006/relationships/tags" Target="../tags/tag148.xml"/><Relationship Id="rId14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153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13.png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15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162.xml"/><Relationship Id="rId3" Type="http://schemas.openxmlformats.org/officeDocument/2006/relationships/tags" Target="../tags/tag157.xml"/><Relationship Id="rId7" Type="http://schemas.openxmlformats.org/officeDocument/2006/relationships/tags" Target="../tags/tag161.xml"/><Relationship Id="rId12" Type="http://schemas.openxmlformats.org/officeDocument/2006/relationships/image" Target="../media/image16.png"/><Relationship Id="rId2" Type="http://schemas.openxmlformats.org/officeDocument/2006/relationships/tags" Target="../tags/tag156.xml"/><Relationship Id="rId1" Type="http://schemas.openxmlformats.org/officeDocument/2006/relationships/tags" Target="../tags/tag155.xml"/><Relationship Id="rId6" Type="http://schemas.openxmlformats.org/officeDocument/2006/relationships/tags" Target="../tags/tag160.xml"/><Relationship Id="rId11" Type="http://schemas.openxmlformats.org/officeDocument/2006/relationships/image" Target="../media/image15.png"/><Relationship Id="rId5" Type="http://schemas.openxmlformats.org/officeDocument/2006/relationships/tags" Target="../tags/tag159.xml"/><Relationship Id="rId10" Type="http://schemas.openxmlformats.org/officeDocument/2006/relationships/image" Target="../media/image14.png"/><Relationship Id="rId4" Type="http://schemas.openxmlformats.org/officeDocument/2006/relationships/tags" Target="../tags/tag158.xml"/><Relationship Id="rId9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170.xml"/><Relationship Id="rId13" Type="http://schemas.openxmlformats.org/officeDocument/2006/relationships/image" Target="../media/image17.png"/><Relationship Id="rId3" Type="http://schemas.openxmlformats.org/officeDocument/2006/relationships/tags" Target="../tags/tag165.xml"/><Relationship Id="rId7" Type="http://schemas.openxmlformats.org/officeDocument/2006/relationships/tags" Target="../tags/tag169.xml"/><Relationship Id="rId12" Type="http://schemas.openxmlformats.org/officeDocument/2006/relationships/slideLayout" Target="../slideLayouts/slideLayout7.xml"/><Relationship Id="rId2" Type="http://schemas.openxmlformats.org/officeDocument/2006/relationships/tags" Target="../tags/tag164.xml"/><Relationship Id="rId1" Type="http://schemas.openxmlformats.org/officeDocument/2006/relationships/tags" Target="../tags/tag163.xml"/><Relationship Id="rId6" Type="http://schemas.openxmlformats.org/officeDocument/2006/relationships/tags" Target="../tags/tag168.xml"/><Relationship Id="rId11" Type="http://schemas.openxmlformats.org/officeDocument/2006/relationships/tags" Target="../tags/tag173.xml"/><Relationship Id="rId5" Type="http://schemas.openxmlformats.org/officeDocument/2006/relationships/tags" Target="../tags/tag167.xml"/><Relationship Id="rId10" Type="http://schemas.openxmlformats.org/officeDocument/2006/relationships/tags" Target="../tags/tag172.xml"/><Relationship Id="rId4" Type="http://schemas.openxmlformats.org/officeDocument/2006/relationships/tags" Target="../tags/tag166.xml"/><Relationship Id="rId9" Type="http://schemas.openxmlformats.org/officeDocument/2006/relationships/tags" Target="../tags/tag171.xml"/><Relationship Id="rId1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181.xml"/><Relationship Id="rId13" Type="http://schemas.openxmlformats.org/officeDocument/2006/relationships/image" Target="../media/image19.png"/><Relationship Id="rId3" Type="http://schemas.openxmlformats.org/officeDocument/2006/relationships/tags" Target="../tags/tag176.xml"/><Relationship Id="rId7" Type="http://schemas.openxmlformats.org/officeDocument/2006/relationships/tags" Target="../tags/tag180.xml"/><Relationship Id="rId12" Type="http://schemas.openxmlformats.org/officeDocument/2006/relationships/slideLayout" Target="../slideLayouts/slideLayout7.xml"/><Relationship Id="rId2" Type="http://schemas.openxmlformats.org/officeDocument/2006/relationships/tags" Target="../tags/tag175.xml"/><Relationship Id="rId1" Type="http://schemas.openxmlformats.org/officeDocument/2006/relationships/tags" Target="../tags/tag174.xml"/><Relationship Id="rId6" Type="http://schemas.openxmlformats.org/officeDocument/2006/relationships/tags" Target="../tags/tag179.xml"/><Relationship Id="rId11" Type="http://schemas.openxmlformats.org/officeDocument/2006/relationships/tags" Target="../tags/tag184.xml"/><Relationship Id="rId5" Type="http://schemas.openxmlformats.org/officeDocument/2006/relationships/tags" Target="../tags/tag178.xml"/><Relationship Id="rId15" Type="http://schemas.openxmlformats.org/officeDocument/2006/relationships/image" Target="../media/image21.png"/><Relationship Id="rId10" Type="http://schemas.openxmlformats.org/officeDocument/2006/relationships/tags" Target="../tags/tag183.xml"/><Relationship Id="rId4" Type="http://schemas.openxmlformats.org/officeDocument/2006/relationships/tags" Target="../tags/tag177.xml"/><Relationship Id="rId9" Type="http://schemas.openxmlformats.org/officeDocument/2006/relationships/tags" Target="../tags/tag182.xml"/><Relationship Id="rId1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tags" Target="../tags/tag187.xml"/><Relationship Id="rId2" Type="http://schemas.openxmlformats.org/officeDocument/2006/relationships/tags" Target="../tags/tag186.xml"/><Relationship Id="rId1" Type="http://schemas.openxmlformats.org/officeDocument/2006/relationships/tags" Target="../tags/tag185.xml"/><Relationship Id="rId6" Type="http://schemas.openxmlformats.org/officeDocument/2006/relationships/image" Target="../media/image22.jpeg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18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&#29233;&#21098;&#36753;-&#28082;&#20307;&#21387;&#24378;&#29305;&#28857;&#30340;&#24212;&#29992;.mp4" TargetMode="External"/><Relationship Id="rId3" Type="http://schemas.openxmlformats.org/officeDocument/2006/relationships/tags" Target="../tags/tag191.xml"/><Relationship Id="rId7" Type="http://schemas.openxmlformats.org/officeDocument/2006/relationships/image" Target="../media/image23.jpeg"/><Relationship Id="rId2" Type="http://schemas.openxmlformats.org/officeDocument/2006/relationships/tags" Target="../tags/tag190.xml"/><Relationship Id="rId1" Type="http://schemas.openxmlformats.org/officeDocument/2006/relationships/tags" Target="../tags/tag189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193.xml"/><Relationship Id="rId4" Type="http://schemas.openxmlformats.org/officeDocument/2006/relationships/tags" Target="../tags/tag192.xml"/><Relationship Id="rId9" Type="http://schemas.openxmlformats.org/officeDocument/2006/relationships/image" Target="../media/image24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tags" Target="../tags/tag196.xml"/><Relationship Id="rId7" Type="http://schemas.openxmlformats.org/officeDocument/2006/relationships/image" Target="../media/image25.jpeg"/><Relationship Id="rId2" Type="http://schemas.openxmlformats.org/officeDocument/2006/relationships/tags" Target="../tags/tag195.xml"/><Relationship Id="rId1" Type="http://schemas.openxmlformats.org/officeDocument/2006/relationships/tags" Target="../tags/tag194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98.xml"/><Relationship Id="rId4" Type="http://schemas.openxmlformats.org/officeDocument/2006/relationships/tags" Target="../tags/tag19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gif"/><Relationship Id="rId3" Type="http://schemas.openxmlformats.org/officeDocument/2006/relationships/tags" Target="../tags/tag201.xm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200.xml"/><Relationship Id="rId1" Type="http://schemas.openxmlformats.org/officeDocument/2006/relationships/tags" Target="../tags/tag199.xml"/><Relationship Id="rId6" Type="http://schemas.openxmlformats.org/officeDocument/2006/relationships/tags" Target="../tags/tag204.xml"/><Relationship Id="rId5" Type="http://schemas.openxmlformats.org/officeDocument/2006/relationships/tags" Target="../tags/tag203.xml"/><Relationship Id="rId10" Type="http://schemas.openxmlformats.org/officeDocument/2006/relationships/image" Target="../media/image29.jpeg"/><Relationship Id="rId4" Type="http://schemas.openxmlformats.org/officeDocument/2006/relationships/tags" Target="../tags/tag202.xml"/><Relationship Id="rId9" Type="http://schemas.openxmlformats.org/officeDocument/2006/relationships/image" Target="../media/image28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tags" Target="../tags/tag207.xml"/><Relationship Id="rId2" Type="http://schemas.openxmlformats.org/officeDocument/2006/relationships/tags" Target="../tags/tag206.xml"/><Relationship Id="rId1" Type="http://schemas.openxmlformats.org/officeDocument/2006/relationships/tags" Target="../tags/tag205.xml"/><Relationship Id="rId6" Type="http://schemas.openxmlformats.org/officeDocument/2006/relationships/image" Target="../media/image4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20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tags" Target="../tags/tag211.xml"/><Relationship Id="rId2" Type="http://schemas.openxmlformats.org/officeDocument/2006/relationships/tags" Target="../tags/tag210.xml"/><Relationship Id="rId1" Type="http://schemas.openxmlformats.org/officeDocument/2006/relationships/tags" Target="../tags/tag209.xml"/><Relationship Id="rId6" Type="http://schemas.openxmlformats.org/officeDocument/2006/relationships/image" Target="../media/image30.pn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2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tags" Target="../tags/tag220.xml"/><Relationship Id="rId13" Type="http://schemas.openxmlformats.org/officeDocument/2006/relationships/tags" Target="../tags/tag225.xml"/><Relationship Id="rId18" Type="http://schemas.openxmlformats.org/officeDocument/2006/relationships/tags" Target="../tags/tag230.xml"/><Relationship Id="rId26" Type="http://schemas.openxmlformats.org/officeDocument/2006/relationships/image" Target="../media/image32.wmf"/><Relationship Id="rId3" Type="http://schemas.openxmlformats.org/officeDocument/2006/relationships/tags" Target="../tags/tag215.xml"/><Relationship Id="rId21" Type="http://schemas.openxmlformats.org/officeDocument/2006/relationships/slideLayout" Target="../slideLayouts/slideLayout7.xml"/><Relationship Id="rId7" Type="http://schemas.openxmlformats.org/officeDocument/2006/relationships/tags" Target="../tags/tag219.xml"/><Relationship Id="rId12" Type="http://schemas.openxmlformats.org/officeDocument/2006/relationships/tags" Target="../tags/tag224.xml"/><Relationship Id="rId17" Type="http://schemas.openxmlformats.org/officeDocument/2006/relationships/tags" Target="../tags/tag229.xml"/><Relationship Id="rId25" Type="http://schemas.openxmlformats.org/officeDocument/2006/relationships/oleObject" Target="../embeddings/oleObject2.bin"/><Relationship Id="rId2" Type="http://schemas.openxmlformats.org/officeDocument/2006/relationships/tags" Target="../tags/tag214.xml"/><Relationship Id="rId16" Type="http://schemas.openxmlformats.org/officeDocument/2006/relationships/tags" Target="../tags/tag228.xml"/><Relationship Id="rId20" Type="http://schemas.openxmlformats.org/officeDocument/2006/relationships/tags" Target="../tags/tag232.xml"/><Relationship Id="rId29" Type="http://schemas.openxmlformats.org/officeDocument/2006/relationships/image" Target="../media/image34.png"/><Relationship Id="rId1" Type="http://schemas.openxmlformats.org/officeDocument/2006/relationships/tags" Target="../tags/tag213.xml"/><Relationship Id="rId6" Type="http://schemas.openxmlformats.org/officeDocument/2006/relationships/tags" Target="../tags/tag218.xml"/><Relationship Id="rId11" Type="http://schemas.openxmlformats.org/officeDocument/2006/relationships/tags" Target="../tags/tag223.xml"/><Relationship Id="rId24" Type="http://schemas.openxmlformats.org/officeDocument/2006/relationships/image" Target="../media/image31.wmf"/><Relationship Id="rId5" Type="http://schemas.openxmlformats.org/officeDocument/2006/relationships/tags" Target="../tags/tag217.xml"/><Relationship Id="rId15" Type="http://schemas.openxmlformats.org/officeDocument/2006/relationships/tags" Target="../tags/tag227.xml"/><Relationship Id="rId23" Type="http://schemas.openxmlformats.org/officeDocument/2006/relationships/oleObject" Target="../embeddings/oleObject1.bin"/><Relationship Id="rId28" Type="http://schemas.openxmlformats.org/officeDocument/2006/relationships/image" Target="../media/image33.wmf"/><Relationship Id="rId10" Type="http://schemas.openxmlformats.org/officeDocument/2006/relationships/tags" Target="../tags/tag222.xml"/><Relationship Id="rId19" Type="http://schemas.openxmlformats.org/officeDocument/2006/relationships/tags" Target="../tags/tag231.xml"/><Relationship Id="rId4" Type="http://schemas.openxmlformats.org/officeDocument/2006/relationships/tags" Target="../tags/tag216.xml"/><Relationship Id="rId9" Type="http://schemas.openxmlformats.org/officeDocument/2006/relationships/tags" Target="../tags/tag221.xml"/><Relationship Id="rId14" Type="http://schemas.openxmlformats.org/officeDocument/2006/relationships/tags" Target="../tags/tag226.xml"/><Relationship Id="rId22" Type="http://schemas.openxmlformats.org/officeDocument/2006/relationships/notesSlide" Target="../notesSlides/notesSlide4.xml"/><Relationship Id="rId27" Type="http://schemas.openxmlformats.org/officeDocument/2006/relationships/oleObject" Target="../embeddings/oleObject3.bin"/><Relationship Id="rId30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tags" Target="../tags/tag243.xml"/><Relationship Id="rId13" Type="http://schemas.openxmlformats.org/officeDocument/2006/relationships/slideLayout" Target="../slideLayouts/slideLayout7.xml"/><Relationship Id="rId3" Type="http://schemas.openxmlformats.org/officeDocument/2006/relationships/tags" Target="../tags/tag238.xml"/><Relationship Id="rId7" Type="http://schemas.openxmlformats.org/officeDocument/2006/relationships/tags" Target="../tags/tag242.xml"/><Relationship Id="rId12" Type="http://schemas.openxmlformats.org/officeDocument/2006/relationships/tags" Target="../tags/tag247.xml"/><Relationship Id="rId17" Type="http://schemas.openxmlformats.org/officeDocument/2006/relationships/image" Target="../media/image37.jpeg"/><Relationship Id="rId2" Type="http://schemas.openxmlformats.org/officeDocument/2006/relationships/tags" Target="../tags/tag237.xml"/><Relationship Id="rId16" Type="http://schemas.openxmlformats.org/officeDocument/2006/relationships/image" Target="../media/image36.wmf"/><Relationship Id="rId1" Type="http://schemas.openxmlformats.org/officeDocument/2006/relationships/tags" Target="../tags/tag236.xml"/><Relationship Id="rId6" Type="http://schemas.openxmlformats.org/officeDocument/2006/relationships/tags" Target="../tags/tag241.xml"/><Relationship Id="rId11" Type="http://schemas.openxmlformats.org/officeDocument/2006/relationships/tags" Target="../tags/tag246.xml"/><Relationship Id="rId5" Type="http://schemas.openxmlformats.org/officeDocument/2006/relationships/tags" Target="../tags/tag240.xml"/><Relationship Id="rId15" Type="http://schemas.openxmlformats.org/officeDocument/2006/relationships/image" Target="../media/image33.wmf"/><Relationship Id="rId10" Type="http://schemas.openxmlformats.org/officeDocument/2006/relationships/tags" Target="../tags/tag245.xml"/><Relationship Id="rId4" Type="http://schemas.openxmlformats.org/officeDocument/2006/relationships/tags" Target="../tags/tag239.xml"/><Relationship Id="rId9" Type="http://schemas.openxmlformats.org/officeDocument/2006/relationships/tags" Target="../tags/tag244.xml"/><Relationship Id="rId14" Type="http://schemas.openxmlformats.org/officeDocument/2006/relationships/oleObject" Target="../embeddings/oleObject3.bin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tags" Target="../tags/tag255.xml"/><Relationship Id="rId13" Type="http://schemas.openxmlformats.org/officeDocument/2006/relationships/tags" Target="../tags/tag260.xml"/><Relationship Id="rId18" Type="http://schemas.openxmlformats.org/officeDocument/2006/relationships/tags" Target="../tags/tag265.xml"/><Relationship Id="rId26" Type="http://schemas.openxmlformats.org/officeDocument/2006/relationships/tags" Target="../tags/tag273.xml"/><Relationship Id="rId3" Type="http://schemas.openxmlformats.org/officeDocument/2006/relationships/tags" Target="../tags/tag250.xml"/><Relationship Id="rId21" Type="http://schemas.openxmlformats.org/officeDocument/2006/relationships/tags" Target="../tags/tag268.xml"/><Relationship Id="rId7" Type="http://schemas.openxmlformats.org/officeDocument/2006/relationships/tags" Target="../tags/tag254.xml"/><Relationship Id="rId12" Type="http://schemas.openxmlformats.org/officeDocument/2006/relationships/tags" Target="../tags/tag259.xml"/><Relationship Id="rId17" Type="http://schemas.openxmlformats.org/officeDocument/2006/relationships/tags" Target="../tags/tag264.xml"/><Relationship Id="rId25" Type="http://schemas.openxmlformats.org/officeDocument/2006/relationships/tags" Target="../tags/tag272.xml"/><Relationship Id="rId2" Type="http://schemas.openxmlformats.org/officeDocument/2006/relationships/tags" Target="../tags/tag249.xml"/><Relationship Id="rId16" Type="http://schemas.openxmlformats.org/officeDocument/2006/relationships/tags" Target="../tags/tag263.xml"/><Relationship Id="rId20" Type="http://schemas.openxmlformats.org/officeDocument/2006/relationships/tags" Target="../tags/tag267.xml"/><Relationship Id="rId29" Type="http://schemas.openxmlformats.org/officeDocument/2006/relationships/tags" Target="../tags/tag276.xml"/><Relationship Id="rId1" Type="http://schemas.openxmlformats.org/officeDocument/2006/relationships/tags" Target="../tags/tag248.xml"/><Relationship Id="rId6" Type="http://schemas.openxmlformats.org/officeDocument/2006/relationships/tags" Target="../tags/tag253.xml"/><Relationship Id="rId11" Type="http://schemas.openxmlformats.org/officeDocument/2006/relationships/tags" Target="../tags/tag258.xml"/><Relationship Id="rId24" Type="http://schemas.openxmlformats.org/officeDocument/2006/relationships/tags" Target="../tags/tag271.xml"/><Relationship Id="rId5" Type="http://schemas.openxmlformats.org/officeDocument/2006/relationships/tags" Target="../tags/tag252.xml"/><Relationship Id="rId15" Type="http://schemas.openxmlformats.org/officeDocument/2006/relationships/tags" Target="../tags/tag262.xml"/><Relationship Id="rId23" Type="http://schemas.openxmlformats.org/officeDocument/2006/relationships/tags" Target="../tags/tag270.xml"/><Relationship Id="rId28" Type="http://schemas.openxmlformats.org/officeDocument/2006/relationships/tags" Target="../tags/tag275.xml"/><Relationship Id="rId10" Type="http://schemas.openxmlformats.org/officeDocument/2006/relationships/tags" Target="../tags/tag257.xml"/><Relationship Id="rId19" Type="http://schemas.openxmlformats.org/officeDocument/2006/relationships/tags" Target="../tags/tag266.xml"/><Relationship Id="rId31" Type="http://schemas.openxmlformats.org/officeDocument/2006/relationships/image" Target="../media/image38.jpeg"/><Relationship Id="rId4" Type="http://schemas.openxmlformats.org/officeDocument/2006/relationships/tags" Target="../tags/tag251.xml"/><Relationship Id="rId9" Type="http://schemas.openxmlformats.org/officeDocument/2006/relationships/tags" Target="../tags/tag256.xml"/><Relationship Id="rId14" Type="http://schemas.openxmlformats.org/officeDocument/2006/relationships/tags" Target="../tags/tag261.xml"/><Relationship Id="rId22" Type="http://schemas.openxmlformats.org/officeDocument/2006/relationships/tags" Target="../tags/tag269.xml"/><Relationship Id="rId27" Type="http://schemas.openxmlformats.org/officeDocument/2006/relationships/tags" Target="../tags/tag274.xml"/><Relationship Id="rId30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tags" Target="../tags/tag282.xml"/><Relationship Id="rId13" Type="http://schemas.openxmlformats.org/officeDocument/2006/relationships/slideLayout" Target="../slideLayouts/slideLayout7.xml"/><Relationship Id="rId3" Type="http://schemas.openxmlformats.org/officeDocument/2006/relationships/tags" Target="../tags/tag279.xml"/><Relationship Id="rId7" Type="http://schemas.openxmlformats.org/officeDocument/2006/relationships/tags" Target="../tags/tag281.xml"/><Relationship Id="rId12" Type="http://schemas.openxmlformats.org/officeDocument/2006/relationships/tags" Target="../tags/tag286.xml"/><Relationship Id="rId2" Type="http://schemas.openxmlformats.org/officeDocument/2006/relationships/tags" Target="../tags/tag278.xml"/><Relationship Id="rId16" Type="http://schemas.openxmlformats.org/officeDocument/2006/relationships/image" Target="../media/image39.png"/><Relationship Id="rId1" Type="http://schemas.openxmlformats.org/officeDocument/2006/relationships/tags" Target="../tags/tag277.xml"/><Relationship Id="rId6" Type="http://schemas.openxmlformats.org/officeDocument/2006/relationships/video" Target="../media/media2.mp4"/><Relationship Id="rId11" Type="http://schemas.openxmlformats.org/officeDocument/2006/relationships/tags" Target="../tags/tag285.xml"/><Relationship Id="rId5" Type="http://schemas.microsoft.com/office/2007/relationships/media" Target="../media/media2.mp4"/><Relationship Id="rId15" Type="http://schemas.openxmlformats.org/officeDocument/2006/relationships/image" Target="../media/image33.wmf"/><Relationship Id="rId10" Type="http://schemas.openxmlformats.org/officeDocument/2006/relationships/tags" Target="../tags/tag284.xml"/><Relationship Id="rId4" Type="http://schemas.openxmlformats.org/officeDocument/2006/relationships/tags" Target="../tags/tag280.xml"/><Relationship Id="rId9" Type="http://schemas.openxmlformats.org/officeDocument/2006/relationships/tags" Target="../tags/tag283.xml"/><Relationship Id="rId14" Type="http://schemas.openxmlformats.org/officeDocument/2006/relationships/oleObject" Target="../embeddings/oleObject3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tags" Target="../tags/tag294.xml"/><Relationship Id="rId13" Type="http://schemas.openxmlformats.org/officeDocument/2006/relationships/tags" Target="../tags/tag299.xml"/><Relationship Id="rId18" Type="http://schemas.openxmlformats.org/officeDocument/2006/relationships/tags" Target="../tags/tag304.xml"/><Relationship Id="rId26" Type="http://schemas.openxmlformats.org/officeDocument/2006/relationships/image" Target="../media/image37.jpeg"/><Relationship Id="rId3" Type="http://schemas.openxmlformats.org/officeDocument/2006/relationships/tags" Target="../tags/tag289.xml"/><Relationship Id="rId21" Type="http://schemas.openxmlformats.org/officeDocument/2006/relationships/tags" Target="../tags/tag307.xml"/><Relationship Id="rId7" Type="http://schemas.openxmlformats.org/officeDocument/2006/relationships/tags" Target="../tags/tag293.xml"/><Relationship Id="rId12" Type="http://schemas.openxmlformats.org/officeDocument/2006/relationships/tags" Target="../tags/tag298.xml"/><Relationship Id="rId17" Type="http://schemas.openxmlformats.org/officeDocument/2006/relationships/tags" Target="../tags/tag303.xml"/><Relationship Id="rId25" Type="http://schemas.openxmlformats.org/officeDocument/2006/relationships/image" Target="../media/image33.wmf"/><Relationship Id="rId2" Type="http://schemas.openxmlformats.org/officeDocument/2006/relationships/tags" Target="../tags/tag288.xml"/><Relationship Id="rId16" Type="http://schemas.openxmlformats.org/officeDocument/2006/relationships/tags" Target="../tags/tag302.xml"/><Relationship Id="rId20" Type="http://schemas.openxmlformats.org/officeDocument/2006/relationships/tags" Target="../tags/tag306.xml"/><Relationship Id="rId1" Type="http://schemas.openxmlformats.org/officeDocument/2006/relationships/tags" Target="../tags/tag287.xml"/><Relationship Id="rId6" Type="http://schemas.openxmlformats.org/officeDocument/2006/relationships/tags" Target="../tags/tag292.xml"/><Relationship Id="rId11" Type="http://schemas.openxmlformats.org/officeDocument/2006/relationships/tags" Target="../tags/tag297.xml"/><Relationship Id="rId24" Type="http://schemas.openxmlformats.org/officeDocument/2006/relationships/oleObject" Target="../embeddings/oleObject3.bin"/><Relationship Id="rId5" Type="http://schemas.openxmlformats.org/officeDocument/2006/relationships/tags" Target="../tags/tag291.xml"/><Relationship Id="rId15" Type="http://schemas.openxmlformats.org/officeDocument/2006/relationships/tags" Target="../tags/tag301.xml"/><Relationship Id="rId23" Type="http://schemas.openxmlformats.org/officeDocument/2006/relationships/slideLayout" Target="../slideLayouts/slideLayout7.xml"/><Relationship Id="rId10" Type="http://schemas.openxmlformats.org/officeDocument/2006/relationships/tags" Target="../tags/tag296.xml"/><Relationship Id="rId19" Type="http://schemas.openxmlformats.org/officeDocument/2006/relationships/tags" Target="../tags/tag305.xml"/><Relationship Id="rId4" Type="http://schemas.openxmlformats.org/officeDocument/2006/relationships/tags" Target="../tags/tag290.xml"/><Relationship Id="rId9" Type="http://schemas.openxmlformats.org/officeDocument/2006/relationships/tags" Target="../tags/tag295.xml"/><Relationship Id="rId14" Type="http://schemas.openxmlformats.org/officeDocument/2006/relationships/tags" Target="../tags/tag300.xml"/><Relationship Id="rId22" Type="http://schemas.openxmlformats.org/officeDocument/2006/relationships/tags" Target="../tags/tag308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tags" Target="../tags/tag311.xm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310.xml"/><Relationship Id="rId1" Type="http://schemas.openxmlformats.org/officeDocument/2006/relationships/tags" Target="../tags/tag309.xml"/><Relationship Id="rId6" Type="http://schemas.openxmlformats.org/officeDocument/2006/relationships/tags" Target="../tags/tag314.xml"/><Relationship Id="rId5" Type="http://schemas.openxmlformats.org/officeDocument/2006/relationships/tags" Target="../tags/tag313.xml"/><Relationship Id="rId4" Type="http://schemas.openxmlformats.org/officeDocument/2006/relationships/tags" Target="../tags/tag31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tags" Target="../tags/tag322.xml"/><Relationship Id="rId3" Type="http://schemas.openxmlformats.org/officeDocument/2006/relationships/tags" Target="../tags/tag317.xml"/><Relationship Id="rId7" Type="http://schemas.openxmlformats.org/officeDocument/2006/relationships/tags" Target="../tags/tag321.xml"/><Relationship Id="rId12" Type="http://schemas.openxmlformats.org/officeDocument/2006/relationships/image" Target="../media/image41.png"/><Relationship Id="rId2" Type="http://schemas.openxmlformats.org/officeDocument/2006/relationships/tags" Target="../tags/tag316.xml"/><Relationship Id="rId1" Type="http://schemas.openxmlformats.org/officeDocument/2006/relationships/tags" Target="../tags/tag315.xml"/><Relationship Id="rId6" Type="http://schemas.openxmlformats.org/officeDocument/2006/relationships/tags" Target="../tags/tag320.xml"/><Relationship Id="rId11" Type="http://schemas.openxmlformats.org/officeDocument/2006/relationships/slideLayout" Target="../slideLayouts/slideLayout7.xml"/><Relationship Id="rId5" Type="http://schemas.openxmlformats.org/officeDocument/2006/relationships/tags" Target="../tags/tag319.xml"/><Relationship Id="rId10" Type="http://schemas.openxmlformats.org/officeDocument/2006/relationships/tags" Target="../tags/tag324.xml"/><Relationship Id="rId4" Type="http://schemas.openxmlformats.org/officeDocument/2006/relationships/tags" Target="../tags/tag318.xml"/><Relationship Id="rId9" Type="http://schemas.openxmlformats.org/officeDocument/2006/relationships/tags" Target="../tags/tag323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tags" Target="../tags/tag327.xml"/><Relationship Id="rId7" Type="http://schemas.openxmlformats.org/officeDocument/2006/relationships/image" Target="../media/image42.jpeg"/><Relationship Id="rId2" Type="http://schemas.openxmlformats.org/officeDocument/2006/relationships/tags" Target="../tags/tag326.xml"/><Relationship Id="rId1" Type="http://schemas.openxmlformats.org/officeDocument/2006/relationships/tags" Target="../tags/tag325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329.xml"/><Relationship Id="rId4" Type="http://schemas.openxmlformats.org/officeDocument/2006/relationships/tags" Target="../tags/tag328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tags" Target="../tags/tag337.xml"/><Relationship Id="rId13" Type="http://schemas.openxmlformats.org/officeDocument/2006/relationships/tags" Target="../tags/tag342.xml"/><Relationship Id="rId3" Type="http://schemas.openxmlformats.org/officeDocument/2006/relationships/tags" Target="../tags/tag332.xml"/><Relationship Id="rId7" Type="http://schemas.openxmlformats.org/officeDocument/2006/relationships/tags" Target="../tags/tag336.xml"/><Relationship Id="rId12" Type="http://schemas.openxmlformats.org/officeDocument/2006/relationships/tags" Target="../tags/tag341.xml"/><Relationship Id="rId17" Type="http://schemas.openxmlformats.org/officeDocument/2006/relationships/image" Target="../media/image46.png"/><Relationship Id="rId2" Type="http://schemas.openxmlformats.org/officeDocument/2006/relationships/tags" Target="../tags/tag331.xml"/><Relationship Id="rId16" Type="http://schemas.openxmlformats.org/officeDocument/2006/relationships/image" Target="../media/image45.png"/><Relationship Id="rId1" Type="http://schemas.openxmlformats.org/officeDocument/2006/relationships/tags" Target="../tags/tag330.xml"/><Relationship Id="rId6" Type="http://schemas.openxmlformats.org/officeDocument/2006/relationships/tags" Target="../tags/tag335.xml"/><Relationship Id="rId11" Type="http://schemas.openxmlformats.org/officeDocument/2006/relationships/tags" Target="../tags/tag340.xml"/><Relationship Id="rId5" Type="http://schemas.openxmlformats.org/officeDocument/2006/relationships/tags" Target="../tags/tag334.xml"/><Relationship Id="rId15" Type="http://schemas.openxmlformats.org/officeDocument/2006/relationships/image" Target="../media/image44.png"/><Relationship Id="rId10" Type="http://schemas.openxmlformats.org/officeDocument/2006/relationships/tags" Target="../tags/tag339.xml"/><Relationship Id="rId4" Type="http://schemas.openxmlformats.org/officeDocument/2006/relationships/tags" Target="../tags/tag333.xml"/><Relationship Id="rId9" Type="http://schemas.openxmlformats.org/officeDocument/2006/relationships/tags" Target="../tags/tag338.xml"/><Relationship Id="rId14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tags" Target="../tags/tag350.xml"/><Relationship Id="rId3" Type="http://schemas.openxmlformats.org/officeDocument/2006/relationships/tags" Target="../tags/tag345.xml"/><Relationship Id="rId7" Type="http://schemas.openxmlformats.org/officeDocument/2006/relationships/tags" Target="../tags/tag349.xml"/><Relationship Id="rId12" Type="http://schemas.openxmlformats.org/officeDocument/2006/relationships/image" Target="../media/image46.png"/><Relationship Id="rId2" Type="http://schemas.openxmlformats.org/officeDocument/2006/relationships/tags" Target="../tags/tag344.xml"/><Relationship Id="rId1" Type="http://schemas.openxmlformats.org/officeDocument/2006/relationships/tags" Target="../tags/tag343.xml"/><Relationship Id="rId6" Type="http://schemas.openxmlformats.org/officeDocument/2006/relationships/tags" Target="../tags/tag348.xml"/><Relationship Id="rId11" Type="http://schemas.openxmlformats.org/officeDocument/2006/relationships/image" Target="../media/image47.png"/><Relationship Id="rId5" Type="http://schemas.openxmlformats.org/officeDocument/2006/relationships/tags" Target="../tags/tag347.xml"/><Relationship Id="rId10" Type="http://schemas.openxmlformats.org/officeDocument/2006/relationships/slideLayout" Target="../slideLayouts/slideLayout7.xml"/><Relationship Id="rId4" Type="http://schemas.openxmlformats.org/officeDocument/2006/relationships/tags" Target="../tags/tag346.xml"/><Relationship Id="rId9" Type="http://schemas.openxmlformats.org/officeDocument/2006/relationships/tags" Target="../tags/tag351.xml"/></Relationships>
</file>

<file path=ppt/slides/_rels/slide29.xml.rels><?xml version="1.0" encoding="UTF-8" standalone="yes"?>
<Relationships xmlns="http://schemas.openxmlformats.org/package/2006/relationships"><Relationship Id="rId13" Type="http://schemas.openxmlformats.org/officeDocument/2006/relationships/tags" Target="../tags/tag364.xml"/><Relationship Id="rId18" Type="http://schemas.openxmlformats.org/officeDocument/2006/relationships/tags" Target="../tags/tag369.xml"/><Relationship Id="rId26" Type="http://schemas.openxmlformats.org/officeDocument/2006/relationships/tags" Target="../tags/tag377.xml"/><Relationship Id="rId3" Type="http://schemas.openxmlformats.org/officeDocument/2006/relationships/tags" Target="../tags/tag354.xml"/><Relationship Id="rId21" Type="http://schemas.openxmlformats.org/officeDocument/2006/relationships/tags" Target="../tags/tag372.xml"/><Relationship Id="rId34" Type="http://schemas.openxmlformats.org/officeDocument/2006/relationships/slideLayout" Target="../slideLayouts/slideLayout7.xml"/><Relationship Id="rId7" Type="http://schemas.openxmlformats.org/officeDocument/2006/relationships/tags" Target="../tags/tag358.xml"/><Relationship Id="rId12" Type="http://schemas.openxmlformats.org/officeDocument/2006/relationships/tags" Target="../tags/tag363.xml"/><Relationship Id="rId17" Type="http://schemas.openxmlformats.org/officeDocument/2006/relationships/tags" Target="../tags/tag368.xml"/><Relationship Id="rId25" Type="http://schemas.openxmlformats.org/officeDocument/2006/relationships/tags" Target="../tags/tag376.xml"/><Relationship Id="rId33" Type="http://schemas.openxmlformats.org/officeDocument/2006/relationships/tags" Target="../tags/tag384.xml"/><Relationship Id="rId2" Type="http://schemas.openxmlformats.org/officeDocument/2006/relationships/tags" Target="../tags/tag353.xml"/><Relationship Id="rId16" Type="http://schemas.openxmlformats.org/officeDocument/2006/relationships/tags" Target="../tags/tag367.xml"/><Relationship Id="rId20" Type="http://schemas.openxmlformats.org/officeDocument/2006/relationships/tags" Target="../tags/tag371.xml"/><Relationship Id="rId29" Type="http://schemas.openxmlformats.org/officeDocument/2006/relationships/tags" Target="../tags/tag380.xml"/><Relationship Id="rId1" Type="http://schemas.openxmlformats.org/officeDocument/2006/relationships/tags" Target="../tags/tag352.xml"/><Relationship Id="rId6" Type="http://schemas.openxmlformats.org/officeDocument/2006/relationships/tags" Target="../tags/tag357.xml"/><Relationship Id="rId11" Type="http://schemas.openxmlformats.org/officeDocument/2006/relationships/tags" Target="../tags/tag362.xml"/><Relationship Id="rId24" Type="http://schemas.openxmlformats.org/officeDocument/2006/relationships/tags" Target="../tags/tag375.xml"/><Relationship Id="rId32" Type="http://schemas.openxmlformats.org/officeDocument/2006/relationships/tags" Target="../tags/tag383.xml"/><Relationship Id="rId5" Type="http://schemas.openxmlformats.org/officeDocument/2006/relationships/tags" Target="../tags/tag356.xml"/><Relationship Id="rId15" Type="http://schemas.openxmlformats.org/officeDocument/2006/relationships/tags" Target="../tags/tag366.xml"/><Relationship Id="rId23" Type="http://schemas.openxmlformats.org/officeDocument/2006/relationships/tags" Target="../tags/tag374.xml"/><Relationship Id="rId28" Type="http://schemas.openxmlformats.org/officeDocument/2006/relationships/tags" Target="../tags/tag379.xml"/><Relationship Id="rId10" Type="http://schemas.openxmlformats.org/officeDocument/2006/relationships/tags" Target="../tags/tag361.xml"/><Relationship Id="rId19" Type="http://schemas.openxmlformats.org/officeDocument/2006/relationships/tags" Target="../tags/tag370.xml"/><Relationship Id="rId31" Type="http://schemas.openxmlformats.org/officeDocument/2006/relationships/tags" Target="../tags/tag382.xml"/><Relationship Id="rId4" Type="http://schemas.openxmlformats.org/officeDocument/2006/relationships/tags" Target="../tags/tag355.xml"/><Relationship Id="rId9" Type="http://schemas.openxmlformats.org/officeDocument/2006/relationships/tags" Target="../tags/tag360.xml"/><Relationship Id="rId14" Type="http://schemas.openxmlformats.org/officeDocument/2006/relationships/tags" Target="../tags/tag365.xml"/><Relationship Id="rId22" Type="http://schemas.openxmlformats.org/officeDocument/2006/relationships/tags" Target="../tags/tag373.xml"/><Relationship Id="rId27" Type="http://schemas.openxmlformats.org/officeDocument/2006/relationships/tags" Target="../tags/tag378.xml"/><Relationship Id="rId30" Type="http://schemas.openxmlformats.org/officeDocument/2006/relationships/tags" Target="../tags/tag381.xml"/><Relationship Id="rId8" Type="http://schemas.openxmlformats.org/officeDocument/2006/relationships/tags" Target="../tags/tag35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tags" Target="../tags/tag387.xml"/><Relationship Id="rId2" Type="http://schemas.openxmlformats.org/officeDocument/2006/relationships/tags" Target="../tags/tag386.xml"/><Relationship Id="rId1" Type="http://schemas.openxmlformats.org/officeDocument/2006/relationships/tags" Target="../tags/tag385.xml"/><Relationship Id="rId6" Type="http://schemas.openxmlformats.org/officeDocument/2006/relationships/image" Target="../media/image48.tiff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38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tags" Target="../tags/tag391.xml"/><Relationship Id="rId7" Type="http://schemas.openxmlformats.org/officeDocument/2006/relationships/image" Target="../media/image48.tiff"/><Relationship Id="rId2" Type="http://schemas.openxmlformats.org/officeDocument/2006/relationships/tags" Target="../tags/tag390.xml"/><Relationship Id="rId1" Type="http://schemas.openxmlformats.org/officeDocument/2006/relationships/tags" Target="../tags/tag389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393.xml"/><Relationship Id="rId4" Type="http://schemas.openxmlformats.org/officeDocument/2006/relationships/tags" Target="../tags/tag39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tags" Target="../tags/tag396.xml"/><Relationship Id="rId7" Type="http://schemas.openxmlformats.org/officeDocument/2006/relationships/image" Target="../media/image49.tiff"/><Relationship Id="rId2" Type="http://schemas.openxmlformats.org/officeDocument/2006/relationships/tags" Target="../tags/tag395.xml"/><Relationship Id="rId1" Type="http://schemas.openxmlformats.org/officeDocument/2006/relationships/tags" Target="../tags/tag394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398.xml"/><Relationship Id="rId4" Type="http://schemas.openxmlformats.org/officeDocument/2006/relationships/tags" Target="../tags/tag39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tags" Target="../tags/tag401.xml"/><Relationship Id="rId2" Type="http://schemas.openxmlformats.org/officeDocument/2006/relationships/tags" Target="../tags/tag400.xml"/><Relationship Id="rId1" Type="http://schemas.openxmlformats.org/officeDocument/2006/relationships/tags" Target="../tags/tag399.xml"/><Relationship Id="rId6" Type="http://schemas.openxmlformats.org/officeDocument/2006/relationships/image" Target="../media/image50.tiff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40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tags" Target="../tags/tag405.xml"/><Relationship Id="rId7" Type="http://schemas.openxmlformats.org/officeDocument/2006/relationships/image" Target="../media/image51.png"/><Relationship Id="rId2" Type="http://schemas.openxmlformats.org/officeDocument/2006/relationships/tags" Target="../tags/tag404.xml"/><Relationship Id="rId1" Type="http://schemas.openxmlformats.org/officeDocument/2006/relationships/tags" Target="../tags/tag403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407.xml"/><Relationship Id="rId4" Type="http://schemas.openxmlformats.org/officeDocument/2006/relationships/tags" Target="../tags/tag40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tags" Target="../tags/tag410.xml"/><Relationship Id="rId2" Type="http://schemas.openxmlformats.org/officeDocument/2006/relationships/tags" Target="../tags/tag409.xml"/><Relationship Id="rId1" Type="http://schemas.openxmlformats.org/officeDocument/2006/relationships/tags" Target="../tags/tag408.xml"/><Relationship Id="rId6" Type="http://schemas.openxmlformats.org/officeDocument/2006/relationships/image" Target="../media/image52.png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41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tags" Target="../tags/tag414.xml"/><Relationship Id="rId2" Type="http://schemas.openxmlformats.org/officeDocument/2006/relationships/tags" Target="../tags/tag413.xml"/><Relationship Id="rId1" Type="http://schemas.openxmlformats.org/officeDocument/2006/relationships/tags" Target="../tags/tag412.xml"/><Relationship Id="rId4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tags" Target="../tags/tag422.xml"/><Relationship Id="rId13" Type="http://schemas.openxmlformats.org/officeDocument/2006/relationships/tags" Target="../tags/tag427.xml"/><Relationship Id="rId18" Type="http://schemas.openxmlformats.org/officeDocument/2006/relationships/image" Target="../media/image53.jpeg"/><Relationship Id="rId3" Type="http://schemas.openxmlformats.org/officeDocument/2006/relationships/tags" Target="../tags/tag417.xml"/><Relationship Id="rId7" Type="http://schemas.openxmlformats.org/officeDocument/2006/relationships/tags" Target="../tags/tag421.xml"/><Relationship Id="rId12" Type="http://schemas.openxmlformats.org/officeDocument/2006/relationships/tags" Target="../tags/tag426.xml"/><Relationship Id="rId17" Type="http://schemas.openxmlformats.org/officeDocument/2006/relationships/slideLayout" Target="../slideLayouts/slideLayout7.xml"/><Relationship Id="rId2" Type="http://schemas.openxmlformats.org/officeDocument/2006/relationships/tags" Target="../tags/tag416.xml"/><Relationship Id="rId16" Type="http://schemas.openxmlformats.org/officeDocument/2006/relationships/tags" Target="../tags/tag430.xml"/><Relationship Id="rId1" Type="http://schemas.openxmlformats.org/officeDocument/2006/relationships/tags" Target="../tags/tag415.xml"/><Relationship Id="rId6" Type="http://schemas.openxmlformats.org/officeDocument/2006/relationships/tags" Target="../tags/tag420.xml"/><Relationship Id="rId11" Type="http://schemas.openxmlformats.org/officeDocument/2006/relationships/tags" Target="../tags/tag425.xml"/><Relationship Id="rId5" Type="http://schemas.openxmlformats.org/officeDocument/2006/relationships/tags" Target="../tags/tag419.xml"/><Relationship Id="rId15" Type="http://schemas.openxmlformats.org/officeDocument/2006/relationships/tags" Target="../tags/tag429.xml"/><Relationship Id="rId10" Type="http://schemas.openxmlformats.org/officeDocument/2006/relationships/tags" Target="../tags/tag424.xml"/><Relationship Id="rId4" Type="http://schemas.openxmlformats.org/officeDocument/2006/relationships/tags" Target="../tags/tag418.xml"/><Relationship Id="rId9" Type="http://schemas.openxmlformats.org/officeDocument/2006/relationships/tags" Target="../tags/tag423.xml"/><Relationship Id="rId14" Type="http://schemas.openxmlformats.org/officeDocument/2006/relationships/tags" Target="../tags/tag428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tags" Target="../tags/tag433.xml"/><Relationship Id="rId7" Type="http://schemas.openxmlformats.org/officeDocument/2006/relationships/tags" Target="../tags/tag489.xml"/><Relationship Id="rId2" Type="http://schemas.openxmlformats.org/officeDocument/2006/relationships/tags" Target="../tags/tag432.xml"/><Relationship Id="rId1" Type="http://schemas.openxmlformats.org/officeDocument/2006/relationships/tags" Target="../tags/tag431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435.xml"/><Relationship Id="rId4" Type="http://schemas.openxmlformats.org/officeDocument/2006/relationships/tags" Target="../tags/tag434.xml"/><Relationship Id="rId9" Type="http://schemas.openxmlformats.org/officeDocument/2006/relationships/image" Target="../media/image5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5"/>
          <p:cNvSpPr/>
          <p:nvPr>
            <p:custDataLst>
              <p:tags r:id="rId1"/>
            </p:custDataLst>
          </p:nvPr>
        </p:nvSpPr>
        <p:spPr>
          <a:xfrm>
            <a:off x="2614919" y="2638845"/>
            <a:ext cx="6962162" cy="1175706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zh-CN" altLang="zh-CN" sz="6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6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zh-CN" sz="60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节    液体的压强</a:t>
            </a:r>
            <a:endParaRPr lang="zh-CN" altLang="zh-CN" sz="60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410" name="Text Box 33"/>
          <p:cNvSpPr txBox="1"/>
          <p:nvPr>
            <p:custDataLst>
              <p:tags r:id="rId2"/>
            </p:custDataLst>
          </p:nvPr>
        </p:nvSpPr>
        <p:spPr>
          <a:xfrm>
            <a:off x="5364163" y="620713"/>
            <a:ext cx="3455987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2400" b="1">
                <a:solidFill>
                  <a:schemeClr val="accent1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八年级物理（</a:t>
            </a:r>
            <a:r>
              <a:rPr lang="en-US" altLang="zh-CN" sz="2400" b="1">
                <a:solidFill>
                  <a:schemeClr val="accent1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RJ</a:t>
            </a:r>
            <a:r>
              <a:rPr lang="zh-CN" altLang="en-US" sz="2400" b="1">
                <a:solidFill>
                  <a:schemeClr val="accent1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）</a:t>
            </a:r>
          </a:p>
          <a:p>
            <a:r>
              <a:rPr lang="zh-CN" altLang="en-US" sz="2400" b="1">
                <a:solidFill>
                  <a:schemeClr val="accent1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            教学课件</a:t>
            </a:r>
          </a:p>
        </p:txBody>
      </p:sp>
      <p:sp>
        <p:nvSpPr>
          <p:cNvPr id="16386" name="Text Box 4"/>
          <p:cNvSpPr txBox="1"/>
          <p:nvPr>
            <p:custDataLst>
              <p:tags r:id="rId3"/>
            </p:custDataLst>
          </p:nvPr>
        </p:nvSpPr>
        <p:spPr>
          <a:xfrm>
            <a:off x="1631504" y="1035685"/>
            <a:ext cx="7845425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4800" dirty="0">
                <a:solidFill>
                  <a:srgbClr val="070707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第九章    压强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矩形 99"/>
          <p:cNvSpPr/>
          <p:nvPr>
            <p:custDataLst>
              <p:tags r:id="rId1"/>
            </p:custDataLst>
          </p:nvPr>
        </p:nvSpPr>
        <p:spPr>
          <a:xfrm>
            <a:off x="1055370" y="1340485"/>
            <a:ext cx="7616825" cy="42926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rIns="91440" anchor="t" anchorCtr="0">
            <a:spAutoFit/>
          </a:bodyPr>
          <a:lstStyle/>
          <a:p>
            <a:pPr lvl="0" algn="l">
              <a:lnSpc>
                <a:spcPct val="150000"/>
              </a:lnSpc>
              <a:spcBef>
                <a:spcPct val="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096型核潜艇是中国人民解放军海军</a:t>
            </a:r>
          </a:p>
          <a:p>
            <a:pPr lvl="0" algn="l">
              <a:lnSpc>
                <a:spcPct val="150000"/>
              </a:lnSpc>
              <a:spcBef>
                <a:spcPct val="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正在研制中的第三代弹道导弹核潜艇，</a:t>
            </a:r>
          </a:p>
          <a:p>
            <a:pPr lvl="0" algn="l">
              <a:lnSpc>
                <a:spcPct val="150000"/>
              </a:lnSpc>
              <a:spcBef>
                <a:spcPct val="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由于舰体外壳使用了高强度合金钢，</a:t>
            </a:r>
          </a:p>
          <a:p>
            <a:pPr lvl="0" algn="l">
              <a:lnSpc>
                <a:spcPct val="150000"/>
              </a:lnSpc>
              <a:spcBef>
                <a:spcPct val="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因此其下潜深度可以达到600米，堪称</a:t>
            </a:r>
          </a:p>
          <a:p>
            <a:pPr lvl="0" algn="l">
              <a:lnSpc>
                <a:spcPct val="150000"/>
              </a:lnSpc>
              <a:spcBef>
                <a:spcPct val="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世界之最。它的外壳是用很厚的高强度合金钢板制造的，很坚固，研究人员对材料的选取和壳体的设计应当注意些什么呢?为什么要这样做呢?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249" y="1772554"/>
            <a:ext cx="3148087" cy="1800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7" name="Rectangle 7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015548" y="4652328"/>
            <a:ext cx="6524625" cy="676962"/>
          </a:xfrm>
          <a:prstGeom prst="roundRect">
            <a:avLst>
              <a:gd name="adj" fmla="val 16667"/>
            </a:avLst>
          </a:prstGeom>
          <a:solidFill>
            <a:srgbClr val="FBFFCE"/>
          </a:solidFill>
          <a:ln w="9525">
            <a:noFill/>
          </a:ln>
        </p:spPr>
        <p:txBody>
          <a:bodyPr wrap="square" lIns="91440" rIns="9144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液体受</a:t>
            </a:r>
            <a:r>
              <a:rPr lang="zh-CN" altLang="en-US" sz="2600" b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重力</a:t>
            </a:r>
            <a:r>
              <a:rPr lang="zh-CN" altLang="en-US" sz="26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，对支撑它的容器底部有压强。</a:t>
            </a:r>
          </a:p>
        </p:txBody>
      </p:sp>
      <p:pic>
        <p:nvPicPr>
          <p:cNvPr id="5124" name="Picture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3"/>
          <a:stretch>
            <a:fillRect/>
          </a:stretch>
        </p:blipFill>
        <p:spPr bwMode="auto">
          <a:xfrm>
            <a:off x="551814" y="2492999"/>
            <a:ext cx="3872231" cy="2892425"/>
          </a:xfrm>
          <a:prstGeom prst="roundRect">
            <a:avLst/>
          </a:prstGeom>
        </p:spPr>
      </p:pic>
      <p:grpSp>
        <p:nvGrpSpPr>
          <p:cNvPr id="19459" name="组合 1"/>
          <p:cNvGrpSpPr/>
          <p:nvPr>
            <p:custDataLst>
              <p:tags r:id="rId3"/>
            </p:custDataLst>
          </p:nvPr>
        </p:nvGrpSpPr>
        <p:grpSpPr>
          <a:xfrm>
            <a:off x="1703388" y="1268413"/>
            <a:ext cx="4964157" cy="1092200"/>
            <a:chOff x="1881" y="960"/>
            <a:chExt cx="7819" cy="1720"/>
          </a:xfrm>
        </p:grpSpPr>
        <p:sp>
          <p:nvSpPr>
            <p:cNvPr id="19460" name="TextBox 5"/>
            <p:cNvSpPr/>
            <p:nvPr>
              <p:custDataLst>
                <p:tags r:id="rId9"/>
              </p:custDataLst>
            </p:nvPr>
          </p:nvSpPr>
          <p:spPr>
            <a:xfrm>
              <a:off x="3171" y="1567"/>
              <a:ext cx="6529" cy="77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rIns="91440" anchor="t" anchorCtr="0">
              <a:spAutoFit/>
            </a:bodyPr>
            <a:lstStyle/>
            <a:p>
              <a:pPr lvl="0" algn="l">
                <a:spcBef>
                  <a:spcPct val="50000"/>
                </a:spcBef>
                <a:buClrTx/>
                <a:buSzTx/>
              </a:pPr>
              <a:r>
                <a:rPr lang="zh-CN" altLang="en-US" sz="26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  <a:sym typeface="+mn-ea"/>
                </a:rPr>
                <a:t>下面的薄膜突出说明什么？</a:t>
              </a:r>
            </a:p>
          </p:txBody>
        </p:sp>
        <p:pic>
          <p:nvPicPr>
            <p:cNvPr id="19461" name="Picture 6" descr="？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14"/>
            <a:stretch>
              <a:fillRect/>
            </a:stretch>
          </p:blipFill>
          <p:spPr>
            <a:xfrm>
              <a:off x="1881" y="960"/>
              <a:ext cx="1290" cy="172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" name="TextBox 1"/>
          <p:cNvSpPr txBox="1"/>
          <p:nvPr>
            <p:custDataLst>
              <p:tags r:id="rId4"/>
            </p:custDataLst>
          </p:nvPr>
        </p:nvSpPr>
        <p:spPr>
          <a:xfrm>
            <a:off x="396875" y="1568450"/>
            <a:ext cx="1009650" cy="49149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600" b="1" i="0" u="none" strike="noStrike" kern="1200" cap="none" spc="0" normalizeH="0" baseline="0">
                <a:solidFill>
                  <a:srgbClr val="F9FBFA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实验1</a:t>
            </a: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5160010" y="3068955"/>
            <a:ext cx="6014085" cy="109156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rIns="9144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现象：没加水时，橡皮膜是______；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当水倒入后，底部的橡皮膜___________。</a:t>
            </a:r>
          </a:p>
        </p:txBody>
      </p:sp>
      <p:sp>
        <p:nvSpPr>
          <p:cNvPr id="15" name="矩形 14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387758" y="2852194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 lIns="91440" rIns="91440" anchor="t" anchorCtr="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平的</a:t>
            </a:r>
          </a:p>
        </p:txBody>
      </p:sp>
      <p:sp>
        <p:nvSpPr>
          <p:cNvPr id="16" name="矩形 15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336671" y="3572606"/>
            <a:ext cx="1605280" cy="521970"/>
          </a:xfrm>
          <a:prstGeom prst="rect">
            <a:avLst/>
          </a:prstGeom>
          <a:noFill/>
          <a:ln w="9525">
            <a:noFill/>
          </a:ln>
        </p:spPr>
        <p:txBody>
          <a:bodyPr wrap="none" lIns="91440" rIns="91440" anchor="t" anchorCtr="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向下凸出</a:t>
            </a: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4151313" y="4509135"/>
            <a:ext cx="7472363" cy="676962"/>
          </a:xfrm>
          <a:prstGeom prst="roundRect">
            <a:avLst>
              <a:gd name="adj" fmla="val 16667"/>
            </a:avLst>
          </a:prstGeom>
          <a:solidFill>
            <a:srgbClr val="FBFFCE"/>
          </a:solidFill>
          <a:ln w="9525">
            <a:noFill/>
          </a:ln>
        </p:spPr>
        <p:txBody>
          <a:bodyPr wrap="square" lIns="91440" rIns="9144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液体由于具有</a:t>
            </a:r>
            <a:r>
              <a:rPr lang="zh-CN" altLang="en-US" sz="2600" b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流动性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，因而对容器的侧壁有压强。</a:t>
            </a:r>
          </a:p>
        </p:txBody>
      </p:sp>
      <p:pic>
        <p:nvPicPr>
          <p:cNvPr id="5" name="Picture 8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3"/>
          <a:stretch>
            <a:fillRect/>
          </a:stretch>
        </p:blipFill>
        <p:spPr bwMode="auto">
          <a:xfrm>
            <a:off x="407035" y="2348864"/>
            <a:ext cx="3653779" cy="2776856"/>
          </a:xfrm>
          <a:prstGeom prst="roundRect">
            <a:avLst/>
          </a:prstGeom>
        </p:spPr>
      </p:pic>
      <p:grpSp>
        <p:nvGrpSpPr>
          <p:cNvPr id="21507" name="组合 3"/>
          <p:cNvGrpSpPr/>
          <p:nvPr>
            <p:custDataLst>
              <p:tags r:id="rId3"/>
            </p:custDataLst>
          </p:nvPr>
        </p:nvGrpSpPr>
        <p:grpSpPr>
          <a:xfrm>
            <a:off x="1463040" y="1012825"/>
            <a:ext cx="4658995" cy="1092200"/>
            <a:chOff x="2628" y="1883"/>
            <a:chExt cx="7337" cy="1720"/>
          </a:xfrm>
        </p:grpSpPr>
        <p:sp>
          <p:nvSpPr>
            <p:cNvPr id="21508" name="TextBox 5"/>
            <p:cNvSpPr/>
            <p:nvPr>
              <p:custDataLst>
                <p:tags r:id="rId9"/>
              </p:custDataLst>
            </p:nvPr>
          </p:nvSpPr>
          <p:spPr>
            <a:xfrm>
              <a:off x="3957" y="2417"/>
              <a:ext cx="6008" cy="77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rIns="91440" anchor="t" anchorCtr="0">
              <a:spAutoFit/>
            </a:bodyPr>
            <a:lstStyle/>
            <a:p>
              <a:pPr lvl="0" algn="l">
                <a:spcBef>
                  <a:spcPct val="50000"/>
                </a:spcBef>
                <a:buClrTx/>
                <a:buSzTx/>
              </a:pPr>
              <a:r>
                <a:rPr lang="zh-CN" altLang="en-US" sz="26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  <a:sym typeface="+mn-ea"/>
                </a:rPr>
                <a:t>侧面的薄膜为什么突出？</a:t>
              </a:r>
            </a:p>
          </p:txBody>
        </p:sp>
        <p:pic>
          <p:nvPicPr>
            <p:cNvPr id="21509" name="Picture 6" descr="？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14"/>
            <a:stretch>
              <a:fillRect/>
            </a:stretch>
          </p:blipFill>
          <p:spPr>
            <a:xfrm>
              <a:off x="2628" y="1883"/>
              <a:ext cx="1290" cy="172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" name="TextBox 1"/>
          <p:cNvSpPr txBox="1"/>
          <p:nvPr>
            <p:custDataLst>
              <p:tags r:id="rId4"/>
            </p:custDataLst>
          </p:nvPr>
        </p:nvSpPr>
        <p:spPr>
          <a:xfrm>
            <a:off x="327978" y="1312863"/>
            <a:ext cx="1009650" cy="49149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i="0" u="none" strike="noStrike" kern="1200" cap="none" spc="0" normalizeH="0" baseline="0">
                <a:solidFill>
                  <a:srgbClr val="F9FBFA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实验2</a:t>
            </a:r>
          </a:p>
        </p:txBody>
      </p:sp>
      <p:sp>
        <p:nvSpPr>
          <p:cNvPr id="20" name="圆角矩形 19"/>
          <p:cNvSpPr/>
          <p:nvPr>
            <p:custDataLst>
              <p:tags r:id="rId5"/>
            </p:custDataLst>
          </p:nvPr>
        </p:nvSpPr>
        <p:spPr>
          <a:xfrm>
            <a:off x="4060825" y="2781300"/>
            <a:ext cx="8038465" cy="1213891"/>
          </a:xfrm>
          <a:prstGeom prst="roundRect">
            <a:avLst/>
          </a:prstGeom>
          <a:noFill/>
          <a:ln w="9525">
            <a:noFill/>
          </a:ln>
        </p:spPr>
        <p:txBody>
          <a:bodyPr wrap="square" lIns="91440" rIns="91440" rtlCol="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没加水时，橡皮膜是______；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当倒入水后，侧壁的出水口处橡皮膜</a:t>
            </a:r>
            <a:r>
              <a:rPr lang="zh-CN" altLang="en-US" sz="2600" b="1" u="sng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                       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。</a:t>
            </a:r>
          </a:p>
        </p:txBody>
      </p:sp>
      <p:sp>
        <p:nvSpPr>
          <p:cNvPr id="3" name="矩形 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247782" y="2637028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 lIns="91440" rIns="91440" anchor="t" anchorCtr="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平的</a:t>
            </a:r>
          </a:p>
        </p:txBody>
      </p:sp>
      <p:sp>
        <p:nvSpPr>
          <p:cNvPr id="8" name="矩形 3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624231" y="3285341"/>
            <a:ext cx="1605280" cy="521970"/>
          </a:xfrm>
          <a:prstGeom prst="rect">
            <a:avLst/>
          </a:prstGeom>
          <a:noFill/>
          <a:ln w="9525">
            <a:noFill/>
          </a:ln>
        </p:spPr>
        <p:txBody>
          <a:bodyPr wrap="none" lIns="91440" rIns="91440" anchor="t" anchorCtr="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向外凸出</a:t>
            </a: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8"/>
          <a:stretch>
            <a:fillRect/>
          </a:stretch>
        </p:blipFill>
        <p:spPr bwMode="auto">
          <a:xfrm>
            <a:off x="3359785" y="1267460"/>
            <a:ext cx="2618740" cy="1955800"/>
          </a:xfrm>
          <a:prstGeom prst="roundRect">
            <a:avLst/>
          </a:prstGeom>
        </p:spPr>
      </p:pic>
      <p:pic>
        <p:nvPicPr>
          <p:cNvPr id="5" name="Picture 8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9"/>
          <a:stretch>
            <a:fillRect/>
          </a:stretch>
        </p:blipFill>
        <p:spPr bwMode="auto">
          <a:xfrm>
            <a:off x="6456045" y="1268729"/>
            <a:ext cx="2572120" cy="1954800"/>
          </a:xfrm>
          <a:prstGeom prst="roundRect">
            <a:avLst/>
          </a:prstGeom>
        </p:spPr>
      </p:pic>
      <p:sp>
        <p:nvSpPr>
          <p:cNvPr id="25607" name="Rectangle 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359468" y="4177348"/>
            <a:ext cx="6524625" cy="676962"/>
          </a:xfrm>
          <a:prstGeom prst="roundRect">
            <a:avLst>
              <a:gd name="adj" fmla="val 16667"/>
            </a:avLst>
          </a:prstGeom>
          <a:solidFill>
            <a:srgbClr val="FBFFCE"/>
          </a:solidFill>
          <a:ln w="9525">
            <a:noFill/>
          </a:ln>
        </p:spPr>
        <p:txBody>
          <a:bodyPr wrap="square" lIns="91440" rIns="9144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液体受</a:t>
            </a:r>
            <a:r>
              <a:rPr lang="zh-CN" altLang="en-US" sz="2600" b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重力</a:t>
            </a:r>
            <a:r>
              <a:rPr lang="zh-CN" altLang="en-US" sz="26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，对支撑它的容器底部有压强。</a:t>
            </a:r>
          </a:p>
        </p:txBody>
      </p:sp>
      <p:sp>
        <p:nvSpPr>
          <p:cNvPr id="7" name="TextBox 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431223" y="5041900"/>
            <a:ext cx="7472363" cy="676962"/>
          </a:xfrm>
          <a:prstGeom prst="roundRect">
            <a:avLst>
              <a:gd name="adj" fmla="val 16667"/>
            </a:avLst>
          </a:prstGeom>
          <a:solidFill>
            <a:srgbClr val="FBFFCE"/>
          </a:solidFill>
          <a:ln w="9525">
            <a:noFill/>
          </a:ln>
        </p:spPr>
        <p:txBody>
          <a:bodyPr wrap="square" lIns="91440" rIns="9144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液体由于具有</a:t>
            </a:r>
            <a:r>
              <a:rPr lang="zh-CN" altLang="en-US" sz="2600" b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流动性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，因而对容器的侧壁有压强。</a:t>
            </a:r>
          </a:p>
        </p:txBody>
      </p:sp>
      <p:sp>
        <p:nvSpPr>
          <p:cNvPr id="20" name="圆角矩形 19"/>
          <p:cNvSpPr/>
          <p:nvPr>
            <p:custDataLst>
              <p:tags r:id="rId5"/>
            </p:custDataLst>
          </p:nvPr>
        </p:nvSpPr>
        <p:spPr>
          <a:xfrm>
            <a:off x="119380" y="3599815"/>
            <a:ext cx="3561080" cy="578122"/>
          </a:xfrm>
          <a:prstGeom prst="roundRect">
            <a:avLst/>
          </a:prstGeom>
          <a:noFill/>
          <a:ln w="9525">
            <a:noFill/>
          </a:ln>
        </p:spPr>
        <p:txBody>
          <a:bodyPr wrap="square" lIns="91440" rIns="91440" rtlCol="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液体产生压强的原因：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7" grpId="0" animBg="1"/>
      <p:bldP spid="7" grpId="0" animBg="1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矩形 36"/>
          <p:cNvSpPr/>
          <p:nvPr>
            <p:custDataLst>
              <p:tags r:id="rId1"/>
            </p:custDataLst>
          </p:nvPr>
        </p:nvSpPr>
        <p:spPr>
          <a:xfrm>
            <a:off x="767080" y="1700530"/>
            <a:ext cx="7658100" cy="109156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rIns="9144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请同学们在水桶中，装入约五分之四的水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学生分组实验——带上塑料手套后，将手放入水中。</a:t>
            </a:r>
          </a:p>
        </p:txBody>
      </p:sp>
      <p:pic>
        <p:nvPicPr>
          <p:cNvPr id="10" name="图片 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8"/>
          <a:srcRect l="39204" t="59496" r="48637" b="25272"/>
          <a:stretch>
            <a:fillRect/>
          </a:stretch>
        </p:blipFill>
        <p:spPr>
          <a:xfrm>
            <a:off x="1199745" y="3233211"/>
            <a:ext cx="2826673" cy="198963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5015865" y="3164840"/>
            <a:ext cx="65836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rIns="91440" rtlCol="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手背所在深度越深，受到水的压力越大。</a:t>
            </a:r>
          </a:p>
        </p:txBody>
      </p:sp>
      <p:sp>
        <p:nvSpPr>
          <p:cNvPr id="2" name="下箭头 1"/>
          <p:cNvSpPr/>
          <p:nvPr>
            <p:custDataLst>
              <p:tags r:id="rId4"/>
            </p:custDataLst>
          </p:nvPr>
        </p:nvSpPr>
        <p:spPr>
          <a:xfrm>
            <a:off x="7856855" y="3757930"/>
            <a:ext cx="485775" cy="979170"/>
          </a:xfrm>
          <a:prstGeom prst="downArrow">
            <a:avLst/>
          </a:prstGeom>
          <a:solidFill>
            <a:srgbClr val="BBE0E3"/>
          </a:solidFill>
          <a:ln w="12700" cap="flat" cmpd="sng" algn="ctr">
            <a:solidFill>
              <a:srgbClr val="BBE0E3">
                <a:shade val="50000"/>
              </a:srgbClr>
            </a:solidFill>
            <a:prstDash val="solid"/>
            <a:miter lim="800000"/>
          </a:ln>
          <a:effectLst/>
        </p:spPr>
        <p:style>
          <a:lnRef idx="2">
            <a:srgbClr val="BBE0E3">
              <a:shade val="50000"/>
            </a:srgbClr>
          </a:lnRef>
          <a:fillRef idx="1">
            <a:srgbClr val="BBE0E3"/>
          </a:fillRef>
          <a:effectRef idx="0">
            <a:srgbClr val="BBE0E3"/>
          </a:effectRef>
          <a:fontRef idx="minor">
            <a:srgbClr val="FFFFFF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5015865" y="4940935"/>
            <a:ext cx="65836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rIns="91440" rtlCol="0" anchor="t" anchorCtr="0">
            <a:sp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手背所在深度越深，受到水的压强越大。</a:t>
            </a: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2" name="Picture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127125" y="1052513"/>
            <a:ext cx="720000" cy="96003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775460" y="1268730"/>
            <a:ext cx="4298950" cy="6045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液体压强与什么因素有关</a:t>
            </a:r>
            <a:r>
              <a:rPr lang="zh-CN" altLang="en-US" sz="2800" b="1">
                <a:latin typeface="Times New Roman" panose="02020603050405020304" pitchFamily="18" charset="0"/>
                <a:ea typeface="华文楷体" panose="02010600040101010101" pitchFamily="2" charset="-122"/>
                <a:sym typeface="+mn-ea"/>
              </a:rPr>
              <a:t>？</a:t>
            </a:r>
          </a:p>
        </p:txBody>
      </p:sp>
      <p:sp>
        <p:nvSpPr>
          <p:cNvPr id="19461" name="TextBox 3"/>
          <p:cNvSpPr/>
          <p:nvPr>
            <p:custDataLst>
              <p:tags r:id="rId3"/>
            </p:custDataLst>
          </p:nvPr>
        </p:nvSpPr>
        <p:spPr>
          <a:xfrm>
            <a:off x="1283970" y="2276475"/>
            <a:ext cx="488950" cy="1178560"/>
          </a:xfrm>
          <a:prstGeom prst="rect">
            <a:avLst/>
          </a:prstGeom>
          <a:noFill/>
          <a:ln w="19050">
            <a:solidFill>
              <a:srgbClr val="7FC26A"/>
            </a:solidFill>
          </a:ln>
        </p:spPr>
        <p:txBody>
          <a:bodyPr wrap="none" anchor="t" anchorCtr="0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猜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想</a:t>
            </a:r>
          </a:p>
        </p:txBody>
      </p:sp>
      <p:sp>
        <p:nvSpPr>
          <p:cNvPr id="33" name="圆角矩形 91138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991360" y="2370455"/>
            <a:ext cx="7934325" cy="612140"/>
          </a:xfrm>
          <a:prstGeom prst="roundRect">
            <a:avLst>
              <a:gd name="adj" fmla="val 13745"/>
            </a:avLst>
          </a:prstGeom>
          <a:noFill/>
          <a:ln w="9525">
            <a:noFill/>
          </a:ln>
        </p:spPr>
        <p:txBody>
          <a:bodyPr wrap="none" anchor="t" anchorCtr="0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液体压强的大小可能跟深度有关？ </a:t>
            </a:r>
          </a:p>
        </p:txBody>
      </p:sp>
      <p:sp>
        <p:nvSpPr>
          <p:cNvPr id="84" name="圆角矩形 91138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991360" y="3090545"/>
            <a:ext cx="7934325" cy="676910"/>
          </a:xfrm>
          <a:prstGeom prst="roundRect">
            <a:avLst>
              <a:gd name="adj" fmla="val 13745"/>
            </a:avLst>
          </a:prstGeom>
          <a:noFill/>
          <a:ln w="9525">
            <a:noFill/>
          </a:ln>
        </p:spPr>
        <p:txBody>
          <a:bodyPr wrap="none" anchor="t" anchorCtr="0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液体压强的大小可能跟方向有关？ 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143" y="1752823"/>
            <a:ext cx="3870960" cy="3352800"/>
          </a:xfrm>
          <a:prstGeom prst="roundRect">
            <a:avLst/>
          </a:prstGeom>
        </p:spPr>
      </p:pic>
      <p:sp>
        <p:nvSpPr>
          <p:cNvPr id="8" name="矩形 7"/>
          <p:cNvSpPr/>
          <p:nvPr>
            <p:custDataLst>
              <p:tags r:id="rId7"/>
            </p:custDataLst>
          </p:nvPr>
        </p:nvSpPr>
        <p:spPr>
          <a:xfrm>
            <a:off x="10329680" y="3305393"/>
            <a:ext cx="4042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i="1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A</a:t>
            </a:r>
            <a:endParaRPr lang="zh-CN" altLang="en-US" i="1"/>
          </a:p>
        </p:txBody>
      </p:sp>
      <p:sp>
        <p:nvSpPr>
          <p:cNvPr id="9" name="矩形 8"/>
          <p:cNvSpPr/>
          <p:nvPr>
            <p:custDataLst>
              <p:tags r:id="rId8"/>
            </p:custDataLst>
          </p:nvPr>
        </p:nvSpPr>
        <p:spPr>
          <a:xfrm>
            <a:off x="10350518" y="4431226"/>
            <a:ext cx="4042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i="1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B</a:t>
            </a:r>
            <a:endParaRPr lang="zh-CN" altLang="en-US" i="1"/>
          </a:p>
        </p:txBody>
      </p:sp>
      <p:sp>
        <p:nvSpPr>
          <p:cNvPr id="10" name="圆角矩形 91138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991360" y="3875405"/>
            <a:ext cx="7934325" cy="676910"/>
          </a:xfrm>
          <a:prstGeom prst="roundRect">
            <a:avLst>
              <a:gd name="adj" fmla="val 13745"/>
            </a:avLst>
          </a:prstGeom>
          <a:noFill/>
          <a:ln w="9525">
            <a:noFill/>
          </a:ln>
        </p:spPr>
        <p:txBody>
          <a:bodyPr wrap="none" anchor="t" anchorCtr="0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液体压强的大小可能跟液体密度有关？ </a:t>
            </a:r>
          </a:p>
        </p:txBody>
      </p:sp>
      <p:sp>
        <p:nvSpPr>
          <p:cNvPr id="25607" name="Text Box 7"/>
          <p:cNvSpPr/>
          <p:nvPr>
            <p:custDataLst>
              <p:tags r:id="rId10"/>
            </p:custDataLst>
          </p:nvPr>
        </p:nvSpPr>
        <p:spPr>
          <a:xfrm>
            <a:off x="3431540" y="1759585"/>
            <a:ext cx="3864610" cy="610870"/>
          </a:xfrm>
          <a:prstGeom prst="rect">
            <a:avLst/>
          </a:prstGeom>
          <a:solidFill>
            <a:srgbClr val="438ACA"/>
          </a:solidFill>
          <a:ln w="9525">
            <a:noFill/>
          </a:ln>
        </p:spPr>
        <p:txBody>
          <a:bodyPr wrap="none" anchor="t" anchorCtr="0">
            <a:noAutofit/>
          </a:bodyPr>
          <a:lstStyle/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800" b="1">
                <a:solidFill>
                  <a:srgbClr val="FFFFFF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实验方法：控制变量法</a:t>
            </a: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 animBg="1"/>
      <p:bldP spid="33" grpId="0" animBg="1"/>
      <p:bldP spid="84" grpId="0" animBg="1"/>
      <p:bldP spid="10" grpId="0" animBg="1"/>
      <p:bldP spid="2560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标题 1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2993390" y="764540"/>
            <a:ext cx="6500495" cy="864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ysClr val="windowText" lastClr="000000"/>
                </a:solidFill>
                <a:latin typeface="等线 Light" panose="02010600030101010101" charset="-122"/>
                <a:ea typeface="+mn-ea"/>
                <a:cs typeface="+mn-ea"/>
              </a:defRPr>
            </a:lvl1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  <a:sym typeface="等线" panose="02010600030101010101" charset="-122"/>
              </a:rPr>
              <a:t>实验：探究液体内部压强的特点</a:t>
            </a:r>
          </a:p>
        </p:txBody>
      </p:sp>
      <p:pic>
        <p:nvPicPr>
          <p:cNvPr id="27651" name="Picture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217170" y="2261235"/>
            <a:ext cx="2220913" cy="3714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2" name="Picture 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2931795" y="2261235"/>
            <a:ext cx="2500313" cy="37036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矩形标注 6"/>
          <p:cNvSpPr/>
          <p:nvPr>
            <p:custDataLst>
              <p:tags r:id="rId4"/>
            </p:custDataLst>
          </p:nvPr>
        </p:nvSpPr>
        <p:spPr>
          <a:xfrm>
            <a:off x="2503170" y="2189798"/>
            <a:ext cx="1214438" cy="428625"/>
          </a:xfrm>
          <a:prstGeom prst="wedgeRectCallout">
            <a:avLst>
              <a:gd name="adj1" fmla="val 68578"/>
              <a:gd name="adj2" fmla="val 95833"/>
            </a:avLst>
          </a:prstGeom>
          <a:gradFill rotWithShape="1">
            <a:gsLst>
              <a:gs pos="0">
                <a:srgbClr val="000000">
                  <a:tint val="50000"/>
                  <a:satMod val="300000"/>
                </a:srgbClr>
              </a:gs>
              <a:gs pos="35000">
                <a:srgbClr val="000000">
                  <a:tint val="37000"/>
                  <a:satMod val="300000"/>
                </a:srgbClr>
              </a:gs>
              <a:gs pos="100000">
                <a:srgbClr val="000000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橡皮管</a:t>
            </a:r>
          </a:p>
        </p:txBody>
      </p:sp>
      <p:sp>
        <p:nvSpPr>
          <p:cNvPr id="8" name="矩形标注 7"/>
          <p:cNvSpPr/>
          <p:nvPr>
            <p:custDataLst>
              <p:tags r:id="rId5"/>
            </p:custDataLst>
          </p:nvPr>
        </p:nvSpPr>
        <p:spPr>
          <a:xfrm>
            <a:off x="2431733" y="4332923"/>
            <a:ext cx="1214438" cy="428625"/>
          </a:xfrm>
          <a:prstGeom prst="wedgeRectCallout">
            <a:avLst>
              <a:gd name="adj1" fmla="val 68578"/>
              <a:gd name="adj2" fmla="val 95833"/>
            </a:avLst>
          </a:prstGeom>
          <a:noFill/>
          <a:ln w="9525">
            <a:solidFill>
              <a:srgbClr val="0070C0"/>
            </a:solidFill>
          </a:ln>
        </p:spPr>
        <p:txBody>
          <a:bodyPr wrap="none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金属盒</a:t>
            </a:r>
          </a:p>
        </p:txBody>
      </p:sp>
      <p:sp>
        <p:nvSpPr>
          <p:cNvPr id="9" name="矩形标注 8"/>
          <p:cNvSpPr/>
          <p:nvPr>
            <p:custDataLst>
              <p:tags r:id="rId6"/>
            </p:custDataLst>
          </p:nvPr>
        </p:nvSpPr>
        <p:spPr>
          <a:xfrm>
            <a:off x="3431858" y="5975985"/>
            <a:ext cx="1214438" cy="428625"/>
          </a:xfrm>
          <a:prstGeom prst="wedgeRectCallout">
            <a:avLst>
              <a:gd name="adj1" fmla="val -10245"/>
              <a:gd name="adj2" fmla="val -194165"/>
            </a:avLst>
          </a:prstGeom>
          <a:noFill/>
          <a:ln w="9525">
            <a:solidFill>
              <a:srgbClr val="0070C0"/>
            </a:solidFill>
          </a:ln>
        </p:spPr>
        <p:txBody>
          <a:bodyPr wrap="none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橡皮膜</a:t>
            </a:r>
          </a:p>
        </p:txBody>
      </p:sp>
      <p:sp>
        <p:nvSpPr>
          <p:cNvPr id="10" name="矩形标注 9"/>
          <p:cNvSpPr/>
          <p:nvPr>
            <p:custDataLst>
              <p:tags r:id="rId7"/>
            </p:custDataLst>
          </p:nvPr>
        </p:nvSpPr>
        <p:spPr>
          <a:xfrm>
            <a:off x="5074920" y="5975985"/>
            <a:ext cx="1214438" cy="428625"/>
          </a:xfrm>
          <a:prstGeom prst="wedgeRectCallout">
            <a:avLst>
              <a:gd name="adj1" fmla="val -65539"/>
              <a:gd name="adj2" fmla="val -197498"/>
            </a:avLst>
          </a:prstGeom>
          <a:noFill/>
          <a:ln w="9525">
            <a:solidFill>
              <a:srgbClr val="0070C0"/>
            </a:solidFill>
          </a:ln>
        </p:spPr>
        <p:txBody>
          <a:bodyPr wrap="none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U形管</a:t>
            </a:r>
          </a:p>
        </p:txBody>
      </p:sp>
      <p:sp>
        <p:nvSpPr>
          <p:cNvPr id="12" name="矩形标注 11"/>
          <p:cNvSpPr/>
          <p:nvPr>
            <p:custDataLst>
              <p:tags r:id="rId8"/>
            </p:custDataLst>
          </p:nvPr>
        </p:nvSpPr>
        <p:spPr>
          <a:xfrm>
            <a:off x="1288733" y="5975985"/>
            <a:ext cx="1214438" cy="428625"/>
          </a:xfrm>
          <a:prstGeom prst="wedgeRectCallout">
            <a:avLst>
              <a:gd name="adj1" fmla="val -10245"/>
              <a:gd name="adj2" fmla="val -194165"/>
            </a:avLst>
          </a:prstGeom>
          <a:noFill/>
          <a:ln w="9525">
            <a:solidFill>
              <a:srgbClr val="0070C0"/>
            </a:solidFill>
          </a:ln>
        </p:spPr>
        <p:txBody>
          <a:bodyPr wrap="none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探头</a:t>
            </a:r>
          </a:p>
        </p:txBody>
      </p:sp>
      <p:sp>
        <p:nvSpPr>
          <p:cNvPr id="27659" name="文本框 3"/>
          <p:cNvSpPr/>
          <p:nvPr>
            <p:custDataLst>
              <p:tags r:id="rId9"/>
            </p:custDataLst>
          </p:nvPr>
        </p:nvSpPr>
        <p:spPr>
          <a:xfrm>
            <a:off x="748983" y="1538923"/>
            <a:ext cx="3484880" cy="49149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实验器材：液体压强计</a:t>
            </a:r>
          </a:p>
        </p:txBody>
      </p:sp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6786245" y="4673600"/>
            <a:ext cx="5044440" cy="129159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通过观察U形管</a:t>
            </a:r>
            <a:r>
              <a:rPr lang="zh-CN" altLang="en-US" sz="26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两侧液面高度差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反映了液体压强的大小。</a:t>
            </a:r>
          </a:p>
        </p:txBody>
      </p:sp>
      <p:sp>
        <p:nvSpPr>
          <p:cNvPr id="14" name="矩形 13"/>
          <p:cNvSpPr/>
          <p:nvPr>
            <p:custDataLst>
              <p:tags r:id="rId11"/>
            </p:custDataLst>
          </p:nvPr>
        </p:nvSpPr>
        <p:spPr>
          <a:xfrm>
            <a:off x="6456045" y="1988820"/>
            <a:ext cx="5154930" cy="192722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使用前，轻按或重按橡皮膜，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如果高度差变化不明显，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则液体压强计损坏，需拆了重装</a:t>
            </a:r>
          </a:p>
        </p:txBody>
      </p:sp>
      <p:sp>
        <p:nvSpPr>
          <p:cNvPr id="25607" name="Text Box 7"/>
          <p:cNvSpPr/>
          <p:nvPr>
            <p:custDataLst>
              <p:tags r:id="rId12"/>
            </p:custDataLst>
          </p:nvPr>
        </p:nvSpPr>
        <p:spPr>
          <a:xfrm>
            <a:off x="8112125" y="5733415"/>
            <a:ext cx="2071370" cy="610870"/>
          </a:xfrm>
          <a:prstGeom prst="rect">
            <a:avLst/>
          </a:prstGeom>
          <a:solidFill>
            <a:srgbClr val="438ACA"/>
          </a:solidFill>
          <a:ln w="9525">
            <a:noFill/>
          </a:ln>
        </p:spPr>
        <p:txBody>
          <a:bodyPr wrap="none" anchor="t" anchorCtr="0">
            <a:noAutofit/>
          </a:bodyPr>
          <a:lstStyle/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800" b="1">
                <a:solidFill>
                  <a:srgbClr val="FFFFFF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转换法</a:t>
            </a:r>
          </a:p>
        </p:txBody>
      </p:sp>
      <p:sp>
        <p:nvSpPr>
          <p:cNvPr id="5" name="文本框 4"/>
          <p:cNvSpPr txBox="1"/>
          <p:nvPr>
            <p:custDataLst>
              <p:tags r:id="rId13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  <p:bldP spid="2560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探究液体压强大小">
            <a:hlinkClick r:id="" action="ppaction://media"/>
          </p:cNvPr>
          <p:cNvPicPr/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75685" y="1196340"/>
            <a:ext cx="5461635" cy="3976370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888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>
            <p:custDataLst>
              <p:tags r:id="rId1"/>
            </p:custDataLst>
          </p:nvPr>
        </p:nvSpPr>
        <p:spPr>
          <a:xfrm>
            <a:off x="1421130" y="1656080"/>
            <a:ext cx="10139680" cy="52832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①改变探头的方向，比较同种液体、同一深度各个方向的压强。</a:t>
            </a: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7389" y="2367877"/>
            <a:ext cx="2929162" cy="3333399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6687" y="2367877"/>
            <a:ext cx="3018930" cy="3255953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3960" y="2420498"/>
            <a:ext cx="2847406" cy="3203332"/>
          </a:xfrm>
          <a:prstGeom prst="rect">
            <a:avLst/>
          </a:prstGeom>
        </p:spPr>
      </p:pic>
      <p:cxnSp>
        <p:nvCxnSpPr>
          <p:cNvPr id="16" name="直接连接符 15"/>
          <p:cNvCxnSpPr/>
          <p:nvPr>
            <p:custDataLst>
              <p:tags r:id="rId5"/>
            </p:custDataLst>
          </p:nvPr>
        </p:nvCxnSpPr>
        <p:spPr>
          <a:xfrm flipH="1" flipV="1">
            <a:off x="3292839" y="3481536"/>
            <a:ext cx="7018527" cy="8964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/>
          <p:nvPr>
            <p:custDataLst>
              <p:tags r:id="rId6"/>
            </p:custDataLst>
          </p:nvPr>
        </p:nvSpPr>
        <p:spPr>
          <a:xfrm>
            <a:off x="2567305" y="6021705"/>
            <a:ext cx="8310245" cy="521970"/>
          </a:xfrm>
          <a:prstGeom prst="rect">
            <a:avLst/>
          </a:prstGeom>
          <a:solidFill>
            <a:srgbClr val="CCEEFB"/>
          </a:solidFill>
          <a:ln w="9525">
            <a:noFill/>
          </a:ln>
        </p:spPr>
        <p:txBody>
          <a:bodyPr wrap="none" lIns="91440" rIns="91440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同种液体内部同一深度，向各个方向的压强都相等。</a:t>
            </a:r>
          </a:p>
        </p:txBody>
      </p:sp>
      <p:sp>
        <p:nvSpPr>
          <p:cNvPr id="11" name="标题 1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2993390" y="764540"/>
            <a:ext cx="6500495" cy="864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ysClr val="windowText" lastClr="000000"/>
                </a:solidFill>
                <a:latin typeface="等线 Light" panose="02010600030101010101" charset="-122"/>
                <a:ea typeface="+mn-ea"/>
                <a:cs typeface="+mn-ea"/>
              </a:defRPr>
            </a:lvl1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  <a:sym typeface="等线" panose="02010600030101010101" charset="-122"/>
              </a:rPr>
              <a:t>实验：探究液体内部压强的特点</a:t>
            </a: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8638" y="2007231"/>
            <a:ext cx="3410462" cy="385287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0237" y="2007231"/>
            <a:ext cx="3706061" cy="3915623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1487170" y="1412240"/>
            <a:ext cx="9784080" cy="73723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②改变探头在水中的深度，探究同种液体在不同深度处的压强。</a:t>
            </a:r>
          </a:p>
        </p:txBody>
      </p:sp>
      <p:cxnSp>
        <p:nvCxnSpPr>
          <p:cNvPr id="15" name="直接连接符 14"/>
          <p:cNvCxnSpPr/>
          <p:nvPr>
            <p:custDataLst>
              <p:tags r:id="rId4"/>
            </p:custDataLst>
          </p:nvPr>
        </p:nvCxnSpPr>
        <p:spPr>
          <a:xfrm flipH="1">
            <a:off x="4875352" y="3229114"/>
            <a:ext cx="3771571" cy="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/>
          <p:nvPr>
            <p:custDataLst>
              <p:tags r:id="rId5"/>
            </p:custDataLst>
          </p:nvPr>
        </p:nvSpPr>
        <p:spPr>
          <a:xfrm>
            <a:off x="2782888" y="6165215"/>
            <a:ext cx="7396480" cy="521970"/>
          </a:xfrm>
          <a:prstGeom prst="rect">
            <a:avLst/>
          </a:prstGeom>
          <a:solidFill>
            <a:srgbClr val="CCEEFB"/>
          </a:solidFill>
          <a:ln w="9525">
            <a:noFill/>
          </a:ln>
        </p:spPr>
        <p:txBody>
          <a:bodyPr wrap="none" lIns="91440" rIns="91440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同种液体内部压强，深度越深，压强越大。</a:t>
            </a:r>
          </a:p>
        </p:txBody>
      </p:sp>
      <p:grpSp>
        <p:nvGrpSpPr>
          <p:cNvPr id="2" name="Group 8"/>
          <p:cNvGrpSpPr/>
          <p:nvPr>
            <p:custDataLst>
              <p:tags r:id="rId6"/>
            </p:custDataLst>
          </p:nvPr>
        </p:nvGrpSpPr>
        <p:grpSpPr>
          <a:xfrm>
            <a:off x="6428740" y="3572510"/>
            <a:ext cx="5676900" cy="1890713"/>
            <a:chOff x="3016" y="1604"/>
            <a:chExt cx="3576" cy="1191"/>
          </a:xfrm>
        </p:grpSpPr>
        <p:sp>
          <p:nvSpPr>
            <p:cNvPr id="31751" name="Text Box 2"/>
            <p:cNvSpPr/>
            <p:nvPr>
              <p:custDataLst>
                <p:tags r:id="rId9"/>
              </p:custDataLst>
            </p:nvPr>
          </p:nvSpPr>
          <p:spPr>
            <a:xfrm>
              <a:off x="4530" y="1604"/>
              <a:ext cx="2062" cy="96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rtlCol="0" anchor="t" anchorCtr="0">
              <a:noAutofit/>
            </a:bodyPr>
            <a:lstStyle/>
            <a:p>
              <a:pPr lvl="0" algn="ctr">
                <a:spcBef>
                  <a:spcPct val="50000"/>
                </a:spcBef>
                <a:buClrTx/>
                <a:buSzTx/>
              </a:pPr>
              <a:r>
                <a:rPr lang="zh-CN" altLang="en-US" sz="2600" b="1" i="1">
                  <a:latin typeface="华文楷体" panose="02010600040101010101" pitchFamily="2" charset="-122"/>
                  <a:ea typeface="华文楷体" panose="02010600040101010101" pitchFamily="2" charset="-122"/>
                  <a:sym typeface="+mn-ea"/>
                </a:rPr>
                <a:t>h：</a:t>
              </a:r>
              <a:r>
                <a:rPr lang="zh-CN" altLang="en-US" sz="2600" b="1">
                  <a:latin typeface="华文楷体" panose="02010600040101010101" pitchFamily="2" charset="-122"/>
                  <a:ea typeface="华文楷体" panose="02010600040101010101" pitchFamily="2" charset="-122"/>
                  <a:sym typeface="+mn-ea"/>
                </a:rPr>
                <a:t> 研究点到自由液面</a:t>
              </a:r>
            </a:p>
            <a:p>
              <a:pPr lvl="0" algn="ctr">
                <a:spcBef>
                  <a:spcPct val="50000"/>
                </a:spcBef>
                <a:buClrTx/>
                <a:buSzTx/>
              </a:pPr>
              <a:r>
                <a:rPr lang="zh-CN" altLang="en-US" sz="2600" b="1">
                  <a:latin typeface="华文楷体" panose="02010600040101010101" pitchFamily="2" charset="-122"/>
                  <a:ea typeface="华文楷体" panose="02010600040101010101" pitchFamily="2" charset="-122"/>
                  <a:sym typeface="+mn-ea"/>
                </a:rPr>
                <a:t>的竖直距离。</a:t>
              </a:r>
            </a:p>
          </p:txBody>
        </p:sp>
        <p:sp>
          <p:nvSpPr>
            <p:cNvPr id="31752" name="AutoShape 10"/>
            <p:cNvSpPr/>
            <p:nvPr>
              <p:custDataLst>
                <p:tags r:id="rId10"/>
              </p:custDataLst>
            </p:nvPr>
          </p:nvSpPr>
          <p:spPr>
            <a:xfrm>
              <a:off x="3016" y="2213"/>
              <a:ext cx="181" cy="582"/>
            </a:xfrm>
            <a:prstGeom prst="rightBrace">
              <a:avLst>
                <a:gd name="adj1" fmla="val 28552"/>
                <a:gd name="adj2" fmla="val 50000"/>
              </a:avLst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 anchorCtr="0"/>
            <a:lstStyle/>
            <a:p>
              <a:endParaRPr lang="zh-CN" altLang="en-US">
                <a:latin typeface="Arial" panose="020B060402020202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1753" name="Line 11"/>
            <p:cNvSpPr/>
            <p:nvPr>
              <p:custDataLst>
                <p:tags r:id="rId11"/>
              </p:custDataLst>
            </p:nvPr>
          </p:nvSpPr>
          <p:spPr>
            <a:xfrm flipV="1">
              <a:off x="3198" y="1795"/>
              <a:ext cx="1349" cy="728"/>
            </a:xfrm>
            <a:prstGeom prst="line">
              <a:avLst/>
            </a:prstGeom>
            <a:ln w="38100" cap="flat" cmpd="sng">
              <a:solidFill>
                <a:srgbClr val="00B050"/>
              </a:solidFill>
              <a:prstDash val="solid"/>
              <a:round/>
              <a:headEnd type="none" w="med" len="med"/>
              <a:tailEnd type="triangle" w="med" len="lg"/>
            </a:ln>
          </p:spPr>
          <p:txBody>
            <a:bodyPr/>
            <a:lstStyle/>
            <a:p>
              <a:endParaRPr/>
            </a:p>
          </p:txBody>
        </p:sp>
      </p:grpSp>
      <p:sp>
        <p:nvSpPr>
          <p:cNvPr id="11" name="标题 1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2993390" y="764540"/>
            <a:ext cx="6500495" cy="864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ysClr val="windowText" lastClr="000000"/>
                </a:solidFill>
                <a:latin typeface="等线 Light" panose="02010600030101010101" charset="-122"/>
                <a:ea typeface="+mn-ea"/>
                <a:cs typeface="+mn-ea"/>
              </a:defRPr>
            </a:lvl1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  <a:sym typeface="等线" panose="02010600030101010101" charset="-122"/>
              </a:rPr>
              <a:t>实验：探究液体内部压强的特点</a:t>
            </a:r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>
            <p:custDataLst>
              <p:tags r:id="rId1"/>
            </p:custDataLst>
          </p:nvPr>
        </p:nvSpPr>
        <p:spPr>
          <a:xfrm>
            <a:off x="1775460" y="1484630"/>
            <a:ext cx="9914890" cy="73723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③同一深度、同一方向，比较不同密度的液体内部相同深度的压强。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4615" y="1899360"/>
            <a:ext cx="3512035" cy="4034643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149" y="1772423"/>
            <a:ext cx="3676561" cy="416158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4146680" y="5023552"/>
            <a:ext cx="900953" cy="4953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502052" y="5071745"/>
            <a:ext cx="601152" cy="49530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7381285" y="4965694"/>
            <a:ext cx="89789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酒精</a:t>
            </a: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4328663" y="4952615"/>
            <a:ext cx="540385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水</a:t>
            </a:r>
          </a:p>
        </p:txBody>
      </p:sp>
      <p:cxnSp>
        <p:nvCxnSpPr>
          <p:cNvPr id="12" name="直接连接符 11"/>
          <p:cNvCxnSpPr/>
          <p:nvPr>
            <p:custDataLst>
              <p:tags r:id="rId8"/>
            </p:custDataLst>
          </p:nvPr>
        </p:nvCxnSpPr>
        <p:spPr>
          <a:xfrm flipH="1" flipV="1">
            <a:off x="4710318" y="3064771"/>
            <a:ext cx="4625788" cy="35859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8"/>
          <p:cNvSpPr/>
          <p:nvPr>
            <p:custDataLst>
              <p:tags r:id="rId9"/>
            </p:custDataLst>
          </p:nvPr>
        </p:nvSpPr>
        <p:spPr>
          <a:xfrm>
            <a:off x="2495550" y="6204268"/>
            <a:ext cx="8463280" cy="521970"/>
          </a:xfrm>
          <a:prstGeom prst="rect">
            <a:avLst/>
          </a:prstGeom>
          <a:solidFill>
            <a:srgbClr val="CCEEFB"/>
          </a:solidFill>
          <a:ln w="9525">
            <a:noFill/>
          </a:ln>
        </p:spPr>
        <p:txBody>
          <a:bodyPr wrap="none" lIns="91440" rIns="91440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深度相同时，液体密度越大，液体内部压强越大。</a:t>
            </a:r>
          </a:p>
        </p:txBody>
      </p:sp>
      <p:sp>
        <p:nvSpPr>
          <p:cNvPr id="11" name="标题 1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2993390" y="764540"/>
            <a:ext cx="6500495" cy="864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ysClr val="windowText" lastClr="000000"/>
                </a:solidFill>
                <a:latin typeface="等线 Light" panose="02010600030101010101" charset="-122"/>
                <a:ea typeface="+mn-ea"/>
                <a:cs typeface="+mn-ea"/>
              </a:defRPr>
            </a:lvl1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  <a:sym typeface="等线" panose="02010600030101010101" charset="-122"/>
              </a:rPr>
              <a:t>实验：探究液体内部压强的特点</a:t>
            </a: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982881" y="1196332"/>
            <a:ext cx="1605280" cy="7372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实验结论</a:t>
            </a:r>
          </a:p>
        </p:txBody>
      </p:sp>
      <p:pic>
        <p:nvPicPr>
          <p:cNvPr id="36865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"/>
          <a:srcRect r="1219" b="6795"/>
          <a:stretch>
            <a:fillRect/>
          </a:stretch>
        </p:blipFill>
        <p:spPr>
          <a:xfrm>
            <a:off x="6599555" y="2852738"/>
            <a:ext cx="5659438" cy="3752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矩形 45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487170" y="1917065"/>
            <a:ext cx="8726170" cy="2245360"/>
          </a:xfrm>
          <a:prstGeom prst="rect">
            <a:avLst/>
          </a:prstGeom>
          <a:solidFill>
            <a:srgbClr val="B9D8D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  <a:buClrTx/>
              <a:buSzTx/>
            </a:pP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/>
              </a:rPr>
              <a:t>①在液体内部的同一深度，向各个方向的压强都相等。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  <a:buClrTx/>
              <a:buSzTx/>
            </a:pP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/>
              </a:rPr>
              <a:t>② 深度越深，压强越大。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  <a:buClrTx/>
              <a:buSzTx/>
            </a:pP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Wingdings" panose="05000000000000000000"/>
              </a:rPr>
              <a:t>③液体内部压强的大小还跟液体的密度有关，在深度相同处，液体的密度越大，压强越大。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9" name="矩形 82948"/>
          <p:cNvSpPr/>
          <p:nvPr>
            <p:custDataLst>
              <p:tags r:id="rId1"/>
            </p:custDataLst>
          </p:nvPr>
        </p:nvSpPr>
        <p:spPr>
          <a:xfrm>
            <a:off x="1992630" y="1513205"/>
            <a:ext cx="7518400" cy="46037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思考：1.大坝的横截面为什么均为上窄下宽的形状？</a:t>
            </a:r>
          </a:p>
        </p:txBody>
      </p:sp>
      <p:pic>
        <p:nvPicPr>
          <p:cNvPr id="82953" name="图片 8295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6343970" y="2170686"/>
            <a:ext cx="2717963" cy="223160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950" name="矩形 82949"/>
          <p:cNvSpPr/>
          <p:nvPr>
            <p:custDataLst>
              <p:tags r:id="rId3"/>
            </p:custDataLst>
          </p:nvPr>
        </p:nvSpPr>
        <p:spPr>
          <a:xfrm>
            <a:off x="1847215" y="4652645"/>
            <a:ext cx="7909560" cy="119888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   是因为液体内部的压强随深度的增加而增大，</a:t>
            </a:r>
          </a:p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坝底受到水的压强大，下宽能耐压。</a:t>
            </a:r>
          </a:p>
        </p:txBody>
      </p:sp>
      <p:pic>
        <p:nvPicPr>
          <p:cNvPr id="3" name="图片 2">
            <a:hlinkClick r:id="rId8" action="ppaction://hlinkfile"/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867234" y="2170686"/>
            <a:ext cx="2605831" cy="2275654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9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29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矩形 30721"/>
          <p:cNvSpPr/>
          <p:nvPr>
            <p:custDataLst>
              <p:tags r:id="rId1"/>
            </p:custDataLst>
          </p:nvPr>
        </p:nvSpPr>
        <p:spPr>
          <a:xfrm>
            <a:off x="2240886" y="1395309"/>
            <a:ext cx="6685280" cy="46037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思考： 2. 为什么深海鱼类被捕捞上岸后会死亡？</a:t>
            </a:r>
          </a:p>
        </p:txBody>
      </p:sp>
      <p:sp>
        <p:nvSpPr>
          <p:cNvPr id="30723" name="矩形 30722"/>
          <p:cNvSpPr/>
          <p:nvPr>
            <p:custDataLst>
              <p:tags r:id="rId2"/>
            </p:custDataLst>
          </p:nvPr>
        </p:nvSpPr>
        <p:spPr>
          <a:xfrm>
            <a:off x="911225" y="4437380"/>
            <a:ext cx="10752455" cy="130873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带鱼等深海鱼类长期生活在深海当中,内脏器官</a:t>
            </a:r>
            <a:r>
              <a:rPr lang="zh-CN" altLang="en-US" sz="26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适应了深海中巨大的压强</a:t>
            </a: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。</a:t>
            </a:r>
          </a:p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一旦离开海洋，由于深度变小外界</a:t>
            </a:r>
            <a:r>
              <a:rPr lang="zh-CN" altLang="en-US" sz="26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压强的忽然降低</a:t>
            </a: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，</a:t>
            </a:r>
          </a:p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内脏器官会爆裂而导致死亡。</a:t>
            </a:r>
          </a:p>
        </p:txBody>
      </p:sp>
      <p:pic>
        <p:nvPicPr>
          <p:cNvPr id="30724" name="Picture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7"/>
          <a:srcRect l="9935" r="3679"/>
          <a:stretch>
            <a:fillRect/>
          </a:stretch>
        </p:blipFill>
        <p:spPr>
          <a:xfrm>
            <a:off x="2611777" y="1988697"/>
            <a:ext cx="2772632" cy="217359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25" name="Picture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8"/>
          <a:srcRect l="11411" r="19859" b="-1437"/>
          <a:stretch>
            <a:fillRect/>
          </a:stretch>
        </p:blipFill>
        <p:spPr>
          <a:xfrm>
            <a:off x="6312074" y="1988698"/>
            <a:ext cx="2701017" cy="221885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矩形 31745"/>
          <p:cNvSpPr/>
          <p:nvPr>
            <p:custDataLst>
              <p:tags r:id="rId1"/>
            </p:custDataLst>
          </p:nvPr>
        </p:nvSpPr>
        <p:spPr>
          <a:xfrm>
            <a:off x="1343025" y="1281430"/>
            <a:ext cx="9707880" cy="54038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思考： 3. 为什么潜水员穿的深海潜水服比浅海潜水服要厚重一些？</a:t>
            </a:r>
          </a:p>
        </p:txBody>
      </p:sp>
      <p:sp>
        <p:nvSpPr>
          <p:cNvPr id="31747" name="矩形 31746"/>
          <p:cNvSpPr/>
          <p:nvPr>
            <p:custDataLst>
              <p:tags r:id="rId2"/>
            </p:custDataLst>
          </p:nvPr>
        </p:nvSpPr>
        <p:spPr>
          <a:xfrm>
            <a:off x="2135650" y="4364824"/>
            <a:ext cx="8143240" cy="101473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   </a:t>
            </a:r>
            <a:r>
              <a:rPr lang="zh-CN" altLang="en-US" sz="26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液体压强随深度的增加而增大，</a:t>
            </a:r>
            <a:endParaRPr lang="zh-CN" altLang="en-US" sz="2600" b="1"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故深海潜水服比浅海潜水要更耐压，更厚重些。 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342889" y="2349022"/>
            <a:ext cx="3167078" cy="18206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5231934" y="2340767"/>
            <a:ext cx="3204594" cy="18286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8365" y="1844977"/>
            <a:ext cx="1927309" cy="41329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1834" y="2061479"/>
            <a:ext cx="3148087" cy="1800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746" name="矩形 31745"/>
          <p:cNvSpPr/>
          <p:nvPr>
            <p:custDataLst>
              <p:tags r:id="rId2"/>
            </p:custDataLst>
          </p:nvPr>
        </p:nvSpPr>
        <p:spPr>
          <a:xfrm>
            <a:off x="622935" y="1268730"/>
            <a:ext cx="11226800" cy="115760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思考： </a:t>
            </a:r>
            <a:r>
              <a:rPr lang="en-US" altLang="zh-CN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4</a:t>
            </a: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. 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096型核潜艇它的外壳是用很厚的高强度合金钢板制造的，很坚固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en-US" altLang="zh-CN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             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为什么</a:t>
            </a: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？</a:t>
            </a:r>
          </a:p>
        </p:txBody>
      </p:sp>
      <p:sp>
        <p:nvSpPr>
          <p:cNvPr id="31747" name="矩形 31746"/>
          <p:cNvSpPr/>
          <p:nvPr>
            <p:custDataLst>
              <p:tags r:id="rId3"/>
            </p:custDataLst>
          </p:nvPr>
        </p:nvSpPr>
        <p:spPr>
          <a:xfrm>
            <a:off x="2135650" y="4364824"/>
            <a:ext cx="8143240" cy="101473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   </a:t>
            </a:r>
            <a:r>
              <a:rPr lang="zh-CN" altLang="en-US" sz="26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液体压强随深度的增加而增大，</a:t>
            </a:r>
            <a:endParaRPr lang="zh-CN" altLang="en-US" sz="2600" b="1"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故深海核潜艇外壳要更耐压，更厚重些，所以用很厚的高强度合金钢材。 </a:t>
            </a: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/>
          <a:srcRect t="19754" b="19754"/>
          <a:stretch>
            <a:fillRect/>
          </a:stretch>
        </p:blipFill>
        <p:spPr>
          <a:xfrm>
            <a:off x="4871834" y="2061479"/>
            <a:ext cx="3148087" cy="1800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746" name="矩形 31745"/>
          <p:cNvSpPr/>
          <p:nvPr>
            <p:custDataLst>
              <p:tags r:id="rId2"/>
            </p:custDataLst>
          </p:nvPr>
        </p:nvSpPr>
        <p:spPr>
          <a:xfrm>
            <a:off x="2783205" y="1268730"/>
            <a:ext cx="7542530" cy="68643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思考：</a:t>
            </a:r>
            <a:r>
              <a:rPr 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5</a:t>
            </a: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.为什么输液时，要把药液提高一定高度？</a:t>
            </a:r>
            <a:endParaRPr lang="zh-CN" altLang="en-US" sz="26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lvl="0" algn="l">
              <a:spcBef>
                <a:spcPct val="50000"/>
              </a:spcBef>
              <a:buClrTx/>
              <a:buSzTx/>
            </a:pPr>
            <a:endParaRPr lang="zh-CN" altLang="en-US" sz="2600" b="1"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31747" name="矩形 31746"/>
          <p:cNvSpPr/>
          <p:nvPr>
            <p:custDataLst>
              <p:tags r:id="rId3"/>
            </p:custDataLst>
          </p:nvPr>
        </p:nvSpPr>
        <p:spPr>
          <a:xfrm>
            <a:off x="2135650" y="4364824"/>
            <a:ext cx="8143240" cy="101473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   </a:t>
            </a:r>
            <a:r>
              <a:rPr lang="zh-CN" altLang="en-US" sz="26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液体压强随深度的增加而增大，</a:t>
            </a:r>
            <a:endParaRPr lang="zh-CN" altLang="en-US" sz="2600" b="1"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pPr lvl="0" algn="ctr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可以将药液输送到人体内部</a:t>
            </a: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335280" y="404495"/>
            <a:ext cx="35928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/>
          <p:nvPr>
            <p:custDataLst>
              <p:tags r:id="rId1"/>
            </p:custDataLst>
          </p:nvPr>
        </p:nvSpPr>
        <p:spPr>
          <a:xfrm>
            <a:off x="1111885" y="1404620"/>
            <a:ext cx="4658995" cy="49149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S</a:t>
            </a:r>
            <a:r>
              <a:rPr lang="zh-CN" altLang="en-US" sz="2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平面上方的液柱对平面的压力</a:t>
            </a: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4601210" y="2123758"/>
          <a:ext cx="4124325" cy="484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3" imgW="1675130" imgH="203200" progId="Equation.3">
                  <p:embed/>
                </p:oleObj>
              </mc:Choice>
              <mc:Fallback>
                <p:oleObj r:id="rId23" imgW="167513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4601210" y="2123758"/>
                        <a:ext cx="4124325" cy="4841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/>
          <p:cNvSpPr/>
          <p:nvPr>
            <p:custDataLst>
              <p:tags r:id="rId3"/>
            </p:custDataLst>
          </p:nvPr>
        </p:nvSpPr>
        <p:spPr>
          <a:xfrm>
            <a:off x="4685348" y="2830195"/>
            <a:ext cx="2494280" cy="49149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平面受到的压强</a:t>
            </a:r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5287010" y="3523933"/>
          <a:ext cx="1884363" cy="884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5" imgW="838200" imgH="393700" progId="Equation.3">
                  <p:embed/>
                </p:oleObj>
              </mc:Choice>
              <mc:Fallback>
                <p:oleObj r:id="rId25" imgW="8382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5287010" y="3523933"/>
                        <a:ext cx="1884363" cy="8842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52" name="TextBox 7"/>
          <p:cNvSpPr/>
          <p:nvPr>
            <p:custDataLst>
              <p:tags r:id="rId5"/>
            </p:custDataLst>
          </p:nvPr>
        </p:nvSpPr>
        <p:spPr>
          <a:xfrm>
            <a:off x="748348" y="5432108"/>
            <a:ext cx="5631180" cy="49149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因此，液面下深度为</a:t>
            </a: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h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处液体的压强为</a:t>
            </a:r>
          </a:p>
        </p:txBody>
      </p:sp>
      <p:grpSp>
        <p:nvGrpSpPr>
          <p:cNvPr id="2" name="组合 10"/>
          <p:cNvGrpSpPr/>
          <p:nvPr>
            <p:custDataLst>
              <p:tags r:id="rId6"/>
            </p:custDataLst>
          </p:nvPr>
        </p:nvGrpSpPr>
        <p:grpSpPr>
          <a:xfrm>
            <a:off x="6599873" y="5013008"/>
            <a:ext cx="2143125" cy="1143000"/>
            <a:chOff x="6572264" y="5357826"/>
            <a:chExt cx="2143140" cy="1143008"/>
          </a:xfrm>
        </p:grpSpPr>
        <p:sp>
          <p:nvSpPr>
            <p:cNvPr id="10" name="圆角矩形 9"/>
            <p:cNvSpPr/>
            <p:nvPr>
              <p:custDataLst>
                <p:tags r:id="rId19"/>
              </p:custDataLst>
            </p:nvPr>
          </p:nvSpPr>
          <p:spPr>
            <a:xfrm>
              <a:off x="6572264" y="5357826"/>
              <a:ext cx="2143140" cy="1143008"/>
            </a:xfrm>
            <a:prstGeom prst="roundRect">
              <a:avLst/>
            </a:prstGeom>
            <a:solidFill>
              <a:srgbClr val="95D9FD"/>
            </a:solidFill>
            <a:ln>
              <a:solidFill>
                <a:srgbClr val="95D9FD"/>
              </a:solidFill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+mn-cs"/>
              </a:endParaRPr>
            </a:p>
          </p:txBody>
        </p:sp>
        <p:graphicFrame>
          <p:nvGraphicFramePr>
            <p:cNvPr id="39944" name="对象 6146"/>
            <p:cNvGraphicFramePr>
              <a:graphicFrameLocks noChangeAspect="1"/>
            </p:cNvGraphicFramePr>
            <p:nvPr>
              <p:custDataLst>
                <p:tags r:id="rId20"/>
              </p:custDataLst>
            </p:nvPr>
          </p:nvGraphicFramePr>
          <p:xfrm>
            <a:off x="6572264" y="5572140"/>
            <a:ext cx="1916536" cy="71438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27" imgW="546100" imgH="203200" progId="Equation.DSMT4">
                    <p:embed/>
                  </p:oleObj>
                </mc:Choice>
                <mc:Fallback>
                  <p:oleObj r:id="rId27" imgW="546100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8"/>
                        <a:stretch>
                          <a:fillRect/>
                        </a:stretch>
                      </p:blipFill>
                      <p:spPr>
                        <a:xfrm>
                          <a:off x="6572264" y="5572140"/>
                          <a:ext cx="1916536" cy="71438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39945" name="组合 6170"/>
          <p:cNvGrpSpPr/>
          <p:nvPr>
            <p:custDataLst>
              <p:tags r:id="rId7"/>
            </p:custDataLst>
          </p:nvPr>
        </p:nvGrpSpPr>
        <p:grpSpPr>
          <a:xfrm>
            <a:off x="748348" y="2265045"/>
            <a:ext cx="3744912" cy="2735263"/>
            <a:chOff x="249" y="1616"/>
            <a:chExt cx="2450" cy="1723"/>
          </a:xfrm>
        </p:grpSpPr>
        <p:pic>
          <p:nvPicPr>
            <p:cNvPr id="39946" name="图片 6159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29"/>
            <a:stretch>
              <a:fillRect/>
            </a:stretch>
          </p:blipFill>
          <p:spPr>
            <a:xfrm>
              <a:off x="249" y="1616"/>
              <a:ext cx="1531" cy="171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9947" name="矩形 6161"/>
            <p:cNvSpPr/>
            <p:nvPr>
              <p:custDataLst>
                <p:tags r:id="rId10"/>
              </p:custDataLst>
            </p:nvPr>
          </p:nvSpPr>
          <p:spPr>
            <a:xfrm>
              <a:off x="1780" y="1616"/>
              <a:ext cx="919" cy="1723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 anchor="t" anchorCtr="0"/>
            <a:lstStyle/>
            <a:p>
              <a:endParaRPr lang="zh-CN" altLang="en-US" sz="2600"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p:grpSp>
          <p:nvGrpSpPr>
            <p:cNvPr id="39948" name="组合 6168"/>
            <p:cNvGrpSpPr/>
            <p:nvPr>
              <p:custDataLst>
                <p:tags r:id="rId11"/>
              </p:custDataLst>
            </p:nvPr>
          </p:nvGrpSpPr>
          <p:grpSpPr>
            <a:xfrm>
              <a:off x="1736" y="2069"/>
              <a:ext cx="793" cy="973"/>
              <a:chOff x="1746" y="1706"/>
              <a:chExt cx="822" cy="999"/>
            </a:xfrm>
          </p:grpSpPr>
          <p:pic>
            <p:nvPicPr>
              <p:cNvPr id="39949" name="图片 6160"/>
              <p:cNvPicPr>
                <a:picLocks noChangeAspect="1"/>
              </p:cNvPicPr>
              <p:nvPr>
                <p:custDataLst>
                  <p:tags r:id="rId12"/>
                </p:custDataLst>
              </p:nvPr>
            </p:nvPicPr>
            <p:blipFill>
              <a:blip r:embed="rId30"/>
              <a:stretch>
                <a:fillRect/>
              </a:stretch>
            </p:blipFill>
            <p:spPr>
              <a:xfrm>
                <a:off x="1882" y="1706"/>
                <a:ext cx="686" cy="81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39950" name="文本框 6162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2109" y="1933"/>
                <a:ext cx="227" cy="31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 anchorCtr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zh-CN" sz="2600" b="1" i="1">
                    <a:latin typeface="Times New Roman" panose="02020603050405020304" pitchFamily="18" charset="0"/>
                    <a:ea typeface="黑体" panose="02010609060101010101" pitchFamily="49" charset="-122"/>
                  </a:rPr>
                  <a:t>ρ</a:t>
                </a:r>
              </a:p>
            </p:txBody>
          </p:sp>
          <p:sp>
            <p:nvSpPr>
              <p:cNvPr id="39951" name="文本框 6163"/>
              <p:cNvSpPr txBox="1"/>
              <p:nvPr>
                <p:custDataLst>
                  <p:tags r:id="rId14"/>
                </p:custDataLst>
              </p:nvPr>
            </p:nvSpPr>
            <p:spPr>
              <a:xfrm>
                <a:off x="2109" y="2387"/>
                <a:ext cx="227" cy="31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 anchorCtr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zh-CN" sz="2600" b="1" i="1">
                    <a:latin typeface="Times New Roman" panose="02020603050405020304" pitchFamily="18" charset="0"/>
                    <a:ea typeface="黑体" panose="02010609060101010101" pitchFamily="49" charset="-122"/>
                  </a:rPr>
                  <a:t>S</a:t>
                </a:r>
              </a:p>
            </p:txBody>
          </p:sp>
          <p:sp>
            <p:nvSpPr>
              <p:cNvPr id="39952" name="直接连接符 6165"/>
              <p:cNvSpPr/>
              <p:nvPr>
                <p:custDataLst>
                  <p:tags r:id="rId15"/>
                </p:custDataLst>
              </p:nvPr>
            </p:nvSpPr>
            <p:spPr>
              <a:xfrm>
                <a:off x="1746" y="1842"/>
                <a:ext cx="182" cy="0"/>
              </a:xfrm>
              <a:prstGeom prst="line">
                <a:avLst/>
              </a:prstGeom>
              <a:ln w="952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/>
              </a:p>
            </p:txBody>
          </p:sp>
          <p:sp>
            <p:nvSpPr>
              <p:cNvPr id="39953" name="直接连接符 6166"/>
              <p:cNvSpPr/>
              <p:nvPr>
                <p:custDataLst>
                  <p:tags r:id="rId16"/>
                </p:custDataLst>
              </p:nvPr>
            </p:nvSpPr>
            <p:spPr>
              <a:xfrm>
                <a:off x="1746" y="2341"/>
                <a:ext cx="182" cy="0"/>
              </a:xfrm>
              <a:prstGeom prst="line">
                <a:avLst/>
              </a:prstGeom>
              <a:ln w="952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/>
              </a:p>
            </p:txBody>
          </p:sp>
          <p:sp>
            <p:nvSpPr>
              <p:cNvPr id="39954" name="直接连接符 6167"/>
              <p:cNvSpPr/>
              <p:nvPr>
                <p:custDataLst>
                  <p:tags r:id="rId17"/>
                </p:custDataLst>
              </p:nvPr>
            </p:nvSpPr>
            <p:spPr>
              <a:xfrm flipH="1">
                <a:off x="1882" y="1842"/>
                <a:ext cx="0" cy="499"/>
              </a:xfrm>
              <a:prstGeom prst="line">
                <a:avLst/>
              </a:prstGeom>
              <a:ln w="9525" cap="flat" cmpd="sng">
                <a:solidFill>
                  <a:schemeClr val="tx1"/>
                </a:solidFill>
                <a:prstDash val="solid"/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/>
              </a:p>
            </p:txBody>
          </p:sp>
          <p:sp>
            <p:nvSpPr>
              <p:cNvPr id="39955" name="文本框 6164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1836" y="2003"/>
                <a:ext cx="91" cy="254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</a:ln>
            </p:spPr>
            <p:txBody>
              <a:bodyPr lIns="0" tIns="0" rIns="0" bIns="0" anchor="t" anchorCtr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altLang="zh-CN" sz="2600" b="1" i="1">
                    <a:latin typeface="Times New Roman" panose="02020603050405020304" pitchFamily="18" charset="0"/>
                    <a:ea typeface="黑体" panose="02010609060101010101" pitchFamily="49" charset="-122"/>
                  </a:rPr>
                  <a:t>h</a:t>
                </a:r>
              </a:p>
            </p:txBody>
          </p:sp>
        </p:grpSp>
      </p:grp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二、液体压强大小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15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二、液体压强大小</a:t>
            </a:r>
          </a:p>
        </p:txBody>
      </p:sp>
      <p:grpSp>
        <p:nvGrpSpPr>
          <p:cNvPr id="2" name="组合 10"/>
          <p:cNvGrpSpPr/>
          <p:nvPr>
            <p:custDataLst>
              <p:tags r:id="rId2"/>
            </p:custDataLst>
          </p:nvPr>
        </p:nvGrpSpPr>
        <p:grpSpPr>
          <a:xfrm>
            <a:off x="4871403" y="987743"/>
            <a:ext cx="2143125" cy="1143000"/>
            <a:chOff x="6572264" y="5357826"/>
            <a:chExt cx="2143140" cy="1143008"/>
          </a:xfrm>
        </p:grpSpPr>
        <p:sp>
          <p:nvSpPr>
            <p:cNvPr id="10" name="圆角矩形 9"/>
            <p:cNvSpPr/>
            <p:nvPr>
              <p:custDataLst>
                <p:tags r:id="rId11"/>
              </p:custDataLst>
            </p:nvPr>
          </p:nvSpPr>
          <p:spPr>
            <a:xfrm>
              <a:off x="6572264" y="5357826"/>
              <a:ext cx="2143140" cy="1143008"/>
            </a:xfrm>
            <a:prstGeom prst="roundRect">
              <a:avLst/>
            </a:prstGeom>
            <a:solidFill>
              <a:srgbClr val="D8ED25"/>
            </a:solidFill>
            <a:ln w="38100">
              <a:solidFill>
                <a:srgbClr val="D2E625"/>
              </a:solidFill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+mn-cs"/>
              </a:endParaRPr>
            </a:p>
          </p:txBody>
        </p:sp>
        <p:graphicFrame>
          <p:nvGraphicFramePr>
            <p:cNvPr id="39944" name="对象 6146"/>
            <p:cNvGraphicFramePr>
              <a:graphicFrameLocks noChangeAspect="1"/>
            </p:cNvGraphicFramePr>
            <p:nvPr>
              <p:custDataLst>
                <p:tags r:id="rId12"/>
              </p:custDataLst>
            </p:nvPr>
          </p:nvGraphicFramePr>
          <p:xfrm>
            <a:off x="6572264" y="5572140"/>
            <a:ext cx="1916536" cy="71438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14" imgW="546100" imgH="203200" progId="Equation.DSMT4">
                    <p:embed/>
                  </p:oleObj>
                </mc:Choice>
                <mc:Fallback>
                  <p:oleObj r:id="rId14" imgW="546100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5"/>
                        <a:stretch>
                          <a:fillRect/>
                        </a:stretch>
                      </p:blipFill>
                      <p:spPr>
                        <a:xfrm>
                          <a:off x="6572264" y="5572140"/>
                          <a:ext cx="1916536" cy="71438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" name="TextBox 3"/>
          <p:cNvSpPr/>
          <p:nvPr>
            <p:custDataLst>
              <p:tags r:id="rId3"/>
            </p:custDataLst>
          </p:nvPr>
        </p:nvSpPr>
        <p:spPr>
          <a:xfrm>
            <a:off x="2351405" y="1340485"/>
            <a:ext cx="2492375" cy="49149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液体压强公式：</a:t>
            </a:r>
            <a:endParaRPr lang="zh-CN" altLang="en-US" sz="2600" b="1"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103428" name="Text Box 4"/>
          <p:cNvSpPr/>
          <p:nvPr>
            <p:custDataLst>
              <p:tags r:id="rId4"/>
            </p:custDataLst>
          </p:nvPr>
        </p:nvSpPr>
        <p:spPr>
          <a:xfrm>
            <a:off x="1487170" y="2213610"/>
            <a:ext cx="8720455" cy="237617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P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——液体在任一深度的压强  （</a:t>
            </a: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Pa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)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ρ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——液体的密度     (</a:t>
            </a: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kg/m</a:t>
            </a:r>
            <a:r>
              <a:rPr lang="zh-CN" altLang="en-US" sz="2600" b="1" i="1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)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g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——重力常数          9.8</a:t>
            </a: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N/kg</a:t>
            </a:r>
          </a:p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h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——深度：液体内部某一位置到上面自由液面的竖直距离 (</a:t>
            </a: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m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)</a:t>
            </a:r>
          </a:p>
        </p:txBody>
      </p:sp>
      <p:pic>
        <p:nvPicPr>
          <p:cNvPr id="103429" name="Object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595620" y="3254825"/>
            <a:ext cx="66675" cy="142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09" name="+9208.eps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007427" y="4581181"/>
            <a:ext cx="4260908" cy="1390101"/>
          </a:xfrm>
          <a:prstGeom prst="rect">
            <a:avLst/>
          </a:prstGeom>
        </p:spPr>
      </p:pic>
      <p:sp>
        <p:nvSpPr>
          <p:cNvPr id="20" name="矩形 19"/>
          <p:cNvSpPr/>
          <p:nvPr>
            <p:custDataLst>
              <p:tags r:id="rId7"/>
            </p:custDataLst>
          </p:nvPr>
        </p:nvSpPr>
        <p:spPr>
          <a:xfrm>
            <a:off x="6331177" y="3202615"/>
            <a:ext cx="2631440" cy="46037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solidFill>
                  <a:srgbClr val="040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Wingdings" panose="05000000000000000000" pitchFamily="2" charset="2"/>
              </a:rPr>
              <a:t>使用时单位要统一</a:t>
            </a:r>
          </a:p>
        </p:txBody>
      </p:sp>
      <p:grpSp>
        <p:nvGrpSpPr>
          <p:cNvPr id="7" name="组合 6"/>
          <p:cNvGrpSpPr/>
          <p:nvPr>
            <p:custDataLst>
              <p:tags r:id="rId8"/>
            </p:custDataLst>
          </p:nvPr>
        </p:nvGrpSpPr>
        <p:grpSpPr>
          <a:xfrm>
            <a:off x="7026275" y="908685"/>
            <a:ext cx="4720590" cy="1226820"/>
            <a:chOff x="11065" y="1431"/>
            <a:chExt cx="7434" cy="1932"/>
          </a:xfrm>
        </p:grpSpPr>
        <p:cxnSp>
          <p:nvCxnSpPr>
            <p:cNvPr id="5" name="直接箭头连接符 4"/>
            <p:cNvCxnSpPr/>
            <p:nvPr>
              <p:custDataLst>
                <p:tags r:id="rId9"/>
              </p:custDataLst>
            </p:nvPr>
          </p:nvCxnSpPr>
          <p:spPr>
            <a:xfrm flipV="1">
              <a:off x="11065" y="2452"/>
              <a:ext cx="1823" cy="47"/>
            </a:xfrm>
            <a:prstGeom prst="straightConnector1">
              <a:avLst/>
            </a:prstGeom>
            <a:ln>
              <a:solidFill>
                <a:srgbClr val="0400C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6" name="矩形 5"/>
            <p:cNvSpPr/>
            <p:nvPr>
              <p:custDataLst>
                <p:tags r:id="rId10"/>
              </p:custDataLst>
            </p:nvPr>
          </p:nvSpPr>
          <p:spPr>
            <a:xfrm>
              <a:off x="12661" y="1431"/>
              <a:ext cx="5838" cy="193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rtlCol="0" anchor="t" anchorCtr="0">
              <a:noAutofit/>
            </a:bodyPr>
            <a:lstStyle/>
            <a:p>
              <a:pPr lvl="0" algn="l">
                <a:spcBef>
                  <a:spcPct val="50000"/>
                </a:spcBef>
                <a:buClrTx/>
                <a:buSzTx/>
              </a:pPr>
              <a:r>
                <a:rPr lang="zh-CN" altLang="en-US" sz="26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  <a:sym typeface="+mn-ea"/>
                </a:rPr>
                <a:t>液体的压强只跟液体密度</a:t>
              </a:r>
            </a:p>
            <a:p>
              <a:pPr lvl="0" algn="l">
                <a:spcBef>
                  <a:spcPct val="50000"/>
                </a:spcBef>
                <a:buClrTx/>
                <a:buSzTx/>
              </a:pPr>
              <a:r>
                <a:rPr lang="zh-CN" altLang="en-US" sz="26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  <a:sym typeface="+mn-ea"/>
                </a:rPr>
                <a:t>与液体深度有关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34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34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34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034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34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034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34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034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: 圆角 4"/>
          <p:cNvSpPr/>
          <p:nvPr>
            <p:custDataLst>
              <p:tags r:id="rId1"/>
            </p:custDataLst>
          </p:nvPr>
        </p:nvSpPr>
        <p:spPr>
          <a:xfrm>
            <a:off x="808355" y="1049020"/>
            <a:ext cx="10927715" cy="1271270"/>
          </a:xfrm>
          <a:prstGeom prst="roundRect">
            <a:avLst>
              <a:gd name="adj" fmla="val 12574"/>
            </a:avLst>
          </a:prstGeom>
          <a:solidFill>
            <a:srgbClr val="5B9BD5">
              <a:lumMod val="20000"/>
              <a:lumOff val="80000"/>
            </a:srgbClr>
          </a:solidFill>
          <a:ln w="28575" cap="flat" cmpd="sng" algn="ctr">
            <a:solidFill>
              <a:srgbClr val="5B9BD5"/>
            </a:solidFill>
            <a:prstDash val="sysDash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271270" y="1829435"/>
            <a:ext cx="10464800" cy="4914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深度</a:t>
            </a:r>
            <a:r>
              <a:rPr lang="zh-CN" altLang="en-US" sz="2600" b="1" i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h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：指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液体某处到液体的</a:t>
            </a:r>
            <a:r>
              <a:rPr lang="zh-CN" altLang="en-US" sz="2600" b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自由表面的竖直距离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，而不是高度。</a:t>
            </a:r>
            <a:endParaRPr lang="zh-CN" altLang="en-US" kern="0">
              <a:solidFill>
                <a:sysClr val="windowText" lastClr="000000"/>
              </a:solidFill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334826" y="5054689"/>
            <a:ext cx="3034665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800" i="1" kern="0">
                <a:solidFill>
                  <a:srgbClr val="000000"/>
                </a:solidFill>
                <a:latin typeface="Times New Roman" panose="02020603050405020304" pitchFamily="18" charset="0"/>
              </a:rPr>
              <a:t>A</a:t>
            </a: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的深度为_</a:t>
            </a:r>
            <a:r>
              <a:rPr lang="en-US" altLang="zh-CN" sz="2800" b="1" kern="0">
                <a:solidFill>
                  <a:srgbClr val="000000"/>
                </a:solidFill>
                <a:latin typeface="Times New Roman" panose="02020603050405020304" pitchFamily="18" charset="0"/>
              </a:rPr>
              <a:t>____</a:t>
            </a:r>
            <a:r>
              <a:rPr lang="en-US" altLang="zh-CN" sz="2800" kern="0">
                <a:solidFill>
                  <a:srgbClr val="000000"/>
                </a:solidFill>
                <a:latin typeface="Times New Roman" panose="02020603050405020304" pitchFamily="18" charset="0"/>
              </a:rPr>
              <a:t>cm</a:t>
            </a:r>
            <a:endParaRPr lang="zh-CN" altLang="en-US" kern="0">
              <a:solidFill>
                <a:sysClr val="windowText" lastClr="000000"/>
              </a:solidFill>
            </a:endParaRPr>
          </a:p>
        </p:txBody>
      </p:sp>
      <p:grpSp>
        <p:nvGrpSpPr>
          <p:cNvPr id="6" name="组合 5"/>
          <p:cNvGrpSpPr/>
          <p:nvPr>
            <p:custDataLst>
              <p:tags r:id="rId4"/>
            </p:custDataLst>
          </p:nvPr>
        </p:nvGrpSpPr>
        <p:grpSpPr>
          <a:xfrm>
            <a:off x="2335656" y="2932407"/>
            <a:ext cx="2897536" cy="1577789"/>
            <a:chOff x="267924" y="3152734"/>
            <a:chExt cx="2897536" cy="1577789"/>
          </a:xfrm>
        </p:grpSpPr>
        <p:sp>
          <p:nvSpPr>
            <p:cNvPr id="7" name="矩形 6"/>
            <p:cNvSpPr/>
            <p:nvPr>
              <p:custDataLst>
                <p:tags r:id="rId16"/>
              </p:custDataLst>
            </p:nvPr>
          </p:nvSpPr>
          <p:spPr>
            <a:xfrm>
              <a:off x="2184101" y="3920871"/>
              <a:ext cx="981359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altLang="zh-CN" sz="2800" kern="0">
                  <a:solidFill>
                    <a:srgbClr val="000000"/>
                  </a:solidFill>
                  <a:latin typeface="Times New Roman" panose="02020603050405020304" pitchFamily="18" charset="0"/>
                </a:rPr>
                <a:t>20cm</a:t>
              </a:r>
              <a:endParaRPr lang="zh-CN" altLang="en-US" kern="0">
                <a:solidFill>
                  <a:sysClr val="windowText" lastClr="000000"/>
                </a:solidFill>
              </a:endParaRPr>
            </a:p>
          </p:txBody>
        </p:sp>
        <p:grpSp>
          <p:nvGrpSpPr>
            <p:cNvPr id="10" name="组合 9"/>
            <p:cNvGrpSpPr/>
            <p:nvPr>
              <p:custDataLst>
                <p:tags r:id="rId17"/>
              </p:custDataLst>
            </p:nvPr>
          </p:nvGrpSpPr>
          <p:grpSpPr>
            <a:xfrm>
              <a:off x="267924" y="3152734"/>
              <a:ext cx="2278052" cy="1577789"/>
              <a:chOff x="617548" y="3128682"/>
              <a:chExt cx="2278052" cy="1577789"/>
            </a:xfrm>
          </p:grpSpPr>
          <p:sp>
            <p:nvSpPr>
              <p:cNvPr id="11" name="流程图: 手动操作 10"/>
              <p:cNvSpPr/>
              <p:nvPr>
                <p:custDataLst>
                  <p:tags r:id="rId18"/>
                </p:custDataLst>
              </p:nvPr>
            </p:nvSpPr>
            <p:spPr>
              <a:xfrm>
                <a:off x="1353671" y="3128682"/>
                <a:ext cx="1362635" cy="1290918"/>
              </a:xfrm>
              <a:prstGeom prst="flowChartManualOperation">
                <a:avLst/>
              </a:prstGeom>
              <a:solidFill>
                <a:srgbClr val="ED7D31">
                  <a:lumMod val="40000"/>
                  <a:lumOff val="60000"/>
                </a:srgbClr>
              </a:solidFill>
              <a:ln w="12700" cap="flat" cmpd="sng" algn="ctr">
                <a:solidFill>
                  <a:srgbClr val="5B9BD5">
                    <a:shade val="50000"/>
                  </a:srgbClr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椭圆 11"/>
              <p:cNvSpPr/>
              <p:nvPr>
                <p:custDataLst>
                  <p:tags r:id="rId19"/>
                </p:custDataLst>
              </p:nvPr>
            </p:nvSpPr>
            <p:spPr>
              <a:xfrm>
                <a:off x="2268070" y="3836893"/>
                <a:ext cx="143435" cy="125505"/>
              </a:xfrm>
              <a:prstGeom prst="ellipse">
                <a:avLst/>
              </a:prstGeom>
              <a:solidFill>
                <a:sysClr val="windowText" lastClr="00000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14" name="直接连接符 13"/>
              <p:cNvCxnSpPr/>
              <p:nvPr>
                <p:custDataLst>
                  <p:tags r:id="rId20"/>
                </p:custDataLst>
              </p:nvPr>
            </p:nvCxnSpPr>
            <p:spPr>
              <a:xfrm>
                <a:off x="2537011" y="3926537"/>
                <a:ext cx="358589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15" name="直接连接符 14"/>
              <p:cNvCxnSpPr/>
              <p:nvPr>
                <p:custDataLst>
                  <p:tags r:id="rId21"/>
                </p:custDataLst>
              </p:nvPr>
            </p:nvCxnSpPr>
            <p:spPr>
              <a:xfrm>
                <a:off x="2411505" y="4419600"/>
                <a:ext cx="484095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18" name="直接箭头连接符 17"/>
              <p:cNvCxnSpPr/>
              <p:nvPr>
                <p:custDataLst>
                  <p:tags r:id="rId22"/>
                </p:custDataLst>
              </p:nvPr>
            </p:nvCxnSpPr>
            <p:spPr>
              <a:xfrm flipH="1">
                <a:off x="2716305" y="3675529"/>
                <a:ext cx="0" cy="224116"/>
              </a:xfrm>
              <a:prstGeom prst="straightConnector1">
                <a:avLst/>
              </a:prstGeom>
              <a:noFill/>
              <a:ln w="6350" cap="flat" cmpd="sng" algn="ctr">
                <a:solidFill>
                  <a:srgbClr val="5B9BD5"/>
                </a:solidFill>
                <a:prstDash val="solid"/>
                <a:miter lim="800000"/>
                <a:tailEnd type="triangle"/>
              </a:ln>
              <a:effectLst/>
            </p:spPr>
          </p:cxnSp>
          <p:cxnSp>
            <p:nvCxnSpPr>
              <p:cNvPr id="19" name="直接箭头连接符 18"/>
              <p:cNvCxnSpPr/>
              <p:nvPr>
                <p:custDataLst>
                  <p:tags r:id="rId23"/>
                </p:custDataLst>
              </p:nvPr>
            </p:nvCxnSpPr>
            <p:spPr>
              <a:xfrm flipH="1" flipV="1">
                <a:off x="2716305" y="4419600"/>
                <a:ext cx="0" cy="286871"/>
              </a:xfrm>
              <a:prstGeom prst="straightConnector1">
                <a:avLst/>
              </a:prstGeom>
              <a:noFill/>
              <a:ln w="6350" cap="flat" cmpd="sng" algn="ctr">
                <a:solidFill>
                  <a:srgbClr val="5B9BD5"/>
                </a:solidFill>
                <a:prstDash val="solid"/>
                <a:miter lim="800000"/>
                <a:tailEnd type="triangle"/>
              </a:ln>
              <a:effectLst/>
            </p:spPr>
          </p:cxnSp>
          <p:cxnSp>
            <p:nvCxnSpPr>
              <p:cNvPr id="20" name="直接连接符 19"/>
              <p:cNvCxnSpPr/>
              <p:nvPr>
                <p:custDataLst>
                  <p:tags r:id="rId24"/>
                </p:custDataLst>
              </p:nvPr>
            </p:nvCxnSpPr>
            <p:spPr>
              <a:xfrm>
                <a:off x="995082" y="3135808"/>
                <a:ext cx="358589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25" name="直接连接符 24"/>
              <p:cNvCxnSpPr/>
              <p:nvPr>
                <p:custDataLst>
                  <p:tags r:id="rId25"/>
                </p:custDataLst>
              </p:nvPr>
            </p:nvCxnSpPr>
            <p:spPr>
              <a:xfrm flipV="1">
                <a:off x="839243" y="4416129"/>
                <a:ext cx="839244" cy="1636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28" name="直接箭头连接符 27"/>
              <p:cNvCxnSpPr/>
              <p:nvPr>
                <p:custDataLst>
                  <p:tags r:id="rId26"/>
                </p:custDataLst>
              </p:nvPr>
            </p:nvCxnSpPr>
            <p:spPr>
              <a:xfrm flipH="1">
                <a:off x="1093694" y="3135808"/>
                <a:ext cx="0" cy="387321"/>
              </a:xfrm>
              <a:prstGeom prst="straightConnector1">
                <a:avLst/>
              </a:prstGeom>
              <a:noFill/>
              <a:ln w="6350" cap="flat" cmpd="sng" algn="ctr">
                <a:solidFill>
                  <a:srgbClr val="5B9BD5"/>
                </a:solidFill>
                <a:prstDash val="solid"/>
                <a:miter lim="800000"/>
                <a:tailEnd type="triangle"/>
              </a:ln>
              <a:effectLst/>
            </p:spPr>
          </p:cxnSp>
          <p:cxnSp>
            <p:nvCxnSpPr>
              <p:cNvPr id="36" name="直接箭头连接符 35"/>
              <p:cNvCxnSpPr/>
              <p:nvPr>
                <p:custDataLst>
                  <p:tags r:id="rId27"/>
                </p:custDataLst>
              </p:nvPr>
            </p:nvCxnSpPr>
            <p:spPr>
              <a:xfrm flipV="1">
                <a:off x="1084728" y="4072186"/>
                <a:ext cx="7246" cy="343944"/>
              </a:xfrm>
              <a:prstGeom prst="straightConnector1">
                <a:avLst/>
              </a:prstGeom>
              <a:noFill/>
              <a:ln w="6350" cap="flat" cmpd="sng" algn="ctr">
                <a:solidFill>
                  <a:srgbClr val="5B9BD5"/>
                </a:solidFill>
                <a:prstDash val="solid"/>
                <a:miter lim="800000"/>
                <a:tailEnd type="triangle"/>
              </a:ln>
              <a:effectLst/>
            </p:spPr>
          </p:cxnSp>
          <p:sp>
            <p:nvSpPr>
              <p:cNvPr id="37" name="矩形 36"/>
              <p:cNvSpPr/>
              <p:nvPr>
                <p:custDataLst>
                  <p:tags r:id="rId28"/>
                </p:custDataLst>
              </p:nvPr>
            </p:nvSpPr>
            <p:spPr>
              <a:xfrm>
                <a:off x="617548" y="3561197"/>
                <a:ext cx="981359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US" altLang="zh-CN" sz="2800" kern="0">
                    <a:solidFill>
                      <a:srgbClr val="000000"/>
                    </a:solidFill>
                    <a:latin typeface="Times New Roman" panose="02020603050405020304" pitchFamily="18" charset="0"/>
                  </a:rPr>
                  <a:t>50cm</a:t>
                </a:r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8" name="矩形 37"/>
              <p:cNvSpPr/>
              <p:nvPr>
                <p:custDataLst>
                  <p:tags r:id="rId29"/>
                </p:custDataLst>
              </p:nvPr>
            </p:nvSpPr>
            <p:spPr>
              <a:xfrm>
                <a:off x="1850335" y="3623863"/>
                <a:ext cx="404278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CN" sz="2800" i="1" kern="0">
                    <a:solidFill>
                      <a:srgbClr val="000000"/>
                    </a:solidFill>
                    <a:latin typeface="Times New Roman" panose="02020603050405020304" pitchFamily="18" charset="0"/>
                  </a:rPr>
                  <a:t>A</a:t>
                </a:r>
                <a:endParaRPr lang="zh-CN" altLang="en-US" i="1">
                  <a:solidFill>
                    <a:prstClr val="black"/>
                  </a:solidFill>
                </a:endParaRPr>
              </a:p>
            </p:txBody>
          </p:sp>
        </p:grpSp>
      </p:grpSp>
      <p:sp>
        <p:nvSpPr>
          <p:cNvPr id="39" name="矩形 38"/>
          <p:cNvSpPr/>
          <p:nvPr>
            <p:custDataLst>
              <p:tags r:id="rId5"/>
            </p:custDataLst>
          </p:nvPr>
        </p:nvSpPr>
        <p:spPr>
          <a:xfrm>
            <a:off x="4231737" y="5027394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800" kern="0">
                <a:solidFill>
                  <a:srgbClr val="FF0000"/>
                </a:solidFill>
                <a:latin typeface="Times New Roman" panose="02020603050405020304" pitchFamily="18" charset="0"/>
              </a:rPr>
              <a:t>30</a:t>
            </a:r>
            <a:endParaRPr lang="zh-CN" altLang="en-US" kern="0">
              <a:solidFill>
                <a:srgbClr val="FF0000"/>
              </a:solidFill>
            </a:endParaRPr>
          </a:p>
        </p:txBody>
      </p:sp>
      <p:sp>
        <p:nvSpPr>
          <p:cNvPr id="43" name="Rectangle 18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091752" y="1026618"/>
            <a:ext cx="2268538" cy="583565"/>
          </a:xfrm>
          <a:prstGeom prst="rect">
            <a:avLst/>
          </a:prstGeom>
          <a:noFill/>
          <a:ln w="19050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ysClr val="windowText" lastClr="000000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ysClr val="windowText" lastClr="000000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ysClr val="windowText" lastClr="000000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ysClr val="windowText" lastClr="000000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ysClr val="windowText" lastClr="000000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ysClr val="windowText" lastClr="000000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ysClr val="windowText" lastClr="000000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ysClr val="windowText" lastClr="000000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ysClr val="windowText" lastClr="000000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3200" b="1" i="1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</a:rPr>
              <a:t>p=ρ</a:t>
            </a:r>
            <a:r>
              <a:rPr kumimoji="1" lang="zh-CN" altLang="en-US" sz="1400" b="1" i="1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</a:rPr>
              <a:t>  </a:t>
            </a:r>
            <a:r>
              <a:rPr kumimoji="1" lang="en-US" altLang="zh-CN" sz="3200" b="1" i="1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</a:rPr>
              <a:t>g h</a:t>
            </a: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二、液体压强大小</a:t>
            </a:r>
          </a:p>
        </p:txBody>
      </p:sp>
      <p:pic>
        <p:nvPicPr>
          <p:cNvPr id="296963" name="图片 29696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6599555" y="2925445"/>
            <a:ext cx="4241165" cy="25552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6964" name="文本框 296963"/>
          <p:cNvSpPr txBox="1"/>
          <p:nvPr>
            <p:custDataLst>
              <p:tags r:id="rId9"/>
            </p:custDataLst>
          </p:nvPr>
        </p:nvSpPr>
        <p:spPr>
          <a:xfrm>
            <a:off x="6814503" y="4826635"/>
            <a:ext cx="1800225" cy="829945"/>
          </a:xfrm>
          <a:prstGeom prst="rect">
            <a:avLst/>
          </a:prstGeom>
          <a:noFill/>
          <a:ln w="12700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4800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•a</a:t>
            </a:r>
          </a:p>
        </p:txBody>
      </p:sp>
      <p:sp>
        <p:nvSpPr>
          <p:cNvPr id="296965" name="文本框 296964"/>
          <p:cNvSpPr txBox="1"/>
          <p:nvPr>
            <p:custDataLst>
              <p:tags r:id="rId10"/>
            </p:custDataLst>
          </p:nvPr>
        </p:nvSpPr>
        <p:spPr>
          <a:xfrm>
            <a:off x="8470265" y="4826635"/>
            <a:ext cx="1152525" cy="829945"/>
          </a:xfrm>
          <a:prstGeom prst="rect">
            <a:avLst/>
          </a:prstGeom>
          <a:noFill/>
          <a:ln w="12700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4800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•b</a:t>
            </a:r>
          </a:p>
        </p:txBody>
      </p:sp>
      <p:sp>
        <p:nvSpPr>
          <p:cNvPr id="296966" name="文本框 296965"/>
          <p:cNvSpPr txBox="1"/>
          <p:nvPr>
            <p:custDataLst>
              <p:tags r:id="rId11"/>
            </p:custDataLst>
          </p:nvPr>
        </p:nvSpPr>
        <p:spPr>
          <a:xfrm>
            <a:off x="9981565" y="4826635"/>
            <a:ext cx="1368425" cy="829945"/>
          </a:xfrm>
          <a:prstGeom prst="rect">
            <a:avLst/>
          </a:prstGeom>
          <a:noFill/>
          <a:ln w="12700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4800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•c</a:t>
            </a:r>
          </a:p>
        </p:txBody>
      </p:sp>
      <p:sp>
        <p:nvSpPr>
          <p:cNvPr id="296968" name="直接连接符 296967"/>
          <p:cNvSpPr/>
          <p:nvPr>
            <p:custDataLst>
              <p:tags r:id="rId12"/>
            </p:custDataLst>
          </p:nvPr>
        </p:nvSpPr>
        <p:spPr>
          <a:xfrm>
            <a:off x="7009765" y="3487420"/>
            <a:ext cx="20320" cy="1697990"/>
          </a:xfrm>
          <a:prstGeom prst="line">
            <a:avLst/>
          </a:prstGeom>
          <a:ln w="57150" cap="flat" cmpd="sng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/>
          </a:p>
        </p:txBody>
      </p:sp>
      <p:sp>
        <p:nvSpPr>
          <p:cNvPr id="296969" name="直接连接符 296968"/>
          <p:cNvSpPr/>
          <p:nvPr>
            <p:custDataLst>
              <p:tags r:id="rId13"/>
            </p:custDataLst>
          </p:nvPr>
        </p:nvSpPr>
        <p:spPr>
          <a:xfrm flipH="1">
            <a:off x="6410325" y="3473768"/>
            <a:ext cx="4537075" cy="0"/>
          </a:xfrm>
          <a:prstGeom prst="line">
            <a:avLst/>
          </a:prstGeom>
          <a:ln w="57150" cap="flat" cmpd="sng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/>
          </a:p>
        </p:txBody>
      </p:sp>
      <p:sp>
        <p:nvSpPr>
          <p:cNvPr id="296970" name="直接连接符 296969"/>
          <p:cNvSpPr/>
          <p:nvPr>
            <p:custDataLst>
              <p:tags r:id="rId14"/>
            </p:custDataLst>
          </p:nvPr>
        </p:nvSpPr>
        <p:spPr>
          <a:xfrm>
            <a:off x="8655050" y="3458210"/>
            <a:ext cx="30480" cy="1727200"/>
          </a:xfrm>
          <a:prstGeom prst="line">
            <a:avLst/>
          </a:prstGeom>
          <a:ln w="57150" cap="flat" cmpd="sng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/>
          </a:p>
        </p:txBody>
      </p:sp>
      <p:sp>
        <p:nvSpPr>
          <p:cNvPr id="296971" name="直接连接符 296970"/>
          <p:cNvSpPr/>
          <p:nvPr>
            <p:custDataLst>
              <p:tags r:id="rId15"/>
            </p:custDataLst>
          </p:nvPr>
        </p:nvSpPr>
        <p:spPr>
          <a:xfrm>
            <a:off x="10187940" y="3458210"/>
            <a:ext cx="8890" cy="1727200"/>
          </a:xfrm>
          <a:prstGeom prst="line">
            <a:avLst/>
          </a:prstGeom>
          <a:ln w="57150" cap="flat" cmpd="sng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96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96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96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96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96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96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96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96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296964" grpId="0"/>
      <p:bldP spid="296965" grpId="0"/>
      <p:bldP spid="29696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二、液体压强大小</a:t>
            </a:r>
          </a:p>
        </p:txBody>
      </p:sp>
      <p:grpSp>
        <p:nvGrpSpPr>
          <p:cNvPr id="3" name="组合 10"/>
          <p:cNvGrpSpPr/>
          <p:nvPr>
            <p:custDataLst>
              <p:tags r:id="rId2"/>
            </p:custDataLst>
          </p:nvPr>
        </p:nvGrpSpPr>
        <p:grpSpPr>
          <a:xfrm>
            <a:off x="4655503" y="980758"/>
            <a:ext cx="2143125" cy="1143000"/>
            <a:chOff x="6572264" y="5357826"/>
            <a:chExt cx="2143140" cy="1143008"/>
          </a:xfrm>
        </p:grpSpPr>
        <p:sp>
          <p:nvSpPr>
            <p:cNvPr id="10" name="圆角矩形 9"/>
            <p:cNvSpPr/>
            <p:nvPr>
              <p:custDataLst>
                <p:tags r:id="rId11"/>
              </p:custDataLst>
            </p:nvPr>
          </p:nvSpPr>
          <p:spPr>
            <a:xfrm>
              <a:off x="6572264" y="5357826"/>
              <a:ext cx="2143140" cy="1143008"/>
            </a:xfrm>
            <a:prstGeom prst="roundRect">
              <a:avLst/>
            </a:prstGeom>
            <a:solidFill>
              <a:srgbClr val="D8ED25"/>
            </a:solidFill>
            <a:ln w="38100">
              <a:solidFill>
                <a:srgbClr val="D2E625"/>
              </a:solidFill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+mn-cs"/>
              </a:endParaRPr>
            </a:p>
          </p:txBody>
        </p:sp>
        <p:graphicFrame>
          <p:nvGraphicFramePr>
            <p:cNvPr id="39944" name="对象 6146"/>
            <p:cNvGraphicFramePr>
              <a:graphicFrameLocks noChangeAspect="1"/>
            </p:cNvGraphicFramePr>
            <p:nvPr>
              <p:custDataLst>
                <p:tags r:id="rId12"/>
              </p:custDataLst>
            </p:nvPr>
          </p:nvGraphicFramePr>
          <p:xfrm>
            <a:off x="6572264" y="5572140"/>
            <a:ext cx="1916536" cy="71438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14" imgW="546100" imgH="203200" progId="Equation.DSMT4">
                    <p:embed/>
                  </p:oleObj>
                </mc:Choice>
                <mc:Fallback>
                  <p:oleObj r:id="rId14" imgW="546100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5"/>
                        <a:stretch>
                          <a:fillRect/>
                        </a:stretch>
                      </p:blipFill>
                      <p:spPr>
                        <a:xfrm>
                          <a:off x="6572264" y="5572140"/>
                          <a:ext cx="1916536" cy="71438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" name="TextBox 3"/>
          <p:cNvSpPr/>
          <p:nvPr>
            <p:custDataLst>
              <p:tags r:id="rId3"/>
            </p:custDataLst>
          </p:nvPr>
        </p:nvSpPr>
        <p:spPr>
          <a:xfrm>
            <a:off x="2135505" y="1333500"/>
            <a:ext cx="2492375" cy="49149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液体压强公式：</a:t>
            </a:r>
            <a:endParaRPr lang="zh-CN" altLang="en-US" sz="2600" b="1"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grpSp>
        <p:nvGrpSpPr>
          <p:cNvPr id="7" name="组合 6"/>
          <p:cNvGrpSpPr/>
          <p:nvPr>
            <p:custDataLst>
              <p:tags r:id="rId4"/>
            </p:custDataLst>
          </p:nvPr>
        </p:nvGrpSpPr>
        <p:grpSpPr>
          <a:xfrm>
            <a:off x="6810375" y="901700"/>
            <a:ext cx="4720590" cy="1226820"/>
            <a:chOff x="11065" y="1431"/>
            <a:chExt cx="7434" cy="1932"/>
          </a:xfrm>
        </p:grpSpPr>
        <p:cxnSp>
          <p:nvCxnSpPr>
            <p:cNvPr id="5" name="直接箭头连接符 4"/>
            <p:cNvCxnSpPr/>
            <p:nvPr>
              <p:custDataLst>
                <p:tags r:id="rId9"/>
              </p:custDataLst>
            </p:nvPr>
          </p:nvCxnSpPr>
          <p:spPr>
            <a:xfrm flipV="1">
              <a:off x="11065" y="2452"/>
              <a:ext cx="1823" cy="47"/>
            </a:xfrm>
            <a:prstGeom prst="straightConnector1">
              <a:avLst/>
            </a:prstGeom>
            <a:noFill/>
            <a:ln w="25400" cap="flat" cmpd="sng" algn="ctr">
              <a:solidFill>
                <a:srgbClr val="0400C0"/>
              </a:solidFill>
              <a:prstDash val="solid"/>
              <a:tailEnd type="arrow"/>
            </a:ln>
            <a:effectLst/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6" name="矩形 5"/>
            <p:cNvSpPr/>
            <p:nvPr>
              <p:custDataLst>
                <p:tags r:id="rId10"/>
              </p:custDataLst>
            </p:nvPr>
          </p:nvSpPr>
          <p:spPr>
            <a:xfrm>
              <a:off x="12661" y="1431"/>
              <a:ext cx="5838" cy="193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rtlCol="0" anchor="t" anchorCtr="0">
              <a:noAutofit/>
            </a:bodyPr>
            <a:lstStyle/>
            <a:p>
              <a:pPr lvl="0" algn="l">
                <a:spcBef>
                  <a:spcPct val="50000"/>
                </a:spcBef>
                <a:buClrTx/>
                <a:buSzTx/>
              </a:pPr>
              <a:r>
                <a:rPr lang="zh-CN" altLang="en-US" sz="26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  <a:sym typeface="+mn-ea"/>
                </a:rPr>
                <a:t>液体的压强只跟液体密度</a:t>
              </a:r>
            </a:p>
            <a:p>
              <a:pPr lvl="0" algn="l">
                <a:spcBef>
                  <a:spcPct val="50000"/>
                </a:spcBef>
                <a:buClrTx/>
                <a:buSzTx/>
              </a:pPr>
              <a:r>
                <a:rPr lang="zh-CN" altLang="en-US" sz="2600" b="1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  <a:sym typeface="+mn-ea"/>
                </a:rPr>
                <a:t>与液体深度有关</a:t>
              </a:r>
            </a:p>
          </p:txBody>
        </p:sp>
      </p:grpSp>
      <p:pic>
        <p:nvPicPr>
          <p:cNvPr id="8" name="帕斯卡裂桶实验">
            <a:hlinkClick r:id="" action="ppaction://media"/>
          </p:cNvPr>
          <p:cNvPicPr/>
          <p:nvPr>
            <a:videoFile r:link="rId6"/>
            <p:custDataLst>
              <p:tags r:id="rId7"/>
            </p:custDataLst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3215640" y="2348865"/>
            <a:ext cx="5880735" cy="3429000"/>
          </a:xfrm>
          <a:prstGeom prst="rect">
            <a:avLst/>
          </a:prstGeom>
        </p:spPr>
      </p:pic>
      <p:sp>
        <p:nvSpPr>
          <p:cNvPr id="9" name="TextBox 3"/>
          <p:cNvSpPr/>
          <p:nvPr>
            <p:custDataLst>
              <p:tags r:id="rId8"/>
            </p:custDataLst>
          </p:nvPr>
        </p:nvSpPr>
        <p:spPr>
          <a:xfrm>
            <a:off x="5015865" y="5998210"/>
            <a:ext cx="2492375" cy="49149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 anchorCtr="0">
            <a:noAutofit/>
          </a:bodyPr>
          <a:lstStyle/>
          <a:p>
            <a:pPr lvl="0" algn="l">
              <a:spcBef>
                <a:spcPct val="50000"/>
              </a:spcBef>
              <a:buClrTx/>
              <a:buSzTx/>
            </a:pPr>
            <a:r>
              <a:rPr lang="zh-CN" altLang="en-US" sz="26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帕斯卡裂桶实验</a:t>
            </a:r>
            <a:endParaRPr lang="zh-CN" altLang="en-US" sz="2600" b="1"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1" dur="30404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7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三、课堂小结</a:t>
            </a: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694690" y="3481705"/>
            <a:ext cx="1000760" cy="568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100" b="1">
                <a:latin typeface="华文楷体" panose="02010600040101010101" pitchFamily="2" charset="-122"/>
                <a:ea typeface="华文楷体" panose="02010600040101010101" pitchFamily="2" charset="-122"/>
              </a:rPr>
              <a:t>液体</a:t>
            </a:r>
          </a:p>
        </p:txBody>
      </p:sp>
      <p:grpSp>
        <p:nvGrpSpPr>
          <p:cNvPr id="8" name="组合 7"/>
          <p:cNvGrpSpPr/>
          <p:nvPr>
            <p:custDataLst>
              <p:tags r:id="rId3"/>
            </p:custDataLst>
          </p:nvPr>
        </p:nvGrpSpPr>
        <p:grpSpPr>
          <a:xfrm>
            <a:off x="1211580" y="2767330"/>
            <a:ext cx="1947545" cy="789940"/>
            <a:chOff x="1795" y="3594"/>
            <a:chExt cx="3067" cy="1244"/>
          </a:xfrm>
        </p:grpSpPr>
        <p:cxnSp>
          <p:nvCxnSpPr>
            <p:cNvPr id="4" name="直接箭头连接符 3"/>
            <p:cNvCxnSpPr/>
            <p:nvPr>
              <p:custDataLst>
                <p:tags r:id="rId21"/>
              </p:custDataLst>
            </p:nvPr>
          </p:nvCxnSpPr>
          <p:spPr>
            <a:xfrm flipV="1">
              <a:off x="2397" y="3925"/>
              <a:ext cx="1760" cy="913"/>
            </a:xfrm>
            <a:prstGeom prst="straightConnector1">
              <a:avLst/>
            </a:prstGeom>
            <a:ln>
              <a:solidFill>
                <a:srgbClr val="0070C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7" name="文本框 6"/>
            <p:cNvSpPr txBox="1"/>
            <p:nvPr>
              <p:custDataLst>
                <p:tags r:id="rId22"/>
              </p:custDataLst>
            </p:nvPr>
          </p:nvSpPr>
          <p:spPr>
            <a:xfrm rot="19980000">
              <a:off x="1795" y="3594"/>
              <a:ext cx="3067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受到重力</a:t>
              </a:r>
            </a:p>
          </p:txBody>
        </p:sp>
      </p:grpSp>
      <p:grpSp>
        <p:nvGrpSpPr>
          <p:cNvPr id="11" name="组合 10"/>
          <p:cNvGrpSpPr/>
          <p:nvPr>
            <p:custDataLst>
              <p:tags r:id="rId4"/>
            </p:custDataLst>
          </p:nvPr>
        </p:nvGrpSpPr>
        <p:grpSpPr>
          <a:xfrm>
            <a:off x="1225550" y="3986530"/>
            <a:ext cx="1720850" cy="668020"/>
            <a:chOff x="1817" y="5514"/>
            <a:chExt cx="2710" cy="1052"/>
          </a:xfrm>
        </p:grpSpPr>
        <p:cxnSp>
          <p:nvCxnSpPr>
            <p:cNvPr id="5" name="直接箭头连接符 4"/>
            <p:cNvCxnSpPr/>
            <p:nvPr>
              <p:custDataLst>
                <p:tags r:id="rId19"/>
              </p:custDataLst>
            </p:nvPr>
          </p:nvCxnSpPr>
          <p:spPr>
            <a:xfrm>
              <a:off x="2460" y="5514"/>
              <a:ext cx="1811" cy="567"/>
            </a:xfrm>
            <a:prstGeom prst="straightConnector1">
              <a:avLst/>
            </a:prstGeom>
            <a:ln>
              <a:solidFill>
                <a:srgbClr val="0070C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10" name="文本框 9"/>
            <p:cNvSpPr txBox="1"/>
            <p:nvPr>
              <p:custDataLst>
                <p:tags r:id="rId20"/>
              </p:custDataLst>
            </p:nvPr>
          </p:nvSpPr>
          <p:spPr>
            <a:xfrm rot="1200000">
              <a:off x="1817" y="5842"/>
              <a:ext cx="2710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l">
                <a:buClrTx/>
                <a:buSzTx/>
              </a:pPr>
              <a:r>
                <a:rPr lang="zh-CN" altLang="en-US" sz="2400" b="1">
                  <a:latin typeface="华文楷体" panose="02010600040101010101" pitchFamily="2" charset="-122"/>
                  <a:ea typeface="华文楷体" panose="02010600040101010101" pitchFamily="2" charset="-122"/>
                  <a:sym typeface="+mn-ea"/>
                </a:rPr>
                <a:t>具有流动性</a:t>
              </a:r>
            </a:p>
          </p:txBody>
        </p:sp>
      </p:grp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3157220" y="2689860"/>
            <a:ext cx="10985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buClrTx/>
              <a:buSzTx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底部</a:t>
            </a: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2783840" y="4201795"/>
            <a:ext cx="17995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buClrTx/>
              <a:buSzTx/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侧壁及内部</a:t>
            </a:r>
          </a:p>
        </p:txBody>
      </p:sp>
      <p:sp>
        <p:nvSpPr>
          <p:cNvPr id="14" name="右大括号 13"/>
          <p:cNvSpPr/>
          <p:nvPr>
            <p:custDataLst>
              <p:tags r:id="rId7"/>
            </p:custDataLst>
          </p:nvPr>
        </p:nvSpPr>
        <p:spPr>
          <a:xfrm>
            <a:off x="4579620" y="2834005"/>
            <a:ext cx="75565" cy="1656080"/>
          </a:xfrm>
          <a:prstGeom prst="rightBr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4799330" y="3337560"/>
            <a:ext cx="2082165" cy="654685"/>
          </a:xfrm>
          <a:prstGeom prst="rect">
            <a:avLst/>
          </a:prstGeom>
          <a:solidFill>
            <a:srgbClr val="BFC492"/>
          </a:solidFill>
        </p:spPr>
        <p:txBody>
          <a:bodyPr wrap="square" rtlCol="0">
            <a:noAutofit/>
          </a:bodyPr>
          <a:lstStyle/>
          <a:p>
            <a:pPr lvl="0" algn="l">
              <a:buClrTx/>
              <a:buSzTx/>
            </a:pPr>
            <a:r>
              <a:rPr lang="zh-CN" altLang="en-US" sz="36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液体压强</a:t>
            </a:r>
          </a:p>
        </p:txBody>
      </p:sp>
      <p:grpSp>
        <p:nvGrpSpPr>
          <p:cNvPr id="19" name="组合 10"/>
          <p:cNvGrpSpPr/>
          <p:nvPr>
            <p:custDataLst>
              <p:tags r:id="rId9"/>
            </p:custDataLst>
          </p:nvPr>
        </p:nvGrpSpPr>
        <p:grpSpPr>
          <a:xfrm>
            <a:off x="4799013" y="4057333"/>
            <a:ext cx="1978660" cy="877570"/>
            <a:chOff x="6572264" y="5357826"/>
            <a:chExt cx="1978674" cy="877576"/>
          </a:xfrm>
        </p:grpSpPr>
        <p:sp>
          <p:nvSpPr>
            <p:cNvPr id="20" name="圆角矩形 19"/>
            <p:cNvSpPr/>
            <p:nvPr>
              <p:custDataLst>
                <p:tags r:id="rId17"/>
              </p:custDataLst>
            </p:nvPr>
          </p:nvSpPr>
          <p:spPr>
            <a:xfrm>
              <a:off x="6572264" y="5357826"/>
              <a:ext cx="1978674" cy="877576"/>
            </a:xfrm>
            <a:prstGeom prst="roundRect">
              <a:avLst/>
            </a:prstGeom>
            <a:solidFill>
              <a:srgbClr val="D8ED25"/>
            </a:solidFill>
            <a:ln w="38100">
              <a:solidFill>
                <a:srgbClr val="D2E625"/>
              </a:solidFill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+mn-cs"/>
              </a:endParaRPr>
            </a:p>
          </p:txBody>
        </p:sp>
        <p:graphicFrame>
          <p:nvGraphicFramePr>
            <p:cNvPr id="39944" name="对象 6146"/>
            <p:cNvGraphicFramePr>
              <a:graphicFrameLocks noChangeAspect="1"/>
            </p:cNvGraphicFramePr>
            <p:nvPr>
              <p:custDataLst>
                <p:tags r:id="rId18"/>
              </p:custDataLst>
            </p:nvPr>
          </p:nvGraphicFramePr>
          <p:xfrm>
            <a:off x="6788165" y="5502607"/>
            <a:ext cx="1586876" cy="61595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24" imgW="546100" imgH="203200" progId="Equation.DSMT4">
                    <p:embed/>
                  </p:oleObj>
                </mc:Choice>
                <mc:Fallback>
                  <p:oleObj r:id="rId24" imgW="546100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5"/>
                        <a:stretch>
                          <a:fillRect/>
                        </a:stretch>
                      </p:blipFill>
                      <p:spPr>
                        <a:xfrm>
                          <a:off x="6788165" y="5502607"/>
                          <a:ext cx="1586876" cy="615954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2" name="组合 21"/>
          <p:cNvGrpSpPr/>
          <p:nvPr>
            <p:custDataLst>
              <p:tags r:id="rId10"/>
            </p:custDataLst>
          </p:nvPr>
        </p:nvGrpSpPr>
        <p:grpSpPr>
          <a:xfrm>
            <a:off x="6887845" y="3121660"/>
            <a:ext cx="1440180" cy="1045210"/>
            <a:chOff x="10734" y="4152"/>
            <a:chExt cx="2268" cy="1646"/>
          </a:xfrm>
        </p:grpSpPr>
        <p:cxnSp>
          <p:nvCxnSpPr>
            <p:cNvPr id="18" name="直接箭头连接符 17"/>
            <p:cNvCxnSpPr/>
            <p:nvPr>
              <p:custDataLst>
                <p:tags r:id="rId15"/>
              </p:custDataLst>
            </p:nvPr>
          </p:nvCxnSpPr>
          <p:spPr>
            <a:xfrm flipV="1">
              <a:off x="10734" y="4946"/>
              <a:ext cx="2268" cy="30"/>
            </a:xfrm>
            <a:prstGeom prst="straightConnector1">
              <a:avLst/>
            </a:prstGeom>
            <a:ln w="28575">
              <a:solidFill>
                <a:srgbClr val="BFC492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1" name="文本框 20"/>
            <p:cNvSpPr txBox="1"/>
            <p:nvPr>
              <p:custDataLst>
                <p:tags r:id="rId16"/>
              </p:custDataLst>
            </p:nvPr>
          </p:nvSpPr>
          <p:spPr>
            <a:xfrm>
              <a:off x="11074" y="4152"/>
              <a:ext cx="1850" cy="16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>
                <a:buClrTx/>
                <a:buSzTx/>
              </a:pPr>
              <a:r>
                <a:rPr lang="zh-CN" altLang="en-US" sz="31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影响</a:t>
              </a:r>
            </a:p>
            <a:p>
              <a:pPr algn="l">
                <a:buClrTx/>
                <a:buSzTx/>
              </a:pPr>
              <a:r>
                <a:rPr lang="zh-CN" altLang="en-US" sz="31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因素</a:t>
              </a:r>
            </a:p>
          </p:txBody>
        </p:sp>
      </p:grpSp>
      <p:sp>
        <p:nvSpPr>
          <p:cNvPr id="24" name="左大括号 23"/>
          <p:cNvSpPr/>
          <p:nvPr>
            <p:custDataLst>
              <p:tags r:id="rId11"/>
            </p:custDataLst>
          </p:nvPr>
        </p:nvSpPr>
        <p:spPr>
          <a:xfrm>
            <a:off x="8425180" y="2545715"/>
            <a:ext cx="75565" cy="2160270"/>
          </a:xfrm>
          <a:prstGeom prst="leftBrace">
            <a:avLst/>
          </a:prstGeom>
          <a:ln w="28575">
            <a:solidFill>
              <a:srgbClr val="BFC492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8615680" y="2545715"/>
            <a:ext cx="18999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液体深度</a:t>
            </a:r>
          </a:p>
        </p:txBody>
      </p:sp>
      <p:sp>
        <p:nvSpPr>
          <p:cNvPr id="26" name="文本框 25"/>
          <p:cNvSpPr txBox="1"/>
          <p:nvPr>
            <p:custDataLst>
              <p:tags r:id="rId13"/>
            </p:custDataLst>
          </p:nvPr>
        </p:nvSpPr>
        <p:spPr>
          <a:xfrm>
            <a:off x="8647430" y="4130040"/>
            <a:ext cx="18459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buClrTx/>
              <a:buSzTx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液体密度</a:t>
            </a:r>
          </a:p>
        </p:txBody>
      </p:sp>
      <p:pic>
        <p:nvPicPr>
          <p:cNvPr id="609" name="+9208.eps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7607877" y="814996"/>
            <a:ext cx="4260908" cy="139010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 animBg="1"/>
      <p:bldP spid="15" grpId="0" animBg="1"/>
      <p:bldP spid="24" grpId="0" animBg="1"/>
      <p:bldP spid="25" grpId="0"/>
      <p:bldP spid="2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文本框 26"/>
          <p:cNvSpPr txBox="1"/>
          <p:nvPr>
            <p:custDataLst>
              <p:tags r:id="rId1"/>
            </p:custDataLst>
          </p:nvPr>
        </p:nvSpPr>
        <p:spPr bwMode="auto">
          <a:xfrm>
            <a:off x="445135" y="981075"/>
            <a:ext cx="11344910" cy="176085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如图，容器中间用隔板分成左右两部分，隔板下部有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一圆孔用薄橡皮膜封闭,橡皮膜两侧压强不同时其形状为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一凹面。它可以用来做“探究液体压强是否跟深度、液体密度有关”的实验。</a:t>
            </a:r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 bwMode="auto">
          <a:xfrm>
            <a:off x="347345" y="2909570"/>
            <a:ext cx="11322685" cy="260731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(1) 若要检验“在同种液体中液体压强跟深度有关”这一结论，应该怎样实验?说出实验步骤和应该看到的现象。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(2)若要检验“在深度相同时液体压强跟密度有关”这一结论时，应该怎样实验?说出实验步骤和应该看到的现象。</a:t>
            </a:r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 bwMode="auto">
          <a:xfrm>
            <a:off x="237490" y="5445760"/>
            <a:ext cx="11358880" cy="93726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Wingdings" panose="05000000000000000000"/>
              </a:rPr>
              <a:t>在容器的左部分装入水，右部分装入相同深度的酒精，会看到橡皮膜凹向酒精的一侧。</a:t>
            </a: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 bwMode="auto">
          <a:xfrm>
            <a:off x="551180" y="3861435"/>
            <a:ext cx="11297920" cy="5143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Wingdings" panose="05000000000000000000"/>
              </a:rPr>
              <a:t>在容器的左、右两部分装入不同深度的水，会看到橡皮膜凹向深度小的一侧。</a:t>
            </a: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976391" y="188719"/>
            <a:ext cx="2010661" cy="202612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5" name="人补八18.EPS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3521" y="289"/>
            <a:ext cx="5209465" cy="1604963"/>
          </a:xfrm>
          <a:prstGeom prst="rect">
            <a:avLst/>
          </a:prstGeom>
        </p:spPr>
      </p:pic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 bwMode="auto">
          <a:xfrm>
            <a:off x="234950" y="1443990"/>
            <a:ext cx="11768455" cy="19837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1、在探究“影响液体内部压强大小的因素”的实验中: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(1)实验中液体压强的大小变化是通过比较U形管两侧液面________的变化来体现的；将探头放进盛水的容器中，探头的橡皮膜受到水的压强会向</a:t>
            </a:r>
            <a:r>
              <a:rPr lang="en-US" altLang="zh-CN" sz="2600" u="sng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　　　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(选填“内凹”或“外凸”)。 </a:t>
            </a: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8656746" y="2093052"/>
            <a:ext cx="110109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charset="0"/>
                <a:sym typeface="+mn-ea"/>
              </a:rPr>
              <a:t>高度差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方正书宋_GBK" charset="0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10024748" y="2452909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charset="0"/>
                <a:sym typeface="+mn-ea"/>
              </a:rPr>
              <a:t>内凹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方正书宋_GBK" charset="0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 bwMode="auto">
          <a:xfrm>
            <a:off x="47625" y="3501390"/>
            <a:ext cx="11956415" cy="64516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（2）通过比较C、D两个图,可得到结论:同一种液体的压强随______的增加而增大。 </a:t>
            </a:r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8904241" y="3501414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charset="0"/>
                <a:sym typeface="+mn-ea"/>
              </a:rPr>
              <a:t>深度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方正书宋_GBK" charset="0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 bwMode="auto">
          <a:xfrm>
            <a:off x="220345" y="4364990"/>
            <a:ext cx="11971655" cy="178371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(3)通过比较D、E两个图，可得到结论:在深度相同时，液体的_______越大，压强越大。          </a:t>
            </a:r>
          </a:p>
          <a:p>
            <a:pPr lvl="0" indent="-342265" algn="l">
              <a:lnSpc>
                <a:spcPts val="3300"/>
              </a:lnSpc>
              <a:spcBef>
                <a:spcPct val="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（4）通过比较A、B、C三个图，可得到结论：______________________________________________。 </a:t>
            </a: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695281" y="5589378"/>
            <a:ext cx="6754178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同一液体</a:t>
            </a:r>
            <a:r>
              <a:rPr 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同一深度</a:t>
            </a:r>
            <a:r>
              <a:rPr 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液体向各个方向的压强相等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9" name="文本框 18"/>
          <p:cNvSpPr txBox="1"/>
          <p:nvPr>
            <p:custDataLst>
              <p:tags r:id="rId10"/>
            </p:custDataLst>
          </p:nvPr>
        </p:nvSpPr>
        <p:spPr>
          <a:xfrm>
            <a:off x="9336533" y="429299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charset="0"/>
                <a:sym typeface="+mn-ea"/>
              </a:rPr>
              <a:t>密度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方正书宋_GBK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0" grpId="0"/>
      <p:bldP spid="1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3" name="矩形 1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9258" y="1340182"/>
            <a:ext cx="8884357" cy="425386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2、关于液体中a、b、c、d四点压强的说法中正确的是（    ）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A. a点的压强最大           B. b点的压强最大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C. c点的压强最大           D. d点的压强最大</a:t>
            </a:r>
          </a:p>
        </p:txBody>
      </p:sp>
      <p:sp>
        <p:nvSpPr>
          <p:cNvPr id="9" name="矩形 2"/>
          <p:cNvSpPr/>
          <p:nvPr>
            <p:custDataLst>
              <p:tags r:id="rId3"/>
            </p:custDataLst>
          </p:nvPr>
        </p:nvSpPr>
        <p:spPr>
          <a:xfrm>
            <a:off x="8832214" y="1196468"/>
            <a:ext cx="648122" cy="637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lnSpc>
                <a:spcPct val="150000"/>
              </a:lnSpc>
              <a:buClrTx/>
              <a:buSzTx/>
              <a:buFontTx/>
              <a:buNone/>
            </a:pPr>
            <a:r>
              <a:rPr lang="en-US" altLang="zh-CN" sz="28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B</a:t>
            </a:r>
          </a:p>
        </p:txBody>
      </p:sp>
      <p:pic>
        <p:nvPicPr>
          <p:cNvPr id="26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590" y="2078990"/>
            <a:ext cx="3032760" cy="17132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Picture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2280900" y="10896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 bwMode="auto">
          <a:xfrm>
            <a:off x="191135" y="1341120"/>
            <a:ext cx="11656695" cy="5143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3、如图甲所示，用微小压强计探究液体内部压强的特点。（ρ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盐水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&gt;ρ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水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）</a:t>
            </a: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 bwMode="auto">
          <a:xfrm>
            <a:off x="407045" y="2348906"/>
            <a:ext cx="8397990" cy="215836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(1)实验中，将液体内部的压强大小转换为用U形管两侧液面的_________来表示，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(2)为了使实验现象更明显，U形管中的液体最好用_______ （选填“有色”或“无色”）的。</a:t>
            </a: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5" cstate="print">
            <a:clrChange>
              <a:clrFrom>
                <a:srgbClr val="FFFDEA"/>
              </a:clrFrom>
              <a:clrTo>
                <a:srgbClr val="FFFDE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0153" y="2051448"/>
            <a:ext cx="2058561" cy="1941139"/>
          </a:xfrm>
          <a:prstGeom prst="rect">
            <a:avLst/>
          </a:prstGeom>
        </p:spPr>
      </p:pic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2204081" y="2709053"/>
            <a:ext cx="12496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zh-CN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高度差</a:t>
            </a: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947193" y="3788749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有色</a:t>
            </a:r>
          </a:p>
        </p:txBody>
      </p:sp>
      <p:sp>
        <p:nvSpPr>
          <p:cNvPr id="14" name="矩形 13"/>
          <p:cNvSpPr/>
          <p:nvPr>
            <p:custDataLst>
              <p:tags r:id="rId7"/>
            </p:custDataLst>
          </p:nvPr>
        </p:nvSpPr>
        <p:spPr>
          <a:xfrm>
            <a:off x="9802215" y="3894760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甲</a:t>
            </a:r>
            <a:endParaRPr lang="zh-CN" altLang="en-US"/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 bwMode="auto">
          <a:xfrm>
            <a:off x="407045" y="4491932"/>
            <a:ext cx="8056862" cy="178371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(3)将探头放在图乙所示液体内部的A 、B位置，观察到U形管两侧液面的高度差h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B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&gt; h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，经过多次实验观察到同样的现象，这说明同种液体内部的压强随__________的增加而增大。</a:t>
            </a:r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301270" y="5733383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深度</a:t>
            </a:r>
          </a:p>
        </p:txBody>
      </p:sp>
      <p:grpSp>
        <p:nvGrpSpPr>
          <p:cNvPr id="21" name="组合 20"/>
          <p:cNvGrpSpPr/>
          <p:nvPr>
            <p:custDataLst>
              <p:tags r:id="rId10"/>
            </p:custDataLst>
          </p:nvPr>
        </p:nvGrpSpPr>
        <p:grpSpPr>
          <a:xfrm>
            <a:off x="8561300" y="4483118"/>
            <a:ext cx="3448772" cy="2065585"/>
            <a:chOff x="8743228" y="4186497"/>
            <a:chExt cx="3448772" cy="2065585"/>
          </a:xfrm>
        </p:grpSpPr>
        <p:pic>
          <p:nvPicPr>
            <p:cNvPr id="16" name="图片 15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6">
              <a:clrChange>
                <a:clrFrom>
                  <a:srgbClr val="FFFDEA"/>
                </a:clrFrom>
                <a:clrTo>
                  <a:srgbClr val="FFFDEA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43228" y="4186497"/>
              <a:ext cx="3448772" cy="1807245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10318332" y="5797270"/>
              <a:ext cx="419100" cy="196472"/>
            </a:xfrm>
            <a:prstGeom prst="rect">
              <a:avLst/>
            </a:prstGeom>
          </p:spPr>
        </p:pic>
        <p:sp>
          <p:nvSpPr>
            <p:cNvPr id="19" name="矩形 18"/>
            <p:cNvSpPr/>
            <p:nvPr>
              <p:custDataLst>
                <p:tags r:id="rId13"/>
              </p:custDataLst>
            </p:nvPr>
          </p:nvSpPr>
          <p:spPr>
            <a:xfrm>
              <a:off x="10200252" y="5728862"/>
              <a:ext cx="543739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sz="2800">
                  <a:solidFill>
                    <a:prstClr val="black"/>
                  </a:solidFill>
                  <a:latin typeface="Times New Roman" panose="02020603050405020304" pitchFamily="18" charset="0"/>
                </a:rPr>
                <a:t>乙</a:t>
              </a:r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14" name="文本框 13"/>
          <p:cNvSpPr txBox="1"/>
          <p:nvPr>
            <p:custDataLst>
              <p:tags r:id="rId2"/>
            </p:custDataLst>
          </p:nvPr>
        </p:nvSpPr>
        <p:spPr bwMode="auto">
          <a:xfrm>
            <a:off x="551253" y="1917051"/>
            <a:ext cx="7533792" cy="365379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(4)将探头放在图乙所示液体内部等深的B、C位置，观察到U形管两侧液面的高度差h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C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___h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B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（选填“&lt;”“=”或“&gt;”）。这是为了研究液体压强与液体________的关系。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(5)由以上实验可知图乙所示液体内部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A、B、C、D四个位置压强最大的是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位置______。</a:t>
            </a:r>
          </a:p>
        </p:txBody>
      </p:sp>
      <p:grpSp>
        <p:nvGrpSpPr>
          <p:cNvPr id="15" name="组合 14"/>
          <p:cNvGrpSpPr/>
          <p:nvPr>
            <p:custDataLst>
              <p:tags r:id="rId3"/>
            </p:custDataLst>
          </p:nvPr>
        </p:nvGrpSpPr>
        <p:grpSpPr>
          <a:xfrm>
            <a:off x="7679434" y="2421307"/>
            <a:ext cx="4514467" cy="2587984"/>
            <a:chOff x="8743228" y="4186497"/>
            <a:chExt cx="3448772" cy="2068855"/>
          </a:xfrm>
        </p:grpSpPr>
        <p:pic>
          <p:nvPicPr>
            <p:cNvPr id="17" name="图片 16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11" cstate="print">
              <a:clrChange>
                <a:clrFrom>
                  <a:srgbClr val="FFFDEA"/>
                </a:clrFrom>
                <a:clrTo>
                  <a:srgbClr val="FFFDEA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43228" y="4186497"/>
              <a:ext cx="3448772" cy="1807245"/>
            </a:xfrm>
            <a:prstGeom prst="rect">
              <a:avLst/>
            </a:prstGeom>
          </p:spPr>
        </p:pic>
        <p:pic>
          <p:nvPicPr>
            <p:cNvPr id="21" name="图片 20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10318332" y="5797270"/>
              <a:ext cx="419100" cy="196472"/>
            </a:xfrm>
            <a:prstGeom prst="rect">
              <a:avLst/>
            </a:prstGeom>
          </p:spPr>
        </p:pic>
        <p:sp>
          <p:nvSpPr>
            <p:cNvPr id="22" name="矩形 21"/>
            <p:cNvSpPr/>
            <p:nvPr>
              <p:custDataLst>
                <p:tags r:id="rId9"/>
              </p:custDataLst>
            </p:nvPr>
          </p:nvSpPr>
          <p:spPr>
            <a:xfrm>
              <a:off x="10195744" y="5732132"/>
              <a:ext cx="543739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sz="2800">
                  <a:solidFill>
                    <a:prstClr val="black"/>
                  </a:solidFill>
                  <a:latin typeface="Times New Roman" panose="02020603050405020304" pitchFamily="18" charset="0"/>
                </a:rPr>
                <a:t>乙</a:t>
              </a:r>
              <a:endParaRPr lang="zh-CN" altLang="en-US"/>
            </a:p>
          </p:txBody>
        </p:sp>
      </p:grpSp>
      <p:sp>
        <p:nvSpPr>
          <p:cNvPr id="23" name="矩形 22"/>
          <p:cNvSpPr/>
          <p:nvPr>
            <p:custDataLst>
              <p:tags r:id="rId4"/>
            </p:custDataLst>
          </p:nvPr>
        </p:nvSpPr>
        <p:spPr>
          <a:xfrm>
            <a:off x="6004838" y="2345818"/>
            <a:ext cx="3606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&gt;</a:t>
            </a:r>
          </a:p>
        </p:txBody>
      </p:sp>
      <p:sp>
        <p:nvSpPr>
          <p:cNvPr id="26" name="矩形 25"/>
          <p:cNvSpPr/>
          <p:nvPr>
            <p:custDataLst>
              <p:tags r:id="rId5"/>
            </p:custDataLst>
          </p:nvPr>
        </p:nvSpPr>
        <p:spPr>
          <a:xfrm>
            <a:off x="1467816" y="4938171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i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D</a:t>
            </a:r>
          </a:p>
        </p:txBody>
      </p:sp>
      <p:sp>
        <p:nvSpPr>
          <p:cNvPr id="27" name="矩形 26"/>
          <p:cNvSpPr/>
          <p:nvPr>
            <p:custDataLst>
              <p:tags r:id="rId6"/>
            </p:custDataLst>
          </p:nvPr>
        </p:nvSpPr>
        <p:spPr>
          <a:xfrm>
            <a:off x="1324283" y="3138181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密</a:t>
            </a:r>
            <a:r>
              <a:rPr lang="zh-CN" altLang="zh-CN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度</a:t>
            </a:r>
            <a:endParaRPr lang="zh-CN" altLang="en-US" sz="28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6" grpId="0"/>
      <p:bldP spid="2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grpSp>
        <p:nvGrpSpPr>
          <p:cNvPr id="89091" name="组合 89090"/>
          <p:cNvGrpSpPr/>
          <p:nvPr>
            <p:custDataLst>
              <p:tags r:id="rId2"/>
            </p:custDataLst>
          </p:nvPr>
        </p:nvGrpSpPr>
        <p:grpSpPr>
          <a:xfrm>
            <a:off x="8328025" y="2221283"/>
            <a:ext cx="685800" cy="3151584"/>
            <a:chOff x="768" y="1008"/>
            <a:chExt cx="576" cy="2647"/>
          </a:xfrm>
        </p:grpSpPr>
        <p:grpSp>
          <p:nvGrpSpPr>
            <p:cNvPr id="89092" name="组合 89091"/>
            <p:cNvGrpSpPr/>
            <p:nvPr>
              <p:custDataLst>
                <p:tags r:id="rId30"/>
              </p:custDataLst>
            </p:nvPr>
          </p:nvGrpSpPr>
          <p:grpSpPr>
            <a:xfrm>
              <a:off x="768" y="1632"/>
              <a:ext cx="576" cy="2023"/>
              <a:chOff x="336" y="399"/>
              <a:chExt cx="672" cy="2743"/>
            </a:xfrm>
          </p:grpSpPr>
          <p:sp>
            <p:nvSpPr>
              <p:cNvPr id="89093" name="任意多边形 89092"/>
              <p:cNvSpPr/>
              <p:nvPr>
                <p:custDataLst>
                  <p:tags r:id="rId32"/>
                </p:custDataLst>
              </p:nvPr>
            </p:nvSpPr>
            <p:spPr>
              <a:xfrm>
                <a:off x="336" y="2902"/>
                <a:ext cx="672" cy="240"/>
              </a:xfrm>
              <a:custGeom>
                <a:avLst/>
                <a:gdLst/>
                <a:ahLst/>
                <a:cxnLst/>
                <a:rect l="0" t="0" r="0" b="0"/>
                <a:pathLst>
                  <a:path w="672" h="192">
                    <a:moveTo>
                      <a:pt x="0" y="0"/>
                    </a:moveTo>
                    <a:cubicBezTo>
                      <a:pt x="44" y="56"/>
                      <a:pt x="88" y="112"/>
                      <a:pt x="144" y="144"/>
                    </a:cubicBezTo>
                    <a:cubicBezTo>
                      <a:pt x="200" y="176"/>
                      <a:pt x="272" y="192"/>
                      <a:pt x="336" y="192"/>
                    </a:cubicBezTo>
                    <a:cubicBezTo>
                      <a:pt x="400" y="192"/>
                      <a:pt x="472" y="176"/>
                      <a:pt x="528" y="144"/>
                    </a:cubicBezTo>
                    <a:cubicBezTo>
                      <a:pt x="584" y="112"/>
                      <a:pt x="628" y="56"/>
                      <a:pt x="672" y="0"/>
                    </a:cubicBezTo>
                  </a:path>
                </a:pathLst>
              </a:custGeom>
              <a:solidFill>
                <a:srgbClr val="CCECFF">
                  <a:alpha val="100000"/>
                </a:srgbClr>
              </a:solidFill>
              <a:ln w="9525" cap="flat" cmpd="sng">
                <a:solidFill>
                  <a:sysClr val="windowText" lastClr="000000">
                    <a:alpha val="100000"/>
                  </a:sys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zh-CN" altLang="en-US" sz="1350" i="1"/>
              </a:p>
            </p:txBody>
          </p:sp>
          <p:sp>
            <p:nvSpPr>
              <p:cNvPr id="89094" name="任意多边形 89093"/>
              <p:cNvSpPr/>
              <p:nvPr>
                <p:custDataLst>
                  <p:tags r:id="rId33"/>
                </p:custDataLst>
              </p:nvPr>
            </p:nvSpPr>
            <p:spPr>
              <a:xfrm>
                <a:off x="336" y="399"/>
                <a:ext cx="672" cy="2496"/>
              </a:xfrm>
              <a:custGeom>
                <a:avLst/>
                <a:gdLst/>
                <a:ahLst/>
                <a:cxnLst/>
                <a:rect l="0" t="0" r="0" b="0"/>
                <a:pathLst>
                  <a:path w="672" h="2496">
                    <a:moveTo>
                      <a:pt x="672" y="2496"/>
                    </a:moveTo>
                    <a:lnTo>
                      <a:pt x="672" y="0"/>
                    </a:lnTo>
                    <a:lnTo>
                      <a:pt x="0" y="0"/>
                    </a:lnTo>
                    <a:lnTo>
                      <a:pt x="0" y="2496"/>
                    </a:lnTo>
                  </a:path>
                </a:pathLst>
              </a:custGeom>
              <a:solidFill>
                <a:srgbClr val="CCECFF">
                  <a:alpha val="100000"/>
                </a:srgbClr>
              </a:solidFill>
              <a:ln w="9525" cap="flat" cmpd="sng">
                <a:solidFill>
                  <a:sysClr val="windowText" lastClr="000000">
                    <a:alpha val="100000"/>
                  </a:sys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zh-CN" altLang="en-US" sz="1350" i="1"/>
              </a:p>
            </p:txBody>
          </p:sp>
        </p:grpSp>
        <p:sp>
          <p:nvSpPr>
            <p:cNvPr id="89095" name="矩形 89094"/>
            <p:cNvSpPr/>
            <p:nvPr>
              <p:custDataLst>
                <p:tags r:id="rId31"/>
              </p:custDataLst>
            </p:nvPr>
          </p:nvSpPr>
          <p:spPr>
            <a:xfrm>
              <a:off x="768" y="1008"/>
              <a:ext cx="576" cy="624"/>
            </a:xfrm>
            <a:prstGeom prst="rect">
              <a:avLst/>
            </a:prstGeom>
            <a:solidFill>
              <a:srgbClr val="FFFFFF"/>
            </a:solidFill>
            <a:ln w="9525" cap="flat" cmpd="sng">
              <a:solidFill>
                <a:sysClr val="windowText" lastClr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zh-CN" altLang="en-US" sz="1350" i="1"/>
            </a:p>
          </p:txBody>
        </p:sp>
      </p:grpSp>
      <p:grpSp>
        <p:nvGrpSpPr>
          <p:cNvPr id="89096" name="组合 89095"/>
          <p:cNvGrpSpPr/>
          <p:nvPr>
            <p:custDataLst>
              <p:tags r:id="rId3"/>
            </p:custDataLst>
          </p:nvPr>
        </p:nvGrpSpPr>
        <p:grpSpPr>
          <a:xfrm>
            <a:off x="8194914" y="2707772"/>
            <a:ext cx="2505075" cy="2636044"/>
            <a:chOff x="2086" y="1408"/>
            <a:chExt cx="2104" cy="2214"/>
          </a:xfrm>
        </p:grpSpPr>
        <p:grpSp>
          <p:nvGrpSpPr>
            <p:cNvPr id="89097" name="组合 89096"/>
            <p:cNvGrpSpPr/>
            <p:nvPr>
              <p:custDataLst>
                <p:tags r:id="rId25"/>
              </p:custDataLst>
            </p:nvPr>
          </p:nvGrpSpPr>
          <p:grpSpPr>
            <a:xfrm>
              <a:off x="2086" y="1408"/>
              <a:ext cx="2104" cy="2214"/>
              <a:chOff x="2880" y="1408"/>
              <a:chExt cx="2104" cy="2214"/>
            </a:xfrm>
          </p:grpSpPr>
          <p:sp>
            <p:nvSpPr>
              <p:cNvPr id="89101" name="任意多边形 89100"/>
              <p:cNvSpPr/>
              <p:nvPr>
                <p:custDataLst>
                  <p:tags r:id="rId27"/>
                </p:custDataLst>
              </p:nvPr>
            </p:nvSpPr>
            <p:spPr>
              <a:xfrm>
                <a:off x="3962" y="1408"/>
                <a:ext cx="1022" cy="736"/>
              </a:xfrm>
              <a:custGeom>
                <a:avLst/>
                <a:gdLst/>
                <a:ahLst/>
                <a:cxnLst/>
                <a:rect l="0" t="0" r="0" b="0"/>
                <a:pathLst>
                  <a:path w="1005" h="720">
                    <a:moveTo>
                      <a:pt x="0" y="672"/>
                    </a:moveTo>
                    <a:lnTo>
                      <a:pt x="576" y="0"/>
                    </a:lnTo>
                    <a:lnTo>
                      <a:pt x="1008" y="384"/>
                    </a:lnTo>
                    <a:lnTo>
                      <a:pt x="720" y="720"/>
                    </a:lnTo>
                  </a:path>
                </a:pathLst>
              </a:custGeom>
              <a:solidFill>
                <a:srgbClr val="FFFFFF">
                  <a:alpha val="100000"/>
                </a:srgbClr>
              </a:solidFill>
              <a:ln w="9525" cap="flat" cmpd="sng">
                <a:solidFill>
                  <a:sysClr val="windowText" lastClr="000000">
                    <a:alpha val="100000"/>
                  </a:sys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zh-CN" altLang="en-US" sz="1350" i="1"/>
              </a:p>
            </p:txBody>
          </p:sp>
          <p:sp>
            <p:nvSpPr>
              <p:cNvPr id="89098" name="任意多边形 89097"/>
              <p:cNvSpPr/>
              <p:nvPr>
                <p:custDataLst>
                  <p:tags r:id="rId28"/>
                </p:custDataLst>
              </p:nvPr>
            </p:nvSpPr>
            <p:spPr>
              <a:xfrm rot="2345935">
                <a:off x="2880" y="3426"/>
                <a:ext cx="576" cy="177"/>
              </a:xfrm>
              <a:custGeom>
                <a:avLst/>
                <a:gdLst/>
                <a:ahLst/>
                <a:cxnLst/>
                <a:rect l="0" t="0" r="0" b="0"/>
                <a:pathLst>
                  <a:path w="672" h="192">
                    <a:moveTo>
                      <a:pt x="0" y="0"/>
                    </a:moveTo>
                    <a:cubicBezTo>
                      <a:pt x="44" y="56"/>
                      <a:pt x="88" y="112"/>
                      <a:pt x="144" y="144"/>
                    </a:cubicBezTo>
                    <a:cubicBezTo>
                      <a:pt x="200" y="176"/>
                      <a:pt x="272" y="192"/>
                      <a:pt x="336" y="192"/>
                    </a:cubicBezTo>
                    <a:cubicBezTo>
                      <a:pt x="400" y="192"/>
                      <a:pt x="472" y="176"/>
                      <a:pt x="528" y="144"/>
                    </a:cubicBezTo>
                    <a:cubicBezTo>
                      <a:pt x="584" y="112"/>
                      <a:pt x="628" y="56"/>
                      <a:pt x="672" y="0"/>
                    </a:cubicBezTo>
                  </a:path>
                </a:pathLst>
              </a:custGeom>
              <a:solidFill>
                <a:srgbClr val="CCECFF">
                  <a:alpha val="100000"/>
                </a:srgbClr>
              </a:solidFill>
              <a:ln w="9525" cap="flat" cmpd="sng">
                <a:solidFill>
                  <a:sysClr val="windowText" lastClr="000000">
                    <a:alpha val="100000"/>
                  </a:sys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zh-CN" altLang="en-US" sz="1350" i="1"/>
              </a:p>
            </p:txBody>
          </p:sp>
          <p:sp>
            <p:nvSpPr>
              <p:cNvPr id="89100" name="任意多边形 89099"/>
              <p:cNvSpPr/>
              <p:nvPr>
                <p:custDataLst>
                  <p:tags r:id="rId29"/>
                </p:custDataLst>
              </p:nvPr>
            </p:nvSpPr>
            <p:spPr>
              <a:xfrm>
                <a:off x="3002" y="2038"/>
                <a:ext cx="1776" cy="1584"/>
              </a:xfrm>
              <a:custGeom>
                <a:avLst/>
                <a:gdLst/>
                <a:ahLst/>
                <a:cxnLst/>
                <a:rect l="0" t="0" r="0" b="0"/>
                <a:pathLst>
                  <a:path w="1775" h="1584">
                    <a:moveTo>
                      <a:pt x="432" y="1584"/>
                    </a:moveTo>
                    <a:lnTo>
                      <a:pt x="1776" y="0"/>
                    </a:lnTo>
                    <a:lnTo>
                      <a:pt x="1008" y="0"/>
                    </a:lnTo>
                    <a:lnTo>
                      <a:pt x="0" y="1248"/>
                    </a:lnTo>
                  </a:path>
                </a:pathLst>
              </a:custGeom>
              <a:solidFill>
                <a:srgbClr val="CCECFF">
                  <a:alpha val="100000"/>
                </a:srgbClr>
              </a:solidFill>
              <a:ln w="9525" cap="flat" cmpd="sng">
                <a:solidFill>
                  <a:sysClr val="windowText" lastClr="000000">
                    <a:alpha val="100000"/>
                  </a:sys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zh-CN" altLang="en-US" sz="1350" i="1"/>
              </a:p>
            </p:txBody>
          </p:sp>
        </p:grpSp>
        <p:sp>
          <p:nvSpPr>
            <p:cNvPr id="89102" name="直接连接符 89101"/>
            <p:cNvSpPr/>
            <p:nvPr>
              <p:custDataLst>
                <p:tags r:id="rId26"/>
              </p:custDataLst>
            </p:nvPr>
          </p:nvSpPr>
          <p:spPr>
            <a:xfrm>
              <a:off x="3216" y="2038"/>
              <a:ext cx="768" cy="0"/>
            </a:xfrm>
            <a:prstGeom prst="line">
              <a:avLst/>
            </a:prstGeom>
            <a:ln w="9525" cap="flat" cmpd="sng">
              <a:solidFill>
                <a:sysClr val="windowText" lastClr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/>
            <a:p>
              <a:endParaRPr/>
            </a:p>
          </p:txBody>
        </p:sp>
      </p:grpSp>
      <p:sp>
        <p:nvSpPr>
          <p:cNvPr id="89103" name="文本框 89102"/>
          <p:cNvSpPr txBox="1"/>
          <p:nvPr>
            <p:custDataLst>
              <p:tags r:id="rId4"/>
            </p:custDataLst>
          </p:nvPr>
        </p:nvSpPr>
        <p:spPr bwMode="auto">
          <a:xfrm>
            <a:off x="839787" y="1628787"/>
            <a:ext cx="8657749" cy="218376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4、如图所示，试管中装一些水，当试管倾斜时，水在试管底部产生的压强比竖直时将 (     ) 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A．变大             B．变小          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C．不变            D．无法比较</a:t>
            </a:r>
          </a:p>
        </p:txBody>
      </p:sp>
      <p:grpSp>
        <p:nvGrpSpPr>
          <p:cNvPr id="89104" name="组合 89103"/>
          <p:cNvGrpSpPr/>
          <p:nvPr>
            <p:custDataLst>
              <p:tags r:id="rId5"/>
            </p:custDataLst>
          </p:nvPr>
        </p:nvGrpSpPr>
        <p:grpSpPr>
          <a:xfrm>
            <a:off x="7700566" y="2969948"/>
            <a:ext cx="713184" cy="2362200"/>
            <a:chOff x="1609" y="1968"/>
            <a:chExt cx="599" cy="1984"/>
          </a:xfrm>
        </p:grpSpPr>
        <p:sp>
          <p:nvSpPr>
            <p:cNvPr id="89105" name="直接连接符 89104"/>
            <p:cNvSpPr/>
            <p:nvPr>
              <p:custDataLst>
                <p:tags r:id="rId21"/>
              </p:custDataLst>
            </p:nvPr>
          </p:nvSpPr>
          <p:spPr>
            <a:xfrm flipH="1">
              <a:off x="1680" y="1968"/>
              <a:ext cx="480" cy="0"/>
            </a:xfrm>
            <a:prstGeom prst="line">
              <a:avLst/>
            </a:prstGeom>
            <a:ln w="38100" cap="flat" cmpd="sng">
              <a:solidFill>
                <a:sysClr val="windowText" lastClr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/>
            <a:p>
              <a:endParaRPr/>
            </a:p>
          </p:txBody>
        </p:sp>
        <p:sp>
          <p:nvSpPr>
            <p:cNvPr id="89106" name="直接连接符 89105"/>
            <p:cNvSpPr/>
            <p:nvPr>
              <p:custDataLst>
                <p:tags r:id="rId22"/>
              </p:custDataLst>
            </p:nvPr>
          </p:nvSpPr>
          <p:spPr>
            <a:xfrm>
              <a:off x="1728" y="3952"/>
              <a:ext cx="480" cy="0"/>
            </a:xfrm>
            <a:prstGeom prst="line">
              <a:avLst/>
            </a:prstGeom>
            <a:ln w="38100" cap="flat" cmpd="sng">
              <a:solidFill>
                <a:sysClr val="windowText" lastClr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/>
            <a:p>
              <a:endParaRPr/>
            </a:p>
          </p:txBody>
        </p:sp>
        <p:sp>
          <p:nvSpPr>
            <p:cNvPr id="89107" name="直接连接符 89106"/>
            <p:cNvSpPr/>
            <p:nvPr>
              <p:custDataLst>
                <p:tags r:id="rId23"/>
              </p:custDataLst>
            </p:nvPr>
          </p:nvSpPr>
          <p:spPr>
            <a:xfrm flipH="1">
              <a:off x="1968" y="1968"/>
              <a:ext cx="0" cy="1984"/>
            </a:xfrm>
            <a:prstGeom prst="line">
              <a:avLst/>
            </a:prstGeom>
            <a:ln w="38100" cap="flat" cmpd="sng">
              <a:solidFill>
                <a:sysClr val="windowText" lastClr="000000"/>
              </a:solidFill>
              <a:prstDash val="solid"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/>
            </a:p>
          </p:txBody>
        </p:sp>
        <p:sp>
          <p:nvSpPr>
            <p:cNvPr id="89108" name="文本框 89107"/>
            <p:cNvSpPr txBox="1"/>
            <p:nvPr>
              <p:custDataLst>
                <p:tags r:id="rId24"/>
              </p:custDataLst>
            </p:nvPr>
          </p:nvSpPr>
          <p:spPr>
            <a:xfrm>
              <a:off x="1609" y="2695"/>
              <a:ext cx="314" cy="465"/>
            </a:xfrm>
            <a:prstGeom prst="rect">
              <a:avLst/>
            </a:prstGeom>
            <a:noFill/>
            <a:ln w="38100" cap="flat" cmpd="sng">
              <a:noFill/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US" altLang="en-US" sz="3000" i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</a:p>
          </p:txBody>
        </p:sp>
      </p:grpSp>
      <p:grpSp>
        <p:nvGrpSpPr>
          <p:cNvPr id="89109" name="组合 89108"/>
          <p:cNvGrpSpPr/>
          <p:nvPr>
            <p:custDataLst>
              <p:tags r:id="rId6"/>
            </p:custDataLst>
          </p:nvPr>
        </p:nvGrpSpPr>
        <p:grpSpPr>
          <a:xfrm>
            <a:off x="8226822" y="3190214"/>
            <a:ext cx="1116806" cy="2400300"/>
            <a:chOff x="2105" y="2142"/>
            <a:chExt cx="938" cy="2016"/>
          </a:xfrm>
        </p:grpSpPr>
        <p:sp>
          <p:nvSpPr>
            <p:cNvPr id="89110" name="直接连接符 89109"/>
            <p:cNvSpPr/>
            <p:nvPr>
              <p:custDataLst>
                <p:tags r:id="rId17"/>
              </p:custDataLst>
            </p:nvPr>
          </p:nvSpPr>
          <p:spPr>
            <a:xfrm rot="2295682">
              <a:off x="2105" y="3942"/>
              <a:ext cx="480" cy="0"/>
            </a:xfrm>
            <a:prstGeom prst="line">
              <a:avLst/>
            </a:prstGeom>
            <a:ln w="19050" cap="flat" cmpd="sng">
              <a:solidFill>
                <a:sysClr val="windowText" lastClr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/>
            <a:p>
              <a:endParaRPr/>
            </a:p>
          </p:txBody>
        </p:sp>
        <p:grpSp>
          <p:nvGrpSpPr>
            <p:cNvPr id="89111" name="组合 89110"/>
            <p:cNvGrpSpPr/>
            <p:nvPr>
              <p:custDataLst>
                <p:tags r:id="rId18"/>
              </p:custDataLst>
            </p:nvPr>
          </p:nvGrpSpPr>
          <p:grpSpPr>
            <a:xfrm>
              <a:off x="2729" y="2142"/>
              <a:ext cx="314" cy="2016"/>
              <a:chOff x="2729" y="2142"/>
              <a:chExt cx="314" cy="2016"/>
            </a:xfrm>
          </p:grpSpPr>
          <p:sp>
            <p:nvSpPr>
              <p:cNvPr id="89112" name="直接连接符 89111"/>
              <p:cNvSpPr/>
              <p:nvPr>
                <p:custDataLst>
                  <p:tags r:id="rId19"/>
                </p:custDataLst>
              </p:nvPr>
            </p:nvSpPr>
            <p:spPr>
              <a:xfrm rot="2295682" flipH="1">
                <a:off x="2969" y="2142"/>
                <a:ext cx="0" cy="2016"/>
              </a:xfrm>
              <a:prstGeom prst="line">
                <a:avLst/>
              </a:prstGeom>
              <a:ln w="19050" cap="flat" cmpd="sng">
                <a:solidFill>
                  <a:srgbClr val="FF0000"/>
                </a:solidFill>
                <a:prstDash val="solid"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/>
              </a:p>
            </p:txBody>
          </p:sp>
          <p:sp>
            <p:nvSpPr>
              <p:cNvPr id="89113" name="文本框 89112"/>
              <p:cNvSpPr txBox="1"/>
              <p:nvPr>
                <p:custDataLst>
                  <p:tags r:id="rId20"/>
                </p:custDataLst>
              </p:nvPr>
            </p:nvSpPr>
            <p:spPr>
              <a:xfrm rot="2295682">
                <a:off x="2729" y="2755"/>
                <a:ext cx="314" cy="46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ctr">
                <a:spAutoFit/>
              </a:bodyPr>
              <a:lstStyle/>
              <a:p>
                <a:pPr algn="ctr"/>
                <a:r>
                  <a:rPr lang="en-US" altLang="en-US" sz="3000" i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h</a:t>
                </a:r>
              </a:p>
            </p:txBody>
          </p:sp>
        </p:grpSp>
      </p:grpSp>
      <p:grpSp>
        <p:nvGrpSpPr>
          <p:cNvPr id="89114" name="组合 89113"/>
          <p:cNvGrpSpPr/>
          <p:nvPr>
            <p:custDataLst>
              <p:tags r:id="rId7"/>
            </p:custDataLst>
          </p:nvPr>
        </p:nvGrpSpPr>
        <p:grpSpPr>
          <a:xfrm>
            <a:off x="9541272" y="3427148"/>
            <a:ext cx="914401" cy="1943100"/>
            <a:chOff x="3202" y="2352"/>
            <a:chExt cx="768" cy="1632"/>
          </a:xfrm>
        </p:grpSpPr>
        <p:sp>
          <p:nvSpPr>
            <p:cNvPr id="89115" name="直接连接符 89114"/>
            <p:cNvSpPr/>
            <p:nvPr>
              <p:custDataLst>
                <p:tags r:id="rId12"/>
              </p:custDataLst>
            </p:nvPr>
          </p:nvSpPr>
          <p:spPr>
            <a:xfrm>
              <a:off x="3360" y="3984"/>
              <a:ext cx="480" cy="0"/>
            </a:xfrm>
            <a:prstGeom prst="line">
              <a:avLst/>
            </a:prstGeom>
            <a:ln w="19050" cap="flat" cmpd="sng">
              <a:solidFill>
                <a:sysClr val="windowText" lastClr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/>
            <a:p>
              <a:endParaRPr/>
            </a:p>
          </p:txBody>
        </p:sp>
        <p:grpSp>
          <p:nvGrpSpPr>
            <p:cNvPr id="89116" name="组合 89115"/>
            <p:cNvGrpSpPr/>
            <p:nvPr>
              <p:custDataLst>
                <p:tags r:id="rId13"/>
              </p:custDataLst>
            </p:nvPr>
          </p:nvGrpSpPr>
          <p:grpSpPr>
            <a:xfrm>
              <a:off x="3202" y="2352"/>
              <a:ext cx="768" cy="1632"/>
              <a:chOff x="3675" y="2352"/>
              <a:chExt cx="768" cy="1632"/>
            </a:xfrm>
          </p:grpSpPr>
          <p:sp>
            <p:nvSpPr>
              <p:cNvPr id="89117" name="直接连接符 89116"/>
              <p:cNvSpPr/>
              <p:nvPr>
                <p:custDataLst>
                  <p:tags r:id="rId14"/>
                </p:custDataLst>
              </p:nvPr>
            </p:nvSpPr>
            <p:spPr>
              <a:xfrm flipH="1">
                <a:off x="3675" y="2384"/>
                <a:ext cx="768" cy="1"/>
              </a:xfrm>
              <a:prstGeom prst="line">
                <a:avLst/>
              </a:prstGeom>
              <a:ln w="38100" cap="flat" cmpd="sng">
                <a:solidFill>
                  <a:sysClr val="windowText" lastClr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/>
              </a:p>
            </p:txBody>
          </p:sp>
          <p:sp>
            <p:nvSpPr>
              <p:cNvPr id="89118" name="直接连接符 89117"/>
              <p:cNvSpPr/>
              <p:nvPr>
                <p:custDataLst>
                  <p:tags r:id="rId15"/>
                </p:custDataLst>
              </p:nvPr>
            </p:nvSpPr>
            <p:spPr>
              <a:xfrm flipH="1">
                <a:off x="4084" y="2352"/>
                <a:ext cx="0" cy="1632"/>
              </a:xfrm>
              <a:prstGeom prst="line">
                <a:avLst/>
              </a:prstGeom>
              <a:ln w="57150" cap="flat" cmpd="sng">
                <a:solidFill>
                  <a:sysClr val="windowText" lastClr="000000"/>
                </a:solidFill>
                <a:prstDash val="solid"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/>
              </a:p>
            </p:txBody>
          </p:sp>
          <p:sp>
            <p:nvSpPr>
              <p:cNvPr id="89119" name="文本框 89118"/>
              <p:cNvSpPr txBox="1"/>
              <p:nvPr>
                <p:custDataLst>
                  <p:tags r:id="rId16"/>
                </p:custDataLst>
              </p:nvPr>
            </p:nvSpPr>
            <p:spPr>
              <a:xfrm>
                <a:off x="3690" y="2896"/>
                <a:ext cx="385" cy="465"/>
              </a:xfrm>
              <a:prstGeom prst="rect">
                <a:avLst/>
              </a:prstGeom>
              <a:noFill/>
              <a:ln w="9525" cap="flat" cmpd="sng">
                <a:noFill/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pPr algn="ctr"/>
                <a:r>
                  <a:rPr lang="en-US" altLang="en-US" sz="3000" i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H</a:t>
                </a:r>
              </a:p>
            </p:txBody>
          </p:sp>
        </p:grpSp>
      </p:grpSp>
      <p:sp>
        <p:nvSpPr>
          <p:cNvPr id="89120" name="文本框 89119"/>
          <p:cNvSpPr txBox="1"/>
          <p:nvPr>
            <p:custDataLst>
              <p:tags r:id="rId8"/>
            </p:custDataLst>
          </p:nvPr>
        </p:nvSpPr>
        <p:spPr>
          <a:xfrm>
            <a:off x="6139855" y="4330039"/>
            <a:ext cx="1651000" cy="598805"/>
          </a:xfrm>
          <a:prstGeom prst="rect">
            <a:avLst/>
          </a:prstGeom>
          <a:solidFill>
            <a:srgbClr val="FFFF99"/>
          </a:solidFill>
          <a:ln w="9525">
            <a:noFill/>
          </a:ln>
        </p:spPr>
        <p:txBody>
          <a:bodyPr wrap="none" anchor="ctr">
            <a:spAutoFit/>
          </a:bodyPr>
          <a:lstStyle/>
          <a:p>
            <a:pPr algn="ctr"/>
            <a:r>
              <a:rPr lang="en-US" altLang="zh-CN" sz="33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</a:t>
            </a:r>
            <a:r>
              <a:rPr lang="en-US" altLang="zh-CN" sz="3300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 </a:t>
            </a:r>
            <a:r>
              <a:rPr lang="zh-CN" altLang="en-US" sz="33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＝</a:t>
            </a:r>
            <a:r>
              <a:rPr lang="en-US" altLang="zh-CN" sz="3300" b="1" i="1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ρ</a:t>
            </a:r>
            <a:r>
              <a:rPr lang="en-US" altLang="zh-CN" sz="3300" i="1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gh</a:t>
            </a:r>
            <a:endParaRPr lang="en-US" altLang="zh-CN" sz="3300" i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9121" name="文本框 89120"/>
          <p:cNvSpPr txBox="1"/>
          <p:nvPr>
            <p:custDataLst>
              <p:tags r:id="rId9"/>
            </p:custDataLst>
          </p:nvPr>
        </p:nvSpPr>
        <p:spPr>
          <a:xfrm>
            <a:off x="10380782" y="4306702"/>
            <a:ext cx="1676400" cy="598805"/>
          </a:xfrm>
          <a:prstGeom prst="rect">
            <a:avLst/>
          </a:prstGeom>
          <a:solidFill>
            <a:srgbClr val="FFFF99"/>
          </a:solidFill>
          <a:ln w="9525">
            <a:noFill/>
          </a:ln>
        </p:spPr>
        <p:txBody>
          <a:bodyPr wrap="none" anchor="ctr">
            <a:spAutoFit/>
          </a:bodyPr>
          <a:lstStyle/>
          <a:p>
            <a:pPr algn="ctr"/>
            <a:r>
              <a:rPr lang="en-US" altLang="zh-CN" sz="33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</a:t>
            </a:r>
            <a:r>
              <a:rPr lang="en-US" altLang="zh-CN" sz="3300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33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＝</a:t>
            </a:r>
            <a:r>
              <a:rPr lang="en-US" altLang="zh-CN" sz="3300" b="1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ρ</a:t>
            </a:r>
            <a:r>
              <a:rPr lang="en-US" altLang="zh-CN" sz="33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gH</a:t>
            </a:r>
            <a:r>
              <a:rPr lang="en-US" altLang="zh-CN" sz="33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89122" name="文本框 89121"/>
          <p:cNvSpPr txBox="1"/>
          <p:nvPr>
            <p:custDataLst>
              <p:tags r:id="rId10"/>
            </p:custDataLst>
          </p:nvPr>
        </p:nvSpPr>
        <p:spPr>
          <a:xfrm rot="863">
            <a:off x="8051086" y="3429371"/>
            <a:ext cx="1758553" cy="2399665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/>
          <a:p>
            <a:pPr algn="ctr"/>
            <a:r>
              <a:rPr lang="en-US" altLang="zh-CN" sz="150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&gt;</a:t>
            </a:r>
          </a:p>
        </p:txBody>
      </p:sp>
      <p:sp>
        <p:nvSpPr>
          <p:cNvPr id="3" name="文本框 2"/>
          <p:cNvSpPr txBox="1"/>
          <p:nvPr>
            <p:custDataLst>
              <p:tags r:id="rId11"/>
            </p:custDataLst>
          </p:nvPr>
        </p:nvSpPr>
        <p:spPr>
          <a:xfrm>
            <a:off x="5447702" y="2060945"/>
            <a:ext cx="38608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B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500"/>
                                        <p:tgtEl>
                                          <p:spTgt spid="89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9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9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9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9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9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9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9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9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20" grpId="0" animBg="1"/>
      <p:bldP spid="89121" grpId="0" animBg="1"/>
      <p:bldP spid="89122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 bwMode="auto">
          <a:xfrm>
            <a:off x="839167" y="1412412"/>
            <a:ext cx="8782526" cy="396938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5. 如图所示，向两支同样的试管中注入质量相等的甲、乙两种液体，发现液面在同一水平线上，比较甲、乙两种液体对试管底部的压强  （　　）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A．甲大    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B．乙大  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C．一样大   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D．无法确定 </a:t>
            </a: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4583461" y="2276449"/>
            <a:ext cx="403225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A</a:t>
            </a: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9858" y="2329662"/>
            <a:ext cx="2302193" cy="225929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文本框 200705"/>
          <p:cNvSpPr txBox="1"/>
          <p:nvPr>
            <p:custDataLst>
              <p:tags r:id="rId1"/>
            </p:custDataLst>
          </p:nvPr>
        </p:nvSpPr>
        <p:spPr bwMode="auto">
          <a:xfrm>
            <a:off x="1559243" y="1557020"/>
            <a:ext cx="8964612" cy="11684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 6、如图，两管中盛有同种液体，这两 个试管底部受到  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      的压强相比较  （         ）</a:t>
            </a:r>
          </a:p>
        </p:txBody>
      </p:sp>
      <p:sp>
        <p:nvSpPr>
          <p:cNvPr id="51202" name="文本框 200706"/>
          <p:cNvSpPr txBox="1"/>
          <p:nvPr>
            <p:custDataLst>
              <p:tags r:id="rId2"/>
            </p:custDataLst>
          </p:nvPr>
        </p:nvSpPr>
        <p:spPr bwMode="auto">
          <a:xfrm>
            <a:off x="2206943" y="3068320"/>
            <a:ext cx="5508625" cy="11684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A、甲大                    B、乙大         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C、一样大                D、无法比较</a:t>
            </a:r>
          </a:p>
        </p:txBody>
      </p:sp>
      <p:sp>
        <p:nvSpPr>
          <p:cNvPr id="200767" name="文本框 200766"/>
          <p:cNvSpPr txBox="1"/>
          <p:nvPr>
            <p:custDataLst>
              <p:tags r:id="rId3"/>
            </p:custDataLst>
          </p:nvPr>
        </p:nvSpPr>
        <p:spPr>
          <a:xfrm>
            <a:off x="4727575" y="2132330"/>
            <a:ext cx="649288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C</a:t>
            </a: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9948" y="2996412"/>
            <a:ext cx="2302193" cy="225929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0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6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 bwMode="auto">
          <a:xfrm>
            <a:off x="918667" y="1629808"/>
            <a:ext cx="8690513" cy="260731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7. 如图所示，一个未装满水的瓶子，正立在水平桌面上时，瓶对桌面的压强为p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，瓶底受到水的压力为F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；倒立时瓶对桌面的压强为p2，瓶盖受到水的压力为F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则p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__________p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___________F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．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（选填：“大于”“小于”或“等于”）</a:t>
            </a:r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2225742" y="306911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小于</a:t>
            </a: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4761437" y="3069109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大于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6230" y="3141018"/>
            <a:ext cx="3110935" cy="228361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996"/>
          <a:stretch>
            <a:fillRect/>
          </a:stretch>
        </p:blipFill>
        <p:spPr>
          <a:xfrm>
            <a:off x="8440333" y="3356898"/>
            <a:ext cx="2378897" cy="1982116"/>
          </a:xfrm>
          <a:prstGeom prst="rect">
            <a:avLst/>
          </a:prstGeom>
        </p:spPr>
      </p:pic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 bwMode="auto">
          <a:xfrm>
            <a:off x="262890" y="1052830"/>
            <a:ext cx="10208260" cy="512318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8、两个完全相同的圆柱形容器静止放在水平桌面上，其中分别装有质量相等的水和酒精，液面高度如图所示。甲容器中液体对容器底部的压强和压力分别为p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和F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，乙容器中液体对容器底部的压强和压力分别为p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和F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；甲容器对桌面的压强和压力分别为p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1′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和F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1′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，乙容器对桌面的压强和压力分别为p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2′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和F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2′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，已知水的密度大于酒精的密度，则下列判断中正确的是（　　）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A．p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＜p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、F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＜F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B．p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＜p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、F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=F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C．p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1'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=p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2′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、F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1′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=F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2′</a:t>
            </a: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D．p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1′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＞p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2′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1′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＞F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2′</a:t>
            </a: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5519752" y="3198274"/>
            <a:ext cx="403225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 bwMode="auto">
          <a:xfrm>
            <a:off x="609722" y="1556359"/>
            <a:ext cx="8862536" cy="345376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9、如图是我国自主研制的“蛟龙”号载人潜水器，2012年“蛟龙”号潜水器顺利完成7km级的潜水试验，则7km深处海水的压强为____________Pa，设想你在7km深的“蛟龙”号潜水器中把一只手伸到外面的水里，若手背的面积为0.6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-2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m2，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则海水对手背的压力为____________N。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（海水的密度ρ=1.0×10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kg/m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，g取10N/kg）。</a:t>
            </a:r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2927509" y="2348997"/>
            <a:ext cx="1064715" cy="57964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fontAlgn="auto">
              <a:lnSpc>
                <a:spcPts val="384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7×10</a:t>
            </a:r>
            <a:r>
              <a:rPr lang="zh-CN" altLang="en-US" sz="2400" b="1" baseline="300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7</a:t>
            </a: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4440079" y="3645340"/>
            <a:ext cx="1289135" cy="70788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fontAlgn="auto">
              <a:lnSpc>
                <a:spcPts val="484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4.2×10</a:t>
            </a:r>
            <a:r>
              <a:rPr lang="zh-CN" altLang="en-US" sz="2400" b="1" baseline="300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5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552305" y="4509135"/>
            <a:ext cx="2348230" cy="157099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288773" name="Rectangle 5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961901" y="1693130"/>
            <a:ext cx="10988840" cy="363093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10、装有一定量水的细玻璃管斜放在水平桌面上，如图所示，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则此时水对玻璃管底部的压强为(　　)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A．8×10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Pa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B．1×10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 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Pa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C．8×10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4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Pa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D．1×10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5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Pa</a:t>
            </a:r>
          </a:p>
        </p:txBody>
      </p:sp>
      <p:pic>
        <p:nvPicPr>
          <p:cNvPr id="288782" name="Picture 1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0625" y="3237500"/>
            <a:ext cx="2590350" cy="2302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8784" name="Rectangle 1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951575" y="2277013"/>
            <a:ext cx="440116" cy="492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21890" tIns="60945" rIns="121890" bIns="60945">
            <a:spAutoFit/>
          </a:bodyPr>
          <a:lstStyle>
            <a:lvl1pPr defTabSz="8159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defTabSz="8159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defTabSz="8159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defTabSz="8159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defTabSz="8159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defTabSz="8159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defTabSz="8159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defTabSz="8159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defTabSz="8159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400" b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endParaRPr lang="zh-CN" altLang="en-US" sz="2400" b="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87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87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878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  <p:sp>
        <p:nvSpPr>
          <p:cNvPr id="52225" name="文本框 293889"/>
          <p:cNvSpPr txBox="1"/>
          <p:nvPr>
            <p:custDataLst>
              <p:tags r:id="rId2"/>
            </p:custDataLst>
          </p:nvPr>
        </p:nvSpPr>
        <p:spPr bwMode="auto">
          <a:xfrm>
            <a:off x="982980" y="1412558"/>
            <a:ext cx="9144000" cy="93726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11、一潜水员在水下50m处游动，他距河底20m，他受到水对他的压强是多大？(取g=10N/Kg)</a:t>
            </a:r>
          </a:p>
        </p:txBody>
      </p:sp>
      <p:sp>
        <p:nvSpPr>
          <p:cNvPr id="293891" name="文本框 293890"/>
          <p:cNvSpPr txBox="1"/>
          <p:nvPr>
            <p:custDataLst>
              <p:tags r:id="rId3"/>
            </p:custDataLst>
          </p:nvPr>
        </p:nvSpPr>
        <p:spPr bwMode="auto">
          <a:xfrm>
            <a:off x="1898968" y="2774633"/>
            <a:ext cx="6083300" cy="23844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解：p = ρgh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     =  1.0×10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kg/m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×10N/kg×50m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     =  5×10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5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Pa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93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3891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981" name="图片 254980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8643620" y="3286125"/>
            <a:ext cx="1368425" cy="2806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3250" name="文本框 254982"/>
          <p:cNvSpPr txBox="1"/>
          <p:nvPr>
            <p:custDataLst>
              <p:tags r:id="rId2"/>
            </p:custDataLst>
          </p:nvPr>
        </p:nvSpPr>
        <p:spPr bwMode="auto">
          <a:xfrm>
            <a:off x="982980" y="1052830"/>
            <a:ext cx="10750550" cy="156083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12、油灌里装着4.8m深的煤油，在罐壁上距罐底0.3m处有个小孔，用塞子塞着，小孔的面积为 0.2m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。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求(1) 煤油对塞子的压强。(2) 煤油对塞子的压力。</a:t>
            </a:r>
          </a:p>
        </p:txBody>
      </p:sp>
      <p:sp>
        <p:nvSpPr>
          <p:cNvPr id="254989" name="文本框 254988"/>
          <p:cNvSpPr txBox="1"/>
          <p:nvPr>
            <p:custDataLst>
              <p:tags r:id="rId3"/>
            </p:custDataLst>
          </p:nvPr>
        </p:nvSpPr>
        <p:spPr bwMode="auto">
          <a:xfrm>
            <a:off x="1336358" y="2678430"/>
            <a:ext cx="8675687" cy="363093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解：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(1)h = 4.8m - 0.3m = 4.5m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p =ρ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煤油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g h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   = 0.8×10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kg/m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 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× 10N/kg × 4.5m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   = 3.6 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4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Pa</a:t>
            </a:r>
          </a:p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(2) F =P S= 3.6 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4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Pa× 0.2m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= 7200N</a:t>
            </a:r>
          </a:p>
        </p:txBody>
      </p:sp>
      <p:sp>
        <p:nvSpPr>
          <p:cNvPr id="254990" name="直接连接符 254989"/>
          <p:cNvSpPr/>
          <p:nvPr>
            <p:custDataLst>
              <p:tags r:id="rId4"/>
            </p:custDataLst>
          </p:nvPr>
        </p:nvSpPr>
        <p:spPr>
          <a:xfrm>
            <a:off x="9940608" y="3719513"/>
            <a:ext cx="468312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/>
          </a:p>
        </p:txBody>
      </p:sp>
      <p:sp>
        <p:nvSpPr>
          <p:cNvPr id="254991" name="直接连接符 254990"/>
          <p:cNvSpPr/>
          <p:nvPr>
            <p:custDataLst>
              <p:tags r:id="rId5"/>
            </p:custDataLst>
          </p:nvPr>
        </p:nvSpPr>
        <p:spPr>
          <a:xfrm>
            <a:off x="9940608" y="6022975"/>
            <a:ext cx="468312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/>
          </a:p>
        </p:txBody>
      </p:sp>
      <p:sp>
        <p:nvSpPr>
          <p:cNvPr id="254992" name="直接连接符 254991"/>
          <p:cNvSpPr/>
          <p:nvPr>
            <p:custDataLst>
              <p:tags r:id="rId6"/>
            </p:custDataLst>
          </p:nvPr>
        </p:nvSpPr>
        <p:spPr>
          <a:xfrm>
            <a:off x="9508808" y="5302250"/>
            <a:ext cx="431800" cy="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/>
          </a:p>
        </p:txBody>
      </p:sp>
      <p:sp>
        <p:nvSpPr>
          <p:cNvPr id="254993" name="直接连接符 254992"/>
          <p:cNvSpPr/>
          <p:nvPr>
            <p:custDataLst>
              <p:tags r:id="rId7"/>
            </p:custDataLst>
          </p:nvPr>
        </p:nvSpPr>
        <p:spPr>
          <a:xfrm flipH="1" flipV="1">
            <a:off x="10227945" y="3719513"/>
            <a:ext cx="0" cy="574675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/>
          </a:p>
        </p:txBody>
      </p:sp>
      <p:sp>
        <p:nvSpPr>
          <p:cNvPr id="254994" name="直接连接符 254993"/>
          <p:cNvSpPr/>
          <p:nvPr>
            <p:custDataLst>
              <p:tags r:id="rId8"/>
            </p:custDataLst>
          </p:nvPr>
        </p:nvSpPr>
        <p:spPr>
          <a:xfrm flipH="1">
            <a:off x="10227945" y="5519738"/>
            <a:ext cx="0" cy="504825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/>
          </a:p>
        </p:txBody>
      </p:sp>
      <p:sp>
        <p:nvSpPr>
          <p:cNvPr id="254995" name="直接连接符 254994"/>
          <p:cNvSpPr/>
          <p:nvPr>
            <p:custDataLst>
              <p:tags r:id="rId9"/>
            </p:custDataLst>
          </p:nvPr>
        </p:nvSpPr>
        <p:spPr>
          <a:xfrm flipH="1">
            <a:off x="9724708" y="4943475"/>
            <a:ext cx="0" cy="360363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/>
          </a:p>
        </p:txBody>
      </p:sp>
      <p:sp>
        <p:nvSpPr>
          <p:cNvPr id="254996" name="直接连接符 254995"/>
          <p:cNvSpPr/>
          <p:nvPr>
            <p:custDataLst>
              <p:tags r:id="rId10"/>
            </p:custDataLst>
          </p:nvPr>
        </p:nvSpPr>
        <p:spPr>
          <a:xfrm flipH="1" flipV="1">
            <a:off x="9724708" y="5951538"/>
            <a:ext cx="0" cy="360362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/>
          </a:p>
        </p:txBody>
      </p:sp>
      <p:sp>
        <p:nvSpPr>
          <p:cNvPr id="254997" name="文本框 254996"/>
          <p:cNvSpPr txBox="1"/>
          <p:nvPr>
            <p:custDataLst>
              <p:tags r:id="rId11"/>
            </p:custDataLst>
          </p:nvPr>
        </p:nvSpPr>
        <p:spPr>
          <a:xfrm>
            <a:off x="9442133" y="4438650"/>
            <a:ext cx="904240" cy="521970"/>
          </a:xfrm>
          <a:prstGeom prst="rect">
            <a:avLst/>
          </a:prstGeom>
          <a:noFill/>
          <a:ln w="57150">
            <a:noFill/>
          </a:ln>
        </p:spPr>
        <p:txBody>
          <a:bodyPr wrap="none" anchor="t" anchorCtr="0">
            <a:spAutoFit/>
          </a:bodyPr>
          <a:lstStyle/>
          <a:p>
            <a:r>
              <a:rPr lang="en-US" altLang="zh-CN" sz="2800">
                <a:solidFill>
                  <a:srgbClr val="FC0A04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4.8m</a:t>
            </a:r>
          </a:p>
        </p:txBody>
      </p:sp>
      <p:sp>
        <p:nvSpPr>
          <p:cNvPr id="254998" name="Oval 43"/>
          <p:cNvSpPr/>
          <p:nvPr>
            <p:custDataLst>
              <p:tags r:id="rId12"/>
            </p:custDataLst>
          </p:nvPr>
        </p:nvSpPr>
        <p:spPr>
          <a:xfrm>
            <a:off x="9867583" y="5230813"/>
            <a:ext cx="152400" cy="152400"/>
          </a:xfrm>
          <a:prstGeom prst="ellipse">
            <a:avLst/>
          </a:prstGeom>
          <a:solidFill>
            <a:schemeClr val="tx1"/>
          </a:solidFill>
          <a:ln w="1016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/>
          <a:p>
            <a:endParaRPr lang="zh-CN" altLang="en-US" sz="2800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54999" name="文本框 254998"/>
          <p:cNvSpPr txBox="1"/>
          <p:nvPr>
            <p:custDataLst>
              <p:tags r:id="rId13"/>
            </p:custDataLst>
          </p:nvPr>
        </p:nvSpPr>
        <p:spPr>
          <a:xfrm>
            <a:off x="9292908" y="5446713"/>
            <a:ext cx="904240" cy="521970"/>
          </a:xfrm>
          <a:prstGeom prst="rect">
            <a:avLst/>
          </a:prstGeom>
          <a:noFill/>
          <a:ln w="57150">
            <a:noFill/>
          </a:ln>
        </p:spPr>
        <p:txBody>
          <a:bodyPr wrap="none" anchor="t" anchorCtr="0">
            <a:spAutoFit/>
          </a:bodyPr>
          <a:lstStyle/>
          <a:p>
            <a:r>
              <a:rPr lang="en-US" altLang="zh-CN" sz="2800">
                <a:solidFill>
                  <a:srgbClr val="FC0A04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0.3m</a:t>
            </a:r>
          </a:p>
        </p:txBody>
      </p:sp>
      <p:sp>
        <p:nvSpPr>
          <p:cNvPr id="53262" name="Text Box 15"/>
          <p:cNvSpPr txBox="1"/>
          <p:nvPr>
            <p:custDataLst>
              <p:tags r:id="rId14"/>
            </p:custDataLst>
          </p:nvPr>
        </p:nvSpPr>
        <p:spPr bwMode="auto">
          <a:xfrm>
            <a:off x="5808028" y="1484313"/>
            <a:ext cx="7200900" cy="5143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（ρ</a:t>
            </a:r>
            <a:r>
              <a:rPr lang="en-US" altLang="zh-CN" sz="2600" baseline="-25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煤油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=0.8×10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kg/m</a:t>
            </a:r>
            <a:r>
              <a:rPr lang="en-US" altLang="zh-CN" sz="2600" baseline="300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                                  </a:t>
            </a:r>
          </a:p>
        </p:txBody>
      </p:sp>
      <p:sp>
        <p:nvSpPr>
          <p:cNvPr id="53263" name="文本框 255001"/>
          <p:cNvSpPr txBox="1"/>
          <p:nvPr>
            <p:custDataLst>
              <p:tags r:id="rId15"/>
            </p:custDataLst>
          </p:nvPr>
        </p:nvSpPr>
        <p:spPr bwMode="auto">
          <a:xfrm>
            <a:off x="9408795" y="1486218"/>
            <a:ext cx="2180590" cy="52197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rtlCol="0" anchor="t" anchorCtr="0" compatLnSpc="0">
            <a:spAutoFit/>
          </a:bodyPr>
          <a:lstStyle>
            <a:lvl1pPr indent="26860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265" lvl="0" indent="-342265" algn="l">
              <a:lnSpc>
                <a:spcPts val="3300"/>
              </a:lnSpc>
              <a:spcBef>
                <a:spcPct val="50000"/>
              </a:spcBef>
              <a:buClrTx/>
              <a:buSzTx/>
            </a:pPr>
            <a:r>
              <a:rPr lang="en-US" altLang="zh-CN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取g=10N/Kg)</a:t>
            </a:r>
          </a:p>
        </p:txBody>
      </p:sp>
      <p:sp>
        <p:nvSpPr>
          <p:cNvPr id="2" name="文本框 1"/>
          <p:cNvSpPr txBox="1"/>
          <p:nvPr>
            <p:custDataLst>
              <p:tags r:id="rId16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4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4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54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4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54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549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54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54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54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5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54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89">
                                            <p:txEl>
                                              <p:pRg st="0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54989">
                                            <p:txEl>
                                              <p:pRg st="0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549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2549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2549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2549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4998" grpId="0" animBg="1"/>
      <p:bldP spid="254999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矩形 1"/>
              <p:cNvSpPr txBox="1">
                <a:spLocks noChangeArrowheads="1"/>
              </p:cNvSpPr>
              <p:nvPr>
                <p:custDataLst>
                  <p:tags r:id="rId1"/>
                </p:custDataLst>
              </p:nvPr>
            </p:nvSpPr>
            <p:spPr bwMode="auto">
              <a:xfrm>
                <a:off x="466725" y="1059815"/>
                <a:ext cx="10678160" cy="467741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vert="horz" wrap="square" lIns="91440" tIns="45720" rIns="91440" bIns="45720" numCol="1" rtlCol="0" anchor="t" anchorCtr="0" compatLnSpc="0">
                <a:spAutoFit/>
              </a:bodyPr>
              <a:lstStyle>
                <a:lvl1pPr indent="268605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342265" lvl="0" indent="-342265" algn="l">
                  <a:lnSpc>
                    <a:spcPts val="3300"/>
                  </a:lnSpc>
                  <a:spcBef>
                    <a:spcPct val="50000"/>
                  </a:spcBef>
                  <a:buClrTx/>
                  <a:buSzTx/>
                </a:pPr>
                <a:r>
                  <a:rPr lang="en-US" altLang="zh-CN" sz="26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13、一个平底玻璃杯放在水平桌面上，内装一定质量的水，水的深度是12cm，杯子与桌面的接触面积是10cm</a:t>
                </a:r>
                <a:r>
                  <a:rPr lang="en-US" altLang="zh-CN" sz="2600" baseline="300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2</a:t>
                </a:r>
                <a:r>
                  <a:rPr lang="en-US" altLang="zh-CN" sz="26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。</a:t>
                </a:r>
              </a:p>
              <a:p>
                <a:pPr marL="342265" lvl="0" indent="-342265" algn="l">
                  <a:lnSpc>
                    <a:spcPts val="3300"/>
                  </a:lnSpc>
                  <a:spcBef>
                    <a:spcPct val="50000"/>
                  </a:spcBef>
                  <a:buClrTx/>
                  <a:buSzTx/>
                </a:pPr>
                <a:endParaRPr lang="en-US" altLang="zh-CN" sz="2600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  <a:sym typeface="+mn-ea"/>
                </a:endParaRPr>
              </a:p>
              <a:p>
                <a:pPr marL="342265" lvl="0" indent="-342265" algn="l">
                  <a:lnSpc>
                    <a:spcPts val="3300"/>
                  </a:lnSpc>
                  <a:spcBef>
                    <a:spcPct val="50000"/>
                  </a:spcBef>
                  <a:buClrTx/>
                  <a:buSzTx/>
                </a:pPr>
                <a:endParaRPr lang="en-US" altLang="zh-CN" sz="2600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  <a:sym typeface="+mn-ea"/>
                </a:endParaRPr>
              </a:p>
              <a:p>
                <a:pPr marL="342265" lvl="0" indent="-342265" algn="l">
                  <a:lnSpc>
                    <a:spcPts val="3300"/>
                  </a:lnSpc>
                  <a:spcBef>
                    <a:spcPct val="50000"/>
                  </a:spcBef>
                  <a:buClrTx/>
                  <a:buSzTx/>
                </a:pPr>
                <a:r>
                  <a:rPr lang="en-US" altLang="zh-CN" sz="26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求：</a:t>
                </a:r>
              </a:p>
              <a:p>
                <a:pPr marL="342265" lvl="0" indent="-342265" algn="l">
                  <a:lnSpc>
                    <a:spcPts val="3300"/>
                  </a:lnSpc>
                  <a:spcBef>
                    <a:spcPct val="50000"/>
                  </a:spcBef>
                  <a:buClrTx/>
                  <a:buSzTx/>
                </a:pPr>
                <a:r>
                  <a:rPr lang="en-US" altLang="zh-CN" sz="26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  （1）水对杯底的压强；</a:t>
                </a:r>
              </a:p>
              <a:p>
                <a:pPr marL="342265" lvl="0" indent="-342265" algn="l">
                  <a:lnSpc>
                    <a:spcPts val="3300"/>
                  </a:lnSpc>
                  <a:spcBef>
                    <a:spcPct val="50000"/>
                  </a:spcBef>
                  <a:buClrTx/>
                  <a:buSzTx/>
                </a:pPr>
                <a:r>
                  <a:rPr lang="en-US" altLang="zh-CN" sz="26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  （2）水对杯底的压力;(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zh-CN" sz="2600" smtClean="0">
                        <a:latin typeface="Cambria Math" panose="020405030504060302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  <a:sym typeface="+mn-ea"/>
                      </a:rPr>
                      <m:t>ρ</m:t>
                    </m:r>
                    <m:r>
                      <a:rPr lang="en-US" altLang="zh-CN" sz="2600" smtClean="0">
                        <a:latin typeface="Cambria Math" panose="020405030504060302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  <a:sym typeface="+mn-ea"/>
                      </a:rPr>
                      <m:t>=</m:t>
                    </m:r>
                  </m:oMath>
                </a14:m>
                <a:r>
                  <a:rPr lang="en-US" altLang="zh-CN" sz="26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1.0×10</a:t>
                </a:r>
                <a:r>
                  <a:rPr lang="en-US" altLang="zh-CN" sz="2600" baseline="300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3</a:t>
                </a:r>
                <a:r>
                  <a:rPr lang="en-US" altLang="zh-CN" sz="26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kg/m</a:t>
                </a:r>
                <a:r>
                  <a:rPr lang="en-US" altLang="zh-CN" sz="2600" baseline="300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3</a:t>
                </a:r>
                <a:r>
                  <a:rPr lang="en-US" altLang="zh-CN" sz="2600"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anose="02020603050405020304" pitchFamily="18" charset="0"/>
                    <a:sym typeface="+mn-ea"/>
                  </a:rPr>
                  <a:t>，g取10N/kg)</a:t>
                </a:r>
              </a:p>
              <a:p>
                <a:pPr marL="342265" lvl="0" indent="-342265" algn="l">
                  <a:lnSpc>
                    <a:spcPts val="3300"/>
                  </a:lnSpc>
                  <a:spcBef>
                    <a:spcPct val="50000"/>
                  </a:spcBef>
                  <a:buClrTx/>
                  <a:buSzTx/>
                </a:pPr>
                <a:endParaRPr lang="en-US" altLang="zh-CN" sz="2600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  <a:sym typeface="+mn-ea"/>
                </a:endParaRPr>
              </a:p>
            </p:txBody>
          </p:sp>
        </mc:Choice>
        <mc:Fallback xmlns:p159="http://schemas.microsoft.com/office/powerpoint/2015/09/main" xmlns:p15="http://schemas.microsoft.com/office/powerpoint/2012/main" xmlns:p14="http://schemas.microsoft.com/office/powerpoint/2010/main" xmlns:wp="http://schemas.openxmlformats.org/drawingml/2006/wordprocessingDrawing" xmlns:w="http://schemas.openxmlformats.org/wordprocessingml/2006/main" xmlns:m="http://schemas.openxmlformats.org/officeDocument/2006/math" xmlns="">
          <p:sp>
            <p:nvSpPr>
              <p:cNvPr id="3" name="矩形 1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7"/>
                </p:custDataLst>
              </p:nvPr>
            </p:nvSpPr>
            <p:spPr bwMode="auto">
              <a:xfrm>
                <a:off x="466725" y="1059815"/>
                <a:ext cx="10678160" cy="46774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 w="9525">
                <a:noFill/>
              </a:ln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7" name="图片 1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563323" y="2130432"/>
            <a:ext cx="1080119" cy="12488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2"/>
          <p:cNvSpPr/>
          <p:nvPr>
            <p:custDataLst>
              <p:tags r:id="rId3"/>
            </p:custDataLst>
          </p:nvPr>
        </p:nvSpPr>
        <p:spPr>
          <a:xfrm>
            <a:off x="8892564" y="4508985"/>
            <a:ext cx="1080686" cy="57594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anose="020B0604020202020204" pitchFamily="34" charset="0"/>
              <a:buChar char="»"/>
              <a:defRPr sz="200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lnSpc>
                <a:spcPct val="150000"/>
              </a:lnSpc>
              <a:buClrTx/>
              <a:buSzTx/>
              <a:buFontTx/>
              <a:buNone/>
            </a:pPr>
            <a:r>
              <a:rPr lang="en-US" altLang="zh-CN" sz="21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1.2N </a:t>
            </a:r>
            <a:endParaRPr lang="en-US" altLang="zh-CN" sz="21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8" name="TextBox 7"/>
          <p:cNvSpPr txBox="1"/>
          <p:nvPr>
            <p:custDataLst>
              <p:tags r:id="rId4"/>
            </p:custDataLst>
          </p:nvPr>
        </p:nvSpPr>
        <p:spPr>
          <a:xfrm>
            <a:off x="4223846" y="3932922"/>
            <a:ext cx="115416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1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1200Pa</a:t>
            </a: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335280" y="404495"/>
            <a:ext cx="3623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32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四、巩固练习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/>
      <p:bldP spid="8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oZGlkIjoiMzdjZjE0YjU1ZDI3OGZkOTE5NTFiYWIzZGVjZDc5ZGU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7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7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9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9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9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9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9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9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9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9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99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0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0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03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04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0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0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08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09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10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1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12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13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15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16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17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18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19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20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2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22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24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25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26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27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29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0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3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4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5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6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7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8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40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4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42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43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44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45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47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48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49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50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5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53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54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55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56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57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59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0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2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4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5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6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7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8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9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70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75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76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77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78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79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80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82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83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84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85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2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3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87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88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89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5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6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2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3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4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7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3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4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5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8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5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6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8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99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00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4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5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6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9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6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7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0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7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8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0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12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2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3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4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5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03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6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8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29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0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2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3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5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04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6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87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88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0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988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7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38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0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2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3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4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5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6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7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8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49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0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2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4"/>
  <p:tag name="KSO_WM_MEDIACOVER_FLAG" val="1"/>
  <p:tag name="KSO_WM_UNIT_MEDIACOVER_BTN_STATE" val="1"/>
  <p:tag name="KSO_WM_UNIT_MEDIACOVER_BTNRECT" val="0*0*0*0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5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2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3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4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5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56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7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8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59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64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65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66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67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2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6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7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3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4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5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4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5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6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7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8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9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0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2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69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0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07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3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47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4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6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7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8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79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0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2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3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4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5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6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8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89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0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979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2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4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5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6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7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199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0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2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8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9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0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2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3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6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7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7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8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9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0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2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3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4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5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6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4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15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4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5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06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29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0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3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4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5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6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7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8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9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0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32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19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0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2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37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39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2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3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4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5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6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7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8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49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0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3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4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5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6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7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8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29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30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3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32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33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34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35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36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2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3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6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7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0"/>
  <p:tag name="KSO_WM_MEDIACOVER_FLAG" val="1"/>
  <p:tag name="KSO_WM_UNIT_MEDIACOVER_BTN_STATE" val="1"/>
  <p:tag name="KSO_WM_UNIT_MEDIACOVER_BTNRECT" val="0*0*0*0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8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9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4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55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3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4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5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8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2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3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4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5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8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2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3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4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9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0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6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7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9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70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6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67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45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47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6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7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88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46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0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2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3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4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5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6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7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8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299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2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3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4"/>
  <p:tag name="KSO_WM_BEAUTIFY_FLAG" val="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6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3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4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6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7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8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9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0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2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3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4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35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08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3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4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8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2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5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7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0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6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2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3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8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3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9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0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2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4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5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6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7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8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9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0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32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4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5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6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7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7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8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9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20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2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5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3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14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4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5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6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7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49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0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2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3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5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6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7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8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59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2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3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4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6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7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8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69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0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2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7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8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89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4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5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6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8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79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0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2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3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4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5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6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7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8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89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0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2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3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5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7"/>
  <p:tag name="KSO_WM_BEAUTIFY_FLAG" val="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8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399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00"/>
</p:tagLst>
</file>

<file path=ppt/tags/tag489.xml><?xml version="1.0" encoding="utf-8"?>
<p:tagLst xmlns:p="http://schemas.openxmlformats.org/presentationml/2006/main">
  <p:tag name="AS_UNIQUEID" val="3396"/>
</p:tagLst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7B7"/>
      </a:accent6>
      <a:hlink>
        <a:srgbClr val="FF5050"/>
      </a:hlink>
      <a:folHlink>
        <a:srgbClr val="FF99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1903</Words>
  <Application>Microsoft Office PowerPoint</Application>
  <PresentationFormat>宽屏</PresentationFormat>
  <Paragraphs>275</Paragraphs>
  <Slides>38</Slides>
  <Notes>4</Notes>
  <HiddenSlides>0</HiddenSlides>
  <MMClips>2</MMClips>
  <ScaleCrop>false</ScaleCrop>
  <HeadingPairs>
    <vt:vector size="8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2</vt:i4>
      </vt:variant>
      <vt:variant>
        <vt:lpstr>幻灯片标题</vt:lpstr>
      </vt:variant>
      <vt:variant>
        <vt:i4>38</vt:i4>
      </vt:variant>
    </vt:vector>
  </HeadingPairs>
  <TitlesOfParts>
    <vt:vector size="51" baseType="lpstr">
      <vt:lpstr>黑体</vt:lpstr>
      <vt:lpstr>华文楷体</vt:lpstr>
      <vt:lpstr>华文细黑</vt:lpstr>
      <vt:lpstr>楷体</vt:lpstr>
      <vt:lpstr>隶书</vt:lpstr>
      <vt:lpstr>微软雅黑</vt:lpstr>
      <vt:lpstr>Arial</vt:lpstr>
      <vt:lpstr>Calibri</vt:lpstr>
      <vt:lpstr>Cambria Math</vt:lpstr>
      <vt:lpstr>Times New Roman</vt:lpstr>
      <vt:lpstr>默认设计模板</vt:lpstr>
      <vt:lpstr>Equation.3</vt:lpstr>
      <vt:lpstr>Equation.DSMT4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Administrator</cp:lastModifiedBy>
  <cp:revision>1</cp:revision>
  <cp:lastPrinted>2024-11-15T13:35:22Z</cp:lastPrinted>
  <dcterms:created xsi:type="dcterms:W3CDTF">2024-11-15T13:35:22Z</dcterms:created>
  <dcterms:modified xsi:type="dcterms:W3CDTF">2026-02-24T02:04:53Z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