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4.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5.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6.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7.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8.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9.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10.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11.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12.xml" ContentType="application/vnd.openxmlformats-officedocument.presentationml.notesSlide+xml"/>
  <Override PartName="/ppt/tags/tag274.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13.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7.xml" ContentType="application/vnd.openxmlformats-officedocument.presentationml.tags+xml"/>
  <Override PartName="/ppt/tags/tag289.xml" ContentType="application/vnd.openxmlformats-officedocument.presentationml.tags+xml"/>
  <Override PartName="/ppt/notesSlides/notesSlide14.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15.xml" ContentType="application/vnd.openxmlformats-officedocument.presentationml.notesSlide+xml"/>
  <Override PartName="/ppt/tags/tag306.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notesSlides/notesSlide16.xml" ContentType="application/vnd.openxmlformats-officedocument.presentationml.notesSlide+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20.xml" ContentType="application/vnd.openxmlformats-officedocument.presentationml.tags+xml"/>
  <Override PartName="/ppt/tags/tag322.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17.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18.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19.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20.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75.xml" ContentType="application/vnd.openxmlformats-officedocument.presentationml.tags+xml"/>
  <Override PartName="/ppt/tags/tag286.xml" ContentType="application/vnd.openxmlformats-officedocument.presentationml.tags+xml"/>
  <Override PartName="/ppt/tags/tag288.xml" ContentType="application/vnd.openxmlformats-officedocument.presentationml.tags+xml"/>
  <Override PartName="/ppt/tags/tag296.xml" ContentType="application/vnd.openxmlformats-officedocument.presentationml.tags+xml"/>
  <Override PartName="/ppt/tags/tag307.xml" ContentType="application/vnd.openxmlformats-officedocument.presentationml.tags+xml"/>
  <Override PartName="/ppt/tags/tag310.xml" ContentType="application/vnd.openxmlformats-officedocument.presentationml.tags+xml"/>
  <Override PartName="/ppt/tags/tag319.xml" ContentType="application/vnd.openxmlformats-officedocument.presentationml.tags+xml"/>
  <Override PartName="/ppt/tags/tag321.xml" ContentType="application/vnd.openxmlformats-officedocument.presentationml.tags+xml"/>
  <Override PartName="/ppt/tags/tag323.xml" ContentType="application/vnd.openxmlformats-officedocument.presentationml.tags+xml"/>
  <Override PartName="/ppt/tags/tag420.xml" ContentType="application/vnd.openxmlformats-officedocument.presentationml.tags+xml"/>
  <Override PartName="/ppt/tags/tag42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45"/>
  </p:notesMasterIdLst>
  <p:sldIdLst>
    <p:sldId id="549" r:id="rId3"/>
    <p:sldId id="605" r:id="rId4"/>
    <p:sldId id="871" r:id="rId5"/>
    <p:sldId id="872" r:id="rId6"/>
    <p:sldId id="875" r:id="rId7"/>
    <p:sldId id="877" r:id="rId8"/>
    <p:sldId id="907" r:id="rId9"/>
    <p:sldId id="878" r:id="rId10"/>
    <p:sldId id="879" r:id="rId11"/>
    <p:sldId id="896" r:id="rId12"/>
    <p:sldId id="897" r:id="rId13"/>
    <p:sldId id="883" r:id="rId14"/>
    <p:sldId id="884" r:id="rId15"/>
    <p:sldId id="885" r:id="rId16"/>
    <p:sldId id="898" r:id="rId17"/>
    <p:sldId id="887" r:id="rId18"/>
    <p:sldId id="889" r:id="rId19"/>
    <p:sldId id="900" r:id="rId20"/>
    <p:sldId id="901" r:id="rId21"/>
    <p:sldId id="902" r:id="rId22"/>
    <p:sldId id="903" r:id="rId23"/>
    <p:sldId id="904" r:id="rId24"/>
    <p:sldId id="257" r:id="rId25"/>
    <p:sldId id="258" r:id="rId26"/>
    <p:sldId id="259" r:id="rId27"/>
    <p:sldId id="260" r:id="rId28"/>
    <p:sldId id="261" r:id="rId29"/>
    <p:sldId id="262" r:id="rId30"/>
    <p:sldId id="263" r:id="rId31"/>
    <p:sldId id="264" r:id="rId32"/>
    <p:sldId id="265" r:id="rId33"/>
    <p:sldId id="266" r:id="rId34"/>
    <p:sldId id="267" r:id="rId35"/>
    <p:sldId id="294" r:id="rId36"/>
    <p:sldId id="268" r:id="rId37"/>
    <p:sldId id="269" r:id="rId38"/>
    <p:sldId id="270" r:id="rId39"/>
    <p:sldId id="271" r:id="rId40"/>
    <p:sldId id="272" r:id="rId41"/>
    <p:sldId id="273" r:id="rId42"/>
    <p:sldId id="892" r:id="rId43"/>
    <p:sldId id="550" r:id="rId44"/>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605"/>
            <p14:sldId id="871"/>
            <p14:sldId id="872"/>
            <p14:sldId id="875"/>
            <p14:sldId id="877"/>
            <p14:sldId id="907"/>
            <p14:sldId id="878"/>
            <p14:sldId id="879"/>
            <p14:sldId id="896"/>
            <p14:sldId id="897"/>
            <p14:sldId id="883"/>
            <p14:sldId id="884"/>
            <p14:sldId id="885"/>
            <p14:sldId id="898"/>
            <p14:sldId id="887"/>
            <p14:sldId id="889"/>
            <p14:sldId id="900"/>
            <p14:sldId id="901"/>
            <p14:sldId id="902"/>
            <p14:sldId id="903"/>
            <p14:sldId id="904"/>
            <p14:sldId id="257"/>
            <p14:sldId id="258"/>
            <p14:sldId id="259"/>
            <p14:sldId id="260"/>
            <p14:sldId id="261"/>
            <p14:sldId id="262"/>
            <p14:sldId id="263"/>
            <p14:sldId id="264"/>
            <p14:sldId id="265"/>
            <p14:sldId id="266"/>
            <p14:sldId id="267"/>
            <p14:sldId id="294"/>
            <p14:sldId id="268"/>
            <p14:sldId id="269"/>
            <p14:sldId id="270"/>
            <p14:sldId id="271"/>
            <p14:sldId id="272"/>
            <p14:sldId id="273"/>
            <p14:sldId id="892"/>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4" d="100"/>
          <a:sy n="84" d="100"/>
        </p:scale>
        <p:origin x="418" y="10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heme" Target="../theme/theme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4.xml"/><Relationship Id="rId5" Type="http://schemas.openxmlformats.org/officeDocument/2006/relationships/slide" Target="../slides/slide31.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slide" Target="../slides/slide32.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5" Type="http://schemas.openxmlformats.org/officeDocument/2006/relationships/slide" Target="../slides/slide33.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6.xml"/><Relationship Id="rId5" Type="http://schemas.openxmlformats.org/officeDocument/2006/relationships/slide" Target="../slides/slide3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 Id="rId5" Type="http://schemas.openxmlformats.org/officeDocument/2006/relationships/slide" Target="../slides/slide3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 Target="../slides/slide3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5" Type="http://schemas.openxmlformats.org/officeDocument/2006/relationships/slide" Target="../slides/slide3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 Id="rId5" Type="http://schemas.openxmlformats.org/officeDocument/2006/relationships/slide" Target="../slides/slide3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5" Type="http://schemas.openxmlformats.org/officeDocument/2006/relationships/slide" Target="../slides/slide40.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TextEdit="1"/>
          </p:cNvSpPr>
          <p:nvPr>
            <p:ph type="sldImg"/>
            <p:custDataLst>
              <p:tags r:id="rId1"/>
            </p:custDataLst>
          </p:nvPr>
        </p:nvSpPr>
        <p:spPr>
          <a:xfrm>
            <a:off x="409575" y="754063"/>
            <a:ext cx="5854700" cy="3294062"/>
          </a:xfrm>
          <a:ln>
            <a:solidFill>
              <a:srgbClr val="000000"/>
            </a:solidFill>
            <a:miter/>
          </a:ln>
        </p:spPr>
      </p:sp>
      <p:sp>
        <p:nvSpPr>
          <p:cNvPr id="41986"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41987"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t>16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custDataLst>
              <p:tags r:id="rId1"/>
            </p:custDataLst>
          </p:nvPr>
        </p:nvSpPr>
        <p:spPr>
          <a:xfrm>
            <a:off x="409575" y="754063"/>
            <a:ext cx="5854700" cy="3294062"/>
          </a:xfrm>
          <a:ln>
            <a:solidFill>
              <a:srgbClr val="000000"/>
            </a:solidFill>
            <a:miter/>
          </a:ln>
        </p:spPr>
      </p:sp>
      <p:sp>
        <p:nvSpPr>
          <p:cNvPr id="45058"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45059"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t>18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ags" Target="../tags/tag7.xml"/><Relationship Id="rId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51"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3.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audio" Target="../media/audio1.wav"/><Relationship Id="rId2" Type="http://schemas.openxmlformats.org/officeDocument/2006/relationships/tags" Target="../tags/tag15.xml"/><Relationship Id="rId16" Type="http://schemas.openxmlformats.org/officeDocument/2006/relationships/image" Target="../media/image6.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1.xml"/><Relationship Id="rId5" Type="http://schemas.openxmlformats.org/officeDocument/2006/relationships/tags" Target="../tags/tag18.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image" Target="../media/image22.pn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s>
</file>

<file path=ppt/slides/_rels/slide11.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23.jpe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12.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image" Target="../media/image24.jpe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image" Target="../media/image13.png"/><Relationship Id="rId5" Type="http://schemas.openxmlformats.org/officeDocument/2006/relationships/tags" Target="../tags/tag142.xml"/><Relationship Id="rId10" Type="http://schemas.openxmlformats.org/officeDocument/2006/relationships/slideLayout" Target="../slideLayouts/slideLayout2.xml"/><Relationship Id="rId4" Type="http://schemas.openxmlformats.org/officeDocument/2006/relationships/tags" Target="../tags/tag141.xml"/><Relationship Id="rId9" Type="http://schemas.openxmlformats.org/officeDocument/2006/relationships/tags" Target="../tags/tag146.xml"/></Relationships>
</file>

<file path=ppt/slides/_rels/slide13.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25.jpeg"/><Relationship Id="rId5" Type="http://schemas.openxmlformats.org/officeDocument/2006/relationships/slideLayout" Target="../slideLayouts/slideLayout2.xml"/><Relationship Id="rId4" Type="http://schemas.openxmlformats.org/officeDocument/2006/relationships/tags" Target="../tags/tag150.xml"/></Relationships>
</file>

<file path=ppt/slides/_rels/slide14.xml.rels><?xml version="1.0" encoding="UTF-8" standalone="yes"?>
<Relationships xmlns="http://schemas.openxmlformats.org/package/2006/relationships"><Relationship Id="rId8" Type="http://schemas.openxmlformats.org/officeDocument/2006/relationships/tags" Target="../tags/tag158.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image" Target="../media/image26.png"/><Relationship Id="rId5" Type="http://schemas.openxmlformats.org/officeDocument/2006/relationships/tags" Target="../tags/tag155.xml"/><Relationship Id="rId10" Type="http://schemas.openxmlformats.org/officeDocument/2006/relationships/slideLayout" Target="../slideLayouts/slideLayout2.xml"/><Relationship Id="rId4" Type="http://schemas.openxmlformats.org/officeDocument/2006/relationships/tags" Target="../tags/tag154.xml"/><Relationship Id="rId9" Type="http://schemas.openxmlformats.org/officeDocument/2006/relationships/tags" Target="../tags/tag159.xml"/></Relationships>
</file>

<file path=ppt/slides/_rels/slide15.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slideLayout" Target="../slideLayouts/slideLayout2.xml"/><Relationship Id="rId4" Type="http://schemas.openxmlformats.org/officeDocument/2006/relationships/tags" Target="../tags/tag163.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66.xml"/><Relationship Id="rId7"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image" Target="../media/image28.png"/><Relationship Id="rId5" Type="http://schemas.openxmlformats.org/officeDocument/2006/relationships/tags" Target="../tags/tag168.xml"/><Relationship Id="rId10" Type="http://schemas.openxmlformats.org/officeDocument/2006/relationships/image" Target="../media/image27.jpeg"/><Relationship Id="rId4" Type="http://schemas.openxmlformats.org/officeDocument/2006/relationships/tags" Target="../tags/tag167.xml"/><Relationship Id="rId9" Type="http://schemas.openxmlformats.org/officeDocument/2006/relationships/hyperlink" Target="&#22797;&#20214;%20&#31185;&#23398;&#21160;&#30011;&#65306;&#37329;&#23646;&#30418;&#27668;&#21387;&#35745;.swf" TargetMode="External"/></Relationships>
</file>

<file path=ppt/slides/_rels/slide17.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hyperlink" Target="&#22797;&#20214;%20&#31185;&#23398;&#21160;&#30011;&#65306;&#22823;&#27668;&#21387;&#38543;&#39640;&#24230;&#21319;&#39640;&#32780;&#20943;&#23567;.swf" TargetMode="Externa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0" Type="http://schemas.openxmlformats.org/officeDocument/2006/relationships/tags" Target="../tags/tag182.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86.xml"/><Relationship Id="rId7" Type="http://schemas.openxmlformats.org/officeDocument/2006/relationships/hyperlink" Target="&#25299;&#23637;&#35270;&#39057;&#65306;&#22823;&#27668;&#21387;&#38543;&#26102;&#38388;&#21464;&#21270;.264avi" TargetMode="Externa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87.xml"/></Relationships>
</file>

<file path=ppt/slides/_rels/slide19.xml.rels><?xml version="1.0" encoding="UTF-8" standalone="yes"?>
<Relationships xmlns="http://schemas.openxmlformats.org/package/2006/relationships"><Relationship Id="rId8" Type="http://schemas.openxmlformats.org/officeDocument/2006/relationships/hyperlink" Target="&#20302;&#21387;&#27832;&#33150;.avi" TargetMode="External"/><Relationship Id="rId3" Type="http://schemas.openxmlformats.org/officeDocument/2006/relationships/tags" Target="../tags/tag193.xml"/><Relationship Id="rId7" Type="http://schemas.openxmlformats.org/officeDocument/2006/relationships/slideLayout" Target="../slideLayouts/slideLayout2.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9" Type="http://schemas.openxmlformats.org/officeDocument/2006/relationships/tags" Target="../tags/tag63.xml"/><Relationship Id="rId21" Type="http://schemas.openxmlformats.org/officeDocument/2006/relationships/tags" Target="../tags/tag45.xml"/><Relationship Id="rId34" Type="http://schemas.openxmlformats.org/officeDocument/2006/relationships/tags" Target="../tags/tag58.xml"/><Relationship Id="rId42" Type="http://schemas.openxmlformats.org/officeDocument/2006/relationships/slideLayout" Target="../slideLayouts/slideLayout2.xml"/><Relationship Id="rId47" Type="http://schemas.openxmlformats.org/officeDocument/2006/relationships/image" Target="../media/image9.png"/><Relationship Id="rId7" Type="http://schemas.openxmlformats.org/officeDocument/2006/relationships/tags" Target="../tags/tag31.xml"/><Relationship Id="rId2" Type="http://schemas.openxmlformats.org/officeDocument/2006/relationships/tags" Target="../tags/tag26.xml"/><Relationship Id="rId16" Type="http://schemas.openxmlformats.org/officeDocument/2006/relationships/tags" Target="../tags/tag40.xml"/><Relationship Id="rId29" Type="http://schemas.openxmlformats.org/officeDocument/2006/relationships/tags" Target="../tags/tag53.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tags" Target="../tags/tag56.xml"/><Relationship Id="rId37" Type="http://schemas.openxmlformats.org/officeDocument/2006/relationships/tags" Target="../tags/tag61.xml"/><Relationship Id="rId40" Type="http://schemas.openxmlformats.org/officeDocument/2006/relationships/tags" Target="../tags/tag64.xml"/><Relationship Id="rId45" Type="http://schemas.openxmlformats.org/officeDocument/2006/relationships/image" Target="../media/image8.png"/><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tags" Target="../tags/tag60.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tags" Target="../tags/tag55.xml"/><Relationship Id="rId44" Type="http://schemas.openxmlformats.org/officeDocument/2006/relationships/image" Target="../media/image7.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 Id="rId35" Type="http://schemas.openxmlformats.org/officeDocument/2006/relationships/tags" Target="../tags/tag59.xml"/><Relationship Id="rId43" Type="http://schemas.openxmlformats.org/officeDocument/2006/relationships/audio" Target="../media/audio1.wav"/><Relationship Id="rId48" Type="http://schemas.openxmlformats.org/officeDocument/2006/relationships/image" Target="../media/image10.png"/><Relationship Id="rId8" Type="http://schemas.openxmlformats.org/officeDocument/2006/relationships/tags" Target="../tags/tag32.xml"/><Relationship Id="rId3" Type="http://schemas.openxmlformats.org/officeDocument/2006/relationships/tags" Target="../tags/tag27.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tags" Target="../tags/tag57.xml"/><Relationship Id="rId38" Type="http://schemas.openxmlformats.org/officeDocument/2006/relationships/tags" Target="../tags/tag62.xml"/><Relationship Id="rId46" Type="http://schemas.microsoft.com/office/2007/relationships/hdphoto" Target="../media/hdphoto1.wdp"/><Relationship Id="rId20" Type="http://schemas.openxmlformats.org/officeDocument/2006/relationships/tags" Target="../tags/tag44.xml"/><Relationship Id="rId41" Type="http://schemas.openxmlformats.org/officeDocument/2006/relationships/tags" Target="../tags/tag65.xml"/></Relationships>
</file>

<file path=ppt/slides/_rels/slide20.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32.jpe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2.xml"/><Relationship Id="rId5" Type="http://schemas.openxmlformats.org/officeDocument/2006/relationships/tags" Target="../tags/tag201.xml"/><Relationship Id="rId4" Type="http://schemas.openxmlformats.org/officeDocument/2006/relationships/tags" Target="../tags/tag200.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204.xml"/><Relationship Id="rId7" Type="http://schemas.openxmlformats.org/officeDocument/2006/relationships/slideLayout" Target="../slideLayouts/slideLayout2.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image" Target="../media/image35.pn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hyperlink" Target="&#31185;&#23398;&#21160;&#30011;&#65306;&#31163;&#24515;&#24335;&#27700;&#27893;.swf" TargetMode="External"/><Relationship Id="rId5" Type="http://schemas.openxmlformats.org/officeDocument/2006/relationships/slideLayout" Target="../slideLayouts/slideLayout2.xml"/><Relationship Id="rId4" Type="http://schemas.openxmlformats.org/officeDocument/2006/relationships/tags" Target="../tags/tag211.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14.xml"/><Relationship Id="rId7" Type="http://schemas.openxmlformats.org/officeDocument/2006/relationships/slideLayout" Target="../slideLayouts/slideLayout2.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9" Type="http://schemas.openxmlformats.org/officeDocument/2006/relationships/image" Target="../media/image36.jpeg"/></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23.xml"/><Relationship Id="rId7" Type="http://schemas.openxmlformats.org/officeDocument/2006/relationships/image" Target="../media/image36.jpe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24.xml"/></Relationships>
</file>

<file path=ppt/slides/_rels/slide25.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37.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275.xml"/><Relationship Id="rId3" Type="http://schemas.openxmlformats.org/officeDocument/2006/relationships/tags" Target="../tags/tag236.xml"/><Relationship Id="rId7" Type="http://schemas.openxmlformats.org/officeDocument/2006/relationships/notesSlide" Target="../notesSlides/notesSlide7.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slideLayout" Target="../slideLayouts/slideLayout2.xml"/><Relationship Id="rId5" Type="http://schemas.openxmlformats.org/officeDocument/2006/relationships/tags" Target="../tags/tag238.xml"/><Relationship Id="rId10" Type="http://schemas.openxmlformats.org/officeDocument/2006/relationships/image" Target="../media/image37.jpeg"/><Relationship Id="rId4" Type="http://schemas.openxmlformats.org/officeDocument/2006/relationships/tags" Target="../tags/tag237.xml"/><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tags" Target="../tags/tag288.xml"/><Relationship Id="rId3" Type="http://schemas.openxmlformats.org/officeDocument/2006/relationships/tags" Target="../tags/tag244.xml"/><Relationship Id="rId7" Type="http://schemas.openxmlformats.org/officeDocument/2006/relationships/image" Target="../media/image40.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tags" Target="../tags/tag286.xml"/><Relationship Id="rId5" Type="http://schemas.openxmlformats.org/officeDocument/2006/relationships/notesSlide" Target="../notesSlides/notesSlide8.xml"/><Relationship Id="rId10" Type="http://schemas.openxmlformats.org/officeDocument/2006/relationships/image" Target="../media/image37.jpeg"/><Relationship Id="rId4" Type="http://schemas.openxmlformats.org/officeDocument/2006/relationships/slideLayout" Target="../slideLayouts/slideLayout2.xml"/><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tags" Target="../tags/tag250.xml"/><Relationship Id="rId7" Type="http://schemas.openxmlformats.org/officeDocument/2006/relationships/image" Target="../media/image42.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96.xml"/><Relationship Id="rId5" Type="http://schemas.openxmlformats.org/officeDocument/2006/relationships/notesSlide" Target="../notesSlides/notesSlide9.xml"/><Relationship Id="rId4" Type="http://schemas.openxmlformats.org/officeDocument/2006/relationships/slideLayout" Target="../slideLayouts/slideLayout2.xml"/><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tags" Target="../tags/tag310.xml"/><Relationship Id="rId3" Type="http://schemas.openxmlformats.org/officeDocument/2006/relationships/tags" Target="../tags/tag256.xml"/><Relationship Id="rId7" Type="http://schemas.openxmlformats.org/officeDocument/2006/relationships/notesSlide" Target="../notesSlides/notesSlide10.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slideLayout" Target="../slideLayouts/slideLayout2.xml"/><Relationship Id="rId11" Type="http://schemas.openxmlformats.org/officeDocument/2006/relationships/image" Target="../media/image39.jpeg"/><Relationship Id="rId5" Type="http://schemas.openxmlformats.org/officeDocument/2006/relationships/tags" Target="../tags/tag258.xml"/><Relationship Id="rId10" Type="http://schemas.openxmlformats.org/officeDocument/2006/relationships/image" Target="../media/image44.png"/><Relationship Id="rId4" Type="http://schemas.openxmlformats.org/officeDocument/2006/relationships/tags" Target="../tags/tag257.xml"/><Relationship Id="rId9" Type="http://schemas.openxmlformats.org/officeDocument/2006/relationships/tags" Target="../tags/tag307.xml"/><Relationship Id="rId1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68.xml"/><Relationship Id="rId7" Type="http://schemas.openxmlformats.org/officeDocument/2006/relationships/image" Target="../media/image11.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s>
</file>

<file path=ppt/slides/_rels/slide3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264.xml"/><Relationship Id="rId7" Type="http://schemas.openxmlformats.org/officeDocument/2006/relationships/notesSlide" Target="../notesSlides/notesSlide11.xml"/><Relationship Id="rId12" Type="http://schemas.openxmlformats.org/officeDocument/2006/relationships/image" Target="../media/image48.png"/><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slideLayout" Target="../slideLayouts/slideLayout2.xml"/><Relationship Id="rId11" Type="http://schemas.openxmlformats.org/officeDocument/2006/relationships/tags" Target="../tags/tag321.xml"/><Relationship Id="rId5" Type="http://schemas.openxmlformats.org/officeDocument/2006/relationships/tags" Target="../tags/tag266.xml"/><Relationship Id="rId15" Type="http://schemas.openxmlformats.org/officeDocument/2006/relationships/image" Target="../media/image49.png"/><Relationship Id="rId10" Type="http://schemas.openxmlformats.org/officeDocument/2006/relationships/image" Target="../media/image47.png"/><Relationship Id="rId4" Type="http://schemas.openxmlformats.org/officeDocument/2006/relationships/tags" Target="../tags/tag265.xml"/><Relationship Id="rId9" Type="http://schemas.openxmlformats.org/officeDocument/2006/relationships/tags" Target="../tags/tag319.xml"/><Relationship Id="rId14" Type="http://schemas.openxmlformats.org/officeDocument/2006/relationships/tags" Target="../tags/tag323.xml"/></Relationships>
</file>

<file path=ppt/slides/_rels/slide31.xml.rels><?xml version="1.0" encoding="UTF-8" standalone="yes"?>
<Relationships xmlns="http://schemas.openxmlformats.org/package/2006/relationships"><Relationship Id="rId3" Type="http://schemas.openxmlformats.org/officeDocument/2006/relationships/tags" Target="../tags/tag272.xml"/><Relationship Id="rId7" Type="http://schemas.openxmlformats.org/officeDocument/2006/relationships/image" Target="../media/image38.jpeg"/><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273.xml"/></Relationships>
</file>

<file path=ppt/slides/_rels/slide3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280.xml"/><Relationship Id="rId7" Type="http://schemas.openxmlformats.org/officeDocument/2006/relationships/notesSlide" Target="../notesSlides/notesSlide13.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slideLayout" Target="../slideLayouts/slideLayout2.xml"/><Relationship Id="rId5" Type="http://schemas.openxmlformats.org/officeDocument/2006/relationships/tags" Target="../tags/tag282.xml"/><Relationship Id="rId10" Type="http://schemas.openxmlformats.org/officeDocument/2006/relationships/image" Target="../media/image43.png"/><Relationship Id="rId4" Type="http://schemas.openxmlformats.org/officeDocument/2006/relationships/tags" Target="../tags/tag281.xml"/><Relationship Id="rId9"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9.xml"/><Relationship Id="rId1" Type="http://schemas.openxmlformats.org/officeDocument/2006/relationships/tags" Target="../tags/tag287.xml"/><Relationship Id="rId4"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5.xml"/><Relationship Id="rId7" Type="http://schemas.openxmlformats.org/officeDocument/2006/relationships/tags" Target="../tags/tag300.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 Id="rId9" Type="http://schemas.openxmlformats.org/officeDocument/2006/relationships/image" Target="../media/image45.png"/></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303.xml"/><Relationship Id="rId7" Type="http://schemas.openxmlformats.org/officeDocument/2006/relationships/notesSlide" Target="../notesSlides/notesSlide15.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slideLayout" Target="../slideLayouts/slideLayout2.xml"/><Relationship Id="rId5" Type="http://schemas.openxmlformats.org/officeDocument/2006/relationships/tags" Target="../tags/tag305.xml"/><Relationship Id="rId4" Type="http://schemas.openxmlformats.org/officeDocument/2006/relationships/tags" Target="../tags/tag304.xml"/></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313.xml"/><Relationship Id="rId7" Type="http://schemas.openxmlformats.org/officeDocument/2006/relationships/notesSlide" Target="../notesSlides/notesSlide16.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slideLayout" Target="../slideLayouts/slideLayout2.xml"/><Relationship Id="rId5" Type="http://schemas.openxmlformats.org/officeDocument/2006/relationships/tags" Target="../tags/tag315.xml"/><Relationship Id="rId4" Type="http://schemas.openxmlformats.org/officeDocument/2006/relationships/tags" Target="../tags/tag314.xml"/><Relationship Id="rId9" Type="http://schemas.openxmlformats.org/officeDocument/2006/relationships/slide" Target="slide2.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324.xml"/><Relationship Id="rId7" Type="http://schemas.openxmlformats.org/officeDocument/2006/relationships/slideLayout" Target="../slideLayouts/slideLayout2.xml"/><Relationship Id="rId2" Type="http://schemas.openxmlformats.org/officeDocument/2006/relationships/tags" Target="../tags/tag322.xml"/><Relationship Id="rId1" Type="http://schemas.openxmlformats.org/officeDocument/2006/relationships/tags" Target="../tags/tag320.xml"/><Relationship Id="rId6" Type="http://schemas.openxmlformats.org/officeDocument/2006/relationships/tags" Target="../tags/tag327.xml"/><Relationship Id="rId5" Type="http://schemas.openxmlformats.org/officeDocument/2006/relationships/tags" Target="../tags/tag326.xml"/><Relationship Id="rId10" Type="http://schemas.openxmlformats.org/officeDocument/2006/relationships/slide" Target="slide2.xml"/><Relationship Id="rId4" Type="http://schemas.openxmlformats.org/officeDocument/2006/relationships/tags" Target="../tags/tag325.xml"/><Relationship Id="rId9" Type="http://schemas.openxmlformats.org/officeDocument/2006/relationships/image" Target="../media/image46.jpe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333.xml"/><Relationship Id="rId7" Type="http://schemas.openxmlformats.org/officeDocument/2006/relationships/slideLayout" Target="../slideLayouts/slideLayout2.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5" Type="http://schemas.openxmlformats.org/officeDocument/2006/relationships/tags" Target="../tags/tag335.xml"/><Relationship Id="rId10" Type="http://schemas.openxmlformats.org/officeDocument/2006/relationships/slide" Target="slide2.xml"/><Relationship Id="rId4" Type="http://schemas.openxmlformats.org/officeDocument/2006/relationships/tags" Target="../tags/tag334.xml"/><Relationship Id="rId9" Type="http://schemas.openxmlformats.org/officeDocument/2006/relationships/image" Target="../media/image47.jpe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42.xml"/><Relationship Id="rId7" Type="http://schemas.openxmlformats.org/officeDocument/2006/relationships/tags" Target="../tags/tag346.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tags" Target="../tags/tag345.xml"/><Relationship Id="rId11" Type="http://schemas.openxmlformats.org/officeDocument/2006/relationships/slide" Target="slide2.xml"/><Relationship Id="rId5" Type="http://schemas.openxmlformats.org/officeDocument/2006/relationships/tags" Target="../tags/tag344.xml"/><Relationship Id="rId10" Type="http://schemas.openxmlformats.org/officeDocument/2006/relationships/image" Target="../media/image48.jpeg"/><Relationship Id="rId4" Type="http://schemas.openxmlformats.org/officeDocument/2006/relationships/tags" Target="../tags/tag343.xml"/><Relationship Id="rId9"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357.xml"/><Relationship Id="rId13" Type="http://schemas.openxmlformats.org/officeDocument/2006/relationships/image" Target="../media/image56.png"/><Relationship Id="rId3" Type="http://schemas.openxmlformats.org/officeDocument/2006/relationships/tags" Target="../tags/tag352.xml"/><Relationship Id="rId7" Type="http://schemas.openxmlformats.org/officeDocument/2006/relationships/tags" Target="../tags/tag356.xml"/><Relationship Id="rId12" Type="http://schemas.openxmlformats.org/officeDocument/2006/relationships/tags" Target="../tags/tag420.xml"/><Relationship Id="rId2" Type="http://schemas.openxmlformats.org/officeDocument/2006/relationships/tags" Target="../tags/tag351.xml"/><Relationship Id="rId16" Type="http://schemas.openxmlformats.org/officeDocument/2006/relationships/slide" Target="slide2.xml"/><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image" Target="../media/image49.jpeg"/><Relationship Id="rId5" Type="http://schemas.openxmlformats.org/officeDocument/2006/relationships/tags" Target="../tags/tag354.xml"/><Relationship Id="rId15" Type="http://schemas.openxmlformats.org/officeDocument/2006/relationships/image" Target="../media/image57.png"/><Relationship Id="rId10" Type="http://schemas.openxmlformats.org/officeDocument/2006/relationships/notesSlide" Target="../notesSlides/notesSlide20.xml"/><Relationship Id="rId4" Type="http://schemas.openxmlformats.org/officeDocument/2006/relationships/tags" Target="../tags/tag353.xml"/><Relationship Id="rId9" Type="http://schemas.openxmlformats.org/officeDocument/2006/relationships/slideLayout" Target="../slideLayouts/slideLayout2.xml"/><Relationship Id="rId14" Type="http://schemas.openxmlformats.org/officeDocument/2006/relationships/tags" Target="../tags/tag425.xml"/></Relationships>
</file>

<file path=ppt/slides/_rels/slide41.xml.rels><?xml version="1.0" encoding="UTF-8" standalone="yes"?>
<Relationships xmlns="http://schemas.openxmlformats.org/package/2006/relationships"><Relationship Id="rId8" Type="http://schemas.openxmlformats.org/officeDocument/2006/relationships/tags" Target="../tags/tag368.xml"/><Relationship Id="rId13" Type="http://schemas.openxmlformats.org/officeDocument/2006/relationships/tags" Target="../tags/tag373.xml"/><Relationship Id="rId18" Type="http://schemas.openxmlformats.org/officeDocument/2006/relationships/tags" Target="../tags/tag378.xml"/><Relationship Id="rId3" Type="http://schemas.openxmlformats.org/officeDocument/2006/relationships/tags" Target="../tags/tag363.xml"/><Relationship Id="rId21" Type="http://schemas.openxmlformats.org/officeDocument/2006/relationships/tags" Target="../tags/tag381.xml"/><Relationship Id="rId7" Type="http://schemas.openxmlformats.org/officeDocument/2006/relationships/tags" Target="../tags/tag367.xml"/><Relationship Id="rId12" Type="http://schemas.openxmlformats.org/officeDocument/2006/relationships/tags" Target="../tags/tag372.xml"/><Relationship Id="rId17" Type="http://schemas.openxmlformats.org/officeDocument/2006/relationships/tags" Target="../tags/tag377.xml"/><Relationship Id="rId2" Type="http://schemas.openxmlformats.org/officeDocument/2006/relationships/tags" Target="../tags/tag362.xml"/><Relationship Id="rId16" Type="http://schemas.openxmlformats.org/officeDocument/2006/relationships/tags" Target="../tags/tag376.xml"/><Relationship Id="rId20" Type="http://schemas.openxmlformats.org/officeDocument/2006/relationships/tags" Target="../tags/tag380.xml"/><Relationship Id="rId1" Type="http://schemas.openxmlformats.org/officeDocument/2006/relationships/tags" Target="../tags/tag361.xml"/><Relationship Id="rId6" Type="http://schemas.openxmlformats.org/officeDocument/2006/relationships/tags" Target="../tags/tag366.xml"/><Relationship Id="rId11" Type="http://schemas.openxmlformats.org/officeDocument/2006/relationships/tags" Target="../tags/tag371.xml"/><Relationship Id="rId5" Type="http://schemas.openxmlformats.org/officeDocument/2006/relationships/tags" Target="../tags/tag365.xml"/><Relationship Id="rId15" Type="http://schemas.openxmlformats.org/officeDocument/2006/relationships/tags" Target="../tags/tag375.xml"/><Relationship Id="rId10" Type="http://schemas.openxmlformats.org/officeDocument/2006/relationships/tags" Target="../tags/tag370.xml"/><Relationship Id="rId19" Type="http://schemas.openxmlformats.org/officeDocument/2006/relationships/tags" Target="../tags/tag379.xml"/><Relationship Id="rId4" Type="http://schemas.openxmlformats.org/officeDocument/2006/relationships/tags" Target="../tags/tag364.xml"/><Relationship Id="rId9" Type="http://schemas.openxmlformats.org/officeDocument/2006/relationships/tags" Target="../tags/tag369.xml"/><Relationship Id="rId14" Type="http://schemas.openxmlformats.org/officeDocument/2006/relationships/tags" Target="../tags/tag374.xml"/><Relationship Id="rId2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tags" Target="../tags/tag394.xml"/><Relationship Id="rId18" Type="http://schemas.openxmlformats.org/officeDocument/2006/relationships/tags" Target="../tags/tag399.xml"/><Relationship Id="rId26" Type="http://schemas.openxmlformats.org/officeDocument/2006/relationships/image" Target="../media/image50.png"/><Relationship Id="rId39" Type="http://schemas.openxmlformats.org/officeDocument/2006/relationships/image" Target="../media/image65.png"/><Relationship Id="rId21" Type="http://schemas.openxmlformats.org/officeDocument/2006/relationships/tags" Target="../tags/tag402.xml"/><Relationship Id="rId34" Type="http://schemas.openxmlformats.org/officeDocument/2006/relationships/image" Target="../media/image60.png"/><Relationship Id="rId7" Type="http://schemas.openxmlformats.org/officeDocument/2006/relationships/tags" Target="../tags/tag388.xml"/><Relationship Id="rId2" Type="http://schemas.openxmlformats.org/officeDocument/2006/relationships/tags" Target="../tags/tag383.xml"/><Relationship Id="rId16" Type="http://schemas.openxmlformats.org/officeDocument/2006/relationships/tags" Target="../tags/tag397.xml"/><Relationship Id="rId20" Type="http://schemas.openxmlformats.org/officeDocument/2006/relationships/tags" Target="../tags/tag401.xml"/><Relationship Id="rId29" Type="http://schemas.openxmlformats.org/officeDocument/2006/relationships/image" Target="../media/image53.png"/><Relationship Id="rId41" Type="http://schemas.openxmlformats.org/officeDocument/2006/relationships/image" Target="../media/image67.png"/><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tags" Target="../tags/tag392.xml"/><Relationship Id="rId24" Type="http://schemas.openxmlformats.org/officeDocument/2006/relationships/slideLayout" Target="../slideLayouts/slideLayout2.xml"/><Relationship Id="rId32" Type="http://schemas.openxmlformats.org/officeDocument/2006/relationships/image" Target="../media/image58.png"/><Relationship Id="rId37" Type="http://schemas.openxmlformats.org/officeDocument/2006/relationships/image" Target="../media/image63.png"/><Relationship Id="rId40" Type="http://schemas.openxmlformats.org/officeDocument/2006/relationships/image" Target="../media/image66.png"/><Relationship Id="rId5" Type="http://schemas.openxmlformats.org/officeDocument/2006/relationships/tags" Target="../tags/tag386.xml"/><Relationship Id="rId15" Type="http://schemas.openxmlformats.org/officeDocument/2006/relationships/tags" Target="../tags/tag396.xml"/><Relationship Id="rId23" Type="http://schemas.openxmlformats.org/officeDocument/2006/relationships/tags" Target="../tags/tag404.xml"/><Relationship Id="rId28" Type="http://schemas.openxmlformats.org/officeDocument/2006/relationships/image" Target="../media/image52.png"/><Relationship Id="rId36" Type="http://schemas.openxmlformats.org/officeDocument/2006/relationships/image" Target="../media/image62.png"/><Relationship Id="rId10" Type="http://schemas.openxmlformats.org/officeDocument/2006/relationships/tags" Target="../tags/tag391.xml"/><Relationship Id="rId19" Type="http://schemas.openxmlformats.org/officeDocument/2006/relationships/tags" Target="../tags/tag400.xml"/><Relationship Id="rId31" Type="http://schemas.openxmlformats.org/officeDocument/2006/relationships/image" Target="../media/image55.png"/><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tags" Target="../tags/tag395.xml"/><Relationship Id="rId22" Type="http://schemas.openxmlformats.org/officeDocument/2006/relationships/tags" Target="../tags/tag403.xml"/><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1.png"/><Relationship Id="rId8" Type="http://schemas.openxmlformats.org/officeDocument/2006/relationships/tags" Target="../tags/tag389.xml"/><Relationship Id="rId3" Type="http://schemas.openxmlformats.org/officeDocument/2006/relationships/tags" Target="../tags/tag384.xml"/><Relationship Id="rId12" Type="http://schemas.openxmlformats.org/officeDocument/2006/relationships/tags" Target="../tags/tag393.xml"/><Relationship Id="rId17" Type="http://schemas.openxmlformats.org/officeDocument/2006/relationships/tags" Target="../tags/tag398.xml"/><Relationship Id="rId25" Type="http://schemas.openxmlformats.org/officeDocument/2006/relationships/audio" Target="../media/audio1.wav"/><Relationship Id="rId33" Type="http://schemas.openxmlformats.org/officeDocument/2006/relationships/image" Target="../media/image59.png"/><Relationship Id="rId38" Type="http://schemas.openxmlformats.org/officeDocument/2006/relationships/image" Target="../media/image64.png"/></Relationships>
</file>

<file path=ppt/slides/_rels/slide5.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image" Target="../media/image13.png"/><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10" Type="http://schemas.openxmlformats.org/officeDocument/2006/relationships/image" Target="../media/image15.jpeg"/><Relationship Id="rId4" Type="http://schemas.openxmlformats.org/officeDocument/2006/relationships/tags" Target="../tags/tag90.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image" Target="../media/image17.png"/><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16.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slideLayout" Target="../slideLayouts/slideLayout2.xml"/><Relationship Id="rId5" Type="http://schemas.openxmlformats.org/officeDocument/2006/relationships/tags" Target="../tags/tag98.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s>
</file>

<file path=ppt/slides/_rels/slide8.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18.jpeg"/><Relationship Id="rId5" Type="http://schemas.openxmlformats.org/officeDocument/2006/relationships/tags" Target="../tags/tag108.xml"/><Relationship Id="rId10" Type="http://schemas.openxmlformats.org/officeDocument/2006/relationships/slideLayout" Target="../slideLayouts/slideLayout2.xml"/><Relationship Id="rId4" Type="http://schemas.openxmlformats.org/officeDocument/2006/relationships/tags" Target="../tags/tag107.xml"/><Relationship Id="rId9" Type="http://schemas.openxmlformats.org/officeDocument/2006/relationships/tags" Target="../tags/tag112.xml"/></Relationships>
</file>

<file path=ppt/slides/_rels/slide9.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image" Target="../media/image21.jpe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20.jpe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19.jpeg"/><Relationship Id="rId5" Type="http://schemas.openxmlformats.org/officeDocument/2006/relationships/tags" Target="../tags/tag117.xml"/><Relationship Id="rId10" Type="http://schemas.openxmlformats.org/officeDocument/2006/relationships/slideLayout" Target="../slideLayouts/slideLayout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65378" y="104939"/>
            <a:ext cx="12990536" cy="6244490"/>
            <a:chOff x="-465378" y="104939"/>
            <a:chExt cx="12990536" cy="6244490"/>
          </a:xfrm>
        </p:grpSpPr>
        <p:sp>
          <p:nvSpPr>
            <p:cNvPr id="5" name="AutoShape 5"/>
            <p:cNvSpPr>
              <a:spLocks noChangeArrowheads="1"/>
            </p:cNvSpPr>
            <p:nvPr>
              <p:custDataLst>
                <p:tags r:id="rId2"/>
              </p:custDataLst>
            </p:nvPr>
          </p:nvSpPr>
          <p:spPr bwMode="gray">
            <a:xfrm>
              <a:off x="5496912" y="1793226"/>
              <a:ext cx="5133948" cy="1134501"/>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8.3 </a:t>
              </a:r>
              <a:r>
                <a:rPr lang="zh-CN" altLang="en-US" sz="280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大气压与人类生活</a:t>
              </a:r>
            </a:p>
          </p:txBody>
        </p:sp>
        <p:sp>
          <p:nvSpPr>
            <p:cNvPr id="6" name="圆角矩形​​ 10"/>
            <p:cNvSpPr>
              <a:spLocks noChangeArrowheads="1"/>
            </p:cNvSpPr>
            <p:nvPr>
              <p:custDataLst>
                <p:tags r:id="rId3"/>
              </p:custDataLst>
            </p:nvPr>
          </p:nvSpPr>
          <p:spPr bwMode="auto">
            <a:xfrm>
              <a:off x="5736250" y="1269811"/>
              <a:ext cx="4536000" cy="648000"/>
            </a:xfrm>
            <a:prstGeom prst="roundRect">
              <a:avLst>
                <a:gd name="adj" fmla="val 50000"/>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第八章 压强</a:t>
              </a:r>
            </a:p>
          </p:txBody>
        </p:sp>
        <p:sp>
          <p:nvSpPr>
            <p:cNvPr id="8" name="文本框 7"/>
            <p:cNvSpPr txBox="1"/>
            <p:nvPr>
              <p:custDataLst>
                <p:tags r:id="rId4"/>
              </p:custDataLst>
            </p:nvPr>
          </p:nvSpPr>
          <p:spPr>
            <a:xfrm>
              <a:off x="-465378" y="104939"/>
              <a:ext cx="6096000" cy="398780"/>
            </a:xfrm>
            <a:prstGeom prst="rect">
              <a:avLst/>
            </a:prstGeom>
            <a:noFill/>
          </p:spPr>
          <p:txBody>
            <a:bodyPr wrap="square">
              <a:spAutoFit/>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2025</a:t>
              </a:r>
              <a:r>
                <a:rPr lang="zh-CN" altLang="en-US" sz="2000" b="1" dirty="0">
                  <a:solidFill>
                    <a:schemeClr val="bg1"/>
                  </a:solidFill>
                  <a:effectLst>
                    <a:outerShdw blurRad="38100" dist="38100" dir="2700000" algn="tl">
                      <a:srgbClr val="000000">
                        <a:alpha val="43137"/>
                      </a:srgbClr>
                    </a:outerShdw>
                  </a:effectLst>
                  <a:cs typeface="+mn-ea"/>
                  <a:sym typeface="+mn-lt"/>
                </a:rPr>
                <a:t>沪粤版物理八年级</a:t>
              </a:r>
              <a:r>
                <a:rPr lang="zh-CN" altLang="en-US" sz="2000" b="1">
                  <a:solidFill>
                    <a:schemeClr val="bg1"/>
                  </a:solidFill>
                  <a:effectLst>
                    <a:outerShdw blurRad="38100" dist="38100" dir="2700000" algn="tl">
                      <a:srgbClr val="000000">
                        <a:alpha val="43137"/>
                      </a:srgbClr>
                    </a:outerShdw>
                  </a:effectLst>
                  <a:cs typeface="+mn-ea"/>
                  <a:sym typeface="+mn-lt"/>
                </a:rPr>
                <a:t>下册</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grpSp>
          <p:nvGrpSpPr>
            <p:cNvPr id="9" name="组合 8"/>
            <p:cNvGrpSpPr/>
            <p:nvPr>
              <p:custDataLst>
                <p:tags r:id="rId5"/>
              </p:custDataLst>
            </p:nvPr>
          </p:nvGrpSpPr>
          <p:grpSpPr>
            <a:xfrm>
              <a:off x="-88308" y="421271"/>
              <a:ext cx="10325384" cy="5394009"/>
              <a:chOff x="-88308" y="421271"/>
              <a:chExt cx="10325384" cy="5394009"/>
            </a:xfrm>
          </p:grpSpPr>
          <p:sp>
            <p:nvSpPr>
              <p:cNvPr id="19" name="TextBox 8"/>
              <p:cNvSpPr txBox="1"/>
              <p:nvPr>
                <p:custDataLst>
                  <p:tags r:id="rId7"/>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8"/>
                </p:custDataLst>
              </p:nvPr>
            </p:nvPicPr>
            <p:blipFill>
              <a:blip r:embed="rId14">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9"/>
                </p:custDataLst>
              </p:nvPr>
            </p:nvPicPr>
            <p:blipFill>
              <a:blip r:embed="rId15"/>
              <a:stretch>
                <a:fillRect/>
              </a:stretch>
            </p:blipFill>
            <p:spPr>
              <a:xfrm>
                <a:off x="-88308" y="421271"/>
                <a:ext cx="2174616" cy="2174616"/>
              </a:xfrm>
              <a:prstGeom prst="rect">
                <a:avLst/>
              </a:prstGeom>
            </p:spPr>
          </p:pic>
        </p:grpSp>
        <p:pic>
          <p:nvPicPr>
            <p:cNvPr id="18" name="图片 17" descr="图片包含 人, 女人, 站, 对着  描述已自动生成"/>
            <p:cNvPicPr>
              <a:picLocks noChangeAspect="1"/>
            </p:cNvPicPr>
            <p:nvPr>
              <p:custDataLst>
                <p:tags r:id="rId6"/>
              </p:custDataLst>
            </p:nvPr>
          </p:nvPicPr>
          <p:blipFill>
            <a:blip r:embed="rId16"/>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slow">
    <p:push dir="u"/>
    <p:sndAc>
      <p:stSnd>
        <p:snd r:embed="rId1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2"/>
          <p:cNvPicPr>
            <a:picLocks noChangeAspect="1"/>
          </p:cNvPicPr>
          <p:nvPr>
            <p:custDataLst>
              <p:tags r:id="rId1"/>
            </p:custDataLst>
          </p:nvPr>
        </p:nvPicPr>
        <p:blipFill>
          <a:blip r:embed="rId13">
            <a:clrChange>
              <a:clrFrom>
                <a:srgbClr val="FFFFFF"/>
              </a:clrFrom>
              <a:clrTo>
                <a:srgbClr val="FFFFFF">
                  <a:alpha val="0"/>
                </a:srgbClr>
              </a:clrTo>
            </a:clrChange>
          </a:blip>
          <a:stretch>
            <a:fillRect/>
          </a:stretch>
        </p:blipFill>
        <p:spPr>
          <a:xfrm>
            <a:off x="7567613" y="1976438"/>
            <a:ext cx="2160587" cy="3024187"/>
          </a:xfrm>
          <a:prstGeom prst="rect">
            <a:avLst/>
          </a:prstGeom>
          <a:noFill/>
          <a:ln w="9525">
            <a:noFill/>
          </a:ln>
        </p:spPr>
      </p:pic>
      <p:sp>
        <p:nvSpPr>
          <p:cNvPr id="32772" name="TextBox 4"/>
          <p:cNvSpPr txBox="1"/>
          <p:nvPr>
            <p:custDataLst>
              <p:tags r:id="rId2"/>
            </p:custDataLst>
          </p:nvPr>
        </p:nvSpPr>
        <p:spPr>
          <a:xfrm>
            <a:off x="1849755" y="2348865"/>
            <a:ext cx="5381625" cy="2676525"/>
          </a:xfrm>
          <a:prstGeom prst="rect">
            <a:avLst/>
          </a:prstGeom>
          <a:noFill/>
          <a:ln w="9525">
            <a:noFill/>
          </a:ln>
        </p:spPr>
        <p:txBody>
          <a:bodyPr wrap="square" anchor="t" anchorCtr="0">
            <a:spAutoFit/>
          </a:bodyPr>
          <a:lstStyle/>
          <a:p>
            <a:pPr>
              <a:lnSpc>
                <a:spcPct val="150000"/>
              </a:lnSpc>
            </a:pPr>
            <a:r>
              <a:rPr lang="zh-CN" altLang="en-US" sz="2800">
                <a:latin typeface="黑体" panose="02010609060101010101" pitchFamily="49" charset="-122"/>
                <a:ea typeface="黑体" panose="02010609060101010101" pitchFamily="49" charset="-122"/>
              </a:rPr>
              <a:t>    在铁桶内放少量的水，用火加热，沸腾之后把桶口堵住，然后浇上冷水。在大气压作用下，铁桶被压扁了。</a:t>
            </a:r>
            <a:endParaRPr lang="en-US" altLang="zh-CN" sz="2800">
              <a:latin typeface="黑体" panose="02010609060101010101" pitchFamily="49" charset="-122"/>
              <a:ea typeface="黑体" panose="02010609060101010101" pitchFamily="49" charset="-122"/>
            </a:endParaRPr>
          </a:p>
        </p:txBody>
      </p:sp>
      <p:sp>
        <p:nvSpPr>
          <p:cNvPr id="34819"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grpSp>
        <p:nvGrpSpPr>
          <p:cNvPr id="34820" name="组合 6147"/>
          <p:cNvGrpSpPr/>
          <p:nvPr>
            <p:custDataLst>
              <p:tags r:id="rId4"/>
            </p:custDataLst>
          </p:nvPr>
        </p:nvGrpSpPr>
        <p:grpSpPr>
          <a:xfrm>
            <a:off x="119063" y="549275"/>
            <a:ext cx="3228975" cy="808990"/>
            <a:chOff x="0" y="0"/>
            <a:chExt cx="5089" cy="1273"/>
          </a:xfrm>
        </p:grpSpPr>
        <p:sp>
          <p:nvSpPr>
            <p:cNvPr id="34821" name="矩形 7"/>
            <p:cNvSpPr/>
            <p:nvPr>
              <p:custDataLst>
                <p:tags r:id="rId7"/>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34822" name="任意多边形 16"/>
            <p:cNvSpPr/>
            <p:nvPr>
              <p:custDataLst>
                <p:tags r:id="rId8"/>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34823" name="矩形 17"/>
            <p:cNvSpPr/>
            <p:nvPr>
              <p:custDataLst>
                <p:tags r:id="rId9"/>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34824" name="文本框 6151"/>
            <p:cNvSpPr txBox="1"/>
            <p:nvPr>
              <p:custDataLst>
                <p:tags r:id="rId10"/>
              </p:custDataLst>
            </p:nvPr>
          </p:nvSpPr>
          <p:spPr>
            <a:xfrm>
              <a:off x="878" y="432"/>
              <a:ext cx="4211" cy="821"/>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怎样测量大气压</a:t>
              </a:r>
            </a:p>
          </p:txBody>
        </p:sp>
        <p:sp>
          <p:nvSpPr>
            <p:cNvPr id="34825" name="文本框 6152"/>
            <p:cNvSpPr txBox="1"/>
            <p:nvPr>
              <p:custDataLst>
                <p:tags r:id="rId11"/>
              </p:custDataLst>
            </p:nvPr>
          </p:nvSpPr>
          <p:spPr>
            <a:xfrm>
              <a:off x="0" y="452"/>
              <a:ext cx="873" cy="821"/>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二</a:t>
              </a:r>
            </a:p>
          </p:txBody>
        </p:sp>
      </p:grpSp>
      <p:sp>
        <p:nvSpPr>
          <p:cNvPr id="34826" name="TextBox 4"/>
          <p:cNvSpPr txBox="1"/>
          <p:nvPr>
            <p:custDataLst>
              <p:tags r:id="rId5"/>
            </p:custDataLst>
          </p:nvPr>
        </p:nvSpPr>
        <p:spPr>
          <a:xfrm>
            <a:off x="5448300" y="1754188"/>
            <a:ext cx="1325880" cy="553085"/>
          </a:xfrm>
          <a:prstGeom prst="rect">
            <a:avLst/>
          </a:prstGeom>
          <a:noFill/>
          <a:ln w="9525">
            <a:noFill/>
          </a:ln>
        </p:spPr>
        <p:txBody>
          <a:bodyPr wrap="none" anchor="t" anchorCtr="0">
            <a:spAutoFit/>
          </a:bodyPr>
          <a:lstStyle/>
          <a:p>
            <a:r>
              <a:rPr lang="zh-CN" altLang="en-US" sz="3000">
                <a:latin typeface="黑体" panose="02010609060101010101" pitchFamily="49" charset="-122"/>
                <a:ea typeface="黑体" panose="02010609060101010101" pitchFamily="49" charset="-122"/>
              </a:rPr>
              <a:t>做一做</a:t>
            </a:r>
          </a:p>
        </p:txBody>
      </p:sp>
      <p:sp>
        <p:nvSpPr>
          <p:cNvPr id="6" name="TextBox 4"/>
          <p:cNvSpPr txBox="1"/>
          <p:nvPr>
            <p:custDataLst>
              <p:tags r:id="rId6"/>
            </p:custDataLst>
          </p:nvPr>
        </p:nvSpPr>
        <p:spPr>
          <a:xfrm>
            <a:off x="4519613" y="5511800"/>
            <a:ext cx="3611880" cy="553085"/>
          </a:xfrm>
          <a:prstGeom prst="rect">
            <a:avLst/>
          </a:prstGeom>
          <a:noFill/>
          <a:ln w="9525">
            <a:noFill/>
          </a:ln>
        </p:spPr>
        <p:txBody>
          <a:bodyPr wrap="none" anchor="t" anchorCtr="0">
            <a:spAutoFit/>
          </a:bodyPr>
          <a:lstStyle/>
          <a:p>
            <a:r>
              <a:rPr lang="zh-CN" altLang="en-US" sz="3000">
                <a:solidFill>
                  <a:srgbClr val="FF0000"/>
                </a:solidFill>
                <a:latin typeface="黑体" panose="02010609060101010101" pitchFamily="49" charset="-122"/>
                <a:ea typeface="黑体" panose="02010609060101010101" pitchFamily="49" charset="-122"/>
              </a:rPr>
              <a:t>大气压究竟有多大？</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dissolve">
                                      <p:cBhvr>
                                        <p:cTn id="7" dur="500"/>
                                        <p:tgtEl>
                                          <p:spTgt spid="716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772"/>
                                        </p:tgtEl>
                                        <p:attrNameLst>
                                          <p:attrName>style.visibility</p:attrName>
                                        </p:attrNameLst>
                                      </p:cBhvr>
                                      <p:to>
                                        <p:strVal val="visible"/>
                                      </p:to>
                                    </p:set>
                                    <p:animEffect transition="in" filter="dissolve">
                                      <p:cBhvr>
                                        <p:cTn id="10" dur="500"/>
                                        <p:tgtEl>
                                          <p:spTgt spid="32772"/>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custDataLst>
              <p:tags r:id="rId1"/>
            </p:custDataLst>
          </p:nvPr>
        </p:nvSpPr>
        <p:spPr bwMode="auto">
          <a:xfrm>
            <a:off x="4355465" y="894080"/>
            <a:ext cx="3371215" cy="553085"/>
          </a:xfrm>
          <a:prstGeom prst="rect">
            <a:avLst/>
          </a:prstGeom>
          <a:solidFill>
            <a:schemeClr val="accent5">
              <a:lumMod val="40000"/>
              <a:lumOff val="60000"/>
            </a:schemeClr>
          </a:solidFill>
          <a:ln w="9525">
            <a:no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活动</a:t>
            </a:r>
            <a:r>
              <a:rPr kumimoji="0" lang="en-US" altLang="zh-CN" sz="30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2 </a:t>
            </a:r>
            <a:r>
              <a:rPr kumimoji="0" lang="zh-CN" altLang="en-US" sz="30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估测大气压</a:t>
            </a:r>
          </a:p>
        </p:txBody>
      </p:sp>
      <p:pic>
        <p:nvPicPr>
          <p:cNvPr id="35842" name="图片 3"/>
          <p:cNvPicPr>
            <a:picLocks noChangeAspect="1"/>
          </p:cNvPicPr>
          <p:nvPr>
            <p:custDataLst>
              <p:tags r:id="rId2"/>
            </p:custDataLst>
          </p:nvPr>
        </p:nvPicPr>
        <p:blipFill>
          <a:blip r:embed="rId7"/>
          <a:srcRect l="51756" t="10101" r="21902" b="26900"/>
          <a:stretch>
            <a:fillRect/>
          </a:stretch>
        </p:blipFill>
        <p:spPr>
          <a:xfrm>
            <a:off x="8458200" y="1487488"/>
            <a:ext cx="1152525" cy="4608512"/>
          </a:xfrm>
          <a:prstGeom prst="rect">
            <a:avLst/>
          </a:prstGeom>
          <a:noFill/>
          <a:ln w="9525">
            <a:noFill/>
          </a:ln>
        </p:spPr>
      </p:pic>
      <p:sp>
        <p:nvSpPr>
          <p:cNvPr id="5" name="TextBox 4"/>
          <p:cNvSpPr txBox="1"/>
          <p:nvPr>
            <p:custDataLst>
              <p:tags r:id="rId3"/>
            </p:custDataLst>
          </p:nvPr>
        </p:nvSpPr>
        <p:spPr>
          <a:xfrm>
            <a:off x="1737360" y="1989455"/>
            <a:ext cx="5989320" cy="3322955"/>
          </a:xfrm>
          <a:prstGeom prst="rect">
            <a:avLst/>
          </a:prstGeom>
          <a:noFill/>
          <a:ln w="9525">
            <a:noFill/>
          </a:ln>
        </p:spPr>
        <p:txBody>
          <a:bodyPr wrap="square" anchor="t" anchorCtr="0">
            <a:spAutoFit/>
          </a:bodyPr>
          <a:lstStyle/>
          <a:p>
            <a:pPr>
              <a:lnSpc>
                <a:spcPct val="150000"/>
              </a:lnSpc>
            </a:pPr>
            <a:r>
              <a:rPr lang="zh-CN" altLang="en-US" sz="2800">
                <a:latin typeface="黑体" panose="02010609060101010101" pitchFamily="49" charset="-122"/>
                <a:ea typeface="黑体" panose="02010609060101010101" pitchFamily="49" charset="-122"/>
              </a:rPr>
              <a:t>    按照课本图</a:t>
            </a:r>
            <a:r>
              <a:rPr lang="en-US" altLang="zh-CN" sz="2800">
                <a:latin typeface="黑体" panose="02010609060101010101" pitchFamily="49" charset="-122"/>
                <a:ea typeface="黑体" panose="02010609060101010101" pitchFamily="49" charset="-122"/>
              </a:rPr>
              <a:t>8-3-4</a:t>
            </a:r>
            <a:r>
              <a:rPr lang="zh-CN" altLang="en-US" sz="2800">
                <a:latin typeface="黑体" panose="02010609060101010101" pitchFamily="49" charset="-122"/>
                <a:ea typeface="黑体" panose="02010609060101010101" pitchFamily="49" charset="-122"/>
              </a:rPr>
              <a:t>活动内容做一做，思考为了用这个实验估测出大气压的值，需要测量哪些物理量？请列出用测得的物理量表示的大气压表达式。</a:t>
            </a:r>
          </a:p>
        </p:txBody>
      </p:sp>
      <p:sp>
        <p:nvSpPr>
          <p:cNvPr id="6" name="TextBox 4"/>
          <p:cNvSpPr txBox="1"/>
          <p:nvPr>
            <p:custDataLst>
              <p:tags r:id="rId4"/>
            </p:custDataLst>
          </p:nvPr>
        </p:nvSpPr>
        <p:spPr>
          <a:xfrm>
            <a:off x="2514600" y="5605463"/>
            <a:ext cx="5161280" cy="521970"/>
          </a:xfrm>
          <a:prstGeom prst="rect">
            <a:avLst/>
          </a:prstGeom>
          <a:noFill/>
          <a:ln w="9525">
            <a:noFill/>
          </a:ln>
        </p:spPr>
        <p:txBody>
          <a:bodyPr wrap="none"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你估测的大气压的数值是多少？</a:t>
            </a:r>
          </a:p>
        </p:txBody>
      </p:sp>
      <p:sp>
        <p:nvSpPr>
          <p:cNvPr id="35845" name="文本框 4103"/>
          <p:cNvSpPr txBox="1"/>
          <p:nvPr>
            <p:custDataLst>
              <p:tags r:id="rId5"/>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
          <p:cNvPicPr>
            <a:picLocks noChangeAspect="1"/>
          </p:cNvPicPr>
          <p:nvPr>
            <p:custDataLst>
              <p:tags r:id="rId1"/>
            </p:custDataLst>
          </p:nvPr>
        </p:nvPicPr>
        <p:blipFill>
          <a:blip r:embed="rId11"/>
          <a:stretch>
            <a:fillRect/>
          </a:stretch>
        </p:blipFill>
        <p:spPr>
          <a:xfrm>
            <a:off x="2151532" y="890895"/>
            <a:ext cx="2320925" cy="1946274"/>
          </a:xfrm>
          <a:prstGeom prst="roundRect">
            <a:avLst/>
          </a:prstGeom>
        </p:spPr>
      </p:pic>
      <p:sp>
        <p:nvSpPr>
          <p:cNvPr id="13315" name="TextBox 3"/>
          <p:cNvSpPr txBox="1"/>
          <p:nvPr>
            <p:custDataLst>
              <p:tags r:id="rId2"/>
            </p:custDataLst>
          </p:nvPr>
        </p:nvSpPr>
        <p:spPr>
          <a:xfrm>
            <a:off x="5060950" y="847725"/>
            <a:ext cx="5145088" cy="1651000"/>
          </a:xfrm>
          <a:prstGeom prst="rect">
            <a:avLst/>
          </a:prstGeom>
          <a:solidFill>
            <a:schemeClr val="bg1"/>
          </a:solidFill>
          <a:ln w="25400" cap="flat" cmpd="sng">
            <a:solidFill>
              <a:schemeClr val="accent6">
                <a:lumMod val="50000"/>
              </a:schemeClr>
            </a:solidFill>
            <a:prstDash val="solid"/>
            <a:miter/>
            <a:headEnd type="none" w="med" len="med"/>
            <a:tailEnd type="none" w="med" len="med"/>
          </a:ln>
        </p:spPr>
        <p:txBody>
          <a:bodyPr>
            <a:spAutoFit/>
          </a:bodyPr>
          <a:lstStyle/>
          <a:p>
            <a:pPr marR="0" defTabSz="914400">
              <a:lnSpc>
                <a:spcPct val="130000"/>
              </a:lnSpc>
              <a:spcBef>
                <a:spcPct val="0"/>
              </a:spcBef>
              <a:spcAft>
                <a:spcPct val="0"/>
              </a:spcAft>
              <a:buClrTx/>
              <a:buSzTx/>
              <a:buFont typeface="Arial" panose="020B0604020202020204" pitchFamily="34" charset="0"/>
              <a:buNone/>
              <a:defRPr/>
            </a:pPr>
            <a:r>
              <a:rPr kumimoji="0" lang="en-US" altLang="zh-CN" sz="2600" kern="1200" cap="none" spc="0" normalizeH="0" baseline="0" noProof="1">
                <a:solidFill>
                  <a:srgbClr val="000000"/>
                </a:solidFill>
                <a:latin typeface="Times New Roman" panose="02020603050405020304" pitchFamily="18" charset="0"/>
                <a:ea typeface="黑体" panose="02010609060101010101" pitchFamily="49" charset="-122"/>
                <a:cs typeface="+mn-cs"/>
              </a:rPr>
              <a:t>        </a:t>
            </a:r>
            <a:r>
              <a:rPr kumimoji="0" lang="zh-CN" altLang="en-US" sz="2600" kern="1200" cap="none" spc="0" normalizeH="0" baseline="0" noProof="1">
                <a:solidFill>
                  <a:srgbClr val="000000"/>
                </a:solidFill>
                <a:latin typeface="Times New Roman" panose="02020603050405020304" pitchFamily="18" charset="0"/>
                <a:ea typeface="黑体" panose="02010609060101010101" pitchFamily="49" charset="-122"/>
                <a:cs typeface="+mn-cs"/>
              </a:rPr>
              <a:t>在</a:t>
            </a:r>
            <a:r>
              <a:rPr kumimoji="0" lang="zh-CN" altLang="en-US" sz="2600" kern="1200" cap="none" spc="0" normalizeH="0" baseline="0" noProof="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覆杯实验中</a:t>
            </a:r>
            <a:r>
              <a:rPr kumimoji="0" lang="zh-CN" altLang="en-US" sz="2600" kern="1200" cap="none" spc="0" normalizeH="0" baseline="0" noProof="1">
                <a:solidFill>
                  <a:srgbClr val="000000"/>
                </a:solidFill>
                <a:latin typeface="Times New Roman" panose="02020603050405020304" pitchFamily="18" charset="0"/>
                <a:ea typeface="黑体" panose="02010609060101010101" pitchFamily="49" charset="-122"/>
                <a:cs typeface="+mn-cs"/>
              </a:rPr>
              <a:t>，如果能找到大气压能托起水柱的最大高度，则水柱产生的压强等于大气压强。</a:t>
            </a:r>
          </a:p>
        </p:txBody>
      </p:sp>
      <p:sp>
        <p:nvSpPr>
          <p:cNvPr id="32773" name="下箭头 4"/>
          <p:cNvSpPr/>
          <p:nvPr>
            <p:custDataLst>
              <p:tags r:id="rId3"/>
            </p:custDataLst>
          </p:nvPr>
        </p:nvSpPr>
        <p:spPr>
          <a:xfrm>
            <a:off x="6921500" y="2611438"/>
            <a:ext cx="865188" cy="358775"/>
          </a:xfrm>
          <a:prstGeom prst="downArrow">
            <a:avLst>
              <a:gd name="adj1" fmla="val 50000"/>
              <a:gd name="adj2" fmla="val 50000"/>
            </a:avLst>
          </a:prstGeom>
          <a:solidFill>
            <a:srgbClr val="F79646"/>
          </a:solidFill>
          <a:ln w="25400" cap="flat" cmpd="sng">
            <a:solidFill>
              <a:srgbClr val="B66D31"/>
            </a:solidFill>
            <a:prstDash val="solid"/>
            <a:miter/>
            <a:headEnd type="none" w="med" len="med"/>
            <a:tailEnd type="none" w="med" len="med"/>
          </a:ln>
        </p:spPr>
        <p:txBody>
          <a:bodyPr anchor="ctr" anchorCtr="0"/>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32774" name="TextBox 5"/>
          <p:cNvSpPr txBox="1"/>
          <p:nvPr>
            <p:custDataLst>
              <p:tags r:id="rId4"/>
            </p:custDataLst>
          </p:nvPr>
        </p:nvSpPr>
        <p:spPr>
          <a:xfrm>
            <a:off x="5672138" y="3144838"/>
            <a:ext cx="3484880" cy="491490"/>
          </a:xfrm>
          <a:prstGeom prst="rect">
            <a:avLst/>
          </a:prstGeom>
          <a:solidFill>
            <a:schemeClr val="bg1"/>
          </a:solidFill>
          <a:ln w="25400" cap="flat" cmpd="sng">
            <a:solidFill>
              <a:schemeClr val="accent6">
                <a:lumMod val="50000"/>
              </a:schemeClr>
            </a:solidFill>
            <a:prstDash val="solid"/>
            <a:miter/>
            <a:headEnd type="none" w="med" len="med"/>
            <a:tailEnd type="none" w="med" len="med"/>
          </a:ln>
        </p:spPr>
        <p:txBody>
          <a:bodyPr wrap="none">
            <a:spAutoFit/>
          </a:bodyPr>
          <a:lstStyle/>
          <a:p>
            <a:pPr marR="0" defTabSz="914400">
              <a:buClrTx/>
              <a:buSzTx/>
              <a:buFont typeface="Arial" panose="020B0604020202020204" pitchFamily="34" charset="0"/>
              <a:buNone/>
              <a:defRPr/>
            </a:pPr>
            <a:r>
              <a:rPr kumimoji="0" lang="zh-CN" altLang="en-US" sz="2600" kern="1200" cap="none" spc="0" normalizeH="0" baseline="0" noProof="1">
                <a:solidFill>
                  <a:srgbClr val="000000"/>
                </a:solidFill>
                <a:latin typeface="黑体" panose="02010609060101010101" pitchFamily="49" charset="-122"/>
                <a:ea typeface="黑体" panose="02010609060101010101" pitchFamily="49" charset="-122"/>
                <a:cs typeface="+mn-cs"/>
              </a:rPr>
              <a:t>水柱太高，用水银代替</a:t>
            </a:r>
          </a:p>
        </p:txBody>
      </p:sp>
      <p:sp>
        <p:nvSpPr>
          <p:cNvPr id="32775" name="下箭头 6"/>
          <p:cNvSpPr/>
          <p:nvPr>
            <p:custDataLst>
              <p:tags r:id="rId5"/>
            </p:custDataLst>
          </p:nvPr>
        </p:nvSpPr>
        <p:spPr>
          <a:xfrm>
            <a:off x="6921500" y="3810000"/>
            <a:ext cx="936625" cy="360363"/>
          </a:xfrm>
          <a:prstGeom prst="downArrow">
            <a:avLst>
              <a:gd name="adj1" fmla="val 50000"/>
              <a:gd name="adj2" fmla="val 50000"/>
            </a:avLst>
          </a:prstGeom>
          <a:solidFill>
            <a:srgbClr val="4BACC6"/>
          </a:solidFill>
          <a:ln w="25400" cap="flat" cmpd="sng">
            <a:solidFill>
              <a:srgbClr val="357D91"/>
            </a:solidFill>
            <a:prstDash val="solid"/>
            <a:miter/>
            <a:headEnd type="none" w="med" len="med"/>
            <a:tailEnd type="none" w="med" len="med"/>
          </a:ln>
        </p:spPr>
        <p:txBody>
          <a:bodyPr anchor="ctr" anchorCtr="0"/>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32776" name="TextBox 7"/>
          <p:cNvSpPr txBox="1">
            <a:spLocks noChangeArrowheads="1"/>
          </p:cNvSpPr>
          <p:nvPr>
            <p:custDataLst>
              <p:tags r:id="rId6"/>
            </p:custDataLst>
          </p:nvPr>
        </p:nvSpPr>
        <p:spPr bwMode="auto">
          <a:xfrm>
            <a:off x="6289675" y="4267200"/>
            <a:ext cx="2175510" cy="491490"/>
          </a:xfrm>
          <a:prstGeom prst="rect">
            <a:avLst/>
          </a:prstGeom>
          <a:solidFill>
            <a:srgbClr val="F79646"/>
          </a:solidFill>
          <a:ln w="38100">
            <a:noFill/>
            <a:miter lim="800000"/>
          </a:ln>
          <a:effectLst>
            <a:outerShdw dist="20000" dir="5400000" algn="ctr" rotWithShape="0">
              <a:srgbClr val="000000">
                <a:alpha val="34999"/>
              </a:srgbClr>
            </a:outerShdw>
          </a:effectLst>
        </p:spPr>
        <p:txBody>
          <a:bodyPr wrap="none">
            <a:spAutoFit/>
          </a:bodyPr>
          <a:lstStyle/>
          <a:p>
            <a:pPr marR="0" defTabSz="914400">
              <a:buClrTx/>
              <a:buSzTx/>
              <a:buFont typeface="Arial" panose="020B0604020202020204" pitchFamily="34" charset="0"/>
              <a:buNone/>
              <a:defRPr/>
            </a:pPr>
            <a:r>
              <a:rPr kumimoji="0" lang="zh-CN" altLang="en-US" sz="2600" b="1" kern="1200" cap="none" spc="0" normalizeH="0" baseline="0" noProof="0">
                <a:solidFill>
                  <a:srgbClr val="FFFF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托里拆利实验</a:t>
            </a:r>
          </a:p>
        </p:txBody>
      </p:sp>
      <p:sp>
        <p:nvSpPr>
          <p:cNvPr id="32777" name="圆角矩形 8"/>
          <p:cNvSpPr/>
          <p:nvPr>
            <p:custDataLst>
              <p:tags r:id="rId7"/>
            </p:custDataLst>
          </p:nvPr>
        </p:nvSpPr>
        <p:spPr>
          <a:xfrm>
            <a:off x="4799013" y="5022850"/>
            <a:ext cx="5543550" cy="1008063"/>
          </a:xfrm>
          <a:prstGeom prst="roundRect">
            <a:avLst>
              <a:gd name="adj" fmla="val 16667"/>
            </a:avLst>
          </a:prstGeom>
          <a:noFill/>
          <a:ln w="9525">
            <a:noFill/>
          </a:ln>
        </p:spPr>
        <p:txBody>
          <a:bodyPr anchor="ctr" anchorCtr="0"/>
          <a:lstStyle/>
          <a:p>
            <a:pPr>
              <a:lnSpc>
                <a:spcPct val="150000"/>
              </a:lnSpc>
            </a:pPr>
            <a:r>
              <a:rPr lang="zh-CN" altLang="en-US" sz="2600">
                <a:solidFill>
                  <a:srgbClr val="0000FF"/>
                </a:solidFill>
                <a:latin typeface="黑体" panose="02010609060101010101" pitchFamily="49" charset="-122"/>
                <a:ea typeface="黑体" panose="02010609060101010101" pitchFamily="49" charset="-122"/>
              </a:rPr>
              <a:t>最早测定大气压的是意大利科学家托里拆利</a:t>
            </a:r>
          </a:p>
        </p:txBody>
      </p:sp>
      <p:pic>
        <p:nvPicPr>
          <p:cNvPr id="32778" name="Picture 2"/>
          <p:cNvPicPr>
            <a:picLocks noChangeAspect="1"/>
          </p:cNvPicPr>
          <p:nvPr>
            <p:custDataLst>
              <p:tags r:id="rId8"/>
            </p:custDataLst>
          </p:nvPr>
        </p:nvPicPr>
        <p:blipFill>
          <a:blip r:embed="rId12"/>
          <a:stretch>
            <a:fillRect/>
          </a:stretch>
        </p:blipFill>
        <p:spPr>
          <a:xfrm>
            <a:off x="2041525" y="3087370"/>
            <a:ext cx="2360930" cy="3260725"/>
          </a:xfrm>
          <a:prstGeom prst="ellipse">
            <a:avLst/>
          </a:prstGeom>
          <a:noFill/>
          <a:ln w="9525">
            <a:solidFill>
              <a:schemeClr val="accent6">
                <a:lumMod val="50000"/>
              </a:schemeClr>
            </a:solidFill>
          </a:ln>
        </p:spPr>
      </p:pic>
      <p:sp>
        <p:nvSpPr>
          <p:cNvPr id="36873" name="文本框 4103"/>
          <p:cNvSpPr txBox="1"/>
          <p:nvPr>
            <p:custDataLst>
              <p:tags r:id="rId9"/>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74"/>
                                        </p:tgtEl>
                                        <p:attrNameLst>
                                          <p:attrName>style.visibility</p:attrName>
                                        </p:attrNameLst>
                                      </p:cBhvr>
                                      <p:to>
                                        <p:strVal val="visible"/>
                                      </p:to>
                                    </p:set>
                                    <p:animEffect transition="in" filter="blinds(horizontal)">
                                      <p:cBhvr>
                                        <p:cTn id="10" dur="500"/>
                                        <p:tgtEl>
                                          <p:spTgt spid="32774"/>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2775"/>
                                        </p:tgtEl>
                                        <p:attrNameLst>
                                          <p:attrName>style.visibility</p:attrName>
                                        </p:attrNameLst>
                                      </p:cBhvr>
                                      <p:to>
                                        <p:strVal val="visible"/>
                                      </p:to>
                                    </p:set>
                                    <p:animEffect transition="in" filter="blinds(horizontal)">
                                      <p:cBhvr>
                                        <p:cTn id="15" dur="500"/>
                                        <p:tgtEl>
                                          <p:spTgt spid="3277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776"/>
                                        </p:tgtEl>
                                        <p:attrNameLst>
                                          <p:attrName>style.visibility</p:attrName>
                                        </p:attrNameLst>
                                      </p:cBhvr>
                                      <p:to>
                                        <p:strVal val="visible"/>
                                      </p:to>
                                    </p:set>
                                    <p:animEffect transition="in" filter="blinds(horizontal)">
                                      <p:cBhvr>
                                        <p:cTn id="18" dur="500"/>
                                        <p:tgtEl>
                                          <p:spTgt spid="32776"/>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2778"/>
                                        </p:tgtEl>
                                        <p:attrNameLst>
                                          <p:attrName>style.visibility</p:attrName>
                                        </p:attrNameLst>
                                      </p:cBhvr>
                                      <p:to>
                                        <p:strVal val="visible"/>
                                      </p:to>
                                    </p:set>
                                    <p:animEffect transition="in" filter="blinds(horizontal)">
                                      <p:cBhvr>
                                        <p:cTn id="23" dur="500"/>
                                        <p:tgtEl>
                                          <p:spTgt spid="32778"/>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777"/>
                                        </p:tgtEl>
                                        <p:attrNameLst>
                                          <p:attrName>style.visibility</p:attrName>
                                        </p:attrNameLst>
                                      </p:cBhvr>
                                      <p:to>
                                        <p:strVal val="visible"/>
                                      </p:to>
                                    </p:set>
                                    <p:animEffect transition="in" filter="blinds(horizontal)">
                                      <p:cBhvr>
                                        <p:cTn id="28"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76" grpId="0" animBg="1"/>
      <p:bldP spid="327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3"/>
          <p:cNvSpPr txBox="1"/>
          <p:nvPr>
            <p:custDataLst>
              <p:tags r:id="rId1"/>
            </p:custDataLst>
          </p:nvPr>
        </p:nvSpPr>
        <p:spPr>
          <a:xfrm>
            <a:off x="1881188" y="928688"/>
            <a:ext cx="1255395" cy="521970"/>
          </a:xfrm>
          <a:prstGeom prst="rect">
            <a:avLst/>
          </a:prstGeom>
          <a:noFill/>
          <a:ln w="9525">
            <a:noFill/>
          </a:ln>
        </p:spPr>
        <p:txBody>
          <a:bodyPr wrap="none" anchor="t" anchorCtr="0">
            <a:spAutoFit/>
          </a:bodyPr>
          <a:lstStyle/>
          <a:p>
            <a:r>
              <a:rPr lang="zh-CN" altLang="en-US" sz="2800" b="1">
                <a:solidFill>
                  <a:srgbClr val="FFFFFF"/>
                </a:solidFill>
                <a:latin typeface="Calibri" panose="020F0502020204030204" pitchFamily="34" charset="0"/>
                <a:ea typeface="宋体" panose="02010600030101010101" pitchFamily="2" charset="-122"/>
              </a:rPr>
              <a:t>实验四</a:t>
            </a:r>
          </a:p>
        </p:txBody>
      </p:sp>
      <p:sp>
        <p:nvSpPr>
          <p:cNvPr id="37890" name="Text Box 5"/>
          <p:cNvSpPr txBox="1"/>
          <p:nvPr>
            <p:custDataLst>
              <p:tags r:id="rId2"/>
            </p:custDataLst>
          </p:nvPr>
        </p:nvSpPr>
        <p:spPr>
          <a:xfrm>
            <a:off x="5054600" y="865188"/>
            <a:ext cx="2519363" cy="491490"/>
          </a:xfrm>
          <a:prstGeom prst="rect">
            <a:avLst/>
          </a:prstGeom>
          <a:noFill/>
          <a:ln w="19050">
            <a:noFill/>
          </a:ln>
        </p:spPr>
        <p:txBody>
          <a:bodyPr anchor="t" anchorCtr="0">
            <a:spAutoFit/>
          </a:bodyPr>
          <a:lstStyle/>
          <a:p>
            <a:pPr>
              <a:spcBef>
                <a:spcPct val="50000"/>
              </a:spcBef>
            </a:pPr>
            <a:r>
              <a:rPr lang="zh-CN" altLang="en-US" sz="2600">
                <a:solidFill>
                  <a:srgbClr val="0000FF"/>
                </a:solidFill>
                <a:latin typeface="黑体" panose="02010609060101010101" pitchFamily="49" charset="-122"/>
                <a:ea typeface="黑体" panose="02010609060101010101" pitchFamily="49" charset="-122"/>
              </a:rPr>
              <a:t>托里拆利实验</a:t>
            </a:r>
          </a:p>
        </p:txBody>
      </p:sp>
      <p:pic>
        <p:nvPicPr>
          <p:cNvPr id="37891" name="图片 1"/>
          <p:cNvPicPr>
            <a:picLocks noChangeAspect="1"/>
          </p:cNvPicPr>
          <p:nvPr>
            <p:custDataLst>
              <p:tags r:id="rId3"/>
            </p:custDataLst>
          </p:nvPr>
        </p:nvPicPr>
        <p:blipFill>
          <a:blip r:embed="rId6"/>
          <a:stretch>
            <a:fillRect/>
          </a:stretch>
        </p:blipFill>
        <p:spPr>
          <a:xfrm>
            <a:off x="1271270" y="1485265"/>
            <a:ext cx="9451975" cy="3920490"/>
          </a:xfrm>
          <a:prstGeom prst="rect">
            <a:avLst/>
          </a:prstGeom>
          <a:noFill/>
          <a:ln w="9525">
            <a:noFill/>
          </a:ln>
        </p:spPr>
      </p:pic>
      <p:sp>
        <p:nvSpPr>
          <p:cNvPr id="37892"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0"/>
          <p:cNvPicPr>
            <a:picLocks noChangeAspect="1"/>
          </p:cNvPicPr>
          <p:nvPr>
            <p:custDataLst>
              <p:tags r:id="rId1"/>
            </p:custDataLst>
          </p:nvPr>
        </p:nvPicPr>
        <p:blipFill>
          <a:blip r:embed="rId11"/>
          <a:stretch>
            <a:fillRect/>
          </a:stretch>
        </p:blipFill>
        <p:spPr>
          <a:xfrm>
            <a:off x="8439150" y="628650"/>
            <a:ext cx="2328545" cy="3818890"/>
          </a:xfrm>
          <a:prstGeom prst="rect">
            <a:avLst/>
          </a:prstGeom>
          <a:noFill/>
          <a:ln w="9525">
            <a:noFill/>
          </a:ln>
        </p:spPr>
      </p:pic>
      <p:sp>
        <p:nvSpPr>
          <p:cNvPr id="16386" name="Text Box 5"/>
          <p:cNvSpPr txBox="1"/>
          <p:nvPr>
            <p:custDataLst>
              <p:tags r:id="rId2"/>
            </p:custDataLst>
          </p:nvPr>
        </p:nvSpPr>
        <p:spPr>
          <a:xfrm>
            <a:off x="2279015" y="2251075"/>
            <a:ext cx="2362200" cy="521970"/>
          </a:xfrm>
          <a:prstGeom prst="rect">
            <a:avLst/>
          </a:prstGeom>
          <a:noFill/>
          <a:ln w="9525">
            <a:noFill/>
          </a:ln>
        </p:spPr>
        <p:txBody>
          <a:bodyPr anchor="t" anchorCtr="0">
            <a:spAutoFit/>
          </a:bodyPr>
          <a:lstStyle/>
          <a:p>
            <a:pPr>
              <a:spcBef>
                <a:spcPct val="50000"/>
              </a:spcBef>
            </a:pPr>
            <a:r>
              <a:rPr lang="en-US" altLang="zh-CN" sz="2800" b="1" i="1">
                <a:latin typeface="Times New Roman" panose="02020603050405020304" pitchFamily="18" charset="0"/>
                <a:ea typeface="黑体" panose="02010609060101010101" pitchFamily="49" charset="-122"/>
              </a:rPr>
              <a:t>=ρ</a:t>
            </a:r>
            <a:r>
              <a:rPr lang="zh-CN" altLang="en-US" sz="2800" b="1" baseline="-25000">
                <a:latin typeface="Times New Roman" panose="02020603050405020304" pitchFamily="18" charset="0"/>
                <a:ea typeface="黑体" panose="02010609060101010101" pitchFamily="49" charset="-122"/>
              </a:rPr>
              <a:t>水银</a:t>
            </a:r>
            <a:r>
              <a:rPr lang="zh-CN" altLang="en-US" sz="2800" b="1" i="1" baseline="-25000">
                <a:latin typeface="Times New Roman" panose="02020603050405020304" pitchFamily="18" charset="0"/>
                <a:ea typeface="黑体" panose="02010609060101010101" pitchFamily="49" charset="-122"/>
              </a:rPr>
              <a:t> </a:t>
            </a:r>
            <a:r>
              <a:rPr lang="en-US" altLang="zh-CN" sz="2800" b="1" i="1">
                <a:latin typeface="Times New Roman" panose="02020603050405020304" pitchFamily="18" charset="0"/>
                <a:ea typeface="黑体" panose="02010609060101010101" pitchFamily="49" charset="-122"/>
              </a:rPr>
              <a:t>gh</a:t>
            </a:r>
          </a:p>
        </p:txBody>
      </p:sp>
      <p:sp>
        <p:nvSpPr>
          <p:cNvPr id="16387" name="Text Box 6"/>
          <p:cNvSpPr txBox="1"/>
          <p:nvPr>
            <p:custDataLst>
              <p:tags r:id="rId3"/>
            </p:custDataLst>
          </p:nvPr>
        </p:nvSpPr>
        <p:spPr>
          <a:xfrm>
            <a:off x="2279015" y="2946400"/>
            <a:ext cx="6102350" cy="521970"/>
          </a:xfrm>
          <a:prstGeom prst="rect">
            <a:avLst/>
          </a:prstGeom>
          <a:noFill/>
          <a:ln w="9525">
            <a:noFill/>
          </a:ln>
        </p:spPr>
        <p:txBody>
          <a:bodyPr anchor="t" anchorCtr="0">
            <a:spAutoFit/>
          </a:bodyPr>
          <a:lstStyle/>
          <a:p>
            <a:pPr>
              <a:spcBef>
                <a:spcPct val="50000"/>
              </a:spcBef>
            </a:pPr>
            <a:r>
              <a:rPr lang="en-US" altLang="zh-CN" sz="2800" b="1">
                <a:latin typeface="Times New Roman" panose="02020603050405020304" pitchFamily="18" charset="0"/>
                <a:ea typeface="黑体" panose="02010609060101010101" pitchFamily="49" charset="-122"/>
              </a:rPr>
              <a:t>=13.6×10</a:t>
            </a:r>
            <a:r>
              <a:rPr lang="en-US" altLang="zh-CN" sz="2800" b="1" baseline="30000">
                <a:latin typeface="Times New Roman" panose="02020603050405020304" pitchFamily="18" charset="0"/>
                <a:ea typeface="黑体" panose="02010609060101010101" pitchFamily="49" charset="-122"/>
              </a:rPr>
              <a:t>3 </a:t>
            </a:r>
            <a:r>
              <a:rPr lang="en-US" altLang="zh-CN" sz="2800" b="1">
                <a:latin typeface="Times New Roman" panose="02020603050405020304" pitchFamily="18" charset="0"/>
                <a:ea typeface="黑体" panose="02010609060101010101" pitchFamily="49" charset="-122"/>
              </a:rPr>
              <a:t>kg/m</a:t>
            </a:r>
            <a:r>
              <a:rPr lang="en-US" altLang="zh-CN" sz="2800" b="1" baseline="30000">
                <a:latin typeface="Times New Roman" panose="02020603050405020304" pitchFamily="18" charset="0"/>
                <a:ea typeface="黑体" panose="02010609060101010101" pitchFamily="49" charset="-122"/>
              </a:rPr>
              <a:t>3</a:t>
            </a:r>
            <a:r>
              <a:rPr lang="en-US" altLang="zh-CN" sz="2800" b="1">
                <a:latin typeface="Times New Roman" panose="02020603050405020304" pitchFamily="18" charset="0"/>
                <a:ea typeface="黑体" panose="02010609060101010101" pitchFamily="49" charset="-122"/>
              </a:rPr>
              <a:t>×9.8 N/kg×0.76 m</a:t>
            </a:r>
          </a:p>
        </p:txBody>
      </p:sp>
      <p:sp>
        <p:nvSpPr>
          <p:cNvPr id="16388" name="Text Box 7"/>
          <p:cNvSpPr txBox="1"/>
          <p:nvPr>
            <p:custDataLst>
              <p:tags r:id="rId4"/>
            </p:custDataLst>
          </p:nvPr>
        </p:nvSpPr>
        <p:spPr>
          <a:xfrm>
            <a:off x="2279015" y="3641725"/>
            <a:ext cx="4876800" cy="521970"/>
          </a:xfrm>
          <a:prstGeom prst="rect">
            <a:avLst/>
          </a:prstGeom>
          <a:noFill/>
          <a:ln w="9525">
            <a:noFill/>
          </a:ln>
        </p:spPr>
        <p:txBody>
          <a:bodyPr anchor="t" anchorCtr="0">
            <a:spAutoFit/>
          </a:bodyPr>
          <a:lstStyle/>
          <a:p>
            <a:pPr>
              <a:spcBef>
                <a:spcPct val="50000"/>
              </a:spcBef>
            </a:pPr>
            <a:r>
              <a:rPr lang="en-US" altLang="zh-CN" sz="2800" b="1">
                <a:latin typeface="Times New Roman" panose="02020603050405020304" pitchFamily="18" charset="0"/>
                <a:ea typeface="黑体" panose="02010609060101010101" pitchFamily="49" charset="-122"/>
              </a:rPr>
              <a:t>=1.013×10</a:t>
            </a:r>
            <a:r>
              <a:rPr lang="en-US" altLang="zh-CN" sz="2800" b="1" baseline="30000">
                <a:latin typeface="Times New Roman" panose="02020603050405020304" pitchFamily="18" charset="0"/>
                <a:ea typeface="黑体" panose="02010609060101010101" pitchFamily="49" charset="-122"/>
              </a:rPr>
              <a:t>5 </a:t>
            </a:r>
            <a:r>
              <a:rPr lang="en-US" altLang="zh-CN" sz="2800" b="1">
                <a:latin typeface="Times New Roman" panose="02020603050405020304" pitchFamily="18" charset="0"/>
                <a:ea typeface="黑体" panose="02010609060101010101" pitchFamily="49" charset="-122"/>
              </a:rPr>
              <a:t>Pa</a:t>
            </a:r>
          </a:p>
        </p:txBody>
      </p:sp>
      <p:sp>
        <p:nvSpPr>
          <p:cNvPr id="16389" name="Text Box 8"/>
          <p:cNvSpPr txBox="1"/>
          <p:nvPr>
            <p:custDataLst>
              <p:tags r:id="rId5"/>
            </p:custDataLst>
          </p:nvPr>
        </p:nvSpPr>
        <p:spPr>
          <a:xfrm>
            <a:off x="1631315" y="1555750"/>
            <a:ext cx="2160588" cy="521970"/>
          </a:xfrm>
          <a:prstGeom prst="rect">
            <a:avLst/>
          </a:prstGeom>
          <a:noFill/>
          <a:ln w="9525">
            <a:noFill/>
          </a:ln>
        </p:spPr>
        <p:txBody>
          <a:bodyPr anchor="t" anchorCtr="0">
            <a:spAutoFit/>
          </a:bodyPr>
          <a:lstStyle/>
          <a:p>
            <a:pPr>
              <a:spcBef>
                <a:spcPct val="50000"/>
              </a:spcBef>
            </a:pPr>
            <a:r>
              <a:rPr lang="en-US" altLang="zh-CN" sz="2800" b="1" i="1">
                <a:latin typeface="Times New Roman" panose="02020603050405020304" pitchFamily="18" charset="0"/>
                <a:ea typeface="黑体" panose="02010609060101010101" pitchFamily="49" charset="-122"/>
              </a:rPr>
              <a:t>p</a:t>
            </a:r>
            <a:r>
              <a:rPr lang="zh-CN" altLang="en-US" sz="2800" b="1" baseline="-25000">
                <a:latin typeface="Times New Roman" panose="02020603050405020304" pitchFamily="18" charset="0"/>
                <a:ea typeface="黑体" panose="02010609060101010101" pitchFamily="49" charset="-122"/>
              </a:rPr>
              <a:t>大气</a:t>
            </a:r>
            <a:r>
              <a:rPr lang="en-US" altLang="zh-CN" sz="2800" b="1">
                <a:latin typeface="Times New Roman" panose="02020603050405020304" pitchFamily="18" charset="0"/>
                <a:ea typeface="黑体" panose="02010609060101010101" pitchFamily="49" charset="-122"/>
              </a:rPr>
              <a:t>=</a:t>
            </a:r>
            <a:r>
              <a:rPr lang="en-US" altLang="zh-CN" sz="2800" b="1" i="1">
                <a:latin typeface="Times New Roman" panose="02020603050405020304" pitchFamily="18" charset="0"/>
                <a:ea typeface="黑体" panose="02010609060101010101" pitchFamily="49" charset="-122"/>
              </a:rPr>
              <a:t>p</a:t>
            </a:r>
            <a:r>
              <a:rPr lang="zh-CN" altLang="en-US" sz="2800" b="1" baseline="-25000">
                <a:latin typeface="Times New Roman" panose="02020603050405020304" pitchFamily="18" charset="0"/>
                <a:ea typeface="黑体" panose="02010609060101010101" pitchFamily="49" charset="-122"/>
              </a:rPr>
              <a:t>水银</a:t>
            </a:r>
          </a:p>
        </p:txBody>
      </p:sp>
      <p:sp>
        <p:nvSpPr>
          <p:cNvPr id="36870" name="Text Box 13"/>
          <p:cNvSpPr txBox="1"/>
          <p:nvPr>
            <p:custDataLst>
              <p:tags r:id="rId6"/>
            </p:custDataLst>
          </p:nvPr>
        </p:nvSpPr>
        <p:spPr>
          <a:xfrm>
            <a:off x="3135313" y="4557713"/>
            <a:ext cx="5832475" cy="521970"/>
          </a:xfrm>
          <a:prstGeom prst="rect">
            <a:avLst/>
          </a:prstGeom>
          <a:solidFill>
            <a:schemeClr val="bg1"/>
          </a:solidFill>
          <a:ln w="25400" cap="flat" cmpd="sng">
            <a:solidFill>
              <a:srgbClr val="F79646"/>
            </a:solidFill>
            <a:prstDash val="solid"/>
            <a:miter/>
            <a:headEnd type="none" w="med" len="med"/>
            <a:tailEnd type="none" w="med" len="med"/>
          </a:ln>
        </p:spPr>
        <p:txBody>
          <a:bodyPr anchor="t" anchorCtr="0">
            <a:spAutoFit/>
          </a:bodyPr>
          <a:lstStyle/>
          <a:p>
            <a:pPr algn="ctr"/>
            <a:r>
              <a:rPr lang="zh-CN" altLang="en-US" sz="2800">
                <a:solidFill>
                  <a:srgbClr val="FF0000"/>
                </a:solidFill>
                <a:latin typeface="Times New Roman" panose="02020603050405020304" pitchFamily="18" charset="0"/>
                <a:ea typeface="黑体" panose="02010609060101010101" pitchFamily="49" charset="-122"/>
              </a:rPr>
              <a:t>标准大气压 </a:t>
            </a:r>
            <a:r>
              <a:rPr lang="en-US" altLang="zh-CN" sz="2800" b="1" i="1">
                <a:solidFill>
                  <a:srgbClr val="FF0000"/>
                </a:solidFill>
                <a:latin typeface="Times New Roman" panose="02020603050405020304" pitchFamily="18" charset="0"/>
                <a:ea typeface="黑体" panose="02010609060101010101" pitchFamily="49" charset="-122"/>
              </a:rPr>
              <a:t>p</a:t>
            </a:r>
            <a:r>
              <a:rPr lang="en-US" altLang="zh-CN" sz="2800" b="1" baseline="-25000">
                <a:solidFill>
                  <a:srgbClr val="FF0000"/>
                </a:solidFill>
                <a:latin typeface="Times New Roman" panose="02020603050405020304" pitchFamily="18" charset="0"/>
                <a:ea typeface="黑体" panose="02010609060101010101" pitchFamily="49" charset="-122"/>
              </a:rPr>
              <a:t>0</a:t>
            </a:r>
            <a:r>
              <a:rPr lang="en-US" altLang="zh-CN" sz="2800" b="1">
                <a:solidFill>
                  <a:srgbClr val="FF0000"/>
                </a:solidFill>
                <a:latin typeface="Times New Roman" panose="02020603050405020304" pitchFamily="18" charset="0"/>
                <a:ea typeface="黑体" panose="02010609060101010101" pitchFamily="49" charset="-122"/>
              </a:rPr>
              <a:t>= 1.013×10</a:t>
            </a:r>
            <a:r>
              <a:rPr lang="en-US" altLang="zh-CN" sz="2800" b="1" baseline="30000">
                <a:solidFill>
                  <a:srgbClr val="FF0000"/>
                </a:solidFill>
                <a:latin typeface="Times New Roman" panose="02020603050405020304" pitchFamily="18" charset="0"/>
                <a:ea typeface="黑体" panose="02010609060101010101" pitchFamily="49" charset="-122"/>
              </a:rPr>
              <a:t>5</a:t>
            </a:r>
            <a:r>
              <a:rPr lang="en-US" altLang="zh-CN" sz="2800" b="1">
                <a:solidFill>
                  <a:srgbClr val="FF0000"/>
                </a:solidFill>
                <a:latin typeface="Times New Roman" panose="02020603050405020304" pitchFamily="18" charset="0"/>
                <a:ea typeface="黑体" panose="02010609060101010101" pitchFamily="49" charset="-122"/>
              </a:rPr>
              <a:t> Pa</a:t>
            </a:r>
          </a:p>
        </p:txBody>
      </p:sp>
      <p:sp>
        <p:nvSpPr>
          <p:cNvPr id="38919" name="TextBox 18"/>
          <p:cNvSpPr txBox="1"/>
          <p:nvPr>
            <p:custDataLst>
              <p:tags r:id="rId7"/>
            </p:custDataLst>
          </p:nvPr>
        </p:nvSpPr>
        <p:spPr>
          <a:xfrm>
            <a:off x="4956175" y="950913"/>
            <a:ext cx="2164080" cy="491490"/>
          </a:xfrm>
          <a:prstGeom prst="rect">
            <a:avLst/>
          </a:prstGeom>
          <a:noFill/>
          <a:ln w="9525">
            <a:noFill/>
          </a:ln>
        </p:spPr>
        <p:txBody>
          <a:bodyPr wrap="none" anchor="t" anchorCtr="0">
            <a:spAutoFit/>
          </a:bodyPr>
          <a:lstStyle/>
          <a:p>
            <a:r>
              <a:rPr lang="zh-CN" altLang="en-US" sz="2600">
                <a:solidFill>
                  <a:srgbClr val="0000FF"/>
                </a:solidFill>
                <a:latin typeface="黑体" panose="02010609060101010101" pitchFamily="49" charset="-122"/>
                <a:ea typeface="黑体" panose="02010609060101010101" pitchFamily="49" charset="-122"/>
              </a:rPr>
              <a:t>大气压的数值</a:t>
            </a:r>
          </a:p>
        </p:txBody>
      </p:sp>
      <p:sp>
        <p:nvSpPr>
          <p:cNvPr id="36872" name="TextBox 20"/>
          <p:cNvSpPr txBox="1"/>
          <p:nvPr>
            <p:custDataLst>
              <p:tags r:id="rId8"/>
            </p:custDataLst>
          </p:nvPr>
        </p:nvSpPr>
        <p:spPr>
          <a:xfrm>
            <a:off x="3092450" y="5581650"/>
            <a:ext cx="5891213" cy="491490"/>
          </a:xfrm>
          <a:prstGeom prst="rect">
            <a:avLst/>
          </a:prstGeom>
          <a:noFill/>
          <a:ln w="9525">
            <a:noFill/>
          </a:ln>
        </p:spPr>
        <p:txBody>
          <a:bodyPr anchor="t" anchorCtr="0">
            <a:spAutoFit/>
          </a:bodyPr>
          <a:lstStyle/>
          <a:p>
            <a:r>
              <a:rPr lang="zh-CN" altLang="en-US" sz="2600">
                <a:latin typeface="Times New Roman" panose="02020603050405020304" pitchFamily="18" charset="0"/>
                <a:ea typeface="黑体" panose="02010609060101010101" pitchFamily="49" charset="-122"/>
              </a:rPr>
              <a:t>粗略计算标准大气压可取为</a:t>
            </a:r>
            <a:r>
              <a:rPr lang="en-US" altLang="zh-CN" sz="2600">
                <a:latin typeface="Times New Roman" panose="02020603050405020304" pitchFamily="18" charset="0"/>
                <a:ea typeface="黑体" panose="02010609060101010101" pitchFamily="49" charset="-122"/>
              </a:rPr>
              <a:t>10</a:t>
            </a:r>
            <a:r>
              <a:rPr lang="en-US" altLang="zh-CN" sz="2600" baseline="30000">
                <a:latin typeface="Times New Roman" panose="02020603050405020304" pitchFamily="18" charset="0"/>
                <a:ea typeface="黑体" panose="02010609060101010101" pitchFamily="49" charset="-122"/>
              </a:rPr>
              <a:t>5</a:t>
            </a:r>
            <a:r>
              <a:rPr lang="en-US" altLang="zh-CN" sz="2600">
                <a:latin typeface="Times New Roman" panose="02020603050405020304" pitchFamily="18" charset="0"/>
                <a:ea typeface="黑体" panose="02010609060101010101" pitchFamily="49" charset="-122"/>
              </a:rPr>
              <a:t> Pa</a:t>
            </a:r>
            <a:r>
              <a:rPr lang="zh-CN" altLang="en-US" sz="2600">
                <a:latin typeface="Times New Roman" panose="02020603050405020304" pitchFamily="18" charset="0"/>
                <a:ea typeface="黑体" panose="02010609060101010101" pitchFamily="49" charset="-122"/>
              </a:rPr>
              <a:t>。</a:t>
            </a:r>
          </a:p>
        </p:txBody>
      </p:sp>
      <p:sp>
        <p:nvSpPr>
          <p:cNvPr id="38921" name="文本框 4103"/>
          <p:cNvSpPr txBox="1"/>
          <p:nvPr>
            <p:custDataLst>
              <p:tags r:id="rId9"/>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6870"/>
                                        </p:tgtEl>
                                        <p:attrNameLst>
                                          <p:attrName>style.visibility</p:attrName>
                                        </p:attrNameLst>
                                      </p:cBhvr>
                                      <p:to>
                                        <p:strVal val="visible"/>
                                      </p:to>
                                    </p:set>
                                    <p:animEffect transition="in" filter="blinds(horizontal)">
                                      <p:cBhvr>
                                        <p:cTn id="23" dur="500"/>
                                        <p:tgtEl>
                                          <p:spTgt spid="36870"/>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6872"/>
                                        </p:tgtEl>
                                        <p:attrNameLst>
                                          <p:attrName>style.visibility</p:attrName>
                                        </p:attrNameLst>
                                      </p:cBhvr>
                                      <p:to>
                                        <p:strVal val="visible"/>
                                      </p:to>
                                    </p:set>
                                    <p:animEffect transition="in" filter="blinds(horizontal)">
                                      <p:cBhvr>
                                        <p:cTn id="28"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P spid="36870" grpId="0" animBg="1"/>
      <p:bldP spid="368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3"/>
          <p:cNvSpPr txBox="1"/>
          <p:nvPr>
            <p:custDataLst>
              <p:tags r:id="rId1"/>
            </p:custDataLst>
          </p:nvPr>
        </p:nvSpPr>
        <p:spPr>
          <a:xfrm>
            <a:off x="5464175" y="969963"/>
            <a:ext cx="1325880" cy="553085"/>
          </a:xfrm>
          <a:prstGeom prst="rect">
            <a:avLst/>
          </a:prstGeom>
          <a:noFill/>
          <a:ln w="9525">
            <a:noFill/>
          </a:ln>
        </p:spPr>
        <p:txBody>
          <a:bodyPr wrap="none" anchor="t" anchorCtr="0">
            <a:spAutoFit/>
          </a:bodyPr>
          <a:lstStyle/>
          <a:p>
            <a:r>
              <a:rPr lang="zh-CN" altLang="en-US" sz="3000">
                <a:solidFill>
                  <a:srgbClr val="0000FF"/>
                </a:solidFill>
                <a:latin typeface="黑体" panose="02010609060101010101" pitchFamily="49" charset="-122"/>
                <a:ea typeface="黑体" panose="02010609060101010101" pitchFamily="49" charset="-122"/>
              </a:rPr>
              <a:t>想一想</a:t>
            </a:r>
          </a:p>
        </p:txBody>
      </p:sp>
      <p:sp>
        <p:nvSpPr>
          <p:cNvPr id="39938" name="TextBox 3"/>
          <p:cNvSpPr txBox="1"/>
          <p:nvPr>
            <p:custDataLst>
              <p:tags r:id="rId2"/>
            </p:custDataLst>
          </p:nvPr>
        </p:nvSpPr>
        <p:spPr>
          <a:xfrm>
            <a:off x="1826895" y="2030730"/>
            <a:ext cx="8335645" cy="521970"/>
          </a:xfrm>
          <a:prstGeom prst="rect">
            <a:avLst/>
          </a:prstGeom>
          <a:noFill/>
          <a:ln w="9525">
            <a:noFill/>
          </a:ln>
        </p:spPr>
        <p:txBody>
          <a:bodyPr wrap="square"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托里拆利为什么不用水，而用汞液做这个实验？</a:t>
            </a:r>
          </a:p>
        </p:txBody>
      </p:sp>
      <p:sp>
        <p:nvSpPr>
          <p:cNvPr id="5" name="TextBox 3"/>
          <p:cNvSpPr txBox="1"/>
          <p:nvPr>
            <p:custDataLst>
              <p:tags r:id="rId3"/>
            </p:custDataLst>
          </p:nvPr>
        </p:nvSpPr>
        <p:spPr>
          <a:xfrm>
            <a:off x="1806575" y="3190875"/>
            <a:ext cx="8866505" cy="521970"/>
          </a:xfrm>
          <a:prstGeom prst="rect">
            <a:avLst/>
          </a:prstGeom>
          <a:noFill/>
          <a:ln w="9525">
            <a:noFill/>
          </a:ln>
        </p:spPr>
        <p:txBody>
          <a:bodyPr wrap="square"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如果用水做这个实验，留在玻璃管中的水柱大约有多高？</a:t>
            </a:r>
          </a:p>
        </p:txBody>
      </p:sp>
      <p:sp>
        <p:nvSpPr>
          <p:cNvPr id="39940"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3053715" y="2892425"/>
            <a:ext cx="613410" cy="1869440"/>
          </a:xfrm>
          <a:prstGeom prst="rect">
            <a:avLst/>
          </a:prstGeom>
          <a:noFill/>
          <a:ln w="9525">
            <a:noFill/>
          </a:ln>
        </p:spPr>
        <p:txBody>
          <a:bodyPr vert="eaVert" wrap="none" anchor="t" anchorCtr="0">
            <a:spAutoFit/>
          </a:bodyPr>
          <a:lstStyle/>
          <a:p>
            <a:r>
              <a:rPr lang="zh-CN" altLang="en-US" sz="2800">
                <a:latin typeface="黑体" panose="02010609060101010101" pitchFamily="49" charset="-122"/>
                <a:ea typeface="黑体" panose="02010609060101010101" pitchFamily="49" charset="-122"/>
              </a:rPr>
              <a:t>水银气压计</a:t>
            </a:r>
          </a:p>
        </p:txBody>
      </p:sp>
      <p:pic>
        <p:nvPicPr>
          <p:cNvPr id="7" name="Picture 6">
            <a:hlinkClick r:id="rId9" action="ppaction://hlinkfile"/>
          </p:cNvPr>
          <p:cNvPicPr>
            <a:picLocks noChangeAspect="1"/>
          </p:cNvPicPr>
          <p:nvPr>
            <p:custDataLst>
              <p:tags r:id="rId2"/>
            </p:custDataLst>
          </p:nvPr>
        </p:nvPicPr>
        <p:blipFill>
          <a:blip r:embed="rId10"/>
          <a:srcRect l="14151" t="14789" r="11949" b="9154"/>
          <a:stretch>
            <a:fillRect/>
          </a:stretch>
        </p:blipFill>
        <p:spPr>
          <a:xfrm>
            <a:off x="6096000" y="2101850"/>
            <a:ext cx="3357563" cy="2571750"/>
          </a:xfrm>
          <a:prstGeom prst="rect">
            <a:avLst/>
          </a:prstGeom>
          <a:noFill/>
          <a:ln w="9525">
            <a:noFill/>
          </a:ln>
        </p:spPr>
      </p:pic>
      <p:sp>
        <p:nvSpPr>
          <p:cNvPr id="8" name="TextBox 7"/>
          <p:cNvSpPr txBox="1"/>
          <p:nvPr>
            <p:custDataLst>
              <p:tags r:id="rId3"/>
            </p:custDataLst>
          </p:nvPr>
        </p:nvSpPr>
        <p:spPr>
          <a:xfrm>
            <a:off x="5924550" y="4776788"/>
            <a:ext cx="3529013" cy="953135"/>
          </a:xfrm>
          <a:prstGeom prst="rect">
            <a:avLst/>
          </a:prstGeom>
          <a:noFill/>
          <a:ln w="9525">
            <a:noFill/>
          </a:ln>
        </p:spPr>
        <p:txBody>
          <a:bodyPr anchor="t" anchorCtr="0">
            <a:spAutoFit/>
          </a:bodyPr>
          <a:lstStyle/>
          <a:p>
            <a:pPr algn="ctr"/>
            <a:r>
              <a:rPr lang="zh-CN" altLang="en-US" sz="2800">
                <a:latin typeface="黑体" panose="02010609060101010101" pitchFamily="49" charset="-122"/>
                <a:ea typeface="黑体" panose="02010609060101010101" pitchFamily="49" charset="-122"/>
              </a:rPr>
              <a:t>金属盒气压计</a:t>
            </a:r>
            <a:endParaRPr lang="en-US" altLang="zh-CN" sz="2800">
              <a:latin typeface="黑体" panose="02010609060101010101" pitchFamily="49" charset="-122"/>
              <a:ea typeface="黑体" panose="02010609060101010101" pitchFamily="49" charset="-122"/>
            </a:endParaRPr>
          </a:p>
          <a:p>
            <a:pPr algn="ctr"/>
            <a:r>
              <a:rPr lang="zh-CN" altLang="en-US" sz="2800">
                <a:latin typeface="黑体" panose="02010609060101010101" pitchFamily="49" charset="-122"/>
                <a:ea typeface="黑体" panose="02010609060101010101" pitchFamily="49" charset="-122"/>
              </a:rPr>
              <a:t>（又称无液气压计）</a:t>
            </a:r>
          </a:p>
        </p:txBody>
      </p:sp>
      <p:pic>
        <p:nvPicPr>
          <p:cNvPr id="9" name="Picture 9"/>
          <p:cNvPicPr>
            <a:picLocks noChangeAspect="1"/>
          </p:cNvPicPr>
          <p:nvPr>
            <p:custDataLst>
              <p:tags r:id="rId4"/>
            </p:custDataLst>
          </p:nvPr>
        </p:nvPicPr>
        <p:blipFill>
          <a:blip r:embed="rId11"/>
          <a:stretch>
            <a:fillRect/>
          </a:stretch>
        </p:blipFill>
        <p:spPr>
          <a:xfrm>
            <a:off x="3979863" y="2178050"/>
            <a:ext cx="1208087" cy="3571875"/>
          </a:xfrm>
          <a:prstGeom prst="rect">
            <a:avLst/>
          </a:prstGeom>
          <a:noFill/>
          <a:ln w="9525">
            <a:noFill/>
          </a:ln>
        </p:spPr>
      </p:pic>
      <p:sp>
        <p:nvSpPr>
          <p:cNvPr id="40965" name="TextBox 18"/>
          <p:cNvSpPr txBox="1"/>
          <p:nvPr>
            <p:custDataLst>
              <p:tags r:id="rId5"/>
            </p:custDataLst>
          </p:nvPr>
        </p:nvSpPr>
        <p:spPr>
          <a:xfrm>
            <a:off x="3719830" y="1003300"/>
            <a:ext cx="4754880" cy="553085"/>
          </a:xfrm>
          <a:prstGeom prst="rect">
            <a:avLst/>
          </a:prstGeom>
          <a:noFill/>
          <a:ln w="9525">
            <a:noFill/>
          </a:ln>
        </p:spPr>
        <p:txBody>
          <a:bodyPr wrap="none" anchor="t" anchorCtr="0">
            <a:spAutoFit/>
          </a:bodyPr>
          <a:lstStyle/>
          <a:p>
            <a:r>
              <a:rPr lang="zh-CN" altLang="en-US" sz="3000">
                <a:solidFill>
                  <a:srgbClr val="0000FF"/>
                </a:solidFill>
                <a:latin typeface="黑体" panose="02010609060101010101" pitchFamily="49" charset="-122"/>
                <a:ea typeface="黑体" panose="02010609060101010101" pitchFamily="49" charset="-122"/>
              </a:rPr>
              <a:t>气压计：测定大气压的仪器</a:t>
            </a:r>
          </a:p>
        </p:txBody>
      </p:sp>
      <p:sp>
        <p:nvSpPr>
          <p:cNvPr id="40966" name="文本框 4103"/>
          <p:cNvSpPr txBox="1"/>
          <p:nvPr>
            <p:custDataLst>
              <p:tags r:id="rId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hlinkClick r:id="rId13" action="ppaction://hlinkfile"/>
          </p:cNvPr>
          <p:cNvPicPr>
            <a:picLocks noChangeAspect="1"/>
          </p:cNvPicPr>
          <p:nvPr>
            <p:custDataLst>
              <p:tags r:id="rId1"/>
            </p:custDataLst>
          </p:nvPr>
        </p:nvPicPr>
        <p:blipFill>
          <a:blip r:embed="rId14"/>
          <a:stretch>
            <a:fillRect/>
          </a:stretch>
        </p:blipFill>
        <p:spPr>
          <a:xfrm>
            <a:off x="6073775" y="2341563"/>
            <a:ext cx="3948113" cy="2949575"/>
          </a:xfrm>
          <a:prstGeom prst="rect">
            <a:avLst/>
          </a:prstGeom>
          <a:noFill/>
          <a:ln w="9525">
            <a:noFill/>
          </a:ln>
        </p:spPr>
      </p:pic>
      <p:sp>
        <p:nvSpPr>
          <p:cNvPr id="43010" name="TextBox 7"/>
          <p:cNvSpPr txBox="1"/>
          <p:nvPr>
            <p:custDataLst>
              <p:tags r:id="rId2"/>
            </p:custDataLst>
          </p:nvPr>
        </p:nvSpPr>
        <p:spPr>
          <a:xfrm>
            <a:off x="1414780" y="1510030"/>
            <a:ext cx="8875395" cy="1383665"/>
          </a:xfrm>
          <a:prstGeom prst="rect">
            <a:avLst/>
          </a:prstGeom>
          <a:noFill/>
          <a:ln w="9525">
            <a:noFill/>
          </a:ln>
        </p:spPr>
        <p:txBody>
          <a:bodyPr wrap="square" anchor="t" anchorCtr="0">
            <a:spAutoFit/>
          </a:bodyPr>
          <a:lstStyle/>
          <a:p>
            <a:pPr>
              <a:lnSpc>
                <a:spcPct val="150000"/>
              </a:lnSpc>
            </a:pPr>
            <a:r>
              <a:rPr lang="zh-CN" altLang="en-US" sz="2800">
                <a:latin typeface="Times New Roman" panose="02020603050405020304" pitchFamily="18" charset="0"/>
                <a:ea typeface="黑体" panose="02010609060101010101" pitchFamily="49" charset="-122"/>
              </a:rPr>
              <a:t>        大气压强的大小不是一成不变的，其大小与海拔高度有关。</a:t>
            </a:r>
          </a:p>
        </p:txBody>
      </p:sp>
      <p:sp>
        <p:nvSpPr>
          <p:cNvPr id="6" name="TextBox 3"/>
          <p:cNvSpPr>
            <a:spLocks noChangeArrowheads="1"/>
          </p:cNvSpPr>
          <p:nvPr>
            <p:custDataLst>
              <p:tags r:id="rId3"/>
            </p:custDataLst>
          </p:nvPr>
        </p:nvSpPr>
        <p:spPr bwMode="auto">
          <a:xfrm>
            <a:off x="2163763" y="3400425"/>
            <a:ext cx="3662363" cy="1327367"/>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n-cs"/>
              </a:rPr>
              <a:t>结论：</a:t>
            </a:r>
            <a:r>
              <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海拔越高，空气越稀薄，大气压越小。</a:t>
            </a:r>
          </a:p>
        </p:txBody>
      </p:sp>
      <p:sp>
        <p:nvSpPr>
          <p:cNvPr id="7" name="TextBox 3"/>
          <p:cNvSpPr>
            <a:spLocks noChangeArrowheads="1"/>
          </p:cNvSpPr>
          <p:nvPr>
            <p:custDataLst>
              <p:tags r:id="rId4"/>
            </p:custDataLst>
          </p:nvPr>
        </p:nvSpPr>
        <p:spPr bwMode="auto">
          <a:xfrm>
            <a:off x="2163763" y="5537200"/>
            <a:ext cx="7778750" cy="714284"/>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n-cs"/>
              </a:rPr>
              <a:t>应用：</a:t>
            </a:r>
            <a:r>
              <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根据大气压强的大小可估计当地的海拔高度。</a:t>
            </a:r>
          </a:p>
        </p:txBody>
      </p:sp>
      <p:grpSp>
        <p:nvGrpSpPr>
          <p:cNvPr id="43013" name="组合 6147"/>
          <p:cNvGrpSpPr/>
          <p:nvPr>
            <p:custDataLst>
              <p:tags r:id="rId5"/>
            </p:custDataLst>
          </p:nvPr>
        </p:nvGrpSpPr>
        <p:grpSpPr>
          <a:xfrm>
            <a:off x="119380" y="549275"/>
            <a:ext cx="3584575" cy="808673"/>
            <a:chOff x="0" y="0"/>
            <a:chExt cx="5649" cy="1274"/>
          </a:xfrm>
        </p:grpSpPr>
        <p:sp>
          <p:nvSpPr>
            <p:cNvPr id="43014" name="矩形 7"/>
            <p:cNvSpPr/>
            <p:nvPr>
              <p:custDataLst>
                <p:tags r:id="rId7"/>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43015" name="任意多边形 16"/>
            <p:cNvSpPr/>
            <p:nvPr>
              <p:custDataLst>
                <p:tags r:id="rId8"/>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43016" name="矩形 17"/>
            <p:cNvSpPr/>
            <p:nvPr>
              <p:custDataLst>
                <p:tags r:id="rId9"/>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43017" name="文本框 6151"/>
            <p:cNvSpPr txBox="1"/>
            <p:nvPr>
              <p:custDataLst>
                <p:tags r:id="rId10"/>
              </p:custDataLst>
            </p:nvPr>
          </p:nvSpPr>
          <p:spPr>
            <a:xfrm>
              <a:off x="878" y="432"/>
              <a:ext cx="4771" cy="822"/>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大气压与人类生活</a:t>
              </a:r>
              <a:endParaRPr lang="en-US"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3018" name="文本框 6152"/>
            <p:cNvSpPr txBox="1"/>
            <p:nvPr>
              <p:custDataLst>
                <p:tags r:id="rId11"/>
              </p:custDataLst>
            </p:nvPr>
          </p:nvSpPr>
          <p:spPr>
            <a:xfrm>
              <a:off x="0" y="452"/>
              <a:ext cx="873" cy="822"/>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三</a:t>
              </a:r>
            </a:p>
          </p:txBody>
        </p:sp>
      </p:grpSp>
      <p:sp>
        <p:nvSpPr>
          <p:cNvPr id="43019" name="文本框 4103"/>
          <p:cNvSpPr txBox="1"/>
          <p:nvPr>
            <p:custDataLst>
              <p:tags r:id="rId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p:nvPr>
            <p:custDataLst>
              <p:tags r:id="rId1"/>
            </p:custDataLst>
          </p:nvPr>
        </p:nvSpPr>
        <p:spPr>
          <a:xfrm>
            <a:off x="2179638" y="1160463"/>
            <a:ext cx="944880" cy="553085"/>
          </a:xfrm>
          <a:prstGeom prst="rect">
            <a:avLst/>
          </a:prstGeom>
          <a:noFill/>
          <a:ln w="9525">
            <a:noFill/>
          </a:ln>
        </p:spPr>
        <p:txBody>
          <a:bodyPr wrap="none" anchor="t" anchorCtr="0">
            <a:spAutoFit/>
          </a:bodyPr>
          <a:lstStyle/>
          <a:p>
            <a:r>
              <a:rPr lang="zh-CN" altLang="en-US" sz="3000">
                <a:solidFill>
                  <a:srgbClr val="FF0000"/>
                </a:solidFill>
                <a:latin typeface="黑体" panose="02010609060101010101" pitchFamily="49" charset="-122"/>
                <a:ea typeface="黑体" panose="02010609060101010101" pitchFamily="49" charset="-122"/>
              </a:rPr>
              <a:t>注意</a:t>
            </a:r>
          </a:p>
        </p:txBody>
      </p:sp>
      <p:sp>
        <p:nvSpPr>
          <p:cNvPr id="7171" name="TextBox 4"/>
          <p:cNvSpPr txBox="1"/>
          <p:nvPr>
            <p:custDataLst>
              <p:tags r:id="rId2"/>
            </p:custDataLst>
          </p:nvPr>
        </p:nvSpPr>
        <p:spPr>
          <a:xfrm>
            <a:off x="1689735" y="1962150"/>
            <a:ext cx="4523740" cy="3322955"/>
          </a:xfrm>
          <a:prstGeom prst="rect">
            <a:avLst/>
          </a:prstGeom>
          <a:noFill/>
          <a:ln w="9525">
            <a:noFill/>
          </a:ln>
        </p:spPr>
        <p:txBody>
          <a:bodyPr wrap="square" anchor="t" anchorCtr="0">
            <a:spAutoFit/>
          </a:bodyPr>
          <a:lstStyle/>
          <a:p>
            <a:pPr>
              <a:lnSpc>
                <a:spcPct val="150000"/>
              </a:lnSpc>
            </a:pPr>
            <a:r>
              <a:rPr lang="zh-CN" altLang="en-US" sz="2800">
                <a:latin typeface="黑体" panose="02010609060101010101" pitchFamily="49" charset="-122"/>
                <a:ea typeface="黑体" panose="02010609060101010101" pitchFamily="49" charset="-122"/>
              </a:rPr>
              <a:t>    天气的变化也会影响大气压的大小。一般来说，阴天、下雨时大气压会低些，天气晴朗、干燥时大气压会高些。</a:t>
            </a:r>
          </a:p>
        </p:txBody>
      </p:sp>
      <p:pic>
        <p:nvPicPr>
          <p:cNvPr id="44035" name="图片 1">
            <a:hlinkClick r:id="rId7" action="ppaction://hlinkfile"/>
          </p:cNvPr>
          <p:cNvPicPr>
            <a:picLocks noChangeAspect="1"/>
          </p:cNvPicPr>
          <p:nvPr>
            <p:custDataLst>
              <p:tags r:id="rId3"/>
            </p:custDataLst>
          </p:nvPr>
        </p:nvPicPr>
        <p:blipFill>
          <a:blip r:embed="rId8"/>
          <a:stretch>
            <a:fillRect/>
          </a:stretch>
        </p:blipFill>
        <p:spPr>
          <a:xfrm>
            <a:off x="6518275" y="2057400"/>
            <a:ext cx="3707130" cy="3033395"/>
          </a:xfrm>
          <a:prstGeom prst="rect">
            <a:avLst/>
          </a:prstGeom>
          <a:noFill/>
          <a:ln w="9525">
            <a:noFill/>
          </a:ln>
        </p:spPr>
      </p:pic>
      <p:sp>
        <p:nvSpPr>
          <p:cNvPr id="44036"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3"/>
          <p:cNvSpPr txBox="1"/>
          <p:nvPr>
            <p:custDataLst>
              <p:tags r:id="rId1"/>
            </p:custDataLst>
          </p:nvPr>
        </p:nvSpPr>
        <p:spPr>
          <a:xfrm>
            <a:off x="1974850" y="795338"/>
            <a:ext cx="4805680" cy="491490"/>
          </a:xfrm>
          <a:prstGeom prst="rect">
            <a:avLst/>
          </a:prstGeom>
          <a:noFill/>
          <a:ln w="9525">
            <a:noFill/>
          </a:ln>
        </p:spPr>
        <p:txBody>
          <a:bodyPr wrap="none" anchor="t" anchorCtr="0">
            <a:spAutoFit/>
          </a:bodyPr>
          <a:lstStyle/>
          <a:p>
            <a:r>
              <a:rPr lang="zh-CN" altLang="en-US" sz="2600">
                <a:solidFill>
                  <a:srgbClr val="FF0000"/>
                </a:solidFill>
                <a:latin typeface="黑体" panose="02010609060101010101" pitchFamily="49" charset="-122"/>
                <a:ea typeface="黑体" panose="02010609060101010101" pitchFamily="49" charset="-122"/>
              </a:rPr>
              <a:t>思考：</a:t>
            </a:r>
            <a:r>
              <a:rPr lang="zh-CN" altLang="en-US" sz="2600">
                <a:latin typeface="黑体" panose="02010609060101010101" pitchFamily="49" charset="-122"/>
                <a:ea typeface="黑体" panose="02010609060101010101" pitchFamily="49" charset="-122"/>
              </a:rPr>
              <a:t>你知道高压锅的原理吗？</a:t>
            </a:r>
          </a:p>
        </p:txBody>
      </p:sp>
      <p:sp>
        <p:nvSpPr>
          <p:cNvPr id="4" name="TextBox 3"/>
          <p:cNvSpPr txBox="1">
            <a:spLocks noChangeArrowheads="1"/>
          </p:cNvSpPr>
          <p:nvPr>
            <p:custDataLst>
              <p:tags r:id="rId2"/>
            </p:custDataLst>
          </p:nvPr>
        </p:nvSpPr>
        <p:spPr bwMode="auto">
          <a:xfrm>
            <a:off x="3784600" y="1506538"/>
            <a:ext cx="5472113" cy="491490"/>
          </a:xfrm>
          <a:prstGeom prst="rect">
            <a:avLst/>
          </a:prstGeom>
          <a:solidFill>
            <a:schemeClr val="accent5">
              <a:lumMod val="40000"/>
              <a:lumOff val="60000"/>
            </a:schemeClr>
          </a:solidFill>
          <a:ln w="9525">
            <a:no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6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活动</a:t>
            </a:r>
            <a:r>
              <a:rPr kumimoji="0" lang="en-US" altLang="zh-CN" sz="26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3  </a:t>
            </a:r>
            <a:r>
              <a:rPr kumimoji="0" lang="zh-CN" altLang="en-US" sz="26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探究水的沸点与气压的关系</a:t>
            </a:r>
          </a:p>
        </p:txBody>
      </p:sp>
      <p:pic>
        <p:nvPicPr>
          <p:cNvPr id="5" name="图片 4">
            <a:hlinkClick r:id="rId8" action="ppaction://hlinkfile"/>
          </p:cNvPr>
          <p:cNvPicPr>
            <a:picLocks noChangeAspect="1"/>
          </p:cNvPicPr>
          <p:nvPr>
            <p:custDataLst>
              <p:tags r:id="rId3"/>
            </p:custDataLst>
          </p:nvPr>
        </p:nvPicPr>
        <p:blipFill>
          <a:blip r:embed="rId9"/>
          <a:stretch>
            <a:fillRect/>
          </a:stretch>
        </p:blipFill>
        <p:spPr>
          <a:xfrm>
            <a:off x="6364288" y="2917825"/>
            <a:ext cx="3352800" cy="2743200"/>
          </a:xfrm>
          <a:prstGeom prst="rect">
            <a:avLst/>
          </a:prstGeom>
          <a:noFill/>
          <a:ln w="9525">
            <a:noFill/>
          </a:ln>
        </p:spPr>
      </p:pic>
      <p:sp>
        <p:nvSpPr>
          <p:cNvPr id="6" name="TextBox 3"/>
          <p:cNvSpPr txBox="1"/>
          <p:nvPr>
            <p:custDataLst>
              <p:tags r:id="rId4"/>
            </p:custDataLst>
          </p:nvPr>
        </p:nvSpPr>
        <p:spPr>
          <a:xfrm>
            <a:off x="1974850" y="2395538"/>
            <a:ext cx="894080" cy="521970"/>
          </a:xfrm>
          <a:prstGeom prst="rect">
            <a:avLst/>
          </a:prstGeom>
          <a:noFill/>
          <a:ln w="9525">
            <a:noFill/>
          </a:ln>
        </p:spPr>
        <p:txBody>
          <a:bodyPr wrap="none"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结论</a:t>
            </a:r>
          </a:p>
        </p:txBody>
      </p:sp>
      <p:sp>
        <p:nvSpPr>
          <p:cNvPr id="7" name="TextBox 4"/>
          <p:cNvSpPr txBox="1"/>
          <p:nvPr>
            <p:custDataLst>
              <p:tags r:id="rId5"/>
            </p:custDataLst>
          </p:nvPr>
        </p:nvSpPr>
        <p:spPr>
          <a:xfrm>
            <a:off x="1974850" y="3241675"/>
            <a:ext cx="4052888" cy="1891665"/>
          </a:xfrm>
          <a:prstGeom prst="rect">
            <a:avLst/>
          </a:prstGeom>
          <a:noFill/>
          <a:ln w="9525">
            <a:noFill/>
          </a:ln>
        </p:spPr>
        <p:txBody>
          <a:bodyPr anchor="t" anchorCtr="0">
            <a:spAutoFit/>
          </a:bodyPr>
          <a:lstStyle/>
          <a:p>
            <a:pPr>
              <a:lnSpc>
                <a:spcPct val="150000"/>
              </a:lnSpc>
            </a:pPr>
            <a:r>
              <a:rPr lang="zh-CN" altLang="en-US" sz="2600">
                <a:latin typeface="黑体" panose="02010609060101010101" pitchFamily="49" charset="-122"/>
                <a:ea typeface="黑体" panose="02010609060101010101" pitchFamily="49" charset="-122"/>
              </a:rPr>
              <a:t>    液体的沸点随液体表面的气压增大而升高，随气压的减小而降低。</a:t>
            </a:r>
          </a:p>
        </p:txBody>
      </p:sp>
      <p:sp>
        <p:nvSpPr>
          <p:cNvPr id="46086" name="文本框 4103"/>
          <p:cNvSpPr txBox="1"/>
          <p:nvPr>
            <p:custDataLst>
              <p:tags r:id="rId6"/>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773526" y="677856"/>
            <a:ext cx="7345018" cy="2000548"/>
          </a:xfrm>
          <a:prstGeom prst="rect">
            <a:avLst/>
          </a:prstGeom>
          <a:noFill/>
        </p:spPr>
        <p:txBody>
          <a:bodyPr wrap="square" rtlCol="0">
            <a:spAutoFit/>
          </a:bodyPr>
          <a:lstStyle/>
          <a:p>
            <a:r>
              <a:rPr lang="zh-CN" altLang="en-US" sz="400">
                <a:solidFill>
                  <a:schemeClr val="bg1"/>
                </a:solidFill>
              </a:rPr>
              <a:t>压强的概念、公式及应用，增大和减小压强的方法。​</a:t>
            </a:r>
          </a:p>
          <a:p>
            <a:r>
              <a:rPr lang="zh-CN" altLang="en-US" sz="400">
                <a:solidFill>
                  <a:schemeClr val="bg1"/>
                </a:solidFill>
              </a:rPr>
              <a:t>压强、密度、重力等知识，通过建立理想模型，推导液体压强的计算公式</a:t>
            </a:r>
          </a:p>
          <a:p>
            <a:r>
              <a:rPr lang="zh-CN" altLang="en-US" sz="400">
                <a:solidFill>
                  <a:schemeClr val="bg1"/>
                </a:solidFill>
              </a:rPr>
              <a:t>​</a:t>
            </a:r>
          </a:p>
          <a:p>
            <a:r>
              <a:rPr lang="en-US" altLang="zh-CN" sz="400">
                <a:solidFill>
                  <a:schemeClr val="bg1"/>
                </a:solidFill>
              </a:rPr>
              <a:t>p=ρgh</a:t>
            </a:r>
          </a:p>
          <a:p>
            <a:r>
              <a:rPr lang="zh-CN" altLang="en-US" sz="400">
                <a:solidFill>
                  <a:schemeClr val="bg1"/>
                </a:solidFill>
              </a:rPr>
              <a:t>（其中</a:t>
            </a:r>
          </a:p>
          <a:p>
            <a:r>
              <a:rPr lang="zh-CN" altLang="en-US" sz="400">
                <a:solidFill>
                  <a:schemeClr val="bg1"/>
                </a:solidFill>
              </a:rPr>
              <a:t>​</a:t>
            </a:r>
          </a:p>
          <a:p>
            <a:r>
              <a:rPr lang="en-US" altLang="zh-CN" sz="400">
                <a:solidFill>
                  <a:schemeClr val="bg1"/>
                </a:solidFill>
              </a:rPr>
              <a:t>p</a:t>
            </a:r>
          </a:p>
          <a:p>
            <a:r>
              <a:rPr lang="zh-CN" altLang="en-US" sz="400">
                <a:solidFill>
                  <a:schemeClr val="bg1"/>
                </a:solidFill>
              </a:rPr>
              <a:t>表示液体压强，</a:t>
            </a:r>
          </a:p>
          <a:p>
            <a:r>
              <a:rPr lang="zh-CN" altLang="en-US" sz="400">
                <a:solidFill>
                  <a:schemeClr val="bg1"/>
                </a:solidFill>
              </a:rPr>
              <a:t>​</a:t>
            </a:r>
          </a:p>
          <a:p>
            <a:r>
              <a:rPr lang="en-US" altLang="zh-CN" sz="400">
                <a:solidFill>
                  <a:schemeClr val="bg1"/>
                </a:solidFill>
              </a:rPr>
              <a:t>ρ</a:t>
            </a:r>
          </a:p>
          <a:p>
            <a:r>
              <a:rPr lang="zh-CN" altLang="en-US" sz="400">
                <a:solidFill>
                  <a:schemeClr val="bg1"/>
                </a:solidFill>
              </a:rPr>
              <a:t>表示液体的密度，</a:t>
            </a:r>
          </a:p>
          <a:p>
            <a:r>
              <a:rPr lang="zh-CN" altLang="en-US" sz="400">
                <a:solidFill>
                  <a:schemeClr val="bg1"/>
                </a:solidFill>
              </a:rPr>
              <a:t>​</a:t>
            </a:r>
          </a:p>
          <a:p>
            <a:r>
              <a:rPr lang="en-US" altLang="zh-CN" sz="400">
                <a:solidFill>
                  <a:schemeClr val="bg1"/>
                </a:solidFill>
              </a:rPr>
              <a:t>g</a:t>
            </a:r>
          </a:p>
          <a:p>
            <a:r>
              <a:rPr lang="zh-CN" altLang="en-US" sz="400">
                <a:solidFill>
                  <a:schemeClr val="bg1"/>
                </a:solidFill>
              </a:rPr>
              <a:t>是重力常数，</a:t>
            </a:r>
          </a:p>
          <a:p>
            <a:r>
              <a:rPr lang="zh-CN" altLang="en-US" sz="400">
                <a:solidFill>
                  <a:schemeClr val="bg1"/>
                </a:solidFill>
              </a:rPr>
              <a:t>​</a:t>
            </a:r>
          </a:p>
          <a:p>
            <a:r>
              <a:rPr lang="en-US" altLang="zh-CN" sz="400">
                <a:solidFill>
                  <a:schemeClr val="bg1"/>
                </a:solidFill>
              </a:rPr>
              <a:t>h</a:t>
            </a:r>
          </a:p>
          <a:p>
            <a:r>
              <a:rPr lang="zh-CN" altLang="en-US" sz="400">
                <a:solidFill>
                  <a:schemeClr val="bg1"/>
                </a:solidFill>
              </a:rPr>
              <a:t>表示液体的深度）。讲解公式中各物理量的含义和单位，强调深度是指从液体某点到自由液面的垂直距离。​</a:t>
            </a:r>
          </a:p>
          <a:p>
            <a:r>
              <a:rPr lang="zh-CN" altLang="en-US" sz="400">
                <a:solidFill>
                  <a:schemeClr val="bg1"/>
                </a:solidFill>
              </a:rPr>
              <a:t>连通器：介绍连通器的概念，通过实验演示连通器的原理，即连通器里装同种液体，当液体不流动时，各容器中的液面总保持相平。列举生活中常见的连通器，如茶壶、船闸等，分析其工作原理，让学生了解连通器在生活和生产中的广泛应用。​</a:t>
            </a:r>
          </a:p>
          <a:p>
            <a:r>
              <a:rPr lang="zh-CN" altLang="en-US" sz="400">
                <a:solidFill>
                  <a:schemeClr val="bg1"/>
                </a:solidFill>
              </a:rPr>
              <a:t>大气压强（</a:t>
            </a:r>
            <a:r>
              <a:rPr lang="en-US" altLang="zh-CN" sz="400">
                <a:solidFill>
                  <a:schemeClr val="bg1"/>
                </a:solidFill>
              </a:rPr>
              <a:t>20 </a:t>
            </a:r>
            <a:r>
              <a:rPr lang="zh-CN" altLang="en-US" sz="400">
                <a:solidFill>
                  <a:schemeClr val="bg1"/>
                </a:solidFill>
              </a:rPr>
              <a:t>分钟）​</a:t>
            </a:r>
          </a:p>
          <a:p>
            <a:r>
              <a:rPr lang="zh-CN" altLang="en-US" sz="400">
                <a:solidFill>
                  <a:schemeClr val="bg1"/>
                </a:solidFill>
              </a:rPr>
              <a:t>大气压强的存在：通过演示覆杯实验、马德堡半球实验等，让学生直观地感受大气压强的存在。引导学生思考生活中还有哪些现象可以证明大气压强的存在，如吸盘挂钩、吸管吸饮料等，激发学生的学习兴趣。​</a:t>
            </a:r>
          </a:p>
          <a:p>
            <a:r>
              <a:rPr lang="zh-CN" altLang="en-US" sz="400">
                <a:solidFill>
                  <a:schemeClr val="bg1"/>
                </a:solidFill>
              </a:rPr>
              <a:t>大气压强的测量：介绍托里拆利实验的原理和过程，讲解如何通过测量玻璃管内外水银面的高度差来计算大气压强的大小。给出标准大气压的值为</a:t>
            </a:r>
          </a:p>
          <a:p>
            <a:r>
              <a:rPr lang="zh-CN" altLang="en-US" sz="400">
                <a:solidFill>
                  <a:schemeClr val="bg1"/>
                </a:solidFill>
              </a:rPr>
              <a:t>​</a:t>
            </a:r>
          </a:p>
          <a:p>
            <a:r>
              <a:rPr lang="en-US" altLang="zh-CN" sz="400">
                <a:solidFill>
                  <a:schemeClr val="bg1"/>
                </a:solidFill>
              </a:rPr>
              <a:t>1.013×10 </a:t>
            </a:r>
          </a:p>
          <a:p>
            <a:r>
              <a:rPr lang="en-US" altLang="zh-CN" sz="400">
                <a:solidFill>
                  <a:schemeClr val="bg1"/>
                </a:solidFill>
              </a:rPr>
              <a:t>5</a:t>
            </a:r>
          </a:p>
          <a:p>
            <a:r>
              <a:rPr lang="en-US" altLang="zh-CN" sz="400">
                <a:solidFill>
                  <a:schemeClr val="bg1"/>
                </a:solidFill>
              </a:rPr>
              <a:t> Pa</a:t>
            </a:r>
          </a:p>
          <a:p>
            <a:r>
              <a:rPr lang="zh-CN" altLang="en-US" sz="400">
                <a:solidFill>
                  <a:schemeClr val="bg1"/>
                </a:solidFill>
              </a:rPr>
              <a:t>，相当于 </a:t>
            </a:r>
            <a:r>
              <a:rPr lang="en-US" altLang="zh-CN" sz="400">
                <a:solidFill>
                  <a:schemeClr val="bg1"/>
                </a:solidFill>
              </a:rPr>
              <a:t>760mm </a:t>
            </a:r>
            <a:r>
              <a:rPr lang="zh-CN" altLang="en-US" sz="400">
                <a:solidFill>
                  <a:schemeClr val="bg1"/>
                </a:solidFill>
              </a:rPr>
              <a:t>高水银柱产生的压强。同时，介绍其他测量大气压强的工具，如气压计。​</a:t>
            </a:r>
          </a:p>
          <a:p>
            <a:r>
              <a:rPr lang="zh-CN" altLang="en-US" sz="400">
                <a:solidFill>
                  <a:schemeClr val="bg1"/>
                </a:solidFill>
              </a:rPr>
              <a:t>大气压强的变化：讲解大气压强随高度的增加而减小的规律，通过实例让学生了解这一规律在生活中的应用，如高山上气压低，水的沸点也低。此外，介绍天气变化对大气压强的影响。​</a:t>
            </a:r>
          </a:p>
          <a:p>
            <a:r>
              <a:rPr lang="zh-CN" altLang="en-US" sz="400">
                <a:solidFill>
                  <a:schemeClr val="bg1"/>
                </a:solidFill>
              </a:rPr>
              <a:t>大气压强的应用：引导学生分析生活中利用大气压强工作的实例，如活塞式抽水机、离心式水泵等，加深学生对大气压强知识的理解和应用。​</a:t>
            </a:r>
          </a:p>
          <a:p>
            <a:r>
              <a:rPr lang="zh-CN" altLang="en-US" sz="400">
                <a:solidFill>
                  <a:schemeClr val="bg1"/>
                </a:solidFill>
              </a:rPr>
              <a:t>（三）课堂小结（</a:t>
            </a:r>
            <a:r>
              <a:rPr lang="en-US" altLang="zh-CN" sz="400">
                <a:solidFill>
                  <a:schemeClr val="bg1"/>
                </a:solidFill>
              </a:rPr>
              <a:t>5 </a:t>
            </a:r>
            <a:r>
              <a:rPr lang="zh-CN" altLang="en-US" sz="400">
                <a:solidFill>
                  <a:schemeClr val="bg1"/>
                </a:solidFill>
              </a:rPr>
              <a:t>分钟）​</a:t>
            </a:r>
          </a:p>
          <a:p>
            <a:r>
              <a:rPr lang="zh-CN" altLang="en-US" sz="400">
                <a:solidFill>
                  <a:schemeClr val="bg1"/>
                </a:solidFill>
              </a:rPr>
              <a:t>引导学生回顾本节课所学的主要内容，包括压强的概念、公式、增大和减小压强的方法，液体压强的特点、公式、连通器的原理，大气压强的存在、测量、变化规律及应用。​</a:t>
            </a:r>
          </a:p>
          <a:p>
            <a:r>
              <a:rPr lang="zh-CN" altLang="en-US" sz="400">
                <a:solidFill>
                  <a:schemeClr val="bg1"/>
                </a:solidFill>
              </a:rPr>
              <a:t>强调重点知识和易错点，帮助学生梳理知识体系，加深对知识的理解和记忆。​质量。</a:t>
            </a:r>
          </a:p>
        </p:txBody>
      </p:sp>
      <p:pic>
        <p:nvPicPr>
          <p:cNvPr id="116" name="图片 115">
            <a:extLst>
              <a:ext uri="{FF2B5EF4-FFF2-40B4-BE49-F238E27FC236}">
                <a16:creationId xmlns:a16="http://schemas.microsoft.com/office/drawing/2014/main" id="{99134967-9066-439D-2622-EA023A808493}"/>
              </a:ext>
            </a:extLst>
          </p:cNvPr>
          <p:cNvPicPr>
            <a:picLocks noChangeAspect="1"/>
          </p:cNvPicPr>
          <p:nvPr>
            <p:custDataLst>
              <p:tags r:id="rId2"/>
            </p:custDataLst>
          </p:nvPr>
        </p:nvPicPr>
        <p:blipFill>
          <a:blip r:embed="rId44"/>
          <a:stretch>
            <a:fillRect/>
          </a:stretch>
        </p:blipFill>
        <p:spPr>
          <a:xfrm>
            <a:off x="25808" y="34234"/>
            <a:ext cx="12205064" cy="6858000"/>
          </a:xfrm>
          <a:prstGeom prst="rect">
            <a:avLst/>
          </a:prstGeom>
        </p:spPr>
      </p:pic>
      <p:pic>
        <p:nvPicPr>
          <p:cNvPr id="117" name="图片 116">
            <a:extLst>
              <a:ext uri="{FF2B5EF4-FFF2-40B4-BE49-F238E27FC236}">
                <a16:creationId xmlns:a16="http://schemas.microsoft.com/office/drawing/2014/main" id="{874B11B6-73AB-4572-A7C7-F5A0B490A119}"/>
              </a:ext>
            </a:extLst>
          </p:cNvPr>
          <p:cNvPicPr>
            <a:picLocks noChangeAspect="1"/>
          </p:cNvPicPr>
          <p:nvPr>
            <p:custDataLst>
              <p:tags r:id="rId3"/>
            </p:custDataLst>
          </p:nvPr>
        </p:nvPicPr>
        <p:blipFill>
          <a:blip r:embed="rId45">
            <a:extLst>
              <a:ext uri="{BEBA8EAE-BF5A-486C-A8C5-ECC9F3942E4B}">
                <a14:imgProps xmlns:a14="http://schemas.microsoft.com/office/drawing/2010/main">
                  <a14:imgLayer r:embed="rId46">
                    <a14:imgEffect>
                      <a14:backgroundRemoval t="5159" b="97421" l="1851" r="98561">
                        <a14:foregroundMark x1="33242" y1="21032" x2="33242" y2="21032"/>
                        <a14:foregroundMark x1="28855" y1="16071" x2="38999" y2="27381"/>
                      </a14:backgroundRemoval>
                    </a14:imgEffect>
                  </a14:imgLayer>
                </a14:imgProps>
              </a:ext>
            </a:extLst>
          </a:blip>
          <a:srcRect r="75482" b="34528"/>
          <a:stretch>
            <a:fillRect/>
          </a:stretch>
        </p:blipFill>
        <p:spPr>
          <a:xfrm>
            <a:off x="9072146" y="23305"/>
            <a:ext cx="2989169" cy="2757436"/>
          </a:xfrm>
          <a:prstGeom prst="rect">
            <a:avLst/>
          </a:prstGeom>
        </p:spPr>
      </p:pic>
      <p:pic>
        <p:nvPicPr>
          <p:cNvPr id="118" name="图片 117">
            <a:extLst>
              <a:ext uri="{FF2B5EF4-FFF2-40B4-BE49-F238E27FC236}">
                <a16:creationId xmlns:a16="http://schemas.microsoft.com/office/drawing/2014/main" id="{5DB54A56-B527-4782-8F1E-81F66267A213}"/>
              </a:ext>
            </a:extLst>
          </p:cNvPr>
          <p:cNvPicPr>
            <a:picLocks noChangeAspect="1"/>
          </p:cNvPicPr>
          <p:nvPr>
            <p:custDataLst>
              <p:tags r:id="rId4"/>
            </p:custDataLst>
          </p:nvPr>
        </p:nvPicPr>
        <p:blipFill>
          <a:blip r:embed="rId47"/>
          <a:srcRect l="56750" t="20549" r="8471" b="5314"/>
          <a:stretch>
            <a:fillRect/>
          </a:stretch>
        </p:blipFill>
        <p:spPr>
          <a:xfrm>
            <a:off x="6510762" y="538860"/>
            <a:ext cx="3060186" cy="2205839"/>
          </a:xfrm>
          <a:prstGeom prst="rect">
            <a:avLst/>
          </a:prstGeom>
        </p:spPr>
      </p:pic>
      <p:grpSp>
        <p:nvGrpSpPr>
          <p:cNvPr id="119" name="组合 118">
            <a:extLst>
              <a:ext uri="{FF2B5EF4-FFF2-40B4-BE49-F238E27FC236}">
                <a16:creationId xmlns:a16="http://schemas.microsoft.com/office/drawing/2014/main" id="{65B295A1-12D0-4E66-BF68-2A7220F6A057}"/>
              </a:ext>
            </a:extLst>
          </p:cNvPr>
          <p:cNvGrpSpPr/>
          <p:nvPr>
            <p:custDataLst>
              <p:tags r:id="rId5"/>
            </p:custDataLst>
          </p:nvPr>
        </p:nvGrpSpPr>
        <p:grpSpPr>
          <a:xfrm>
            <a:off x="6680337" y="4397266"/>
            <a:ext cx="669925" cy="2091055"/>
            <a:chOff x="554" y="3826"/>
            <a:chExt cx="1055" cy="3293"/>
          </a:xfrm>
        </p:grpSpPr>
        <p:sp>
          <p:nvSpPr>
            <p:cNvPr id="120" name="矩形: 圆角 7">
              <a:extLst>
                <a:ext uri="{FF2B5EF4-FFF2-40B4-BE49-F238E27FC236}">
                  <a16:creationId xmlns:a16="http://schemas.microsoft.com/office/drawing/2014/main" id="{082A8FB2-88B4-430C-964B-CEEE8D83A674}"/>
                </a:ext>
              </a:extLst>
            </p:cNvPr>
            <p:cNvSpPr/>
            <p:nvPr>
              <p:custDataLst>
                <p:tags r:id="rId39"/>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流程图: 可选过程 120">
              <a:extLst>
                <a:ext uri="{FF2B5EF4-FFF2-40B4-BE49-F238E27FC236}">
                  <a16:creationId xmlns:a16="http://schemas.microsoft.com/office/drawing/2014/main" id="{FEEB33C7-F66C-4495-AD82-2F2C51677E58}"/>
                </a:ext>
              </a:extLst>
            </p:cNvPr>
            <p:cNvSpPr/>
            <p:nvPr>
              <p:custDataLst>
                <p:tags r:id="rId40"/>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122" name="文本框 121">
              <a:extLst>
                <a:ext uri="{FF2B5EF4-FFF2-40B4-BE49-F238E27FC236}">
                  <a16:creationId xmlns:a16="http://schemas.microsoft.com/office/drawing/2014/main" id="{4683D6F2-9D44-45F0-983C-E0740E62BC6B}"/>
                </a:ext>
              </a:extLst>
            </p:cNvPr>
            <p:cNvSpPr txBox="1"/>
            <p:nvPr>
              <p:custDataLst>
                <p:tags r:id="rId41"/>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123" name="组合 122">
            <a:extLst>
              <a:ext uri="{FF2B5EF4-FFF2-40B4-BE49-F238E27FC236}">
                <a16:creationId xmlns:a16="http://schemas.microsoft.com/office/drawing/2014/main" id="{714EB4CC-2938-4646-8A17-C4427476B441}"/>
              </a:ext>
            </a:extLst>
          </p:cNvPr>
          <p:cNvGrpSpPr/>
          <p:nvPr>
            <p:custDataLst>
              <p:tags r:id="rId6"/>
            </p:custDataLst>
          </p:nvPr>
        </p:nvGrpSpPr>
        <p:grpSpPr>
          <a:xfrm>
            <a:off x="5600020" y="4397266"/>
            <a:ext cx="669925" cy="2091055"/>
            <a:chOff x="554" y="3826"/>
            <a:chExt cx="1055" cy="3293"/>
          </a:xfrm>
        </p:grpSpPr>
        <p:sp>
          <p:nvSpPr>
            <p:cNvPr id="124" name="矩形: 圆角 7">
              <a:extLst>
                <a:ext uri="{FF2B5EF4-FFF2-40B4-BE49-F238E27FC236}">
                  <a16:creationId xmlns:a16="http://schemas.microsoft.com/office/drawing/2014/main" id="{26E96C00-CF1E-4FD4-825B-E6CC1526A171}"/>
                </a:ext>
              </a:extLst>
            </p:cNvPr>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5" name="流程图: 可选过程 124">
              <a:extLst>
                <a:ext uri="{FF2B5EF4-FFF2-40B4-BE49-F238E27FC236}">
                  <a16:creationId xmlns:a16="http://schemas.microsoft.com/office/drawing/2014/main" id="{84099394-45F0-47BF-8FB4-79DD046D81AB}"/>
                </a:ext>
              </a:extLst>
            </p:cNvPr>
            <p:cNvSpPr/>
            <p:nvPr>
              <p:custDataLst>
                <p:tags r:id="rId37"/>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126" name="文本框 125">
              <a:extLst>
                <a:ext uri="{FF2B5EF4-FFF2-40B4-BE49-F238E27FC236}">
                  <a16:creationId xmlns:a16="http://schemas.microsoft.com/office/drawing/2014/main" id="{2EE40274-0B51-4075-A7BA-203BE42B36AC}"/>
                </a:ext>
              </a:extLst>
            </p:cNvPr>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27" name="组合 126">
            <a:extLst>
              <a:ext uri="{FF2B5EF4-FFF2-40B4-BE49-F238E27FC236}">
                <a16:creationId xmlns:a16="http://schemas.microsoft.com/office/drawing/2014/main" id="{501675E2-9312-45DB-A2B8-E5423D546A28}"/>
              </a:ext>
            </a:extLst>
          </p:cNvPr>
          <p:cNvGrpSpPr/>
          <p:nvPr>
            <p:custDataLst>
              <p:tags r:id="rId7"/>
            </p:custDataLst>
          </p:nvPr>
        </p:nvGrpSpPr>
        <p:grpSpPr>
          <a:xfrm>
            <a:off x="7702596" y="4397266"/>
            <a:ext cx="669925" cy="2091055"/>
            <a:chOff x="554" y="3826"/>
            <a:chExt cx="1055" cy="3293"/>
          </a:xfrm>
        </p:grpSpPr>
        <p:sp>
          <p:nvSpPr>
            <p:cNvPr id="128" name="矩形: 圆角 7">
              <a:extLst>
                <a:ext uri="{FF2B5EF4-FFF2-40B4-BE49-F238E27FC236}">
                  <a16:creationId xmlns:a16="http://schemas.microsoft.com/office/drawing/2014/main" id="{7EFFCC47-913B-48BD-BCC0-93C59C766CA1}"/>
                </a:ext>
              </a:extLst>
            </p:cNvPr>
            <p:cNvSpPr/>
            <p:nvPr>
              <p:custDataLst>
                <p:tags r:id="rId3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9" name="流程图: 可选过程 128">
              <a:extLst>
                <a:ext uri="{FF2B5EF4-FFF2-40B4-BE49-F238E27FC236}">
                  <a16:creationId xmlns:a16="http://schemas.microsoft.com/office/drawing/2014/main" id="{D2166145-074D-4520-A393-3F54899AABEB}"/>
                </a:ext>
              </a:extLst>
            </p:cNvPr>
            <p:cNvSpPr/>
            <p:nvPr>
              <p:custDataLst>
                <p:tags r:id="rId34"/>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30" name="文本框 129">
              <a:extLst>
                <a:ext uri="{FF2B5EF4-FFF2-40B4-BE49-F238E27FC236}">
                  <a16:creationId xmlns:a16="http://schemas.microsoft.com/office/drawing/2014/main" id="{4F1CDDE8-0491-4193-AFAB-16EB7CC7133B}"/>
                </a:ext>
              </a:extLst>
            </p:cNvPr>
            <p:cNvSpPr txBox="1"/>
            <p:nvPr>
              <p:custDataLst>
                <p:tags r:id="rId3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31" name="组合 130">
            <a:extLst>
              <a:ext uri="{FF2B5EF4-FFF2-40B4-BE49-F238E27FC236}">
                <a16:creationId xmlns:a16="http://schemas.microsoft.com/office/drawing/2014/main" id="{97D03634-B3F6-44EE-A73F-DEF93CDA75BB}"/>
              </a:ext>
            </a:extLst>
          </p:cNvPr>
          <p:cNvGrpSpPr/>
          <p:nvPr>
            <p:custDataLst>
              <p:tags r:id="rId8"/>
            </p:custDataLst>
          </p:nvPr>
        </p:nvGrpSpPr>
        <p:grpSpPr>
          <a:xfrm>
            <a:off x="8732104" y="4397266"/>
            <a:ext cx="669925" cy="2091055"/>
            <a:chOff x="554" y="3826"/>
            <a:chExt cx="1055" cy="3293"/>
          </a:xfrm>
        </p:grpSpPr>
        <p:sp>
          <p:nvSpPr>
            <p:cNvPr id="132" name="矩形: 圆角 7">
              <a:extLst>
                <a:ext uri="{FF2B5EF4-FFF2-40B4-BE49-F238E27FC236}">
                  <a16:creationId xmlns:a16="http://schemas.microsoft.com/office/drawing/2014/main" id="{944DB09C-56E3-4879-A012-98A48CAE878F}"/>
                </a:ext>
              </a:extLst>
            </p:cNvPr>
            <p:cNvSpPr/>
            <p:nvPr>
              <p:custDataLst>
                <p:tags r:id="rId3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3" name="流程图: 可选过程 132">
              <a:extLst>
                <a:ext uri="{FF2B5EF4-FFF2-40B4-BE49-F238E27FC236}">
                  <a16:creationId xmlns:a16="http://schemas.microsoft.com/office/drawing/2014/main" id="{848CA787-1D6C-4F41-A613-0B72C8826110}"/>
                </a:ext>
              </a:extLst>
            </p:cNvPr>
            <p:cNvSpPr/>
            <p:nvPr>
              <p:custDataLst>
                <p:tags r:id="rId3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34" name="文本框 133">
              <a:extLst>
                <a:ext uri="{FF2B5EF4-FFF2-40B4-BE49-F238E27FC236}">
                  <a16:creationId xmlns:a16="http://schemas.microsoft.com/office/drawing/2014/main" id="{1DDEDF09-C5F9-47A8-8B38-5FA1D8E3152F}"/>
                </a:ext>
              </a:extLst>
            </p:cNvPr>
            <p:cNvSpPr txBox="1"/>
            <p:nvPr>
              <p:custDataLst>
                <p:tags r:id="rId3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考试考法</a:t>
              </a:r>
            </a:p>
          </p:txBody>
        </p:sp>
      </p:grpSp>
      <p:grpSp>
        <p:nvGrpSpPr>
          <p:cNvPr id="135" name="组合 134">
            <a:extLst>
              <a:ext uri="{FF2B5EF4-FFF2-40B4-BE49-F238E27FC236}">
                <a16:creationId xmlns:a16="http://schemas.microsoft.com/office/drawing/2014/main" id="{6865E746-A0BB-4ED6-ACF4-45DDF5482995}"/>
              </a:ext>
            </a:extLst>
          </p:cNvPr>
          <p:cNvGrpSpPr/>
          <p:nvPr>
            <p:custDataLst>
              <p:tags r:id="rId9"/>
            </p:custDataLst>
          </p:nvPr>
        </p:nvGrpSpPr>
        <p:grpSpPr>
          <a:xfrm>
            <a:off x="9710833" y="4397266"/>
            <a:ext cx="669925" cy="2091055"/>
            <a:chOff x="554" y="3826"/>
            <a:chExt cx="1055" cy="3293"/>
          </a:xfrm>
        </p:grpSpPr>
        <p:sp>
          <p:nvSpPr>
            <p:cNvPr id="136" name="矩形: 圆角 7">
              <a:extLst>
                <a:ext uri="{FF2B5EF4-FFF2-40B4-BE49-F238E27FC236}">
                  <a16:creationId xmlns:a16="http://schemas.microsoft.com/office/drawing/2014/main" id="{8127FB7B-BBCD-46CD-9340-0E3258744A09}"/>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7" name="流程图: 可选过程 136">
              <a:extLst>
                <a:ext uri="{FF2B5EF4-FFF2-40B4-BE49-F238E27FC236}">
                  <a16:creationId xmlns:a16="http://schemas.microsoft.com/office/drawing/2014/main" id="{6B9A7D45-A0FD-4DED-9385-4BB1C0740957}"/>
                </a:ext>
              </a:extLst>
            </p:cNvPr>
            <p:cNvSpPr/>
            <p:nvPr>
              <p:custDataLst>
                <p:tags r:id="rId28"/>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38" name="文本框 137">
              <a:extLst>
                <a:ext uri="{FF2B5EF4-FFF2-40B4-BE49-F238E27FC236}">
                  <a16:creationId xmlns:a16="http://schemas.microsoft.com/office/drawing/2014/main" id="{6700AD19-CB75-4A27-8D7E-C0D9A4B47669}"/>
                </a:ext>
              </a:extLst>
            </p:cNvPr>
            <p:cNvSpPr txBox="1"/>
            <p:nvPr>
              <p:custDataLst>
                <p:tags r:id="rId29"/>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39" name="组合 138">
            <a:extLst>
              <a:ext uri="{FF2B5EF4-FFF2-40B4-BE49-F238E27FC236}">
                <a16:creationId xmlns:a16="http://schemas.microsoft.com/office/drawing/2014/main" id="{3B547A86-E96C-44CB-956E-EC59494F7D5C}"/>
              </a:ext>
            </a:extLst>
          </p:cNvPr>
          <p:cNvGrpSpPr/>
          <p:nvPr>
            <p:custDataLst>
              <p:tags r:id="rId10"/>
            </p:custDataLst>
          </p:nvPr>
        </p:nvGrpSpPr>
        <p:grpSpPr>
          <a:xfrm>
            <a:off x="141162" y="1884512"/>
            <a:ext cx="3021496" cy="651622"/>
            <a:chOff x="6385560" y="2209799"/>
            <a:chExt cx="3501856" cy="502921"/>
          </a:xfrm>
          <a:gradFill>
            <a:gsLst>
              <a:gs pos="0">
                <a:schemeClr val="accent1"/>
              </a:gs>
              <a:gs pos="100000">
                <a:schemeClr val="accent2"/>
              </a:gs>
            </a:gsLst>
            <a:lin ang="3600000" scaled="0"/>
          </a:gradFill>
        </p:grpSpPr>
        <p:sp>
          <p:nvSpPr>
            <p:cNvPr id="140" name="箭头: 五边形 16">
              <a:extLst>
                <a:ext uri="{FF2B5EF4-FFF2-40B4-BE49-F238E27FC236}">
                  <a16:creationId xmlns:a16="http://schemas.microsoft.com/office/drawing/2014/main" id="{65C4C796-42A9-4D15-974B-F30D6D757D97}"/>
                </a:ext>
              </a:extLst>
            </p:cNvPr>
            <p:cNvSpPr/>
            <p:nvPr>
              <p:custDataLst>
                <p:tags r:id="rId24"/>
              </p:custDataLst>
            </p:nvPr>
          </p:nvSpPr>
          <p:spPr>
            <a:xfrm>
              <a:off x="6385560" y="2209799"/>
              <a:ext cx="2529840" cy="502920"/>
            </a:xfrm>
            <a:prstGeom prst="homePlate">
              <a:avLst>
                <a:gd name="adj" fmla="val 589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spc="225">
                  <a:solidFill>
                    <a:schemeClr val="bg1"/>
                  </a:solidFill>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
          <p:nvSpPr>
            <p:cNvPr id="141" name="箭头: V 形 17">
              <a:extLst>
                <a:ext uri="{FF2B5EF4-FFF2-40B4-BE49-F238E27FC236}">
                  <a16:creationId xmlns:a16="http://schemas.microsoft.com/office/drawing/2014/main" id="{0C37DE8F-906A-4A45-A22C-978B49C63099}"/>
                </a:ext>
              </a:extLst>
            </p:cNvPr>
            <p:cNvSpPr/>
            <p:nvPr>
              <p:custDataLst>
                <p:tags r:id="rId25"/>
              </p:custDataLst>
            </p:nvPr>
          </p:nvSpPr>
          <p:spPr>
            <a:xfrm>
              <a:off x="8753397" y="2209800"/>
              <a:ext cx="648011" cy="502920"/>
            </a:xfrm>
            <a:prstGeom prst="chevron">
              <a:avLst>
                <a:gd name="adj" fmla="val 594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2" name="箭头: V 形 18">
              <a:extLst>
                <a:ext uri="{FF2B5EF4-FFF2-40B4-BE49-F238E27FC236}">
                  <a16:creationId xmlns:a16="http://schemas.microsoft.com/office/drawing/2014/main" id="{71865409-B0CA-48F9-8DA6-DB3EBC829242}"/>
                </a:ext>
              </a:extLst>
            </p:cNvPr>
            <p:cNvSpPr/>
            <p:nvPr>
              <p:custDataLst>
                <p:tags r:id="rId26"/>
              </p:custDataLst>
            </p:nvPr>
          </p:nvSpPr>
          <p:spPr>
            <a:xfrm>
              <a:off x="9239405" y="2209800"/>
              <a:ext cx="648011" cy="502920"/>
            </a:xfrm>
            <a:prstGeom prst="chevron">
              <a:avLst>
                <a:gd name="adj" fmla="val 594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143" name="组合 142">
            <a:extLst>
              <a:ext uri="{FF2B5EF4-FFF2-40B4-BE49-F238E27FC236}">
                <a16:creationId xmlns:a16="http://schemas.microsoft.com/office/drawing/2014/main" id="{82B08F8E-E642-4D41-81C1-00B3C60BCB33}"/>
              </a:ext>
            </a:extLst>
          </p:cNvPr>
          <p:cNvGrpSpPr/>
          <p:nvPr>
            <p:custDataLst>
              <p:tags r:id="rId11"/>
            </p:custDataLst>
          </p:nvPr>
        </p:nvGrpSpPr>
        <p:grpSpPr>
          <a:xfrm>
            <a:off x="2492593" y="4386471"/>
            <a:ext cx="669925" cy="2091055"/>
            <a:chOff x="554" y="3826"/>
            <a:chExt cx="1055" cy="3293"/>
          </a:xfrm>
        </p:grpSpPr>
        <p:sp>
          <p:nvSpPr>
            <p:cNvPr id="144" name="矩形: 圆角 7">
              <a:extLst>
                <a:ext uri="{FF2B5EF4-FFF2-40B4-BE49-F238E27FC236}">
                  <a16:creationId xmlns:a16="http://schemas.microsoft.com/office/drawing/2014/main" id="{9427D0EA-841F-4A69-BF3B-00BE1C570B48}"/>
                </a:ext>
              </a:extLst>
            </p:cNvPr>
            <p:cNvSpPr/>
            <p:nvPr>
              <p:custDataLst>
                <p:tags r:id="rId2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5" name="圆角矩形 8">
              <a:extLst>
                <a:ext uri="{FF2B5EF4-FFF2-40B4-BE49-F238E27FC236}">
                  <a16:creationId xmlns:a16="http://schemas.microsoft.com/office/drawing/2014/main" id="{FF231A83-8E9F-4B1F-98A3-876E910750E6}"/>
                </a:ext>
              </a:extLst>
            </p:cNvPr>
            <p:cNvSpPr/>
            <p:nvPr>
              <p:custDataLst>
                <p:tags r:id="rId22"/>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46" name="文本框 145">
              <a:extLst>
                <a:ext uri="{FF2B5EF4-FFF2-40B4-BE49-F238E27FC236}">
                  <a16:creationId xmlns:a16="http://schemas.microsoft.com/office/drawing/2014/main" id="{AAB1147C-A67C-4B9F-AF22-013B2943380A}"/>
                </a:ext>
              </a:extLst>
            </p:cNvPr>
            <p:cNvSpPr txBox="1"/>
            <p:nvPr>
              <p:custDataLst>
                <p:tags r:id="rId23"/>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47" name="组合 146">
            <a:extLst>
              <a:ext uri="{FF2B5EF4-FFF2-40B4-BE49-F238E27FC236}">
                <a16:creationId xmlns:a16="http://schemas.microsoft.com/office/drawing/2014/main" id="{9C8C0DC4-F796-4ED2-BAAF-9E595E8698E7}"/>
              </a:ext>
            </a:extLst>
          </p:cNvPr>
          <p:cNvGrpSpPr/>
          <p:nvPr>
            <p:custDataLst>
              <p:tags r:id="rId12"/>
            </p:custDataLst>
          </p:nvPr>
        </p:nvGrpSpPr>
        <p:grpSpPr>
          <a:xfrm>
            <a:off x="3511956" y="4397266"/>
            <a:ext cx="669925" cy="2091055"/>
            <a:chOff x="554" y="3826"/>
            <a:chExt cx="1055" cy="3293"/>
          </a:xfrm>
        </p:grpSpPr>
        <p:sp>
          <p:nvSpPr>
            <p:cNvPr id="148" name="矩形: 圆角 7">
              <a:extLst>
                <a:ext uri="{FF2B5EF4-FFF2-40B4-BE49-F238E27FC236}">
                  <a16:creationId xmlns:a16="http://schemas.microsoft.com/office/drawing/2014/main" id="{E9A841D9-47C1-4E5F-B70D-673B2CB1F6E6}"/>
                </a:ext>
              </a:extLst>
            </p:cNvPr>
            <p:cNvSpPr/>
            <p:nvPr>
              <p:custDataLst>
                <p:tags r:id="rId1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9" name="流程图: 可选过程 148">
              <a:extLst>
                <a:ext uri="{FF2B5EF4-FFF2-40B4-BE49-F238E27FC236}">
                  <a16:creationId xmlns:a16="http://schemas.microsoft.com/office/drawing/2014/main" id="{08BCACEC-85DD-467D-BBFE-944C6EF79960}"/>
                </a:ext>
              </a:extLst>
            </p:cNvPr>
            <p:cNvSpPr/>
            <p:nvPr>
              <p:custDataLst>
                <p:tags r:id="rId19"/>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50" name="文本框 149">
              <a:extLst>
                <a:ext uri="{FF2B5EF4-FFF2-40B4-BE49-F238E27FC236}">
                  <a16:creationId xmlns:a16="http://schemas.microsoft.com/office/drawing/2014/main" id="{279D78B0-5DEC-42F8-B6F2-4F481DE4F139}"/>
                </a:ext>
              </a:extLst>
            </p:cNvPr>
            <p:cNvSpPr txBox="1"/>
            <p:nvPr>
              <p:custDataLst>
                <p:tags r:id="rId20"/>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51" name="组合 150">
            <a:extLst>
              <a:ext uri="{FF2B5EF4-FFF2-40B4-BE49-F238E27FC236}">
                <a16:creationId xmlns:a16="http://schemas.microsoft.com/office/drawing/2014/main" id="{5897EF15-CC42-45D6-92EB-F2360872ED5A}"/>
              </a:ext>
            </a:extLst>
          </p:cNvPr>
          <p:cNvGrpSpPr/>
          <p:nvPr>
            <p:custDataLst>
              <p:tags r:id="rId13"/>
            </p:custDataLst>
          </p:nvPr>
        </p:nvGrpSpPr>
        <p:grpSpPr>
          <a:xfrm>
            <a:off x="4555988" y="4397266"/>
            <a:ext cx="669925" cy="2091055"/>
            <a:chOff x="554" y="3826"/>
            <a:chExt cx="1055" cy="3293"/>
          </a:xfrm>
        </p:grpSpPr>
        <p:sp>
          <p:nvSpPr>
            <p:cNvPr id="152" name="矩形: 圆角 7">
              <a:extLst>
                <a:ext uri="{FF2B5EF4-FFF2-40B4-BE49-F238E27FC236}">
                  <a16:creationId xmlns:a16="http://schemas.microsoft.com/office/drawing/2014/main" id="{16B566C4-246E-4B7B-A82F-5E6EFF3A05F0}"/>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3" name="流程图: 可选过程 152">
              <a:extLst>
                <a:ext uri="{FF2B5EF4-FFF2-40B4-BE49-F238E27FC236}">
                  <a16:creationId xmlns:a16="http://schemas.microsoft.com/office/drawing/2014/main" id="{BC327D9E-984D-46AD-8EAA-8C6B6797AC49}"/>
                </a:ext>
              </a:extLst>
            </p:cNvPr>
            <p:cNvSpPr/>
            <p:nvPr>
              <p:custDataLst>
                <p:tags r:id="rId1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54" name="文本框 153">
              <a:extLst>
                <a:ext uri="{FF2B5EF4-FFF2-40B4-BE49-F238E27FC236}">
                  <a16:creationId xmlns:a16="http://schemas.microsoft.com/office/drawing/2014/main" id="{39E54908-39A7-4E2F-8CF5-8FB19BA7A684}"/>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55" name="Picture 3">
            <a:extLst>
              <a:ext uri="{FF2B5EF4-FFF2-40B4-BE49-F238E27FC236}">
                <a16:creationId xmlns:a16="http://schemas.microsoft.com/office/drawing/2014/main" id="{ACE5214E-136A-48FB-B173-D06E3A3D3D5F}"/>
              </a:ext>
            </a:extLst>
          </p:cNvPr>
          <p:cNvPicPr>
            <a:picLocks noChangeAspect="1" noChangeArrowheads="1"/>
          </p:cNvPicPr>
          <p:nvPr>
            <p:custDataLst>
              <p:tags r:id="rId14"/>
            </p:custDataLst>
          </p:nvPr>
        </p:nvPicPr>
        <p:blipFill>
          <a:blip r:embed="rId48"/>
          <a:stretch>
            <a:fillRect/>
          </a:stretch>
        </p:blipFill>
        <p:spPr bwMode="auto">
          <a:xfrm>
            <a:off x="-814167" y="3463234"/>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4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2"/>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5909310" y="3328670"/>
            <a:ext cx="3447415" cy="2241550"/>
          </a:xfrm>
          <a:prstGeom prst="rect">
            <a:avLst/>
          </a:prstGeom>
          <a:noFill/>
          <a:ln w="9525">
            <a:noFill/>
          </a:ln>
        </p:spPr>
      </p:pic>
      <p:sp>
        <p:nvSpPr>
          <p:cNvPr id="47106" name="TextBox 3"/>
          <p:cNvSpPr txBox="1"/>
          <p:nvPr>
            <p:custDataLst>
              <p:tags r:id="rId2"/>
            </p:custDataLst>
          </p:nvPr>
        </p:nvSpPr>
        <p:spPr>
          <a:xfrm>
            <a:off x="5011738" y="776288"/>
            <a:ext cx="2316480" cy="521970"/>
          </a:xfrm>
          <a:prstGeom prst="rect">
            <a:avLst/>
          </a:prstGeom>
          <a:noFill/>
          <a:ln w="9525">
            <a:noFill/>
          </a:ln>
        </p:spPr>
        <p:txBody>
          <a:bodyPr wrap="none"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高压锅的原理</a:t>
            </a:r>
          </a:p>
        </p:txBody>
      </p:sp>
      <p:sp>
        <p:nvSpPr>
          <p:cNvPr id="5" name="TextBox 3"/>
          <p:cNvSpPr txBox="1"/>
          <p:nvPr>
            <p:custDataLst>
              <p:tags r:id="rId3"/>
            </p:custDataLst>
          </p:nvPr>
        </p:nvSpPr>
        <p:spPr>
          <a:xfrm>
            <a:off x="1631315" y="1341120"/>
            <a:ext cx="8450580" cy="2030095"/>
          </a:xfrm>
          <a:prstGeom prst="rect">
            <a:avLst/>
          </a:prstGeom>
          <a:noFill/>
          <a:ln w="9525">
            <a:noFill/>
          </a:ln>
        </p:spPr>
        <p:txBody>
          <a:bodyPr wrap="square" anchor="t" anchorCtr="0">
            <a:spAutoFit/>
          </a:bodyPr>
          <a:lstStyle/>
          <a:p>
            <a:pPr>
              <a:lnSpc>
                <a:spcPct val="150000"/>
              </a:lnSpc>
            </a:pPr>
            <a:r>
              <a:rPr lang="zh-CN" altLang="en-US" sz="2800">
                <a:solidFill>
                  <a:srgbClr val="FF0000"/>
                </a:solidFill>
                <a:latin typeface="黑体" panose="02010609060101010101" pitchFamily="49" charset="-122"/>
                <a:ea typeface="黑体" panose="02010609060101010101" pitchFamily="49" charset="-122"/>
              </a:rPr>
              <a:t>使用高压锅原因：</a:t>
            </a:r>
            <a:r>
              <a:rPr lang="zh-CN" altLang="en-US" sz="2800">
                <a:latin typeface="黑体" panose="02010609060101010101" pitchFamily="49" charset="-122"/>
                <a:ea typeface="黑体" panose="02010609060101010101" pitchFamily="49" charset="-122"/>
              </a:rPr>
              <a:t>高山上气压低，水的沸点也低，所以在高山上煮饭时，虽然水已经沸腾很久，但米饭还没有煮熟。</a:t>
            </a:r>
          </a:p>
        </p:txBody>
      </p:sp>
      <p:sp>
        <p:nvSpPr>
          <p:cNvPr id="6" name="TextBox 3"/>
          <p:cNvSpPr txBox="1"/>
          <p:nvPr>
            <p:custDataLst>
              <p:tags r:id="rId4"/>
            </p:custDataLst>
          </p:nvPr>
        </p:nvSpPr>
        <p:spPr>
          <a:xfrm>
            <a:off x="1559560" y="3328670"/>
            <a:ext cx="3994150" cy="2676525"/>
          </a:xfrm>
          <a:prstGeom prst="rect">
            <a:avLst/>
          </a:prstGeom>
          <a:noFill/>
          <a:ln w="9525">
            <a:noFill/>
          </a:ln>
        </p:spPr>
        <p:txBody>
          <a:bodyPr wrap="square" anchor="t" anchorCtr="0">
            <a:spAutoFit/>
          </a:bodyPr>
          <a:lstStyle/>
          <a:p>
            <a:pPr>
              <a:lnSpc>
                <a:spcPct val="150000"/>
              </a:lnSpc>
            </a:pPr>
            <a:r>
              <a:rPr lang="zh-CN" altLang="en-US" sz="2800">
                <a:solidFill>
                  <a:srgbClr val="FF0000"/>
                </a:solidFill>
                <a:latin typeface="黑体" panose="02010609060101010101" pitchFamily="49" charset="-122"/>
                <a:ea typeface="黑体" panose="02010609060101010101" pitchFamily="49" charset="-122"/>
              </a:rPr>
              <a:t>目的：</a:t>
            </a:r>
            <a:r>
              <a:rPr lang="zh-CN" altLang="en-US" sz="2800">
                <a:latin typeface="黑体" panose="02010609060101010101" pitchFamily="49" charset="-122"/>
                <a:ea typeface="黑体" panose="02010609060101010101" pitchFamily="49" charset="-122"/>
              </a:rPr>
              <a:t>由于锅内的气压高于外面的大气压，这样就能使水的沸点升高，把饭煮熟。</a:t>
            </a:r>
          </a:p>
        </p:txBody>
      </p:sp>
      <p:sp>
        <p:nvSpPr>
          <p:cNvPr id="47109" name="文本框 4103"/>
          <p:cNvSpPr txBox="1"/>
          <p:nvPr>
            <p:custDataLst>
              <p:tags r:id="rId5"/>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8"/>
          <a:stretch>
            <a:fillRect/>
          </a:stretch>
        </p:blipFill>
        <p:spPr>
          <a:xfrm>
            <a:off x="3216275" y="2293938"/>
            <a:ext cx="2609850" cy="2857500"/>
          </a:xfrm>
          <a:prstGeom prst="rect">
            <a:avLst/>
          </a:prstGeom>
          <a:noFill/>
          <a:ln w="9525">
            <a:noFill/>
          </a:ln>
        </p:spPr>
      </p:pic>
      <p:sp>
        <p:nvSpPr>
          <p:cNvPr id="48130" name="TextBox 3"/>
          <p:cNvSpPr txBox="1"/>
          <p:nvPr>
            <p:custDataLst>
              <p:tags r:id="rId2"/>
            </p:custDataLst>
          </p:nvPr>
        </p:nvSpPr>
        <p:spPr>
          <a:xfrm>
            <a:off x="5464175" y="1054100"/>
            <a:ext cx="1249680" cy="521970"/>
          </a:xfrm>
          <a:prstGeom prst="rect">
            <a:avLst/>
          </a:prstGeom>
          <a:noFill/>
          <a:ln w="9525">
            <a:noFill/>
          </a:ln>
        </p:spPr>
        <p:txBody>
          <a:bodyPr wrap="none"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航天服</a:t>
            </a:r>
          </a:p>
        </p:txBody>
      </p:sp>
      <p:pic>
        <p:nvPicPr>
          <p:cNvPr id="5" name="图片 4"/>
          <p:cNvPicPr>
            <a:picLocks noChangeAspect="1"/>
          </p:cNvPicPr>
          <p:nvPr>
            <p:custDataLst>
              <p:tags r:id="rId3"/>
            </p:custDataLst>
          </p:nvPr>
        </p:nvPicPr>
        <p:blipFill>
          <a:blip r:embed="rId9"/>
          <a:stretch>
            <a:fillRect/>
          </a:stretch>
        </p:blipFill>
        <p:spPr>
          <a:xfrm>
            <a:off x="6959600" y="2293938"/>
            <a:ext cx="2028825" cy="2857500"/>
          </a:xfrm>
          <a:prstGeom prst="rect">
            <a:avLst/>
          </a:prstGeom>
          <a:noFill/>
          <a:ln w="9525">
            <a:noFill/>
          </a:ln>
        </p:spPr>
      </p:pic>
      <p:sp>
        <p:nvSpPr>
          <p:cNvPr id="6" name="TextBox 3"/>
          <p:cNvSpPr txBox="1"/>
          <p:nvPr>
            <p:custDataLst>
              <p:tags r:id="rId4"/>
            </p:custDataLst>
          </p:nvPr>
        </p:nvSpPr>
        <p:spPr>
          <a:xfrm>
            <a:off x="3659188" y="5337175"/>
            <a:ext cx="1706880" cy="460375"/>
          </a:xfrm>
          <a:prstGeom prst="rect">
            <a:avLst/>
          </a:prstGeom>
          <a:noFill/>
          <a:ln w="9525">
            <a:noFill/>
          </a:ln>
        </p:spPr>
        <p:txBody>
          <a:bodyPr wrap="none" anchor="t" anchorCtr="0">
            <a:spAutoFit/>
          </a:bodyPr>
          <a:lstStyle/>
          <a:p>
            <a:r>
              <a:rPr lang="zh-CN" altLang="en-US" sz="2400">
                <a:latin typeface="黑体" panose="02010609060101010101" pitchFamily="49" charset="-122"/>
                <a:ea typeface="黑体" panose="02010609060101010101" pitchFamily="49" charset="-122"/>
              </a:rPr>
              <a:t>舱内航天服</a:t>
            </a:r>
          </a:p>
        </p:txBody>
      </p:sp>
      <p:sp>
        <p:nvSpPr>
          <p:cNvPr id="7" name="TextBox 3"/>
          <p:cNvSpPr txBox="1"/>
          <p:nvPr>
            <p:custDataLst>
              <p:tags r:id="rId5"/>
            </p:custDataLst>
          </p:nvPr>
        </p:nvSpPr>
        <p:spPr>
          <a:xfrm>
            <a:off x="7108825" y="5345113"/>
            <a:ext cx="1706880" cy="460375"/>
          </a:xfrm>
          <a:prstGeom prst="rect">
            <a:avLst/>
          </a:prstGeom>
          <a:noFill/>
          <a:ln w="9525">
            <a:noFill/>
          </a:ln>
        </p:spPr>
        <p:txBody>
          <a:bodyPr wrap="none" anchor="t" anchorCtr="0">
            <a:spAutoFit/>
          </a:bodyPr>
          <a:lstStyle/>
          <a:p>
            <a:r>
              <a:rPr lang="zh-CN" altLang="en-US" sz="2400">
                <a:latin typeface="黑体" panose="02010609060101010101" pitchFamily="49" charset="-122"/>
                <a:ea typeface="黑体" panose="02010609060101010101" pitchFamily="49" charset="-122"/>
              </a:rPr>
              <a:t>舱外航天服</a:t>
            </a:r>
          </a:p>
        </p:txBody>
      </p:sp>
      <p:sp>
        <p:nvSpPr>
          <p:cNvPr id="48134" name="文本框 4103"/>
          <p:cNvSpPr txBox="1"/>
          <p:nvPr>
            <p:custDataLst>
              <p:tags r:id="rId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3"/>
          <p:cNvSpPr txBox="1"/>
          <p:nvPr>
            <p:custDataLst>
              <p:tags r:id="rId1"/>
            </p:custDataLst>
          </p:nvPr>
        </p:nvSpPr>
        <p:spPr>
          <a:xfrm>
            <a:off x="5105400" y="895350"/>
            <a:ext cx="2087880" cy="553085"/>
          </a:xfrm>
          <a:prstGeom prst="rect">
            <a:avLst/>
          </a:prstGeom>
          <a:noFill/>
          <a:ln w="9525">
            <a:noFill/>
          </a:ln>
        </p:spPr>
        <p:txBody>
          <a:bodyPr wrap="none" anchor="t" anchorCtr="0">
            <a:spAutoFit/>
          </a:bodyPr>
          <a:lstStyle/>
          <a:p>
            <a:r>
              <a:rPr lang="zh-CN" altLang="en-US" sz="3000">
                <a:solidFill>
                  <a:srgbClr val="FF0000"/>
                </a:solidFill>
                <a:latin typeface="黑体" panose="02010609060101010101" pitchFamily="49" charset="-122"/>
                <a:ea typeface="黑体" panose="02010609060101010101" pitchFamily="49" charset="-122"/>
              </a:rPr>
              <a:t>离心式水泵</a:t>
            </a:r>
          </a:p>
        </p:txBody>
      </p:sp>
      <p:pic>
        <p:nvPicPr>
          <p:cNvPr id="49154" name="图片 3">
            <a:hlinkClick r:id="rId6" action="ppaction://hlinkfile"/>
          </p:cNvPr>
          <p:cNvPicPr>
            <a:picLocks noChangeAspect="1"/>
          </p:cNvPicPr>
          <p:nvPr>
            <p:custDataLst>
              <p:tags r:id="rId2"/>
            </p:custDataLst>
          </p:nvPr>
        </p:nvPicPr>
        <p:blipFill>
          <a:blip r:embed="rId7">
            <a:clrChange>
              <a:clrFrom>
                <a:srgbClr val="FFFFFF"/>
              </a:clrFrom>
              <a:clrTo>
                <a:srgbClr val="FFFFFF">
                  <a:alpha val="0"/>
                </a:srgbClr>
              </a:clrTo>
            </a:clrChange>
          </a:blip>
          <a:srcRect l="1672" t="1904"/>
          <a:stretch>
            <a:fillRect/>
          </a:stretch>
        </p:blipFill>
        <p:spPr>
          <a:xfrm>
            <a:off x="6819900" y="1989138"/>
            <a:ext cx="3135313" cy="2879725"/>
          </a:xfrm>
          <a:prstGeom prst="rect">
            <a:avLst/>
          </a:prstGeom>
          <a:noFill/>
          <a:ln w="9525">
            <a:noFill/>
          </a:ln>
        </p:spPr>
      </p:pic>
      <p:sp>
        <p:nvSpPr>
          <p:cNvPr id="49155" name="TextBox 7"/>
          <p:cNvSpPr txBox="1"/>
          <p:nvPr>
            <p:custDataLst>
              <p:tags r:id="rId3"/>
            </p:custDataLst>
          </p:nvPr>
        </p:nvSpPr>
        <p:spPr>
          <a:xfrm>
            <a:off x="1847528" y="3212976"/>
            <a:ext cx="5176078" cy="738664"/>
          </a:xfrm>
          <a:prstGeom prst="rect">
            <a:avLst/>
          </a:prstGeom>
          <a:noFill/>
          <a:ln w="9525">
            <a:noFill/>
          </a:ln>
        </p:spPr>
        <p:txBody>
          <a:bodyPr wrap="square" anchor="t" anchorCtr="0">
            <a:spAutoFit/>
          </a:bodyPr>
          <a:lstStyle/>
          <a:p>
            <a:pPr>
              <a:lnSpc>
                <a:spcPct val="150000"/>
              </a:lnSpc>
            </a:pPr>
            <a:r>
              <a:rPr lang="zh-CN" altLang="en-US" sz="2800">
                <a:latin typeface="黑体" panose="02010609060101010101" pitchFamily="49" charset="-122"/>
                <a:ea typeface="黑体" panose="02010609060101010101" pitchFamily="49" charset="-122"/>
              </a:rPr>
              <a:t>了解离心式水泵的工作过程</a:t>
            </a:r>
            <a:r>
              <a:rPr lang="zh-CN" altLang="en-US" sz="2600">
                <a:latin typeface="黑体" panose="02010609060101010101" pitchFamily="49" charset="-122"/>
                <a:ea typeface="黑体" panose="02010609060101010101" pitchFamily="49" charset="-122"/>
              </a:rPr>
              <a:t>。</a:t>
            </a:r>
          </a:p>
        </p:txBody>
      </p:sp>
      <p:sp>
        <p:nvSpPr>
          <p:cNvPr id="49156"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spd="slow">
    <p:pull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8ab7b982e?vcp=1&amp;pid=90718bd2c&amp;color=147,205,221&amp;vtp=1&amp;bt=1&amp;bbb=1"/>
          <p:cNvSpPr/>
          <p:nvPr>
            <p:custDataLst>
              <p:tags r:id="rId1"/>
            </p:custDataLst>
          </p:nvPr>
        </p:nvSpPr>
        <p:spPr>
          <a:xfrm>
            <a:off x="453607"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知识点1</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大气压强存在的证明</a:t>
            </a:r>
            <a:endParaRPr lang="en-US" altLang="zh-CN" sz="3467"/>
          </a:p>
        </p:txBody>
      </p:sp>
      <p:pic>
        <p:nvPicPr>
          <p:cNvPr id="3" name="QC_5_BD.1_1#734ddaa6c?htil=1&amp;vcp=1&amp;vis=1&amp;pid=8ab7b982e&amp;color=0,0,0&amp;tib=255,255,255&amp;vtp=1&amp;hs=1&amp;hs=1"/>
          <p:cNvPicPr>
            <a:picLocks noChangeAspect="1"/>
          </p:cNvPicPr>
          <p:nvPr>
            <p:custDataLst>
              <p:tags r:id="rId2"/>
            </p:custDataLst>
          </p:nvPr>
        </p:nvPicPr>
        <p:blipFill>
          <a:blip r:embed="rId9">
            <a:clrChange>
              <a:clrFrom>
                <a:srgbClr val="FFFFFF"/>
              </a:clrFrom>
              <a:clrTo>
                <a:srgbClr val="FFFFFF">
                  <a:alpha val="0"/>
                </a:srgbClr>
              </a:clrTo>
            </a:clrChange>
          </a:blip>
          <a:stretch>
            <a:fillRect/>
          </a:stretch>
        </p:blipFill>
        <p:spPr>
          <a:xfrm>
            <a:off x="7947287" y="1458975"/>
            <a:ext cx="3182112" cy="106070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5_BD.1_2#734ddaa6c?htil=1&amp;sp=1&amp;vcp=1&amp;vis=1&amp;pid=8ab7b982e&amp;color=0,0,0&amp;vtp=1&amp;bbb=1&amp;hb=1&amp;hs=1"/>
          <p:cNvSpPr/>
          <p:nvPr>
            <p:custDataLst>
              <p:tags r:id="rId3"/>
            </p:custDataLst>
          </p:nvPr>
        </p:nvSpPr>
        <p:spPr>
          <a:xfrm>
            <a:off x="453607" y="1337056"/>
            <a:ext cx="7388352" cy="1722120"/>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小明在玻璃杯内盛满水，杯口盖上一</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张硬纸片（不留空气），然后托住纸片，</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将杯子倒置或倾斜，水都不流出，纸片也</a:t>
            </a:r>
            <a:endParaRPr lang="en-US" altLang="zh-CN" sz="3200"/>
          </a:p>
        </p:txBody>
      </p:sp>
      <p:sp>
        <p:nvSpPr>
          <p:cNvPr id="5" name="QC_5_AN.2_1#734ddaa6c.bracket?vcp=1&amp;vis=1&amp;pid=8ab7b982e&amp;color=0,0,0&amp;vpa=1&amp;vtp=1"/>
          <p:cNvSpPr/>
          <p:nvPr>
            <p:custDataLst>
              <p:tags r:id="rId4"/>
            </p:custDataLst>
          </p:nvPr>
        </p:nvSpPr>
        <p:spPr>
          <a:xfrm>
            <a:off x="11019459" y="3082459"/>
            <a:ext cx="565151" cy="536533"/>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C</a:t>
            </a:r>
            <a:endParaRPr lang="en-US" altLang="zh-CN" sz="3200"/>
          </a:p>
        </p:txBody>
      </p:sp>
      <p:sp>
        <p:nvSpPr>
          <p:cNvPr id="6" name="QC_5_BD.1_3#734ddaa6c.choices?htil=1&amp;vcp=1&amp;vis=1&amp;pid=8ab7b982e&amp;color=0,0,0&amp;vtp=1&amp;bbb=1&amp;hs=1"/>
          <p:cNvSpPr/>
          <p:nvPr>
            <p:custDataLst>
              <p:tags r:id="rId5"/>
            </p:custDataLst>
          </p:nvPr>
        </p:nvSpPr>
        <p:spPr>
          <a:xfrm>
            <a:off x="453607" y="3684016"/>
            <a:ext cx="10753344" cy="2296499"/>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探究的问题：大气压强有多大</a:t>
            </a:r>
            <a:endParaRPr lang="en-US" altLang="zh-CN" sz="3200"/>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探究的目的：探究水的重力与大气压力的关系</a:t>
            </a:r>
            <a:endParaRPr lang="en-US" altLang="zh-CN" sz="3200"/>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探究的假设：大气对各个方向都有压强</a:t>
            </a:r>
            <a:endParaRPr lang="en-US" altLang="zh-CN" sz="3200"/>
          </a:p>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探究的结论：大气向各个方向的压强相等</a:t>
            </a:r>
            <a:endParaRPr lang="en-US" altLang="zh-CN" sz="3200"/>
          </a:p>
        </p:txBody>
      </p:sp>
      <p:sp>
        <p:nvSpPr>
          <p:cNvPr id="7" name="QC_5_BD.1_2#734ddaa6c?htil=1&amp;sp=1&amp;vcp=1&amp;vis=1&amp;pid=8ab7b982e&amp;color=0,0,0&amp;vtp=1&amp;bbb=1&amp;hb=1&amp;hs=1">
            <a:extLst>
              <a:ext uri="{FF2B5EF4-FFF2-40B4-BE49-F238E27FC236}">
                <a16:creationId xmlns:a16="http://schemas.microsoft.com/office/drawing/2014/main" id="{3E857E22-EC78-C7EF-D2C1-D07E9CB7EEE0}"/>
              </a:ext>
            </a:extLst>
          </p:cNvPr>
          <p:cNvSpPr/>
          <p:nvPr>
            <p:custDataLst>
              <p:tags r:id="rId6"/>
            </p:custDataLst>
          </p:nvPr>
        </p:nvSpPr>
        <p:spPr>
          <a:xfrm>
            <a:off x="454279" y="3102271"/>
            <a:ext cx="10752000" cy="518499"/>
          </a:xfrm>
          <a:prstGeom prst="rect">
            <a:avLst/>
          </a:prstGeom>
          <a:noFill/>
        </p:spPr>
        <p:txBody>
          <a:bodyPr wrap="none" lIns="0" tIns="0" rIns="0" bIns="0" rtlCol="0" anchor="t"/>
          <a:lstStyle/>
          <a:p>
            <a:pPr latinLnBrk="1">
              <a:lnSpc>
                <a:spcPts val="44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不掉下，如图所示。下列对整个探究活动的分析正确的是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AS.3_1#734ddaa6c?htil=2&amp;vcp=1&amp;vis=1&amp;pid=8ab7b982e&amp;color=0,0,0&amp;tib=255,255,255&amp;vtp=1&amp;hs=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4144944" y="1650927"/>
            <a:ext cx="7254240" cy="238963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AS.3_2#734ddaa6c?htil=2&amp;vcp=1&amp;vis=1&amp;pid=8ab7b982e&amp;color=0,0,0&amp;vtp=1&amp;bt=1&amp;bbb=1&amp;hb=1&amp;hs=1"/>
          <p:cNvSpPr/>
          <p:nvPr>
            <p:custDataLst>
              <p:tags r:id="rId2"/>
            </p:custDataLst>
          </p:nvPr>
        </p:nvSpPr>
        <p:spPr>
          <a:xfrm>
            <a:off x="719328" y="1589967"/>
            <a:ext cx="3316224" cy="2873587"/>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探究的假</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设：大气对各个方</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向都有压强。需要</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6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改变纸片的朝向，</a:t>
            </a:r>
            <a:endParaRPr lang="en-US" altLang="zh-CN" sz="3200"/>
          </a:p>
        </p:txBody>
      </p:sp>
      <p:sp>
        <p:nvSpPr>
          <p:cNvPr id="4" name="QC_5_AS.3_2#734ddaa6c?htil=2&amp;vcp=1&amp;vis=1&amp;pid=8ab7b982e&amp;color=0,0,0&amp;vtp=1&amp;bt=1&amp;bbb=1&amp;hb=1&amp;hs=1">
            <a:extLst>
              <a:ext uri="{FF2B5EF4-FFF2-40B4-BE49-F238E27FC236}">
                <a16:creationId xmlns:a16="http://schemas.microsoft.com/office/drawing/2014/main" id="{FA4740F0-99FE-5A77-60D1-CD917E518389}"/>
              </a:ext>
            </a:extLst>
          </p:cNvPr>
          <p:cNvSpPr/>
          <p:nvPr>
            <p:custDataLst>
              <p:tags r:id="rId3"/>
            </p:custDataLst>
          </p:nvPr>
        </p:nvSpPr>
        <p:spPr>
          <a:xfrm>
            <a:off x="720000" y="4478877"/>
            <a:ext cx="10752000" cy="638387"/>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观察大气压是否可以在各个方向压住纸片。</a:t>
            </a:r>
            <a:endParaRPr lang="en-US" altLang="zh-CN" sz="3200"/>
          </a:p>
        </p:txBody>
      </p:sp>
      <p:sp>
        <p:nvSpPr>
          <p:cNvPr id="6" name="object 54">
            <a:hlinkClick r:id="rId8"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wipe(left)">
                                      <p:cBhvr>
                                        <p:cTn id="25" dur="500"/>
                                        <p:tgtEl>
                                          <p:spTgt spid="4">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f4644c58e?vcp=1&amp;pid=90718bd2c&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知识点2</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怎样测量大气压</a:t>
            </a:r>
            <a:endParaRPr lang="en-US" altLang="zh-CN" sz="3467"/>
          </a:p>
        </p:txBody>
      </p:sp>
      <p:sp>
        <p:nvSpPr>
          <p:cNvPr id="3" name="QO_5_BD.4_1#3d5cf90dc?sp=1&amp;vcp=1&amp;vis=1&amp;pid=f4644c58e&amp;color=0,0,0&amp;vtp=1&amp;bbb=1&amp;hb=1"/>
          <p:cNvSpPr/>
          <p:nvPr>
            <p:custDataLst>
              <p:tags r:id="rId2"/>
            </p:custDataLst>
          </p:nvPr>
        </p:nvSpPr>
        <p:spPr>
          <a:xfrm>
            <a:off x="719328" y="1375071"/>
            <a:ext cx="10753344"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2.[2024·石家庄模拟]</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如图所示是测量某地大气压的实验过程</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示意图。</a:t>
            </a:r>
            <a:endParaRPr lang="en-US" altLang="zh-CN" sz="3200"/>
          </a:p>
        </p:txBody>
      </p:sp>
      <p:pic>
        <p:nvPicPr>
          <p:cNvPr id="4" name="QO_5_BD.4_2#3d5cf90dc?vcp=1&amp;vis=1&amp;pid=f4644c58e&amp;color=0,0,0&amp;tib=255,255,255&amp;vtp=1"/>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3230880" y="2944029"/>
            <a:ext cx="5730240" cy="2145792"/>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5_BD.4_3#3d5cf90dc?sp=1&amp;vcp=1&amp;vis=1&amp;pid=f4644c58e&amp;color=0,0,0&amp;mp=1&amp;vtp=1&amp;bt=1&amp;bbb=1&amp;hb=1"/>
              <p:cNvSpPr/>
              <p:nvPr>
                <p:custDataLst>
                  <p:tags r:id="rId1"/>
                </p:custDataLst>
              </p:nvPr>
            </p:nvSpPr>
            <p:spPr>
              <a:xfrm>
                <a:off x="719328" y="770182"/>
                <a:ext cx="10753344"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（1）取一根长约</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、一端封闭的直玻璃管，沿内壁将水银</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缓慢地倒入管中，避免混入空气。</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O_5_BD.4_3#3d5cf90dc?sp=1&amp;vcp=1&amp;vis=1&amp;pid=f4644c58e&amp;color=0,0,0&amp;mp=1&amp;vtp=1&amp;bt=1&amp;bbb=1&amp;hb=1"/>
              <p:cNvSpPr>
                <a:spLocks noRot="1" noChangeAspect="1" noMove="1" noResize="1" noEditPoints="1" noAdjustHandles="1" noChangeArrowheads="1" noChangeShapeType="1" noTextEdit="1"/>
              </p:cNvSpPr>
              <p:nvPr>
                <p:custDataLst>
                  <p:tags r:id="rId8"/>
                </p:custDataLst>
              </p:nvPr>
            </p:nvSpPr>
            <p:spPr>
              <a:xfrm>
                <a:off x="719328" y="770182"/>
                <a:ext cx="10753344" cy="1383453"/>
              </a:xfrm>
              <a:prstGeom prst="rect">
                <a:avLst/>
              </a:prstGeom>
              <a:blipFill>
                <a:blip r:embed="rId9"/>
                <a:stretch>
                  <a:fillRect l="-2268" r="-1077" b="-17621"/>
                </a:stretch>
              </a:blipFill>
            </p:spPr>
            <p:txBody>
              <a:bodyPr/>
              <a:lstStyle/>
              <a:p>
                <a:r>
                  <a:rPr lang="zh-CN" altLang="en-US">
                    <a:noFill/>
                  </a:rPr>
                  <a:t> </a:t>
                </a:r>
              </a:p>
            </p:txBody>
          </p:sp>
        </mc:Fallback>
      </mc:AlternateContent>
      <p:pic>
        <p:nvPicPr>
          <p:cNvPr id="3" name="QO_5_BD.4_4#3d5cf90dc?vcp=1&amp;vis=1&amp;pid=f4644c58e&amp;color=0,0,0&amp;tib=255,255,255&amp;vtp=1"/>
          <p:cNvPicPr>
            <a:picLocks noChangeAspect="1"/>
          </p:cNvPicPr>
          <p:nvPr>
            <p:custDataLst>
              <p:tags r:id="rId2"/>
            </p:custDataLst>
          </p:nvPr>
        </p:nvPicPr>
        <p:blipFill>
          <a:blip r:embed="rId10">
            <a:clrChange>
              <a:clrFrom>
                <a:srgbClr val="FFFFFF"/>
              </a:clrFrom>
              <a:clrTo>
                <a:srgbClr val="FFFFFF">
                  <a:alpha val="0"/>
                </a:srgbClr>
              </a:clrTo>
            </a:clrChange>
          </a:blip>
          <a:stretch>
            <a:fillRect/>
          </a:stretch>
        </p:blipFill>
        <p:spPr>
          <a:xfrm>
            <a:off x="4315968" y="2332451"/>
            <a:ext cx="3560064" cy="132892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B_6_BD.5_1#5c06ffcea?vcp=1&amp;vis=1&amp;pid=3d5cf90dc&amp;color=0,0,0&amp;vtp=1&amp;bbb=1&amp;hb=1"/>
          <p:cNvSpPr/>
          <p:nvPr>
            <p:custDataLst>
              <p:tags r:id="rId3"/>
            </p:custDataLst>
          </p:nvPr>
        </p:nvSpPr>
        <p:spPr>
          <a:xfrm>
            <a:off x="719328" y="3839518"/>
            <a:ext cx="10753344"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（2）将玻璃管开口端浸在水银中，移开堵住管口的手指，</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发现管中水银柱会缓慢下降，但降到一定程度就不再下降了，</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由此证明了</a:t>
            </a:r>
            <a:r>
              <a:rPr lang="en-US" altLang="zh-CN" sz="3200">
                <a:solidFill>
                  <a:srgbClr val="000000"/>
                </a:solidFill>
                <a:latin typeface="SimSun" pitchFamily="34" charset="0"/>
                <a:ea typeface="SimSun" pitchFamily="34" charset="-122"/>
                <a:cs typeface="SimSun" pitchFamily="34" charset="-120"/>
              </a:rPr>
              <a:t>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的存在，管内水银面上方是</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p:sp>
        <p:nvSpPr>
          <p:cNvPr id="5" name="QB_6_AN.6_1#5c06ffcea.blank?vcp=1&amp;vis=1&amp;pid=3d5cf90dc&amp;color=0,0,0&amp;vpa=2&amp;vtp=1&amp;bbb=1"/>
          <p:cNvSpPr/>
          <p:nvPr>
            <p:custDataLst>
              <p:tags r:id="rId4"/>
            </p:custDataLst>
          </p:nvPr>
        </p:nvSpPr>
        <p:spPr>
          <a:xfrm>
            <a:off x="2773553" y="5397131"/>
            <a:ext cx="15134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大气压</a:t>
            </a:r>
            <a:endParaRPr lang="en-US" altLang="zh-CN" sz="3200">
              <a:solidFill>
                <a:srgbClr val="C00000"/>
              </a:solidFill>
            </a:endParaRPr>
          </a:p>
        </p:txBody>
      </p:sp>
      <p:sp>
        <p:nvSpPr>
          <p:cNvPr id="6" name="QB_6_AN.7_1#5c06ffcea.blank?vcp=1&amp;vis=1&amp;pid=3d5cf90dc&amp;color=0,0,0&amp;vpa=3&amp;vtp=1&amp;bbb=1"/>
          <p:cNvSpPr/>
          <p:nvPr>
            <p:custDataLst>
              <p:tags r:id="rId5"/>
            </p:custDataLst>
          </p:nvPr>
        </p:nvSpPr>
        <p:spPr>
          <a:xfrm>
            <a:off x="9275953" y="5397131"/>
            <a:ext cx="11070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真空</a:t>
            </a:r>
            <a:endParaRPr lang="en-US" altLang="zh-CN" sz="3200">
              <a:solidFill>
                <a:srgbClr val="C0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BD.8_1#07ee2bfd7?vcp=1&amp;vis=1&amp;pid=3d5cf90dc&amp;color=0,0,0&amp;vtp=1&amp;bt=1&amp;bbb=1&amp;hb=1"/>
              <p:cNvSpPr/>
              <p:nvPr>
                <p:custDataLst>
                  <p:tags r:id="rId1"/>
                </p:custDataLst>
              </p:nvPr>
            </p:nvSpPr>
            <p:spPr>
              <a:xfrm>
                <a:off x="719328" y="688509"/>
                <a:ext cx="10753344" cy="2127504"/>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（3）用刻度尺量出玻璃管内外水银面的高度差为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760 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算出此地的大气压值为</a:t>
                </a:r>
                <a:r>
                  <a:rPr lang="en-US" altLang="zh-CN" sz="3200">
                    <a:solidFill>
                      <a:srgbClr val="000000"/>
                    </a:solidFill>
                    <a:latin typeface="SimSun" pitchFamily="34" charset="0"/>
                    <a:ea typeface="SimSun" pitchFamily="34" charset="-122"/>
                    <a:cs typeface="SimSun" pitchFamily="34" charset="-120"/>
                  </a:rPr>
                  <a:t>____________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。（用科学记数法表</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示，小数点后保留三位，水银的密度为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13.6×</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6_BD.8_1#07ee2bfd7?vcp=1&amp;vis=1&amp;pid=3d5cf90dc&amp;color=0,0,0&amp;vtp=1&amp;bt=1&amp;bbb=1&amp;hb=1"/>
              <p:cNvSpPr>
                <a:spLocks noRot="1" noChangeAspect="1" noMove="1" noResize="1" noEditPoints="1" noAdjustHandles="1" noChangeArrowheads="1" noChangeShapeType="1" noTextEdit="1"/>
              </p:cNvSpPr>
              <p:nvPr>
                <p:custDataLst>
                  <p:tags r:id="rId6"/>
                </p:custDataLst>
              </p:nvPr>
            </p:nvSpPr>
            <p:spPr>
              <a:xfrm>
                <a:off x="719328" y="688509"/>
                <a:ext cx="10753344" cy="2127504"/>
              </a:xfrm>
              <a:prstGeom prst="rect">
                <a:avLst/>
              </a:prstGeom>
              <a:blipFill>
                <a:blip r:embed="rId7"/>
                <a:stretch>
                  <a:fillRect l="-2268" r="-907" b="-114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QB_6_AN.9_1#07ee2bfd7.blank?vcp=1&amp;vis=1&amp;pid=3d5cf90dc&amp;color=0,0,0&amp;vpa=4&amp;vtp=1&amp;bbb=1&amp;rh=28.35"/>
              <p:cNvSpPr/>
              <p:nvPr>
                <p:custDataLst>
                  <p:tags r:id="rId2"/>
                </p:custDataLst>
              </p:nvPr>
            </p:nvSpPr>
            <p:spPr>
              <a:xfrm>
                <a:off x="4865879" y="1598338"/>
                <a:ext cx="2295144" cy="480060"/>
              </a:xfrm>
              <a:prstGeom prst="rect">
                <a:avLst/>
              </a:prstGeom>
              <a:noFill/>
            </p:spPr>
            <p:txBody>
              <a:bodyPr wrap="none" lIns="0" tIns="0" rIns="0" bIns="0" rtlCol="0" anchor="t"/>
              <a:lstStyle/>
              <a:p>
                <a:pPr algn="ctr" latinLnBrk="1">
                  <a:lnSpc>
                    <a:spcPts val="4133"/>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1.013×</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5</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6_AN.9_1#07ee2bfd7.blank?vcp=1&amp;vis=1&amp;pid=3d5cf90dc&amp;color=0,0,0&amp;vpa=4&amp;vtp=1&amp;bbb=1&amp;rh=28.35"/>
              <p:cNvSpPr>
                <a:spLocks noRot="1" noChangeAspect="1" noMove="1" noResize="1" noEditPoints="1" noAdjustHandles="1" noChangeArrowheads="1" noChangeShapeType="1" noTextEdit="1"/>
              </p:cNvSpPr>
              <p:nvPr>
                <p:custDataLst>
                  <p:tags r:id="rId8"/>
                </p:custDataLst>
              </p:nvPr>
            </p:nvSpPr>
            <p:spPr>
              <a:xfrm>
                <a:off x="4865879" y="1598338"/>
                <a:ext cx="2295144" cy="480060"/>
              </a:xfrm>
              <a:prstGeom prst="rect">
                <a:avLst/>
              </a:prstGeom>
              <a:blipFill>
                <a:blip r:embed="rId9"/>
                <a:stretch>
                  <a:fillRect/>
                </a:stretch>
              </a:blipFill>
            </p:spPr>
            <p:txBody>
              <a:bodyPr/>
              <a:lstStyle/>
              <a:p>
                <a:r>
                  <a:rPr lang="zh-CN" altLang="en-US">
                    <a:noFill/>
                  </a:rPr>
                  <a:t> </a:t>
                </a:r>
              </a:p>
            </p:txBody>
          </p:sp>
        </mc:Fallback>
      </mc:AlternateContent>
      <p:pic>
        <p:nvPicPr>
          <p:cNvPr id="4" name="QO_5_BD.8_2#07ee2bfd7?vcp=1&amp;vis=1&amp;pid=3d5cf90dc&amp;color=0,0,0&amp;tib=255,255,255&amp;vtp=1"/>
          <p:cNvPicPr>
            <a:picLocks noChangeAspect="1"/>
          </p:cNvPicPr>
          <p:nvPr>
            <p:custDataLst>
              <p:tags r:id="rId3"/>
            </p:custDataLst>
          </p:nvPr>
        </p:nvPicPr>
        <p:blipFill>
          <a:blip r:embed="rId10">
            <a:clrChange>
              <a:clrFrom>
                <a:srgbClr val="FFFFFF"/>
              </a:clrFrom>
              <a:clrTo>
                <a:srgbClr val="FFFFFF">
                  <a:alpha val="0"/>
                </a:srgbClr>
              </a:clrTo>
            </a:clrChange>
          </a:blip>
          <a:stretch>
            <a:fillRect/>
          </a:stretch>
        </p:blipFill>
        <p:spPr>
          <a:xfrm>
            <a:off x="2021035" y="2980606"/>
            <a:ext cx="8149935" cy="305335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AS.10_1#07ee2bfd7?vcp=1&amp;vis=1&amp;pid=3d5cf90dc&amp;color=0,0,0&amp;vtp=1&amp;bt=1&amp;bbb=1&amp;hb=1"/>
              <p:cNvSpPr/>
              <p:nvPr>
                <p:custDataLst>
                  <p:tags r:id="rId1"/>
                </p:custDataLst>
              </p:nvPr>
            </p:nvSpPr>
            <p:spPr>
              <a:xfrm>
                <a:off x="719328" y="1205962"/>
                <a:ext cx="10753344" cy="2182284"/>
              </a:xfrm>
              <a:prstGeom prst="rect">
                <a:avLst/>
              </a:prstGeom>
              <a:noFill/>
            </p:spPr>
            <p:txBody>
              <a:bodyPr wrap="squar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此地大气压的值</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6000"/>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a:solidFill>
                              <a:srgbClr val="000000"/>
                            </a:solidFill>
                            <a:latin typeface="Cambria Math" panose="02040503050406030204" pitchFamily="18" charset="0"/>
                            <a:ea typeface="微软雅黑" pitchFamily="34" charset="-122"/>
                            <a:cs typeface="Times New Roman" pitchFamily="34" charset="-120"/>
                          </a:rPr>
                          <m:t>0</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水银</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m:t>
                        </m:r>
                      </m:e>
                      <m:sub>
                        <m:r>
                          <a:rPr lang="en-US" altLang="zh-CN" sz="3200" baseline="-10000">
                            <a:solidFill>
                              <a:srgbClr val="000000"/>
                            </a:solidFill>
                            <a:latin typeface="Cambria Math" panose="02040503050406030204" pitchFamily="18" charset="0"/>
                          </a:rPr>
                          <m:t>水银</m:t>
                        </m:r>
                      </m:sub>
                    </m:s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h</m:t>
                        </m:r>
                      </m:e>
                      <m:sub>
                        <m:r>
                          <a:rPr lang="en-US" altLang="zh-CN" sz="3200" baseline="-10000">
                            <a:solidFill>
                              <a:srgbClr val="000000"/>
                            </a:solidFill>
                            <a:latin typeface="Cambria Math" panose="02040503050406030204" pitchFamily="18" charset="0"/>
                          </a:rPr>
                          <m:t>水银</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=13.6×</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×9.8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×760×</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r>
                      <a:rPr lang="en-US" altLang="zh-CN" sz="3200">
                        <a:solidFill>
                          <a:srgbClr val="000000"/>
                        </a:solidFill>
                        <a:latin typeface="Cambria Math" panose="02040503050406030204" pitchFamily="18" charset="0"/>
                        <a:ea typeface="微软雅黑" pitchFamily="34" charset="-122"/>
                        <a:cs typeface="Times New Roman" pitchFamily="34" charset="-120"/>
                      </a:rPr>
                      <m:t>≈1.013×</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5</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6_AS.10_1#07ee2bfd7?vcp=1&amp;vis=1&amp;pid=3d5cf90dc&amp;color=0,0,0&amp;vtp=1&amp;bt=1&amp;bbb=1&amp;hb=1"/>
              <p:cNvSpPr>
                <a:spLocks noRot="1" noChangeAspect="1" noMove="1" noResize="1" noEditPoints="1" noAdjustHandles="1" noChangeArrowheads="1" noChangeShapeType="1" noTextEdit="1"/>
              </p:cNvSpPr>
              <p:nvPr>
                <p:custDataLst>
                  <p:tags r:id="rId6"/>
                </p:custDataLst>
              </p:nvPr>
            </p:nvSpPr>
            <p:spPr>
              <a:xfrm>
                <a:off x="719328" y="1205962"/>
                <a:ext cx="10753344" cy="2182284"/>
              </a:xfrm>
              <a:prstGeom prst="rect">
                <a:avLst/>
              </a:prstGeom>
              <a:blipFill>
                <a:blip r:embed="rId7"/>
                <a:stretch>
                  <a:fillRect l="-2268" b="-11173"/>
                </a:stretch>
              </a:blipFill>
            </p:spPr>
            <p:txBody>
              <a:bodyPr/>
              <a:lstStyle/>
              <a:p>
                <a:r>
                  <a:rPr lang="zh-CN" altLang="en-US">
                    <a:noFill/>
                  </a:rPr>
                  <a:t> </a:t>
                </a:r>
              </a:p>
            </p:txBody>
          </p:sp>
        </mc:Fallback>
      </mc:AlternateContent>
      <p:pic>
        <p:nvPicPr>
          <p:cNvPr id="3" name="QO_5_AS.10_2#07ee2bfd7?vcp=1&amp;vis=1&amp;pid=3d5cf90dc&amp;color=0,0,0&amp;tib=255,255,255&amp;vtp=1"/>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3413760" y="3565791"/>
            <a:ext cx="5376672" cy="195072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object 54">
            <a:hlinkClick r:id="rId9" action="ppaction://hlinksldjump"/>
            <a:extLst>
              <a:ext uri="{FF2B5EF4-FFF2-40B4-BE49-F238E27FC236}">
                <a16:creationId xmlns:a16="http://schemas.microsoft.com/office/drawing/2014/main" id="{46F41D5B-E111-FA82-9821-00D1A12702EC}"/>
              </a:ext>
            </a:extLst>
          </p:cNvPr>
          <p:cNvSpPr/>
          <p:nvPr>
            <p:custDataLst>
              <p:tags r:id="rId3"/>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5_BD.11_1#8db1aa65b?iti=1&amp;htil=3&amp;vcp=1&amp;vis=1&amp;pid=f4644c58e&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194343" y="597408"/>
            <a:ext cx="3117843" cy="3391939"/>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5_BD.11_2#8db1aa65b?iti=1&amp;htil=3&amp;vcp=1&amp;vis=1&amp;pid=f4644c58e&amp;color=0,0,0&amp;vtp=1&amp;bbb=1"/>
          <p:cNvSpPr/>
          <p:nvPr>
            <p:custDataLst>
              <p:tags r:id="rId2"/>
            </p:custDataLst>
          </p:nvPr>
        </p:nvSpPr>
        <p:spPr>
          <a:xfrm>
            <a:off x="8793356" y="4158681"/>
            <a:ext cx="1919816" cy="627804"/>
          </a:xfrm>
          <a:prstGeom prst="rect">
            <a:avLst/>
          </a:prstGeom>
          <a:noFill/>
        </p:spPr>
        <p:txBody>
          <a:bodyPr wrap="none" lIns="0" tIns="0" rIns="0" bIns="0" rtlCol="0" anchor="t"/>
          <a:lstStyle/>
          <a:p>
            <a:pPr algn="ct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p>
        </p:txBody>
      </p:sp>
      <mc:AlternateContent xmlns:mc="http://schemas.openxmlformats.org/markup-compatibility/2006" xmlns:a14="http://schemas.microsoft.com/office/drawing/2010/main">
        <mc:Choice Requires="a14">
          <p:sp>
            <p:nvSpPr>
              <p:cNvPr id="4" name="QO_5_BD.11_3#8db1aa65b?htil=3&amp;vcp=1&amp;vis=1&amp;pid=f4644c58e&amp;color=0,0,0&amp;vtp=1&amp;bt=1&amp;bbb=1&amp;hb=1&amp;hs=1"/>
              <p:cNvSpPr/>
              <p:nvPr>
                <p:custDataLst>
                  <p:tags r:id="rId3"/>
                </p:custDataLst>
              </p:nvPr>
            </p:nvSpPr>
            <p:spPr>
              <a:xfrm>
                <a:off x="719328" y="536449"/>
                <a:ext cx="7242048" cy="4892887"/>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物理兴趣小组为了估测教</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室内大气压强的大小，将橡胶吸盘吸在</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水平放置的玻璃板下方，测量出吸盘的</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直径为</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d</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，计算出吸盘与玻璃板的接触面</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积</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S</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；在吸盘下方挂上钩码，</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当吸盘快要松动时，向小桶内加入细沙</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进行微调，如图所示。当吸盘刚好脱离</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O_5_BD.11_3#8db1aa65b?htil=3&amp;vcp=1&amp;vis=1&amp;pid=f4644c58e&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536449"/>
                <a:ext cx="7242048" cy="4892887"/>
              </a:xfrm>
              <a:prstGeom prst="rect">
                <a:avLst/>
              </a:prstGeom>
              <a:blipFill>
                <a:blip r:embed="rId10"/>
                <a:stretch>
                  <a:fillRect l="-3367" r="-3199" b="-4857"/>
                </a:stretch>
              </a:blipFill>
            </p:spPr>
            <p:txBody>
              <a:bodyPr/>
              <a:lstStyle/>
              <a:p>
                <a:r>
                  <a:rPr lang="zh-CN" altLang="en-US">
                    <a:noFill/>
                  </a:rPr>
                  <a:t> </a:t>
                </a:r>
              </a:p>
            </p:txBody>
          </p:sp>
        </mc:Fallback>
      </mc:AlternateContent>
      <p:pic>
        <p:nvPicPr>
          <p:cNvPr id="5" name="QO_5_BD.11_3#8db1aa65b?htil=3&amp;vcp=1&amp;vis=1&amp;pid=f4644c58e&amp;color=0,0,0&amp;tib=255,255,255&amp;iip=1&amp;vtp=1"/>
          <p:cNvPicPr>
            <a:picLocks noChangeAspect="1"/>
          </p:cNvPicPr>
          <p:nvPr>
            <p:custDataLst>
              <p:tags r:id="rId4"/>
            </p:custDataLst>
          </p:nvPr>
        </p:nvPicPr>
        <p:blipFill>
          <a:blip r:embed="rId11">
            <a:clrChange>
              <a:clrFrom>
                <a:srgbClr val="FFFFFF"/>
              </a:clrFrom>
              <a:clrTo>
                <a:srgbClr val="FFFFFF">
                  <a:alpha val="0"/>
                </a:srgbClr>
              </a:clrTo>
            </a:clrChange>
          </a:blip>
          <a:stretch>
            <a:fillRect/>
          </a:stretch>
        </p:blipFill>
        <p:spPr>
          <a:xfrm>
            <a:off x="1048555" y="665692"/>
            <a:ext cx="2389632"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6" name="QO_5_BD.11_3#8db1aa65b?htil=3&amp;vcp=1&amp;vis=1&amp;pid=f4644c58e&amp;color=0,0,0&amp;vtp=1&amp;bt=1&amp;bbb=1&amp;hb=1&amp;hs=1">
                <a:extLst>
                  <a:ext uri="{FF2B5EF4-FFF2-40B4-BE49-F238E27FC236}">
                    <a16:creationId xmlns:a16="http://schemas.microsoft.com/office/drawing/2014/main" id="{CF4FD125-4380-B22D-B338-8612123ACFF5}"/>
                  </a:ext>
                </a:extLst>
              </p:cNvPr>
              <p:cNvSpPr/>
              <p:nvPr>
                <p:custDataLst>
                  <p:tags r:id="rId5"/>
                </p:custDataLst>
              </p:nvPr>
            </p:nvSpPr>
            <p:spPr>
              <a:xfrm>
                <a:off x="720000" y="5389626"/>
                <a:ext cx="10752000" cy="625687"/>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玻璃板时，记录钩码、小桶和沙子总重</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r>
                      <a:rPr lang="en-US" altLang="zh-CN" sz="3200">
                        <a:solidFill>
                          <a:srgbClr val="000000"/>
                        </a:solidFill>
                        <a:latin typeface="Cambria Math" panose="02040503050406030204" pitchFamily="18" charset="0"/>
                        <a:ea typeface="微软雅黑" pitchFamily="34" charset="-122"/>
                        <a:cs typeface="Times New Roman" pitchFamily="34" charset="-120"/>
                      </a:rPr>
                      <m:t>=8.4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O_5_BD.11_3#8db1aa65b?htil=3&amp;vcp=1&amp;vis=1&amp;pid=f4644c58e&amp;color=0,0,0&amp;vtp=1&amp;bt=1&amp;bbb=1&amp;hb=1&amp;hs=1">
                <a:extLst>
                  <a:ext uri="{FF2B5EF4-FFF2-40B4-BE49-F238E27FC236}">
                    <a16:creationId xmlns:a16="http://schemas.microsoft.com/office/drawing/2014/main" id="{CF4FD125-4380-B22D-B338-8612123ACFF5}"/>
                  </a:ext>
                </a:extLst>
              </p:cNvPr>
              <p:cNvSpPr>
                <a:spLocks noRot="1" noChangeAspect="1" noMove="1" noResize="1" noEditPoints="1" noAdjustHandles="1" noChangeArrowheads="1" noChangeShapeType="1" noTextEdit="1"/>
              </p:cNvSpPr>
              <p:nvPr>
                <p:custDataLst>
                  <p:tags r:id="rId13"/>
                </p:custDataLst>
              </p:nvPr>
            </p:nvSpPr>
            <p:spPr>
              <a:xfrm>
                <a:off x="720000" y="5389626"/>
                <a:ext cx="10752000" cy="625687"/>
              </a:xfrm>
              <a:prstGeom prst="rect">
                <a:avLst/>
              </a:prstGeom>
              <a:blipFill>
                <a:blip r:embed="rId14"/>
                <a:stretch>
                  <a:fillRect l="-2268" b="-38835"/>
                </a:stretch>
              </a:blipFill>
            </p:spPr>
            <p:txBody>
              <a:bodyPr/>
              <a:lstStyle/>
              <a:p>
                <a:r>
                  <a:rPr lang="zh-CN" altLang="en-US">
                    <a:noFill/>
                  </a:rPr>
                  <a:t> </a:t>
                </a:r>
              </a:p>
            </p:txBody>
          </p:sp>
        </mc:Fallback>
      </mc:AlternateContent>
    </p:spTree>
  </p:cSld>
  <p:clrMapOvr>
    <a:masterClrMapping/>
  </p:clrMapOvr>
  <p:transition>
    <p:spli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1"/>
          <p:cNvPicPr>
            <a:picLocks noChangeAspect="1"/>
          </p:cNvPicPr>
          <p:nvPr>
            <p:custDataLst>
              <p:tags r:id="rId1"/>
            </p:custDataLst>
          </p:nvPr>
        </p:nvPicPr>
        <p:blipFill>
          <a:blip r:embed="rId7"/>
          <a:stretch>
            <a:fillRect/>
          </a:stretch>
        </p:blipFill>
        <p:spPr>
          <a:xfrm>
            <a:off x="2144713" y="2038350"/>
            <a:ext cx="3775075" cy="2601913"/>
          </a:xfrm>
          <a:prstGeom prst="rect">
            <a:avLst/>
          </a:prstGeom>
          <a:noFill/>
          <a:ln w="9525">
            <a:noFill/>
          </a:ln>
        </p:spPr>
      </p:pic>
      <p:pic>
        <p:nvPicPr>
          <p:cNvPr id="6146" name="图片 3"/>
          <p:cNvPicPr>
            <a:picLocks noChangeAspect="1"/>
          </p:cNvPicPr>
          <p:nvPr>
            <p:custDataLst>
              <p:tags r:id="rId2"/>
            </p:custDataLst>
          </p:nvPr>
        </p:nvPicPr>
        <p:blipFill>
          <a:blip r:embed="rId8"/>
          <a:srcRect l="26070"/>
          <a:stretch>
            <a:fillRect/>
          </a:stretch>
        </p:blipFill>
        <p:spPr>
          <a:xfrm>
            <a:off x="6167438" y="2030413"/>
            <a:ext cx="3816350" cy="2605087"/>
          </a:xfrm>
          <a:prstGeom prst="rect">
            <a:avLst/>
          </a:prstGeom>
          <a:noFill/>
          <a:ln w="9525">
            <a:noFill/>
          </a:ln>
        </p:spPr>
      </p:pic>
      <p:sp>
        <p:nvSpPr>
          <p:cNvPr id="6147" name="文本框 4"/>
          <p:cNvSpPr txBox="1"/>
          <p:nvPr>
            <p:custDataLst>
              <p:tags r:id="rId3"/>
            </p:custDataLst>
          </p:nvPr>
        </p:nvSpPr>
        <p:spPr>
          <a:xfrm>
            <a:off x="2218690" y="1006475"/>
            <a:ext cx="8181340" cy="521970"/>
          </a:xfrm>
          <a:prstGeom prst="rect">
            <a:avLst/>
          </a:prstGeom>
          <a:noFill/>
          <a:ln w="9525">
            <a:noFill/>
          </a:ln>
        </p:spPr>
        <p:txBody>
          <a:bodyPr wrap="square" anchor="t" anchorCtr="0">
            <a:spAutoFit/>
          </a:bodyPr>
          <a:lstStyle/>
          <a:p>
            <a:r>
              <a:rPr lang="zh-CN" altLang="zh-CN" sz="2800" b="1">
                <a:latin typeface="微软雅黑" panose="020B0503020204020204" pitchFamily="34" charset="-122"/>
                <a:ea typeface="微软雅黑" panose="020B0503020204020204" pitchFamily="34" charset="-122"/>
              </a:rPr>
              <a:t>液体内部朝各处都有压强，是因为液体具有流动性。</a:t>
            </a:r>
          </a:p>
        </p:txBody>
      </p:sp>
      <p:sp>
        <p:nvSpPr>
          <p:cNvPr id="6148" name="文本框 5"/>
          <p:cNvSpPr txBox="1"/>
          <p:nvPr>
            <p:custDataLst>
              <p:tags r:id="rId4"/>
            </p:custDataLst>
          </p:nvPr>
        </p:nvSpPr>
        <p:spPr>
          <a:xfrm>
            <a:off x="1951990" y="5037455"/>
            <a:ext cx="8131810" cy="1383665"/>
          </a:xfrm>
          <a:prstGeom prst="rect">
            <a:avLst/>
          </a:prstGeom>
          <a:noFill/>
          <a:ln w="9525">
            <a:noFill/>
          </a:ln>
        </p:spPr>
        <p:txBody>
          <a:bodyPr wrap="square" anchor="t" anchorCtr="0">
            <a:spAutoFit/>
          </a:bodyPr>
          <a:lstStyle/>
          <a:p>
            <a:pPr>
              <a:lnSpc>
                <a:spcPct val="150000"/>
              </a:lnSpc>
            </a:pPr>
            <a:r>
              <a:rPr lang="en-US" altLang="zh-CN" sz="2800" b="1">
                <a:latin typeface="微软雅黑" panose="020B0503020204020204" pitchFamily="34" charset="-122"/>
                <a:ea typeface="微软雅黑" panose="020B0503020204020204" pitchFamily="34" charset="-122"/>
              </a:rPr>
              <a:t>       </a:t>
            </a:r>
            <a:r>
              <a:rPr lang="zh-CN" altLang="zh-CN" sz="2800" b="1">
                <a:latin typeface="微软雅黑" panose="020B0503020204020204" pitchFamily="34" charset="-122"/>
                <a:ea typeface="微软雅黑" panose="020B0503020204020204" pitchFamily="34" charset="-122"/>
              </a:rPr>
              <a:t>我们生活在大气层的底部，那大气有没有朝各个方向的压强呢？</a:t>
            </a:r>
          </a:p>
        </p:txBody>
      </p:sp>
      <p:sp>
        <p:nvSpPr>
          <p:cNvPr id="27653" name="文本框 4103"/>
          <p:cNvSpPr txBox="1"/>
          <p:nvPr>
            <p:custDataLst>
              <p:tags r:id="rId5"/>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5_BD.12_1#bab2f3bd5?iti=2&amp;htil=4&amp;vcp=1&amp;vis=1&amp;pid=8db1aa65b&amp;color=0,0,0&amp;tib=255,255,255&amp;vtp=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119872" y="913352"/>
            <a:ext cx="3328416" cy="36210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5_BD.12_2#bab2f3bd5?iti=2&amp;htil=4&amp;vcp=1&amp;vis=1&amp;pid=8db1aa65b&amp;color=0,0,0&amp;vtp=1&amp;bbb=1"/>
          <p:cNvSpPr/>
          <p:nvPr>
            <p:custDataLst>
              <p:tags r:id="rId2"/>
            </p:custDataLst>
          </p:nvPr>
        </p:nvSpPr>
        <p:spPr>
          <a:xfrm>
            <a:off x="8824172" y="4702016"/>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4" name="QB_6_BD.12_3#bab2f3bd5?htil=4&amp;vcp=1&amp;vis=1&amp;pid=8db1aa65b&amp;color=0,0,0&amp;vtp=1&amp;bt=1&amp;bbb=1&amp;hb=1"/>
              <p:cNvSpPr/>
              <p:nvPr>
                <p:custDataLst>
                  <p:tags r:id="rId3"/>
                </p:custDataLst>
              </p:nvPr>
            </p:nvSpPr>
            <p:spPr>
              <a:xfrm>
                <a:off x="719328" y="718282"/>
                <a:ext cx="7242048"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（1）根据实验可计算出大气压值为</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__________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6_BD.12_3#bab2f3bd5?htil=4&amp;vcp=1&amp;vis=1&amp;pid=8db1aa65b&amp;color=0,0,0&amp;vtp=1&amp;bt=1&amp;bbb=1&amp;hb=1"/>
              <p:cNvSpPr>
                <a:spLocks noRot="1" noChangeAspect="1" noMove="1" noResize="1" noEditPoints="1" noAdjustHandles="1" noChangeArrowheads="1" noChangeShapeType="1" noTextEdit="1"/>
              </p:cNvSpPr>
              <p:nvPr>
                <p:custDataLst>
                  <p:tags r:id="rId9"/>
                </p:custDataLst>
              </p:nvPr>
            </p:nvSpPr>
            <p:spPr>
              <a:xfrm>
                <a:off x="719328" y="718282"/>
                <a:ext cx="7242048" cy="1377865"/>
              </a:xfrm>
              <a:prstGeom prst="rect">
                <a:avLst/>
              </a:prstGeom>
              <a:blipFill>
                <a:blip r:embed="rId10"/>
                <a:stretch>
                  <a:fillRect l="-3367" r="0" b="-176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B_6_AN.13_1#bab2f3bd5.blank?vcp=1&amp;vis=1&amp;pid=8db1aa65b&amp;color=0,0,0&amp;vpa=5&amp;vtp=1&amp;bbb=1&amp;rh=28.35"/>
              <p:cNvSpPr/>
              <p:nvPr>
                <p:custDataLst>
                  <p:tags r:id="rId4"/>
                </p:custDataLst>
              </p:nvPr>
            </p:nvSpPr>
            <p:spPr>
              <a:xfrm>
                <a:off x="818811" y="1596274"/>
                <a:ext cx="1846411"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8.4×</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4</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6_AN.13_1#bab2f3bd5.blank?vcp=1&amp;vis=1&amp;pid=8db1aa65b&amp;color=0,0,0&amp;vpa=5&amp;vtp=1&amp;bbb=1&amp;rh=28.35"/>
              <p:cNvSpPr>
                <a:spLocks noRot="1" noChangeAspect="1" noMove="1" noResize="1" noEditPoints="1" noAdjustHandles="1" noChangeArrowheads="1" noChangeShapeType="1" noTextEdit="1"/>
              </p:cNvSpPr>
              <p:nvPr>
                <p:custDataLst>
                  <p:tags r:id="rId11"/>
                </p:custDataLst>
              </p:nvPr>
            </p:nvSpPr>
            <p:spPr>
              <a:xfrm>
                <a:off x="818811" y="1596274"/>
                <a:ext cx="1846411" cy="47125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6_AS.14_1#bab2f3bd5?htil=4&amp;vcp=1&amp;vis=1&amp;pid=8db1aa65b&amp;color=0,0,0&amp;vtp=1&amp;bbb=1&amp;hb=1"/>
              <p:cNvSpPr/>
              <p:nvPr>
                <p:custDataLst>
                  <p:tags r:id="rId5"/>
                </p:custDataLst>
              </p:nvPr>
            </p:nvSpPr>
            <p:spPr>
              <a:xfrm>
                <a:off x="719328" y="2109861"/>
                <a:ext cx="7242048" cy="3759200"/>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当吸盘刚好脱离玻璃板时，空</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气对吸盘向上的压力大小等于所挂钩码、</a:t>
                </a: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小桶和沙子的总重，即为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8.4 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，则此时</a:t>
                </a: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教室内大气压的值</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6133"/>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num>
                      <m:den>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S</m:t>
                        </m:r>
                      </m:den>
                    </m:f>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r>
                          <a:rPr lang="en-US" altLang="zh-CN" sz="3200">
                            <a:solidFill>
                              <a:srgbClr val="000000"/>
                            </a:solidFill>
                            <a:latin typeface="Cambria Math" panose="02040503050406030204" pitchFamily="18" charset="0"/>
                            <a:ea typeface="微软雅黑" pitchFamily="34" charset="-122"/>
                            <a:cs typeface="Times New Roman" pitchFamily="34" charset="-120"/>
                          </a:rPr>
                          <m:t>8.4 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num>
                      <m:den>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den>
                    </m:f>
                    <m:r>
                      <a:rPr lang="en-US" altLang="zh-CN" sz="3200">
                        <a:solidFill>
                          <a:srgbClr val="000000"/>
                        </a:solidFill>
                        <a:latin typeface="Cambria Math" panose="02040503050406030204" pitchFamily="18" charset="0"/>
                        <a:ea typeface="微软雅黑" pitchFamily="34" charset="-122"/>
                        <a:cs typeface="Times New Roman" pitchFamily="34" charset="-120"/>
                      </a:rPr>
                      <m:t>=8.4×</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6_AS.14_1#bab2f3bd5?htil=4&amp;vcp=1&amp;vis=1&amp;pid=8db1aa65b&amp;color=0,0,0&amp;vtp=1&amp;bbb=1&amp;hb=1"/>
              <p:cNvSpPr>
                <a:spLocks noRot="1" noChangeAspect="1" noMove="1" noResize="1" noEditPoints="1" noAdjustHandles="1" noChangeArrowheads="1" noChangeShapeType="1" noTextEdit="1"/>
              </p:cNvSpPr>
              <p:nvPr>
                <p:custDataLst>
                  <p:tags r:id="rId14"/>
                </p:custDataLst>
              </p:nvPr>
            </p:nvSpPr>
            <p:spPr>
              <a:xfrm>
                <a:off x="719328" y="2109861"/>
                <a:ext cx="7242048" cy="3759200"/>
              </a:xfrm>
              <a:prstGeom prst="rect">
                <a:avLst/>
              </a:prstGeom>
              <a:blipFill>
                <a:blip r:embed="rId15"/>
                <a:stretch>
                  <a:fillRect l="-3367" r="-4630" b="-4052"/>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left)">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5_BD.15_1#93d25171e?iti=3&amp;htil=5&amp;vcp=1&amp;vis=1&amp;pid=8db1aa65b&amp;color=0,0,0&amp;tib=255,255,255&amp;vtp=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8038256" y="1169851"/>
            <a:ext cx="3328416" cy="36210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5_BD.15_2#93d25171e?iti=3&amp;htil=5&amp;vcp=1&amp;vis=1&amp;pid=8db1aa65b&amp;color=0,0,0&amp;vtp=1&amp;bbb=1"/>
          <p:cNvSpPr/>
          <p:nvPr>
            <p:custDataLst>
              <p:tags r:id="rId2"/>
            </p:custDataLst>
          </p:nvPr>
        </p:nvSpPr>
        <p:spPr>
          <a:xfrm>
            <a:off x="8742556" y="4960207"/>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solidFill>
                <a:srgbClr val="000000"/>
              </a:solidFill>
            </a:endParaRPr>
          </a:p>
        </p:txBody>
      </p:sp>
      <p:sp>
        <p:nvSpPr>
          <p:cNvPr id="4" name="QB_6_BD.15_3#93d25171e?htil=5&amp;vcp=1&amp;vis=1&amp;pid=8db1aa65b&amp;color=0,0,0&amp;vtp=1&amp;bt=1&amp;bbb=1&amp;hb=1"/>
          <p:cNvSpPr/>
          <p:nvPr>
            <p:custDataLst>
              <p:tags r:id="rId3"/>
            </p:custDataLst>
          </p:nvPr>
        </p:nvSpPr>
        <p:spPr>
          <a:xfrm>
            <a:off x="719328" y="1108891"/>
            <a:ext cx="7254240" cy="36186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（2）该小组做了多次实验，测得的大气</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压强数值均比实验室气压计读数值明显</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偏小，请你分析可能的原因有哪些：</a:t>
            </a:r>
          </a:p>
          <a:p>
            <a:pPr latinLnBrk="1">
              <a:lnSpc>
                <a:spcPts val="5867"/>
              </a:lnSpc>
            </a:pPr>
            <a:r>
              <a:rPr lang="en-US" altLang="zh-CN" sz="3200">
                <a:solidFill>
                  <a:srgbClr val="000000"/>
                </a:solidFill>
                <a:latin typeface="SimSun" pitchFamily="34" charset="0"/>
                <a:ea typeface="SimSun" pitchFamily="34" charset="-122"/>
                <a:cs typeface="SimSun" pitchFamily="34" charset="-120"/>
              </a:rPr>
              <a:t>____________________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（答出一种即</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可）。</a:t>
            </a:r>
            <a:endParaRPr lang="en-US" altLang="zh-CN" sz="3200">
              <a:solidFill>
                <a:srgbClr val="000000"/>
              </a:solidFill>
            </a:endParaRPr>
          </a:p>
        </p:txBody>
      </p:sp>
      <p:sp>
        <p:nvSpPr>
          <p:cNvPr id="5" name="QB_6_AN.16_1#93d25171e.blank?vcp=1&amp;vis=1&amp;pid=8db1aa65b&amp;color=0,0,0&amp;vpa=6&amp;vtp=1&amp;bbb=1"/>
          <p:cNvSpPr/>
          <p:nvPr>
            <p:custDataLst>
              <p:tags r:id="rId4"/>
            </p:custDataLst>
          </p:nvPr>
        </p:nvSpPr>
        <p:spPr>
          <a:xfrm>
            <a:off x="741554" y="3441289"/>
            <a:ext cx="39518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吸盘内仍有少量气体</a:t>
            </a:r>
            <a:endParaRPr lang="en-US" altLang="zh-CN" sz="3200">
              <a:solidFill>
                <a:srgbClr val="C0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5_AS.17_1#93d25171e?iti=4&amp;htil=6&amp;vcp=1&amp;vis=1&amp;pid=8db1aa65b&amp;color=0,0,0&amp;tib=255,255,255&amp;vtp=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7936656" y="1169851"/>
            <a:ext cx="3328416" cy="36210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5_AS.17_2#93d25171e?iti=4&amp;htil=6&amp;vcp=1&amp;vis=1&amp;pid=8db1aa65b&amp;color=0,0,0&amp;vtp=1&amp;bbb=1"/>
          <p:cNvSpPr/>
          <p:nvPr>
            <p:custDataLst>
              <p:tags r:id="rId2"/>
            </p:custDataLst>
          </p:nvPr>
        </p:nvSpPr>
        <p:spPr>
          <a:xfrm>
            <a:off x="8640956" y="4960207"/>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p>
        </p:txBody>
      </p:sp>
      <p:sp>
        <p:nvSpPr>
          <p:cNvPr id="4" name="QB_6_AS.17_3#93d25171e?htil=6&amp;vcp=1&amp;vis=1&amp;pid=8db1aa65b&amp;color=0,0,0&amp;vtp=1&amp;bt=1&amp;bbb=1&amp;hb=1"/>
          <p:cNvSpPr/>
          <p:nvPr>
            <p:custDataLst>
              <p:tags r:id="rId3"/>
            </p:custDataLst>
          </p:nvPr>
        </p:nvSpPr>
        <p:spPr>
          <a:xfrm>
            <a:off x="719328" y="1108891"/>
            <a:ext cx="7242048" cy="4363720"/>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实验产生的误差主要是因为实</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验过程并不如原理分析中那么理想化，</a:t>
            </a: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如：挤压吸盘时，吸盘内的空气没有完</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全都被挤出；吸盘的气密性不好；实验</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过程中有外部空气进入吸盘等都会使测</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6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得的大气压强值偏小。</a:t>
            </a:r>
            <a:endParaRPr lang="en-US" altLang="zh-CN" sz="3200"/>
          </a:p>
        </p:txBody>
      </p:sp>
      <p:sp>
        <p:nvSpPr>
          <p:cNvPr id="5" name="object 54">
            <a:hlinkClick r:id="rId9"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pic>
        <p:nvPicPr>
          <p:cNvPr id="6" name="Picture 6"/>
          <p:cNvPicPr>
            <a:picLocks noChangeAspect="1"/>
          </p:cNvPicPr>
          <p:nvPr>
            <p:custDataLst>
              <p:tags r:id="rId5"/>
            </p:custDataLst>
          </p:nvPr>
        </p:nvPicPr>
        <p:blipFill>
          <a:blip r:embed="rId10"/>
          <a:stretch>
            <a:fillRect/>
          </a:stretch>
        </p:blipFill>
        <p:spPr>
          <a:xfrm flipH="1">
            <a:off x="12344400" y="12573000"/>
            <a:ext cx="0" cy="0"/>
          </a:xfrm>
          <a:prstGeom prst="rect">
            <a:avLst/>
          </a:prstGeom>
          <a:ln>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left)">
                                      <p:cBhvr>
                                        <p:cTn id="25" dur="500"/>
                                        <p:tgtEl>
                                          <p:spTgt spid="4">
                                            <p:txEl>
                                              <p:pRg st="5" end="5"/>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bg/>
                                          </p:spTgt>
                                        </p:tgtEl>
                                        <p:attrNameLst>
                                          <p:attrName>style.visibility</p:attrName>
                                        </p:attrNameLst>
                                      </p:cBhvr>
                                      <p:to>
                                        <p:strVal val="visible"/>
                                      </p:to>
                                    </p:set>
                                    <p:animEffect transition="in" filter="wipe(left)">
                                      <p:cBhvr>
                                        <p:cTn id="31" dur="500"/>
                                        <p:tgtEl>
                                          <p:spTgt spid="3">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left)">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a308b0db4?vcp=1&amp;pid=90718bd2c&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知识点3</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大气压与人类生活</a:t>
            </a:r>
            <a:endParaRPr lang="en-US" altLang="zh-CN" sz="3467"/>
          </a:p>
        </p:txBody>
      </p:sp>
      <p:sp>
        <p:nvSpPr>
          <p:cNvPr id="3" name="QO_5_BD.18_1#1b8eda693?sp=1&amp;vcp=1&amp;vis=1&amp;pid=a308b0db4&amp;color=0,0,0&amp;vtp=1&amp;bbb=1&amp;hb=1"/>
          <p:cNvSpPr/>
          <p:nvPr>
            <p:custDataLst>
              <p:tags r:id="rId2"/>
            </p:custDataLst>
          </p:nvPr>
        </p:nvSpPr>
        <p:spPr>
          <a:xfrm>
            <a:off x="719328" y="1375071"/>
            <a:ext cx="10753344"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4.好奇心是人的天性，也是人类探索未知世界的动力。如图</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是老师在课堂中所做的大气压强演示实验。</a:t>
            </a:r>
            <a:endParaRPr lang="en-US" altLang="zh-CN" sz="3200"/>
          </a:p>
        </p:txBody>
      </p:sp>
    </p:spTree>
  </p:cSld>
  <p:clrMapOvr>
    <a:masterClrMapping/>
  </p:clrMapOvr>
  <p:transition>
    <p:split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5_BD.18_2#1b8eda693?iti=5&amp;htil=7&amp;vcp=1&amp;vis=1&amp;pid=a308b0db4&amp;color=0,0,0&amp;tib=255,255,255&amp;vtp=1&amp;hs=1&amp;hs=1">
            <a:extLst>
              <a:ext uri="{FF2B5EF4-FFF2-40B4-BE49-F238E27FC236}">
                <a16:creationId xmlns:a16="http://schemas.microsoft.com/office/drawing/2014/main" id="{AA84490C-7C1D-1406-40C3-4C1CC1529B99}"/>
              </a:ext>
            </a:extLst>
          </p:cNvPr>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6826176" y="677841"/>
            <a:ext cx="4645152" cy="246278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5_BD.18_3#1b8eda693?iti=5&amp;htil=7&amp;vcp=1&amp;vis=1&amp;pid=a308b0db4&amp;color=0,0,0&amp;vtp=1&amp;bbb=1">
            <a:extLst>
              <a:ext uri="{FF2B5EF4-FFF2-40B4-BE49-F238E27FC236}">
                <a16:creationId xmlns:a16="http://schemas.microsoft.com/office/drawing/2014/main" id="{1F9550B4-5181-3BC5-46E4-2C0CD4B9E0B2}"/>
              </a:ext>
            </a:extLst>
          </p:cNvPr>
          <p:cNvSpPr/>
          <p:nvPr>
            <p:custDataLst>
              <p:tags r:id="rId2"/>
            </p:custDataLst>
          </p:nvPr>
        </p:nvSpPr>
        <p:spPr>
          <a:xfrm>
            <a:off x="7909923" y="3140206"/>
            <a:ext cx="1919816" cy="653373"/>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（第4题）</a:t>
            </a:r>
            <a:endParaRPr lang="en-US" altLang="zh-CN" sz="3200">
              <a:solidFill>
                <a:srgbClr val="000000"/>
              </a:solidFill>
            </a:endParaRPr>
          </a:p>
        </p:txBody>
      </p:sp>
      <p:sp>
        <p:nvSpPr>
          <p:cNvPr id="4" name="QB_6_BD.19_1#2b54e12a9?htil=7&amp;vcp=1&amp;vis=1&amp;pid=1b8eda693&amp;color=0,0,0&amp;vtp=1&amp;bbb=1&amp;hb=1&amp;hs=1">
            <a:extLst>
              <a:ext uri="{FF2B5EF4-FFF2-40B4-BE49-F238E27FC236}">
                <a16:creationId xmlns:a16="http://schemas.microsoft.com/office/drawing/2014/main" id="{E6937108-31D7-EC63-CC49-7A84E7B6C61A}"/>
              </a:ext>
            </a:extLst>
          </p:cNvPr>
          <p:cNvSpPr/>
          <p:nvPr>
            <p:custDataLst>
              <p:tags r:id="rId3"/>
            </p:custDataLst>
          </p:nvPr>
        </p:nvSpPr>
        <p:spPr>
          <a:xfrm>
            <a:off x="719328" y="479984"/>
            <a:ext cx="5937504" cy="36130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（1）如图甲所示，用两个吸盘模</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拟马德堡半球实验。将两个吸盘</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对接，用力挤压出空气后难以将</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其分开，说明吸盘内部气体压强</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（填“大于”“等于”或“小</a:t>
            </a:r>
            <a:endParaRPr lang="en-US" altLang="zh-CN" sz="3200">
              <a:solidFill>
                <a:srgbClr val="000000"/>
              </a:solidFill>
            </a:endParaRPr>
          </a:p>
        </p:txBody>
      </p:sp>
      <p:sp>
        <p:nvSpPr>
          <p:cNvPr id="5" name="QB_6_BD.19_1#2b54e12a9?htil=7&amp;vcp=1&amp;vis=1&amp;pid=1b8eda693&amp;color=0,0,0&amp;vtp=1&amp;bbb=1&amp;hb=1&amp;hs=1">
            <a:extLst>
              <a:ext uri="{FF2B5EF4-FFF2-40B4-BE49-F238E27FC236}">
                <a16:creationId xmlns:a16="http://schemas.microsoft.com/office/drawing/2014/main" id="{78000F5D-781B-50C0-1039-720EF0A0EF52}"/>
              </a:ext>
            </a:extLst>
          </p:cNvPr>
          <p:cNvSpPr/>
          <p:nvPr>
            <p:custDataLst>
              <p:tags r:id="rId4"/>
            </p:custDataLst>
          </p:nvPr>
        </p:nvSpPr>
        <p:spPr>
          <a:xfrm>
            <a:off x="719328" y="4147482"/>
            <a:ext cx="10752000"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于”）大气压强。若在吸盘上戳一个小孔，吸盘内部气体压强</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会变</a:t>
            </a:r>
            <a:r>
              <a:rPr lang="en-US" altLang="zh-CN" sz="3200">
                <a:solidFill>
                  <a:srgbClr val="000000"/>
                </a:solidFill>
                <a:latin typeface="SimSun" pitchFamily="34" charset="0"/>
                <a:ea typeface="SimSun" pitchFamily="34" charset="-122"/>
                <a:cs typeface="SimSun" pitchFamily="34" charset="-120"/>
              </a:rPr>
              <a:t>____</a:t>
            </a:r>
            <a:r>
              <a:rPr lang="en-US" altLang="zh-CN" sz="3200">
                <a:solidFill>
                  <a:srgbClr val="000000"/>
                </a:solidFill>
                <a:latin typeface="Times New Roman" pitchFamily="34" charset="0"/>
                <a:ea typeface="微软雅黑" panose="020B0503020204020204" pitchFamily="34" charset="-122"/>
                <a:cs typeface="Times New Roman" pitchFamily="34" charset="-120"/>
              </a:rPr>
              <a:t>。若在海拔更高的地方做同样的实验，将其分开所</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需的力更小，说明海拔越高，大气压强越</a:t>
            </a:r>
            <a:r>
              <a:rPr lang="en-US" altLang="zh-CN" sz="3200">
                <a:solidFill>
                  <a:srgbClr val="000000"/>
                </a:solidFill>
                <a:latin typeface="SimSun" pitchFamily="34" charset="0"/>
                <a:ea typeface="SimSun" pitchFamily="34" charset="-122"/>
                <a:cs typeface="SimSun" pitchFamily="34" charset="-120"/>
              </a:rPr>
              <a:t>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p:sp>
        <p:nvSpPr>
          <p:cNvPr id="6" name="QB_6_AN.20_1#2b54e12a9.blank?vcp=1&amp;vis=1&amp;pid=1b8eda693&amp;color=0,0,0&amp;vpa=7&amp;vtp=1&amp;bbb=1">
            <a:extLst>
              <a:ext uri="{FF2B5EF4-FFF2-40B4-BE49-F238E27FC236}">
                <a16:creationId xmlns:a16="http://schemas.microsoft.com/office/drawing/2014/main" id="{120C4988-D318-CB11-5A73-D7FF78E40AE7}"/>
              </a:ext>
            </a:extLst>
          </p:cNvPr>
          <p:cNvSpPr/>
          <p:nvPr>
            <p:custDataLst>
              <p:tags r:id="rId5"/>
            </p:custDataLst>
          </p:nvPr>
        </p:nvSpPr>
        <p:spPr>
          <a:xfrm>
            <a:off x="741554" y="3511974"/>
            <a:ext cx="11070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小于</a:t>
            </a:r>
            <a:endParaRPr lang="en-US" altLang="zh-CN" sz="3200">
              <a:solidFill>
                <a:srgbClr val="C00000"/>
              </a:solidFill>
            </a:endParaRPr>
          </a:p>
        </p:txBody>
      </p:sp>
      <p:sp>
        <p:nvSpPr>
          <p:cNvPr id="7" name="QB_6_AN.21_1#2b54e12a9.blank?vcp=1&amp;vis=1&amp;pid=1b8eda693&amp;color=0,0,0&amp;vpa=8&amp;vtp=1">
            <a:extLst>
              <a:ext uri="{FF2B5EF4-FFF2-40B4-BE49-F238E27FC236}">
                <a16:creationId xmlns:a16="http://schemas.microsoft.com/office/drawing/2014/main" id="{D668A844-BCD1-9557-53F9-8DDB319C9E3C}"/>
              </a:ext>
            </a:extLst>
          </p:cNvPr>
          <p:cNvSpPr/>
          <p:nvPr>
            <p:custDataLst>
              <p:tags r:id="rId6"/>
            </p:custDataLst>
          </p:nvPr>
        </p:nvSpPr>
        <p:spPr>
          <a:xfrm>
            <a:off x="1554354" y="4995165"/>
            <a:ext cx="7006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大</a:t>
            </a:r>
            <a:endParaRPr lang="en-US" altLang="zh-CN" sz="3200">
              <a:solidFill>
                <a:srgbClr val="C00000"/>
              </a:solidFill>
            </a:endParaRPr>
          </a:p>
        </p:txBody>
      </p:sp>
      <p:sp>
        <p:nvSpPr>
          <p:cNvPr id="8" name="QB_6_AN.22_1#2b54e12a9.blank?vcp=1&amp;vis=1&amp;pid=1b8eda693&amp;color=0,0,0&amp;vpa=9&amp;vtp=1">
            <a:extLst>
              <a:ext uri="{FF2B5EF4-FFF2-40B4-BE49-F238E27FC236}">
                <a16:creationId xmlns:a16="http://schemas.microsoft.com/office/drawing/2014/main" id="{C7F7C11B-824C-2799-982C-3B9B31319B55}"/>
              </a:ext>
            </a:extLst>
          </p:cNvPr>
          <p:cNvSpPr/>
          <p:nvPr>
            <p:custDataLst>
              <p:tags r:id="rId7"/>
            </p:custDataLst>
          </p:nvPr>
        </p:nvSpPr>
        <p:spPr>
          <a:xfrm>
            <a:off x="8056754" y="5706873"/>
            <a:ext cx="7006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小</a:t>
            </a:r>
            <a:endParaRPr lang="en-US" altLang="zh-CN" sz="3200">
              <a:solidFill>
                <a:srgbClr val="C00000"/>
              </a:solidFill>
            </a:endParaRPr>
          </a:p>
        </p:txBody>
      </p:sp>
    </p:spTree>
    <p:extLst>
      <p:ext uri="{BB962C8B-B14F-4D97-AF65-F5344CB8AC3E}">
        <p14:creationId xmlns:p14="http://schemas.microsoft.com/office/powerpoint/2010/main" val="166244267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6_BD.23_1#ff87ccdf7?vcp=1&amp;vis=1&amp;pid=1b8eda693&amp;color=0,0,0&amp;vtp=1&amp;bt=1&amp;bbb=1&amp;hb=1"/>
          <p:cNvSpPr/>
          <p:nvPr>
            <p:custDataLst>
              <p:tags r:id="rId1"/>
            </p:custDataLst>
          </p:nvPr>
        </p:nvSpPr>
        <p:spPr>
          <a:xfrm>
            <a:off x="719328" y="688510"/>
            <a:ext cx="10753344"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（2）如图乙，向A中瓶内充气，原先沸腾的水停止沸腾；从</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B中瓶内抽气，停止沸腾的水又重新沸腾。其中与高压锅原</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理相同的是</a:t>
            </a:r>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，能验证“在液面上方气压减小时，液体沸点</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降低”的是</a:t>
            </a:r>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。（均填“A”或“B”）</a:t>
            </a:r>
            <a:endParaRPr lang="en-US" altLang="zh-CN" sz="3200">
              <a:solidFill>
                <a:srgbClr val="000000"/>
              </a:solidFill>
            </a:endParaRPr>
          </a:p>
        </p:txBody>
      </p:sp>
      <p:sp>
        <p:nvSpPr>
          <p:cNvPr id="3" name="QB_6_AN.24_1#ff87ccdf7.blank?vcp=1&amp;vis=1&amp;pid=1b8eda693&amp;color=0,0,0&amp;vpa=10&amp;vtp=1"/>
          <p:cNvSpPr/>
          <p:nvPr>
            <p:custDataLst>
              <p:tags r:id="rId2"/>
            </p:custDataLst>
          </p:nvPr>
        </p:nvSpPr>
        <p:spPr>
          <a:xfrm>
            <a:off x="2722753" y="2280412"/>
            <a:ext cx="588433" cy="473033"/>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a:t>
            </a:r>
            <a:endParaRPr lang="en-US" altLang="zh-CN" sz="3200">
              <a:solidFill>
                <a:srgbClr val="C00000"/>
              </a:solidFill>
            </a:endParaRPr>
          </a:p>
        </p:txBody>
      </p:sp>
      <p:sp>
        <p:nvSpPr>
          <p:cNvPr id="4" name="QB_6_AN.26_1#ff87ccdf7.blank?vcp=1&amp;vis=1&amp;pid=1b8eda693&amp;color=0,0,0&amp;vpa=11&amp;vtp=1"/>
          <p:cNvSpPr/>
          <p:nvPr>
            <p:custDataLst>
              <p:tags r:id="rId3"/>
            </p:custDataLst>
          </p:nvPr>
        </p:nvSpPr>
        <p:spPr>
          <a:xfrm>
            <a:off x="2513205" y="2992120"/>
            <a:ext cx="565151" cy="473033"/>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solidFill>
                <a:srgbClr val="C00000"/>
              </a:solidFill>
            </a:endParaRPr>
          </a:p>
        </p:txBody>
      </p:sp>
      <p:pic>
        <p:nvPicPr>
          <p:cNvPr id="5" name="QO_5_BD.25_1#ff87ccdf7?iti=6&amp;vcp=1&amp;vis=1&amp;pid=1b8eda693&amp;color=0,0,0&amp;tib=255,255,255&amp;vtp=1"/>
          <p:cNvPicPr>
            <a:picLocks noChangeAspect="1"/>
          </p:cNvPicPr>
          <p:nvPr>
            <p:custDataLst>
              <p:tags r:id="rId4"/>
            </p:custDataLst>
          </p:nvPr>
        </p:nvPicPr>
        <p:blipFill>
          <a:blip r:embed="rId8">
            <a:clrChange>
              <a:clrFrom>
                <a:srgbClr val="FFFFFF"/>
              </a:clrFrom>
              <a:clrTo>
                <a:srgbClr val="FFFFFF">
                  <a:alpha val="0"/>
                </a:srgbClr>
              </a:clrTo>
            </a:clrChange>
          </a:blip>
          <a:stretch>
            <a:fillRect/>
          </a:stretch>
        </p:blipFill>
        <p:spPr>
          <a:xfrm>
            <a:off x="4665033" y="3708738"/>
            <a:ext cx="2861937" cy="1502517"/>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O_5_BD.25_2#ff87ccdf7?iti=6&amp;vcp=1&amp;vis=1&amp;pid=1b8eda693&amp;color=0,0,0&amp;vtp=1&amp;bbb=1"/>
          <p:cNvSpPr/>
          <p:nvPr>
            <p:custDataLst>
              <p:tags r:id="rId5"/>
            </p:custDataLst>
          </p:nvPr>
        </p:nvSpPr>
        <p:spPr>
          <a:xfrm>
            <a:off x="5136093" y="5380588"/>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（第4题）</a:t>
            </a:r>
            <a:endParaRPr lang="en-US" altLang="zh-CN" sz="3200">
              <a:solidFill>
                <a:srgbClr val="00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5_AS.27_1#ff87ccdf7?iti=7&amp;htil=8&amp;vcp=1&amp;vis=1&amp;pid=1b8eda693&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065477" y="899468"/>
            <a:ext cx="3364992" cy="17922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5_AS.27_2#ff87ccdf7?iti=7&amp;htil=8&amp;vcp=1&amp;vis=1&amp;pid=1b8eda693&amp;color=0,0,0&amp;vtp=1&amp;bbb=1"/>
          <p:cNvSpPr/>
          <p:nvPr>
            <p:custDataLst>
              <p:tags r:id="rId2"/>
            </p:custDataLst>
          </p:nvPr>
        </p:nvSpPr>
        <p:spPr>
          <a:xfrm>
            <a:off x="8788065" y="2861026"/>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（第4题）</a:t>
            </a:r>
            <a:endParaRPr lang="en-US" altLang="zh-CN" sz="3200"/>
          </a:p>
        </p:txBody>
      </p:sp>
      <p:sp>
        <p:nvSpPr>
          <p:cNvPr id="4" name="QB_6_AS.27_3#ff87ccdf7?htil=8&amp;vcp=1&amp;vis=1&amp;pid=1b8eda693&amp;color=0,0,0&amp;vtp=1&amp;bt=1&amp;bbb=1&amp;hb=1&amp;hs=1"/>
          <p:cNvSpPr/>
          <p:nvPr>
            <p:custDataLst>
              <p:tags r:id="rId3"/>
            </p:custDataLst>
          </p:nvPr>
        </p:nvSpPr>
        <p:spPr>
          <a:xfrm>
            <a:off x="719328" y="838508"/>
            <a:ext cx="7205472" cy="2873587"/>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高压锅内气压高，所以水的沸</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点高，食物容易熟。向A中瓶内充气，瓶</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内液面上方气压变大，水的沸点变高，</a:t>
            </a:r>
          </a:p>
          <a:p>
            <a:pPr latinLnBrk="1">
              <a:lnSpc>
                <a:spcPts val="56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所以原先沸腾的水会停止沸腾，这和高</a:t>
            </a:r>
            <a:endParaRPr lang="en-US" altLang="zh-CN" sz="3200"/>
          </a:p>
        </p:txBody>
      </p:sp>
      <p:sp>
        <p:nvSpPr>
          <p:cNvPr id="5" name="QB_6_AS.27_3#ff87ccdf7?htil=8&amp;vcp=1&amp;vis=1&amp;pid=1b8eda693&amp;color=0,0,0&amp;vtp=1&amp;bt=1&amp;bbb=1&amp;hb=1&amp;hs=1">
            <a:extLst>
              <a:ext uri="{FF2B5EF4-FFF2-40B4-BE49-F238E27FC236}">
                <a16:creationId xmlns:a16="http://schemas.microsoft.com/office/drawing/2014/main" id="{22B7B5AB-01DC-17BB-7F6B-8CDBE9A8DA32}"/>
              </a:ext>
            </a:extLst>
          </p:cNvPr>
          <p:cNvSpPr/>
          <p:nvPr>
            <p:custDataLst>
              <p:tags r:id="rId4"/>
            </p:custDataLst>
          </p:nvPr>
        </p:nvSpPr>
        <p:spPr>
          <a:xfrm>
            <a:off x="719328" y="3767297"/>
            <a:ext cx="10752000" cy="212852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压锅的原理相同。从B中瓶内抽气，瓶内液面上方气压变小，</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水的沸点降低，所以停止沸腾的水又重新沸腾，这说明在液</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面上方气压减小时，液体沸点会降低。</a:t>
            </a:r>
            <a:endParaRPr lang="en-US" altLang="zh-CN" sz="3200"/>
          </a:p>
        </p:txBody>
      </p:sp>
      <p:sp>
        <p:nvSpPr>
          <p:cNvPr id="6" name="object 54">
            <a:hlinkClick r:id="rId9"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left)">
                                      <p:cBhvr>
                                        <p:cTn id="25" dur="500"/>
                                        <p:tgtEl>
                                          <p:spTgt spid="3">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wipe(left)">
                                      <p:cBhvr>
                                        <p:cTn id="31" dur="500"/>
                                        <p:tgtEl>
                                          <p:spTgt spid="5">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500"/>
                                        <p:tgtEl>
                                          <p:spTgt spid="5">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left)">
                                      <p:cBhvr>
                                        <p:cTn id="4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4_BD.28_1#968dd365e?iti=8&amp;htil=9&amp;vcp=1&amp;vis=1&amp;pid=de380b614&amp;color=0,0,0&amp;tib=255,255,255&amp;vtp=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8972976" y="1620827"/>
            <a:ext cx="2474976" cy="232867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4_BD.28_2#968dd365e?iti=8&amp;htil=9&amp;vcp=1&amp;vis=1&amp;pid=de380b614&amp;color=0,0,0&amp;vtp=1&amp;bbb=1"/>
          <p:cNvSpPr/>
          <p:nvPr>
            <p:custDataLst>
              <p:tags r:id="rId2"/>
            </p:custDataLst>
          </p:nvPr>
        </p:nvSpPr>
        <p:spPr>
          <a:xfrm>
            <a:off x="9250556" y="4118832"/>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（第5题）</a:t>
            </a:r>
            <a:endParaRPr lang="en-US" altLang="zh-CN" sz="3200">
              <a:solidFill>
                <a:srgbClr val="000000"/>
              </a:solidFill>
            </a:endParaRPr>
          </a:p>
        </p:txBody>
      </p:sp>
      <p:sp>
        <p:nvSpPr>
          <p:cNvPr id="4" name="QC_4_BD.28_3#968dd365e?htil=9&amp;sp=1&amp;vcp=1&amp;vis=1&amp;pid=de380b614&amp;color=0,0,0&amp;vtp=1&amp;bt=1&amp;bbb=1&amp;hb=1"/>
          <p:cNvSpPr/>
          <p:nvPr>
            <p:custDataLst>
              <p:tags r:id="rId3"/>
            </p:custDataLst>
          </p:nvPr>
        </p:nvSpPr>
        <p:spPr>
          <a:xfrm>
            <a:off x="719328" y="1559869"/>
            <a:ext cx="8095488"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[2023·徐州]</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如图所示，将压水泵插入水桶</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中，从上端向下按压，水就会从出水口流出。</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按压的作用是使桶内气压(</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p:sp>
        <p:nvSpPr>
          <p:cNvPr id="5" name="QC_4_AN.29_1#968dd365e.bracket?vcp=1&amp;vis=1&amp;pid=de380b614&amp;color=0,0,0&amp;vpa=12&amp;vtp=1"/>
          <p:cNvSpPr/>
          <p:nvPr>
            <p:custDataLst>
              <p:tags r:id="rId4"/>
            </p:custDataLst>
          </p:nvPr>
        </p:nvSpPr>
        <p:spPr>
          <a:xfrm>
            <a:off x="5499821" y="3224584"/>
            <a:ext cx="588433" cy="473033"/>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a:t>
            </a:r>
            <a:endParaRPr lang="en-US" altLang="zh-CN" sz="3200">
              <a:solidFill>
                <a:srgbClr val="C00000"/>
              </a:solidFill>
            </a:endParaRPr>
          </a:p>
        </p:txBody>
      </p:sp>
      <p:sp>
        <p:nvSpPr>
          <p:cNvPr id="6" name="QC_4_BD.28_4#968dd365e.choices?htil=9&amp;vcp=1&amp;vis=1&amp;pid=de380b614&amp;color=0,0,0&amp;vtp=1&amp;bbb=1"/>
          <p:cNvSpPr/>
          <p:nvPr>
            <p:custDataLst>
              <p:tags r:id="rId5"/>
            </p:custDataLst>
          </p:nvPr>
        </p:nvSpPr>
        <p:spPr>
          <a:xfrm>
            <a:off x="719328" y="3766112"/>
            <a:ext cx="8095488" cy="1377865"/>
          </a:xfrm>
          <a:prstGeom prst="rect">
            <a:avLst/>
          </a:prstGeom>
          <a:noFill/>
        </p:spPr>
        <p:txBody>
          <a:bodyPr wrap="none" lIns="0" tIns="0" rIns="0" bIns="0" rtlCol="0" anchor="t"/>
          <a:lstStyle/>
          <a:p>
            <a:pPr latinLnBrk="1">
              <a:lnSpc>
                <a:spcPts val="5867"/>
              </a:lnSpc>
              <a:tabLst>
                <a:tab pos="4191573"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大于大气压</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等于大气压</a:t>
            </a:r>
            <a:endParaRPr lang="en-US" altLang="zh-CN" sz="3200">
              <a:solidFill>
                <a:srgbClr val="000000"/>
              </a:solidFill>
            </a:endParaRPr>
          </a:p>
          <a:p>
            <a:pPr latinLnBrk="1">
              <a:lnSpc>
                <a:spcPts val="5600"/>
              </a:lnSpc>
              <a:tabLst>
                <a:tab pos="4191573"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小于大气压</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变为零</a:t>
            </a:r>
            <a:endParaRPr lang="en-US" altLang="zh-CN" sz="3200">
              <a:solidFill>
                <a:srgbClr val="000000"/>
              </a:solidFill>
            </a:endParaRPr>
          </a:p>
        </p:txBody>
      </p:sp>
      <p:sp>
        <p:nvSpPr>
          <p:cNvPr id="7" name="object 54">
            <a:hlinkClick r:id="rId10" action="ppaction://hlinksldjump"/>
            <a:extLst>
              <a:ext uri="{FF2B5EF4-FFF2-40B4-BE49-F238E27FC236}">
                <a16:creationId xmlns:a16="http://schemas.microsoft.com/office/drawing/2014/main" id="{46F41D5B-E111-FA82-9821-00D1A12702EC}"/>
              </a:ext>
            </a:extLst>
          </p:cNvPr>
          <p:cNvSpPr/>
          <p:nvPr>
            <p:custDataLst>
              <p:tags r:id="rId6"/>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4_BD.30_1#1cae9291c?iti=9&amp;htil=10&amp;vcp=1&amp;vis=1&amp;pid=de380b614&amp;color=0,0,0&amp;tib=255,255,255&amp;vtp=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9558528" y="1635135"/>
            <a:ext cx="1780032" cy="227990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4_BD.30_2#1cae9291c?iti=9&amp;htil=10&amp;vcp=1&amp;vis=1&amp;pid=de380b614&amp;color=0,0,0&amp;vtp=1&amp;bbb=1"/>
          <p:cNvSpPr/>
          <p:nvPr>
            <p:custDataLst>
              <p:tags r:id="rId2"/>
            </p:custDataLst>
          </p:nvPr>
        </p:nvSpPr>
        <p:spPr>
          <a:xfrm>
            <a:off x="9488635" y="4084372"/>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（第6题）</a:t>
            </a:r>
            <a:endParaRPr lang="en-US" altLang="zh-CN" sz="3200">
              <a:solidFill>
                <a:srgbClr val="000000"/>
              </a:solidFill>
            </a:endParaRPr>
          </a:p>
        </p:txBody>
      </p:sp>
      <p:sp>
        <p:nvSpPr>
          <p:cNvPr id="4" name="QB_4_BD.30_3#1cae9291c?htil=10&amp;sp=1&amp;vcp=1&amp;vis=1&amp;pid=de380b614&amp;color=0,0,0&amp;vtp=1&amp;bt=1&amp;bbb=1&amp;hb=1"/>
          <p:cNvSpPr/>
          <p:nvPr>
            <p:custDataLst>
              <p:tags r:id="rId3"/>
            </p:custDataLst>
          </p:nvPr>
        </p:nvSpPr>
        <p:spPr>
          <a:xfrm>
            <a:off x="719328" y="1574177"/>
            <a:ext cx="8595360" cy="36130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6.[2024·河北]</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如图所示，在铁桶内放少量的水，</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用火加热，沸腾之后把桶口堵住，然后浇上冷水。</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在</a:t>
            </a:r>
            <a:r>
              <a:rPr lang="en-US" altLang="zh-CN" sz="3200">
                <a:solidFill>
                  <a:srgbClr val="000000"/>
                </a:solidFill>
                <a:latin typeface="SimSun" pitchFamily="34" charset="0"/>
                <a:ea typeface="SimSun" pitchFamily="34" charset="-122"/>
                <a:cs typeface="SimSun" pitchFamily="34" charset="-120"/>
              </a:rPr>
              <a:t>______________________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作用下，铁桶被压扁</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了。这种作用在生活中有很多应用，请举出一个</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实例：</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p:sp>
        <p:nvSpPr>
          <p:cNvPr id="5" name="QB_4_AN.31_1#1cae9291c.blank?vcp=1&amp;vis=1&amp;pid=de380b614&amp;color=0,0,0&amp;vpa=13&amp;vtp=1&amp;bbb=1"/>
          <p:cNvSpPr/>
          <p:nvPr>
            <p:custDataLst>
              <p:tags r:id="rId4"/>
            </p:custDataLst>
          </p:nvPr>
        </p:nvSpPr>
        <p:spPr>
          <a:xfrm>
            <a:off x="1147954" y="3166078"/>
            <a:ext cx="43582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大气压（或大气压强）</a:t>
            </a:r>
            <a:endParaRPr lang="en-US" altLang="zh-CN" sz="3200">
              <a:solidFill>
                <a:srgbClr val="C00000"/>
              </a:solidFill>
            </a:endParaRPr>
          </a:p>
        </p:txBody>
      </p:sp>
      <p:sp>
        <p:nvSpPr>
          <p:cNvPr id="6" name="QB_4_AN.32_1#1cae9291c.blank?vcp=1&amp;vis=1&amp;pid=de380b614&amp;color=0,0,0&amp;vpa=14&amp;vtp=1&amp;bbb=1"/>
          <p:cNvSpPr/>
          <p:nvPr>
            <p:custDataLst>
              <p:tags r:id="rId5"/>
            </p:custDataLst>
          </p:nvPr>
        </p:nvSpPr>
        <p:spPr>
          <a:xfrm>
            <a:off x="1960754" y="4618281"/>
            <a:ext cx="11070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吸盘</a:t>
            </a:r>
            <a:endParaRPr lang="en-US" altLang="zh-CN" sz="3200">
              <a:solidFill>
                <a:srgbClr val="C00000"/>
              </a:solidFill>
            </a:endParaRPr>
          </a:p>
        </p:txBody>
      </p:sp>
      <p:sp>
        <p:nvSpPr>
          <p:cNvPr id="7" name="object 54">
            <a:hlinkClick r:id="rId10" action="ppaction://hlinksldjump"/>
            <a:extLst>
              <a:ext uri="{FF2B5EF4-FFF2-40B4-BE49-F238E27FC236}">
                <a16:creationId xmlns:a16="http://schemas.microsoft.com/office/drawing/2014/main" id="{46F41D5B-E111-FA82-9821-00D1A12702EC}"/>
              </a:ext>
            </a:extLst>
          </p:cNvPr>
          <p:cNvSpPr/>
          <p:nvPr>
            <p:custDataLst>
              <p:tags r:id="rId6"/>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4_BD.33_1#68b565a25?iti=10&amp;htil=11&amp;vcp=1&amp;vis=1&amp;pid=de380b614&amp;color=0,0,0&amp;tib=255,255,255&amp;vtp=1&amp;hs=1"/>
          <p:cNvPicPr>
            <a:picLocks noChangeAspect="1"/>
          </p:cNvPicPr>
          <p:nvPr>
            <p:custDataLst>
              <p:tags r:id="rId1"/>
            </p:custDataLst>
          </p:nvPr>
        </p:nvPicPr>
        <p:blipFill>
          <a:blip r:embed="rId10">
            <a:clrChange>
              <a:clrFrom>
                <a:srgbClr val="FFFFFF"/>
              </a:clrFrom>
              <a:clrTo>
                <a:srgbClr val="FFFFFF">
                  <a:alpha val="0"/>
                </a:srgbClr>
              </a:clrTo>
            </a:clrChange>
          </a:blip>
          <a:stretch>
            <a:fillRect/>
          </a:stretch>
        </p:blipFill>
        <p:spPr>
          <a:xfrm>
            <a:off x="9034272" y="1266709"/>
            <a:ext cx="2414016" cy="320649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4_BD.33_2#68b565a25?iti=10&amp;htil=11&amp;vcp=1&amp;vis=1&amp;pid=de380b614&amp;color=0,0,0&amp;vtp=1&amp;bbb=1"/>
          <p:cNvSpPr/>
          <p:nvPr>
            <p:custDataLst>
              <p:tags r:id="rId2"/>
            </p:custDataLst>
          </p:nvPr>
        </p:nvSpPr>
        <p:spPr>
          <a:xfrm>
            <a:off x="9281372" y="4642539"/>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（第7题）</a:t>
            </a:r>
            <a:endParaRPr lang="en-US" altLang="zh-CN" sz="3200">
              <a:solidFill>
                <a:srgbClr val="000000"/>
              </a:solidFill>
            </a:endParaRPr>
          </a:p>
        </p:txBody>
      </p:sp>
      <p:sp>
        <p:nvSpPr>
          <p:cNvPr id="4" name="QB_4_BD.33_3#68b565a25?htil=11&amp;sp=1&amp;vcp=1&amp;vis=1&amp;pid=de380b614&amp;color=0,0,0&amp;vtp=1&amp;bt=1&amp;bbb=1&amp;hb=1"/>
          <p:cNvSpPr/>
          <p:nvPr>
            <p:custDataLst>
              <p:tags r:id="rId3"/>
            </p:custDataLst>
          </p:nvPr>
        </p:nvSpPr>
        <p:spPr>
          <a:xfrm>
            <a:off x="719328" y="1205749"/>
            <a:ext cx="8156448" cy="436346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7.[2024·天津河西阶段练习]</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如图所示，同学</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们自制了甲、乙两个实验装置，其中能用来观</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察大气压随高度变化的是</a:t>
            </a:r>
            <a:r>
              <a:rPr lang="en-US" altLang="zh-CN" sz="3200">
                <a:solidFill>
                  <a:srgbClr val="000000"/>
                </a:solidFill>
                <a:latin typeface="SimSun" pitchFamily="34" charset="0"/>
                <a:ea typeface="SimSun" pitchFamily="34" charset="-122"/>
                <a:cs typeface="SimSun" pitchFamily="34" charset="-120"/>
              </a:rPr>
              <a:t>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（填“甲”或“乙”）</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装置；把气压计从山脚带到山顶，由于大气压</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强</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，玻璃管内水柱高度将</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（后两空均填“变大”“变小”或“不变”）</a:t>
            </a:r>
            <a:endParaRPr lang="en-US" altLang="zh-CN" sz="3200">
              <a:solidFill>
                <a:srgbClr val="000000"/>
              </a:solidFill>
            </a:endParaRPr>
          </a:p>
        </p:txBody>
      </p:sp>
      <p:sp>
        <p:nvSpPr>
          <p:cNvPr id="5" name="QB_4_AN.34_1#68b565a25.blank?vcp=1&amp;vis=1&amp;pid=de380b614&amp;color=0,0,0&amp;vpa=15&amp;vtp=1"/>
          <p:cNvSpPr/>
          <p:nvPr>
            <p:custDataLst>
              <p:tags r:id="rId4"/>
            </p:custDataLst>
          </p:nvPr>
        </p:nvSpPr>
        <p:spPr>
          <a:xfrm>
            <a:off x="5211954" y="2797653"/>
            <a:ext cx="7006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乙</a:t>
            </a:r>
            <a:endParaRPr lang="en-US" altLang="zh-CN" sz="3200">
              <a:solidFill>
                <a:srgbClr val="C00000"/>
              </a:solidFill>
            </a:endParaRPr>
          </a:p>
        </p:txBody>
      </p:sp>
      <p:sp>
        <p:nvSpPr>
          <p:cNvPr id="6" name="QB_4_AN.35_1#68b565a25.blank?vcp=1&amp;vis=1&amp;pid=de380b614&amp;color=0,0,0&amp;vpa=16&amp;vtp=1&amp;bbb=1"/>
          <p:cNvSpPr/>
          <p:nvPr>
            <p:custDataLst>
              <p:tags r:id="rId5"/>
            </p:custDataLst>
          </p:nvPr>
        </p:nvSpPr>
        <p:spPr>
          <a:xfrm>
            <a:off x="1147954" y="4278642"/>
            <a:ext cx="11070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变小</a:t>
            </a:r>
            <a:endParaRPr lang="en-US" altLang="zh-CN" sz="3200">
              <a:solidFill>
                <a:srgbClr val="C00000"/>
              </a:solidFill>
            </a:endParaRPr>
          </a:p>
        </p:txBody>
      </p:sp>
      <p:sp>
        <p:nvSpPr>
          <p:cNvPr id="7" name="QB_4_AN.36_1#68b565a25.blank?vcp=1&amp;vis=1&amp;pid=de380b614&amp;color=0,0,0&amp;vpa=17&amp;vtp=1&amp;bbb=1"/>
          <p:cNvSpPr/>
          <p:nvPr>
            <p:custDataLst>
              <p:tags r:id="rId6"/>
            </p:custDataLst>
          </p:nvPr>
        </p:nvSpPr>
        <p:spPr>
          <a:xfrm>
            <a:off x="6431154" y="4278642"/>
            <a:ext cx="11070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变大</a:t>
            </a:r>
            <a:endParaRPr lang="en-US" altLang="zh-CN" sz="3200">
              <a:solidFill>
                <a:srgbClr val="C00000"/>
              </a:solidFill>
            </a:endParaRPr>
          </a:p>
        </p:txBody>
      </p:sp>
      <p:sp>
        <p:nvSpPr>
          <p:cNvPr id="8" name="object 54">
            <a:hlinkClick r:id="rId11" action="ppaction://hlinksldjump"/>
            <a:extLst>
              <a:ext uri="{FF2B5EF4-FFF2-40B4-BE49-F238E27FC236}">
                <a16:creationId xmlns:a16="http://schemas.microsoft.com/office/drawing/2014/main" id="{46F41D5B-E111-FA82-9821-00D1A12702EC}"/>
              </a:ext>
            </a:extLst>
          </p:cNvPr>
          <p:cNvSpPr/>
          <p:nvPr>
            <p:custDataLst>
              <p:tags r:id="rId7"/>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1"/>
          <p:cNvSpPr txBox="1"/>
          <p:nvPr>
            <p:custDataLst>
              <p:tags r:id="rId1"/>
            </p:custDataLst>
          </p:nvPr>
        </p:nvSpPr>
        <p:spPr>
          <a:xfrm>
            <a:off x="2951163" y="2117725"/>
            <a:ext cx="6419850" cy="2676525"/>
          </a:xfrm>
          <a:prstGeom prst="rect">
            <a:avLst/>
          </a:prstGeom>
          <a:noFill/>
          <a:ln w="9525">
            <a:noFill/>
          </a:ln>
        </p:spPr>
        <p:txBody>
          <a:bodyPr anchor="t" anchorCtr="0">
            <a:spAutoFit/>
          </a:bodyPr>
          <a:lstStyle/>
          <a:p>
            <a:pPr>
              <a:lnSpc>
                <a:spcPct val="150000"/>
              </a:lnSpc>
            </a:pPr>
            <a:r>
              <a:rPr lang="en-US" altLang="zh-CN" sz="2800" b="1">
                <a:latin typeface="Times New Roman" panose="02020603050405020304" pitchFamily="18" charset="0"/>
                <a:ea typeface="宋体" panose="02010600030101010101" pitchFamily="2" charset="-122"/>
              </a:rPr>
              <a:t>1.</a:t>
            </a:r>
            <a:r>
              <a:rPr lang="zh-CN" altLang="en-US" sz="2800" b="1">
                <a:latin typeface="Times New Roman" panose="02020603050405020304" pitchFamily="18" charset="0"/>
                <a:ea typeface="宋体" panose="02010600030101010101" pitchFamily="2" charset="-122"/>
              </a:rPr>
              <a:t>知道大气压强的存在；</a:t>
            </a:r>
            <a:r>
              <a:rPr lang="en-US" altLang="zh-CN" sz="2800" b="1">
                <a:latin typeface="Times New Roman" panose="02020603050405020304" pitchFamily="18" charset="0"/>
                <a:ea typeface="宋体" panose="02010600030101010101" pitchFamily="2" charset="-122"/>
              </a:rPr>
              <a:t>(</a:t>
            </a:r>
            <a:r>
              <a:rPr lang="zh-CN" altLang="en-US" sz="2800" b="1">
                <a:latin typeface="Times New Roman" panose="02020603050405020304" pitchFamily="18" charset="0"/>
                <a:ea typeface="宋体" panose="02010600030101010101" pitchFamily="2" charset="-122"/>
              </a:rPr>
              <a:t>重点</a:t>
            </a:r>
            <a:r>
              <a:rPr lang="en-US" altLang="zh-CN" sz="2800" b="1">
                <a:latin typeface="Times New Roman" panose="02020603050405020304" pitchFamily="18" charset="0"/>
                <a:ea typeface="宋体" panose="02010600030101010101" pitchFamily="2" charset="-122"/>
              </a:rPr>
              <a:t>)</a:t>
            </a:r>
          </a:p>
          <a:p>
            <a:pPr>
              <a:lnSpc>
                <a:spcPct val="150000"/>
              </a:lnSpc>
            </a:pPr>
            <a:r>
              <a:rPr lang="en-US" altLang="zh-CN" sz="2800" b="1">
                <a:latin typeface="Times New Roman" panose="02020603050405020304" pitchFamily="18" charset="0"/>
                <a:ea typeface="宋体" panose="02010600030101010101" pitchFamily="2" charset="-122"/>
              </a:rPr>
              <a:t>2.</a:t>
            </a:r>
            <a:r>
              <a:rPr lang="zh-CN" altLang="en-US" sz="2800" b="1">
                <a:latin typeface="Times New Roman" panose="02020603050405020304" pitchFamily="18" charset="0"/>
                <a:ea typeface="宋体" panose="02010600030101010101" pitchFamily="2" charset="-122"/>
              </a:rPr>
              <a:t>理解托里拆利实验；</a:t>
            </a:r>
            <a:r>
              <a:rPr lang="en-US" altLang="zh-CN" sz="2800" b="1">
                <a:latin typeface="Times New Roman" panose="02020603050405020304" pitchFamily="18" charset="0"/>
                <a:ea typeface="宋体" panose="02010600030101010101" pitchFamily="2" charset="-122"/>
              </a:rPr>
              <a:t>(</a:t>
            </a:r>
            <a:r>
              <a:rPr lang="zh-CN" altLang="zh-CN" sz="2800" b="1">
                <a:latin typeface="Times New Roman" panose="02020603050405020304" pitchFamily="18" charset="0"/>
                <a:ea typeface="宋体" panose="02010600030101010101" pitchFamily="2" charset="-122"/>
              </a:rPr>
              <a:t>重点</a:t>
            </a:r>
            <a:r>
              <a:rPr lang="en-US" altLang="zh-CN" sz="2800" b="1">
                <a:latin typeface="Times New Roman" panose="02020603050405020304" pitchFamily="18" charset="0"/>
                <a:ea typeface="宋体" panose="02010600030101010101" pitchFamily="2" charset="-122"/>
              </a:rPr>
              <a:t>)</a:t>
            </a:r>
          </a:p>
          <a:p>
            <a:pPr>
              <a:lnSpc>
                <a:spcPct val="150000"/>
              </a:lnSpc>
            </a:pPr>
            <a:r>
              <a:rPr lang="en-US" altLang="zh-CN" sz="2800" b="1">
                <a:latin typeface="Times New Roman" panose="02020603050405020304" pitchFamily="18" charset="0"/>
                <a:ea typeface="宋体" panose="02010600030101010101" pitchFamily="2" charset="-122"/>
              </a:rPr>
              <a:t>3.</a:t>
            </a:r>
            <a:r>
              <a:rPr lang="zh-CN" altLang="en-US" sz="2800" b="1">
                <a:latin typeface="Times New Roman" panose="02020603050405020304" pitchFamily="18" charset="0"/>
                <a:ea typeface="宋体" panose="02010600030101010101" pitchFamily="2" charset="-122"/>
              </a:rPr>
              <a:t>知道大气压的变化规律；</a:t>
            </a:r>
          </a:p>
          <a:p>
            <a:pPr>
              <a:lnSpc>
                <a:spcPct val="150000"/>
              </a:lnSpc>
            </a:pPr>
            <a:r>
              <a:rPr lang="en-US" altLang="zh-CN" sz="2800" b="1">
                <a:latin typeface="Times New Roman" panose="02020603050405020304" pitchFamily="18" charset="0"/>
                <a:ea typeface="宋体" panose="02010600030101010101" pitchFamily="2" charset="-122"/>
              </a:rPr>
              <a:t>4.</a:t>
            </a:r>
            <a:r>
              <a:rPr lang="zh-CN" altLang="en-US" sz="2800" b="1">
                <a:latin typeface="Times New Roman" panose="02020603050405020304" pitchFamily="18" charset="0"/>
                <a:ea typeface="宋体" panose="02010600030101010101" pitchFamily="2" charset="-122"/>
              </a:rPr>
              <a:t>了解生活中一些应用大气压强的例子。</a:t>
            </a:r>
          </a:p>
        </p:txBody>
      </p:sp>
      <p:sp>
        <p:nvSpPr>
          <p:cNvPr id="28674" name="文本框 2"/>
          <p:cNvSpPr txBox="1"/>
          <p:nvPr>
            <p:custDataLst>
              <p:tags r:id="rId2"/>
            </p:custDataLst>
          </p:nvPr>
        </p:nvSpPr>
        <p:spPr>
          <a:xfrm>
            <a:off x="5010150" y="1403350"/>
            <a:ext cx="2243138" cy="553085"/>
          </a:xfrm>
          <a:prstGeom prst="rect">
            <a:avLst/>
          </a:prstGeom>
          <a:noFill/>
          <a:ln w="9525">
            <a:noFill/>
          </a:ln>
        </p:spPr>
        <p:txBody>
          <a:bodyPr anchor="t" anchorCtr="0">
            <a:spAutoFit/>
          </a:bodyPr>
          <a:lstStyle/>
          <a:p>
            <a:r>
              <a:rPr lang="zh-CN" altLang="en-US" sz="3000">
                <a:latin typeface="黑体" panose="02010609060101010101" pitchFamily="49" charset="-122"/>
                <a:ea typeface="黑体" panose="02010609060101010101" pitchFamily="49" charset="-122"/>
              </a:rPr>
              <a:t>学习目标</a:t>
            </a:r>
          </a:p>
        </p:txBody>
      </p:sp>
      <p:sp>
        <p:nvSpPr>
          <p:cNvPr id="28675"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4_BD.37_1#8db2c32af?iti=11&amp;htil=12&amp;vcp=1&amp;vis=1&amp;pid=de380b614&amp;color=0,0,0&amp;tib=255,255,255&amp;vtp=1&amp;hs=1&amp;hs=1"/>
          <p:cNvPicPr>
            <a:picLocks noChangeAspect="1"/>
          </p:cNvPicPr>
          <p:nvPr>
            <p:custDataLst>
              <p:tags r:id="rId1"/>
            </p:custDataLst>
          </p:nvPr>
        </p:nvPicPr>
        <p:blipFill>
          <a:blip r:embed="rId11">
            <a:clrChange>
              <a:clrFrom>
                <a:srgbClr val="FFFFFF"/>
              </a:clrFrom>
              <a:clrTo>
                <a:srgbClr val="FFFFFF">
                  <a:alpha val="0"/>
                </a:srgbClr>
              </a:clrTo>
            </a:clrChange>
          </a:blip>
          <a:stretch>
            <a:fillRect/>
          </a:stretch>
        </p:blipFill>
        <p:spPr>
          <a:xfrm>
            <a:off x="8875776" y="1289653"/>
            <a:ext cx="2560320" cy="23774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4_BD.37_2#8db2c32af?iti=11&amp;htil=12&amp;vcp=1&amp;vis=1&amp;pid=de380b614&amp;color=0,0,0&amp;vtp=1&amp;bbb=1"/>
          <p:cNvSpPr/>
          <p:nvPr>
            <p:custDataLst>
              <p:tags r:id="rId2"/>
            </p:custDataLst>
          </p:nvPr>
        </p:nvSpPr>
        <p:spPr>
          <a:xfrm>
            <a:off x="9196028" y="3836427"/>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（第8题）</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4" name="QB_4_BD.37_3#8db2c32af?htil=12&amp;sp=1&amp;vcp=1&amp;vis=1&amp;pid=de380b614&amp;color=0,0,0&amp;vtp=1&amp;bt=1&amp;bbb=1&amp;hb=1&amp;hs=1"/>
              <p:cNvSpPr/>
              <p:nvPr>
                <p:custDataLst>
                  <p:tags r:id="rId3"/>
                </p:custDataLst>
              </p:nvPr>
            </p:nvSpPr>
            <p:spPr>
              <a:xfrm>
                <a:off x="719328" y="1228696"/>
                <a:ext cx="8010144" cy="36130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8.如图所示是小明用水银做托里拆利实验时</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测量的数据，则此时的大气压强相当于</a:t>
                </a:r>
                <a:r>
                  <a:rPr lang="en-US" altLang="zh-CN" sz="3200">
                    <a:solidFill>
                      <a:srgbClr val="000000"/>
                    </a:solidFill>
                    <a:latin typeface="SimSun" pitchFamily="34" charset="0"/>
                    <a:ea typeface="SimSun" pitchFamily="34" charset="-122"/>
                    <a:cs typeface="SimSun" pitchFamily="34" charset="-120"/>
                  </a:rPr>
                  <a:t>_____</a:t>
                </a:r>
              </a:p>
              <a:p>
                <a:pPr latinLnBrk="1">
                  <a:lnSpc>
                    <a:spcPts val="5867"/>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水银柱产生的压强；若将玻璃管从竖直位</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置稍稍向右倾斜，则玻璃管内外水银面的高</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度差</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（填“变大”“不变”或“变小”）；如</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4_BD.37_3#8db2c32af?htil=12&amp;sp=1&amp;vcp=1&amp;vis=1&amp;pid=de380b614&amp;color=0,0,0&amp;vtp=1&amp;bt=1&amp;bbb=1&amp;hb=1&amp;hs=1"/>
              <p:cNvSpPr>
                <a:spLocks noRot="1" noChangeAspect="1" noMove="1" noResize="1" noEditPoints="1" noAdjustHandles="1" noChangeArrowheads="1" noChangeShapeType="1" noTextEdit="1"/>
              </p:cNvSpPr>
              <p:nvPr>
                <p:custDataLst>
                  <p:tags r:id="rId12"/>
                </p:custDataLst>
              </p:nvPr>
            </p:nvSpPr>
            <p:spPr>
              <a:xfrm>
                <a:off x="719328" y="1228696"/>
                <a:ext cx="8010144" cy="3613065"/>
              </a:xfrm>
              <a:prstGeom prst="rect">
                <a:avLst/>
              </a:prstGeom>
              <a:blipFill>
                <a:blip r:embed="rId13"/>
                <a:stretch>
                  <a:fillRect l="-3044" r="-3044" b="-7264"/>
                </a:stretch>
              </a:blipFill>
            </p:spPr>
            <p:txBody>
              <a:bodyPr/>
              <a:lstStyle/>
              <a:p>
                <a:r>
                  <a:rPr lang="zh-CN" altLang="en-US">
                    <a:noFill/>
                  </a:rPr>
                  <a:t> </a:t>
                </a:r>
              </a:p>
            </p:txBody>
          </p:sp>
        </mc:Fallback>
      </mc:AlternateContent>
      <p:sp>
        <p:nvSpPr>
          <p:cNvPr id="5" name="QB_4_AN.38_1#8db2c32af.blank?vcp=1&amp;vis=1&amp;pid=de380b614&amp;color=0,0,0&amp;vpa=18&amp;vtp=1&amp;bbb=1"/>
          <p:cNvSpPr/>
          <p:nvPr>
            <p:custDataLst>
              <p:tags r:id="rId4"/>
            </p:custDataLst>
          </p:nvPr>
        </p:nvSpPr>
        <p:spPr>
          <a:xfrm>
            <a:off x="7650354" y="2080102"/>
            <a:ext cx="903817" cy="473033"/>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755</a:t>
            </a:r>
            <a:endParaRPr lang="en-US" altLang="zh-CN" sz="3200">
              <a:solidFill>
                <a:srgbClr val="C00000"/>
              </a:solidFill>
            </a:endParaRPr>
          </a:p>
        </p:txBody>
      </p:sp>
      <p:sp>
        <p:nvSpPr>
          <p:cNvPr id="6" name="QB_4_AN.39_1#8db2c32af.blank?vcp=1&amp;vis=1&amp;pid=de380b614&amp;color=0,0,0&amp;vpa=19&amp;vtp=1&amp;bbb=1"/>
          <p:cNvSpPr/>
          <p:nvPr>
            <p:custDataLst>
              <p:tags r:id="rId5"/>
            </p:custDataLst>
          </p:nvPr>
        </p:nvSpPr>
        <p:spPr>
          <a:xfrm>
            <a:off x="1554354" y="4272799"/>
            <a:ext cx="1107017" cy="473287"/>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不变</a:t>
            </a:r>
            <a:endParaRPr lang="en-US" altLang="zh-CN" sz="3200">
              <a:solidFill>
                <a:srgbClr val="C00000"/>
              </a:solidFill>
            </a:endParaRPr>
          </a:p>
        </p:txBody>
      </p:sp>
      <p:sp>
        <p:nvSpPr>
          <p:cNvPr id="7" name="QB_4_AN.40_1#8db2c32af.blank?vcp=1&amp;vis=1&amp;pid=de380b614&amp;color=0,0,0&amp;vpa=20&amp;vtp=1"/>
          <p:cNvSpPr/>
          <p:nvPr>
            <p:custDataLst>
              <p:tags r:id="rId6"/>
            </p:custDataLst>
          </p:nvPr>
        </p:nvSpPr>
        <p:spPr>
          <a:xfrm>
            <a:off x="9276626" y="4897554"/>
            <a:ext cx="497417" cy="473033"/>
          </a:xfrm>
          <a:prstGeom prst="rect">
            <a:avLst/>
          </a:prstGeom>
          <a:noFill/>
        </p:spPr>
        <p:txBody>
          <a:bodyPr wrap="none" lIns="0" tIns="0" rIns="0" bIns="0" rtlCol="0" anchor="t"/>
          <a:lstStyle/>
          <a:p>
            <a:pPr algn="ctr" latinLnBrk="1">
              <a:lnSpc>
                <a:spcPts val="3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0</a:t>
            </a:r>
            <a:endParaRPr lang="en-US" altLang="zh-CN" sz="3200">
              <a:solidFill>
                <a:srgbClr val="C00000"/>
              </a:solidFill>
            </a:endParaRPr>
          </a:p>
        </p:txBody>
      </p:sp>
      <mc:AlternateContent xmlns:mc="http://schemas.openxmlformats.org/markup-compatibility/2006" xmlns:a14="http://schemas.microsoft.com/office/drawing/2010/main">
        <mc:Choice Requires="a14">
          <p:sp>
            <p:nvSpPr>
              <p:cNvPr id="8" name="QB_4_BD.37_3#8db2c32af?htil=12&amp;sp=1&amp;vcp=1&amp;vis=1&amp;pid=de380b614&amp;color=0,0,0&amp;vtp=1&amp;bt=1&amp;bbb=1&amp;hb=1&amp;hs=1">
                <a:extLst>
                  <a:ext uri="{FF2B5EF4-FFF2-40B4-BE49-F238E27FC236}">
                    <a16:creationId xmlns:a16="http://schemas.microsoft.com/office/drawing/2014/main" id="{2C1C279E-D07B-E3D0-6C84-CBFA2F843782}"/>
                  </a:ext>
                </a:extLst>
              </p:cNvPr>
              <p:cNvSpPr/>
              <p:nvPr>
                <p:custDataLst>
                  <p:tags r:id="rId7"/>
                </p:custDataLst>
              </p:nvPr>
            </p:nvSpPr>
            <p:spPr>
              <a:xfrm>
                <a:off x="720000" y="4845738"/>
                <a:ext cx="10752000" cy="6327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果玻璃管上端开个小孔，玻璃管内外的高度差为</a:t>
                </a:r>
                <a:r>
                  <a:rPr lang="en-US" altLang="zh-CN" sz="3200">
                    <a:solidFill>
                      <a:srgbClr val="000000"/>
                    </a:solidFill>
                    <a:latin typeface="SimSun" pitchFamily="34" charset="0"/>
                    <a:ea typeface="SimSun" pitchFamily="34" charset="-122"/>
                    <a:cs typeface="SimSun" pitchFamily="34" charset="-120"/>
                  </a:rPr>
                  <a:t>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8" name="QB_4_BD.37_3#8db2c32af?htil=12&amp;sp=1&amp;vcp=1&amp;vis=1&amp;pid=de380b614&amp;color=0,0,0&amp;vtp=1&amp;bt=1&amp;bbb=1&amp;hb=1&amp;hs=1">
                <a:extLst>
                  <a:ext uri="{FF2B5EF4-FFF2-40B4-BE49-F238E27FC236}">
                    <a16:creationId xmlns:a16="http://schemas.microsoft.com/office/drawing/2014/main" id="{2C1C279E-D07B-E3D0-6C84-CBFA2F843782}"/>
                  </a:ext>
                </a:extLst>
              </p:cNvPr>
              <p:cNvSpPr>
                <a:spLocks noRot="1" noChangeAspect="1" noMove="1" noResize="1" noEditPoints="1" noAdjustHandles="1" noChangeArrowheads="1" noChangeShapeType="1" noTextEdit="1"/>
              </p:cNvSpPr>
              <p:nvPr>
                <p:custDataLst>
                  <p:tags r:id="rId14"/>
                </p:custDataLst>
              </p:nvPr>
            </p:nvSpPr>
            <p:spPr>
              <a:xfrm>
                <a:off x="720000" y="4845738"/>
                <a:ext cx="10752000" cy="632799"/>
              </a:xfrm>
              <a:prstGeom prst="rect">
                <a:avLst/>
              </a:prstGeom>
              <a:blipFill>
                <a:blip r:embed="rId15"/>
                <a:stretch>
                  <a:fillRect l="-2268" t="-1923" b="-38462"/>
                </a:stretch>
              </a:blipFill>
            </p:spPr>
            <p:txBody>
              <a:bodyPr/>
              <a:lstStyle/>
              <a:p>
                <a:r>
                  <a:rPr lang="zh-CN" altLang="en-US">
                    <a:noFill/>
                  </a:rPr>
                  <a:t> </a:t>
                </a:r>
              </a:p>
            </p:txBody>
          </p:sp>
        </mc:Fallback>
      </mc:AlternateContent>
      <p:sp>
        <p:nvSpPr>
          <p:cNvPr id="9" name="object 54">
            <a:hlinkClick r:id="rId16" action="ppaction://hlinksldjump"/>
            <a:extLst>
              <a:ext uri="{FF2B5EF4-FFF2-40B4-BE49-F238E27FC236}">
                <a16:creationId xmlns:a16="http://schemas.microsoft.com/office/drawing/2014/main" id="{46F41D5B-E111-FA82-9821-00D1A12702EC}"/>
              </a:ext>
            </a:extLst>
          </p:cNvPr>
          <p:cNvSpPr/>
          <p:nvPr>
            <p:custDataLst>
              <p:tags r:id="rId8"/>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文本框 4103"/>
          <p:cNvSpPr txBox="1"/>
          <p:nvPr>
            <p:custDataLst>
              <p:tags r:id="rId1"/>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课堂小结</a:t>
            </a:r>
          </a:p>
        </p:txBody>
      </p:sp>
      <p:sp>
        <p:nvSpPr>
          <p:cNvPr id="50178" name="文本框 1"/>
          <p:cNvSpPr txBox="1"/>
          <p:nvPr>
            <p:custDataLst>
              <p:tags r:id="rId2"/>
            </p:custDataLst>
          </p:nvPr>
        </p:nvSpPr>
        <p:spPr>
          <a:xfrm>
            <a:off x="1457325" y="2703830"/>
            <a:ext cx="663575" cy="169164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大气压强</a:t>
            </a:r>
          </a:p>
        </p:txBody>
      </p:sp>
      <p:sp>
        <p:nvSpPr>
          <p:cNvPr id="50179" name="文本框 2"/>
          <p:cNvSpPr txBox="1"/>
          <p:nvPr>
            <p:custDataLst>
              <p:tags r:id="rId3"/>
            </p:custDataLst>
          </p:nvPr>
        </p:nvSpPr>
        <p:spPr>
          <a:xfrm>
            <a:off x="2540000" y="1367155"/>
            <a:ext cx="2179638" cy="49149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大气压的存在</a:t>
            </a:r>
          </a:p>
        </p:txBody>
      </p:sp>
      <p:sp>
        <p:nvSpPr>
          <p:cNvPr id="50180" name="文本框 3"/>
          <p:cNvSpPr txBox="1"/>
          <p:nvPr>
            <p:custDataLst>
              <p:tags r:id="rId4"/>
            </p:custDataLst>
          </p:nvPr>
        </p:nvSpPr>
        <p:spPr>
          <a:xfrm>
            <a:off x="2540000" y="2772410"/>
            <a:ext cx="2260600" cy="491490"/>
          </a:xfrm>
          <a:prstGeom prst="rect">
            <a:avLst/>
          </a:prstGeom>
          <a:noFill/>
          <a:ln w="9525">
            <a:noFill/>
          </a:ln>
        </p:spPr>
        <p:txBody>
          <a:bodyPr wrap="square" anchor="t" anchorCtr="0">
            <a:spAutoFit/>
          </a:bodyPr>
          <a:lstStyle/>
          <a:p>
            <a:pPr algn="ctr"/>
            <a:r>
              <a:rPr lang="zh-CN" altLang="en-US" sz="2600">
                <a:latin typeface="黑体" panose="02010609060101010101" pitchFamily="49" charset="-122"/>
                <a:ea typeface="黑体" panose="02010609060101010101" pitchFamily="49" charset="-122"/>
              </a:rPr>
              <a:t>大气压的测量</a:t>
            </a:r>
          </a:p>
        </p:txBody>
      </p:sp>
      <p:sp>
        <p:nvSpPr>
          <p:cNvPr id="50181" name="文本框 4"/>
          <p:cNvSpPr txBox="1"/>
          <p:nvPr>
            <p:custDataLst>
              <p:tags r:id="rId5"/>
            </p:custDataLst>
          </p:nvPr>
        </p:nvSpPr>
        <p:spPr>
          <a:xfrm>
            <a:off x="2540000" y="4224655"/>
            <a:ext cx="3687763" cy="49149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大气压的变化</a:t>
            </a:r>
          </a:p>
        </p:txBody>
      </p:sp>
      <p:sp>
        <p:nvSpPr>
          <p:cNvPr id="50182" name="文本框 5"/>
          <p:cNvSpPr txBox="1"/>
          <p:nvPr>
            <p:custDataLst>
              <p:tags r:id="rId6"/>
            </p:custDataLst>
          </p:nvPr>
        </p:nvSpPr>
        <p:spPr>
          <a:xfrm>
            <a:off x="5292725" y="1114743"/>
            <a:ext cx="4384675" cy="49149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空气内部各个方向都有压强</a:t>
            </a:r>
          </a:p>
        </p:txBody>
      </p:sp>
      <p:sp>
        <p:nvSpPr>
          <p:cNvPr id="50183" name="文本框 6"/>
          <p:cNvSpPr txBox="1"/>
          <p:nvPr>
            <p:custDataLst>
              <p:tags r:id="rId7"/>
            </p:custDataLst>
          </p:nvPr>
        </p:nvSpPr>
        <p:spPr>
          <a:xfrm>
            <a:off x="5300663" y="1654493"/>
            <a:ext cx="3867150" cy="49149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产生原因：重力、流动性</a:t>
            </a:r>
          </a:p>
        </p:txBody>
      </p:sp>
      <p:sp>
        <p:nvSpPr>
          <p:cNvPr id="50184" name="文本框 8"/>
          <p:cNvSpPr txBox="1"/>
          <p:nvPr>
            <p:custDataLst>
              <p:tags r:id="rId8"/>
            </p:custDataLst>
          </p:nvPr>
        </p:nvSpPr>
        <p:spPr>
          <a:xfrm>
            <a:off x="5090795" y="2740025"/>
            <a:ext cx="1593850" cy="891540"/>
          </a:xfrm>
          <a:prstGeom prst="rect">
            <a:avLst/>
          </a:prstGeom>
          <a:noFill/>
          <a:ln w="9525">
            <a:noFill/>
          </a:ln>
        </p:spPr>
        <p:txBody>
          <a:bodyPr wrap="square" anchor="t" anchorCtr="0">
            <a:spAutoFit/>
          </a:bodyPr>
          <a:lstStyle/>
          <a:p>
            <a:pPr algn="ctr"/>
            <a:r>
              <a:rPr lang="zh-CN" altLang="en-US" sz="2600">
                <a:latin typeface="黑体" panose="02010609060101010101" pitchFamily="49" charset="-122"/>
                <a:ea typeface="黑体" panose="02010609060101010101" pitchFamily="49" charset="-122"/>
              </a:rPr>
              <a:t>托里拆利</a:t>
            </a:r>
          </a:p>
          <a:p>
            <a:pPr algn="ctr"/>
            <a:r>
              <a:rPr lang="zh-CN" altLang="en-US" sz="2600">
                <a:latin typeface="黑体" panose="02010609060101010101" pitchFamily="49" charset="-122"/>
                <a:ea typeface="黑体" panose="02010609060101010101" pitchFamily="49" charset="-122"/>
              </a:rPr>
              <a:t>实验</a:t>
            </a:r>
          </a:p>
        </p:txBody>
      </p:sp>
      <p:sp>
        <p:nvSpPr>
          <p:cNvPr id="15" name="左箭头 14"/>
          <p:cNvSpPr/>
          <p:nvPr>
            <p:custDataLst>
              <p:tags r:id="rId9"/>
            </p:custDataLst>
          </p:nvPr>
        </p:nvSpPr>
        <p:spPr>
          <a:xfrm flipH="1">
            <a:off x="4660900" y="1471930"/>
            <a:ext cx="360363" cy="287338"/>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19" name="左箭头 18"/>
          <p:cNvSpPr/>
          <p:nvPr>
            <p:custDataLst>
              <p:tags r:id="rId10"/>
            </p:custDataLst>
          </p:nvPr>
        </p:nvSpPr>
        <p:spPr>
          <a:xfrm flipH="1">
            <a:off x="4800600" y="2847975"/>
            <a:ext cx="360363" cy="287338"/>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50187" name="AutoShape 14"/>
          <p:cNvSpPr/>
          <p:nvPr>
            <p:custDataLst>
              <p:tags r:id="rId11"/>
            </p:custDataLst>
          </p:nvPr>
        </p:nvSpPr>
        <p:spPr>
          <a:xfrm>
            <a:off x="2225675" y="1738630"/>
            <a:ext cx="358775" cy="3549650"/>
          </a:xfrm>
          <a:prstGeom prst="leftBrace">
            <a:avLst>
              <a:gd name="adj1" fmla="val 69760"/>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50188" name="AutoShape 14"/>
          <p:cNvSpPr/>
          <p:nvPr>
            <p:custDataLst>
              <p:tags r:id="rId12"/>
            </p:custDataLst>
          </p:nvPr>
        </p:nvSpPr>
        <p:spPr>
          <a:xfrm>
            <a:off x="5227638" y="1271905"/>
            <a:ext cx="84137" cy="708025"/>
          </a:xfrm>
          <a:prstGeom prst="leftBrace">
            <a:avLst>
              <a:gd name="adj1" fmla="val 69658"/>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50189" name="文本框 5"/>
          <p:cNvSpPr txBox="1"/>
          <p:nvPr>
            <p:custDataLst>
              <p:tags r:id="rId13"/>
            </p:custDataLst>
          </p:nvPr>
        </p:nvSpPr>
        <p:spPr>
          <a:xfrm>
            <a:off x="7320280" y="2081530"/>
            <a:ext cx="2747963" cy="1091565"/>
          </a:xfrm>
          <a:prstGeom prst="rect">
            <a:avLst/>
          </a:prstGeom>
          <a:noFill/>
          <a:ln w="9525">
            <a:noFill/>
          </a:ln>
        </p:spPr>
        <p:txBody>
          <a:bodyPr anchor="t" anchorCtr="0">
            <a:spAutoFit/>
          </a:bodyPr>
          <a:lstStyle/>
          <a:p>
            <a:pPr algn="ctr">
              <a:lnSpc>
                <a:spcPct val="125000"/>
              </a:lnSpc>
            </a:pPr>
            <a:r>
              <a:rPr lang="zh-CN" altLang="en-US" sz="2600">
                <a:latin typeface="Times New Roman" panose="02020603050405020304" pitchFamily="18" charset="0"/>
                <a:ea typeface="黑体" panose="02010609060101010101" pitchFamily="49" charset="-122"/>
              </a:rPr>
              <a:t>管内外水银面高度差约为</a:t>
            </a:r>
            <a:r>
              <a:rPr lang="en-US" altLang="zh-CN" sz="2600" b="1">
                <a:latin typeface="Times New Roman" panose="02020603050405020304" pitchFamily="18" charset="0"/>
                <a:ea typeface="黑体" panose="02010609060101010101" pitchFamily="49" charset="-122"/>
              </a:rPr>
              <a:t>760mm</a:t>
            </a:r>
          </a:p>
        </p:txBody>
      </p:sp>
      <p:sp>
        <p:nvSpPr>
          <p:cNvPr id="50190" name="文本框 6"/>
          <p:cNvSpPr txBox="1"/>
          <p:nvPr>
            <p:custDataLst>
              <p:tags r:id="rId14"/>
            </p:custDataLst>
          </p:nvPr>
        </p:nvSpPr>
        <p:spPr>
          <a:xfrm>
            <a:off x="7377430" y="3032443"/>
            <a:ext cx="2416175" cy="1091565"/>
          </a:xfrm>
          <a:prstGeom prst="rect">
            <a:avLst/>
          </a:prstGeom>
          <a:noFill/>
          <a:ln w="9525">
            <a:noFill/>
          </a:ln>
        </p:spPr>
        <p:txBody>
          <a:bodyPr anchor="t" anchorCtr="0">
            <a:spAutoFit/>
          </a:bodyPr>
          <a:lstStyle/>
          <a:p>
            <a:pPr algn="ctr">
              <a:lnSpc>
                <a:spcPct val="125000"/>
              </a:lnSpc>
            </a:pPr>
            <a:r>
              <a:rPr lang="zh-CN" altLang="en-US" sz="2600">
                <a:latin typeface="黑体" panose="02010609060101010101" pitchFamily="49" charset="-122"/>
                <a:ea typeface="黑体" panose="02010609060101010101" pitchFamily="49" charset="-122"/>
              </a:rPr>
              <a:t>标准大气压可取</a:t>
            </a:r>
            <a:r>
              <a:rPr lang="en-US" altLang="zh-CN" sz="2600" b="1">
                <a:latin typeface="Times New Roman" panose="02020603050405020304" pitchFamily="18" charset="0"/>
                <a:ea typeface="黑体" panose="02010609060101010101" pitchFamily="49" charset="-122"/>
              </a:rPr>
              <a:t>1</a:t>
            </a:r>
            <a:r>
              <a:rPr lang="en-US" altLang="zh-CN" sz="2600" b="1">
                <a:latin typeface="Arial" panose="020B0604020202020204" pitchFamily="34" charset="0"/>
                <a:ea typeface="黑体" panose="02010609060101010101" pitchFamily="49" charset="-122"/>
              </a:rPr>
              <a:t>×</a:t>
            </a:r>
            <a:r>
              <a:rPr lang="en-US" altLang="zh-CN" sz="2600" b="1">
                <a:latin typeface="Times New Roman" panose="02020603050405020304" pitchFamily="18" charset="0"/>
                <a:ea typeface="黑体" panose="02010609060101010101" pitchFamily="49" charset="-122"/>
              </a:rPr>
              <a:t>10</a:t>
            </a:r>
            <a:r>
              <a:rPr lang="en-US" altLang="zh-CN" sz="2600" b="1" baseline="30000">
                <a:latin typeface="Times New Roman" panose="02020603050405020304" pitchFamily="18" charset="0"/>
                <a:ea typeface="黑体" panose="02010609060101010101" pitchFamily="49" charset="-122"/>
              </a:rPr>
              <a:t>5</a:t>
            </a:r>
            <a:r>
              <a:rPr lang="en-US" altLang="zh-CN" sz="2600" b="1">
                <a:latin typeface="Times New Roman" panose="02020603050405020304" pitchFamily="18" charset="0"/>
                <a:ea typeface="黑体" panose="02010609060101010101" pitchFamily="49" charset="-122"/>
              </a:rPr>
              <a:t>Pa</a:t>
            </a:r>
          </a:p>
        </p:txBody>
      </p:sp>
      <p:sp>
        <p:nvSpPr>
          <p:cNvPr id="4" name="左箭头 3"/>
          <p:cNvSpPr/>
          <p:nvPr>
            <p:custDataLst>
              <p:tags r:id="rId15"/>
            </p:custDataLst>
          </p:nvPr>
        </p:nvSpPr>
        <p:spPr>
          <a:xfrm flipH="1">
            <a:off x="6671628" y="2849880"/>
            <a:ext cx="360363" cy="287338"/>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50192" name="AutoShape 14"/>
          <p:cNvSpPr/>
          <p:nvPr>
            <p:custDataLst>
              <p:tags r:id="rId16"/>
            </p:custDataLst>
          </p:nvPr>
        </p:nvSpPr>
        <p:spPr>
          <a:xfrm>
            <a:off x="7250430" y="2433955"/>
            <a:ext cx="127000" cy="1130300"/>
          </a:xfrm>
          <a:prstGeom prst="leftBrace">
            <a:avLst>
              <a:gd name="adj1" fmla="val 70005"/>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6" name="左箭头 5"/>
          <p:cNvSpPr/>
          <p:nvPr>
            <p:custDataLst>
              <p:tags r:id="rId17"/>
            </p:custDataLst>
          </p:nvPr>
        </p:nvSpPr>
        <p:spPr>
          <a:xfrm flipH="1">
            <a:off x="4683125" y="4335780"/>
            <a:ext cx="360363" cy="287338"/>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50194" name="文本框 4"/>
          <p:cNvSpPr txBox="1"/>
          <p:nvPr>
            <p:custDataLst>
              <p:tags r:id="rId18"/>
            </p:custDataLst>
          </p:nvPr>
        </p:nvSpPr>
        <p:spPr>
          <a:xfrm>
            <a:off x="5162550" y="4272280"/>
            <a:ext cx="4524375" cy="49149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海拔越高，气压越低</a:t>
            </a:r>
          </a:p>
        </p:txBody>
      </p:sp>
      <p:sp>
        <p:nvSpPr>
          <p:cNvPr id="50195" name="文本框 4"/>
          <p:cNvSpPr txBox="1"/>
          <p:nvPr>
            <p:custDataLst>
              <p:tags r:id="rId19"/>
            </p:custDataLst>
          </p:nvPr>
        </p:nvSpPr>
        <p:spPr>
          <a:xfrm>
            <a:off x="2540000" y="5013643"/>
            <a:ext cx="3687763" cy="49149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大气压的应用</a:t>
            </a:r>
          </a:p>
        </p:txBody>
      </p:sp>
      <p:sp>
        <p:nvSpPr>
          <p:cNvPr id="9" name="左箭头 8"/>
          <p:cNvSpPr/>
          <p:nvPr>
            <p:custDataLst>
              <p:tags r:id="rId20"/>
            </p:custDataLst>
          </p:nvPr>
        </p:nvSpPr>
        <p:spPr>
          <a:xfrm flipH="1">
            <a:off x="4683125" y="5083493"/>
            <a:ext cx="360363" cy="287338"/>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50197" name="文本框 4"/>
          <p:cNvSpPr txBox="1"/>
          <p:nvPr>
            <p:custDataLst>
              <p:tags r:id="rId21"/>
            </p:custDataLst>
          </p:nvPr>
        </p:nvSpPr>
        <p:spPr>
          <a:xfrm>
            <a:off x="5162550" y="5004118"/>
            <a:ext cx="4524375" cy="49149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气压计、活塞式抽水机等</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custDataLst>
              <p:tags r:id="rId1"/>
            </p:custDataLst>
          </p:nvPr>
        </p:nvGrpSpPr>
        <p:grpSpPr>
          <a:xfrm>
            <a:off x="-30953" y="68211"/>
            <a:ext cx="12253906" cy="6721577"/>
            <a:chOff x="-30953" y="68211"/>
            <a:chExt cx="12253906" cy="6721577"/>
          </a:xfrm>
        </p:grpSpPr>
        <p:sp>
          <p:nvSpPr>
            <p:cNvPr id="2" name="椭圆 1"/>
            <p:cNvSpPr/>
            <p:nvPr>
              <p:custDataLst>
                <p:tags r:id="rId2"/>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3"/>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4"/>
              </p:custDataLst>
            </p:nvPr>
          </p:nvPicPr>
          <p:blipFill>
            <a:blip r:embed="rId26">
              <a:biLevel thresh="50000"/>
            </a:blip>
            <a:stretch>
              <a:fillRect/>
            </a:stretch>
          </p:blipFill>
          <p:spPr>
            <a:xfrm flipH="1">
              <a:off x="5183699" y="1854708"/>
              <a:ext cx="1862510" cy="921894"/>
            </a:xfrm>
            <a:prstGeom prst="rect">
              <a:avLst/>
            </a:prstGeom>
          </p:spPr>
        </p:pic>
        <p:grpSp>
          <p:nvGrpSpPr>
            <p:cNvPr id="5" name="组合 4"/>
            <p:cNvGrpSpPr/>
            <p:nvPr>
              <p:custDataLst>
                <p:tags r:id="rId5"/>
              </p:custDataLst>
            </p:nvPr>
          </p:nvGrpSpPr>
          <p:grpSpPr>
            <a:xfrm>
              <a:off x="3036135" y="1275844"/>
              <a:ext cx="6157642" cy="4596494"/>
              <a:chOff x="3017080" y="416684"/>
              <a:chExt cx="6157841" cy="6157841"/>
            </a:xfrm>
          </p:grpSpPr>
          <p:sp>
            <p:nvSpPr>
              <p:cNvPr id="22" name="椭圆 21"/>
              <p:cNvSpPr/>
              <p:nvPr>
                <p:custDataLst>
                  <p:tags r:id="rId22"/>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23"/>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6"/>
              </p:custDataLst>
            </p:nvPr>
          </p:nvPicPr>
          <p:blipFill>
            <a:blip r:embed="rId27"/>
            <a:stretch>
              <a:fillRect/>
            </a:stretch>
          </p:blipFill>
          <p:spPr>
            <a:xfrm>
              <a:off x="7704881" y="4663979"/>
              <a:ext cx="4518072" cy="2113170"/>
            </a:xfrm>
            <a:prstGeom prst="rect">
              <a:avLst/>
            </a:prstGeom>
          </p:spPr>
        </p:pic>
        <p:pic>
          <p:nvPicPr>
            <p:cNvPr id="7" name="图片 6"/>
            <p:cNvPicPr>
              <a:picLocks noChangeAspect="1"/>
            </p:cNvPicPr>
            <p:nvPr>
              <p:custDataLst>
                <p:tags r:id="rId7"/>
              </p:custDataLst>
            </p:nvPr>
          </p:nvPicPr>
          <p:blipFill>
            <a:blip r:embed="rId28"/>
            <a:stretch>
              <a:fillRect/>
            </a:stretch>
          </p:blipFill>
          <p:spPr>
            <a:xfrm>
              <a:off x="-30953" y="4067438"/>
              <a:ext cx="3589399" cy="2722350"/>
            </a:xfrm>
            <a:custGeom>
              <a:avLst/>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8"/>
              </p:custDataLst>
            </p:nvPr>
          </p:nvPicPr>
          <p:blipFill>
            <a:blip r:embed="rId29">
              <a:duotone>
                <a:schemeClr val="accent1">
                  <a:shade val="45000"/>
                  <a:satMod val="135000"/>
                </a:schemeClr>
                <a:prstClr val="white"/>
              </a:duotone>
            </a:blip>
            <a:stretch>
              <a:fillRect/>
            </a:stretch>
          </p:blipFill>
          <p:spPr>
            <a:xfrm>
              <a:off x="5296294" y="10927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9"/>
              </p:custDataLst>
            </p:nvPr>
          </p:nvPicPr>
          <p:blipFill>
            <a:blip r:embed="rId30">
              <a:duotone>
                <a:schemeClr val="accent1">
                  <a:shade val="45000"/>
                  <a:satMod val="135000"/>
                </a:schemeClr>
                <a:prstClr val="white"/>
              </a:duotone>
            </a:blip>
            <a:stretch>
              <a:fillRect/>
            </a:stretch>
          </p:blipFill>
          <p:spPr>
            <a:xfrm>
              <a:off x="891595" y="13905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10"/>
              </p:custDataLst>
            </p:nvPr>
          </p:nvPicPr>
          <p:blipFill>
            <a:blip r:embed="rId31">
              <a:duotone>
                <a:schemeClr val="accent1">
                  <a:shade val="45000"/>
                  <a:satMod val="135000"/>
                </a:schemeClr>
                <a:prstClr val="white"/>
              </a:duotone>
            </a:blip>
            <a:stretch>
              <a:fillRect/>
            </a:stretch>
          </p:blipFill>
          <p:spPr>
            <a:xfrm>
              <a:off x="3702901" y="72798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11"/>
              </p:custDataLst>
            </p:nvPr>
          </p:nvPicPr>
          <p:blipFill>
            <a:blip r:embed="rId32">
              <a:duotone>
                <a:schemeClr val="accent1">
                  <a:shade val="45000"/>
                  <a:satMod val="135000"/>
                </a:schemeClr>
                <a:prstClr val="white"/>
              </a:duotone>
            </a:blip>
            <a:stretch>
              <a:fillRect/>
            </a:stretch>
          </p:blipFill>
          <p:spPr>
            <a:xfrm>
              <a:off x="9996493" y="6821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12"/>
              </p:custDataLst>
            </p:nvPr>
          </p:nvPicPr>
          <p:blipFill>
            <a:blip r:embed="rId33">
              <a:duotone>
                <a:schemeClr val="accent1">
                  <a:shade val="45000"/>
                  <a:satMod val="135000"/>
                </a:schemeClr>
                <a:prstClr val="white"/>
              </a:duotone>
            </a:blip>
            <a:stretch>
              <a:fillRect/>
            </a:stretch>
          </p:blipFill>
          <p:spPr>
            <a:xfrm>
              <a:off x="6799315" y="755934"/>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13"/>
              </p:custDataLst>
            </p:nvPr>
          </p:nvPicPr>
          <p:blipFill>
            <a:blip r:embed="rId34">
              <a:duotone>
                <a:schemeClr val="accent1">
                  <a:shade val="45000"/>
                  <a:satMod val="135000"/>
                </a:schemeClr>
                <a:prstClr val="white"/>
              </a:duotone>
            </a:blip>
            <a:stretch>
              <a:fillRect/>
            </a:stretch>
          </p:blipFill>
          <p:spPr>
            <a:xfrm>
              <a:off x="7930443" y="934948"/>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14"/>
              </p:custDataLst>
            </p:nvPr>
          </p:nvPicPr>
          <p:blipFill>
            <a:blip r:embed="rId35">
              <a:duotone>
                <a:schemeClr val="accent1">
                  <a:shade val="45000"/>
                  <a:satMod val="135000"/>
                </a:schemeClr>
                <a:prstClr val="white"/>
              </a:duotone>
            </a:blip>
            <a:stretch>
              <a:fillRect/>
            </a:stretch>
          </p:blipFill>
          <p:spPr>
            <a:xfrm>
              <a:off x="2281188" y="76733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15"/>
              </p:custDataLst>
            </p:nvPr>
          </p:nvPicPr>
          <p:blipFill>
            <a:blip r:embed="rId36">
              <a:duotone>
                <a:schemeClr val="accent1">
                  <a:shade val="45000"/>
                  <a:satMod val="135000"/>
                </a:schemeClr>
                <a:prstClr val="white"/>
              </a:duotone>
            </a:blip>
            <a:stretch>
              <a:fillRect/>
            </a:stretch>
          </p:blipFill>
          <p:spPr>
            <a:xfrm>
              <a:off x="3867882" y="1608431"/>
              <a:ext cx="924530" cy="740133"/>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16"/>
              </p:custDataLst>
            </p:nvPr>
          </p:nvPicPr>
          <p:blipFill>
            <a:blip r:embed="rId37"/>
            <a:stretch>
              <a:fillRect/>
            </a:stretch>
          </p:blipFill>
          <p:spPr>
            <a:xfrm>
              <a:off x="4032863" y="2348565"/>
              <a:ext cx="594568" cy="100968"/>
            </a:xfrm>
            <a:custGeom>
              <a:avLst/>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17"/>
              </p:custDataLst>
            </p:nvPr>
          </p:nvPicPr>
          <p:blipFill>
            <a:blip r:embed="rId38">
              <a:duotone>
                <a:schemeClr val="accent1">
                  <a:shade val="45000"/>
                  <a:satMod val="135000"/>
                </a:schemeClr>
                <a:prstClr val="white"/>
              </a:duotone>
            </a:blip>
            <a:stretch>
              <a:fillRect/>
            </a:stretch>
          </p:blipFill>
          <p:spPr>
            <a:xfrm rot="2538909">
              <a:off x="9473152" y="1726233"/>
              <a:ext cx="659806" cy="528208"/>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18"/>
              </p:custDataLst>
            </p:nvPr>
          </p:nvPicPr>
          <p:blipFill>
            <a:blip r:embed="rId39">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19"/>
              </p:custDataLst>
            </p:nvPr>
          </p:nvPicPr>
          <p:blipFill>
            <a:blip r:embed="rId40"/>
            <a:stretch>
              <a:fillRect/>
            </a:stretch>
          </p:blipFill>
          <p:spPr>
            <a:xfrm>
              <a:off x="5503535" y="3509207"/>
              <a:ext cx="1324182" cy="910066"/>
            </a:xfrm>
            <a:prstGeom prst="rect">
              <a:avLst/>
            </a:prstGeom>
          </p:spPr>
        </p:pic>
        <p:pic>
          <p:nvPicPr>
            <p:cNvPr id="24" name="图片 23"/>
            <p:cNvPicPr>
              <a:picLocks noChangeAspect="1"/>
            </p:cNvPicPr>
            <p:nvPr>
              <p:custDataLst>
                <p:tags r:id="rId20"/>
              </p:custDataLst>
            </p:nvPr>
          </p:nvPicPr>
          <p:blipFill>
            <a:blip r:embed="rId41"/>
            <a:stretch>
              <a:fillRect/>
            </a:stretch>
          </p:blipFill>
          <p:spPr>
            <a:xfrm>
              <a:off x="4046222" y="4464928"/>
              <a:ext cx="3673641" cy="2097382"/>
            </a:xfrm>
            <a:prstGeom prst="rect">
              <a:avLst/>
            </a:prstGeom>
          </p:spPr>
        </p:pic>
        <p:sp>
          <p:nvSpPr>
            <p:cNvPr id="25" name="文本框 24"/>
            <p:cNvSpPr txBox="1"/>
            <p:nvPr>
              <p:custDataLst>
                <p:tags r:id="rId2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cSld>
  <p:clrMapOvr>
    <a:masterClrMapping/>
  </p:clrMapOvr>
  <p:transition spd="slow">
    <p:push dir="u"/>
    <p:sndAc>
      <p:stSnd>
        <p:snd r:embed="rId2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custDataLst>
              <p:tags r:id="rId1"/>
            </p:custDataLst>
          </p:nvPr>
        </p:nvPicPr>
        <p:blipFill>
          <a:blip r:embed="rId15"/>
          <a:stretch>
            <a:fillRect/>
          </a:stretch>
        </p:blipFill>
        <p:spPr>
          <a:xfrm>
            <a:off x="2156142" y="2900044"/>
            <a:ext cx="2800985" cy="2348866"/>
          </a:xfrm>
          <a:prstGeom prst="roundRect">
            <a:avLst/>
          </a:prstGeom>
        </p:spPr>
      </p:pic>
      <p:sp>
        <p:nvSpPr>
          <p:cNvPr id="9218" name="矩形 3"/>
          <p:cNvSpPr/>
          <p:nvPr>
            <p:custDataLst>
              <p:tags r:id="rId2"/>
            </p:custDataLst>
          </p:nvPr>
        </p:nvSpPr>
        <p:spPr>
          <a:xfrm>
            <a:off x="5254625" y="2651125"/>
            <a:ext cx="4837113" cy="1891665"/>
          </a:xfrm>
          <a:prstGeom prst="rect">
            <a:avLst/>
          </a:prstGeom>
          <a:noFill/>
          <a:ln w="25400">
            <a:noFill/>
          </a:ln>
        </p:spPr>
        <p:txBody>
          <a:bodyPr anchor="t" anchorCtr="0">
            <a:spAutoFit/>
          </a:bodyPr>
          <a:lstStyle/>
          <a:p>
            <a:pPr>
              <a:lnSpc>
                <a:spcPct val="150000"/>
              </a:lnSpc>
            </a:pPr>
            <a:r>
              <a:rPr lang="en-US" altLang="zh-CN" sz="2600">
                <a:solidFill>
                  <a:srgbClr val="000000"/>
                </a:solidFill>
                <a:latin typeface="黑体" panose="02010609060101010101" pitchFamily="49" charset="-122"/>
                <a:ea typeface="黑体" panose="02010609060101010101" pitchFamily="49" charset="-122"/>
              </a:rPr>
              <a:t>    </a:t>
            </a:r>
            <a:r>
              <a:rPr lang="zh-CN" altLang="en-US" sz="2600">
                <a:solidFill>
                  <a:srgbClr val="000000"/>
                </a:solidFill>
                <a:latin typeface="黑体" panose="02010609060101010101" pitchFamily="49" charset="-122"/>
                <a:ea typeface="黑体" panose="02010609060101010101" pitchFamily="49" charset="-122"/>
              </a:rPr>
              <a:t>将塑料杯装满水，仍用硬塑料片盖住杯口，用手按住，并倒置过来，放手后看到什么现象？ </a:t>
            </a:r>
          </a:p>
        </p:txBody>
      </p:sp>
      <p:sp>
        <p:nvSpPr>
          <p:cNvPr id="24583" name="矩形 4"/>
          <p:cNvSpPr/>
          <p:nvPr>
            <p:custDataLst>
              <p:tags r:id="rId3"/>
            </p:custDataLst>
          </p:nvPr>
        </p:nvSpPr>
        <p:spPr>
          <a:xfrm>
            <a:off x="5254625" y="4610100"/>
            <a:ext cx="4481513" cy="691515"/>
          </a:xfrm>
          <a:prstGeom prst="rect">
            <a:avLst/>
          </a:prstGeom>
          <a:noFill/>
          <a:ln w="9525">
            <a:noFill/>
          </a:ln>
        </p:spPr>
        <p:txBody>
          <a:bodyPr anchor="t" anchorCtr="0">
            <a:spAutoFit/>
          </a:bodyPr>
          <a:lstStyle/>
          <a:p>
            <a:pPr>
              <a:lnSpc>
                <a:spcPct val="150000"/>
              </a:lnSpc>
            </a:pPr>
            <a:r>
              <a:rPr lang="zh-CN" altLang="en-US" sz="2600">
                <a:solidFill>
                  <a:srgbClr val="0000FF"/>
                </a:solidFill>
                <a:latin typeface="黑体" panose="02010609060101010101" pitchFamily="49" charset="-122"/>
                <a:ea typeface="黑体" panose="02010609060101010101" pitchFamily="49" charset="-122"/>
              </a:rPr>
              <a:t>现象：</a:t>
            </a:r>
            <a:r>
              <a:rPr lang="zh-CN" altLang="en-US" sz="2600">
                <a:solidFill>
                  <a:srgbClr val="FF0000"/>
                </a:solidFill>
                <a:latin typeface="黑体" panose="02010609060101010101" pitchFamily="49" charset="-122"/>
                <a:ea typeface="黑体" panose="02010609060101010101" pitchFamily="49" charset="-122"/>
              </a:rPr>
              <a:t>硬塑料片没有掉下来。 </a:t>
            </a:r>
          </a:p>
        </p:txBody>
      </p:sp>
      <p:sp>
        <p:nvSpPr>
          <p:cNvPr id="29700" name="文本框 4103"/>
          <p:cNvSpPr txBox="1"/>
          <p:nvPr>
            <p:custDataLst>
              <p:tags r:id="rId4"/>
            </p:custDataLst>
          </p:nvPr>
        </p:nvSpPr>
        <p:spPr>
          <a:xfrm>
            <a:off x="119063" y="20320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
        <p:nvSpPr>
          <p:cNvPr id="3" name="TextBox 3"/>
          <p:cNvSpPr txBox="1">
            <a:spLocks noChangeArrowheads="1"/>
          </p:cNvSpPr>
          <p:nvPr>
            <p:custDataLst>
              <p:tags r:id="rId5"/>
            </p:custDataLst>
          </p:nvPr>
        </p:nvSpPr>
        <p:spPr bwMode="auto">
          <a:xfrm>
            <a:off x="4619625" y="1344613"/>
            <a:ext cx="2952750" cy="491490"/>
          </a:xfrm>
          <a:prstGeom prst="rect">
            <a:avLst/>
          </a:prstGeom>
          <a:solidFill>
            <a:schemeClr val="accent5">
              <a:lumMod val="40000"/>
              <a:lumOff val="60000"/>
            </a:schemeClr>
          </a:solidFill>
          <a:ln w="9525">
            <a:no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6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活动</a:t>
            </a:r>
            <a:r>
              <a:rPr kumimoji="0" lang="en-US" altLang="zh-CN" sz="26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1 </a:t>
            </a: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体验大气压</a:t>
            </a:r>
          </a:p>
        </p:txBody>
      </p:sp>
      <p:sp>
        <p:nvSpPr>
          <p:cNvPr id="12" name="TextBox 6"/>
          <p:cNvSpPr txBox="1"/>
          <p:nvPr>
            <p:custDataLst>
              <p:tags r:id="rId6"/>
            </p:custDataLst>
          </p:nvPr>
        </p:nvSpPr>
        <p:spPr>
          <a:xfrm>
            <a:off x="1928813" y="2092325"/>
            <a:ext cx="3806190" cy="491490"/>
          </a:xfrm>
          <a:prstGeom prst="rect">
            <a:avLst/>
          </a:prstGeom>
          <a:noFill/>
          <a:ln w="9525">
            <a:noFill/>
          </a:ln>
        </p:spPr>
        <p:txBody>
          <a:bodyPr wrap="none" anchor="t" anchorCtr="0">
            <a:spAutoFit/>
          </a:bodyPr>
          <a:lstStyle/>
          <a:p>
            <a:r>
              <a:rPr lang="en-US" altLang="zh-CN" sz="2600" b="1">
                <a:solidFill>
                  <a:srgbClr val="FF0000"/>
                </a:solidFill>
                <a:latin typeface="Times New Roman" panose="02020603050405020304" pitchFamily="18" charset="0"/>
                <a:ea typeface="黑体" panose="02010609060101010101" pitchFamily="49" charset="-122"/>
              </a:rPr>
              <a:t>A.</a:t>
            </a:r>
            <a:r>
              <a:rPr lang="zh-CN" altLang="en-US" sz="2600">
                <a:solidFill>
                  <a:srgbClr val="FF0000"/>
                </a:solidFill>
                <a:latin typeface="黑体" panose="02010609060101010101" pitchFamily="49" charset="-122"/>
                <a:ea typeface="黑体" panose="02010609060101010101" pitchFamily="49" charset="-122"/>
              </a:rPr>
              <a:t>杯中的水为什么不外流</a:t>
            </a:r>
          </a:p>
        </p:txBody>
      </p:sp>
      <p:sp>
        <p:nvSpPr>
          <p:cNvPr id="2" name="文本框 1"/>
          <p:cNvSpPr txBox="1"/>
          <p:nvPr>
            <p:custDataLst>
              <p:tags r:id="rId7"/>
            </p:custDataLst>
          </p:nvPr>
        </p:nvSpPr>
        <p:spPr>
          <a:xfrm>
            <a:off x="4025900" y="5654675"/>
            <a:ext cx="4805680" cy="570865"/>
          </a:xfrm>
          <a:prstGeom prst="rect">
            <a:avLst/>
          </a:prstGeom>
          <a:noFill/>
          <a:ln w="9525">
            <a:noFill/>
          </a:ln>
        </p:spPr>
        <p:txBody>
          <a:bodyPr wrap="none" anchor="t" anchorCtr="0">
            <a:spAutoFit/>
          </a:bodyPr>
          <a:lstStyle/>
          <a:p>
            <a:pPr>
              <a:lnSpc>
                <a:spcPct val="120000"/>
              </a:lnSpc>
            </a:pPr>
            <a:r>
              <a:rPr lang="zh-CN" altLang="en-US" sz="2600">
                <a:latin typeface="Times New Roman" panose="02020603050405020304" pitchFamily="18" charset="0"/>
                <a:ea typeface="黑体" panose="02010609060101010101" pitchFamily="49" charset="-122"/>
              </a:rPr>
              <a:t>想一想，是什么力托住纸片的？</a:t>
            </a:r>
          </a:p>
        </p:txBody>
      </p:sp>
      <p:grpSp>
        <p:nvGrpSpPr>
          <p:cNvPr id="29704" name="组合 6147"/>
          <p:cNvGrpSpPr/>
          <p:nvPr>
            <p:custDataLst>
              <p:tags r:id="rId8"/>
            </p:custDataLst>
          </p:nvPr>
        </p:nvGrpSpPr>
        <p:grpSpPr>
          <a:xfrm>
            <a:off x="119380" y="476568"/>
            <a:ext cx="3940810" cy="808990"/>
            <a:chOff x="0" y="0"/>
            <a:chExt cx="6209" cy="1274"/>
          </a:xfrm>
        </p:grpSpPr>
        <p:sp>
          <p:nvSpPr>
            <p:cNvPr id="29705" name="矩形 7"/>
            <p:cNvSpPr/>
            <p:nvPr>
              <p:custDataLst>
                <p:tags r:id="rId9"/>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29706" name="任意多边形 16"/>
            <p:cNvSpPr/>
            <p:nvPr>
              <p:custDataLst>
                <p:tags r:id="rId10"/>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29707" name="矩形 17"/>
            <p:cNvSpPr/>
            <p:nvPr>
              <p:custDataLst>
                <p:tags r:id="rId11"/>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29708" name="文本框 6151"/>
            <p:cNvSpPr txBox="1"/>
            <p:nvPr>
              <p:custDataLst>
                <p:tags r:id="rId12"/>
              </p:custDataLst>
            </p:nvPr>
          </p:nvSpPr>
          <p:spPr>
            <a:xfrm>
              <a:off x="878" y="432"/>
              <a:ext cx="5331" cy="822"/>
            </a:xfrm>
            <a:prstGeom prst="rect">
              <a:avLst/>
            </a:prstGeom>
            <a:noFill/>
            <a:ln w="9525">
              <a:noFill/>
            </a:ln>
          </p:spPr>
          <p:txBody>
            <a:bodyPr wrap="none" anchor="t" anchorCtr="0">
              <a:spAutoFit/>
            </a:bodyPr>
            <a:lstStyle/>
            <a:p>
              <a:pPr algn="l"/>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怎样知道大气有压强</a:t>
              </a:r>
            </a:p>
          </p:txBody>
        </p:sp>
        <p:sp>
          <p:nvSpPr>
            <p:cNvPr id="29709" name="文本框 6152"/>
            <p:cNvSpPr txBox="1"/>
            <p:nvPr>
              <p:custDataLst>
                <p:tags r:id="rId13"/>
              </p:custDataLst>
            </p:nvPr>
          </p:nvSpPr>
          <p:spPr>
            <a:xfrm>
              <a:off x="0" y="452"/>
              <a:ext cx="873" cy="822"/>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一</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barn(inVertical)">
                                      <p:cBhvr>
                                        <p:cTn id="11" dur="500"/>
                                        <p:tgtEl>
                                          <p:spTgt spid="9218"/>
                                        </p:tgtEl>
                                      </p:cBhvr>
                                    </p:animEffect>
                                  </p:childTnLst>
                                </p:cTn>
                              </p:par>
                              <p:par>
                                <p:cTn id="12" presetID="16" presetClass="entr" presetSubtype="21"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24583" grpId="0" animBg="1"/>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p:cNvPicPr>
          <p:nvPr>
            <p:custDataLst>
              <p:tags r:id="rId1"/>
            </p:custDataLst>
          </p:nvPr>
        </p:nvPicPr>
        <p:blipFill>
          <a:blip r:embed="rId9"/>
          <a:stretch>
            <a:fillRect/>
          </a:stretch>
        </p:blipFill>
        <p:spPr>
          <a:xfrm>
            <a:off x="3256906" y="2731770"/>
            <a:ext cx="2232025" cy="1958340"/>
          </a:xfrm>
          <a:prstGeom prst="roundRect">
            <a:avLst/>
          </a:prstGeom>
          <a:ln>
            <a:solidFill>
              <a:schemeClr val="accent6">
                <a:lumMod val="50000"/>
              </a:schemeClr>
            </a:solidFill>
          </a:ln>
        </p:spPr>
      </p:pic>
      <p:sp>
        <p:nvSpPr>
          <p:cNvPr id="30722" name="文本框 4103"/>
          <p:cNvSpPr txBox="1"/>
          <p:nvPr>
            <p:custDataLst>
              <p:tags r:id="rId2"/>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
        <p:nvSpPr>
          <p:cNvPr id="2" name="TextBox 6"/>
          <p:cNvSpPr txBox="1"/>
          <p:nvPr>
            <p:custDataLst>
              <p:tags r:id="rId3"/>
            </p:custDataLst>
          </p:nvPr>
        </p:nvSpPr>
        <p:spPr>
          <a:xfrm>
            <a:off x="1982788" y="1984375"/>
            <a:ext cx="4778375" cy="491490"/>
          </a:xfrm>
          <a:prstGeom prst="rect">
            <a:avLst/>
          </a:prstGeom>
          <a:noFill/>
          <a:ln w="9525">
            <a:noFill/>
          </a:ln>
        </p:spPr>
        <p:txBody>
          <a:bodyPr wrap="none" anchor="t" anchorCtr="0">
            <a:spAutoFit/>
          </a:bodyPr>
          <a:lstStyle/>
          <a:p>
            <a:r>
              <a:rPr lang="en-US" altLang="zh-CN" sz="2600" b="1">
                <a:solidFill>
                  <a:srgbClr val="FF0000"/>
                </a:solidFill>
                <a:latin typeface="Times New Roman" panose="02020603050405020304" pitchFamily="18" charset="0"/>
                <a:ea typeface="黑体" panose="02010609060101010101" pitchFamily="49" charset="-122"/>
              </a:rPr>
              <a:t>B.</a:t>
            </a:r>
            <a:r>
              <a:rPr lang="zh-CN" altLang="en-US" sz="2600">
                <a:solidFill>
                  <a:srgbClr val="FF0000"/>
                </a:solidFill>
                <a:latin typeface="Times New Roman" panose="02020603050405020304" pitchFamily="18" charset="0"/>
                <a:ea typeface="黑体" panose="02010609060101010101" pitchFamily="49" charset="-122"/>
              </a:rPr>
              <a:t>吸盘为什么会紧紧贴在墙壁上</a:t>
            </a:r>
          </a:p>
        </p:txBody>
      </p:sp>
      <p:pic>
        <p:nvPicPr>
          <p:cNvPr id="6" name="Picture 12"/>
          <p:cNvPicPr>
            <a:picLocks noChangeAspect="1"/>
          </p:cNvPicPr>
          <p:nvPr>
            <p:custDataLst>
              <p:tags r:id="rId4"/>
            </p:custDataLst>
          </p:nvPr>
        </p:nvPicPr>
        <p:blipFill>
          <a:blip r:embed="rId10"/>
          <a:stretch>
            <a:fillRect/>
          </a:stretch>
        </p:blipFill>
        <p:spPr>
          <a:xfrm>
            <a:off x="6313170" y="2710815"/>
            <a:ext cx="2139315" cy="1979295"/>
          </a:xfrm>
          <a:prstGeom prst="roundRect">
            <a:avLst/>
          </a:prstGeom>
          <a:noFill/>
          <a:ln w="9525">
            <a:solidFill>
              <a:schemeClr val="accent6">
                <a:lumMod val="50000"/>
              </a:schemeClr>
            </a:solidFill>
          </a:ln>
        </p:spPr>
      </p:pic>
      <p:sp>
        <p:nvSpPr>
          <p:cNvPr id="7" name="TextBox 6"/>
          <p:cNvSpPr txBox="1"/>
          <p:nvPr>
            <p:custDataLst>
              <p:tags r:id="rId5"/>
            </p:custDataLst>
          </p:nvPr>
        </p:nvSpPr>
        <p:spPr>
          <a:xfrm>
            <a:off x="1984375" y="4846638"/>
            <a:ext cx="4919663" cy="570865"/>
          </a:xfrm>
          <a:prstGeom prst="rect">
            <a:avLst/>
          </a:prstGeom>
          <a:noFill/>
          <a:ln w="9525">
            <a:noFill/>
          </a:ln>
        </p:spPr>
        <p:txBody>
          <a:bodyPr anchor="t" anchorCtr="0">
            <a:spAutoFit/>
          </a:bodyPr>
          <a:lstStyle/>
          <a:p>
            <a:pPr>
              <a:lnSpc>
                <a:spcPct val="120000"/>
              </a:lnSpc>
            </a:pPr>
            <a:r>
              <a:rPr lang="zh-CN" altLang="en-US" sz="2600">
                <a:latin typeface="Times New Roman" panose="02020603050405020304" pitchFamily="18" charset="0"/>
                <a:ea typeface="黑体" panose="02010609060101010101" pitchFamily="49" charset="-122"/>
              </a:rPr>
              <a:t>是什么力使吸盘紧贴在墙壁上的？</a:t>
            </a:r>
          </a:p>
        </p:txBody>
      </p:sp>
      <p:sp>
        <p:nvSpPr>
          <p:cNvPr id="8" name="TextBox 6"/>
          <p:cNvSpPr txBox="1"/>
          <p:nvPr>
            <p:custDataLst>
              <p:tags r:id="rId6"/>
            </p:custDataLst>
          </p:nvPr>
        </p:nvSpPr>
        <p:spPr>
          <a:xfrm>
            <a:off x="3289300" y="5583238"/>
            <a:ext cx="6002338" cy="570865"/>
          </a:xfrm>
          <a:prstGeom prst="rect">
            <a:avLst/>
          </a:prstGeom>
          <a:noFill/>
          <a:ln w="9525">
            <a:noFill/>
          </a:ln>
        </p:spPr>
        <p:txBody>
          <a:bodyPr anchor="t" anchorCtr="0">
            <a:spAutoFit/>
          </a:bodyPr>
          <a:lstStyle/>
          <a:p>
            <a:pPr>
              <a:lnSpc>
                <a:spcPct val="120000"/>
              </a:lnSpc>
            </a:pPr>
            <a:r>
              <a:rPr lang="zh-CN" altLang="en-US" sz="2600">
                <a:solidFill>
                  <a:srgbClr val="FF0000"/>
                </a:solidFill>
                <a:latin typeface="Times New Roman" panose="02020603050405020304" pitchFamily="18" charset="0"/>
                <a:ea typeface="黑体" panose="02010609060101010101" pitchFamily="49" charset="-122"/>
              </a:rPr>
              <a:t>你还能举出哪些事例证明大气压的存在？</a:t>
            </a:r>
          </a:p>
        </p:txBody>
      </p:sp>
      <p:sp>
        <p:nvSpPr>
          <p:cNvPr id="5" name="TextBox 3"/>
          <p:cNvSpPr txBox="1">
            <a:spLocks noChangeArrowheads="1"/>
          </p:cNvSpPr>
          <p:nvPr>
            <p:custDataLst>
              <p:tags r:id="rId7"/>
            </p:custDataLst>
          </p:nvPr>
        </p:nvSpPr>
        <p:spPr bwMode="auto">
          <a:xfrm>
            <a:off x="4619625" y="1344613"/>
            <a:ext cx="2952750" cy="491490"/>
          </a:xfrm>
          <a:prstGeom prst="rect">
            <a:avLst/>
          </a:prstGeom>
          <a:solidFill>
            <a:schemeClr val="accent5">
              <a:lumMod val="40000"/>
              <a:lumOff val="60000"/>
            </a:schemeClr>
          </a:solidFill>
          <a:ln w="9525">
            <a:no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6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活动</a:t>
            </a:r>
            <a:r>
              <a:rPr kumimoji="0" lang="en-US" altLang="zh-CN" sz="26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1 </a:t>
            </a: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体验大气压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19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14337"/>
          <p:cNvSpPr/>
          <p:nvPr>
            <p:custDataLst>
              <p:tags r:id="rId1"/>
            </p:custDataLst>
          </p:nvPr>
        </p:nvSpPr>
        <p:spPr>
          <a:xfrm>
            <a:off x="1343660" y="1125220"/>
            <a:ext cx="9839960" cy="2491740"/>
          </a:xfrm>
          <a:prstGeom prst="rect">
            <a:avLst/>
          </a:prstGeom>
          <a:noFill/>
          <a:ln w="9525">
            <a:noFill/>
          </a:ln>
        </p:spPr>
        <p:txBody>
          <a:bodyPr wrap="square" anchor="t" anchorCtr="0">
            <a:spAutoFit/>
          </a:bodyPr>
          <a:lstStyle/>
          <a:p>
            <a:pPr>
              <a:lnSpc>
                <a:spcPct val="150000"/>
              </a:lnSpc>
            </a:pPr>
            <a:r>
              <a:rPr lang="zh-CN" altLang="en-US" sz="2600">
                <a:latin typeface="Times New Roman" panose="02020603050405020304" pitchFamily="18" charset="0"/>
                <a:ea typeface="黑体" panose="02010609060101010101" pitchFamily="49" charset="-122"/>
              </a:rPr>
              <a:t>         早在</a:t>
            </a:r>
            <a:r>
              <a:rPr lang="en-US" altLang="zh-CN" sz="2600" b="1">
                <a:latin typeface="Times New Roman" panose="02020603050405020304" pitchFamily="18" charset="0"/>
                <a:ea typeface="黑体" panose="02010609060101010101" pitchFamily="49" charset="-122"/>
              </a:rPr>
              <a:t>1654</a:t>
            </a:r>
            <a:r>
              <a:rPr lang="zh-CN" altLang="en-US" sz="2600">
                <a:latin typeface="Times New Roman" panose="02020603050405020304" pitchFamily="18" charset="0"/>
                <a:ea typeface="黑体" panose="02010609060101010101" pitchFamily="49" charset="-122"/>
              </a:rPr>
              <a:t>年，德国马德堡市市长</a:t>
            </a:r>
            <a:r>
              <a:rPr lang="zh-CN" altLang="en-US" sz="2600">
                <a:solidFill>
                  <a:srgbClr val="FF0000"/>
                </a:solidFill>
                <a:latin typeface="Times New Roman" panose="02020603050405020304" pitchFamily="18" charset="0"/>
                <a:ea typeface="黑体" panose="02010609060101010101" pitchFamily="49" charset="-122"/>
              </a:rPr>
              <a:t>奥托</a:t>
            </a:r>
            <a:r>
              <a:rPr lang="en-US" altLang="zh-CN" sz="2600">
                <a:solidFill>
                  <a:srgbClr val="FF0000"/>
                </a:solidFill>
                <a:latin typeface="Times New Roman" panose="02020603050405020304" pitchFamily="18" charset="0"/>
                <a:ea typeface="黑体" panose="02010609060101010101" pitchFamily="49" charset="-122"/>
              </a:rPr>
              <a:t>·</a:t>
            </a:r>
            <a:r>
              <a:rPr lang="zh-CN" altLang="en-US" sz="2600">
                <a:solidFill>
                  <a:srgbClr val="FF0000"/>
                </a:solidFill>
                <a:latin typeface="Times New Roman" panose="02020603050405020304" pitchFamily="18" charset="0"/>
                <a:ea typeface="黑体" panose="02010609060101010101" pitchFamily="49" charset="-122"/>
              </a:rPr>
              <a:t>冯</a:t>
            </a:r>
            <a:r>
              <a:rPr lang="en-US" altLang="zh-CN" sz="2600">
                <a:solidFill>
                  <a:srgbClr val="FF0000"/>
                </a:solidFill>
                <a:latin typeface="Times New Roman" panose="02020603050405020304" pitchFamily="18" charset="0"/>
                <a:ea typeface="黑体" panose="02010609060101010101" pitchFamily="49" charset="-122"/>
              </a:rPr>
              <a:t>·</a:t>
            </a:r>
            <a:r>
              <a:rPr lang="zh-CN" altLang="en-US" sz="2600">
                <a:solidFill>
                  <a:srgbClr val="FF0000"/>
                </a:solidFill>
                <a:latin typeface="Times New Roman" panose="02020603050405020304" pitchFamily="18" charset="0"/>
                <a:ea typeface="黑体" panose="02010609060101010101" pitchFamily="49" charset="-122"/>
              </a:rPr>
              <a:t>格里克</a:t>
            </a:r>
            <a:r>
              <a:rPr lang="zh-CN" altLang="en-US" sz="2600">
                <a:latin typeface="Times New Roman" panose="02020603050405020304" pitchFamily="18" charset="0"/>
                <a:ea typeface="黑体" panose="02010609060101010101" pitchFamily="49" charset="-122"/>
              </a:rPr>
              <a:t>就在马德堡市公开表演一个著名实验</a:t>
            </a:r>
            <a:r>
              <a:rPr lang="en-US" altLang="zh-CN" sz="2600">
                <a:latin typeface="Times New Roman" panose="02020603050405020304" pitchFamily="18" charset="0"/>
                <a:ea typeface="黑体" panose="02010609060101010101" pitchFamily="49" charset="-122"/>
              </a:rPr>
              <a:t>——</a:t>
            </a:r>
            <a:r>
              <a:rPr lang="zh-CN" altLang="en-US" sz="2600">
                <a:latin typeface="Times New Roman" panose="02020603050405020304" pitchFamily="18" charset="0"/>
                <a:ea typeface="黑体" panose="02010609060101010101" pitchFamily="49" charset="-122"/>
              </a:rPr>
              <a:t>马德堡半球实验。他把两个半径为</a:t>
            </a:r>
            <a:r>
              <a:rPr lang="en-US" altLang="zh-CN" sz="2600">
                <a:latin typeface="Times New Roman" panose="02020603050405020304" pitchFamily="18" charset="0"/>
                <a:ea typeface="黑体" panose="02010609060101010101" pitchFamily="49" charset="-122"/>
              </a:rPr>
              <a:t>20cm</a:t>
            </a:r>
            <a:r>
              <a:rPr lang="zh-CN" altLang="en-US" sz="2600">
                <a:latin typeface="Times New Roman" panose="02020603050405020304" pitchFamily="18" charset="0"/>
                <a:ea typeface="黑体" panose="02010609060101010101" pitchFamily="49" charset="-122"/>
              </a:rPr>
              <a:t>铜质空心半球紧紧地扣在一起，用抽气机抽出球内的空气，然后用</a:t>
            </a:r>
            <a:r>
              <a:rPr lang="en-US" altLang="zh-CN" sz="2600">
                <a:latin typeface="Times New Roman" panose="02020603050405020304" pitchFamily="18" charset="0"/>
                <a:ea typeface="黑体" panose="02010609060101010101" pitchFamily="49" charset="-122"/>
              </a:rPr>
              <a:t>16</a:t>
            </a:r>
            <a:r>
              <a:rPr lang="zh-CN" altLang="en-US" sz="2600">
                <a:latin typeface="Times New Roman" panose="02020603050405020304" pitchFamily="18" charset="0"/>
                <a:ea typeface="黑体" panose="02010609060101010101" pitchFamily="49" charset="-122"/>
              </a:rPr>
              <a:t>匹马向相反方向拉两个半球，结果费了很大的劲才把它们拉开。</a:t>
            </a:r>
          </a:p>
        </p:txBody>
      </p:sp>
      <p:sp>
        <p:nvSpPr>
          <p:cNvPr id="31746" name="矩形 14338"/>
          <p:cNvSpPr/>
          <p:nvPr>
            <p:custDataLst>
              <p:tags r:id="rId2"/>
            </p:custDataLst>
          </p:nvPr>
        </p:nvSpPr>
        <p:spPr>
          <a:xfrm>
            <a:off x="4655820" y="565150"/>
            <a:ext cx="2795905" cy="566420"/>
          </a:xfrm>
          <a:prstGeom prst="rect">
            <a:avLst/>
          </a:prstGeom>
          <a:noFill/>
          <a:ln w="9525">
            <a:noFill/>
          </a:ln>
        </p:spPr>
        <p:txBody>
          <a:bodyPr anchor="b" anchorCtr="0"/>
          <a:lstStyle/>
          <a:p>
            <a:r>
              <a:rPr lang="zh-CN" altLang="en-US" sz="2800">
                <a:solidFill>
                  <a:srgbClr val="0000FF"/>
                </a:solidFill>
                <a:latin typeface="Times New Roman" panose="02020603050405020304" pitchFamily="18" charset="0"/>
                <a:ea typeface="黑体" panose="02010609060101010101" pitchFamily="49" charset="-122"/>
              </a:rPr>
              <a:t>马德堡半球实验</a:t>
            </a:r>
          </a:p>
        </p:txBody>
      </p:sp>
      <p:pic>
        <p:nvPicPr>
          <p:cNvPr id="14339" name="图片 14339"/>
          <p:cNvPicPr>
            <a:picLocks noChangeAspect="1"/>
          </p:cNvPicPr>
          <p:nvPr>
            <p:custDataLst>
              <p:tags r:id="rId3"/>
            </p:custDataLst>
          </p:nvPr>
        </p:nvPicPr>
        <p:blipFill>
          <a:blip r:embed="rId12">
            <a:clrChange>
              <a:clrFrom>
                <a:srgbClr val="FDFDFD"/>
              </a:clrFrom>
              <a:clrTo>
                <a:srgbClr val="FDFDFD">
                  <a:alpha val="0"/>
                </a:srgbClr>
              </a:clrTo>
            </a:clrChange>
            <a:lum contrast="12000"/>
          </a:blip>
          <a:stretch>
            <a:fillRect/>
          </a:stretch>
        </p:blipFill>
        <p:spPr>
          <a:xfrm>
            <a:off x="1703705" y="3717290"/>
            <a:ext cx="5923915" cy="2402205"/>
          </a:xfrm>
          <a:prstGeom prst="rect">
            <a:avLst/>
          </a:prstGeom>
          <a:noFill/>
          <a:ln w="9525">
            <a:noFill/>
          </a:ln>
        </p:spPr>
      </p:pic>
      <p:sp>
        <p:nvSpPr>
          <p:cNvPr id="31748"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grpSp>
        <p:nvGrpSpPr>
          <p:cNvPr id="2" name="组合 5"/>
          <p:cNvGrpSpPr/>
          <p:nvPr>
            <p:custDataLst>
              <p:tags r:id="rId5"/>
            </p:custDataLst>
          </p:nvPr>
        </p:nvGrpSpPr>
        <p:grpSpPr>
          <a:xfrm>
            <a:off x="7696518" y="4005580"/>
            <a:ext cx="2824162" cy="1979613"/>
            <a:chOff x="9508" y="6965"/>
            <a:chExt cx="4446" cy="3118"/>
          </a:xfrm>
        </p:grpSpPr>
        <p:pic>
          <p:nvPicPr>
            <p:cNvPr id="31750" name="图片 11268"/>
            <p:cNvPicPr>
              <a:picLocks noChangeAspect="1"/>
            </p:cNvPicPr>
            <p:nvPr>
              <p:custDataLst>
                <p:tags r:id="rId6"/>
              </p:custDataLst>
            </p:nvPr>
          </p:nvPicPr>
          <p:blipFill>
            <a:blip r:embed="rId13">
              <a:clrChange>
                <a:clrFrom>
                  <a:srgbClr val="FFFFFF"/>
                </a:clrFrom>
                <a:clrTo>
                  <a:srgbClr val="FFFFFF">
                    <a:alpha val="0"/>
                  </a:srgbClr>
                </a:clrTo>
              </a:clrChange>
            </a:blip>
            <a:stretch>
              <a:fillRect/>
            </a:stretch>
          </p:blipFill>
          <p:spPr>
            <a:xfrm>
              <a:off x="9508" y="6965"/>
              <a:ext cx="4365" cy="2977"/>
            </a:xfrm>
            <a:prstGeom prst="rect">
              <a:avLst/>
            </a:prstGeom>
            <a:noFill/>
            <a:ln w="9525">
              <a:noFill/>
            </a:ln>
          </p:spPr>
        </p:pic>
        <p:sp>
          <p:nvSpPr>
            <p:cNvPr id="31751" name="文本框 1"/>
            <p:cNvSpPr txBox="1"/>
            <p:nvPr>
              <p:custDataLst>
                <p:tags r:id="rId7"/>
              </p:custDataLst>
            </p:nvPr>
          </p:nvSpPr>
          <p:spPr>
            <a:xfrm>
              <a:off x="11345" y="7787"/>
              <a:ext cx="1196" cy="580"/>
            </a:xfrm>
            <a:prstGeom prst="rect">
              <a:avLst/>
            </a:prstGeom>
            <a:noFill/>
            <a:ln w="9525">
              <a:noFill/>
            </a:ln>
          </p:spPr>
          <p:txBody>
            <a:bodyPr anchor="t" anchorCtr="0">
              <a:spAutoFit/>
            </a:bodyPr>
            <a:lstStyle/>
            <a:p>
              <a:r>
                <a:rPr lang="zh-CN" altLang="en-US" b="1">
                  <a:latin typeface="Arial" panose="020B0604020202020204" pitchFamily="34" charset="0"/>
                  <a:ea typeface="宋体" panose="02010600030101010101" pitchFamily="2" charset="-122"/>
                </a:rPr>
                <a:t>真 空</a:t>
              </a:r>
            </a:p>
          </p:txBody>
        </p:sp>
        <p:sp>
          <p:nvSpPr>
            <p:cNvPr id="31752" name="文本框 2"/>
            <p:cNvSpPr txBox="1"/>
            <p:nvPr>
              <p:custDataLst>
                <p:tags r:id="rId8"/>
              </p:custDataLst>
            </p:nvPr>
          </p:nvSpPr>
          <p:spPr>
            <a:xfrm>
              <a:off x="9909" y="7078"/>
              <a:ext cx="1196" cy="580"/>
            </a:xfrm>
            <a:prstGeom prst="rect">
              <a:avLst/>
            </a:prstGeom>
            <a:noFill/>
            <a:ln w="9525">
              <a:noFill/>
            </a:ln>
          </p:spPr>
          <p:txBody>
            <a:bodyPr anchor="t" anchorCtr="0">
              <a:spAutoFit/>
            </a:bodyPr>
            <a:lstStyle/>
            <a:p>
              <a:r>
                <a:rPr lang="zh-CN" altLang="en-US" b="1">
                  <a:latin typeface="Arial" panose="020B0604020202020204" pitchFamily="34" charset="0"/>
                  <a:ea typeface="宋体" panose="02010600030101010101" pitchFamily="2" charset="-122"/>
                </a:rPr>
                <a:t>拉手</a:t>
              </a:r>
            </a:p>
          </p:txBody>
        </p:sp>
        <p:sp>
          <p:nvSpPr>
            <p:cNvPr id="31753" name="文本框 3"/>
            <p:cNvSpPr txBox="1"/>
            <p:nvPr>
              <p:custDataLst>
                <p:tags r:id="rId9"/>
              </p:custDataLst>
            </p:nvPr>
          </p:nvSpPr>
          <p:spPr>
            <a:xfrm>
              <a:off x="12932" y="7078"/>
              <a:ext cx="1022" cy="580"/>
            </a:xfrm>
            <a:prstGeom prst="rect">
              <a:avLst/>
            </a:prstGeom>
            <a:noFill/>
            <a:ln w="9525">
              <a:noFill/>
            </a:ln>
          </p:spPr>
          <p:txBody>
            <a:bodyPr anchor="t" anchorCtr="0">
              <a:spAutoFit/>
            </a:bodyPr>
            <a:lstStyle/>
            <a:p>
              <a:r>
                <a:rPr lang="zh-CN" altLang="en-US" b="1">
                  <a:latin typeface="Arial" panose="020B0604020202020204" pitchFamily="34" charset="0"/>
                  <a:ea typeface="宋体" panose="02010600030101010101" pitchFamily="2" charset="-122"/>
                </a:rPr>
                <a:t>拉手</a:t>
              </a:r>
            </a:p>
          </p:txBody>
        </p:sp>
        <p:sp>
          <p:nvSpPr>
            <p:cNvPr id="31754" name="文本框 4"/>
            <p:cNvSpPr txBox="1"/>
            <p:nvPr>
              <p:custDataLst>
                <p:tags r:id="rId10"/>
              </p:custDataLst>
            </p:nvPr>
          </p:nvSpPr>
          <p:spPr>
            <a:xfrm>
              <a:off x="10849" y="9503"/>
              <a:ext cx="2189" cy="580"/>
            </a:xfrm>
            <a:prstGeom prst="rect">
              <a:avLst/>
            </a:prstGeom>
            <a:noFill/>
            <a:ln w="9525">
              <a:noFill/>
            </a:ln>
          </p:spPr>
          <p:txBody>
            <a:bodyPr anchor="t" anchorCtr="0">
              <a:spAutoFit/>
            </a:bodyPr>
            <a:lstStyle/>
            <a:p>
              <a:r>
                <a:rPr lang="zh-CN" altLang="en-US" b="1">
                  <a:latin typeface="Arial" panose="020B0604020202020204" pitchFamily="34" charset="0"/>
                  <a:ea typeface="宋体" panose="02010600030101010101" pitchFamily="2" charset="-122"/>
                </a:rPr>
                <a:t>空气密封垫</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337">
                                            <p:txEl>
                                              <p:charRg st="0" end="129"/>
                                            </p:txEl>
                                          </p:spTgt>
                                        </p:tgtEl>
                                        <p:attrNameLst>
                                          <p:attrName>style.visibility</p:attrName>
                                        </p:attrNameLst>
                                      </p:cBhvr>
                                      <p:to>
                                        <p:strVal val="visible"/>
                                      </p:to>
                                    </p:set>
                                    <p:anim calcmode="discrete" valueType="clr">
                                      <p:cBhvr override="childStyle">
                                        <p:cTn id="7" dur="80"/>
                                        <p:tgtEl>
                                          <p:spTgt spid="14337">
                                            <p:txEl>
                                              <p:charRg st="0" end="12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7">
                                            <p:txEl>
                                              <p:charRg st="0" end="129"/>
                                            </p:txEl>
                                          </p:spTgt>
                                        </p:tgtEl>
                                        <p:attrNameLst>
                                          <p:attrName>fillcolor</p:attrName>
                                        </p:attrNameLst>
                                      </p:cBhvr>
                                      <p:tavLst>
                                        <p:tav tm="0">
                                          <p:val>
                                            <p:clrVal>
                                              <a:schemeClr val="accent2"/>
                                            </p:clrVal>
                                          </p:val>
                                        </p:tav>
                                        <p:tav tm="50000">
                                          <p:val>
                                            <p:clrVal>
                                              <a:schemeClr val="hlink"/>
                                            </p:clrVal>
                                          </p:val>
                                        </p:tav>
                                      </p:tavLst>
                                    </p:anim>
                                    <p:set>
                                      <p:cBhvr>
                                        <p:cTn id="9" dur="80"/>
                                        <p:tgtEl>
                                          <p:spTgt spid="14337">
                                            <p:txEl>
                                              <p:charRg st="0" end="129"/>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4339"/>
                                        </p:tgtEl>
                                        <p:attrNameLst>
                                          <p:attrName>style.visibility</p:attrName>
                                        </p:attrNameLst>
                                      </p:cBhvr>
                                      <p:to>
                                        <p:strVal val="visible"/>
                                      </p:to>
                                    </p:set>
                                    <p:animEffect transition="in" filter="dissolve">
                                      <p:cBhvr>
                                        <p:cTn id="14" dur="500"/>
                                        <p:tgtEl>
                                          <p:spTgt spid="14339"/>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Grp="1" noChangeArrowheads="1"/>
          </p:cNvSpPr>
          <p:nvPr>
            <p:ph type="title" idx="4294967295"/>
            <p:custDataLst>
              <p:tags r:id="rId1"/>
            </p:custDataLst>
          </p:nvPr>
        </p:nvSpPr>
        <p:spPr>
          <a:xfrm>
            <a:off x="2790825" y="960438"/>
            <a:ext cx="7877175" cy="601663"/>
          </a:xfrm>
          <a:prstGeom prst="rect">
            <a:avLst/>
          </a:prstGeom>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600" b="0" i="0" u="none" strike="noStrike" kern="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j-cs"/>
              </a:rPr>
              <a:t>从以上实验中你得到了什么启发，得出了什么结论？</a:t>
            </a:r>
          </a:p>
        </p:txBody>
      </p:sp>
      <p:sp>
        <p:nvSpPr>
          <p:cNvPr id="10247" name="Text Box 7"/>
          <p:cNvSpPr txBox="1"/>
          <p:nvPr>
            <p:custDataLst>
              <p:tags r:id="rId2"/>
            </p:custDataLst>
          </p:nvPr>
        </p:nvSpPr>
        <p:spPr>
          <a:xfrm>
            <a:off x="2151063" y="2017713"/>
            <a:ext cx="8031162" cy="1617662"/>
          </a:xfrm>
          <a:prstGeom prst="rect">
            <a:avLst/>
          </a:prstGeom>
          <a:noFill/>
          <a:ln w="9525">
            <a:noFill/>
          </a:ln>
        </p:spPr>
        <p:txBody>
          <a:bodyPr anchor="ctr" anchorCtr="0"/>
          <a:lstStyle/>
          <a:p>
            <a:pPr marL="457200" indent="-457200">
              <a:lnSpc>
                <a:spcPct val="150000"/>
              </a:lnSpc>
              <a:buFont typeface="Wingdings" panose="05000000000000000000" pitchFamily="2" charset="2"/>
              <a:buChar char=""/>
            </a:pPr>
            <a:r>
              <a:rPr lang="zh-CN" altLang="en-US" sz="2600">
                <a:latin typeface="黑体" panose="02010609060101010101" pitchFamily="49" charset="-122"/>
                <a:ea typeface="黑体" panose="02010609060101010101" pitchFamily="49" charset="-122"/>
              </a:rPr>
              <a:t>可见，和液体一样，空气内部各个方向也都存在压强。这种压强称为</a:t>
            </a:r>
            <a:r>
              <a:rPr lang="zh-CN" altLang="en-US" sz="2600">
                <a:solidFill>
                  <a:srgbClr val="FF0000"/>
                </a:solidFill>
                <a:latin typeface="黑体" panose="02010609060101010101" pitchFamily="49" charset="-122"/>
                <a:ea typeface="黑体" panose="02010609060101010101" pitchFamily="49" charset="-122"/>
              </a:rPr>
              <a:t>大气压强</a:t>
            </a:r>
            <a:r>
              <a:rPr lang="zh-CN" altLang="en-US" sz="2600">
                <a:latin typeface="黑体" panose="02010609060101010101" pitchFamily="49" charset="-122"/>
                <a:ea typeface="黑体" panose="02010609060101010101" pitchFamily="49" charset="-122"/>
              </a:rPr>
              <a:t>，简称大气压或气压。</a:t>
            </a:r>
            <a:endParaRPr lang="en-US" altLang="zh-CN" sz="2600">
              <a:latin typeface="黑体" panose="02010609060101010101" pitchFamily="49" charset="-122"/>
              <a:ea typeface="黑体" panose="02010609060101010101" pitchFamily="49" charset="-122"/>
            </a:endParaRPr>
          </a:p>
        </p:txBody>
      </p:sp>
      <p:pic>
        <p:nvPicPr>
          <p:cNvPr id="32771" name="Picture 6"/>
          <p:cNvPicPr>
            <a:picLocks noChangeAspect="1"/>
          </p:cNvPicPr>
          <p:nvPr>
            <p:custDataLst>
              <p:tags r:id="rId3"/>
            </p:custDataLst>
          </p:nvPr>
        </p:nvPicPr>
        <p:blipFill>
          <a:blip r:embed="rId11"/>
          <a:stretch>
            <a:fillRect/>
          </a:stretch>
        </p:blipFill>
        <p:spPr>
          <a:xfrm>
            <a:off x="1919288" y="836613"/>
            <a:ext cx="547687" cy="731837"/>
          </a:xfrm>
          <a:prstGeom prst="rect">
            <a:avLst/>
          </a:prstGeom>
          <a:noFill/>
          <a:ln w="9525">
            <a:noFill/>
          </a:ln>
        </p:spPr>
      </p:pic>
      <p:grpSp>
        <p:nvGrpSpPr>
          <p:cNvPr id="4" name="组合 4"/>
          <p:cNvGrpSpPr/>
          <p:nvPr>
            <p:custDataLst>
              <p:tags r:id="rId4"/>
            </p:custDataLst>
          </p:nvPr>
        </p:nvGrpSpPr>
        <p:grpSpPr>
          <a:xfrm>
            <a:off x="2151063" y="3749675"/>
            <a:ext cx="8031797" cy="1755775"/>
            <a:chOff x="988" y="5905"/>
            <a:chExt cx="12647" cy="2766"/>
          </a:xfrm>
        </p:grpSpPr>
        <p:sp>
          <p:nvSpPr>
            <p:cNvPr id="32773" name="Text Box 7"/>
            <p:cNvSpPr txBox="1"/>
            <p:nvPr>
              <p:custDataLst>
                <p:tags r:id="rId6"/>
              </p:custDataLst>
            </p:nvPr>
          </p:nvSpPr>
          <p:spPr>
            <a:xfrm>
              <a:off x="988" y="5905"/>
              <a:ext cx="12647" cy="2548"/>
            </a:xfrm>
            <a:prstGeom prst="rect">
              <a:avLst/>
            </a:prstGeom>
            <a:noFill/>
            <a:ln w="9525">
              <a:noFill/>
            </a:ln>
          </p:spPr>
          <p:txBody>
            <a:bodyPr anchor="ctr" anchorCtr="0"/>
            <a:lstStyle/>
            <a:p>
              <a:pPr marL="457200" indent="-457200">
                <a:lnSpc>
                  <a:spcPct val="150000"/>
                </a:lnSpc>
                <a:buFont typeface="Wingdings" panose="05000000000000000000" pitchFamily="2" charset="2"/>
                <a:buChar char=""/>
              </a:pPr>
              <a:r>
                <a:rPr lang="zh-CN" altLang="en-US" sz="2600">
                  <a:latin typeface="黑体" panose="02010609060101010101" pitchFamily="49" charset="-122"/>
                  <a:ea typeface="黑体" panose="02010609060101010101" pitchFamily="49" charset="-122"/>
                </a:rPr>
                <a:t>大气压存在的原因：</a:t>
              </a:r>
            </a:p>
          </p:txBody>
        </p:sp>
        <p:sp>
          <p:nvSpPr>
            <p:cNvPr id="32774" name="AutoShape 14"/>
            <p:cNvSpPr/>
            <p:nvPr>
              <p:custDataLst>
                <p:tags r:id="rId7"/>
              </p:custDataLst>
            </p:nvPr>
          </p:nvSpPr>
          <p:spPr>
            <a:xfrm>
              <a:off x="6574" y="6348"/>
              <a:ext cx="225" cy="2011"/>
            </a:xfrm>
            <a:prstGeom prst="leftBrace">
              <a:avLst>
                <a:gd name="adj1" fmla="val 70385"/>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400">
                <a:latin typeface="黑体" panose="02010609060101010101" pitchFamily="49" charset="-122"/>
                <a:ea typeface="黑体" panose="02010609060101010101" pitchFamily="49" charset="-122"/>
              </a:endParaRPr>
            </a:p>
          </p:txBody>
        </p:sp>
        <p:sp>
          <p:nvSpPr>
            <p:cNvPr id="32775" name="文本框 2"/>
            <p:cNvSpPr txBox="1"/>
            <p:nvPr>
              <p:custDataLst>
                <p:tags r:id="rId8"/>
              </p:custDataLst>
            </p:nvPr>
          </p:nvSpPr>
          <p:spPr>
            <a:xfrm>
              <a:off x="6800" y="6081"/>
              <a:ext cx="5019" cy="774"/>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大气受</a:t>
              </a:r>
              <a:r>
                <a:rPr lang="zh-CN" altLang="en-US" sz="2600">
                  <a:solidFill>
                    <a:srgbClr val="FF0000"/>
                  </a:solidFill>
                  <a:latin typeface="黑体" panose="02010609060101010101" pitchFamily="49" charset="-122"/>
                  <a:ea typeface="黑体" panose="02010609060101010101" pitchFamily="49" charset="-122"/>
                </a:rPr>
                <a:t>重力</a:t>
              </a:r>
              <a:r>
                <a:rPr lang="zh-CN" altLang="en-US" sz="2600">
                  <a:latin typeface="黑体" panose="02010609060101010101" pitchFamily="49" charset="-122"/>
                  <a:ea typeface="黑体" panose="02010609060101010101" pitchFamily="49" charset="-122"/>
                </a:rPr>
                <a:t>的作用</a:t>
              </a:r>
            </a:p>
          </p:txBody>
        </p:sp>
        <p:sp>
          <p:nvSpPr>
            <p:cNvPr id="32776" name="文本框 3"/>
            <p:cNvSpPr txBox="1"/>
            <p:nvPr>
              <p:custDataLst>
                <p:tags r:id="rId9"/>
              </p:custDataLst>
            </p:nvPr>
          </p:nvSpPr>
          <p:spPr>
            <a:xfrm>
              <a:off x="6800" y="7897"/>
              <a:ext cx="5019" cy="774"/>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大气有</a:t>
              </a:r>
              <a:r>
                <a:rPr lang="zh-CN" altLang="en-US" sz="2600">
                  <a:solidFill>
                    <a:srgbClr val="FF0000"/>
                  </a:solidFill>
                  <a:latin typeface="黑体" panose="02010609060101010101" pitchFamily="49" charset="-122"/>
                  <a:ea typeface="黑体" panose="02010609060101010101" pitchFamily="49" charset="-122"/>
                </a:rPr>
                <a:t>流动</a:t>
              </a:r>
              <a:r>
                <a:rPr lang="zh-CN" altLang="en-US" sz="2600">
                  <a:latin typeface="黑体" panose="02010609060101010101" pitchFamily="49" charset="-122"/>
                  <a:ea typeface="黑体" panose="02010609060101010101" pitchFamily="49" charset="-122"/>
                </a:rPr>
                <a:t>性</a:t>
              </a:r>
            </a:p>
          </p:txBody>
        </p:sp>
      </p:grpSp>
      <p:sp>
        <p:nvSpPr>
          <p:cNvPr id="32777" name="文本框 4103"/>
          <p:cNvSpPr txBox="1"/>
          <p:nvPr>
            <p:custDataLst>
              <p:tags r:id="rId5"/>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245"/>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247"/>
                                        </p:tgtEl>
                                        <p:attrNameLst>
                                          <p:attrName>style.visibility</p:attrName>
                                        </p:attrNameLst>
                                      </p:cBhvr>
                                      <p:to>
                                        <p:strVal val="visible"/>
                                      </p:to>
                                    </p:set>
                                    <p:animEffect transition="in" filter="blinds(horizontal)">
                                      <p:cBhvr>
                                        <p:cTn id="11" dur="500"/>
                                        <p:tgtEl>
                                          <p:spTgt spid="10247"/>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11"/>
          <a:stretch>
            <a:fillRect/>
          </a:stretch>
        </p:blipFill>
        <p:spPr>
          <a:xfrm>
            <a:off x="2514600" y="1825625"/>
            <a:ext cx="1809750" cy="2670175"/>
          </a:xfrm>
          <a:prstGeom prst="rect">
            <a:avLst/>
          </a:prstGeom>
          <a:noFill/>
          <a:ln w="9525">
            <a:noFill/>
          </a:ln>
        </p:spPr>
      </p:pic>
      <p:pic>
        <p:nvPicPr>
          <p:cNvPr id="3" name="图片 2"/>
          <p:cNvPicPr>
            <a:picLocks noChangeAspect="1"/>
          </p:cNvPicPr>
          <p:nvPr>
            <p:custDataLst>
              <p:tags r:id="rId2"/>
            </p:custDataLst>
          </p:nvPr>
        </p:nvPicPr>
        <p:blipFill>
          <a:blip r:embed="rId12"/>
          <a:stretch>
            <a:fillRect/>
          </a:stretch>
        </p:blipFill>
        <p:spPr>
          <a:xfrm>
            <a:off x="5053013" y="1922463"/>
            <a:ext cx="1984375" cy="2363787"/>
          </a:xfrm>
          <a:prstGeom prst="rect">
            <a:avLst/>
          </a:prstGeom>
          <a:noFill/>
          <a:ln w="9525">
            <a:noFill/>
          </a:ln>
        </p:spPr>
      </p:pic>
      <p:pic>
        <p:nvPicPr>
          <p:cNvPr id="4" name="图片 3"/>
          <p:cNvPicPr>
            <a:picLocks noChangeAspect="1"/>
          </p:cNvPicPr>
          <p:nvPr>
            <p:custDataLst>
              <p:tags r:id="rId3"/>
            </p:custDataLst>
          </p:nvPr>
        </p:nvPicPr>
        <p:blipFill>
          <a:blip r:embed="rId13"/>
          <a:stretch>
            <a:fillRect/>
          </a:stretch>
        </p:blipFill>
        <p:spPr>
          <a:xfrm>
            <a:off x="8108950" y="1831975"/>
            <a:ext cx="1479550" cy="2400300"/>
          </a:xfrm>
          <a:prstGeom prst="rect">
            <a:avLst/>
          </a:prstGeom>
          <a:noFill/>
          <a:ln w="9525">
            <a:noFill/>
          </a:ln>
        </p:spPr>
      </p:pic>
      <p:sp>
        <p:nvSpPr>
          <p:cNvPr id="25606" name="TextBox 3"/>
          <p:cNvSpPr/>
          <p:nvPr>
            <p:custDataLst>
              <p:tags r:id="rId4"/>
            </p:custDataLst>
          </p:nvPr>
        </p:nvSpPr>
        <p:spPr>
          <a:xfrm>
            <a:off x="2867025" y="741363"/>
            <a:ext cx="6911975" cy="691515"/>
          </a:xfrm>
          <a:prstGeom prst="rect">
            <a:avLst/>
          </a:prstGeom>
          <a:noFill/>
          <a:ln w="9525">
            <a:noFill/>
          </a:ln>
        </p:spPr>
        <p:txBody>
          <a:bodyPr anchor="t" anchorCtr="0">
            <a:spAutoFit/>
          </a:bodyPr>
          <a:lstStyle/>
          <a:p>
            <a:pPr>
              <a:lnSpc>
                <a:spcPct val="150000"/>
              </a:lnSpc>
            </a:pPr>
            <a:r>
              <a:rPr lang="zh-CN" altLang="en-US" sz="2600">
                <a:latin typeface="黑体" panose="02010609060101010101" pitchFamily="49" charset="-122"/>
                <a:ea typeface="黑体" panose="02010609060101010101" pitchFamily="49" charset="-122"/>
                <a:sym typeface="宋体" panose="02010600030101010101" pitchFamily="2" charset="-122"/>
              </a:rPr>
              <a:t>运用你手边的材料怎么证明大气压强的存在呢？</a:t>
            </a:r>
          </a:p>
        </p:txBody>
      </p:sp>
      <p:pic>
        <p:nvPicPr>
          <p:cNvPr id="33797" name="Picture 6"/>
          <p:cNvPicPr>
            <a:picLocks noChangeAspect="1"/>
          </p:cNvPicPr>
          <p:nvPr>
            <p:custDataLst>
              <p:tags r:id="rId5"/>
            </p:custDataLst>
          </p:nvPr>
        </p:nvPicPr>
        <p:blipFill>
          <a:blip r:embed="rId14"/>
          <a:stretch>
            <a:fillRect/>
          </a:stretch>
        </p:blipFill>
        <p:spPr>
          <a:xfrm>
            <a:off x="2320925" y="695325"/>
            <a:ext cx="547688" cy="731838"/>
          </a:xfrm>
          <a:prstGeom prst="rect">
            <a:avLst/>
          </a:prstGeom>
          <a:noFill/>
          <a:ln w="9525">
            <a:noFill/>
          </a:ln>
        </p:spPr>
      </p:pic>
      <p:sp>
        <p:nvSpPr>
          <p:cNvPr id="5" name="文本框 4"/>
          <p:cNvSpPr txBox="1"/>
          <p:nvPr>
            <p:custDataLst>
              <p:tags r:id="rId6"/>
            </p:custDataLst>
          </p:nvPr>
        </p:nvSpPr>
        <p:spPr>
          <a:xfrm>
            <a:off x="2171700" y="4648200"/>
            <a:ext cx="2436813" cy="1476375"/>
          </a:xfrm>
          <a:prstGeom prst="rect">
            <a:avLst/>
          </a:prstGeom>
          <a:noFill/>
          <a:ln w="9525">
            <a:noFill/>
          </a:ln>
        </p:spPr>
        <p:txBody>
          <a:bodyPr anchor="t" anchorCtr="0">
            <a:spAutoFit/>
          </a:bodyPr>
          <a:lstStyle/>
          <a:p>
            <a:pPr>
              <a:lnSpc>
                <a:spcPct val="125000"/>
              </a:lnSpc>
            </a:pPr>
            <a:r>
              <a:rPr lang="zh-CN" altLang="en-US" sz="2400">
                <a:latin typeface="黑体" panose="02010609060101010101" pitchFamily="49" charset="-122"/>
                <a:ea typeface="黑体" panose="02010609060101010101" pitchFamily="49" charset="-122"/>
              </a:rPr>
              <a:t>排除吸盘内的空气，大气压把吸盘紧压在墙面。</a:t>
            </a:r>
            <a:endParaRPr lang="en-US" altLang="zh-CN" sz="2400">
              <a:latin typeface="黑体" panose="02010609060101010101" pitchFamily="49" charset="-122"/>
              <a:ea typeface="黑体" panose="02010609060101010101" pitchFamily="49" charset="-122"/>
            </a:endParaRPr>
          </a:p>
        </p:txBody>
      </p:sp>
      <p:sp>
        <p:nvSpPr>
          <p:cNvPr id="6" name="文本框 5"/>
          <p:cNvSpPr txBox="1"/>
          <p:nvPr>
            <p:custDataLst>
              <p:tags r:id="rId7"/>
            </p:custDataLst>
          </p:nvPr>
        </p:nvSpPr>
        <p:spPr>
          <a:xfrm>
            <a:off x="4654550" y="4648200"/>
            <a:ext cx="2760663" cy="1476375"/>
          </a:xfrm>
          <a:prstGeom prst="rect">
            <a:avLst/>
          </a:prstGeom>
          <a:noFill/>
          <a:ln w="9525">
            <a:noFill/>
          </a:ln>
        </p:spPr>
        <p:txBody>
          <a:bodyPr anchor="t" anchorCtr="0">
            <a:spAutoFit/>
          </a:bodyPr>
          <a:lstStyle/>
          <a:p>
            <a:pPr>
              <a:lnSpc>
                <a:spcPct val="125000"/>
              </a:lnSpc>
            </a:pPr>
            <a:r>
              <a:rPr lang="zh-CN" altLang="en-US" sz="2400">
                <a:latin typeface="黑体" panose="02010609060101010101" pitchFamily="49" charset="-122"/>
                <a:ea typeface="黑体" panose="02010609060101010101" pitchFamily="49" charset="-122"/>
              </a:rPr>
              <a:t>纸片和管内的水不会掉下，是因为大气压将它们顶住。</a:t>
            </a:r>
          </a:p>
        </p:txBody>
      </p:sp>
      <p:sp>
        <p:nvSpPr>
          <p:cNvPr id="7" name="文本框 6"/>
          <p:cNvSpPr txBox="1"/>
          <p:nvPr>
            <p:custDataLst>
              <p:tags r:id="rId8"/>
            </p:custDataLst>
          </p:nvPr>
        </p:nvSpPr>
        <p:spPr>
          <a:xfrm>
            <a:off x="7470775" y="4648200"/>
            <a:ext cx="2960688" cy="1476375"/>
          </a:xfrm>
          <a:prstGeom prst="rect">
            <a:avLst/>
          </a:prstGeom>
          <a:noFill/>
          <a:ln w="9525">
            <a:noFill/>
          </a:ln>
        </p:spPr>
        <p:txBody>
          <a:bodyPr anchor="t" anchorCtr="0">
            <a:spAutoFit/>
          </a:bodyPr>
          <a:lstStyle/>
          <a:p>
            <a:pPr>
              <a:lnSpc>
                <a:spcPct val="125000"/>
              </a:lnSpc>
            </a:pPr>
            <a:r>
              <a:rPr lang="zh-CN" altLang="en-US" sz="2400">
                <a:latin typeface="黑体" panose="02010609060101010101" pitchFamily="49" charset="-122"/>
                <a:ea typeface="黑体" panose="02010609060101010101" pitchFamily="49" charset="-122"/>
              </a:rPr>
              <a:t>吸饮料时管内空气减少，大气压压着饮料沿吸管进入嘴里。</a:t>
            </a:r>
          </a:p>
        </p:txBody>
      </p:sp>
      <p:sp>
        <p:nvSpPr>
          <p:cNvPr id="33801" name="文本框 4103"/>
          <p:cNvSpPr txBox="1"/>
          <p:nvPr>
            <p:custDataLst>
              <p:tags r:id="rId9"/>
            </p:custDataLst>
          </p:nvPr>
        </p:nvSpPr>
        <p:spPr>
          <a:xfrm>
            <a:off x="119063" y="29400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linds(horizontal)">
                                      <p:cBhvr>
                                        <p:cTn id="7" dur="500"/>
                                        <p:tgtEl>
                                          <p:spTgt spid="25606"/>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0.xml><?xml version="1.0" encoding="utf-8"?>
<p:tagLst xmlns:a="http://schemas.openxmlformats.org/drawingml/2006/main" xmlns:r="http://schemas.openxmlformats.org/officeDocument/2006/relationships" xmlns:p="http://schemas.openxmlformats.org/presentationml/2006/main">
  <p:tag name="AS_UNIQUEID" val="482"/>
</p:tagLst>
</file>

<file path=ppt/tags/tag100.xml><?xml version="1.0" encoding="utf-8"?>
<p:tagLst xmlns:a="http://schemas.openxmlformats.org/drawingml/2006/main" xmlns:r="http://schemas.openxmlformats.org/officeDocument/2006/relationships" xmlns:p="http://schemas.openxmlformats.org/presentationml/2006/main">
  <p:tag name="AS_UNIQUEID" val="1381"/>
</p:tagLst>
</file>

<file path=ppt/tags/tag101.xml><?xml version="1.0" encoding="utf-8"?>
<p:tagLst xmlns:a="http://schemas.openxmlformats.org/drawingml/2006/main" xmlns:r="http://schemas.openxmlformats.org/officeDocument/2006/relationships" xmlns:p="http://schemas.openxmlformats.org/presentationml/2006/main">
  <p:tag name="AS_UNIQUEID" val="1382"/>
</p:tagLst>
</file>

<file path=ppt/tags/tag102.xml><?xml version="1.0" encoding="utf-8"?>
<p:tagLst xmlns:a="http://schemas.openxmlformats.org/drawingml/2006/main" xmlns:r="http://schemas.openxmlformats.org/officeDocument/2006/relationships" xmlns:p="http://schemas.openxmlformats.org/presentationml/2006/main">
  <p:tag name="AS_UNIQUEID" val="1383"/>
</p:tagLst>
</file>

<file path=ppt/tags/tag103.xml><?xml version="1.0" encoding="utf-8"?>
<p:tagLst xmlns:a="http://schemas.openxmlformats.org/drawingml/2006/main" xmlns:r="http://schemas.openxmlformats.org/officeDocument/2006/relationships" xmlns:p="http://schemas.openxmlformats.org/presentationml/2006/main">
  <p:tag name="AS_UNIQUEID" val="1384"/>
</p:tagLst>
</file>

<file path=ppt/tags/tag104.xml><?xml version="1.0" encoding="utf-8"?>
<p:tagLst xmlns:a="http://schemas.openxmlformats.org/drawingml/2006/main" xmlns:r="http://schemas.openxmlformats.org/officeDocument/2006/relationships" xmlns:p="http://schemas.openxmlformats.org/presentationml/2006/main">
  <p:tag name="AS_UNIQUEID" val="1386"/>
</p:tagLst>
</file>

<file path=ppt/tags/tag105.xml><?xml version="1.0" encoding="utf-8"?>
<p:tagLst xmlns:a="http://schemas.openxmlformats.org/drawingml/2006/main" xmlns:r="http://schemas.openxmlformats.org/officeDocument/2006/relationships" xmlns:p="http://schemas.openxmlformats.org/presentationml/2006/main">
  <p:tag name="AS_UNIQUEID" val="1387"/>
</p:tagLst>
</file>

<file path=ppt/tags/tag106.xml><?xml version="1.0" encoding="utf-8"?>
<p:tagLst xmlns:a="http://schemas.openxmlformats.org/drawingml/2006/main" xmlns:r="http://schemas.openxmlformats.org/officeDocument/2006/relationships" xmlns:p="http://schemas.openxmlformats.org/presentationml/2006/main">
  <p:tag name="AS_UNIQUEID" val="1388"/>
</p:tagLst>
</file>

<file path=ppt/tags/tag107.xml><?xml version="1.0" encoding="utf-8"?>
<p:tagLst xmlns:a="http://schemas.openxmlformats.org/drawingml/2006/main" xmlns:r="http://schemas.openxmlformats.org/officeDocument/2006/relationships" xmlns:p="http://schemas.openxmlformats.org/presentationml/2006/main">
  <p:tag name="AS_UNIQUEID" val="1389"/>
</p:tagLst>
</file>

<file path=ppt/tags/tag108.xml><?xml version="1.0" encoding="utf-8"?>
<p:tagLst xmlns:a="http://schemas.openxmlformats.org/drawingml/2006/main" xmlns:r="http://schemas.openxmlformats.org/officeDocument/2006/relationships" xmlns:p="http://schemas.openxmlformats.org/presentationml/2006/main">
  <p:tag name="AS_UNIQUEID" val="1394"/>
</p:tagLst>
</file>

<file path=ppt/tags/tag109.xml><?xml version="1.0" encoding="utf-8"?>
<p:tagLst xmlns:a="http://schemas.openxmlformats.org/drawingml/2006/main" xmlns:r="http://schemas.openxmlformats.org/officeDocument/2006/relationships" xmlns:p="http://schemas.openxmlformats.org/presentationml/2006/main">
  <p:tag name="AS_UNIQUEID" val="1390"/>
</p:tagLst>
</file>

<file path=ppt/tags/tag11.xml><?xml version="1.0" encoding="utf-8"?>
<p:tagLst xmlns:a="http://schemas.openxmlformats.org/drawingml/2006/main" xmlns:r="http://schemas.openxmlformats.org/officeDocument/2006/relationships" xmlns:p="http://schemas.openxmlformats.org/presentationml/2006/main">
  <p:tag name="AS_UNIQUEID" val="483"/>
</p:tagLst>
</file>

<file path=ppt/tags/tag110.xml><?xml version="1.0" encoding="utf-8"?>
<p:tagLst xmlns:a="http://schemas.openxmlformats.org/drawingml/2006/main" xmlns:r="http://schemas.openxmlformats.org/officeDocument/2006/relationships" xmlns:p="http://schemas.openxmlformats.org/presentationml/2006/main">
  <p:tag name="AS_UNIQUEID" val="1391"/>
</p:tagLst>
</file>

<file path=ppt/tags/tag111.xml><?xml version="1.0" encoding="utf-8"?>
<p:tagLst xmlns:a="http://schemas.openxmlformats.org/drawingml/2006/main" xmlns:r="http://schemas.openxmlformats.org/officeDocument/2006/relationships" xmlns:p="http://schemas.openxmlformats.org/presentationml/2006/main">
  <p:tag name="AS_UNIQUEID" val="1392"/>
</p:tagLst>
</file>

<file path=ppt/tags/tag112.xml><?xml version="1.0" encoding="utf-8"?>
<p:tagLst xmlns:a="http://schemas.openxmlformats.org/drawingml/2006/main" xmlns:r="http://schemas.openxmlformats.org/officeDocument/2006/relationships" xmlns:p="http://schemas.openxmlformats.org/presentationml/2006/main">
  <p:tag name="AS_UNIQUEID" val="1393"/>
</p:tagLst>
</file>

<file path=ppt/tags/tag113.xml><?xml version="1.0" encoding="utf-8"?>
<p:tagLst xmlns:a="http://schemas.openxmlformats.org/drawingml/2006/main" xmlns:r="http://schemas.openxmlformats.org/officeDocument/2006/relationships" xmlns:p="http://schemas.openxmlformats.org/presentationml/2006/main">
  <p:tag name="AS_UNIQUEID" val="1396"/>
</p:tagLst>
</file>

<file path=ppt/tags/tag114.xml><?xml version="1.0" encoding="utf-8"?>
<p:tagLst xmlns:a="http://schemas.openxmlformats.org/drawingml/2006/main" xmlns:r="http://schemas.openxmlformats.org/officeDocument/2006/relationships" xmlns:p="http://schemas.openxmlformats.org/presentationml/2006/main">
  <p:tag name="AS_UNIQUEID" val="1397"/>
</p:tagLst>
</file>

<file path=ppt/tags/tag115.xml><?xml version="1.0" encoding="utf-8"?>
<p:tagLst xmlns:a="http://schemas.openxmlformats.org/drawingml/2006/main" xmlns:r="http://schemas.openxmlformats.org/officeDocument/2006/relationships" xmlns:p="http://schemas.openxmlformats.org/presentationml/2006/main">
  <p:tag name="AS_UNIQUEID" val="1398"/>
</p:tagLst>
</file>

<file path=ppt/tags/tag116.xml><?xml version="1.0" encoding="utf-8"?>
<p:tagLst xmlns:a="http://schemas.openxmlformats.org/drawingml/2006/main" xmlns:r="http://schemas.openxmlformats.org/officeDocument/2006/relationships" xmlns:p="http://schemas.openxmlformats.org/presentationml/2006/main">
  <p:tag name="AS_UNIQUEID" val="1399"/>
</p:tagLst>
</file>

<file path=ppt/tags/tag117.xml><?xml version="1.0" encoding="utf-8"?>
<p:tagLst xmlns:a="http://schemas.openxmlformats.org/drawingml/2006/main" xmlns:r="http://schemas.openxmlformats.org/officeDocument/2006/relationships" xmlns:p="http://schemas.openxmlformats.org/presentationml/2006/main">
  <p:tag name="AS_UNIQUEID" val="1400"/>
</p:tagLst>
</file>

<file path=ppt/tags/tag118.xml><?xml version="1.0" encoding="utf-8"?>
<p:tagLst xmlns:a="http://schemas.openxmlformats.org/drawingml/2006/main" xmlns:r="http://schemas.openxmlformats.org/officeDocument/2006/relationships" xmlns:p="http://schemas.openxmlformats.org/presentationml/2006/main">
  <p:tag name="AS_UNIQUEID" val="1401"/>
</p:tagLst>
</file>

<file path=ppt/tags/tag119.xml><?xml version="1.0" encoding="utf-8"?>
<p:tagLst xmlns:a="http://schemas.openxmlformats.org/drawingml/2006/main" xmlns:r="http://schemas.openxmlformats.org/officeDocument/2006/relationships" xmlns:p="http://schemas.openxmlformats.org/presentationml/2006/main">
  <p:tag name="AS_UNIQUEID" val="1402"/>
</p:tagLst>
</file>

<file path=ppt/tags/tag12.xml><?xml version="1.0" encoding="utf-8"?>
<p:tagLst xmlns:a="http://schemas.openxmlformats.org/drawingml/2006/main" xmlns:r="http://schemas.openxmlformats.org/officeDocument/2006/relationships" xmlns:p="http://schemas.openxmlformats.org/presentationml/2006/main">
  <p:tag name="AS_UNIQUEID" val="484"/>
</p:tagLst>
</file>

<file path=ppt/tags/tag120.xml><?xml version="1.0" encoding="utf-8"?>
<p:tagLst xmlns:a="http://schemas.openxmlformats.org/drawingml/2006/main" xmlns:r="http://schemas.openxmlformats.org/officeDocument/2006/relationships" xmlns:p="http://schemas.openxmlformats.org/presentationml/2006/main">
  <p:tag name="AS_UNIQUEID" val="1403"/>
</p:tagLst>
</file>

<file path=ppt/tags/tag121.xml><?xml version="1.0" encoding="utf-8"?>
<p:tagLst xmlns:a="http://schemas.openxmlformats.org/drawingml/2006/main" xmlns:r="http://schemas.openxmlformats.org/officeDocument/2006/relationships" xmlns:p="http://schemas.openxmlformats.org/presentationml/2006/main">
  <p:tag name="AS_UNIQUEID" val="1404"/>
</p:tagLst>
</file>

<file path=ppt/tags/tag122.xml><?xml version="1.0" encoding="utf-8"?>
<p:tagLst xmlns:a="http://schemas.openxmlformats.org/drawingml/2006/main" xmlns:r="http://schemas.openxmlformats.org/officeDocument/2006/relationships" xmlns:p="http://schemas.openxmlformats.org/presentationml/2006/main">
  <p:tag name="AS_UNIQUEID" val="1406"/>
</p:tagLst>
</file>

<file path=ppt/tags/tag123.xml><?xml version="1.0" encoding="utf-8"?>
<p:tagLst xmlns:a="http://schemas.openxmlformats.org/drawingml/2006/main" xmlns:r="http://schemas.openxmlformats.org/officeDocument/2006/relationships" xmlns:p="http://schemas.openxmlformats.org/presentationml/2006/main">
  <p:tag name="AS_UNIQUEID" val="1407"/>
</p:tagLst>
</file>

<file path=ppt/tags/tag124.xml><?xml version="1.0" encoding="utf-8"?>
<p:tagLst xmlns:a="http://schemas.openxmlformats.org/drawingml/2006/main" xmlns:r="http://schemas.openxmlformats.org/officeDocument/2006/relationships" xmlns:p="http://schemas.openxmlformats.org/presentationml/2006/main">
  <p:tag name="AS_UNIQUEID" val="1408"/>
</p:tagLst>
</file>

<file path=ppt/tags/tag125.xml><?xml version="1.0" encoding="utf-8"?>
<p:tagLst xmlns:a="http://schemas.openxmlformats.org/drawingml/2006/main" xmlns:r="http://schemas.openxmlformats.org/officeDocument/2006/relationships" xmlns:p="http://schemas.openxmlformats.org/presentationml/2006/main">
  <p:tag name="AS_UNIQUEID" val="1409"/>
</p:tagLst>
</file>

<file path=ppt/tags/tag126.xml><?xml version="1.0" encoding="utf-8"?>
<p:tagLst xmlns:a="http://schemas.openxmlformats.org/drawingml/2006/main" xmlns:r="http://schemas.openxmlformats.org/officeDocument/2006/relationships" xmlns:p="http://schemas.openxmlformats.org/presentationml/2006/main">
  <p:tag name="AS_UNIQUEID" val="1415"/>
</p:tagLst>
</file>

<file path=ppt/tags/tag127.xml><?xml version="1.0" encoding="utf-8"?>
<p:tagLst xmlns:a="http://schemas.openxmlformats.org/drawingml/2006/main" xmlns:r="http://schemas.openxmlformats.org/officeDocument/2006/relationships" xmlns:p="http://schemas.openxmlformats.org/presentationml/2006/main">
  <p:tag name="AS_UNIQUEID" val="1416"/>
</p:tagLst>
</file>

<file path=ppt/tags/tag128.xml><?xml version="1.0" encoding="utf-8"?>
<p:tagLst xmlns:a="http://schemas.openxmlformats.org/drawingml/2006/main" xmlns:r="http://schemas.openxmlformats.org/officeDocument/2006/relationships" xmlns:p="http://schemas.openxmlformats.org/presentationml/2006/main">
  <p:tag name="AS_UNIQUEID" val="1410"/>
</p:tagLst>
</file>

<file path=ppt/tags/tag129.xml><?xml version="1.0" encoding="utf-8"?>
<p:tagLst xmlns:a="http://schemas.openxmlformats.org/drawingml/2006/main" xmlns:r="http://schemas.openxmlformats.org/officeDocument/2006/relationships" xmlns:p="http://schemas.openxmlformats.org/presentationml/2006/main">
  <p:tag name="AS_UNIQUEID" val="1411"/>
</p:tagLst>
</file>

<file path=ppt/tags/tag13.xml><?xml version="1.0" encoding="utf-8"?>
<p:tagLst xmlns:a="http://schemas.openxmlformats.org/drawingml/2006/main" xmlns:r="http://schemas.openxmlformats.org/officeDocument/2006/relationships" xmlns:p="http://schemas.openxmlformats.org/presentationml/2006/main">
  <p:tag name="AS_UNIQUEID" val="485"/>
</p:tagLst>
</file>

<file path=ppt/tags/tag130.xml><?xml version="1.0" encoding="utf-8"?>
<p:tagLst xmlns:a="http://schemas.openxmlformats.org/drawingml/2006/main" xmlns:r="http://schemas.openxmlformats.org/officeDocument/2006/relationships" xmlns:p="http://schemas.openxmlformats.org/presentationml/2006/main">
  <p:tag name="AS_UNIQUEID" val="1412"/>
</p:tagLst>
</file>

<file path=ppt/tags/tag131.xml><?xml version="1.0" encoding="utf-8"?>
<p:tagLst xmlns:a="http://schemas.openxmlformats.org/drawingml/2006/main" xmlns:r="http://schemas.openxmlformats.org/officeDocument/2006/relationships" xmlns:p="http://schemas.openxmlformats.org/presentationml/2006/main">
  <p:tag name="AS_UNIQUEID" val="1413"/>
</p:tagLst>
</file>

<file path=ppt/tags/tag132.xml><?xml version="1.0" encoding="utf-8"?>
<p:tagLst xmlns:a="http://schemas.openxmlformats.org/drawingml/2006/main" xmlns:r="http://schemas.openxmlformats.org/officeDocument/2006/relationships" xmlns:p="http://schemas.openxmlformats.org/presentationml/2006/main">
  <p:tag name="AS_UNIQUEID" val="1414"/>
</p:tagLst>
</file>

<file path=ppt/tags/tag133.xml><?xml version="1.0" encoding="utf-8"?>
<p:tagLst xmlns:a="http://schemas.openxmlformats.org/drawingml/2006/main" xmlns:r="http://schemas.openxmlformats.org/officeDocument/2006/relationships" xmlns:p="http://schemas.openxmlformats.org/presentationml/2006/main">
  <p:tag name="AS_UNIQUEID" val="1418"/>
</p:tagLst>
</file>

<file path=ppt/tags/tag134.xml><?xml version="1.0" encoding="utf-8"?>
<p:tagLst xmlns:a="http://schemas.openxmlformats.org/drawingml/2006/main" xmlns:r="http://schemas.openxmlformats.org/officeDocument/2006/relationships" xmlns:p="http://schemas.openxmlformats.org/presentationml/2006/main">
  <p:tag name="AS_UNIQUEID" val="1419"/>
</p:tagLst>
</file>

<file path=ppt/tags/tag135.xml><?xml version="1.0" encoding="utf-8"?>
<p:tagLst xmlns:a="http://schemas.openxmlformats.org/drawingml/2006/main" xmlns:r="http://schemas.openxmlformats.org/officeDocument/2006/relationships" xmlns:p="http://schemas.openxmlformats.org/presentationml/2006/main">
  <p:tag name="AS_UNIQUEID" val="1420"/>
</p:tagLst>
</file>

<file path=ppt/tags/tag136.xml><?xml version="1.0" encoding="utf-8"?>
<p:tagLst xmlns:a="http://schemas.openxmlformats.org/drawingml/2006/main" xmlns:r="http://schemas.openxmlformats.org/officeDocument/2006/relationships" xmlns:p="http://schemas.openxmlformats.org/presentationml/2006/main">
  <p:tag name="AS_UNIQUEID" val="1421"/>
</p:tagLst>
</file>

<file path=ppt/tags/tag137.xml><?xml version="1.0" encoding="utf-8"?>
<p:tagLst xmlns:a="http://schemas.openxmlformats.org/drawingml/2006/main" xmlns:r="http://schemas.openxmlformats.org/officeDocument/2006/relationships" xmlns:p="http://schemas.openxmlformats.org/presentationml/2006/main">
  <p:tag name="AS_UNIQUEID" val="1422"/>
</p:tagLst>
</file>

<file path=ppt/tags/tag138.xml><?xml version="1.0" encoding="utf-8"?>
<p:tagLst xmlns:a="http://schemas.openxmlformats.org/drawingml/2006/main" xmlns:r="http://schemas.openxmlformats.org/officeDocument/2006/relationships" xmlns:p="http://schemas.openxmlformats.org/presentationml/2006/main">
  <p:tag name="AS_UNIQUEID" val="1424"/>
</p:tagLst>
</file>

<file path=ppt/tags/tag139.xml><?xml version="1.0" encoding="utf-8"?>
<p:tagLst xmlns:a="http://schemas.openxmlformats.org/drawingml/2006/main" xmlns:r="http://schemas.openxmlformats.org/officeDocument/2006/relationships" xmlns:p="http://schemas.openxmlformats.org/presentationml/2006/main">
  <p:tag name="AS_UNIQUEID" val="1425"/>
</p:tagLst>
</file>

<file path=ppt/tags/tag14.xml><?xml version="1.0" encoding="utf-8"?>
<p:tagLst xmlns:a="http://schemas.openxmlformats.org/drawingml/2006/main" xmlns:r="http://schemas.openxmlformats.org/officeDocument/2006/relationships" xmlns:p="http://schemas.openxmlformats.org/presentationml/2006/main">
  <p:tag name="AS_UNIQUEID" val="860"/>
</p:tagLst>
</file>

<file path=ppt/tags/tag140.xml><?xml version="1.0" encoding="utf-8"?>
<p:tagLst xmlns:a="http://schemas.openxmlformats.org/drawingml/2006/main" xmlns:r="http://schemas.openxmlformats.org/officeDocument/2006/relationships" xmlns:p="http://schemas.openxmlformats.org/presentationml/2006/main">
  <p:tag name="AS_UNIQUEID" val="1426"/>
</p:tagLst>
</file>

<file path=ppt/tags/tag141.xml><?xml version="1.0" encoding="utf-8"?>
<p:tagLst xmlns:a="http://schemas.openxmlformats.org/drawingml/2006/main" xmlns:r="http://schemas.openxmlformats.org/officeDocument/2006/relationships" xmlns:p="http://schemas.openxmlformats.org/presentationml/2006/main">
  <p:tag name="AS_UNIQUEID" val="1427"/>
</p:tagLst>
</file>

<file path=ppt/tags/tag142.xml><?xml version="1.0" encoding="utf-8"?>
<p:tagLst xmlns:a="http://schemas.openxmlformats.org/drawingml/2006/main" xmlns:r="http://schemas.openxmlformats.org/officeDocument/2006/relationships" xmlns:p="http://schemas.openxmlformats.org/presentationml/2006/main">
  <p:tag name="AS_UNIQUEID" val="1428"/>
</p:tagLst>
</file>

<file path=ppt/tags/tag143.xml><?xml version="1.0" encoding="utf-8"?>
<p:tagLst xmlns:a="http://schemas.openxmlformats.org/drawingml/2006/main" xmlns:r="http://schemas.openxmlformats.org/officeDocument/2006/relationships" xmlns:p="http://schemas.openxmlformats.org/presentationml/2006/main">
  <p:tag name="AS_UNIQUEID" val="1429"/>
</p:tagLst>
</file>

<file path=ppt/tags/tag144.xml><?xml version="1.0" encoding="utf-8"?>
<p:tagLst xmlns:a="http://schemas.openxmlformats.org/drawingml/2006/main" xmlns:r="http://schemas.openxmlformats.org/officeDocument/2006/relationships" xmlns:p="http://schemas.openxmlformats.org/presentationml/2006/main">
  <p:tag name="AS_UNIQUEID" val="1430"/>
</p:tagLst>
</file>

<file path=ppt/tags/tag145.xml><?xml version="1.0" encoding="utf-8"?>
<p:tagLst xmlns:a="http://schemas.openxmlformats.org/drawingml/2006/main" xmlns:r="http://schemas.openxmlformats.org/officeDocument/2006/relationships" xmlns:p="http://schemas.openxmlformats.org/presentationml/2006/main">
  <p:tag name="AS_UNIQUEID" val="1431"/>
</p:tagLst>
</file>

<file path=ppt/tags/tag146.xml><?xml version="1.0" encoding="utf-8"?>
<p:tagLst xmlns:a="http://schemas.openxmlformats.org/drawingml/2006/main" xmlns:r="http://schemas.openxmlformats.org/officeDocument/2006/relationships" xmlns:p="http://schemas.openxmlformats.org/presentationml/2006/main">
  <p:tag name="AS_UNIQUEID" val="1432"/>
</p:tagLst>
</file>

<file path=ppt/tags/tag147.xml><?xml version="1.0" encoding="utf-8"?>
<p:tagLst xmlns:a="http://schemas.openxmlformats.org/drawingml/2006/main" xmlns:r="http://schemas.openxmlformats.org/officeDocument/2006/relationships" xmlns:p="http://schemas.openxmlformats.org/presentationml/2006/main">
  <p:tag name="AS_UNIQUEID" val="1434"/>
</p:tagLst>
</file>

<file path=ppt/tags/tag148.xml><?xml version="1.0" encoding="utf-8"?>
<p:tagLst xmlns:a="http://schemas.openxmlformats.org/drawingml/2006/main" xmlns:r="http://schemas.openxmlformats.org/officeDocument/2006/relationships" xmlns:p="http://schemas.openxmlformats.org/presentationml/2006/main">
  <p:tag name="AS_UNIQUEID" val="1435"/>
</p:tagLst>
</file>

<file path=ppt/tags/tag149.xml><?xml version="1.0" encoding="utf-8"?>
<p:tagLst xmlns:a="http://schemas.openxmlformats.org/drawingml/2006/main" xmlns:r="http://schemas.openxmlformats.org/officeDocument/2006/relationships" xmlns:p="http://schemas.openxmlformats.org/presentationml/2006/main">
  <p:tag name="AS_UNIQUEID" val="1436"/>
</p:tagLst>
</file>

<file path=ppt/tags/tag15.xml><?xml version="1.0" encoding="utf-8"?>
<p:tagLst xmlns:a="http://schemas.openxmlformats.org/drawingml/2006/main" xmlns:r="http://schemas.openxmlformats.org/officeDocument/2006/relationships" xmlns:p="http://schemas.openxmlformats.org/presentationml/2006/main">
  <p:tag name="AS_UNIQUEID" val="491"/>
  <p:tag name="KSO_WM_DIAGRAM_VIRTUALLY_FRAME" val="{&quot;height&quot;:377.45236220472447,&quot;left&quot;:394.9966929133858,&quot;top&quot;:138.0355118110236,&quot;width&quot;:404.24787401574815}"/>
</p:tagLst>
</file>

<file path=ppt/tags/tag150.xml><?xml version="1.0" encoding="utf-8"?>
<p:tagLst xmlns:a="http://schemas.openxmlformats.org/drawingml/2006/main" xmlns:r="http://schemas.openxmlformats.org/officeDocument/2006/relationships" xmlns:p="http://schemas.openxmlformats.org/presentationml/2006/main">
  <p:tag name="AS_UNIQUEID" val="1437"/>
</p:tagLst>
</file>

<file path=ppt/tags/tag151.xml><?xml version="1.0" encoding="utf-8"?>
<p:tagLst xmlns:a="http://schemas.openxmlformats.org/drawingml/2006/main" xmlns:r="http://schemas.openxmlformats.org/officeDocument/2006/relationships" xmlns:p="http://schemas.openxmlformats.org/presentationml/2006/main">
  <p:tag name="AS_UNIQUEID" val="1439"/>
</p:tagLst>
</file>

<file path=ppt/tags/tag152.xml><?xml version="1.0" encoding="utf-8"?>
<p:tagLst xmlns:a="http://schemas.openxmlformats.org/drawingml/2006/main" xmlns:r="http://schemas.openxmlformats.org/officeDocument/2006/relationships" xmlns:p="http://schemas.openxmlformats.org/presentationml/2006/main">
  <p:tag name="AS_UNIQUEID" val="1440"/>
</p:tagLst>
</file>

<file path=ppt/tags/tag153.xml><?xml version="1.0" encoding="utf-8"?>
<p:tagLst xmlns:a="http://schemas.openxmlformats.org/drawingml/2006/main" xmlns:r="http://schemas.openxmlformats.org/officeDocument/2006/relationships" xmlns:p="http://schemas.openxmlformats.org/presentationml/2006/main">
  <p:tag name="AS_UNIQUEID" val="1441"/>
</p:tagLst>
</file>

<file path=ppt/tags/tag154.xml><?xml version="1.0" encoding="utf-8"?>
<p:tagLst xmlns:a="http://schemas.openxmlformats.org/drawingml/2006/main" xmlns:r="http://schemas.openxmlformats.org/officeDocument/2006/relationships" xmlns:p="http://schemas.openxmlformats.org/presentationml/2006/main">
  <p:tag name="AS_UNIQUEID" val="1442"/>
</p:tagLst>
</file>

<file path=ppt/tags/tag155.xml><?xml version="1.0" encoding="utf-8"?>
<p:tagLst xmlns:a="http://schemas.openxmlformats.org/drawingml/2006/main" xmlns:r="http://schemas.openxmlformats.org/officeDocument/2006/relationships" xmlns:p="http://schemas.openxmlformats.org/presentationml/2006/main">
  <p:tag name="AS_UNIQUEID" val="1443"/>
</p:tagLst>
</file>

<file path=ppt/tags/tag156.xml><?xml version="1.0" encoding="utf-8"?>
<p:tagLst xmlns:a="http://schemas.openxmlformats.org/drawingml/2006/main" xmlns:r="http://schemas.openxmlformats.org/officeDocument/2006/relationships" xmlns:p="http://schemas.openxmlformats.org/presentationml/2006/main">
  <p:tag name="AS_UNIQUEID" val="1444"/>
</p:tagLst>
</file>

<file path=ppt/tags/tag157.xml><?xml version="1.0" encoding="utf-8"?>
<p:tagLst xmlns:a="http://schemas.openxmlformats.org/drawingml/2006/main" xmlns:r="http://schemas.openxmlformats.org/officeDocument/2006/relationships" xmlns:p="http://schemas.openxmlformats.org/presentationml/2006/main">
  <p:tag name="AS_UNIQUEID" val="1445"/>
</p:tagLst>
</file>

<file path=ppt/tags/tag158.xml><?xml version="1.0" encoding="utf-8"?>
<p:tagLst xmlns:a="http://schemas.openxmlformats.org/drawingml/2006/main" xmlns:r="http://schemas.openxmlformats.org/officeDocument/2006/relationships" xmlns:p="http://schemas.openxmlformats.org/presentationml/2006/main">
  <p:tag name="AS_UNIQUEID" val="1446"/>
</p:tagLst>
</file>

<file path=ppt/tags/tag159.xml><?xml version="1.0" encoding="utf-8"?>
<p:tagLst xmlns:a="http://schemas.openxmlformats.org/drawingml/2006/main" xmlns:r="http://schemas.openxmlformats.org/officeDocument/2006/relationships" xmlns:p="http://schemas.openxmlformats.org/presentationml/2006/main">
  <p:tag name="AS_UNIQUEID" val="1447"/>
</p:tagLst>
</file>

<file path=ppt/tags/tag16.xml><?xml version="1.0" encoding="utf-8"?>
<p:tagLst xmlns:a="http://schemas.openxmlformats.org/drawingml/2006/main" xmlns:r="http://schemas.openxmlformats.org/officeDocument/2006/relationships" xmlns:p="http://schemas.openxmlformats.org/presentationml/2006/main">
  <p:tag name="AS_UNIQUEID" val="502"/>
</p:tagLst>
</file>

<file path=ppt/tags/tag160.xml><?xml version="1.0" encoding="utf-8"?>
<p:tagLst xmlns:a="http://schemas.openxmlformats.org/drawingml/2006/main" xmlns:r="http://schemas.openxmlformats.org/officeDocument/2006/relationships" xmlns:p="http://schemas.openxmlformats.org/presentationml/2006/main">
  <p:tag name="AS_UNIQUEID" val="1449"/>
</p:tagLst>
</file>

<file path=ppt/tags/tag161.xml><?xml version="1.0" encoding="utf-8"?>
<p:tagLst xmlns:a="http://schemas.openxmlformats.org/drawingml/2006/main" xmlns:r="http://schemas.openxmlformats.org/officeDocument/2006/relationships" xmlns:p="http://schemas.openxmlformats.org/presentationml/2006/main">
  <p:tag name="AS_UNIQUEID" val="1450"/>
</p:tagLst>
</file>

<file path=ppt/tags/tag162.xml><?xml version="1.0" encoding="utf-8"?>
<p:tagLst xmlns:a="http://schemas.openxmlformats.org/drawingml/2006/main" xmlns:r="http://schemas.openxmlformats.org/officeDocument/2006/relationships" xmlns:p="http://schemas.openxmlformats.org/presentationml/2006/main">
  <p:tag name="AS_UNIQUEID" val="1451"/>
</p:tagLst>
</file>

<file path=ppt/tags/tag163.xml><?xml version="1.0" encoding="utf-8"?>
<p:tagLst xmlns:a="http://schemas.openxmlformats.org/drawingml/2006/main" xmlns:r="http://schemas.openxmlformats.org/officeDocument/2006/relationships" xmlns:p="http://schemas.openxmlformats.org/presentationml/2006/main">
  <p:tag name="AS_UNIQUEID" val="1452"/>
</p:tagLst>
</file>

<file path=ppt/tags/tag164.xml><?xml version="1.0" encoding="utf-8"?>
<p:tagLst xmlns:a="http://schemas.openxmlformats.org/drawingml/2006/main" xmlns:r="http://schemas.openxmlformats.org/officeDocument/2006/relationships" xmlns:p="http://schemas.openxmlformats.org/presentationml/2006/main">
  <p:tag name="AS_UNIQUEID" val="1458"/>
</p:tagLst>
</file>

<file path=ppt/tags/tag165.xml><?xml version="1.0" encoding="utf-8"?>
<p:tagLst xmlns:a="http://schemas.openxmlformats.org/drawingml/2006/main" xmlns:r="http://schemas.openxmlformats.org/officeDocument/2006/relationships" xmlns:p="http://schemas.openxmlformats.org/presentationml/2006/main">
  <p:tag name="AS_UNIQUEID" val="1459"/>
</p:tagLst>
</file>

<file path=ppt/tags/tag166.xml><?xml version="1.0" encoding="utf-8"?>
<p:tagLst xmlns:a="http://schemas.openxmlformats.org/drawingml/2006/main" xmlns:r="http://schemas.openxmlformats.org/officeDocument/2006/relationships" xmlns:p="http://schemas.openxmlformats.org/presentationml/2006/main">
  <p:tag name="AS_UNIQUEID" val="1460"/>
</p:tagLst>
</file>

<file path=ppt/tags/tag167.xml><?xml version="1.0" encoding="utf-8"?>
<p:tagLst xmlns:a="http://schemas.openxmlformats.org/drawingml/2006/main" xmlns:r="http://schemas.openxmlformats.org/officeDocument/2006/relationships" xmlns:p="http://schemas.openxmlformats.org/presentationml/2006/main">
  <p:tag name="AS_UNIQUEID" val="1461"/>
</p:tagLst>
</file>

<file path=ppt/tags/tag168.xml><?xml version="1.0" encoding="utf-8"?>
<p:tagLst xmlns:a="http://schemas.openxmlformats.org/drawingml/2006/main" xmlns:r="http://schemas.openxmlformats.org/officeDocument/2006/relationships" xmlns:p="http://schemas.openxmlformats.org/presentationml/2006/main">
  <p:tag name="AS_UNIQUEID" val="1462"/>
</p:tagLst>
</file>

<file path=ppt/tags/tag169.xml><?xml version="1.0" encoding="utf-8"?>
<p:tagLst xmlns:a="http://schemas.openxmlformats.org/drawingml/2006/main" xmlns:r="http://schemas.openxmlformats.org/officeDocument/2006/relationships" xmlns:p="http://schemas.openxmlformats.org/presentationml/2006/main">
  <p:tag name="AS_UNIQUEID" val="1463"/>
</p:tagLst>
</file>

<file path=ppt/tags/tag17.xml><?xml version="1.0" encoding="utf-8"?>
<p:tagLst xmlns:a="http://schemas.openxmlformats.org/drawingml/2006/main" xmlns:r="http://schemas.openxmlformats.org/officeDocument/2006/relationships" xmlns:p="http://schemas.openxmlformats.org/presentationml/2006/main">
  <p:tag name="AS_UNIQUEID" val="517"/>
</p:tagLst>
</file>

<file path=ppt/tags/tag170.xml><?xml version="1.0" encoding="utf-8"?>
<p:tagLst xmlns:a="http://schemas.openxmlformats.org/drawingml/2006/main" xmlns:r="http://schemas.openxmlformats.org/officeDocument/2006/relationships" xmlns:p="http://schemas.openxmlformats.org/presentationml/2006/main">
  <p:tag name="AS_UNIQUEID" val="1454"/>
</p:tagLst>
</file>

<file path=ppt/tags/tag171.xml><?xml version="1.0" encoding="utf-8"?>
<p:tagLst xmlns:a="http://schemas.openxmlformats.org/drawingml/2006/main" xmlns:r="http://schemas.openxmlformats.org/officeDocument/2006/relationships" xmlns:p="http://schemas.openxmlformats.org/presentationml/2006/main">
  <p:tag name="AS_UNIQUEID" val="1455"/>
</p:tagLst>
</file>

<file path=ppt/tags/tag172.xml><?xml version="1.0" encoding="utf-8"?>
<p:tagLst xmlns:a="http://schemas.openxmlformats.org/drawingml/2006/main" xmlns:r="http://schemas.openxmlformats.org/officeDocument/2006/relationships" xmlns:p="http://schemas.openxmlformats.org/presentationml/2006/main">
  <p:tag name="AS_UNIQUEID" val="1456"/>
</p:tagLst>
</file>

<file path=ppt/tags/tag173.xml><?xml version="1.0" encoding="utf-8"?>
<p:tagLst xmlns:a="http://schemas.openxmlformats.org/drawingml/2006/main" xmlns:r="http://schemas.openxmlformats.org/officeDocument/2006/relationships" xmlns:p="http://schemas.openxmlformats.org/presentationml/2006/main">
  <p:tag name="AS_UNIQUEID" val="1465"/>
</p:tagLst>
</file>

<file path=ppt/tags/tag174.xml><?xml version="1.0" encoding="utf-8"?>
<p:tagLst xmlns:a="http://schemas.openxmlformats.org/drawingml/2006/main" xmlns:r="http://schemas.openxmlformats.org/officeDocument/2006/relationships" xmlns:p="http://schemas.openxmlformats.org/presentationml/2006/main">
  <p:tag name="AS_UNIQUEID" val="1466"/>
</p:tagLst>
</file>

<file path=ppt/tags/tag175.xml><?xml version="1.0" encoding="utf-8"?>
<p:tagLst xmlns:a="http://schemas.openxmlformats.org/drawingml/2006/main" xmlns:r="http://schemas.openxmlformats.org/officeDocument/2006/relationships" xmlns:p="http://schemas.openxmlformats.org/presentationml/2006/main">
  <p:tag name="AS_UNIQUEID" val="1467"/>
</p:tagLst>
</file>

<file path=ppt/tags/tag176.xml><?xml version="1.0" encoding="utf-8"?>
<p:tagLst xmlns:a="http://schemas.openxmlformats.org/drawingml/2006/main" xmlns:r="http://schemas.openxmlformats.org/officeDocument/2006/relationships" xmlns:p="http://schemas.openxmlformats.org/presentationml/2006/main">
  <p:tag name="AS_UNIQUEID" val="1468"/>
</p:tagLst>
</file>

<file path=ppt/tags/tag177.xml><?xml version="1.0" encoding="utf-8"?>
<p:tagLst xmlns:a="http://schemas.openxmlformats.org/drawingml/2006/main" xmlns:r="http://schemas.openxmlformats.org/officeDocument/2006/relationships" xmlns:p="http://schemas.openxmlformats.org/presentationml/2006/main">
  <p:tag name="AS_UNIQUEID" val="1469"/>
</p:tagLst>
</file>

<file path=ppt/tags/tag178.xml><?xml version="1.0" encoding="utf-8"?>
<p:tagLst xmlns:a="http://schemas.openxmlformats.org/drawingml/2006/main" xmlns:r="http://schemas.openxmlformats.org/officeDocument/2006/relationships" xmlns:p="http://schemas.openxmlformats.org/presentationml/2006/main">
  <p:tag name="AS_UNIQUEID" val="1475"/>
</p:tagLst>
</file>

<file path=ppt/tags/tag179.xml><?xml version="1.0" encoding="utf-8"?>
<p:tagLst xmlns:a="http://schemas.openxmlformats.org/drawingml/2006/main" xmlns:r="http://schemas.openxmlformats.org/officeDocument/2006/relationships" xmlns:p="http://schemas.openxmlformats.org/presentationml/2006/main">
  <p:tag name="AS_UNIQUEID" val="1470"/>
</p:tagLst>
</file>

<file path=ppt/tags/tag18.xml><?xml version="1.0" encoding="utf-8"?>
<p:tagLst xmlns:a="http://schemas.openxmlformats.org/drawingml/2006/main" xmlns:r="http://schemas.openxmlformats.org/officeDocument/2006/relationships" xmlns:p="http://schemas.openxmlformats.org/presentationml/2006/main">
  <p:tag name="AS_UNIQUEID" val="861"/>
</p:tagLst>
</file>

<file path=ppt/tags/tag180.xml><?xml version="1.0" encoding="utf-8"?>
<p:tagLst xmlns:a="http://schemas.openxmlformats.org/drawingml/2006/main" xmlns:r="http://schemas.openxmlformats.org/officeDocument/2006/relationships" xmlns:p="http://schemas.openxmlformats.org/presentationml/2006/main">
  <p:tag name="AS_UNIQUEID" val="1471"/>
</p:tagLst>
</file>

<file path=ppt/tags/tag181.xml><?xml version="1.0" encoding="utf-8"?>
<p:tagLst xmlns:a="http://schemas.openxmlformats.org/drawingml/2006/main" xmlns:r="http://schemas.openxmlformats.org/officeDocument/2006/relationships" xmlns:p="http://schemas.openxmlformats.org/presentationml/2006/main">
  <p:tag name="AS_UNIQUEID" val="1472"/>
</p:tagLst>
</file>

<file path=ppt/tags/tag182.xml><?xml version="1.0" encoding="utf-8"?>
<p:tagLst xmlns:a="http://schemas.openxmlformats.org/drawingml/2006/main" xmlns:r="http://schemas.openxmlformats.org/officeDocument/2006/relationships" xmlns:p="http://schemas.openxmlformats.org/presentationml/2006/main">
  <p:tag name="AS_UNIQUEID" val="1473"/>
</p:tagLst>
</file>

<file path=ppt/tags/tag183.xml><?xml version="1.0" encoding="utf-8"?>
<p:tagLst xmlns:a="http://schemas.openxmlformats.org/drawingml/2006/main" xmlns:r="http://schemas.openxmlformats.org/officeDocument/2006/relationships" xmlns:p="http://schemas.openxmlformats.org/presentationml/2006/main">
  <p:tag name="AS_UNIQUEID" val="1474"/>
</p:tagLst>
</file>

<file path=ppt/tags/tag184.xml><?xml version="1.0" encoding="utf-8"?>
<p:tagLst xmlns:a="http://schemas.openxmlformats.org/drawingml/2006/main" xmlns:r="http://schemas.openxmlformats.org/officeDocument/2006/relationships" xmlns:p="http://schemas.openxmlformats.org/presentationml/2006/main">
  <p:tag name="AS_UNIQUEID" val="1481"/>
</p:tagLst>
</file>

<file path=ppt/tags/tag185.xml><?xml version="1.0" encoding="utf-8"?>
<p:tagLst xmlns:a="http://schemas.openxmlformats.org/drawingml/2006/main" xmlns:r="http://schemas.openxmlformats.org/officeDocument/2006/relationships" xmlns:p="http://schemas.openxmlformats.org/presentationml/2006/main">
  <p:tag name="AS_UNIQUEID" val="1482"/>
</p:tagLst>
</file>

<file path=ppt/tags/tag186.xml><?xml version="1.0" encoding="utf-8"?>
<p:tagLst xmlns:a="http://schemas.openxmlformats.org/drawingml/2006/main" xmlns:r="http://schemas.openxmlformats.org/officeDocument/2006/relationships" xmlns:p="http://schemas.openxmlformats.org/presentationml/2006/main">
  <p:tag name="AS_UNIQUEID" val="1483"/>
</p:tagLst>
</file>

<file path=ppt/tags/tag187.xml><?xml version="1.0" encoding="utf-8"?>
<p:tagLst xmlns:a="http://schemas.openxmlformats.org/drawingml/2006/main" xmlns:r="http://schemas.openxmlformats.org/officeDocument/2006/relationships" xmlns:p="http://schemas.openxmlformats.org/presentationml/2006/main">
  <p:tag name="AS_UNIQUEID" val="1484"/>
</p:tagLst>
</file>

<file path=ppt/tags/tag188.xml><?xml version="1.0" encoding="utf-8"?>
<p:tagLst xmlns:a="http://schemas.openxmlformats.org/drawingml/2006/main" xmlns:r="http://schemas.openxmlformats.org/officeDocument/2006/relationships" xmlns:p="http://schemas.openxmlformats.org/presentationml/2006/main">
  <p:tag name="AS_UNIQUEID" val="1477"/>
</p:tagLst>
</file>

<file path=ppt/tags/tag189.xml><?xml version="1.0" encoding="utf-8"?>
<p:tagLst xmlns:a="http://schemas.openxmlformats.org/drawingml/2006/main" xmlns:r="http://schemas.openxmlformats.org/officeDocument/2006/relationships" xmlns:p="http://schemas.openxmlformats.org/presentationml/2006/main">
  <p:tag name="AS_UNIQUEID" val="1478"/>
</p:tagLst>
</file>

<file path=ppt/tags/tag19.xml><?xml version="1.0" encoding="utf-8"?>
<p:tagLst xmlns:a="http://schemas.openxmlformats.org/drawingml/2006/main" xmlns:r="http://schemas.openxmlformats.org/officeDocument/2006/relationships" xmlns:p="http://schemas.openxmlformats.org/presentationml/2006/main">
  <p:tag name="AS_UNIQUEID" val="863"/>
</p:tagLst>
</file>

<file path=ppt/tags/tag190.xml><?xml version="1.0" encoding="utf-8"?>
<p:tagLst xmlns:a="http://schemas.openxmlformats.org/drawingml/2006/main" xmlns:r="http://schemas.openxmlformats.org/officeDocument/2006/relationships" xmlns:p="http://schemas.openxmlformats.org/presentationml/2006/main">
  <p:tag name="AS_UNIQUEID" val="1479"/>
</p:tagLst>
</file>

<file path=ppt/tags/tag191.xml><?xml version="1.0" encoding="utf-8"?>
<p:tagLst xmlns:a="http://schemas.openxmlformats.org/drawingml/2006/main" xmlns:r="http://schemas.openxmlformats.org/officeDocument/2006/relationships" xmlns:p="http://schemas.openxmlformats.org/presentationml/2006/main">
  <p:tag name="AS_UNIQUEID" val="1486"/>
</p:tagLst>
</file>

<file path=ppt/tags/tag192.xml><?xml version="1.0" encoding="utf-8"?>
<p:tagLst xmlns:a="http://schemas.openxmlformats.org/drawingml/2006/main" xmlns:r="http://schemas.openxmlformats.org/officeDocument/2006/relationships" xmlns:p="http://schemas.openxmlformats.org/presentationml/2006/main">
  <p:tag name="AS_UNIQUEID" val="1487"/>
</p:tagLst>
</file>

<file path=ppt/tags/tag193.xml><?xml version="1.0" encoding="utf-8"?>
<p:tagLst xmlns:a="http://schemas.openxmlformats.org/drawingml/2006/main" xmlns:r="http://schemas.openxmlformats.org/officeDocument/2006/relationships" xmlns:p="http://schemas.openxmlformats.org/presentationml/2006/main">
  <p:tag name="AS_UNIQUEID" val="1488"/>
</p:tagLst>
</file>

<file path=ppt/tags/tag194.xml><?xml version="1.0" encoding="utf-8"?>
<p:tagLst xmlns:a="http://schemas.openxmlformats.org/drawingml/2006/main" xmlns:r="http://schemas.openxmlformats.org/officeDocument/2006/relationships" xmlns:p="http://schemas.openxmlformats.org/presentationml/2006/main">
  <p:tag name="AS_UNIQUEID" val="1489"/>
</p:tagLst>
</file>

<file path=ppt/tags/tag195.xml><?xml version="1.0" encoding="utf-8"?>
<p:tagLst xmlns:a="http://schemas.openxmlformats.org/drawingml/2006/main" xmlns:r="http://schemas.openxmlformats.org/officeDocument/2006/relationships" xmlns:p="http://schemas.openxmlformats.org/presentationml/2006/main">
  <p:tag name="AS_UNIQUEID" val="1490"/>
</p:tagLst>
</file>

<file path=ppt/tags/tag196.xml><?xml version="1.0" encoding="utf-8"?>
<p:tagLst xmlns:a="http://schemas.openxmlformats.org/drawingml/2006/main" xmlns:r="http://schemas.openxmlformats.org/officeDocument/2006/relationships" xmlns:p="http://schemas.openxmlformats.org/presentationml/2006/main">
  <p:tag name="AS_UNIQUEID" val="1491"/>
</p:tagLst>
</file>

<file path=ppt/tags/tag197.xml><?xml version="1.0" encoding="utf-8"?>
<p:tagLst xmlns:a="http://schemas.openxmlformats.org/drawingml/2006/main" xmlns:r="http://schemas.openxmlformats.org/officeDocument/2006/relationships" xmlns:p="http://schemas.openxmlformats.org/presentationml/2006/main">
  <p:tag name="AS_UNIQUEID" val="1493"/>
</p:tagLst>
</file>

<file path=ppt/tags/tag198.xml><?xml version="1.0" encoding="utf-8"?>
<p:tagLst xmlns:a="http://schemas.openxmlformats.org/drawingml/2006/main" xmlns:r="http://schemas.openxmlformats.org/officeDocument/2006/relationships" xmlns:p="http://schemas.openxmlformats.org/presentationml/2006/main">
  <p:tag name="AS_UNIQUEID" val="1494"/>
</p:tagLst>
</file>

<file path=ppt/tags/tag199.xml><?xml version="1.0" encoding="utf-8"?>
<p:tagLst xmlns:a="http://schemas.openxmlformats.org/drawingml/2006/main" xmlns:r="http://schemas.openxmlformats.org/officeDocument/2006/relationships" xmlns:p="http://schemas.openxmlformats.org/presentationml/2006/main">
  <p:tag name="AS_UNIQUEID" val="1495"/>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498"/>
</p:tagLst>
</file>

<file path=ppt/tags/tag200.xml><?xml version="1.0" encoding="utf-8"?>
<p:tagLst xmlns:a="http://schemas.openxmlformats.org/drawingml/2006/main" xmlns:r="http://schemas.openxmlformats.org/officeDocument/2006/relationships" xmlns:p="http://schemas.openxmlformats.org/presentationml/2006/main">
  <p:tag name="AS_UNIQUEID" val="1496"/>
</p:tagLst>
</file>

<file path=ppt/tags/tag201.xml><?xml version="1.0" encoding="utf-8"?>
<p:tagLst xmlns:a="http://schemas.openxmlformats.org/drawingml/2006/main" xmlns:r="http://schemas.openxmlformats.org/officeDocument/2006/relationships" xmlns:p="http://schemas.openxmlformats.org/presentationml/2006/main">
  <p:tag name="AS_UNIQUEID" val="1497"/>
</p:tagLst>
</file>

<file path=ppt/tags/tag202.xml><?xml version="1.0" encoding="utf-8"?>
<p:tagLst xmlns:a="http://schemas.openxmlformats.org/drawingml/2006/main" xmlns:r="http://schemas.openxmlformats.org/officeDocument/2006/relationships" xmlns:p="http://schemas.openxmlformats.org/presentationml/2006/main">
  <p:tag name="AS_UNIQUEID" val="1499"/>
</p:tagLst>
</file>

<file path=ppt/tags/tag203.xml><?xml version="1.0" encoding="utf-8"?>
<p:tagLst xmlns:a="http://schemas.openxmlformats.org/drawingml/2006/main" xmlns:r="http://schemas.openxmlformats.org/officeDocument/2006/relationships" xmlns:p="http://schemas.openxmlformats.org/presentationml/2006/main">
  <p:tag name="AS_UNIQUEID" val="1500"/>
</p:tagLst>
</file>

<file path=ppt/tags/tag204.xml><?xml version="1.0" encoding="utf-8"?>
<p:tagLst xmlns:a="http://schemas.openxmlformats.org/drawingml/2006/main" xmlns:r="http://schemas.openxmlformats.org/officeDocument/2006/relationships" xmlns:p="http://schemas.openxmlformats.org/presentationml/2006/main">
  <p:tag name="AS_UNIQUEID" val="1501"/>
</p:tagLst>
</file>

<file path=ppt/tags/tag205.xml><?xml version="1.0" encoding="utf-8"?>
<p:tagLst xmlns:a="http://schemas.openxmlformats.org/drawingml/2006/main" xmlns:r="http://schemas.openxmlformats.org/officeDocument/2006/relationships" xmlns:p="http://schemas.openxmlformats.org/presentationml/2006/main">
  <p:tag name="AS_UNIQUEID" val="1502"/>
</p:tagLst>
</file>

<file path=ppt/tags/tag206.xml><?xml version="1.0" encoding="utf-8"?>
<p:tagLst xmlns:a="http://schemas.openxmlformats.org/drawingml/2006/main" xmlns:r="http://schemas.openxmlformats.org/officeDocument/2006/relationships" xmlns:p="http://schemas.openxmlformats.org/presentationml/2006/main">
  <p:tag name="AS_UNIQUEID" val="1503"/>
</p:tagLst>
</file>

<file path=ppt/tags/tag207.xml><?xml version="1.0" encoding="utf-8"?>
<p:tagLst xmlns:a="http://schemas.openxmlformats.org/drawingml/2006/main" xmlns:r="http://schemas.openxmlformats.org/officeDocument/2006/relationships" xmlns:p="http://schemas.openxmlformats.org/presentationml/2006/main">
  <p:tag name="AS_UNIQUEID" val="1504"/>
</p:tagLst>
</file>

<file path=ppt/tags/tag208.xml><?xml version="1.0" encoding="utf-8"?>
<p:tagLst xmlns:a="http://schemas.openxmlformats.org/drawingml/2006/main" xmlns:r="http://schemas.openxmlformats.org/officeDocument/2006/relationships" xmlns:p="http://schemas.openxmlformats.org/presentationml/2006/main">
  <p:tag name="AS_UNIQUEID" val="1506"/>
</p:tagLst>
</file>

<file path=ppt/tags/tag209.xml><?xml version="1.0" encoding="utf-8"?>
<p:tagLst xmlns:a="http://schemas.openxmlformats.org/drawingml/2006/main" xmlns:r="http://schemas.openxmlformats.org/officeDocument/2006/relationships" xmlns:p="http://schemas.openxmlformats.org/presentationml/2006/main">
  <p:tag name="AS_UNIQUEID" val="1507"/>
</p:tagLst>
</file>

<file path=ppt/tags/tag21.xml><?xml version="1.0" encoding="utf-8"?>
<p:tagLst xmlns:a="http://schemas.openxmlformats.org/drawingml/2006/main" xmlns:r="http://schemas.openxmlformats.org/officeDocument/2006/relationships" xmlns:p="http://schemas.openxmlformats.org/presentationml/2006/main">
  <p:tag name="AS_UNIQUEID" val="743"/>
</p:tagLst>
</file>

<file path=ppt/tags/tag210.xml><?xml version="1.0" encoding="utf-8"?>
<p:tagLst xmlns:a="http://schemas.openxmlformats.org/drawingml/2006/main" xmlns:r="http://schemas.openxmlformats.org/officeDocument/2006/relationships" xmlns:p="http://schemas.openxmlformats.org/presentationml/2006/main">
  <p:tag name="AS_UNIQUEID" val="1508"/>
</p:tagLst>
</file>

<file path=ppt/tags/tag211.xml><?xml version="1.0" encoding="utf-8"?>
<p:tagLst xmlns:a="http://schemas.openxmlformats.org/drawingml/2006/main" xmlns:r="http://schemas.openxmlformats.org/officeDocument/2006/relationships" xmlns:p="http://schemas.openxmlformats.org/presentationml/2006/main">
  <p:tag name="AS_UNIQUEID" val="1509"/>
</p:tagLst>
</file>

<file path=ppt/tags/tag212.xml><?xml version="1.0" encoding="utf-8"?>
<p:tagLst xmlns:a="http://schemas.openxmlformats.org/drawingml/2006/main" xmlns:r="http://schemas.openxmlformats.org/officeDocument/2006/relationships" xmlns:p="http://schemas.openxmlformats.org/presentationml/2006/main">
  <p:tag name="AS_UNIQUEID" val="1515"/>
</p:tagLst>
</file>

<file path=ppt/tags/tag213.xml><?xml version="1.0" encoding="utf-8"?>
<p:tagLst xmlns:a="http://schemas.openxmlformats.org/drawingml/2006/main" xmlns:r="http://schemas.openxmlformats.org/officeDocument/2006/relationships" xmlns:p="http://schemas.openxmlformats.org/presentationml/2006/main">
  <p:tag name="AS_UNIQUEID" val="1516"/>
</p:tagLst>
</file>

<file path=ppt/tags/tag214.xml><?xml version="1.0" encoding="utf-8"?>
<p:tagLst xmlns:a="http://schemas.openxmlformats.org/drawingml/2006/main" xmlns:r="http://schemas.openxmlformats.org/officeDocument/2006/relationships" xmlns:p="http://schemas.openxmlformats.org/presentationml/2006/main">
  <p:tag name="AS_UNIQUEID" val="1517"/>
</p:tagLst>
</file>

<file path=ppt/tags/tag215.xml><?xml version="1.0" encoding="utf-8"?>
<p:tagLst xmlns:a="http://schemas.openxmlformats.org/drawingml/2006/main" xmlns:r="http://schemas.openxmlformats.org/officeDocument/2006/relationships" xmlns:p="http://schemas.openxmlformats.org/presentationml/2006/main">
  <p:tag name="AS_UNIQUEID" val="1518"/>
</p:tagLst>
</file>

<file path=ppt/tags/tag216.xml><?xml version="1.0" encoding="utf-8"?>
<p:tagLst xmlns:a="http://schemas.openxmlformats.org/drawingml/2006/main" xmlns:r="http://schemas.openxmlformats.org/officeDocument/2006/relationships" xmlns:p="http://schemas.openxmlformats.org/presentationml/2006/main">
  <p:tag name="AS_UNIQUEID" val="1519"/>
</p:tagLst>
</file>

<file path=ppt/tags/tag217.xml><?xml version="1.0" encoding="utf-8"?>
<p:tagLst xmlns:a="http://schemas.openxmlformats.org/drawingml/2006/main" xmlns:r="http://schemas.openxmlformats.org/officeDocument/2006/relationships" xmlns:p="http://schemas.openxmlformats.org/presentationml/2006/main">
  <p:tag name="AS_UNIQUEID" val="1520"/>
</p:tagLst>
</file>

<file path=ppt/tags/tag218.xml><?xml version="1.0" encoding="utf-8"?>
<p:tagLst xmlns:a="http://schemas.openxmlformats.org/drawingml/2006/main" xmlns:r="http://schemas.openxmlformats.org/officeDocument/2006/relationships" xmlns:p="http://schemas.openxmlformats.org/presentationml/2006/main">
  <p:tag name="AS_UNIQUEID" val="1511"/>
</p:tagLst>
</file>

<file path=ppt/tags/tag219.xml><?xml version="1.0" encoding="utf-8"?>
<p:tagLst xmlns:a="http://schemas.openxmlformats.org/drawingml/2006/main" xmlns:r="http://schemas.openxmlformats.org/officeDocument/2006/relationships" xmlns:p="http://schemas.openxmlformats.org/presentationml/2006/main">
  <p:tag name="AS_UNIQUEID" val="1512"/>
</p:tagLst>
</file>

<file path=ppt/tags/tag22.xml><?xml version="1.0" encoding="utf-8"?>
<p:tagLst xmlns:a="http://schemas.openxmlformats.org/drawingml/2006/main" xmlns:r="http://schemas.openxmlformats.org/officeDocument/2006/relationships" xmlns:p="http://schemas.openxmlformats.org/presentationml/2006/main">
  <p:tag name="AS_UNIQUEID" val="862"/>
</p:tagLst>
</file>

<file path=ppt/tags/tag220.xml><?xml version="1.0" encoding="utf-8"?>
<p:tagLst xmlns:a="http://schemas.openxmlformats.org/drawingml/2006/main" xmlns:r="http://schemas.openxmlformats.org/officeDocument/2006/relationships" xmlns:p="http://schemas.openxmlformats.org/presentationml/2006/main">
  <p:tag name="AS_UNIQUEID" val="1513"/>
</p:tagLst>
</file>

<file path=ppt/tags/tag221.xml><?xml version="1.0" encoding="utf-8"?>
<p:tagLst xmlns:a="http://schemas.openxmlformats.org/drawingml/2006/main" xmlns:r="http://schemas.openxmlformats.org/officeDocument/2006/relationships" xmlns:p="http://schemas.openxmlformats.org/presentationml/2006/main">
  <p:tag name="AS_UNIQUEID" val="1526"/>
</p:tagLst>
</file>

<file path=ppt/tags/tag222.xml><?xml version="1.0" encoding="utf-8"?>
<p:tagLst xmlns:a="http://schemas.openxmlformats.org/drawingml/2006/main" xmlns:r="http://schemas.openxmlformats.org/officeDocument/2006/relationships" xmlns:p="http://schemas.openxmlformats.org/presentationml/2006/main">
  <p:tag name="AS_UNIQUEID" val="1527"/>
</p:tagLst>
</file>

<file path=ppt/tags/tag223.xml><?xml version="1.0" encoding="utf-8"?>
<p:tagLst xmlns:a="http://schemas.openxmlformats.org/drawingml/2006/main" xmlns:r="http://schemas.openxmlformats.org/officeDocument/2006/relationships" xmlns:p="http://schemas.openxmlformats.org/presentationml/2006/main">
  <p:tag name="AS_UNIQUEID" val="1528"/>
</p:tagLst>
</file>

<file path=ppt/tags/tag224.xml><?xml version="1.0" encoding="utf-8"?>
<p:tagLst xmlns:a="http://schemas.openxmlformats.org/drawingml/2006/main" xmlns:r="http://schemas.openxmlformats.org/officeDocument/2006/relationships" xmlns:p="http://schemas.openxmlformats.org/presentationml/2006/main">
  <p:tag name="AS_UNIQUEID" val="1529"/>
</p:tagLst>
</file>

<file path=ppt/tags/tag225.xml><?xml version="1.0" encoding="utf-8"?>
<p:tagLst xmlns:a="http://schemas.openxmlformats.org/drawingml/2006/main" xmlns:r="http://schemas.openxmlformats.org/officeDocument/2006/relationships" xmlns:p="http://schemas.openxmlformats.org/presentationml/2006/main">
  <p:tag name="AS_UNIQUEID" val="1522"/>
</p:tagLst>
</file>

<file path=ppt/tags/tag226.xml><?xml version="1.0" encoding="utf-8"?>
<p:tagLst xmlns:a="http://schemas.openxmlformats.org/drawingml/2006/main" xmlns:r="http://schemas.openxmlformats.org/officeDocument/2006/relationships" xmlns:p="http://schemas.openxmlformats.org/presentationml/2006/main">
  <p:tag name="AS_UNIQUEID" val="1523"/>
</p:tagLst>
</file>

<file path=ppt/tags/tag227.xml><?xml version="1.0" encoding="utf-8"?>
<p:tagLst xmlns:a="http://schemas.openxmlformats.org/drawingml/2006/main" xmlns:r="http://schemas.openxmlformats.org/officeDocument/2006/relationships" xmlns:p="http://schemas.openxmlformats.org/presentationml/2006/main">
  <p:tag name="AS_UNIQUEID" val="1524"/>
</p:tagLst>
</file>

<file path=ppt/tags/tag228.xml><?xml version="1.0" encoding="utf-8"?>
<p:tagLst xmlns:a="http://schemas.openxmlformats.org/drawingml/2006/main" xmlns:r="http://schemas.openxmlformats.org/officeDocument/2006/relationships" xmlns:p="http://schemas.openxmlformats.org/presentationml/2006/main">
  <p:tag name="AS_UNIQUEID" val="1535"/>
</p:tagLst>
</file>

<file path=ppt/tags/tag229.xml><?xml version="1.0" encoding="utf-8"?>
<p:tagLst xmlns:a="http://schemas.openxmlformats.org/drawingml/2006/main" xmlns:r="http://schemas.openxmlformats.org/officeDocument/2006/relationships" xmlns:p="http://schemas.openxmlformats.org/presentationml/2006/main">
  <p:tag name="AS_UNIQUEID" val="1536"/>
</p:tagLst>
</file>

<file path=ppt/tags/tag23.xml><?xml version="1.0" encoding="utf-8"?>
<p:tagLst xmlns:a="http://schemas.openxmlformats.org/drawingml/2006/main" xmlns:r="http://schemas.openxmlformats.org/officeDocument/2006/relationships" xmlns:p="http://schemas.openxmlformats.org/presentationml/2006/main">
  <p:tag name="AS_UNIQUEID" val="487"/>
</p:tagLst>
</file>

<file path=ppt/tags/tag230.xml><?xml version="1.0" encoding="utf-8"?>
<p:tagLst xmlns:a="http://schemas.openxmlformats.org/drawingml/2006/main" xmlns:r="http://schemas.openxmlformats.org/officeDocument/2006/relationships" xmlns:p="http://schemas.openxmlformats.org/presentationml/2006/main">
  <p:tag name="AS_UNIQUEID" val="1537"/>
</p:tagLst>
</file>

<file path=ppt/tags/tag231.xml><?xml version="1.0" encoding="utf-8"?>
<p:tagLst xmlns:a="http://schemas.openxmlformats.org/drawingml/2006/main" xmlns:r="http://schemas.openxmlformats.org/officeDocument/2006/relationships" xmlns:p="http://schemas.openxmlformats.org/presentationml/2006/main">
  <p:tag name="AS_UNIQUEID" val="1531"/>
</p:tagLst>
</file>

<file path=ppt/tags/tag232.xml><?xml version="1.0" encoding="utf-8"?>
<p:tagLst xmlns:a="http://schemas.openxmlformats.org/drawingml/2006/main" xmlns:r="http://schemas.openxmlformats.org/officeDocument/2006/relationships" xmlns:p="http://schemas.openxmlformats.org/presentationml/2006/main">
  <p:tag name="AS_UNIQUEID" val="1532"/>
</p:tagLst>
</file>

<file path=ppt/tags/tag233.xml><?xml version="1.0" encoding="utf-8"?>
<p:tagLst xmlns:a="http://schemas.openxmlformats.org/drawingml/2006/main" xmlns:r="http://schemas.openxmlformats.org/officeDocument/2006/relationships" xmlns:p="http://schemas.openxmlformats.org/presentationml/2006/main">
  <p:tag name="AS_UNIQUEID" val="1533"/>
</p:tagLst>
</file>

<file path=ppt/tags/tag234.xml><?xml version="1.0" encoding="utf-8"?>
<p:tagLst xmlns:a="http://schemas.openxmlformats.org/drawingml/2006/main" xmlns:r="http://schemas.openxmlformats.org/officeDocument/2006/relationships" xmlns:p="http://schemas.openxmlformats.org/presentationml/2006/main">
  <p:tag name="AS_UNIQUEID" val="1543"/>
</p:tagLst>
</file>

<file path=ppt/tags/tag235.xml><?xml version="1.0" encoding="utf-8"?>
<p:tagLst xmlns:a="http://schemas.openxmlformats.org/drawingml/2006/main" xmlns:r="http://schemas.openxmlformats.org/officeDocument/2006/relationships" xmlns:p="http://schemas.openxmlformats.org/presentationml/2006/main">
  <p:tag name="AS_UNIQUEID" val="1545"/>
</p:tagLst>
</file>

<file path=ppt/tags/tag236.xml><?xml version="1.0" encoding="utf-8"?>
<p:tagLst xmlns:a="http://schemas.openxmlformats.org/drawingml/2006/main" xmlns:r="http://schemas.openxmlformats.org/officeDocument/2006/relationships" xmlns:p="http://schemas.openxmlformats.org/presentationml/2006/main">
  <p:tag name="AS_UNIQUEID" val="1546"/>
</p:tagLst>
</file>

<file path=ppt/tags/tag237.xml><?xml version="1.0" encoding="utf-8"?>
<p:tagLst xmlns:a="http://schemas.openxmlformats.org/drawingml/2006/main" xmlns:r="http://schemas.openxmlformats.org/officeDocument/2006/relationships" xmlns:p="http://schemas.openxmlformats.org/presentationml/2006/main">
  <p:tag name="AS_UNIQUEID" val="1547"/>
</p:tagLst>
</file>

<file path=ppt/tags/tag238.xml><?xml version="1.0" encoding="utf-8"?>
<p:tagLst xmlns:a="http://schemas.openxmlformats.org/drawingml/2006/main" xmlns:r="http://schemas.openxmlformats.org/officeDocument/2006/relationships" xmlns:p="http://schemas.openxmlformats.org/presentationml/2006/main">
  <p:tag name="AS_UNIQUEID" val="1548"/>
</p:tagLst>
</file>

<file path=ppt/tags/tag239.xml><?xml version="1.0" encoding="utf-8"?>
<p:tagLst xmlns:a="http://schemas.openxmlformats.org/drawingml/2006/main" xmlns:r="http://schemas.openxmlformats.org/officeDocument/2006/relationships" xmlns:p="http://schemas.openxmlformats.org/presentationml/2006/main">
  <p:tag name="AS_UNIQUEID" val="1539"/>
</p:tagLst>
</file>

<file path=ppt/tags/tag24.xml><?xml version="1.0" encoding="utf-8"?>
<p:tagLst xmlns:a="http://schemas.openxmlformats.org/drawingml/2006/main" xmlns:r="http://schemas.openxmlformats.org/officeDocument/2006/relationships" xmlns:p="http://schemas.openxmlformats.org/presentationml/2006/main">
  <p:tag name="AS_UNIQUEID" val="488"/>
</p:tagLst>
</file>

<file path=ppt/tags/tag240.xml><?xml version="1.0" encoding="utf-8"?>
<p:tagLst xmlns:a="http://schemas.openxmlformats.org/drawingml/2006/main" xmlns:r="http://schemas.openxmlformats.org/officeDocument/2006/relationships" xmlns:p="http://schemas.openxmlformats.org/presentationml/2006/main">
  <p:tag name="AS_UNIQUEID" val="1540"/>
</p:tagLst>
</file>

<file path=ppt/tags/tag241.xml><?xml version="1.0" encoding="utf-8"?>
<p:tagLst xmlns:a="http://schemas.openxmlformats.org/drawingml/2006/main" xmlns:r="http://schemas.openxmlformats.org/officeDocument/2006/relationships" xmlns:p="http://schemas.openxmlformats.org/presentationml/2006/main">
  <p:tag name="AS_UNIQUEID" val="1541"/>
</p:tagLst>
</file>

<file path=ppt/tags/tag242.xml><?xml version="1.0" encoding="utf-8"?>
<p:tagLst xmlns:a="http://schemas.openxmlformats.org/drawingml/2006/main" xmlns:r="http://schemas.openxmlformats.org/officeDocument/2006/relationships" xmlns:p="http://schemas.openxmlformats.org/presentationml/2006/main">
  <p:tag name="AS_UNIQUEID" val="1554"/>
</p:tagLst>
</file>

<file path=ppt/tags/tag243.xml><?xml version="1.0" encoding="utf-8"?>
<p:tagLst xmlns:a="http://schemas.openxmlformats.org/drawingml/2006/main" xmlns:r="http://schemas.openxmlformats.org/officeDocument/2006/relationships" xmlns:p="http://schemas.openxmlformats.org/presentationml/2006/main">
  <p:tag name="AS_UNIQUEID" val="1556"/>
</p:tagLst>
</file>

<file path=ppt/tags/tag244.xml><?xml version="1.0" encoding="utf-8"?>
<p:tagLst xmlns:a="http://schemas.openxmlformats.org/drawingml/2006/main" xmlns:r="http://schemas.openxmlformats.org/officeDocument/2006/relationships" xmlns:p="http://schemas.openxmlformats.org/presentationml/2006/main">
  <p:tag name="AS_UNIQUEID" val="1558"/>
</p:tagLst>
</file>

<file path=ppt/tags/tag245.xml><?xml version="1.0" encoding="utf-8"?>
<p:tagLst xmlns:a="http://schemas.openxmlformats.org/drawingml/2006/main" xmlns:r="http://schemas.openxmlformats.org/officeDocument/2006/relationships" xmlns:p="http://schemas.openxmlformats.org/presentationml/2006/main">
  <p:tag name="AS_UNIQUEID" val="1550"/>
</p:tagLst>
</file>

<file path=ppt/tags/tag246.xml><?xml version="1.0" encoding="utf-8"?>
<p:tagLst xmlns:a="http://schemas.openxmlformats.org/drawingml/2006/main" xmlns:r="http://schemas.openxmlformats.org/officeDocument/2006/relationships" xmlns:p="http://schemas.openxmlformats.org/presentationml/2006/main">
  <p:tag name="AS_UNIQUEID" val="1551"/>
</p:tagLst>
</file>

<file path=ppt/tags/tag247.xml><?xml version="1.0" encoding="utf-8"?>
<p:tagLst xmlns:a="http://schemas.openxmlformats.org/drawingml/2006/main" xmlns:r="http://schemas.openxmlformats.org/officeDocument/2006/relationships" xmlns:p="http://schemas.openxmlformats.org/presentationml/2006/main">
  <p:tag name="AS_UNIQUEID" val="1552"/>
</p:tagLst>
</file>

<file path=ppt/tags/tag248.xml><?xml version="1.0" encoding="utf-8"?>
<p:tagLst xmlns:a="http://schemas.openxmlformats.org/drawingml/2006/main" xmlns:r="http://schemas.openxmlformats.org/officeDocument/2006/relationships" xmlns:p="http://schemas.openxmlformats.org/presentationml/2006/main">
  <p:tag name="AS_UNIQUEID" val="1564"/>
</p:tagLst>
</file>

<file path=ppt/tags/tag249.xml><?xml version="1.0" encoding="utf-8"?>
<p:tagLst xmlns:a="http://schemas.openxmlformats.org/drawingml/2006/main" xmlns:r="http://schemas.openxmlformats.org/officeDocument/2006/relationships" xmlns:p="http://schemas.openxmlformats.org/presentationml/2006/main">
  <p:tag name="AS_UNIQUEID" val="1566"/>
</p:tagLst>
</file>

<file path=ppt/tags/tag25.xml><?xml version="1.0" encoding="utf-8"?>
<p:tagLst xmlns:a="http://schemas.openxmlformats.org/drawingml/2006/main" xmlns:r="http://schemas.openxmlformats.org/officeDocument/2006/relationships" xmlns:p="http://schemas.openxmlformats.org/presentationml/2006/main">
  <p:tag name="AS_UNIQUEID" val="1290"/>
</p:tagLst>
</file>

<file path=ppt/tags/tag250.xml><?xml version="1.0" encoding="utf-8"?>
<p:tagLst xmlns:a="http://schemas.openxmlformats.org/drawingml/2006/main" xmlns:r="http://schemas.openxmlformats.org/officeDocument/2006/relationships" xmlns:p="http://schemas.openxmlformats.org/presentationml/2006/main">
  <p:tag name="AS_UNIQUEID" val="1567"/>
</p:tagLst>
</file>

<file path=ppt/tags/tag251.xml><?xml version="1.0" encoding="utf-8"?>
<p:tagLst xmlns:a="http://schemas.openxmlformats.org/drawingml/2006/main" xmlns:r="http://schemas.openxmlformats.org/officeDocument/2006/relationships" xmlns:p="http://schemas.openxmlformats.org/presentationml/2006/main">
  <p:tag name="AS_UNIQUEID" val="1560"/>
</p:tagLst>
</file>

<file path=ppt/tags/tag252.xml><?xml version="1.0" encoding="utf-8"?>
<p:tagLst xmlns:a="http://schemas.openxmlformats.org/drawingml/2006/main" xmlns:r="http://schemas.openxmlformats.org/officeDocument/2006/relationships" xmlns:p="http://schemas.openxmlformats.org/presentationml/2006/main">
  <p:tag name="AS_UNIQUEID" val="1561"/>
</p:tagLst>
</file>

<file path=ppt/tags/tag253.xml><?xml version="1.0" encoding="utf-8"?>
<p:tagLst xmlns:a="http://schemas.openxmlformats.org/drawingml/2006/main" xmlns:r="http://schemas.openxmlformats.org/officeDocument/2006/relationships" xmlns:p="http://schemas.openxmlformats.org/presentationml/2006/main">
  <p:tag name="AS_UNIQUEID" val="1562"/>
</p:tagLst>
</file>

<file path=ppt/tags/tag254.xml><?xml version="1.0" encoding="utf-8"?>
<p:tagLst xmlns:a="http://schemas.openxmlformats.org/drawingml/2006/main" xmlns:r="http://schemas.openxmlformats.org/officeDocument/2006/relationships" xmlns:p="http://schemas.openxmlformats.org/presentationml/2006/main">
  <p:tag name="AS_UNIQUEID" val="1573"/>
</p:tagLst>
</file>

<file path=ppt/tags/tag255.xml><?xml version="1.0" encoding="utf-8"?>
<p:tagLst xmlns:a="http://schemas.openxmlformats.org/drawingml/2006/main" xmlns:r="http://schemas.openxmlformats.org/officeDocument/2006/relationships" xmlns:p="http://schemas.openxmlformats.org/presentationml/2006/main">
  <p:tag name="AS_UNIQUEID" val="1574"/>
</p:tagLst>
</file>

<file path=ppt/tags/tag256.xml><?xml version="1.0" encoding="utf-8"?>
<p:tagLst xmlns:a="http://schemas.openxmlformats.org/drawingml/2006/main" xmlns:r="http://schemas.openxmlformats.org/officeDocument/2006/relationships" xmlns:p="http://schemas.openxmlformats.org/presentationml/2006/main">
  <p:tag name="AS_UNIQUEID" val="1575"/>
</p:tagLst>
</file>

<file path=ppt/tags/tag257.xml><?xml version="1.0" encoding="utf-8"?>
<p:tagLst xmlns:a="http://schemas.openxmlformats.org/drawingml/2006/main" xmlns:r="http://schemas.openxmlformats.org/officeDocument/2006/relationships" xmlns:p="http://schemas.openxmlformats.org/presentationml/2006/main">
  <p:tag name="AS_UNIQUEID" val="1577"/>
</p:tagLst>
</file>

<file path=ppt/tags/tag258.xml><?xml version="1.0" encoding="utf-8"?>
<p:tagLst xmlns:a="http://schemas.openxmlformats.org/drawingml/2006/main" xmlns:r="http://schemas.openxmlformats.org/officeDocument/2006/relationships" xmlns:p="http://schemas.openxmlformats.org/presentationml/2006/main">
  <p:tag name="AS_UNIQUEID" val="1578"/>
</p:tagLst>
</file>

<file path=ppt/tags/tag259.xml><?xml version="1.0" encoding="utf-8"?>
<p:tagLst xmlns:a="http://schemas.openxmlformats.org/drawingml/2006/main" xmlns:r="http://schemas.openxmlformats.org/officeDocument/2006/relationships" xmlns:p="http://schemas.openxmlformats.org/presentationml/2006/main">
  <p:tag name="AS_UNIQUEID" val="1569"/>
</p:tagLst>
</file>

<file path=ppt/tags/tag26.xml><?xml version="1.0" encoding="utf-8"?>
<p:tagLst xmlns:a="http://schemas.openxmlformats.org/drawingml/2006/main" xmlns:r="http://schemas.openxmlformats.org/officeDocument/2006/relationships" xmlns:p="http://schemas.openxmlformats.org/presentationml/2006/main">
  <p:tag name="AS_UNIQUEID" val="1339"/>
</p:tagLst>
</file>

<file path=ppt/tags/tag260.xml><?xml version="1.0" encoding="utf-8"?>
<p:tagLst xmlns:a="http://schemas.openxmlformats.org/drawingml/2006/main" xmlns:r="http://schemas.openxmlformats.org/officeDocument/2006/relationships" xmlns:p="http://schemas.openxmlformats.org/presentationml/2006/main">
  <p:tag name="AS_UNIQUEID" val="1570"/>
</p:tagLst>
</file>

<file path=ppt/tags/tag261.xml><?xml version="1.0" encoding="utf-8"?>
<p:tagLst xmlns:a="http://schemas.openxmlformats.org/drawingml/2006/main" xmlns:r="http://schemas.openxmlformats.org/officeDocument/2006/relationships" xmlns:p="http://schemas.openxmlformats.org/presentationml/2006/main">
  <p:tag name="AS_UNIQUEID" val="1571"/>
</p:tagLst>
</file>

<file path=ppt/tags/tag262.xml><?xml version="1.0" encoding="utf-8"?>
<p:tagLst xmlns:a="http://schemas.openxmlformats.org/drawingml/2006/main" xmlns:r="http://schemas.openxmlformats.org/officeDocument/2006/relationships" xmlns:p="http://schemas.openxmlformats.org/presentationml/2006/main">
  <p:tag name="AS_UNIQUEID" val="1585"/>
</p:tagLst>
</file>

<file path=ppt/tags/tag263.xml><?xml version="1.0" encoding="utf-8"?>
<p:tagLst xmlns:a="http://schemas.openxmlformats.org/drawingml/2006/main" xmlns:r="http://schemas.openxmlformats.org/officeDocument/2006/relationships" xmlns:p="http://schemas.openxmlformats.org/presentationml/2006/main">
  <p:tag name="AS_UNIQUEID" val="1586"/>
</p:tagLst>
</file>

<file path=ppt/tags/tag264.xml><?xml version="1.0" encoding="utf-8"?>
<p:tagLst xmlns:a="http://schemas.openxmlformats.org/drawingml/2006/main" xmlns:r="http://schemas.openxmlformats.org/officeDocument/2006/relationships" xmlns:p="http://schemas.openxmlformats.org/presentationml/2006/main">
  <p:tag name="AS_UNIQUEID" val="1587"/>
</p:tagLst>
</file>

<file path=ppt/tags/tag265.xml><?xml version="1.0" encoding="utf-8"?>
<p:tagLst xmlns:a="http://schemas.openxmlformats.org/drawingml/2006/main" xmlns:r="http://schemas.openxmlformats.org/officeDocument/2006/relationships" xmlns:p="http://schemas.openxmlformats.org/presentationml/2006/main">
  <p:tag name="AS_UNIQUEID" val="1589"/>
</p:tagLst>
</file>

<file path=ppt/tags/tag266.xml><?xml version="1.0" encoding="utf-8"?>
<p:tagLst xmlns:a="http://schemas.openxmlformats.org/drawingml/2006/main" xmlns:r="http://schemas.openxmlformats.org/officeDocument/2006/relationships" xmlns:p="http://schemas.openxmlformats.org/presentationml/2006/main">
  <p:tag name="AS_UNIQUEID" val="1591"/>
</p:tagLst>
</file>

<file path=ppt/tags/tag267.xml><?xml version="1.0" encoding="utf-8"?>
<p:tagLst xmlns:a="http://schemas.openxmlformats.org/drawingml/2006/main" xmlns:r="http://schemas.openxmlformats.org/officeDocument/2006/relationships" xmlns:p="http://schemas.openxmlformats.org/presentationml/2006/main">
  <p:tag name="AS_UNIQUEID" val="1581"/>
</p:tagLst>
</file>

<file path=ppt/tags/tag268.xml><?xml version="1.0" encoding="utf-8"?>
<p:tagLst xmlns:a="http://schemas.openxmlformats.org/drawingml/2006/main" xmlns:r="http://schemas.openxmlformats.org/officeDocument/2006/relationships" xmlns:p="http://schemas.openxmlformats.org/presentationml/2006/main">
  <p:tag name="AS_UNIQUEID" val="1582"/>
</p:tagLst>
</file>

<file path=ppt/tags/tag269.xml><?xml version="1.0" encoding="utf-8"?>
<p:tagLst xmlns:a="http://schemas.openxmlformats.org/drawingml/2006/main" xmlns:r="http://schemas.openxmlformats.org/officeDocument/2006/relationships" xmlns:p="http://schemas.openxmlformats.org/presentationml/2006/main">
  <p:tag name="AS_UNIQUEID" val="1583"/>
</p:tagLst>
</file>

<file path=ppt/tags/tag27.xml><?xml version="1.0" encoding="utf-8"?>
<p:tagLst xmlns:a="http://schemas.openxmlformats.org/drawingml/2006/main" xmlns:r="http://schemas.openxmlformats.org/officeDocument/2006/relationships" xmlns:p="http://schemas.openxmlformats.org/presentationml/2006/main">
  <p:tag name="AS_UNIQUEID" val="1340"/>
</p:tagLst>
</file>

<file path=ppt/tags/tag270.xml><?xml version="1.0" encoding="utf-8"?>
<p:tagLst xmlns:a="http://schemas.openxmlformats.org/drawingml/2006/main" xmlns:r="http://schemas.openxmlformats.org/officeDocument/2006/relationships" xmlns:p="http://schemas.openxmlformats.org/presentationml/2006/main">
  <p:tag name="AS_UNIQUEID" val="1598"/>
</p:tagLst>
</file>

<file path=ppt/tags/tag271.xml><?xml version="1.0" encoding="utf-8"?>
<p:tagLst xmlns:a="http://schemas.openxmlformats.org/drawingml/2006/main" xmlns:r="http://schemas.openxmlformats.org/officeDocument/2006/relationships" xmlns:p="http://schemas.openxmlformats.org/presentationml/2006/main">
  <p:tag name="AS_UNIQUEID" val="1599"/>
</p:tagLst>
</file>

<file path=ppt/tags/tag272.xml><?xml version="1.0" encoding="utf-8"?>
<p:tagLst xmlns:a="http://schemas.openxmlformats.org/drawingml/2006/main" xmlns:r="http://schemas.openxmlformats.org/officeDocument/2006/relationships" xmlns:p="http://schemas.openxmlformats.org/presentationml/2006/main">
  <p:tag name="AS_UNIQUEID" val="1600"/>
</p:tagLst>
</file>

<file path=ppt/tags/tag273.xml><?xml version="1.0" encoding="utf-8"?>
<p:tagLst xmlns:a="http://schemas.openxmlformats.org/drawingml/2006/main" xmlns:r="http://schemas.openxmlformats.org/officeDocument/2006/relationships" xmlns:p="http://schemas.openxmlformats.org/presentationml/2006/main">
  <p:tag name="AS_UNIQUEID" val="1601"/>
</p:tagLst>
</file>

<file path=ppt/tags/tag274.xml><?xml version="1.0" encoding="utf-8"?>
<p:tagLst xmlns:a="http://schemas.openxmlformats.org/drawingml/2006/main" xmlns:r="http://schemas.openxmlformats.org/officeDocument/2006/relationships" xmlns:p="http://schemas.openxmlformats.org/presentationml/2006/main">
  <p:tag name="AS_UNIQUEID" val="1594"/>
</p:tagLst>
</file>

<file path=ppt/tags/tag275.xml><?xml version="1.0" encoding="utf-8"?>
<p:tagLst xmlns:p="http://schemas.openxmlformats.org/presentationml/2006/main">
  <p:tag name="AS_UNIQUEID" val="1544"/>
</p:tagLst>
</file>

<file path=ppt/tags/tag276.xml><?xml version="1.0" encoding="utf-8"?>
<p:tagLst xmlns:a="http://schemas.openxmlformats.org/drawingml/2006/main" xmlns:r="http://schemas.openxmlformats.org/officeDocument/2006/relationships" xmlns:p="http://schemas.openxmlformats.org/presentationml/2006/main">
  <p:tag name="AS_UNIQUEID" val="1595"/>
</p:tagLst>
</file>

<file path=ppt/tags/tag277.xml><?xml version="1.0" encoding="utf-8"?>
<p:tagLst xmlns:a="http://schemas.openxmlformats.org/drawingml/2006/main" xmlns:r="http://schemas.openxmlformats.org/officeDocument/2006/relationships" xmlns:p="http://schemas.openxmlformats.org/presentationml/2006/main">
  <p:tag name="AS_UNIQUEID" val="1596"/>
</p:tagLst>
</file>

<file path=ppt/tags/tag278.xml><?xml version="1.0" encoding="utf-8"?>
<p:tagLst xmlns:a="http://schemas.openxmlformats.org/drawingml/2006/main" xmlns:r="http://schemas.openxmlformats.org/officeDocument/2006/relationships" xmlns:p="http://schemas.openxmlformats.org/presentationml/2006/main">
  <p:tag name="AS_UNIQUEID" val="1607"/>
</p:tagLst>
</file>

<file path=ppt/tags/tag279.xml><?xml version="1.0" encoding="utf-8"?>
<p:tagLst xmlns:a="http://schemas.openxmlformats.org/drawingml/2006/main" xmlns:r="http://schemas.openxmlformats.org/officeDocument/2006/relationships" xmlns:p="http://schemas.openxmlformats.org/presentationml/2006/main">
  <p:tag name="AS_UNIQUEID" val="1608"/>
</p:tagLst>
</file>

<file path=ppt/tags/tag28.xml><?xml version="1.0" encoding="utf-8"?>
<p:tagLst xmlns:a="http://schemas.openxmlformats.org/drawingml/2006/main" xmlns:r="http://schemas.openxmlformats.org/officeDocument/2006/relationships" xmlns:p="http://schemas.openxmlformats.org/presentationml/2006/main">
  <p:tag name="AS_UNIQUEID" val="1341"/>
</p:tagLst>
</file>

<file path=ppt/tags/tag280.xml><?xml version="1.0" encoding="utf-8"?>
<p:tagLst xmlns:a="http://schemas.openxmlformats.org/drawingml/2006/main" xmlns:r="http://schemas.openxmlformats.org/officeDocument/2006/relationships" xmlns:p="http://schemas.openxmlformats.org/presentationml/2006/main">
  <p:tag name="AS_UNIQUEID" val="1609"/>
</p:tagLst>
</file>

<file path=ppt/tags/tag281.xml><?xml version="1.0" encoding="utf-8"?>
<p:tagLst xmlns:a="http://schemas.openxmlformats.org/drawingml/2006/main" xmlns:r="http://schemas.openxmlformats.org/officeDocument/2006/relationships" xmlns:p="http://schemas.openxmlformats.org/presentationml/2006/main">
  <p:tag name="AS_UNIQUEID" val="1610"/>
</p:tagLst>
</file>

<file path=ppt/tags/tag282.xml><?xml version="1.0" encoding="utf-8"?>
<p:tagLst xmlns:a="http://schemas.openxmlformats.org/drawingml/2006/main" xmlns:r="http://schemas.openxmlformats.org/officeDocument/2006/relationships" xmlns:p="http://schemas.openxmlformats.org/presentationml/2006/main">
  <p:tag name="AS_UNIQUEID" val="1718"/>
</p:tagLst>
</file>

<file path=ppt/tags/tag283.xml><?xml version="1.0" encoding="utf-8"?>
<p:tagLst xmlns:a="http://schemas.openxmlformats.org/drawingml/2006/main" xmlns:r="http://schemas.openxmlformats.org/officeDocument/2006/relationships" xmlns:p="http://schemas.openxmlformats.org/presentationml/2006/main">
  <p:tag name="AS_UNIQUEID" val="1603"/>
</p:tagLst>
</file>

<file path=ppt/tags/tag284.xml><?xml version="1.0" encoding="utf-8"?>
<p:tagLst xmlns:a="http://schemas.openxmlformats.org/drawingml/2006/main" xmlns:r="http://schemas.openxmlformats.org/officeDocument/2006/relationships" xmlns:p="http://schemas.openxmlformats.org/presentationml/2006/main">
  <p:tag name="AS_UNIQUEID" val="1604"/>
</p:tagLst>
</file>

<file path=ppt/tags/tag285.xml><?xml version="1.0" encoding="utf-8"?>
<p:tagLst xmlns:a="http://schemas.openxmlformats.org/drawingml/2006/main" xmlns:r="http://schemas.openxmlformats.org/officeDocument/2006/relationships" xmlns:p="http://schemas.openxmlformats.org/presentationml/2006/main">
  <p:tag name="AS_UNIQUEID" val="1605"/>
</p:tagLst>
</file>

<file path=ppt/tags/tag286.xml><?xml version="1.0" encoding="utf-8"?>
<p:tagLst xmlns:p="http://schemas.openxmlformats.org/presentationml/2006/main">
  <p:tag name="AS_UNIQUEID" val="1555"/>
</p:tagLst>
</file>

<file path=ppt/tags/tag287.xml><?xml version="1.0" encoding="utf-8"?>
<p:tagLst xmlns:a="http://schemas.openxmlformats.org/drawingml/2006/main" xmlns:r="http://schemas.openxmlformats.org/officeDocument/2006/relationships" xmlns:p="http://schemas.openxmlformats.org/presentationml/2006/main">
  <p:tag name="AS_UNIQUEID" val="1616"/>
</p:tagLst>
</file>

<file path=ppt/tags/tag288.xml><?xml version="1.0" encoding="utf-8"?>
<p:tagLst xmlns:p="http://schemas.openxmlformats.org/presentationml/2006/main">
  <p:tag name="AS_UNIQUEID" val="1557"/>
</p:tagLst>
</file>

<file path=ppt/tags/tag289.xml><?xml version="1.0" encoding="utf-8"?>
<p:tagLst xmlns:a="http://schemas.openxmlformats.org/drawingml/2006/main" xmlns:r="http://schemas.openxmlformats.org/officeDocument/2006/relationships" xmlns:p="http://schemas.openxmlformats.org/presentationml/2006/main">
  <p:tag name="AS_UNIQUEID" val="1617"/>
</p:tagLst>
</file>

<file path=ppt/tags/tag29.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281.5,&quot;left&quot;:27.7,&quot;top&quot;:189.5,&quot;width&quot;:664.2}"/>
</p:tagLst>
</file>

<file path=ppt/tags/tag290.xml><?xml version="1.0" encoding="utf-8"?>
<p:tagLst xmlns:a="http://schemas.openxmlformats.org/drawingml/2006/main" xmlns:r="http://schemas.openxmlformats.org/officeDocument/2006/relationships" xmlns:p="http://schemas.openxmlformats.org/presentationml/2006/main">
  <p:tag name="AS_UNIQUEID" val="1612"/>
</p:tagLst>
</file>

<file path=ppt/tags/tag291.xml><?xml version="1.0" encoding="utf-8"?>
<p:tagLst xmlns:a="http://schemas.openxmlformats.org/drawingml/2006/main" xmlns:r="http://schemas.openxmlformats.org/officeDocument/2006/relationships" xmlns:p="http://schemas.openxmlformats.org/presentationml/2006/main">
  <p:tag name="AS_UNIQUEID" val="1613"/>
</p:tagLst>
</file>

<file path=ppt/tags/tag292.xml><?xml version="1.0" encoding="utf-8"?>
<p:tagLst xmlns:a="http://schemas.openxmlformats.org/drawingml/2006/main" xmlns:r="http://schemas.openxmlformats.org/officeDocument/2006/relationships" xmlns:p="http://schemas.openxmlformats.org/presentationml/2006/main">
  <p:tag name="AS_UNIQUEID" val="1614"/>
</p:tagLst>
</file>

<file path=ppt/tags/tag293.xml><?xml version="1.0" encoding="utf-8"?>
<p:tagLst xmlns:a="http://schemas.openxmlformats.org/drawingml/2006/main" xmlns:r="http://schemas.openxmlformats.org/officeDocument/2006/relationships" xmlns:p="http://schemas.openxmlformats.org/presentationml/2006/main">
  <p:tag name="AS_UNIQUEID" val="1619"/>
</p:tagLst>
</file>

<file path=ppt/tags/tag294.xml><?xml version="1.0" encoding="utf-8"?>
<p:tagLst xmlns:a="http://schemas.openxmlformats.org/drawingml/2006/main" xmlns:r="http://schemas.openxmlformats.org/officeDocument/2006/relationships" xmlns:p="http://schemas.openxmlformats.org/presentationml/2006/main">
  <p:tag name="AS_UNIQUEID" val="1620"/>
</p:tagLst>
</file>

<file path=ppt/tags/tag295.xml><?xml version="1.0" encoding="utf-8"?>
<p:tagLst xmlns:a="http://schemas.openxmlformats.org/drawingml/2006/main" xmlns:r="http://schemas.openxmlformats.org/officeDocument/2006/relationships" xmlns:p="http://schemas.openxmlformats.org/presentationml/2006/main">
  <p:tag name="AS_UNIQUEID" val="1621"/>
</p:tagLst>
</file>

<file path=ppt/tags/tag296.xml><?xml version="1.0" encoding="utf-8"?>
<p:tagLst xmlns:p="http://schemas.openxmlformats.org/presentationml/2006/main">
  <p:tag name="AS_UNIQUEID" val="1565"/>
</p:tagLst>
</file>

<file path=ppt/tags/tag297.xml><?xml version="1.0" encoding="utf-8"?>
<p:tagLst xmlns:a="http://schemas.openxmlformats.org/drawingml/2006/main" xmlns:r="http://schemas.openxmlformats.org/officeDocument/2006/relationships" xmlns:p="http://schemas.openxmlformats.org/presentationml/2006/main">
  <p:tag name="AS_UNIQUEID" val="1622"/>
</p:tagLst>
</file>

<file path=ppt/tags/tag298.xml><?xml version="1.0" encoding="utf-8"?>
<p:tagLst xmlns:a="http://schemas.openxmlformats.org/drawingml/2006/main" xmlns:r="http://schemas.openxmlformats.org/officeDocument/2006/relationships" xmlns:p="http://schemas.openxmlformats.org/presentationml/2006/main">
  <p:tag name="AS_UNIQUEID" val="1623"/>
</p:tagLst>
</file>

<file path=ppt/tags/tag299.xml><?xml version="1.0" encoding="utf-8"?>
<p:tagLst xmlns:a="http://schemas.openxmlformats.org/drawingml/2006/main" xmlns:r="http://schemas.openxmlformats.org/officeDocument/2006/relationships" xmlns:p="http://schemas.openxmlformats.org/presentationml/2006/main">
  <p:tag name="AS_UNIQUEID" val="1624"/>
</p:tagLst>
</file>

<file path=ppt/tags/tag3.xml><?xml version="1.0" encoding="utf-8"?>
<p:tagLst xmlns:a="http://schemas.openxmlformats.org/drawingml/2006/main" xmlns:r="http://schemas.openxmlformats.org/officeDocument/2006/relationships" xmlns:p="http://schemas.openxmlformats.org/presentationml/2006/main">
  <p:tag name="AS_UNIQUEID" val="851"/>
</p:tagLst>
</file>

<file path=ppt/tags/tag30.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281.5,&quot;left&quot;:27.7,&quot;top&quot;:189.5,&quot;width&quot;:664.2}"/>
</p:tagLst>
</file>

<file path=ppt/tags/tag300.xml><?xml version="1.0" encoding="utf-8"?>
<p:tagLst xmlns:a="http://schemas.openxmlformats.org/drawingml/2006/main" xmlns:r="http://schemas.openxmlformats.org/officeDocument/2006/relationships" xmlns:p="http://schemas.openxmlformats.org/presentationml/2006/main">
  <p:tag name="AS_UNIQUEID" val="1625"/>
</p:tagLst>
</file>

<file path=ppt/tags/tag301.xml><?xml version="1.0" encoding="utf-8"?>
<p:tagLst xmlns:a="http://schemas.openxmlformats.org/drawingml/2006/main" xmlns:r="http://schemas.openxmlformats.org/officeDocument/2006/relationships" xmlns:p="http://schemas.openxmlformats.org/presentationml/2006/main">
  <p:tag name="AS_UNIQUEID" val="1631"/>
</p:tagLst>
</file>

<file path=ppt/tags/tag302.xml><?xml version="1.0" encoding="utf-8"?>
<p:tagLst xmlns:a="http://schemas.openxmlformats.org/drawingml/2006/main" xmlns:r="http://schemas.openxmlformats.org/officeDocument/2006/relationships" xmlns:p="http://schemas.openxmlformats.org/presentationml/2006/main">
  <p:tag name="AS_UNIQUEID" val="1632"/>
</p:tagLst>
</file>

<file path=ppt/tags/tag303.xml><?xml version="1.0" encoding="utf-8"?>
<p:tagLst xmlns:a="http://schemas.openxmlformats.org/drawingml/2006/main" xmlns:r="http://schemas.openxmlformats.org/officeDocument/2006/relationships" xmlns:p="http://schemas.openxmlformats.org/presentationml/2006/main">
  <p:tag name="AS_UNIQUEID" val="1633"/>
</p:tagLst>
</file>

<file path=ppt/tags/tag304.xml><?xml version="1.0" encoding="utf-8"?>
<p:tagLst xmlns:a="http://schemas.openxmlformats.org/drawingml/2006/main" xmlns:r="http://schemas.openxmlformats.org/officeDocument/2006/relationships" xmlns:p="http://schemas.openxmlformats.org/presentationml/2006/main">
  <p:tag name="AS_UNIQUEID" val="1634"/>
</p:tagLst>
</file>

<file path=ppt/tags/tag305.xml><?xml version="1.0" encoding="utf-8"?>
<p:tagLst xmlns:a="http://schemas.openxmlformats.org/drawingml/2006/main" xmlns:r="http://schemas.openxmlformats.org/officeDocument/2006/relationships" xmlns:p="http://schemas.openxmlformats.org/presentationml/2006/main">
  <p:tag name="AS_UNIQUEID" val="1635"/>
</p:tagLst>
</file>

<file path=ppt/tags/tag306.xml><?xml version="1.0" encoding="utf-8"?>
<p:tagLst xmlns:a="http://schemas.openxmlformats.org/drawingml/2006/main" xmlns:r="http://schemas.openxmlformats.org/officeDocument/2006/relationships" xmlns:p="http://schemas.openxmlformats.org/presentationml/2006/main">
  <p:tag name="AS_UNIQUEID" val="1627"/>
</p:tagLst>
</file>

<file path=ppt/tags/tag307.xml><?xml version="1.0" encoding="utf-8"?>
<p:tagLst xmlns:p="http://schemas.openxmlformats.org/presentationml/2006/main">
  <p:tag name="AS_UNIQUEID" val="1576"/>
</p:tagLst>
</file>

<file path=ppt/tags/tag308.xml><?xml version="1.0" encoding="utf-8"?>
<p:tagLst xmlns:a="http://schemas.openxmlformats.org/drawingml/2006/main" xmlns:r="http://schemas.openxmlformats.org/officeDocument/2006/relationships" xmlns:p="http://schemas.openxmlformats.org/presentationml/2006/main">
  <p:tag name="AS_UNIQUEID" val="1628"/>
</p:tagLst>
</file>

<file path=ppt/tags/tag309.xml><?xml version="1.0" encoding="utf-8"?>
<p:tagLst xmlns:a="http://schemas.openxmlformats.org/drawingml/2006/main" xmlns:r="http://schemas.openxmlformats.org/officeDocument/2006/relationships" xmlns:p="http://schemas.openxmlformats.org/presentationml/2006/main">
  <p:tag name="AS_UNIQUEID" val="1629"/>
</p:tagLst>
</file>

<file path=ppt/tags/tag31.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281.5,&quot;left&quot;:27.7,&quot;top&quot;:189.5,&quot;width&quot;:664.2}"/>
</p:tagLst>
</file>

<file path=ppt/tags/tag310.xml><?xml version="1.0" encoding="utf-8"?>
<p:tagLst xmlns:p="http://schemas.openxmlformats.org/presentationml/2006/main">
  <p:tag name="AS_UNIQUEID" val="1579"/>
</p:tagLst>
</file>

<file path=ppt/tags/tag311.xml><?xml version="1.0" encoding="utf-8"?>
<p:tagLst xmlns:a="http://schemas.openxmlformats.org/drawingml/2006/main" xmlns:r="http://schemas.openxmlformats.org/officeDocument/2006/relationships" xmlns:p="http://schemas.openxmlformats.org/presentationml/2006/main">
  <p:tag name="AS_UNIQUEID" val="1641"/>
</p:tagLst>
</file>

<file path=ppt/tags/tag312.xml><?xml version="1.0" encoding="utf-8"?>
<p:tagLst xmlns:a="http://schemas.openxmlformats.org/drawingml/2006/main" xmlns:r="http://schemas.openxmlformats.org/officeDocument/2006/relationships" xmlns:p="http://schemas.openxmlformats.org/presentationml/2006/main">
  <p:tag name="AS_UNIQUEID" val="1642"/>
</p:tagLst>
</file>

<file path=ppt/tags/tag313.xml><?xml version="1.0" encoding="utf-8"?>
<p:tagLst xmlns:a="http://schemas.openxmlformats.org/drawingml/2006/main" xmlns:r="http://schemas.openxmlformats.org/officeDocument/2006/relationships" xmlns:p="http://schemas.openxmlformats.org/presentationml/2006/main">
  <p:tag name="AS_UNIQUEID" val="1643"/>
</p:tagLst>
</file>

<file path=ppt/tags/tag314.xml><?xml version="1.0" encoding="utf-8"?>
<p:tagLst xmlns:a="http://schemas.openxmlformats.org/drawingml/2006/main" xmlns:r="http://schemas.openxmlformats.org/officeDocument/2006/relationships" xmlns:p="http://schemas.openxmlformats.org/presentationml/2006/main">
  <p:tag name="AS_UNIQUEID" val="1644"/>
</p:tagLst>
</file>

<file path=ppt/tags/tag315.xml><?xml version="1.0" encoding="utf-8"?>
<p:tagLst xmlns:a="http://schemas.openxmlformats.org/drawingml/2006/main" xmlns:r="http://schemas.openxmlformats.org/officeDocument/2006/relationships" xmlns:p="http://schemas.openxmlformats.org/presentationml/2006/main">
  <p:tag name="AS_UNIQUEID" val="1645"/>
</p:tagLst>
</file>

<file path=ppt/tags/tag316.xml><?xml version="1.0" encoding="utf-8"?>
<p:tagLst xmlns:a="http://schemas.openxmlformats.org/drawingml/2006/main" xmlns:r="http://schemas.openxmlformats.org/officeDocument/2006/relationships" xmlns:p="http://schemas.openxmlformats.org/presentationml/2006/main">
  <p:tag name="AS_UNIQUEID" val="1637"/>
</p:tagLst>
</file>

<file path=ppt/tags/tag317.xml><?xml version="1.0" encoding="utf-8"?>
<p:tagLst xmlns:a="http://schemas.openxmlformats.org/drawingml/2006/main" xmlns:r="http://schemas.openxmlformats.org/officeDocument/2006/relationships" xmlns:p="http://schemas.openxmlformats.org/presentationml/2006/main">
  <p:tag name="AS_UNIQUEID" val="1638"/>
</p:tagLst>
</file>

<file path=ppt/tags/tag318.xml><?xml version="1.0" encoding="utf-8"?>
<p:tagLst xmlns:a="http://schemas.openxmlformats.org/drawingml/2006/main" xmlns:r="http://schemas.openxmlformats.org/officeDocument/2006/relationships" xmlns:p="http://schemas.openxmlformats.org/presentationml/2006/main">
  <p:tag name="AS_UNIQUEID" val="1639"/>
</p:tagLst>
</file>

<file path=ppt/tags/tag319.xml><?xml version="1.0" encoding="utf-8"?>
<p:tagLst xmlns:p="http://schemas.openxmlformats.org/presentationml/2006/main">
  <p:tag name="AS_UNIQUEID" val="1588"/>
</p:tagLst>
</file>

<file path=ppt/tags/tag32.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281.5,&quot;left&quot;:27.7,&quot;top&quot;:189.5,&quot;width&quot;:664.2}"/>
</p:tagLst>
</file>

<file path=ppt/tags/tag320.xml><?xml version="1.0" encoding="utf-8"?>
<p:tagLst xmlns:a="http://schemas.openxmlformats.org/drawingml/2006/main" xmlns:r="http://schemas.openxmlformats.org/officeDocument/2006/relationships" xmlns:p="http://schemas.openxmlformats.org/presentationml/2006/main">
  <p:tag name="AS_UNIQUEID" val="1651"/>
</p:tagLst>
</file>

<file path=ppt/tags/tag321.xml><?xml version="1.0" encoding="utf-8"?>
<p:tagLst xmlns:p="http://schemas.openxmlformats.org/presentationml/2006/main">
  <p:tag name="AS_UNIQUEID" val="1590"/>
</p:tagLst>
</file>

<file path=ppt/tags/tag322.xml><?xml version="1.0" encoding="utf-8"?>
<p:tagLst xmlns:a="http://schemas.openxmlformats.org/drawingml/2006/main" xmlns:r="http://schemas.openxmlformats.org/officeDocument/2006/relationships" xmlns:p="http://schemas.openxmlformats.org/presentationml/2006/main">
  <p:tag name="AS_UNIQUEID" val="1652"/>
</p:tagLst>
</file>

<file path=ppt/tags/tag323.xml><?xml version="1.0" encoding="utf-8"?>
<p:tagLst xmlns:p="http://schemas.openxmlformats.org/presentationml/2006/main">
  <p:tag name="AS_UNIQUEID" val="1592"/>
</p:tagLst>
</file>

<file path=ppt/tags/tag324.xml><?xml version="1.0" encoding="utf-8"?>
<p:tagLst xmlns:a="http://schemas.openxmlformats.org/drawingml/2006/main" xmlns:r="http://schemas.openxmlformats.org/officeDocument/2006/relationships" xmlns:p="http://schemas.openxmlformats.org/presentationml/2006/main">
  <p:tag name="AS_UNIQUEID" val="1653"/>
</p:tagLst>
</file>

<file path=ppt/tags/tag325.xml><?xml version="1.0" encoding="utf-8"?>
<p:tagLst xmlns:a="http://schemas.openxmlformats.org/drawingml/2006/main" xmlns:r="http://schemas.openxmlformats.org/officeDocument/2006/relationships" xmlns:p="http://schemas.openxmlformats.org/presentationml/2006/main">
  <p:tag name="AS_UNIQUEID" val="1654"/>
</p:tagLst>
</file>

<file path=ppt/tags/tag326.xml><?xml version="1.0" encoding="utf-8"?>
<p:tagLst xmlns:a="http://schemas.openxmlformats.org/drawingml/2006/main" xmlns:r="http://schemas.openxmlformats.org/officeDocument/2006/relationships" xmlns:p="http://schemas.openxmlformats.org/presentationml/2006/main">
  <p:tag name="AS_UNIQUEID" val="1655"/>
</p:tagLst>
</file>

<file path=ppt/tags/tag327.xml><?xml version="1.0" encoding="utf-8"?>
<p:tagLst xmlns:a="http://schemas.openxmlformats.org/drawingml/2006/main" xmlns:r="http://schemas.openxmlformats.org/officeDocument/2006/relationships" xmlns:p="http://schemas.openxmlformats.org/presentationml/2006/main">
  <p:tag name="AS_UNIQUEID" val="1656"/>
</p:tagLst>
</file>

<file path=ppt/tags/tag328.xml><?xml version="1.0" encoding="utf-8"?>
<p:tagLst xmlns:a="http://schemas.openxmlformats.org/drawingml/2006/main" xmlns:r="http://schemas.openxmlformats.org/officeDocument/2006/relationships" xmlns:p="http://schemas.openxmlformats.org/presentationml/2006/main">
  <p:tag name="AS_UNIQUEID" val="1647"/>
</p:tagLst>
</file>

<file path=ppt/tags/tag329.xml><?xml version="1.0" encoding="utf-8"?>
<p:tagLst xmlns:a="http://schemas.openxmlformats.org/drawingml/2006/main" xmlns:r="http://schemas.openxmlformats.org/officeDocument/2006/relationships" xmlns:p="http://schemas.openxmlformats.org/presentationml/2006/main">
  <p:tag name="AS_UNIQUEID" val="1648"/>
</p:tagLst>
</file>

<file path=ppt/tags/tag33.xml><?xml version="1.0" encoding="utf-8"?>
<p:tagLst xmlns:a="http://schemas.openxmlformats.org/drawingml/2006/main" xmlns:r="http://schemas.openxmlformats.org/officeDocument/2006/relationships" xmlns:p="http://schemas.openxmlformats.org/presentationml/2006/main">
  <p:tag name="AS_UNIQUEID" val="1308"/>
  <p:tag name="KSO_WM_DIAGRAM_VIRTUALLY_FRAME" val="{&quot;height&quot;:281.5,&quot;left&quot;:27.7,&quot;top&quot;:189.5,&quot;width&quot;:664.2}"/>
</p:tagLst>
</file>

<file path=ppt/tags/tag330.xml><?xml version="1.0" encoding="utf-8"?>
<p:tagLst xmlns:a="http://schemas.openxmlformats.org/drawingml/2006/main" xmlns:r="http://schemas.openxmlformats.org/officeDocument/2006/relationships" xmlns:p="http://schemas.openxmlformats.org/presentationml/2006/main">
  <p:tag name="AS_UNIQUEID" val="1649"/>
</p:tagLst>
</file>

<file path=ppt/tags/tag331.xml><?xml version="1.0" encoding="utf-8"?>
<p:tagLst xmlns:a="http://schemas.openxmlformats.org/drawingml/2006/main" xmlns:r="http://schemas.openxmlformats.org/officeDocument/2006/relationships" xmlns:p="http://schemas.openxmlformats.org/presentationml/2006/main">
  <p:tag name="AS_UNIQUEID" val="1662"/>
</p:tagLst>
</file>

<file path=ppt/tags/tag332.xml><?xml version="1.0" encoding="utf-8"?>
<p:tagLst xmlns:a="http://schemas.openxmlformats.org/drawingml/2006/main" xmlns:r="http://schemas.openxmlformats.org/officeDocument/2006/relationships" xmlns:p="http://schemas.openxmlformats.org/presentationml/2006/main">
  <p:tag name="AS_UNIQUEID" val="1663"/>
</p:tagLst>
</file>

<file path=ppt/tags/tag333.xml><?xml version="1.0" encoding="utf-8"?>
<p:tagLst xmlns:a="http://schemas.openxmlformats.org/drawingml/2006/main" xmlns:r="http://schemas.openxmlformats.org/officeDocument/2006/relationships" xmlns:p="http://schemas.openxmlformats.org/presentationml/2006/main">
  <p:tag name="AS_UNIQUEID" val="1664"/>
</p:tagLst>
</file>

<file path=ppt/tags/tag334.xml><?xml version="1.0" encoding="utf-8"?>
<p:tagLst xmlns:a="http://schemas.openxmlformats.org/drawingml/2006/main" xmlns:r="http://schemas.openxmlformats.org/officeDocument/2006/relationships" xmlns:p="http://schemas.openxmlformats.org/presentationml/2006/main">
  <p:tag name="AS_UNIQUEID" val="1665"/>
</p:tagLst>
</file>

<file path=ppt/tags/tag335.xml><?xml version="1.0" encoding="utf-8"?>
<p:tagLst xmlns:a="http://schemas.openxmlformats.org/drawingml/2006/main" xmlns:r="http://schemas.openxmlformats.org/officeDocument/2006/relationships" xmlns:p="http://schemas.openxmlformats.org/presentationml/2006/main">
  <p:tag name="AS_UNIQUEID" val="1666"/>
</p:tagLst>
</file>

<file path=ppt/tags/tag336.xml><?xml version="1.0" encoding="utf-8"?>
<p:tagLst xmlns:a="http://schemas.openxmlformats.org/drawingml/2006/main" xmlns:r="http://schemas.openxmlformats.org/officeDocument/2006/relationships" xmlns:p="http://schemas.openxmlformats.org/presentationml/2006/main">
  <p:tag name="AS_UNIQUEID" val="1667"/>
</p:tagLst>
</file>

<file path=ppt/tags/tag337.xml><?xml version="1.0" encoding="utf-8"?>
<p:tagLst xmlns:a="http://schemas.openxmlformats.org/drawingml/2006/main" xmlns:r="http://schemas.openxmlformats.org/officeDocument/2006/relationships" xmlns:p="http://schemas.openxmlformats.org/presentationml/2006/main">
  <p:tag name="AS_UNIQUEID" val="1658"/>
</p:tagLst>
</file>

<file path=ppt/tags/tag338.xml><?xml version="1.0" encoding="utf-8"?>
<p:tagLst xmlns:a="http://schemas.openxmlformats.org/drawingml/2006/main" xmlns:r="http://schemas.openxmlformats.org/officeDocument/2006/relationships" xmlns:p="http://schemas.openxmlformats.org/presentationml/2006/main">
  <p:tag name="AS_UNIQUEID" val="1659"/>
</p:tagLst>
</file>

<file path=ppt/tags/tag339.xml><?xml version="1.0" encoding="utf-8"?>
<p:tagLst xmlns:a="http://schemas.openxmlformats.org/drawingml/2006/main" xmlns:r="http://schemas.openxmlformats.org/officeDocument/2006/relationships" xmlns:p="http://schemas.openxmlformats.org/presentationml/2006/main">
  <p:tag name="AS_UNIQUEID" val="1660"/>
</p:tagLst>
</file>

<file path=ppt/tags/tag34.xml><?xml version="1.0" encoding="utf-8"?>
<p:tagLst xmlns:a="http://schemas.openxmlformats.org/drawingml/2006/main" xmlns:r="http://schemas.openxmlformats.org/officeDocument/2006/relationships" xmlns:p="http://schemas.openxmlformats.org/presentationml/2006/main">
  <p:tag name="AS_UNIQUEID" val="1312"/>
</p:tagLst>
</file>

<file path=ppt/tags/tag340.xml><?xml version="1.0" encoding="utf-8"?>
<p:tagLst xmlns:a="http://schemas.openxmlformats.org/drawingml/2006/main" xmlns:r="http://schemas.openxmlformats.org/officeDocument/2006/relationships" xmlns:p="http://schemas.openxmlformats.org/presentationml/2006/main">
  <p:tag name="AS_UNIQUEID" val="1673"/>
</p:tagLst>
</file>

<file path=ppt/tags/tag341.xml><?xml version="1.0" encoding="utf-8"?>
<p:tagLst xmlns:a="http://schemas.openxmlformats.org/drawingml/2006/main" xmlns:r="http://schemas.openxmlformats.org/officeDocument/2006/relationships" xmlns:p="http://schemas.openxmlformats.org/presentationml/2006/main">
  <p:tag name="AS_UNIQUEID" val="1674"/>
</p:tagLst>
</file>

<file path=ppt/tags/tag342.xml><?xml version="1.0" encoding="utf-8"?>
<p:tagLst xmlns:a="http://schemas.openxmlformats.org/drawingml/2006/main" xmlns:r="http://schemas.openxmlformats.org/officeDocument/2006/relationships" xmlns:p="http://schemas.openxmlformats.org/presentationml/2006/main">
  <p:tag name="AS_UNIQUEID" val="1675"/>
</p:tagLst>
</file>

<file path=ppt/tags/tag343.xml><?xml version="1.0" encoding="utf-8"?>
<p:tagLst xmlns:a="http://schemas.openxmlformats.org/drawingml/2006/main" xmlns:r="http://schemas.openxmlformats.org/officeDocument/2006/relationships" xmlns:p="http://schemas.openxmlformats.org/presentationml/2006/main">
  <p:tag name="AS_UNIQUEID" val="1676"/>
</p:tagLst>
</file>

<file path=ppt/tags/tag344.xml><?xml version="1.0" encoding="utf-8"?>
<p:tagLst xmlns:a="http://schemas.openxmlformats.org/drawingml/2006/main" xmlns:r="http://schemas.openxmlformats.org/officeDocument/2006/relationships" xmlns:p="http://schemas.openxmlformats.org/presentationml/2006/main">
  <p:tag name="AS_UNIQUEID" val="1677"/>
</p:tagLst>
</file>

<file path=ppt/tags/tag345.xml><?xml version="1.0" encoding="utf-8"?>
<p:tagLst xmlns:a="http://schemas.openxmlformats.org/drawingml/2006/main" xmlns:r="http://schemas.openxmlformats.org/officeDocument/2006/relationships" xmlns:p="http://schemas.openxmlformats.org/presentationml/2006/main">
  <p:tag name="AS_UNIQUEID" val="1678"/>
</p:tagLst>
</file>

<file path=ppt/tags/tag346.xml><?xml version="1.0" encoding="utf-8"?>
<p:tagLst xmlns:a="http://schemas.openxmlformats.org/drawingml/2006/main" xmlns:r="http://schemas.openxmlformats.org/officeDocument/2006/relationships" xmlns:p="http://schemas.openxmlformats.org/presentationml/2006/main">
  <p:tag name="AS_UNIQUEID" val="1679"/>
</p:tagLst>
</file>

<file path=ppt/tags/tag347.xml><?xml version="1.0" encoding="utf-8"?>
<p:tagLst xmlns:a="http://schemas.openxmlformats.org/drawingml/2006/main" xmlns:r="http://schemas.openxmlformats.org/officeDocument/2006/relationships" xmlns:p="http://schemas.openxmlformats.org/presentationml/2006/main">
  <p:tag name="AS_UNIQUEID" val="1669"/>
</p:tagLst>
</file>

<file path=ppt/tags/tag348.xml><?xml version="1.0" encoding="utf-8"?>
<p:tagLst xmlns:a="http://schemas.openxmlformats.org/drawingml/2006/main" xmlns:r="http://schemas.openxmlformats.org/officeDocument/2006/relationships" xmlns:p="http://schemas.openxmlformats.org/presentationml/2006/main">
  <p:tag name="AS_UNIQUEID" val="1670"/>
</p:tagLst>
</file>

<file path=ppt/tags/tag349.xml><?xml version="1.0" encoding="utf-8"?>
<p:tagLst xmlns:a="http://schemas.openxmlformats.org/drawingml/2006/main" xmlns:r="http://schemas.openxmlformats.org/officeDocument/2006/relationships" xmlns:p="http://schemas.openxmlformats.org/presentationml/2006/main">
  <p:tag name="AS_UNIQUEID" val="1671"/>
</p:tagLst>
</file>

<file path=ppt/tags/tag35.xml><?xml version="1.0" encoding="utf-8"?>
<p:tagLst xmlns:a="http://schemas.openxmlformats.org/drawingml/2006/main" xmlns:r="http://schemas.openxmlformats.org/officeDocument/2006/relationships" xmlns:p="http://schemas.openxmlformats.org/presentationml/2006/main">
  <p:tag name="AS_UNIQUEID" val="1316"/>
  <p:tag name="KSO_WM_DIAGRAM_VIRTUALLY_FRAME" val="{&quot;height&quot;:281.5,&quot;left&quot;:27.7,&quot;top&quot;:189.5,&quot;width&quot;:664.2}"/>
</p:tagLst>
</file>

<file path=ppt/tags/tag350.xml><?xml version="1.0" encoding="utf-8"?>
<p:tagLst xmlns:a="http://schemas.openxmlformats.org/drawingml/2006/main" xmlns:r="http://schemas.openxmlformats.org/officeDocument/2006/relationships" xmlns:p="http://schemas.openxmlformats.org/presentationml/2006/main">
  <p:tag name="AS_UNIQUEID" val="1685"/>
</p:tagLst>
</file>

<file path=ppt/tags/tag351.xml><?xml version="1.0" encoding="utf-8"?>
<p:tagLst xmlns:a="http://schemas.openxmlformats.org/drawingml/2006/main" xmlns:r="http://schemas.openxmlformats.org/officeDocument/2006/relationships" xmlns:p="http://schemas.openxmlformats.org/presentationml/2006/main">
  <p:tag name="AS_UNIQUEID" val="1686"/>
</p:tagLst>
</file>

<file path=ppt/tags/tag352.xml><?xml version="1.0" encoding="utf-8"?>
<p:tagLst xmlns:a="http://schemas.openxmlformats.org/drawingml/2006/main" xmlns:r="http://schemas.openxmlformats.org/officeDocument/2006/relationships" xmlns:p="http://schemas.openxmlformats.org/presentationml/2006/main">
  <p:tag name="AS_UNIQUEID" val="1687"/>
</p:tagLst>
</file>

<file path=ppt/tags/tag353.xml><?xml version="1.0" encoding="utf-8"?>
<p:tagLst xmlns:a="http://schemas.openxmlformats.org/drawingml/2006/main" xmlns:r="http://schemas.openxmlformats.org/officeDocument/2006/relationships" xmlns:p="http://schemas.openxmlformats.org/presentationml/2006/main">
  <p:tag name="AS_UNIQUEID" val="1689"/>
</p:tagLst>
</file>

<file path=ppt/tags/tag354.xml><?xml version="1.0" encoding="utf-8"?>
<p:tagLst xmlns:a="http://schemas.openxmlformats.org/drawingml/2006/main" xmlns:r="http://schemas.openxmlformats.org/officeDocument/2006/relationships" xmlns:p="http://schemas.openxmlformats.org/presentationml/2006/main">
  <p:tag name="AS_UNIQUEID" val="1690"/>
</p:tagLst>
</file>

<file path=ppt/tags/tag355.xml><?xml version="1.0" encoding="utf-8"?>
<p:tagLst xmlns:a="http://schemas.openxmlformats.org/drawingml/2006/main" xmlns:r="http://schemas.openxmlformats.org/officeDocument/2006/relationships" xmlns:p="http://schemas.openxmlformats.org/presentationml/2006/main">
  <p:tag name="AS_UNIQUEID" val="1691"/>
</p:tagLst>
</file>

<file path=ppt/tags/tag356.xml><?xml version="1.0" encoding="utf-8"?>
<p:tagLst xmlns:a="http://schemas.openxmlformats.org/drawingml/2006/main" xmlns:r="http://schemas.openxmlformats.org/officeDocument/2006/relationships" xmlns:p="http://schemas.openxmlformats.org/presentationml/2006/main">
  <p:tag name="AS_UNIQUEID" val="1692"/>
</p:tagLst>
</file>

<file path=ppt/tags/tag357.xml><?xml version="1.0" encoding="utf-8"?>
<p:tagLst xmlns:a="http://schemas.openxmlformats.org/drawingml/2006/main" xmlns:r="http://schemas.openxmlformats.org/officeDocument/2006/relationships" xmlns:p="http://schemas.openxmlformats.org/presentationml/2006/main">
  <p:tag name="AS_UNIQUEID" val="1694"/>
</p:tagLst>
</file>

<file path=ppt/tags/tag358.xml><?xml version="1.0" encoding="utf-8"?>
<p:tagLst xmlns:a="http://schemas.openxmlformats.org/drawingml/2006/main" xmlns:r="http://schemas.openxmlformats.org/officeDocument/2006/relationships" xmlns:p="http://schemas.openxmlformats.org/presentationml/2006/main">
  <p:tag name="AS_UNIQUEID" val="1681"/>
</p:tagLst>
</file>

<file path=ppt/tags/tag359.xml><?xml version="1.0" encoding="utf-8"?>
<p:tagLst xmlns:a="http://schemas.openxmlformats.org/drawingml/2006/main" xmlns:r="http://schemas.openxmlformats.org/officeDocument/2006/relationships" xmlns:p="http://schemas.openxmlformats.org/presentationml/2006/main">
  <p:tag name="AS_UNIQUEID" val="1682"/>
</p:tagLst>
</file>

<file path=ppt/tags/tag36.xml><?xml version="1.0" encoding="utf-8"?>
<p:tagLst xmlns:a="http://schemas.openxmlformats.org/drawingml/2006/main" xmlns:r="http://schemas.openxmlformats.org/officeDocument/2006/relationships" xmlns:p="http://schemas.openxmlformats.org/presentationml/2006/main">
  <p:tag name="AS_UNIQUEID" val="1320"/>
  <p:tag name="KSO_WM_DIAGRAM_VIRTUALLY_FRAME" val="{&quot;height&quot;:281.5,&quot;left&quot;:27.7,&quot;top&quot;:189.5,&quot;width&quot;:664.2}"/>
</p:tagLst>
</file>

<file path=ppt/tags/tag360.xml><?xml version="1.0" encoding="utf-8"?>
<p:tagLst xmlns:a="http://schemas.openxmlformats.org/drawingml/2006/main" xmlns:r="http://schemas.openxmlformats.org/officeDocument/2006/relationships" xmlns:p="http://schemas.openxmlformats.org/presentationml/2006/main">
  <p:tag name="AS_UNIQUEID" val="1683"/>
</p:tagLst>
</file>

<file path=ppt/tags/tag361.xml><?xml version="1.0" encoding="utf-8"?>
<p:tagLst xmlns:a="http://schemas.openxmlformats.org/drawingml/2006/main" xmlns:r="http://schemas.openxmlformats.org/officeDocument/2006/relationships" xmlns:p="http://schemas.openxmlformats.org/presentationml/2006/main">
  <p:tag name="AS_UNIQUEID" val="1696"/>
</p:tagLst>
</file>

<file path=ppt/tags/tag362.xml><?xml version="1.0" encoding="utf-8"?>
<p:tagLst xmlns:a="http://schemas.openxmlformats.org/drawingml/2006/main" xmlns:r="http://schemas.openxmlformats.org/officeDocument/2006/relationships" xmlns:p="http://schemas.openxmlformats.org/presentationml/2006/main">
  <p:tag name="AS_UNIQUEID" val="1697"/>
</p:tagLst>
</file>

<file path=ppt/tags/tag363.xml><?xml version="1.0" encoding="utf-8"?>
<p:tagLst xmlns:a="http://schemas.openxmlformats.org/drawingml/2006/main" xmlns:r="http://schemas.openxmlformats.org/officeDocument/2006/relationships" xmlns:p="http://schemas.openxmlformats.org/presentationml/2006/main">
  <p:tag name="AS_UNIQUEID" val="1698"/>
</p:tagLst>
</file>

<file path=ppt/tags/tag364.xml><?xml version="1.0" encoding="utf-8"?>
<p:tagLst xmlns:a="http://schemas.openxmlformats.org/drawingml/2006/main" xmlns:r="http://schemas.openxmlformats.org/officeDocument/2006/relationships" xmlns:p="http://schemas.openxmlformats.org/presentationml/2006/main">
  <p:tag name="AS_UNIQUEID" val="1699"/>
</p:tagLst>
</file>

<file path=ppt/tags/tag365.xml><?xml version="1.0" encoding="utf-8"?>
<p:tagLst xmlns:a="http://schemas.openxmlformats.org/drawingml/2006/main" xmlns:r="http://schemas.openxmlformats.org/officeDocument/2006/relationships" xmlns:p="http://schemas.openxmlformats.org/presentationml/2006/main">
  <p:tag name="AS_UNIQUEID" val="1700"/>
</p:tagLst>
</file>

<file path=ppt/tags/tag366.xml><?xml version="1.0" encoding="utf-8"?>
<p:tagLst xmlns:a="http://schemas.openxmlformats.org/drawingml/2006/main" xmlns:r="http://schemas.openxmlformats.org/officeDocument/2006/relationships" xmlns:p="http://schemas.openxmlformats.org/presentationml/2006/main">
  <p:tag name="AS_UNIQUEID" val="1701"/>
</p:tagLst>
</file>

<file path=ppt/tags/tag367.xml><?xml version="1.0" encoding="utf-8"?>
<p:tagLst xmlns:a="http://schemas.openxmlformats.org/drawingml/2006/main" xmlns:r="http://schemas.openxmlformats.org/officeDocument/2006/relationships" xmlns:p="http://schemas.openxmlformats.org/presentationml/2006/main">
  <p:tag name="AS_UNIQUEID" val="1702"/>
</p:tagLst>
</file>

<file path=ppt/tags/tag368.xml><?xml version="1.0" encoding="utf-8"?>
<p:tagLst xmlns:a="http://schemas.openxmlformats.org/drawingml/2006/main" xmlns:r="http://schemas.openxmlformats.org/officeDocument/2006/relationships" xmlns:p="http://schemas.openxmlformats.org/presentationml/2006/main">
  <p:tag name="AS_UNIQUEID" val="1703"/>
</p:tagLst>
</file>

<file path=ppt/tags/tag369.xml><?xml version="1.0" encoding="utf-8"?>
<p:tagLst xmlns:a="http://schemas.openxmlformats.org/drawingml/2006/main" xmlns:r="http://schemas.openxmlformats.org/officeDocument/2006/relationships" xmlns:p="http://schemas.openxmlformats.org/presentationml/2006/main">
  <p:tag name="AS_UNIQUEID" val="1704"/>
</p:tagLst>
</file>

<file path=ppt/tags/tag37.xml><?xml version="1.0" encoding="utf-8"?>
<p:tagLst xmlns:a="http://schemas.openxmlformats.org/drawingml/2006/main" xmlns:r="http://schemas.openxmlformats.org/officeDocument/2006/relationships" xmlns:p="http://schemas.openxmlformats.org/presentationml/2006/main">
  <p:tag name="AS_UNIQUEID" val="1324"/>
  <p:tag name="KSO_WM_DIAGRAM_VIRTUALLY_FRAME" val="{&quot;height&quot;:281.5,&quot;left&quot;:27.7,&quot;top&quot;:189.5,&quot;width&quot;:664.2}"/>
</p:tagLst>
</file>

<file path=ppt/tags/tag370.xml><?xml version="1.0" encoding="utf-8"?>
<p:tagLst xmlns:a="http://schemas.openxmlformats.org/drawingml/2006/main" xmlns:r="http://schemas.openxmlformats.org/officeDocument/2006/relationships" xmlns:p="http://schemas.openxmlformats.org/presentationml/2006/main">
  <p:tag name="AS_UNIQUEID" val="1705"/>
</p:tagLst>
</file>

<file path=ppt/tags/tag371.xml><?xml version="1.0" encoding="utf-8"?>
<p:tagLst xmlns:a="http://schemas.openxmlformats.org/drawingml/2006/main" xmlns:r="http://schemas.openxmlformats.org/officeDocument/2006/relationships" xmlns:p="http://schemas.openxmlformats.org/presentationml/2006/main">
  <p:tag name="AS_UNIQUEID" val="1706"/>
</p:tagLst>
</file>

<file path=ppt/tags/tag372.xml><?xml version="1.0" encoding="utf-8"?>
<p:tagLst xmlns:a="http://schemas.openxmlformats.org/drawingml/2006/main" xmlns:r="http://schemas.openxmlformats.org/officeDocument/2006/relationships" xmlns:p="http://schemas.openxmlformats.org/presentationml/2006/main">
  <p:tag name="AS_UNIQUEID" val="1707"/>
</p:tagLst>
</file>

<file path=ppt/tags/tag373.xml><?xml version="1.0" encoding="utf-8"?>
<p:tagLst xmlns:a="http://schemas.openxmlformats.org/drawingml/2006/main" xmlns:r="http://schemas.openxmlformats.org/officeDocument/2006/relationships" xmlns:p="http://schemas.openxmlformats.org/presentationml/2006/main">
  <p:tag name="AS_UNIQUEID" val="1708"/>
</p:tagLst>
</file>

<file path=ppt/tags/tag374.xml><?xml version="1.0" encoding="utf-8"?>
<p:tagLst xmlns:a="http://schemas.openxmlformats.org/drawingml/2006/main" xmlns:r="http://schemas.openxmlformats.org/officeDocument/2006/relationships" xmlns:p="http://schemas.openxmlformats.org/presentationml/2006/main">
  <p:tag name="AS_UNIQUEID" val="1709"/>
</p:tagLst>
</file>

<file path=ppt/tags/tag375.xml><?xml version="1.0" encoding="utf-8"?>
<p:tagLst xmlns:a="http://schemas.openxmlformats.org/drawingml/2006/main" xmlns:r="http://schemas.openxmlformats.org/officeDocument/2006/relationships" xmlns:p="http://schemas.openxmlformats.org/presentationml/2006/main">
  <p:tag name="AS_UNIQUEID" val="1710"/>
</p:tagLst>
</file>

<file path=ppt/tags/tag376.xml><?xml version="1.0" encoding="utf-8"?>
<p:tagLst xmlns:a="http://schemas.openxmlformats.org/drawingml/2006/main" xmlns:r="http://schemas.openxmlformats.org/officeDocument/2006/relationships" xmlns:p="http://schemas.openxmlformats.org/presentationml/2006/main">
  <p:tag name="AS_UNIQUEID" val="1711"/>
</p:tagLst>
</file>

<file path=ppt/tags/tag377.xml><?xml version="1.0" encoding="utf-8"?>
<p:tagLst xmlns:a="http://schemas.openxmlformats.org/drawingml/2006/main" xmlns:r="http://schemas.openxmlformats.org/officeDocument/2006/relationships" xmlns:p="http://schemas.openxmlformats.org/presentationml/2006/main">
  <p:tag name="AS_UNIQUEID" val="1712"/>
</p:tagLst>
</file>

<file path=ppt/tags/tag378.xml><?xml version="1.0" encoding="utf-8"?>
<p:tagLst xmlns:a="http://schemas.openxmlformats.org/drawingml/2006/main" xmlns:r="http://schemas.openxmlformats.org/officeDocument/2006/relationships" xmlns:p="http://schemas.openxmlformats.org/presentationml/2006/main">
  <p:tag name="AS_UNIQUEID" val="1713"/>
</p:tagLst>
</file>

<file path=ppt/tags/tag379.xml><?xml version="1.0" encoding="utf-8"?>
<p:tagLst xmlns:a="http://schemas.openxmlformats.org/drawingml/2006/main" xmlns:r="http://schemas.openxmlformats.org/officeDocument/2006/relationships" xmlns:p="http://schemas.openxmlformats.org/presentationml/2006/main">
  <p:tag name="AS_UNIQUEID" val="1714"/>
</p:tagLst>
</file>

<file path=ppt/tags/tag38.xml><?xml version="1.0" encoding="utf-8"?>
<p:tagLst xmlns:a="http://schemas.openxmlformats.org/drawingml/2006/main" xmlns:r="http://schemas.openxmlformats.org/officeDocument/2006/relationships" xmlns:p="http://schemas.openxmlformats.org/presentationml/2006/main">
  <p:tag name="AS_UNIQUEID" val="1328"/>
</p:tagLst>
</file>

<file path=ppt/tags/tag380.xml><?xml version="1.0" encoding="utf-8"?>
<p:tagLst xmlns:a="http://schemas.openxmlformats.org/drawingml/2006/main" xmlns:r="http://schemas.openxmlformats.org/officeDocument/2006/relationships" xmlns:p="http://schemas.openxmlformats.org/presentationml/2006/main">
  <p:tag name="AS_UNIQUEID" val="1715"/>
</p:tagLst>
</file>

<file path=ppt/tags/tag381.xml><?xml version="1.0" encoding="utf-8"?>
<p:tagLst xmlns:a="http://schemas.openxmlformats.org/drawingml/2006/main" xmlns:r="http://schemas.openxmlformats.org/officeDocument/2006/relationships" xmlns:p="http://schemas.openxmlformats.org/presentationml/2006/main">
  <p:tag name="AS_UNIQUEID" val="1716"/>
</p:tagLst>
</file>

<file path=ppt/tags/tag382.xml><?xml version="1.0" encoding="utf-8"?>
<p:tagLst xmlns:a="http://schemas.openxmlformats.org/drawingml/2006/main" xmlns:r="http://schemas.openxmlformats.org/officeDocument/2006/relationships" xmlns:p="http://schemas.openxmlformats.org/presentationml/2006/main">
  <p:tag name="AS_UNIQUEID" val="1243"/>
</p:tagLst>
</file>

<file path=ppt/tags/tag383.xml><?xml version="1.0" encoding="utf-8"?>
<p:tagLst xmlns:a="http://schemas.openxmlformats.org/drawingml/2006/main" xmlns:r="http://schemas.openxmlformats.org/officeDocument/2006/relationships" xmlns:p="http://schemas.openxmlformats.org/presentationml/2006/main">
  <p:tag name="AS_UNIQUEID" val="690"/>
</p:tagLst>
</file>

<file path=ppt/tags/tag384.xml><?xml version="1.0" encoding="utf-8"?>
<p:tagLst xmlns:a="http://schemas.openxmlformats.org/drawingml/2006/main" xmlns:r="http://schemas.openxmlformats.org/officeDocument/2006/relationships" xmlns:p="http://schemas.openxmlformats.org/presentationml/2006/main">
  <p:tag name="AS_UNIQUEID" val="691"/>
</p:tagLst>
</file>

<file path=ppt/tags/tag385.xml><?xml version="1.0" encoding="utf-8"?>
<p:tagLst xmlns:a="http://schemas.openxmlformats.org/drawingml/2006/main" xmlns:r="http://schemas.openxmlformats.org/officeDocument/2006/relationships" xmlns:p="http://schemas.openxmlformats.org/presentationml/2006/main">
  <p:tag name="AS_UNIQUEID" val="692"/>
</p:tagLst>
</file>

<file path=ppt/tags/tag386.xml><?xml version="1.0" encoding="utf-8"?>
<p:tagLst xmlns:a="http://schemas.openxmlformats.org/drawingml/2006/main" xmlns:r="http://schemas.openxmlformats.org/officeDocument/2006/relationships" xmlns:p="http://schemas.openxmlformats.org/presentationml/2006/main">
  <p:tag name="AS_UNIQUEID" val="693"/>
</p:tagLst>
</file>

<file path=ppt/tags/tag387.xml><?xml version="1.0" encoding="utf-8"?>
<p:tagLst xmlns:a="http://schemas.openxmlformats.org/drawingml/2006/main" xmlns:r="http://schemas.openxmlformats.org/officeDocument/2006/relationships" xmlns:p="http://schemas.openxmlformats.org/presentationml/2006/main">
  <p:tag name="AS_UNIQUEID" val="696"/>
</p:tagLst>
</file>

<file path=ppt/tags/tag388.xml><?xml version="1.0" encoding="utf-8"?>
<p:tagLst xmlns:a="http://schemas.openxmlformats.org/drawingml/2006/main" xmlns:r="http://schemas.openxmlformats.org/officeDocument/2006/relationships" xmlns:p="http://schemas.openxmlformats.org/presentationml/2006/main">
  <p:tag name="AS_UNIQUEID" val="697"/>
</p:tagLst>
</file>

<file path=ppt/tags/tag389.xml><?xml version="1.0" encoding="utf-8"?>
<p:tagLst xmlns:a="http://schemas.openxmlformats.org/drawingml/2006/main" xmlns:r="http://schemas.openxmlformats.org/officeDocument/2006/relationships" xmlns:p="http://schemas.openxmlformats.org/presentationml/2006/main">
  <p:tag name="AS_UNIQUEID" val="698"/>
</p:tagLst>
</file>

<file path=ppt/tags/tag39.xml><?xml version="1.0" encoding="utf-8"?>
<p:tagLst xmlns:a="http://schemas.openxmlformats.org/drawingml/2006/main" xmlns:r="http://schemas.openxmlformats.org/officeDocument/2006/relationships" xmlns:p="http://schemas.openxmlformats.org/presentationml/2006/main">
  <p:tag name="AS_UNIQUEID" val="1325"/>
  <p:tag name="KSO_WM_DIAGRAM_VIRTUALLY_FRAME" val="{&quot;height&quot;:281.5,&quot;left&quot;:27.7,&quot;top&quot;:189.5,&quot;width&quot;:664.2}"/>
</p:tagLst>
</file>

<file path=ppt/tags/tag390.xml><?xml version="1.0" encoding="utf-8"?>
<p:tagLst xmlns:a="http://schemas.openxmlformats.org/drawingml/2006/main" xmlns:r="http://schemas.openxmlformats.org/officeDocument/2006/relationships" xmlns:p="http://schemas.openxmlformats.org/presentationml/2006/main">
  <p:tag name="AS_UNIQUEID" val="699"/>
</p:tagLst>
</file>

<file path=ppt/tags/tag391.xml><?xml version="1.0" encoding="utf-8"?>
<p:tagLst xmlns:a="http://schemas.openxmlformats.org/drawingml/2006/main" xmlns:r="http://schemas.openxmlformats.org/officeDocument/2006/relationships" xmlns:p="http://schemas.openxmlformats.org/presentationml/2006/main">
  <p:tag name="AS_UNIQUEID" val="700"/>
</p:tagLst>
</file>

<file path=ppt/tags/tag392.xml><?xml version="1.0" encoding="utf-8"?>
<p:tagLst xmlns:a="http://schemas.openxmlformats.org/drawingml/2006/main" xmlns:r="http://schemas.openxmlformats.org/officeDocument/2006/relationships" xmlns:p="http://schemas.openxmlformats.org/presentationml/2006/main">
  <p:tag name="AS_UNIQUEID" val="701"/>
</p:tagLst>
</file>

<file path=ppt/tags/tag393.xml><?xml version="1.0" encoding="utf-8"?>
<p:tagLst xmlns:a="http://schemas.openxmlformats.org/drawingml/2006/main" xmlns:r="http://schemas.openxmlformats.org/officeDocument/2006/relationships" xmlns:p="http://schemas.openxmlformats.org/presentationml/2006/main">
  <p:tag name="AS_UNIQUEID" val="702"/>
</p:tagLst>
</file>

<file path=ppt/tags/tag394.xml><?xml version="1.0" encoding="utf-8"?>
<p:tagLst xmlns:a="http://schemas.openxmlformats.org/drawingml/2006/main" xmlns:r="http://schemas.openxmlformats.org/officeDocument/2006/relationships" xmlns:p="http://schemas.openxmlformats.org/presentationml/2006/main">
  <p:tag name="AS_UNIQUEID" val="703"/>
</p:tagLst>
</file>

<file path=ppt/tags/tag395.xml><?xml version="1.0" encoding="utf-8"?>
<p:tagLst xmlns:a="http://schemas.openxmlformats.org/drawingml/2006/main" xmlns:r="http://schemas.openxmlformats.org/officeDocument/2006/relationships" xmlns:p="http://schemas.openxmlformats.org/presentationml/2006/main">
  <p:tag name="AS_UNIQUEID" val="704"/>
</p:tagLst>
</file>

<file path=ppt/tags/tag396.xml><?xml version="1.0" encoding="utf-8"?>
<p:tagLst xmlns:a="http://schemas.openxmlformats.org/drawingml/2006/main" xmlns:r="http://schemas.openxmlformats.org/officeDocument/2006/relationships" xmlns:p="http://schemas.openxmlformats.org/presentationml/2006/main">
  <p:tag name="AS_UNIQUEID" val="705"/>
</p:tagLst>
</file>

<file path=ppt/tags/tag397.xml><?xml version="1.0" encoding="utf-8"?>
<p:tagLst xmlns:a="http://schemas.openxmlformats.org/drawingml/2006/main" xmlns:r="http://schemas.openxmlformats.org/officeDocument/2006/relationships" xmlns:p="http://schemas.openxmlformats.org/presentationml/2006/main">
  <p:tag name="AS_UNIQUEID" val="706"/>
</p:tagLst>
</file>

<file path=ppt/tags/tag398.xml><?xml version="1.0" encoding="utf-8"?>
<p:tagLst xmlns:a="http://schemas.openxmlformats.org/drawingml/2006/main" xmlns:r="http://schemas.openxmlformats.org/officeDocument/2006/relationships" xmlns:p="http://schemas.openxmlformats.org/presentationml/2006/main">
  <p:tag name="AS_UNIQUEID" val="707"/>
</p:tagLst>
</file>

<file path=ppt/tags/tag399.xml><?xml version="1.0" encoding="utf-8"?>
<p:tagLst xmlns:a="http://schemas.openxmlformats.org/drawingml/2006/main" xmlns:r="http://schemas.openxmlformats.org/officeDocument/2006/relationships" xmlns:p="http://schemas.openxmlformats.org/presentationml/2006/main">
  <p:tag name="AS_UNIQUEID" val="708"/>
</p:tagLst>
</file>

<file path=ppt/tags/tag4.xml><?xml version="1.0" encoding="utf-8"?>
<p:tagLst xmlns:a="http://schemas.openxmlformats.org/drawingml/2006/main" xmlns:r="http://schemas.openxmlformats.org/officeDocument/2006/relationships" xmlns:p="http://schemas.openxmlformats.org/presentationml/2006/main">
  <p:tag name="AS_UNIQUEID" val="1331"/>
</p:tagLst>
</file>

<file path=ppt/tags/tag40.xml><?xml version="1.0" encoding="utf-8"?>
<p:tagLst xmlns:a="http://schemas.openxmlformats.org/drawingml/2006/main" xmlns:r="http://schemas.openxmlformats.org/officeDocument/2006/relationships" xmlns:p="http://schemas.openxmlformats.org/presentationml/2006/main">
  <p:tag name="AS_UNIQUEID" val="1326"/>
  <p:tag name="KSO_WM_DIAGRAM_VIRTUALLY_FRAME" val="{&quot;height&quot;:281.5,&quot;left&quot;:27.7,&quot;top&quot;:189.5,&quot;width&quot;:664.2}"/>
</p:tagLst>
</file>

<file path=ppt/tags/tag400.xml><?xml version="1.0" encoding="utf-8"?>
<p:tagLst xmlns:a="http://schemas.openxmlformats.org/drawingml/2006/main" xmlns:r="http://schemas.openxmlformats.org/officeDocument/2006/relationships" xmlns:p="http://schemas.openxmlformats.org/presentationml/2006/main">
  <p:tag name="AS_UNIQUEID" val="709"/>
</p:tagLst>
</file>

<file path=ppt/tags/tag401.xml><?xml version="1.0" encoding="utf-8"?>
<p:tagLst xmlns:a="http://schemas.openxmlformats.org/drawingml/2006/main" xmlns:r="http://schemas.openxmlformats.org/officeDocument/2006/relationships" xmlns:p="http://schemas.openxmlformats.org/presentationml/2006/main">
  <p:tag name="AS_UNIQUEID" val="1244"/>
</p:tagLst>
</file>

<file path=ppt/tags/tag402.xml><?xml version="1.0" encoding="utf-8"?>
<p:tagLst xmlns:a="http://schemas.openxmlformats.org/drawingml/2006/main" xmlns:r="http://schemas.openxmlformats.org/officeDocument/2006/relationships" xmlns:p="http://schemas.openxmlformats.org/presentationml/2006/main">
  <p:tag name="AS_UNIQUEID" val="1245"/>
</p:tagLst>
</file>

<file path=ppt/tags/tag403.xml><?xml version="1.0" encoding="utf-8"?>
<p:tagLst xmlns:a="http://schemas.openxmlformats.org/drawingml/2006/main" xmlns:r="http://schemas.openxmlformats.org/officeDocument/2006/relationships" xmlns:p="http://schemas.openxmlformats.org/presentationml/2006/main">
  <p:tag name="AS_UNIQUEID" val="694"/>
</p:tagLst>
</file>

<file path=ppt/tags/tag404.xml><?xml version="1.0" encoding="utf-8"?>
<p:tagLst xmlns:a="http://schemas.openxmlformats.org/drawingml/2006/main" xmlns:r="http://schemas.openxmlformats.org/officeDocument/2006/relationships" xmlns:p="http://schemas.openxmlformats.org/presentationml/2006/main">
  <p:tag name="AS_UNIQUEID" val="695"/>
</p:tagLst>
</file>

<file path=ppt/tags/tag41.xml><?xml version="1.0" encoding="utf-8"?>
<p:tagLst xmlns:a="http://schemas.openxmlformats.org/drawingml/2006/main" xmlns:r="http://schemas.openxmlformats.org/officeDocument/2006/relationships" xmlns:p="http://schemas.openxmlformats.org/presentationml/2006/main">
  <p:tag name="AS_UNIQUEID" val="1327"/>
  <p:tag name="KSO_WM_DIAGRAM_VIRTUALLY_FRAME" val="{&quot;height&quot;:281.5,&quot;left&quot;:27.7,&quot;top&quot;:189.5,&quot;width&quot;:664.2}"/>
</p:tagLst>
</file>

<file path=ppt/tags/tag42.xml><?xml version="1.0" encoding="utf-8"?>
<p:tagLst xmlns:a="http://schemas.openxmlformats.org/drawingml/2006/main" xmlns:r="http://schemas.openxmlformats.org/officeDocument/2006/relationships" xmlns:p="http://schemas.openxmlformats.org/presentationml/2006/main">
  <p:tag name="AS_UNIQUEID" val="1321"/>
  <p:tag name="KSO_WM_DIAGRAM_VIRTUALLY_FRAME" val="{&quot;height&quot;:281.5,&quot;left&quot;:27.7,&quot;top&quot;:189.5,&quot;width&quot;:664.2}"/>
</p:tagLst>
</file>

<file path=ppt/tags/tag420.xml><?xml version="1.0" encoding="utf-8"?>
<p:tagLst xmlns:p="http://schemas.openxmlformats.org/presentationml/2006/main">
  <p:tag name="AS_UNIQUEID" val="1688"/>
</p:tagLst>
</file>

<file path=ppt/tags/tag425.xml><?xml version="1.0" encoding="utf-8"?>
<p:tagLst xmlns:p="http://schemas.openxmlformats.org/presentationml/2006/main">
  <p:tag name="AS_UNIQUEID" val="1693"/>
</p:tagLst>
</file>

<file path=ppt/tags/tag43.xml><?xml version="1.0" encoding="utf-8"?>
<p:tagLst xmlns:a="http://schemas.openxmlformats.org/drawingml/2006/main" xmlns:r="http://schemas.openxmlformats.org/officeDocument/2006/relationships" xmlns:p="http://schemas.openxmlformats.org/presentationml/2006/main">
  <p:tag name="AS_UNIQUEID" val="1322"/>
  <p:tag name="KSO_WM_DIAGRAM_VIRTUALLY_FRAME" val="{&quot;height&quot;:281.5,&quot;left&quot;:27.7,&quot;top&quot;:189.5,&quot;width&quot;:664.2}"/>
</p:tagLst>
</file>

<file path=ppt/tags/tag44.xml><?xml version="1.0" encoding="utf-8"?>
<p:tagLst xmlns:a="http://schemas.openxmlformats.org/drawingml/2006/main" xmlns:r="http://schemas.openxmlformats.org/officeDocument/2006/relationships" xmlns:p="http://schemas.openxmlformats.org/presentationml/2006/main">
  <p:tag name="AS_UNIQUEID" val="1323"/>
  <p:tag name="KSO_WM_DIAGRAM_VIRTUALLY_FRAME" val="{&quot;height&quot;:281.5,&quot;left&quot;:27.7,&quot;top&quot;:189.5,&quot;width&quot;:664.2}"/>
</p:tagLst>
</file>

<file path=ppt/tags/tag45.xml><?xml version="1.0" encoding="utf-8"?>
<p:tagLst xmlns:a="http://schemas.openxmlformats.org/drawingml/2006/main" xmlns:r="http://schemas.openxmlformats.org/officeDocument/2006/relationships" xmlns:p="http://schemas.openxmlformats.org/presentationml/2006/main">
  <p:tag name="AS_UNIQUEID" val="1317"/>
  <p:tag name="KSO_WM_DIAGRAM_VIRTUALLY_FRAME" val="{&quot;height&quot;:281.5,&quot;left&quot;:27.7,&quot;top&quot;:189.5,&quot;width&quot;:664.2}"/>
</p:tagLst>
</file>

<file path=ppt/tags/tag46.xml><?xml version="1.0" encoding="utf-8"?>
<p:tagLst xmlns:a="http://schemas.openxmlformats.org/drawingml/2006/main" xmlns:r="http://schemas.openxmlformats.org/officeDocument/2006/relationships" xmlns:p="http://schemas.openxmlformats.org/presentationml/2006/main">
  <p:tag name="AS_UNIQUEID" val="1318"/>
  <p:tag name="KSO_WM_DIAGRAM_VIRTUALLY_FRAME" val="{&quot;height&quot;:281.5,&quot;left&quot;:27.7,&quot;top&quot;:189.5,&quot;width&quot;:664.2}"/>
</p:tagLst>
</file>

<file path=ppt/tags/tag47.xml><?xml version="1.0" encoding="utf-8"?>
<p:tagLst xmlns:a="http://schemas.openxmlformats.org/drawingml/2006/main" xmlns:r="http://schemas.openxmlformats.org/officeDocument/2006/relationships" xmlns:p="http://schemas.openxmlformats.org/presentationml/2006/main">
  <p:tag name="AS_UNIQUEID" val="1319"/>
  <p:tag name="KSO_WM_DIAGRAM_VIRTUALLY_FRAME" val="{&quot;height&quot;:281.5,&quot;left&quot;:27.7,&quot;top&quot;:189.5,&quot;width&quot;:664.2}"/>
</p:tagLst>
</file>

<file path=ppt/tags/tag48.xml><?xml version="1.0" encoding="utf-8"?>
<p:tagLst xmlns:a="http://schemas.openxmlformats.org/drawingml/2006/main" xmlns:r="http://schemas.openxmlformats.org/officeDocument/2006/relationships" xmlns:p="http://schemas.openxmlformats.org/presentationml/2006/main">
  <p:tag name="AS_UNIQUEID" val="1313"/>
</p:tagLst>
</file>

<file path=ppt/tags/tag49.xml><?xml version="1.0" encoding="utf-8"?>
<p:tagLst xmlns:a="http://schemas.openxmlformats.org/drawingml/2006/main" xmlns:r="http://schemas.openxmlformats.org/officeDocument/2006/relationships" xmlns:p="http://schemas.openxmlformats.org/presentationml/2006/main">
  <p:tag name="AS_UNIQUEID" val="1314"/>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xml><?xml version="1.0" encoding="utf-8"?>
<p:tagLst xmlns:a="http://schemas.openxmlformats.org/drawingml/2006/main" xmlns:r="http://schemas.openxmlformats.org/officeDocument/2006/relationships" xmlns:p="http://schemas.openxmlformats.org/presentationml/2006/main">
  <p:tag name="AS_UNIQUEID" val="1315"/>
</p:tagLst>
</file>

<file path=ppt/tags/tag51.xml><?xml version="1.0" encoding="utf-8"?>
<p:tagLst xmlns:a="http://schemas.openxmlformats.org/drawingml/2006/main" xmlns:r="http://schemas.openxmlformats.org/officeDocument/2006/relationships" xmlns:p="http://schemas.openxmlformats.org/presentationml/2006/main">
  <p:tag name="AS_UNIQUEID" val="1309"/>
  <p:tag name="KSO_WM_DIAGRAM_VIRTUALLY_FRAME" val="{&quot;height&quot;:281.5,&quot;left&quot;:27.7,&quot;top&quot;:189.5,&quot;width&quot;:664.2}"/>
</p:tagLst>
</file>

<file path=ppt/tags/tag52.xml><?xml version="1.0" encoding="utf-8"?>
<p:tagLst xmlns:a="http://schemas.openxmlformats.org/drawingml/2006/main" xmlns:r="http://schemas.openxmlformats.org/officeDocument/2006/relationships" xmlns:p="http://schemas.openxmlformats.org/presentationml/2006/main">
  <p:tag name="AS_UNIQUEID" val="1310"/>
  <p:tag name="KSO_WM_DIAGRAM_VIRTUALLY_FRAME" val="{&quot;height&quot;:281.5,&quot;left&quot;:27.7,&quot;top&quot;:189.5,&quot;width&quot;:664.2}"/>
</p:tagLst>
</file>

<file path=ppt/tags/tag53.xml><?xml version="1.0" encoding="utf-8"?>
<p:tagLst xmlns:a="http://schemas.openxmlformats.org/drawingml/2006/main" xmlns:r="http://schemas.openxmlformats.org/officeDocument/2006/relationships" xmlns:p="http://schemas.openxmlformats.org/presentationml/2006/main">
  <p:tag name="AS_UNIQUEID" val="1311"/>
  <p:tag name="KSO_WM_DIAGRAM_VIRTUALLY_FRAME" val="{&quot;height&quot;:281.5,&quot;left&quot;:27.7,&quot;top&quot;:189.5,&quot;width&quot;:664.2}"/>
</p:tagLst>
</file>

<file path=ppt/tags/tag54.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281.5,&quot;left&quot;:27.7,&quot;top&quot;:189.5,&quot;width&quot;:664.2}"/>
</p:tagLst>
</file>

<file path=ppt/tags/tag55.xml><?xml version="1.0" encoding="utf-8"?>
<p:tagLst xmlns:a="http://schemas.openxmlformats.org/drawingml/2006/main" xmlns:r="http://schemas.openxmlformats.org/officeDocument/2006/relationships" xmlns:p="http://schemas.openxmlformats.org/presentationml/2006/main">
  <p:tag name="AS_UNIQUEID" val="1306"/>
  <p:tag name="KSO_WM_DIAGRAM_VIRTUALLY_FRAME" val="{&quot;height&quot;:281.5,&quot;left&quot;:27.7,&quot;top&quot;:189.5,&quot;width&quot;:664.2}"/>
</p:tagLst>
</file>

<file path=ppt/tags/tag56.xml><?xml version="1.0" encoding="utf-8"?>
<p:tagLst xmlns:a="http://schemas.openxmlformats.org/drawingml/2006/main" xmlns:r="http://schemas.openxmlformats.org/officeDocument/2006/relationships" xmlns:p="http://schemas.openxmlformats.org/presentationml/2006/main">
  <p:tag name="AS_UNIQUEID" val="1307"/>
  <p:tag name="KSO_WM_DIAGRAM_VIRTUALLY_FRAME" val="{&quot;height&quot;:281.5,&quot;left&quot;:27.7,&quot;top&quot;:189.5,&quot;width&quot;:664.2}"/>
</p:tagLst>
</file>

<file path=ppt/tags/tag57.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281.5,&quot;left&quot;:27.7,&quot;top&quot;:189.5,&quot;width&quot;:664.2}"/>
</p:tagLst>
</file>

<file path=ppt/tags/tag58.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281.5,&quot;left&quot;:27.7,&quot;top&quot;:189.5,&quot;width&quot;:664.2}"/>
</p:tagLst>
</file>

<file path=ppt/tags/tag59.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281.5,&quot;left&quot;:27.7,&quot;top&quot;:189.5,&quot;width&quot;:664.2}"/>
</p:tagLst>
</file>

<file path=ppt/tags/tag6.xml><?xml version="1.0" encoding="utf-8"?>
<p:tagLst xmlns:a="http://schemas.openxmlformats.org/drawingml/2006/main" xmlns:r="http://schemas.openxmlformats.org/officeDocument/2006/relationships" xmlns:p="http://schemas.openxmlformats.org/presentationml/2006/main">
  <p:tag name="AS_UNIQUEID" val="854"/>
</p:tagLst>
</file>

<file path=ppt/tags/tag60.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281.5,&quot;left&quot;:27.7,&quot;top&quot;:189.5,&quot;width&quot;:664.2}"/>
</p:tagLst>
</file>

<file path=ppt/tags/tag61.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281.5,&quot;left&quot;:27.7,&quot;top&quot;:189.5,&quot;width&quot;:664.2}"/>
</p:tagLst>
</file>

<file path=ppt/tags/tag62.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281.5,&quot;left&quot;:27.7,&quot;top&quot;:189.5,&quot;width&quot;:664.2}"/>
</p:tagLst>
</file>

<file path=ppt/tags/tag63.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281.5,&quot;left&quot;:27.7,&quot;top&quot;:189.5,&quot;width&quot;:664.2}"/>
</p:tagLst>
</file>

<file path=ppt/tags/tag64.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281.5,&quot;left&quot;:27.7,&quot;top&quot;:189.5,&quot;width&quot;:664.2}"/>
</p:tagLst>
</file>

<file path=ppt/tags/tag65.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281.5,&quot;left&quot;:27.7,&quot;top&quot;:189.5,&quot;width&quot;:664.2}"/>
</p:tagLst>
</file>

<file path=ppt/tags/tag66.xml><?xml version="1.0" encoding="utf-8"?>
<p:tagLst xmlns:a="http://schemas.openxmlformats.org/drawingml/2006/main" xmlns:r="http://schemas.openxmlformats.org/officeDocument/2006/relationships" xmlns:p="http://schemas.openxmlformats.org/presentationml/2006/main">
  <p:tag name="AS_UNIQUEID" val="1343"/>
</p:tagLst>
</file>

<file path=ppt/tags/tag67.xml><?xml version="1.0" encoding="utf-8"?>
<p:tagLst xmlns:a="http://schemas.openxmlformats.org/drawingml/2006/main" xmlns:r="http://schemas.openxmlformats.org/officeDocument/2006/relationships" xmlns:p="http://schemas.openxmlformats.org/presentationml/2006/main">
  <p:tag name="AS_UNIQUEID" val="1344"/>
</p:tagLst>
</file>

<file path=ppt/tags/tag68.xml><?xml version="1.0" encoding="utf-8"?>
<p:tagLst xmlns:a="http://schemas.openxmlformats.org/drawingml/2006/main" xmlns:r="http://schemas.openxmlformats.org/officeDocument/2006/relationships" xmlns:p="http://schemas.openxmlformats.org/presentationml/2006/main">
  <p:tag name="AS_UNIQUEID" val="1345"/>
</p:tagLst>
</file>

<file path=ppt/tags/tag69.xml><?xml version="1.0" encoding="utf-8"?>
<p:tagLst xmlns:a="http://schemas.openxmlformats.org/drawingml/2006/main" xmlns:r="http://schemas.openxmlformats.org/officeDocument/2006/relationships" xmlns:p="http://schemas.openxmlformats.org/presentationml/2006/main">
  <p:tag name="AS_UNIQUEID" val="1346"/>
</p:tagLst>
</file>

<file path=ppt/tags/tag7.xml><?xml version="1.0" encoding="utf-8"?>
<p:tagLst xmlns:a="http://schemas.openxmlformats.org/drawingml/2006/main" xmlns:r="http://schemas.openxmlformats.org/officeDocument/2006/relationships" xmlns:p="http://schemas.openxmlformats.org/presentationml/2006/main">
  <p:tag name="AS_UNIQUEID" val="1334"/>
</p:tagLst>
</file>

<file path=ppt/tags/tag70.xml><?xml version="1.0" encoding="utf-8"?>
<p:tagLst xmlns:a="http://schemas.openxmlformats.org/drawingml/2006/main" xmlns:r="http://schemas.openxmlformats.org/officeDocument/2006/relationships" xmlns:p="http://schemas.openxmlformats.org/presentationml/2006/main">
  <p:tag name="AS_UNIQUEID" val="1347"/>
</p:tagLst>
</file>

<file path=ppt/tags/tag71.xml><?xml version="1.0" encoding="utf-8"?>
<p:tagLst xmlns:a="http://schemas.openxmlformats.org/drawingml/2006/main" xmlns:r="http://schemas.openxmlformats.org/officeDocument/2006/relationships" xmlns:p="http://schemas.openxmlformats.org/presentationml/2006/main">
  <p:tag name="AS_UNIQUEID" val="1349"/>
</p:tagLst>
</file>

<file path=ppt/tags/tag72.xml><?xml version="1.0" encoding="utf-8"?>
<p:tagLst xmlns:a="http://schemas.openxmlformats.org/drawingml/2006/main" xmlns:r="http://schemas.openxmlformats.org/officeDocument/2006/relationships" xmlns:p="http://schemas.openxmlformats.org/presentationml/2006/main">
  <p:tag name="AS_UNIQUEID" val="1350"/>
</p:tagLst>
</file>

<file path=ppt/tags/tag73.xml><?xml version="1.0" encoding="utf-8"?>
<p:tagLst xmlns:a="http://schemas.openxmlformats.org/drawingml/2006/main" xmlns:r="http://schemas.openxmlformats.org/officeDocument/2006/relationships" xmlns:p="http://schemas.openxmlformats.org/presentationml/2006/main">
  <p:tag name="AS_UNIQUEID" val="1351"/>
</p:tagLst>
</file>

<file path=ppt/tags/tag74.xml><?xml version="1.0" encoding="utf-8"?>
<p:tagLst xmlns:a="http://schemas.openxmlformats.org/drawingml/2006/main" xmlns:r="http://schemas.openxmlformats.org/officeDocument/2006/relationships" xmlns:p="http://schemas.openxmlformats.org/presentationml/2006/main">
  <p:tag name="AS_UNIQUEID" val="1353"/>
</p:tagLst>
</file>

<file path=ppt/tags/tag75.xml><?xml version="1.0" encoding="utf-8"?>
<p:tagLst xmlns:a="http://schemas.openxmlformats.org/drawingml/2006/main" xmlns:r="http://schemas.openxmlformats.org/officeDocument/2006/relationships" xmlns:p="http://schemas.openxmlformats.org/presentationml/2006/main">
  <p:tag name="AS_UNIQUEID" val="1354"/>
</p:tagLst>
</file>

<file path=ppt/tags/tag76.xml><?xml version="1.0" encoding="utf-8"?>
<p:tagLst xmlns:a="http://schemas.openxmlformats.org/drawingml/2006/main" xmlns:r="http://schemas.openxmlformats.org/officeDocument/2006/relationships" xmlns:p="http://schemas.openxmlformats.org/presentationml/2006/main">
  <p:tag name="AS_UNIQUEID" val="1355"/>
</p:tagLst>
</file>

<file path=ppt/tags/tag77.xml><?xml version="1.0" encoding="utf-8"?>
<p:tagLst xmlns:a="http://schemas.openxmlformats.org/drawingml/2006/main" xmlns:r="http://schemas.openxmlformats.org/officeDocument/2006/relationships" xmlns:p="http://schemas.openxmlformats.org/presentationml/2006/main">
  <p:tag name="AS_UNIQUEID" val="1356"/>
</p:tagLst>
</file>

<file path=ppt/tags/tag78.xml><?xml version="1.0" encoding="utf-8"?>
<p:tagLst xmlns:a="http://schemas.openxmlformats.org/drawingml/2006/main" xmlns:r="http://schemas.openxmlformats.org/officeDocument/2006/relationships" xmlns:p="http://schemas.openxmlformats.org/presentationml/2006/main">
  <p:tag name="AS_UNIQUEID" val="1357"/>
</p:tagLst>
</file>

<file path=ppt/tags/tag79.xml><?xml version="1.0" encoding="utf-8"?>
<p:tagLst xmlns:a="http://schemas.openxmlformats.org/drawingml/2006/main" xmlns:r="http://schemas.openxmlformats.org/officeDocument/2006/relationships" xmlns:p="http://schemas.openxmlformats.org/presentationml/2006/main">
  <p:tag name="AS_UNIQUEID" val="1358"/>
</p:tagLst>
</file>

<file path=ppt/tags/tag8.xml><?xml version="1.0" encoding="utf-8"?>
<p:tagLst xmlns:a="http://schemas.openxmlformats.org/drawingml/2006/main" xmlns:r="http://schemas.openxmlformats.org/officeDocument/2006/relationships" xmlns:p="http://schemas.openxmlformats.org/presentationml/2006/main">
  <p:tag name="AS_UNIQUEID" val="480"/>
</p:tagLst>
</file>

<file path=ppt/tags/tag80.xml><?xml version="1.0" encoding="utf-8"?>
<p:tagLst xmlns:a="http://schemas.openxmlformats.org/drawingml/2006/main" xmlns:r="http://schemas.openxmlformats.org/officeDocument/2006/relationships" xmlns:p="http://schemas.openxmlformats.org/presentationml/2006/main">
  <p:tag name="AS_UNIQUEID" val="1359"/>
</p:tagLst>
</file>

<file path=ppt/tags/tag81.xml><?xml version="1.0" encoding="utf-8"?>
<p:tagLst xmlns:a="http://schemas.openxmlformats.org/drawingml/2006/main" xmlns:r="http://schemas.openxmlformats.org/officeDocument/2006/relationships" xmlns:p="http://schemas.openxmlformats.org/presentationml/2006/main">
  <p:tag name="AS_UNIQUEID" val="1360"/>
</p:tagLst>
</file>

<file path=ppt/tags/tag82.xml><?xml version="1.0" encoding="utf-8"?>
<p:tagLst xmlns:a="http://schemas.openxmlformats.org/drawingml/2006/main" xmlns:r="http://schemas.openxmlformats.org/officeDocument/2006/relationships" xmlns:p="http://schemas.openxmlformats.org/presentationml/2006/main">
  <p:tag name="AS_UNIQUEID" val="1361"/>
</p:tagLst>
</file>

<file path=ppt/tags/tag83.xml><?xml version="1.0" encoding="utf-8"?>
<p:tagLst xmlns:a="http://schemas.openxmlformats.org/drawingml/2006/main" xmlns:r="http://schemas.openxmlformats.org/officeDocument/2006/relationships" xmlns:p="http://schemas.openxmlformats.org/presentationml/2006/main">
  <p:tag name="AS_UNIQUEID" val="1362"/>
</p:tagLst>
</file>

<file path=ppt/tags/tag84.xml><?xml version="1.0" encoding="utf-8"?>
<p:tagLst xmlns:a="http://schemas.openxmlformats.org/drawingml/2006/main" xmlns:r="http://schemas.openxmlformats.org/officeDocument/2006/relationships" xmlns:p="http://schemas.openxmlformats.org/presentationml/2006/main">
  <p:tag name="AS_UNIQUEID" val="1363"/>
</p:tagLst>
</file>

<file path=ppt/tags/tag85.xml><?xml version="1.0" encoding="utf-8"?>
<p:tagLst xmlns:a="http://schemas.openxmlformats.org/drawingml/2006/main" xmlns:r="http://schemas.openxmlformats.org/officeDocument/2006/relationships" xmlns:p="http://schemas.openxmlformats.org/presentationml/2006/main">
  <p:tag name="AS_UNIQUEID" val="1364"/>
</p:tagLst>
</file>

<file path=ppt/tags/tag86.xml><?xml version="1.0" encoding="utf-8"?>
<p:tagLst xmlns:a="http://schemas.openxmlformats.org/drawingml/2006/main" xmlns:r="http://schemas.openxmlformats.org/officeDocument/2006/relationships" xmlns:p="http://schemas.openxmlformats.org/presentationml/2006/main">
  <p:tag name="AS_UNIQUEID" val="1365"/>
</p:tagLst>
</file>

<file path=ppt/tags/tag87.xml><?xml version="1.0" encoding="utf-8"?>
<p:tagLst xmlns:a="http://schemas.openxmlformats.org/drawingml/2006/main" xmlns:r="http://schemas.openxmlformats.org/officeDocument/2006/relationships" xmlns:p="http://schemas.openxmlformats.org/presentationml/2006/main">
  <p:tag name="AS_UNIQUEID" val="1367"/>
</p:tagLst>
</file>

<file path=ppt/tags/tag88.xml><?xml version="1.0" encoding="utf-8"?>
<p:tagLst xmlns:a="http://schemas.openxmlformats.org/drawingml/2006/main" xmlns:r="http://schemas.openxmlformats.org/officeDocument/2006/relationships" xmlns:p="http://schemas.openxmlformats.org/presentationml/2006/main">
  <p:tag name="AS_UNIQUEID" val="1368"/>
</p:tagLst>
</file>

<file path=ppt/tags/tag89.xml><?xml version="1.0" encoding="utf-8"?>
<p:tagLst xmlns:a="http://schemas.openxmlformats.org/drawingml/2006/main" xmlns:r="http://schemas.openxmlformats.org/officeDocument/2006/relationships" xmlns:p="http://schemas.openxmlformats.org/presentationml/2006/main">
  <p:tag name="AS_UNIQUEID" val="1369"/>
</p:tagLst>
</file>

<file path=ppt/tags/tag9.xml><?xml version="1.0" encoding="utf-8"?>
<p:tagLst xmlns:a="http://schemas.openxmlformats.org/drawingml/2006/main" xmlns:r="http://schemas.openxmlformats.org/officeDocument/2006/relationships" xmlns:p="http://schemas.openxmlformats.org/presentationml/2006/main">
  <p:tag name="AS_UNIQUEID" val="481"/>
</p:tagLst>
</file>

<file path=ppt/tags/tag90.xml><?xml version="1.0" encoding="utf-8"?>
<p:tagLst xmlns:a="http://schemas.openxmlformats.org/drawingml/2006/main" xmlns:r="http://schemas.openxmlformats.org/officeDocument/2006/relationships" xmlns:p="http://schemas.openxmlformats.org/presentationml/2006/main">
  <p:tag name="AS_UNIQUEID" val="1370"/>
</p:tagLst>
</file>

<file path=ppt/tags/tag91.xml><?xml version="1.0" encoding="utf-8"?>
<p:tagLst xmlns:a="http://schemas.openxmlformats.org/drawingml/2006/main" xmlns:r="http://schemas.openxmlformats.org/officeDocument/2006/relationships" xmlns:p="http://schemas.openxmlformats.org/presentationml/2006/main">
  <p:tag name="AS_UNIQUEID" val="1371"/>
</p:tagLst>
</file>

<file path=ppt/tags/tag92.xml><?xml version="1.0" encoding="utf-8"?>
<p:tagLst xmlns:a="http://schemas.openxmlformats.org/drawingml/2006/main" xmlns:r="http://schemas.openxmlformats.org/officeDocument/2006/relationships" xmlns:p="http://schemas.openxmlformats.org/presentationml/2006/main">
  <p:tag name="AS_UNIQUEID" val="1372"/>
</p:tagLst>
</file>

<file path=ppt/tags/tag93.xml><?xml version="1.0" encoding="utf-8"?>
<p:tagLst xmlns:a="http://schemas.openxmlformats.org/drawingml/2006/main" xmlns:r="http://schemas.openxmlformats.org/officeDocument/2006/relationships" xmlns:p="http://schemas.openxmlformats.org/presentationml/2006/main">
  <p:tag name="AS_UNIQUEID" val="1373"/>
</p:tagLst>
</file>

<file path=ppt/tags/tag94.xml><?xml version="1.0" encoding="utf-8"?>
<p:tagLst xmlns:a="http://schemas.openxmlformats.org/drawingml/2006/main" xmlns:r="http://schemas.openxmlformats.org/officeDocument/2006/relationships" xmlns:p="http://schemas.openxmlformats.org/presentationml/2006/main">
  <p:tag name="AS_UNIQUEID" val="1375"/>
</p:tagLst>
</file>

<file path=ppt/tags/tag95.xml><?xml version="1.0" encoding="utf-8"?>
<p:tagLst xmlns:a="http://schemas.openxmlformats.org/drawingml/2006/main" xmlns:r="http://schemas.openxmlformats.org/officeDocument/2006/relationships" xmlns:p="http://schemas.openxmlformats.org/presentationml/2006/main">
  <p:tag name="AS_UNIQUEID" val="1376"/>
</p:tagLst>
</file>

<file path=ppt/tags/tag96.xml><?xml version="1.0" encoding="utf-8"?>
<p:tagLst xmlns:a="http://schemas.openxmlformats.org/drawingml/2006/main" xmlns:r="http://schemas.openxmlformats.org/officeDocument/2006/relationships" xmlns:p="http://schemas.openxmlformats.org/presentationml/2006/main">
  <p:tag name="AS_UNIQUEID" val="1377"/>
</p:tagLst>
</file>

<file path=ppt/tags/tag97.xml><?xml version="1.0" encoding="utf-8"?>
<p:tagLst xmlns:a="http://schemas.openxmlformats.org/drawingml/2006/main" xmlns:r="http://schemas.openxmlformats.org/officeDocument/2006/relationships" xmlns:p="http://schemas.openxmlformats.org/presentationml/2006/main">
  <p:tag name="AS_UNIQUEID" val="1378"/>
</p:tagLst>
</file>

<file path=ppt/tags/tag98.xml><?xml version="1.0" encoding="utf-8"?>
<p:tagLst xmlns:a="http://schemas.openxmlformats.org/drawingml/2006/main" xmlns:r="http://schemas.openxmlformats.org/officeDocument/2006/relationships" xmlns:p="http://schemas.openxmlformats.org/presentationml/2006/main">
  <p:tag name="AS_UNIQUEID" val="1379"/>
</p:tagLst>
</file>

<file path=ppt/tags/tag99.xml><?xml version="1.0" encoding="utf-8"?>
<p:tagLst xmlns:a="http://schemas.openxmlformats.org/drawingml/2006/main" xmlns:r="http://schemas.openxmlformats.org/officeDocument/2006/relationships" xmlns:p="http://schemas.openxmlformats.org/presentationml/2006/main">
  <p:tag name="AS_UNIQUEID" val="1380"/>
</p:tagLst>
</file>

<file path=ppt/theme/theme1.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2125</Words>
  <Application>Microsoft Office PowerPoint</Application>
  <PresentationFormat>宽屏</PresentationFormat>
  <Paragraphs>324</Paragraphs>
  <Slides>42</Slides>
  <Notes>20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42</vt:i4>
      </vt:variant>
    </vt:vector>
  </HeadingPairs>
  <TitlesOfParts>
    <vt:vector size="55" baseType="lpstr">
      <vt:lpstr>方正粗黑宋简体</vt:lpstr>
      <vt:lpstr>黑体</vt:lpstr>
      <vt:lpstr>楷体</vt:lpstr>
      <vt:lpstr>思源宋体 CN</vt:lpstr>
      <vt:lpstr>SimSun</vt:lpstr>
      <vt:lpstr>微软雅黑</vt:lpstr>
      <vt:lpstr>Arial</vt:lpstr>
      <vt:lpstr>Calibri</vt:lpstr>
      <vt:lpstr>Cambria Math</vt:lpstr>
      <vt:lpstr>Times New Roman</vt:lpstr>
      <vt:lpstr>Wingdings</vt:lpstr>
      <vt:lpstr>2_自定义设计方案</vt:lpstr>
      <vt:lpstr>6_自定义设计方案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从以上实验中你得到了什么启发，得出了什么结论？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2025-04-06T22:42:20Z</cp:lastPrinted>
  <dcterms:created xsi:type="dcterms:W3CDTF">2025-04-06T22:42:20Z</dcterms:created>
  <dcterms:modified xsi:type="dcterms:W3CDTF">2025-04-22T14:15:32Z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