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10" r:id="rId4"/>
    <p:sldId id="259" r:id="rId5"/>
    <p:sldId id="311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4" r:id="rId15"/>
    <p:sldId id="295" r:id="rId16"/>
    <p:sldId id="296" r:id="rId17"/>
    <p:sldId id="298" r:id="rId18"/>
    <p:sldId id="325" r:id="rId19"/>
    <p:sldId id="326" r:id="rId20"/>
    <p:sldId id="329" r:id="rId21"/>
    <p:sldId id="327" r:id="rId22"/>
    <p:sldId id="278" r:id="rId23"/>
    <p:sldId id="279" r:id="rId24"/>
    <p:sldId id="328" r:id="rId25"/>
    <p:sldId id="330" r:id="rId26"/>
    <p:sldId id="331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6" cy="72006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tags" Target="tags/tag302.xml" /><Relationship Id="rId29" Type="http://schemas.openxmlformats.org/officeDocument/2006/relationships/presProps" Target="presProps.xml" /><Relationship Id="rId3" Type="http://schemas.openxmlformats.org/officeDocument/2006/relationships/slide" Target="slides/slide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15362" name="页眉占位符 1536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5363" name="日期占位符 1536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13316" name="幻灯片图像占位符 15363"/>
          <p:cNvSpPr>
            <a:spLocks noRot="1" noTextEdit="1"/>
          </p:cNvSpPr>
          <p:nvPr>
            <p:ph type="sldImg" idx="6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317" name="文本占位符 15364"/>
          <p:cNvSpPr>
            <a:spLocks noGrp="1"/>
          </p:cNvSpPr>
          <p:nvPr>
            <p:ph type="body" sz="quarter" idx="7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5366" name="页脚占位符 1536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5367" name="灯片编号占位符 1536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361" name="灯片编号占位符 1"/>
          <p:cNvSpPr/>
          <p:nvPr>
            <p:ph type="sldNum" sz="quarter"/>
            <p:custDataLst>
              <p:tags r:id="rId4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2" name="幻灯片图像占位符 25601"/>
          <p:cNvSpPr>
            <a:spLocks noRot="1" noTextEdit="1"/>
          </p:cNvSpPr>
          <p:nvPr>
            <p:ph type="sldImg" idx="1"/>
            <p:custDataLst>
              <p:tags r:id="rId5"/>
            </p:custDataLst>
          </p:nvPr>
        </p:nvSpPr>
        <p:spPr/>
      </p:sp>
      <p:sp>
        <p:nvSpPr>
          <p:cNvPr id="15363" name="文本占位符 25602"/>
          <p:cNvSpPr txBox="1">
            <a:spLocks noGrp="1"/>
          </p:cNvSpPr>
          <p:nvPr>
            <p:ph type="body" idx="2"/>
            <p:custDataLst>
              <p:tags r:id="rId6"/>
            </p:custDataLst>
          </p:nvPr>
        </p:nvSpPr>
        <p:spPr/>
        <p:txBody>
          <a:bodyPr anchor="t" anchorCtr="0"/>
          <a:lstStyle/>
          <a:p>
            <a:pPr lvl="0"/>
            <a:r>
              <a:rPr lang="zh-CN" altLang="en-US"/>
              <a:t>孔隆教育  http://mykonglong.taobao.com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433" name="幻灯片图像占位符 1"/>
          <p:cNvSpPr>
            <a:spLocks noRot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8434" name="文本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anchor="t" anchorCtr="0"/>
          <a:lstStyle/>
          <a:p>
            <a:pPr lvl="0"/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1.png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image" Target="../media/image1.png" /><Relationship Id="rId7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image" Target="../media/image1.png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2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3.png" /><Relationship Id="rId22" Type="http://schemas.openxmlformats.org/officeDocument/2006/relationships/tags" Target="../tags/tag77.xml" /><Relationship Id="rId23" Type="http://schemas.openxmlformats.org/officeDocument/2006/relationships/image" Target="../media/image1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26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文本占位符 1026"/>
          <p:cNvSpPr>
            <a:spLocks noGrp="1"/>
          </p:cNvSpPr>
          <p:nvPr>
            <p:ph type="body" idx="5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89.xml" /><Relationship Id="rId4" Type="http://schemas.openxmlformats.org/officeDocument/2006/relationships/tags" Target="../tags/tag90.xml" /><Relationship Id="rId5" Type="http://schemas.openxmlformats.org/officeDocument/2006/relationships/tags" Target="../tags/tag9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47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image" Target="../media/image19.jpeg" /><Relationship Id="rId6" Type="http://schemas.openxmlformats.org/officeDocument/2006/relationships/tags" Target="../tags/tag150.xml" /><Relationship Id="rId7" Type="http://schemas.openxmlformats.org/officeDocument/2006/relationships/tags" Target="../tags/tag151.xml" /><Relationship Id="rId8" Type="http://schemas.openxmlformats.org/officeDocument/2006/relationships/tags" Target="../tags/tag15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9.xml" /><Relationship Id="rId11" Type="http://schemas.openxmlformats.org/officeDocument/2006/relationships/image" Target="../media/image22.jpeg" /><Relationship Id="rId12" Type="http://schemas.openxmlformats.org/officeDocument/2006/relationships/tags" Target="../tags/tag160.xml" /><Relationship Id="rId13" Type="http://schemas.openxmlformats.org/officeDocument/2006/relationships/tags" Target="../tags/tag161.xml" /><Relationship Id="rId14" Type="http://schemas.openxmlformats.org/officeDocument/2006/relationships/tags" Target="../tags/tag162.xml" /><Relationship Id="rId15" Type="http://schemas.openxmlformats.org/officeDocument/2006/relationships/tags" Target="../tags/tag163.xml" /><Relationship Id="rId16" Type="http://schemas.openxmlformats.org/officeDocument/2006/relationships/image" Target="../media/image23.png" /><Relationship Id="rId17" Type="http://schemas.openxmlformats.org/officeDocument/2006/relationships/tags" Target="../tags/tag164.xml" /><Relationship Id="rId18" Type="http://schemas.openxmlformats.org/officeDocument/2006/relationships/image" Target="../media/image24.jpeg" /><Relationship Id="rId19" Type="http://schemas.openxmlformats.org/officeDocument/2006/relationships/tags" Target="../tags/tag165.xml" /><Relationship Id="rId2" Type="http://schemas.openxmlformats.org/officeDocument/2006/relationships/tags" Target="../tags/tag153.xml" /><Relationship Id="rId20" Type="http://schemas.openxmlformats.org/officeDocument/2006/relationships/tags" Target="../tags/tag166.xml" /><Relationship Id="rId21" Type="http://schemas.openxmlformats.org/officeDocument/2006/relationships/image" Target="../media/image25.png" /><Relationship Id="rId22" Type="http://schemas.openxmlformats.org/officeDocument/2006/relationships/tags" Target="../tags/tag167.xml" /><Relationship Id="rId23" Type="http://schemas.openxmlformats.org/officeDocument/2006/relationships/tags" Target="../tags/tag168.xml" /><Relationship Id="rId24" Type="http://schemas.openxmlformats.org/officeDocument/2006/relationships/tags" Target="../tags/tag169.xml" /><Relationship Id="rId25" Type="http://schemas.openxmlformats.org/officeDocument/2006/relationships/tags" Target="../tags/tag170.xml" /><Relationship Id="rId26" Type="http://schemas.openxmlformats.org/officeDocument/2006/relationships/tags" Target="../tags/tag171.xml" /><Relationship Id="rId27" Type="http://schemas.openxmlformats.org/officeDocument/2006/relationships/tags" Target="../tags/tag172.xml" /><Relationship Id="rId28" Type="http://schemas.openxmlformats.org/officeDocument/2006/relationships/tags" Target="../tags/tag173.xml" /><Relationship Id="rId29" Type="http://schemas.openxmlformats.org/officeDocument/2006/relationships/tags" Target="../tags/tag174.xml" /><Relationship Id="rId3" Type="http://schemas.openxmlformats.org/officeDocument/2006/relationships/tags" Target="../tags/tag154.xml" /><Relationship Id="rId30" Type="http://schemas.openxmlformats.org/officeDocument/2006/relationships/tags" Target="../tags/tag175.xml" /><Relationship Id="rId4" Type="http://schemas.openxmlformats.org/officeDocument/2006/relationships/image" Target="../media/image20.jpeg" /><Relationship Id="rId5" Type="http://schemas.openxmlformats.org/officeDocument/2006/relationships/tags" Target="../tags/tag155.xml" /><Relationship Id="rId6" Type="http://schemas.openxmlformats.org/officeDocument/2006/relationships/tags" Target="../tags/tag156.xml" /><Relationship Id="rId7" Type="http://schemas.openxmlformats.org/officeDocument/2006/relationships/tags" Target="../tags/tag157.xml" /><Relationship Id="rId8" Type="http://schemas.openxmlformats.org/officeDocument/2006/relationships/tags" Target="../tags/tag158.xml" /><Relationship Id="rId9" Type="http://schemas.openxmlformats.org/officeDocument/2006/relationships/image" Target="../media/image2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76.xml" /><Relationship Id="rId3" Type="http://schemas.openxmlformats.org/officeDocument/2006/relationships/image" Target="../media/image26.jpeg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image" Target="../media/image27.png" /><Relationship Id="rId8" Type="http://schemas.openxmlformats.org/officeDocument/2006/relationships/tags" Target="../tags/tag18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8.xml" /><Relationship Id="rId11" Type="http://schemas.openxmlformats.org/officeDocument/2006/relationships/image" Target="../media/image29.png" /><Relationship Id="rId12" Type="http://schemas.openxmlformats.org/officeDocument/2006/relationships/tags" Target="../tags/tag189.xml" /><Relationship Id="rId2" Type="http://schemas.openxmlformats.org/officeDocument/2006/relationships/tags" Target="../tags/tag181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Relationship Id="rId7" Type="http://schemas.openxmlformats.org/officeDocument/2006/relationships/image" Target="../media/image28.png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94.xml" /><Relationship Id="rId11" Type="http://schemas.openxmlformats.org/officeDocument/2006/relationships/tags" Target="../tags/tag195.xml" /><Relationship Id="rId12" Type="http://schemas.openxmlformats.org/officeDocument/2006/relationships/tags" Target="../tags/tag196.xml" /><Relationship Id="rId13" Type="http://schemas.openxmlformats.org/officeDocument/2006/relationships/tags" Target="../tags/tag197.xml" /><Relationship Id="rId2" Type="http://schemas.openxmlformats.org/officeDocument/2006/relationships/tags" Target="../tags/tag190.xml" /><Relationship Id="rId3" Type="http://schemas.openxmlformats.org/officeDocument/2006/relationships/image" Target="../media/image30.gif" /><Relationship Id="rId4" Type="http://schemas.openxmlformats.org/officeDocument/2006/relationships/tags" Target="../tags/tag191.xml" /><Relationship Id="rId5" Type="http://schemas.openxmlformats.org/officeDocument/2006/relationships/image" Target="../media/image31.gif" /><Relationship Id="rId6" Type="http://schemas.openxmlformats.org/officeDocument/2006/relationships/tags" Target="../tags/tag192.xml" /><Relationship Id="rId7" Type="http://schemas.openxmlformats.org/officeDocument/2006/relationships/image" Target="../media/image32.gif" /><Relationship Id="rId8" Type="http://schemas.openxmlformats.org/officeDocument/2006/relationships/tags" Target="../tags/tag193.xml" /><Relationship Id="rId9" Type="http://schemas.openxmlformats.org/officeDocument/2006/relationships/image" Target="../media/image33.gif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image" Target="../media/image34.png" /><Relationship Id="rId5" Type="http://schemas.openxmlformats.org/officeDocument/2006/relationships/tags" Target="../tags/tag200.xml" /><Relationship Id="rId6" Type="http://schemas.openxmlformats.org/officeDocument/2006/relationships/tags" Target="../tags/tag20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02.xml" /><Relationship Id="rId3" Type="http://schemas.openxmlformats.org/officeDocument/2006/relationships/image" Target="../media/image35.png" /><Relationship Id="rId4" Type="http://schemas.openxmlformats.org/officeDocument/2006/relationships/tags" Target="../tags/tag203.xml" /><Relationship Id="rId5" Type="http://schemas.openxmlformats.org/officeDocument/2006/relationships/video" Target="../media/media4.wmv" /><Relationship Id="rId6" Type="http://schemas.microsoft.com/office/2007/relationships/media" Target="../media/media4.wmv" /><Relationship Id="rId7" Type="http://schemas.openxmlformats.org/officeDocument/2006/relationships/tags" Target="../tags/tag20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11.xml" /><Relationship Id="rId11" Type="http://schemas.openxmlformats.org/officeDocument/2006/relationships/tags" Target="../tags/tag212.xml" /><Relationship Id="rId12" Type="http://schemas.openxmlformats.org/officeDocument/2006/relationships/tags" Target="../tags/tag213.xml" /><Relationship Id="rId13" Type="http://schemas.openxmlformats.org/officeDocument/2006/relationships/tags" Target="../tags/tag214.xml" /><Relationship Id="rId14" Type="http://schemas.openxmlformats.org/officeDocument/2006/relationships/image" Target="../media/image38.jpeg" /><Relationship Id="rId15" Type="http://schemas.openxmlformats.org/officeDocument/2006/relationships/tags" Target="../tags/tag215.xml" /><Relationship Id="rId16" Type="http://schemas.openxmlformats.org/officeDocument/2006/relationships/image" Target="../media/image39.jpeg" /><Relationship Id="rId17" Type="http://schemas.openxmlformats.org/officeDocument/2006/relationships/tags" Target="../tags/tag216.xml" /><Relationship Id="rId18" Type="http://schemas.openxmlformats.org/officeDocument/2006/relationships/tags" Target="../tags/tag217.xml" /><Relationship Id="rId19" Type="http://schemas.openxmlformats.org/officeDocument/2006/relationships/image" Target="../media/image40.jpeg" /><Relationship Id="rId2" Type="http://schemas.openxmlformats.org/officeDocument/2006/relationships/tags" Target="../tags/tag205.xml" /><Relationship Id="rId20" Type="http://schemas.openxmlformats.org/officeDocument/2006/relationships/tags" Target="../tags/tag218.xml" /><Relationship Id="rId21" Type="http://schemas.openxmlformats.org/officeDocument/2006/relationships/tags" Target="../tags/tag219.xml" /><Relationship Id="rId22" Type="http://schemas.openxmlformats.org/officeDocument/2006/relationships/tags" Target="../tags/tag220.xml" /><Relationship Id="rId23" Type="http://schemas.openxmlformats.org/officeDocument/2006/relationships/tags" Target="../tags/tag221.xml" /><Relationship Id="rId24" Type="http://schemas.openxmlformats.org/officeDocument/2006/relationships/image" Target="../media/image41.png" /><Relationship Id="rId25" Type="http://schemas.openxmlformats.org/officeDocument/2006/relationships/tags" Target="../tags/tag222.xml" /><Relationship Id="rId26" Type="http://schemas.openxmlformats.org/officeDocument/2006/relationships/tags" Target="../tags/tag223.xml" /><Relationship Id="rId27" Type="http://schemas.openxmlformats.org/officeDocument/2006/relationships/image" Target="../media/image42.jpeg" /><Relationship Id="rId28" Type="http://schemas.openxmlformats.org/officeDocument/2006/relationships/tags" Target="../tags/tag224.xml" /><Relationship Id="rId3" Type="http://schemas.openxmlformats.org/officeDocument/2006/relationships/tags" Target="../tags/tag206.xml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image" Target="../media/image36.jpeg" /><Relationship Id="rId7" Type="http://schemas.openxmlformats.org/officeDocument/2006/relationships/tags" Target="../tags/tag209.xml" /><Relationship Id="rId8" Type="http://schemas.openxmlformats.org/officeDocument/2006/relationships/image" Target="../media/image37.png" /><Relationship Id="rId9" Type="http://schemas.openxmlformats.org/officeDocument/2006/relationships/tags" Target="../tags/tag21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33.xml" /><Relationship Id="rId11" Type="http://schemas.openxmlformats.org/officeDocument/2006/relationships/tags" Target="../tags/tag234.xml" /><Relationship Id="rId12" Type="http://schemas.openxmlformats.org/officeDocument/2006/relationships/tags" Target="../tags/tag235.xml" /><Relationship Id="rId13" Type="http://schemas.openxmlformats.org/officeDocument/2006/relationships/tags" Target="../tags/tag236.xml" /><Relationship Id="rId14" Type="http://schemas.openxmlformats.org/officeDocument/2006/relationships/image" Target="../media/image43.png" /><Relationship Id="rId15" Type="http://schemas.openxmlformats.org/officeDocument/2006/relationships/tags" Target="../tags/tag237.xml" /><Relationship Id="rId16" Type="http://schemas.openxmlformats.org/officeDocument/2006/relationships/tags" Target="../tags/tag238.xml" /><Relationship Id="rId17" Type="http://schemas.openxmlformats.org/officeDocument/2006/relationships/image" Target="../media/image44.png" /><Relationship Id="rId18" Type="http://schemas.openxmlformats.org/officeDocument/2006/relationships/tags" Target="../tags/tag239.xml" /><Relationship Id="rId19" Type="http://schemas.openxmlformats.org/officeDocument/2006/relationships/tags" Target="../tags/tag240.xml" /><Relationship Id="rId2" Type="http://schemas.openxmlformats.org/officeDocument/2006/relationships/tags" Target="../tags/tag225.xml" /><Relationship Id="rId20" Type="http://schemas.openxmlformats.org/officeDocument/2006/relationships/tags" Target="../tags/tag241.xml" /><Relationship Id="rId21" Type="http://schemas.openxmlformats.org/officeDocument/2006/relationships/tags" Target="../tags/tag242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tags" Target="../tags/tag23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49.xml" /><Relationship Id="rId11" Type="http://schemas.openxmlformats.org/officeDocument/2006/relationships/tags" Target="../tags/tag250.xml" /><Relationship Id="rId12" Type="http://schemas.openxmlformats.org/officeDocument/2006/relationships/tags" Target="../tags/tag251.xml" /><Relationship Id="rId13" Type="http://schemas.openxmlformats.org/officeDocument/2006/relationships/tags" Target="../tags/tag252.xml" /><Relationship Id="rId14" Type="http://schemas.openxmlformats.org/officeDocument/2006/relationships/tags" Target="../tags/tag253.xml" /><Relationship Id="rId15" Type="http://schemas.openxmlformats.org/officeDocument/2006/relationships/tags" Target="../tags/tag254.xml" /><Relationship Id="rId16" Type="http://schemas.openxmlformats.org/officeDocument/2006/relationships/tags" Target="../tags/tag255.xml" /><Relationship Id="rId17" Type="http://schemas.openxmlformats.org/officeDocument/2006/relationships/tags" Target="../tags/tag256.xml" /><Relationship Id="rId18" Type="http://schemas.openxmlformats.org/officeDocument/2006/relationships/tags" Target="../tags/tag257.xml" /><Relationship Id="rId19" Type="http://schemas.openxmlformats.org/officeDocument/2006/relationships/tags" Target="../tags/tag258.xml" /><Relationship Id="rId2" Type="http://schemas.openxmlformats.org/officeDocument/2006/relationships/tags" Target="../tags/tag243.xml" /><Relationship Id="rId20" Type="http://schemas.openxmlformats.org/officeDocument/2006/relationships/image" Target="../media/image43.png" /><Relationship Id="rId21" Type="http://schemas.openxmlformats.org/officeDocument/2006/relationships/tags" Target="../tags/tag259.xml" /><Relationship Id="rId3" Type="http://schemas.openxmlformats.org/officeDocument/2006/relationships/tags" Target="../tags/tag244.xml" /><Relationship Id="rId4" Type="http://schemas.openxmlformats.org/officeDocument/2006/relationships/image" Target="../media/image45.png" /><Relationship Id="rId5" Type="http://schemas.microsoft.com/office/2007/relationships/hdphoto" Target="../media/image46.wdp" /><Relationship Id="rId6" Type="http://schemas.openxmlformats.org/officeDocument/2006/relationships/tags" Target="../tags/tag245.xml" /><Relationship Id="rId7" Type="http://schemas.openxmlformats.org/officeDocument/2006/relationships/tags" Target="../tags/tag246.xml" /><Relationship Id="rId8" Type="http://schemas.openxmlformats.org/officeDocument/2006/relationships/tags" Target="../tags/tag247.xml" /><Relationship Id="rId9" Type="http://schemas.openxmlformats.org/officeDocument/2006/relationships/tags" Target="../tags/tag24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7.xml" /><Relationship Id="rId11" Type="http://schemas.microsoft.com/office/2007/relationships/media" Target="../media/media2.mp3" /><Relationship Id="rId12" Type="http://schemas.microsoft.com/office/2007/relationships/media" Target="../media/media2.mp3" TargetMode="Internal" /><Relationship Id="rId13" Type="http://schemas.openxmlformats.org/officeDocument/2006/relationships/tags" Target="../tags/tag98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image" Target="../media/image4.png" /><Relationship Id="rId7" Type="http://schemas.openxmlformats.org/officeDocument/2006/relationships/tags" Target="../tags/tag96.xml" /><Relationship Id="rId8" Type="http://schemas.microsoft.com/office/2007/relationships/media" Target="../media/media1.mp3" /><Relationship Id="rId9" Type="http://schemas.microsoft.com/office/2007/relationships/media" Target="../media/media1.mp3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68.xml" /><Relationship Id="rId11" Type="http://schemas.openxmlformats.org/officeDocument/2006/relationships/tags" Target="../tags/tag269.xml" /><Relationship Id="rId12" Type="http://schemas.openxmlformats.org/officeDocument/2006/relationships/tags" Target="../tags/tag270.xml" /><Relationship Id="rId13" Type="http://schemas.openxmlformats.org/officeDocument/2006/relationships/tags" Target="../tags/tag271.xml" /><Relationship Id="rId14" Type="http://schemas.openxmlformats.org/officeDocument/2006/relationships/tags" Target="../tags/tag272.xml" /><Relationship Id="rId15" Type="http://schemas.openxmlformats.org/officeDocument/2006/relationships/tags" Target="../tags/tag273.xml" /><Relationship Id="rId16" Type="http://schemas.openxmlformats.org/officeDocument/2006/relationships/tags" Target="../tags/tag274.xml" /><Relationship Id="rId17" Type="http://schemas.openxmlformats.org/officeDocument/2006/relationships/tags" Target="../tags/tag275.xml" /><Relationship Id="rId18" Type="http://schemas.openxmlformats.org/officeDocument/2006/relationships/tags" Target="../tags/tag276.xml" /><Relationship Id="rId19" Type="http://schemas.openxmlformats.org/officeDocument/2006/relationships/tags" Target="../tags/tag277.xml" /><Relationship Id="rId2" Type="http://schemas.openxmlformats.org/officeDocument/2006/relationships/tags" Target="../tags/tag260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tags" Target="../tags/tag264.xml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78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90.xml" /><Relationship Id="rId3" Type="http://schemas.openxmlformats.org/officeDocument/2006/relationships/tags" Target="../tags/tag291.xml" /><Relationship Id="rId4" Type="http://schemas.openxmlformats.org/officeDocument/2006/relationships/tags" Target="../tags/tag29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93.xml" /><Relationship Id="rId3" Type="http://schemas.openxmlformats.org/officeDocument/2006/relationships/tags" Target="../tags/tag294.xml" /><Relationship Id="rId4" Type="http://schemas.openxmlformats.org/officeDocument/2006/relationships/tags" Target="../tags/tag295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96.xml" /><Relationship Id="rId3" Type="http://schemas.openxmlformats.org/officeDocument/2006/relationships/tags" Target="../tags/tag297.xml" /><Relationship Id="rId4" Type="http://schemas.openxmlformats.org/officeDocument/2006/relationships/image" Target="../media/image47.png" /><Relationship Id="rId5" Type="http://schemas.microsoft.com/office/2007/relationships/hdphoto" Target="../media/image48.wdp" /><Relationship Id="rId6" Type="http://schemas.openxmlformats.org/officeDocument/2006/relationships/tags" Target="../tags/tag298.xml" /><Relationship Id="rId7" Type="http://schemas.openxmlformats.org/officeDocument/2006/relationships/tags" Target="../tags/tag299.xml" /><Relationship Id="rId8" Type="http://schemas.openxmlformats.org/officeDocument/2006/relationships/tags" Target="../tags/tag300.xml" /><Relationship Id="rId9" Type="http://schemas.openxmlformats.org/officeDocument/2006/relationships/tags" Target="../tags/tag30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7.xml" /><Relationship Id="rId11" Type="http://schemas.openxmlformats.org/officeDocument/2006/relationships/hyperlink" Target="../../yz/&#26700;&#38754;/&#22768;&#30340;&#21033;&#29992;/&#38647;&#22768;.mp3" TargetMode="External" /><Relationship Id="rId12" Type="http://schemas.openxmlformats.org/officeDocument/2006/relationships/tags" Target="../tags/tag108.xml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03.xml" /><Relationship Id="rId4" Type="http://schemas.openxmlformats.org/officeDocument/2006/relationships/image" Target="../media/image5.jpeg" /><Relationship Id="rId5" Type="http://schemas.openxmlformats.org/officeDocument/2006/relationships/tags" Target="../tags/tag104.xml" /><Relationship Id="rId6" Type="http://schemas.openxmlformats.org/officeDocument/2006/relationships/image" Target="../media/image6.jpeg" /><Relationship Id="rId7" Type="http://schemas.openxmlformats.org/officeDocument/2006/relationships/tags" Target="../tags/tag105.xml" /><Relationship Id="rId8" Type="http://schemas.openxmlformats.org/officeDocument/2006/relationships/image" Target="../media/image7.jpeg" /><Relationship Id="rId9" Type="http://schemas.openxmlformats.org/officeDocument/2006/relationships/tags" Target="../tags/tag10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1.xml" /><Relationship Id="rId3" Type="http://schemas.openxmlformats.org/officeDocument/2006/relationships/image" Target="../media/image8.png" /><Relationship Id="rId4" Type="http://schemas.openxmlformats.org/officeDocument/2006/relationships/tags" Target="../tags/tag112.xml" /><Relationship Id="rId5" Type="http://schemas.openxmlformats.org/officeDocument/2006/relationships/tags" Target="../tags/tag11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image" Target="../media/image9.jpeg" /><Relationship Id="rId6" Type="http://schemas.openxmlformats.org/officeDocument/2006/relationships/tags" Target="../tags/tag117.xml" /><Relationship Id="rId7" Type="http://schemas.openxmlformats.org/officeDocument/2006/relationships/tags" Target="../tags/tag11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image" Target="../media/image10.jpeg" /><Relationship Id="rId6" Type="http://schemas.openxmlformats.org/officeDocument/2006/relationships/tags" Target="../tags/tag122.xml" /><Relationship Id="rId7" Type="http://schemas.openxmlformats.org/officeDocument/2006/relationships/tags" Target="../tags/tag12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image" Target="../media/image11.jpeg" /><Relationship Id="rId6" Type="http://schemas.openxmlformats.org/officeDocument/2006/relationships/tags" Target="../tags/tag127.xml" /><Relationship Id="rId7" Type="http://schemas.openxmlformats.org/officeDocument/2006/relationships/tags" Target="../tags/tag12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29.xml" /><Relationship Id="rId3" Type="http://schemas.openxmlformats.org/officeDocument/2006/relationships/tags" Target="../tags/tag130.xml" /><Relationship Id="rId4" Type="http://schemas.openxmlformats.org/officeDocument/2006/relationships/tags" Target="../tags/tag131.xml" /><Relationship Id="rId5" Type="http://schemas.openxmlformats.org/officeDocument/2006/relationships/image" Target="../media/image12.png" /><Relationship Id="rId6" Type="http://schemas.openxmlformats.org/officeDocument/2006/relationships/tags" Target="../tags/tag132.xml" /><Relationship Id="rId7" Type="http://schemas.openxmlformats.org/officeDocument/2006/relationships/video" Target="../media/media3.mp4" /><Relationship Id="rId8" Type="http://schemas.microsoft.com/office/2007/relationships/media" Target="../media/media3.mp4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6.png" /><Relationship Id="rId11" Type="http://schemas.openxmlformats.org/officeDocument/2006/relationships/tags" Target="../tags/tag138.xml" /><Relationship Id="rId12" Type="http://schemas.openxmlformats.org/officeDocument/2006/relationships/image" Target="../media/image17.png" /><Relationship Id="rId13" Type="http://schemas.openxmlformats.org/officeDocument/2006/relationships/tags" Target="../tags/tag139.xml" /><Relationship Id="rId14" Type="http://schemas.openxmlformats.org/officeDocument/2006/relationships/image" Target="../media/image18.png" /><Relationship Id="rId15" Type="http://schemas.openxmlformats.org/officeDocument/2006/relationships/tags" Target="../tags/tag140.xml" /><Relationship Id="rId16" Type="http://schemas.openxmlformats.org/officeDocument/2006/relationships/tags" Target="../tags/tag141.xml" /><Relationship Id="rId17" Type="http://schemas.openxmlformats.org/officeDocument/2006/relationships/tags" Target="../tags/tag142.xml" /><Relationship Id="rId18" Type="http://schemas.openxmlformats.org/officeDocument/2006/relationships/tags" Target="../tags/tag143.xml" /><Relationship Id="rId19" Type="http://schemas.openxmlformats.org/officeDocument/2006/relationships/tags" Target="../tags/tag144.xml" /><Relationship Id="rId2" Type="http://schemas.openxmlformats.org/officeDocument/2006/relationships/tags" Target="../tags/tag133.xml" /><Relationship Id="rId20" Type="http://schemas.openxmlformats.org/officeDocument/2006/relationships/tags" Target="../tags/tag145.xml" /><Relationship Id="rId21" Type="http://schemas.openxmlformats.org/officeDocument/2006/relationships/tags" Target="../tags/tag146.xml" /><Relationship Id="rId3" Type="http://schemas.openxmlformats.org/officeDocument/2006/relationships/tags" Target="../tags/tag134.xml" /><Relationship Id="rId4" Type="http://schemas.openxmlformats.org/officeDocument/2006/relationships/image" Target="../media/image13.png" /><Relationship Id="rId5" Type="http://schemas.openxmlformats.org/officeDocument/2006/relationships/tags" Target="../tags/tag135.xml" /><Relationship Id="rId6" Type="http://schemas.openxmlformats.org/officeDocument/2006/relationships/image" Target="../media/image14.png" /><Relationship Id="rId7" Type="http://schemas.openxmlformats.org/officeDocument/2006/relationships/tags" Target="../tags/tag136.xml" /><Relationship Id="rId8" Type="http://schemas.openxmlformats.org/officeDocument/2006/relationships/image" Target="../media/image15.png" /><Relationship Id="rId9" Type="http://schemas.openxmlformats.org/officeDocument/2006/relationships/tags" Target="../tags/tag13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4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第二章    声现象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5"/>
            </p:custDataLst>
          </p:nvPr>
        </p:nvSpPr>
        <p:spPr>
          <a:xfrm>
            <a:off x="4768533" y="3100706"/>
            <a:ext cx="524256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声的利用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回声定位的仿生学应用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4"/>
            </p:custDataLst>
          </p:nvPr>
        </p:nvGrpSpPr>
        <p:grpSpPr>
          <a:xfrm>
            <a:off x="2647364" y="2110155"/>
            <a:ext cx="6930834" cy="3482522"/>
            <a:chOff x="2390188" y="2110155"/>
            <a:chExt cx="7411037" cy="3723808"/>
          </a:xfrm>
        </p:grpSpPr>
        <p:pic>
          <p:nvPicPr>
            <p:cNvPr id="12" name="Picture 8" descr="C:\Users\蔡文婷\Desktop\声的利用资料\图片\20150703113241796.jp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92288" y="2127335"/>
              <a:ext cx="7408937" cy="370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 bwMode="auto">
            <a:xfrm>
              <a:off x="2390188" y="2110155"/>
              <a:ext cx="7405113" cy="372380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1343025" y="2341684"/>
            <a:ext cx="95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Picture 8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594" y="2169545"/>
            <a:ext cx="2786062" cy="1452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Box 9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15406" y="3609408"/>
            <a:ext cx="9969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声呐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Text Box 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228806" y="3609408"/>
            <a:ext cx="16383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倒车雷达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Text Box 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57431" y="5593783"/>
            <a:ext cx="10001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Picture 14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594" y="4131695"/>
            <a:ext cx="2786063" cy="146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4685" y="4131695"/>
            <a:ext cx="2767107" cy="146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9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256632" y="5593783"/>
            <a:ext cx="20193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超声波测速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Text Box 9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66901" y="5593783"/>
            <a:ext cx="20669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超声波探伤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Text Box 9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160168" y="3609408"/>
            <a:ext cx="19954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超声导盲仪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" name="Picture 4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7093" y="2169545"/>
            <a:ext cx="2778125" cy="1449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656" y="2169545"/>
            <a:ext cx="2786062" cy="146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6" name="组合 25" title=""/>
          <p:cNvGrpSpPr/>
          <p:nvPr>
            <p:custDataLst>
              <p:tags r:id="rId20"/>
            </p:custDataLst>
          </p:nvPr>
        </p:nvGrpSpPr>
        <p:grpSpPr>
          <a:xfrm>
            <a:off x="7663654" y="4099034"/>
            <a:ext cx="2786064" cy="1517719"/>
            <a:chOff x="7663656" y="4231173"/>
            <a:chExt cx="2786062" cy="1572397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656" y="4231173"/>
              <a:ext cx="2786062" cy="1540978"/>
            </a:xfrm>
            <a:prstGeom prst="rect">
              <a:avLst/>
            </a:prstGeom>
          </p:spPr>
        </p:pic>
        <p:sp>
          <p:nvSpPr>
            <p:cNvPr id="28" name="矩形 27"/>
            <p:cNvSpPr/>
            <p:nvPr>
              <p:custDataLst>
                <p:tags r:id="rId23"/>
              </p:custDataLst>
            </p:nvPr>
          </p:nvSpPr>
          <p:spPr>
            <a:xfrm>
              <a:off x="7663656" y="4248840"/>
              <a:ext cx="2786062" cy="15547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 title=""/>
          <p:cNvSpPr/>
          <p:nvPr>
            <p:custDataLst>
              <p:tags r:id="rId24"/>
            </p:custDataLst>
          </p:nvPr>
        </p:nvSpPr>
        <p:spPr>
          <a:xfrm>
            <a:off x="4597943" y="2091313"/>
            <a:ext cx="2949928" cy="19623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4" name="矩形 23" title=""/>
          <p:cNvSpPr/>
          <p:nvPr>
            <p:custDataLst>
              <p:tags r:id="rId25"/>
            </p:custDataLst>
          </p:nvPr>
        </p:nvSpPr>
        <p:spPr>
          <a:xfrm>
            <a:off x="7550530" y="2091312"/>
            <a:ext cx="3005829" cy="19583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5" name="矩形 24" title=""/>
          <p:cNvSpPr/>
          <p:nvPr>
            <p:custDataLst>
              <p:tags r:id="rId26"/>
            </p:custDataLst>
          </p:nvPr>
        </p:nvSpPr>
        <p:spPr>
          <a:xfrm>
            <a:off x="1600503" y="4058451"/>
            <a:ext cx="3013043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9" name="矩形 28" title=""/>
          <p:cNvSpPr/>
          <p:nvPr>
            <p:custDataLst>
              <p:tags r:id="rId27"/>
            </p:custDataLst>
          </p:nvPr>
        </p:nvSpPr>
        <p:spPr>
          <a:xfrm>
            <a:off x="4587270" y="4058451"/>
            <a:ext cx="3005829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0" name="矩形 29" title=""/>
          <p:cNvSpPr/>
          <p:nvPr>
            <p:custDataLst>
              <p:tags r:id="rId28"/>
            </p:custDataLst>
          </p:nvPr>
        </p:nvSpPr>
        <p:spPr>
          <a:xfrm>
            <a:off x="7557396" y="4054409"/>
            <a:ext cx="3005829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文本框 8" title=""/>
          <p:cNvSpPr txBox="1"/>
          <p:nvPr>
            <p:custDataLst>
              <p:tags r:id="rId29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回声定位的仿生学应用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30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71" y="2093345"/>
            <a:ext cx="8826579" cy="3869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1010900" y="11760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5"/>
            </p:custDataLst>
          </p:nvPr>
        </p:nvSpPr>
        <p:spPr>
          <a:xfrm>
            <a:off x="616585" y="4580890"/>
            <a:ext cx="11332845" cy="80899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71755"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海啸产生的次声波可以传播几千千米而能量损失很小。海啸如果到达岸边，“水墙”就会冲上陆地，对人类生命和财产造成严重威胁。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6"/>
            </p:custDataLst>
          </p:nvPr>
        </p:nvGrpSpPr>
        <p:grpSpPr>
          <a:xfrm>
            <a:off x="910978" y="2277131"/>
            <a:ext cx="10464222" cy="2220546"/>
            <a:chOff x="-32632" y="2736871"/>
            <a:chExt cx="10464222" cy="222054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448117" y="2736871"/>
              <a:ext cx="3983473" cy="2123534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>
              <p:custDataLst>
                <p:tags r:id="rId9"/>
              </p:custDataLst>
            </p:nvPr>
          </p:nvGrpSpPr>
          <p:grpSpPr>
            <a:xfrm>
              <a:off x="-32632" y="2808626"/>
              <a:ext cx="6569075" cy="2148791"/>
              <a:chOff x="-32632" y="2808626"/>
              <a:chExt cx="6569075" cy="2148791"/>
            </a:xfrm>
          </p:grpSpPr>
          <p:sp>
            <p:nvSpPr>
              <p:cNvPr id="20" name="TextBox 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279528" y="2808626"/>
                <a:ext cx="3256915" cy="2091690"/>
              </a:xfrm>
              <a:prstGeom prst="rect">
                <a:avLst/>
              </a:prstGeom>
              <a:solidFill>
                <a:srgbClr val="2EA2CF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indent="457200">
                  <a:lnSpc>
                    <a:spcPts val="2600"/>
                  </a:lnSpc>
                  <a:defRPr/>
                </a:pP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印度洋海啸，也称为南亚海啸，发生在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2004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12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月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26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日死亡人数超过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29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万，造成的财物损失超过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100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亿欧元。</a:t>
                </a:r>
                <a:endParaRPr lang="zh-CN" altLang="en-US" sz="2600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-32632" y="2817516"/>
                <a:ext cx="3316541" cy="213990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5363" name="Picture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963" y="1844358"/>
            <a:ext cx="3138487" cy="173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35730" y="1844675"/>
            <a:ext cx="2319338" cy="173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99555" y="1916113"/>
            <a:ext cx="2819400" cy="1620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1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551988" y="1916113"/>
            <a:ext cx="2454275" cy="1620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" title=""/>
          <p:cNvSpPr txBox="1"/>
          <p:nvPr>
            <p:custDataLst>
              <p:tags r:id="rId11"/>
            </p:custDataLst>
          </p:nvPr>
        </p:nvSpPr>
        <p:spPr>
          <a:xfrm>
            <a:off x="1703705" y="4580890"/>
            <a:ext cx="9270365" cy="80899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88290">
              <a:lnSpc>
                <a:spcPts val="2800"/>
              </a:lnSpc>
              <a:defRPr/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地震、火山爆发、台风、海啸、核爆炸等发生时，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  <a:p>
            <a:pPr indent="288290">
              <a:lnSpc>
                <a:spcPts val="2800"/>
              </a:lnSpc>
              <a:defRPr/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都伴有次声波产生。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6" name="TextBox 2" title=""/>
          <p:cNvSpPr/>
          <p:nvPr>
            <p:custDataLst>
              <p:tags r:id="rId3"/>
            </p:custDataLst>
          </p:nvPr>
        </p:nvSpPr>
        <p:spPr>
          <a:xfrm>
            <a:off x="551180" y="1340485"/>
            <a:ext cx="113360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次生波传播的距离很远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发生地震、台风、核爆炸时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即使在几千千米以外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使用灵敏的声学仪器也能接收到它们产生的次声波。处理这些信息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可以确定这些活动发生的方位和强度。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387" name="Picture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87395" y="2887980"/>
            <a:ext cx="5748655" cy="3272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会跳舞的火焰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03705" y="1196340"/>
            <a:ext cx="8331200" cy="543433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3215538" y="476454"/>
            <a:ext cx="555673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00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看一看，听一听，发现了什么？</a:t>
            </a:r>
            <a:endParaRPr lang="zh-CN" altLang="en-US" sz="300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 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49117" y="3722432"/>
            <a:ext cx="249378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超声波加湿器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Text Box 9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38865" y="3738177"/>
            <a:ext cx="19561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超声波清洗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Text Box 9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01912" y="5669146"/>
            <a:ext cx="258727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超声波碎石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3" name="Picture 3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95" y="4161888"/>
            <a:ext cx="3024092" cy="152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614" y="4160300"/>
            <a:ext cx="3022631" cy="152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Box 9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38865" y="5664383"/>
            <a:ext cx="19561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超声波牙刷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6" name="组合 16" title=""/>
          <p:cNvGrpSpPr/>
          <p:nvPr>
            <p:custDataLst>
              <p:tags r:id="rId11"/>
            </p:custDataLst>
          </p:nvPr>
        </p:nvGrpSpPr>
        <p:grpSpPr>
          <a:xfrm>
            <a:off x="1307465" y="2179337"/>
            <a:ext cx="1550029" cy="1580708"/>
            <a:chOff x="1643042" y="753901"/>
            <a:chExt cx="1684800" cy="1717200"/>
          </a:xfrm>
        </p:grpSpPr>
        <p:grpSp>
          <p:nvGrpSpPr>
            <p:cNvPr id="17" name="组合 15"/>
            <p:cNvGrpSpPr/>
            <p:nvPr>
              <p:custDataLst>
                <p:tags r:id="rId12"/>
              </p:custDataLst>
            </p:nvPr>
          </p:nvGrpSpPr>
          <p:grpSpPr>
            <a:xfrm>
              <a:off x="1643042" y="753901"/>
              <a:ext cx="1684800" cy="1717200"/>
              <a:chOff x="2042764" y="753901"/>
              <a:chExt cx="1684800" cy="1717200"/>
            </a:xfrm>
          </p:grpSpPr>
          <p:sp>
            <p:nvSpPr>
              <p:cNvPr id="19" name="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2042764" y="753901"/>
                <a:ext cx="1684800" cy="171720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pic>
            <p:nvPicPr>
              <p:cNvPr id="20" name="Picture 11" descr="C:\Users\蔡文婷\Desktop\声的利用最终版\照片\1352946400.jpg"/>
              <p:cNvPicPr>
                <a:picLocks noChangeAspect="1" noChangeArrowheads="1"/>
              </p:cNvPicPr>
              <p:nvPr>
                <p:custDataLst>
                  <p:tags r:id="rId15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61037" y="785800"/>
                <a:ext cx="1646066" cy="16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2" descr="C:\Users\蔡文婷\Desktop\声的利用最终版\照片\CD-800-04.jp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64308" y="785800"/>
              <a:ext cx="1643074" cy="164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20" title=""/>
          <p:cNvGrpSpPr/>
          <p:nvPr>
            <p:custDataLst>
              <p:tags r:id="rId18"/>
            </p:custDataLst>
          </p:nvPr>
        </p:nvGrpSpPr>
        <p:grpSpPr>
          <a:xfrm>
            <a:off x="4682461" y="2162083"/>
            <a:ext cx="2329122" cy="1621554"/>
            <a:chOff x="6777440" y="1961083"/>
            <a:chExt cx="2530937" cy="1762059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760" y="1961083"/>
              <a:ext cx="2530617" cy="17620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>
              <p:custDataLst>
                <p:tags r:id="rId21"/>
              </p:custDataLst>
            </p:nvPr>
          </p:nvSpPr>
          <p:spPr>
            <a:xfrm>
              <a:off x="6777440" y="1981976"/>
              <a:ext cx="2524216" cy="17176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 title=""/>
          <p:cNvSpPr txBox="1"/>
          <p:nvPr>
            <p:custDataLst>
              <p:tags r:id="rId2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二、声可以传递能量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23"/>
            </p:custDataLst>
          </p:nvPr>
        </p:nvGrpSpPr>
        <p:grpSpPr>
          <a:xfrm>
            <a:off x="8112116" y="1443336"/>
            <a:ext cx="3069590" cy="2661920"/>
            <a:chOff x="5313601" y="2650406"/>
            <a:chExt cx="3069590" cy="266192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4"/>
            <a:srcRect t="7482" b="7798"/>
            <a:stretch>
              <a:fillRect/>
            </a:stretch>
          </p:blipFill>
          <p:spPr>
            <a:xfrm>
              <a:off x="5313601" y="2650406"/>
              <a:ext cx="3052800" cy="2316601"/>
            </a:xfrm>
            <a:prstGeom prst="rect">
              <a:avLst/>
            </a:prstGeom>
          </p:spPr>
        </p:pic>
        <p:sp>
          <p:nvSpPr>
            <p:cNvPr id="6" name="文本框 5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800646" y="4851951"/>
              <a:ext cx="258254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超声波雾化器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72" y="4199811"/>
            <a:ext cx="2835049" cy="17885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827477" y="506050"/>
            <a:ext cx="5809973" cy="591172"/>
            <a:chOff x="643462" y="566053"/>
            <a:chExt cx="5809973" cy="591172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建筑声学的杰作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6" name="组合 5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8" name="组合 13"/>
                <p:cNvGrpSpPr/>
                <p:nvPr>
                  <p:custDataLst>
                    <p:tags r:id="rId7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0" name="椭圆 7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1" name="椭圆 8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2" name="椭圆 9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3" name="椭圆 4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4" name="TextBox 8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9" name="直接连接符 8"/>
                <p:cNvCxnSpPr/>
                <p:nvPr>
                  <p:custDataLst>
                    <p:tags r:id="rId13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grpSp>
        <p:nvGrpSpPr>
          <p:cNvPr id="30" name="组合 29" title=""/>
          <p:cNvGrpSpPr/>
          <p:nvPr>
            <p:custDataLst>
              <p:tags r:id="rId16"/>
            </p:custDataLst>
          </p:nvPr>
        </p:nvGrpSpPr>
        <p:grpSpPr>
          <a:xfrm>
            <a:off x="7581858" y="2564600"/>
            <a:ext cx="4206875" cy="3206750"/>
            <a:chOff x="4893268" y="1993773"/>
            <a:chExt cx="4206875" cy="32067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5135203" y="1993773"/>
              <a:ext cx="3438843" cy="23243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4893268" y="4370578"/>
              <a:ext cx="4206875" cy="829945"/>
            </a:xfrm>
            <a:prstGeom prst="rect">
              <a:avLst/>
            </a:prstGeom>
            <a:solidFill>
              <a:srgbClr val="2EA2CF">
                <a:alpha val="68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rPr>
                <a:t>  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天坛的</a:t>
              </a:r>
              <a:r>
                <a:rPr lang="zh-CN" altLang="en-US" sz="240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圜丘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。人站在中央台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上说话，会感到声音特别洪亮。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</p:txBody>
        </p:sp>
      </p:grpSp>
      <p:sp>
        <p:nvSpPr>
          <p:cNvPr id="27" name="文本框 26" title=""/>
          <p:cNvSpPr txBox="1"/>
          <p:nvPr>
            <p:custDataLst>
              <p:tags r:id="rId20"/>
            </p:custDataLst>
          </p:nvPr>
        </p:nvSpPr>
        <p:spPr>
          <a:xfrm>
            <a:off x="513080" y="2853055"/>
            <a:ext cx="6989445" cy="242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圜丘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在天坛公园的南部，是一座分成三层的圆形平台，每层的周边都有汉白玉栏杆，每层平台的台面都有光滑的石板铺成。第三层台面高出地面约</a:t>
            </a:r>
            <a:r>
              <a:rPr kumimoji="0" lang="en-US" altLang="zh-CN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5m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，半径约</a:t>
            </a:r>
            <a:r>
              <a:rPr kumimoji="0" lang="en-US" altLang="zh-CN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11.5m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，第三层中心是一块圆形的大理石。俗称天心石或太极石，当你站在天心石上说话或唱歌时，你会觉得声音特别洪亮。</a:t>
            </a:r>
            <a:endParaRPr kumimoji="0" lang="zh-CN" altLang="en-US" sz="2800" b="0" i="0" u="none" strike="noStrike" kern="2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21"/>
            </p:custDataLst>
          </p:nvPr>
        </p:nvSpPr>
        <p:spPr>
          <a:xfrm>
            <a:off x="634365" y="1484630"/>
            <a:ext cx="10923270" cy="75819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2200" cap="none" normalizeH="0" baseline="0" noProof="0"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+mn-cs"/>
              </a:rPr>
              <a:t>驰名中外的北京天坛，是明清两代皇帝祈谷、祈雨、祈天的地方，其中的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回音壁、三音石、圜丘</a:t>
            </a:r>
            <a:r>
              <a:rPr kumimoji="0" lang="zh-CN" altLang="en-US" sz="2800" i="0" u="none" strike="noStrike" kern="2200" cap="none" normalizeH="0" baseline="0" noProof="0"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+mn-cs"/>
              </a:rPr>
              <a:t>三处建筑有非常美妙的声音现象。</a:t>
            </a:r>
            <a:endParaRPr kumimoji="0" lang="zh-CN" altLang="en-US" sz="2800" i="0" u="none" strike="noStrike" kern="2200" cap="none" normalizeH="0" baseline="0" noProof="0"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1571700" y="4053461"/>
            <a:ext cx="6337700" cy="1918835"/>
            <a:chOff x="3465528" y="554931"/>
            <a:chExt cx="6337700" cy="1918835"/>
          </a:xfrm>
        </p:grpSpPr>
        <p:pic>
          <p:nvPicPr>
            <p:cNvPr id="2" name="Picture 5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3465528" y="554931"/>
              <a:ext cx="6337700" cy="186314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>
            <a:xfrm>
              <a:off x="3465528" y="2149149"/>
              <a:ext cx="6337699" cy="324617"/>
            </a:xfrm>
            <a:prstGeom prst="rect">
              <a:avLst/>
            </a:prstGeom>
            <a:solidFill>
              <a:srgbClr val="2EA2CF">
                <a:alpha val="26000"/>
              </a:srgbClr>
            </a:solidFill>
          </p:spPr>
          <p:txBody>
            <a:bodyPr/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9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圜丘反射声的示意图</a:t>
              </a:r>
              <a:endPara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695325" y="1556385"/>
            <a:ext cx="11236325" cy="242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这种奇妙的现象是声音反射造成的音响效果。圜丘第三层台面中心略高，四周。微微向下倾斜。当有人在台中心喊叫一声，传向四处的声音有一部分被四周的石栏杆反射，射到稍有倾斜的台面后又反射到台中心。</a:t>
            </a:r>
            <a:endParaRPr lang="en-US" altLang="zh-CN" sz="2800" kern="22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因为圜丘第三层半径仅</a:t>
            </a:r>
            <a:r>
              <a:rPr lang="en-US" altLang="zh-CN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11.5m</a:t>
            </a: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，从发声到回声返回中心约需</a:t>
            </a:r>
            <a:r>
              <a:rPr lang="en-US" altLang="zh-CN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0.07s</a:t>
            </a: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，所以回声跟原来的声音混在一起，分辨不开，只觉得声音格外响亮，还使人觉得似乎有声音从地下传来。</a:t>
            </a:r>
            <a:endParaRPr lang="zh-CN" altLang="en-US" sz="2800" kern="22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9"/>
            </p:custDataLst>
          </p:nvPr>
        </p:nvGrpSpPr>
        <p:grpSpPr>
          <a:xfrm>
            <a:off x="827477" y="506050"/>
            <a:ext cx="5809973" cy="591172"/>
            <a:chOff x="643462" y="566053"/>
            <a:chExt cx="5809973" cy="591172"/>
          </a:xfrm>
        </p:grpSpPr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3238922" y="635255"/>
              <a:ext cx="3214513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建筑声学的杰作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9" name="组合 8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0" name="组合 13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1" name="椭圆 7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2" name="椭圆 8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3" name="椭圆 9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4" name="椭圆 4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5" name="TextBox 8"/>
                  <p:cNvSpPr txBox="1"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  <a:endPara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16" name="直接连接符 15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399688" y="841579"/>
            <a:ext cx="555673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00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听一听，发现了什么？</a:t>
            </a:r>
            <a:endParaRPr lang="zh-CN" altLang="en-US" sz="300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4"/>
            </p:custDataLst>
          </p:nvPr>
        </p:nvSpPr>
        <p:spPr>
          <a:xfrm>
            <a:off x="1147409" y="248550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小游戏</a:t>
            </a:r>
            <a:endParaRPr lang="zh-CN" altLang="en-US" sz="30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5"/>
            </p:custDataLst>
          </p:nvPr>
        </p:nvSpPr>
        <p:spPr>
          <a:xfrm>
            <a:off x="1147409" y="3517403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听声大比拼</a:t>
            </a:r>
            <a:endParaRPr lang="zh-CN" altLang="en-US" sz="30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3" name="雷声音效" title="">
            <a:hlinkClick action="ppaction://media"/>
          </p:cNvPr>
          <p:cNvPicPr>
            <a:picLocks noChangeAspect="1"/>
          </p:cNvPicPr>
          <p:nvPr>
            <a:audi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8433" y="2499489"/>
            <a:ext cx="1166485" cy="1166485"/>
          </a:xfrm>
          <a:prstGeom prst="rect">
            <a:avLst/>
          </a:prstGeom>
        </p:spPr>
      </p:pic>
      <p:pic>
        <p:nvPicPr>
          <p:cNvPr id="2" name="西游记声音" title="">
            <a:hlinkClick action="ppaction://media"/>
          </p:cNvPr>
          <p:cNvPicPr>
            <a:picLocks noChangeAspect="1"/>
          </p:cNvPicPr>
          <p:nvPr>
            <a:audi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9274" y="2485501"/>
            <a:ext cx="1298575" cy="1180474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3"/>
            </p:custDataLst>
          </p:nvPr>
        </p:nvSpPr>
        <p:spPr>
          <a:xfrm>
            <a:off x="1585595" y="4868545"/>
            <a:ext cx="96450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西游记</a:t>
            </a: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文中叙：只闻得一声响亮，真个是地裂山崩。</a:t>
            </a:r>
            <a:endParaRPr lang="en-US" altLang="zh-CN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只见那猴早到了三藏的马前，道声“师父，我出来也！”</a:t>
            </a:r>
            <a:endParaRPr lang="zh-CN" altLang="en-US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4"/>
            </p:custDataLst>
          </p:nvPr>
        </p:nvSpPr>
        <p:spPr bwMode="auto">
          <a:xfrm>
            <a:off x="6952143" y="1885972"/>
            <a:ext cx="3419947" cy="3137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 title=""/>
          <p:cNvSpPr/>
          <p:nvPr>
            <p:custDataLst>
              <p:tags r:id="rId5"/>
            </p:custDataLst>
          </p:nvPr>
        </p:nvSpPr>
        <p:spPr bwMode="auto">
          <a:xfrm>
            <a:off x="1730199" y="1885972"/>
            <a:ext cx="5133922" cy="3137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1266190" y="1469194"/>
            <a:ext cx="95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Text Box 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10136" y="2071341"/>
            <a:ext cx="3030441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声传递信息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Text Box 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23564" y="2071341"/>
            <a:ext cx="3030441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声传递能量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Text Box 9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0966" y="3374636"/>
            <a:ext cx="519212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人和动物用不同频率的“声音”交流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Text Box 9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0966" y="387933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超声波可以传递信息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Text Box 9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50966" y="438403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次声波可以传递信息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Text Box 9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83091" y="2874750"/>
            <a:ext cx="303044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声音可以传递能量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Text Box 9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83091" y="344514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超声波可以传递能量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Text Box 9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183091" y="4015544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次声波可以传递能量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Text Box 9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142115" y="1243540"/>
            <a:ext cx="303044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声的利用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2" name="直接箭头连接符 21" title=""/>
          <p:cNvCxnSpPr/>
          <p:nvPr>
            <p:custDataLst>
              <p:tags r:id="rId16"/>
            </p:custDataLst>
          </p:nvPr>
        </p:nvCxnSpPr>
        <p:spPr>
          <a:xfrm flipH="1">
            <a:off x="4021172" y="2594561"/>
            <a:ext cx="379735" cy="379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 title=""/>
          <p:cNvCxnSpPr/>
          <p:nvPr>
            <p:custDataLst>
              <p:tags r:id="rId17"/>
            </p:custDataLst>
          </p:nvPr>
        </p:nvCxnSpPr>
        <p:spPr>
          <a:xfrm>
            <a:off x="4756067" y="2594561"/>
            <a:ext cx="348427" cy="368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9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01151" y="2917021"/>
            <a:ext cx="12549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交流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5" name="Text Box 9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724443" y="2926157"/>
            <a:ext cx="12549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</a:t>
            </a:r>
            <a:endParaRPr lang="zh-CN" altLang="en-US" sz="24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625" name="文本框 33793" title=""/>
          <p:cNvSpPr txBox="1"/>
          <p:nvPr>
            <p:custDataLst>
              <p:tags r:id="rId3"/>
            </p:custDataLst>
          </p:nvPr>
        </p:nvSpPr>
        <p:spPr>
          <a:xfrm>
            <a:off x="46990" y="1052830"/>
            <a:ext cx="11615420" cy="3322955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、远处隆隆的雷声预示着一场可能的大雨；某同学听到校园的钟发出“铛、铛、铛”的声音时，就知道上课了。这些说明了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、在一个两端开口的纸筒的一端蒙上橡皮膜，用橡皮筋扎紧。对着火焰敲橡皮膜，火焰会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。这说明了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795" name="文本框 33794" title=""/>
          <p:cNvSpPr txBox="1"/>
          <p:nvPr>
            <p:custDataLst>
              <p:tags r:id="rId4"/>
            </p:custDataLst>
          </p:nvPr>
        </p:nvSpPr>
        <p:spPr>
          <a:xfrm>
            <a:off x="190818" y="2282825"/>
            <a:ext cx="35052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声能传递信息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796" name="文本框 33795" title=""/>
          <p:cNvSpPr txBox="1"/>
          <p:nvPr>
            <p:custDataLst>
              <p:tags r:id="rId5"/>
            </p:custDataLst>
          </p:nvPr>
        </p:nvSpPr>
        <p:spPr>
          <a:xfrm>
            <a:off x="2927350" y="3716655"/>
            <a:ext cx="16351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摇摆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797" name="文本框 33796" title=""/>
          <p:cNvSpPr txBox="1"/>
          <p:nvPr>
            <p:custDataLst>
              <p:tags r:id="rId6"/>
            </p:custDataLst>
          </p:nvPr>
        </p:nvSpPr>
        <p:spPr>
          <a:xfrm>
            <a:off x="6023610" y="3789045"/>
            <a:ext cx="31369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声能传递能量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491345" y="57867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  <p:bldP spid="337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649" name="文本框 34817" title=""/>
          <p:cNvSpPr txBox="1"/>
          <p:nvPr>
            <p:custDataLst>
              <p:tags r:id="rId3"/>
            </p:custDataLst>
          </p:nvPr>
        </p:nvSpPr>
        <p:spPr>
          <a:xfrm>
            <a:off x="172085" y="988060"/>
            <a:ext cx="11710035" cy="5262245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、中医诊病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一般要“望”、“闻”、“问”、“切”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其中利用病变器官的声音提供信息的诊病方法叫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  )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望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闻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问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切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、科学家通过接收</a:t>
            </a:r>
            <a:r>
              <a:rPr lang="en-US" altLang="zh-CN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)</a:t>
            </a:r>
            <a:r>
              <a:rPr lang="zh-CN" altLang="en-US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声音</a:t>
            </a:r>
            <a:r>
              <a:rPr lang="en-US" altLang="zh-CN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监测预报台风和地震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人耳能听到的声波      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超声波 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次声波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电磁波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819" name="文本框 34818" title=""/>
          <p:cNvSpPr txBox="1"/>
          <p:nvPr>
            <p:custDataLst>
              <p:tags r:id="rId4"/>
            </p:custDataLst>
          </p:nvPr>
        </p:nvSpPr>
        <p:spPr>
          <a:xfrm>
            <a:off x="5087620" y="1772603"/>
            <a:ext cx="7381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820" name="文本框 34819" title=""/>
          <p:cNvSpPr txBox="1"/>
          <p:nvPr>
            <p:custDataLst>
              <p:tags r:id="rId5"/>
            </p:custDataLst>
          </p:nvPr>
        </p:nvSpPr>
        <p:spPr>
          <a:xfrm>
            <a:off x="3503295" y="3068638"/>
            <a:ext cx="7381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11125" y="1196340"/>
            <a:ext cx="1087310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、请你分析下列事例是利用声传递能量还是利用声传递信息。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利用超声波给金属工件探伤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医生通过听诊器给病人诊病；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通过声学仪器接收到的次声波等信息判断地震的方位和强度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(4)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利用超声波排除人体内的结石。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466725" y="1700530"/>
            <a:ext cx="112445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用超声测位仪向海底垂直发射声波，经过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后收到回波。如果海水中声音的平均传播速度为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1500m/s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，此处海水约有多深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957442" title="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75" y="4365072"/>
            <a:ext cx="3382963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4" name="矩形 95744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27490" y="2740880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空气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95744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31015" y="3208655"/>
            <a:ext cx="87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len="med" type="none" w="med"/>
                <a:tailEnd len="med" type="none" w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能量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839470" y="1484630"/>
            <a:ext cx="10295255" cy="220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、小明同学制作了一个声音炮（如图所示）。将塑料薄膜绷紧扎在一个圆桶的桶口上，在桶底开一圆孔，在距离圆孔大约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 m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的地方叠放一些空纸杯子。用手迅速拍打塑料膜，发现纸杯被振落。此实验表明：声音能在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中传播；声波能传递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。（选填“信息”或“能量”）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7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5695" y="1833880"/>
            <a:ext cx="2729230" cy="2112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9875" y="1844675"/>
            <a:ext cx="3135313" cy="209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9975" y="1819275"/>
            <a:ext cx="3168650" cy="211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53253" title="">
            <a:hlinkClick r:id="rId11"/>
          </p:cNvPr>
          <p:cNvSpPr/>
          <p:nvPr>
            <p:custDataLst>
              <p:tags r:id="rId10"/>
            </p:custDataLst>
          </p:nvPr>
        </p:nvSpPr>
        <p:spPr>
          <a:xfrm>
            <a:off x="1055053" y="4208463"/>
            <a:ext cx="2744787" cy="152082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800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远处轰隆隆的雷声预示着一场可能的大雨。</a:t>
            </a:r>
            <a:endParaRPr lang="zh-CN" altLang="en-US" sz="2800"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4276" title=""/>
          <p:cNvSpPr/>
          <p:nvPr>
            <p:custDataLst>
              <p:tags r:id="rId12"/>
            </p:custDataLst>
          </p:nvPr>
        </p:nvSpPr>
        <p:spPr>
          <a:xfrm>
            <a:off x="4079875" y="4206875"/>
            <a:ext cx="3111500" cy="152082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医生通过听诊器可以了解病人的身体状况</a:t>
            </a:r>
            <a:endParaRPr lang="zh-CN" altLang="en-US" sz="280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标题 54273" title=""/>
          <p:cNvSpPr/>
          <p:nvPr>
            <p:custDataLst>
              <p:tags r:id="rId13"/>
            </p:custDataLst>
          </p:nvPr>
        </p:nvSpPr>
        <p:spPr>
          <a:xfrm>
            <a:off x="7421245" y="4208780"/>
            <a:ext cx="3268980" cy="151892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68580" tIns="34290" rIns="68580" bIns="34290" anchor="ctr" anchorCtr="0"/>
          <a:lstStyle/>
          <a:p>
            <a:pPr eaLnBrk="0" hangingPunct="0">
              <a:lnSpc>
                <a:spcPct val="90000"/>
              </a:lnSpc>
            </a:pPr>
            <a:r>
              <a:rPr lang="zh-CN" altLang="en-US" sz="2800">
                <a:solidFill>
                  <a:srgbClr val="FF71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铁路工人用铁锤敲击铁轨，会从异常的声音中发现松动的螺栓</a:t>
            </a:r>
            <a:endParaRPr lang="zh-CN" altLang="en-US" sz="2800">
              <a:solidFill>
                <a:srgbClr val="FF712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" name="图片 10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106170"/>
            <a:ext cx="6497955" cy="498538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3431438" y="101494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大象的“声音”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3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8784" y="1772165"/>
            <a:ext cx="8319274" cy="39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" title=""/>
          <p:cNvSpPr/>
          <p:nvPr>
            <p:custDataLst>
              <p:tags r:id="rId7"/>
            </p:custDataLst>
          </p:nvPr>
        </p:nvSpPr>
        <p:spPr>
          <a:xfrm>
            <a:off x="1919605" y="5876925"/>
            <a:ext cx="8464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大象利用人类听不到的“声音”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—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次声波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进行交流。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399688" y="9577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海豚的“声音”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Picture 3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79" y="1803449"/>
            <a:ext cx="8319274" cy="38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3" title=""/>
          <p:cNvSpPr/>
          <p:nvPr>
            <p:custDataLst>
              <p:tags r:id="rId7"/>
            </p:custDataLst>
          </p:nvPr>
        </p:nvSpPr>
        <p:spPr>
          <a:xfrm>
            <a:off x="1847215" y="5979160"/>
            <a:ext cx="8703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海豚利用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超声波</a:t>
            </a:r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识别食物、敌人和它们周围的环境。</a:t>
            </a:r>
            <a:endParaRPr lang="zh-CN" altLang="en-US" sz="2800" b="1">
              <a:effectLst>
                <a:outerShdw blurRad="38100" dist="38100" dir="2700000">
                  <a:srgbClr val="C0C0C0"/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3399688" y="86635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蝙蝠的“声音”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78" y="1692960"/>
            <a:ext cx="8319275" cy="39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1" title=""/>
          <p:cNvSpPr/>
          <p:nvPr>
            <p:custDataLst>
              <p:tags r:id="rId7"/>
            </p:custDataLst>
          </p:nvPr>
        </p:nvSpPr>
        <p:spPr>
          <a:xfrm>
            <a:off x="1487805" y="5661025"/>
            <a:ext cx="9144000" cy="1116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ts val="4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蝙蝠在飞行时会发出超声波，这些声波碰到墙壁或昆虫时会反射回来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,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根据回声到来的方位和时间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回声定位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rcRect l="7937" t="5798" r="11501" b="5543"/>
          <a:stretch>
            <a:fillRect/>
          </a:stretch>
        </p:blipFill>
        <p:spPr>
          <a:xfrm>
            <a:off x="2903604" y="2092636"/>
            <a:ext cx="6292463" cy="38922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回声定位的分解过程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9634" y="2169545"/>
            <a:ext cx="29464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096" y="2169545"/>
            <a:ext cx="29591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159" y="2169545"/>
            <a:ext cx="2852737" cy="1662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3334" y="4330132"/>
            <a:ext cx="2851150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title="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 bwMode="auto">
          <a:xfrm>
            <a:off x="4589096" y="4330132"/>
            <a:ext cx="2940050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title="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584" y="4330132"/>
            <a:ext cx="2982912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左箭头 14" title=""/>
          <p:cNvSpPr/>
          <p:nvPr>
            <p:custDataLst>
              <p:tags r:id="rId16"/>
            </p:custDataLst>
          </p:nvPr>
        </p:nvSpPr>
        <p:spPr>
          <a:xfrm>
            <a:off x="7205296" y="2745807"/>
            <a:ext cx="642938" cy="3762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左箭头 15" title=""/>
          <p:cNvSpPr/>
          <p:nvPr>
            <p:custDataLst>
              <p:tags r:id="rId17"/>
            </p:custDataLst>
          </p:nvPr>
        </p:nvSpPr>
        <p:spPr>
          <a:xfrm>
            <a:off x="4181109" y="2791845"/>
            <a:ext cx="642937" cy="3746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7" name="下箭头 16" title=""/>
          <p:cNvSpPr/>
          <p:nvPr>
            <p:custDataLst>
              <p:tags r:id="rId18"/>
            </p:custDataLst>
          </p:nvPr>
        </p:nvSpPr>
        <p:spPr>
          <a:xfrm>
            <a:off x="2946034" y="3831657"/>
            <a:ext cx="500062" cy="5715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8" name="右箭头 17" title=""/>
          <p:cNvSpPr/>
          <p:nvPr>
            <p:custDataLst>
              <p:tags r:id="rId19"/>
            </p:custDataLst>
          </p:nvPr>
        </p:nvSpPr>
        <p:spPr>
          <a:xfrm>
            <a:off x="4174759" y="4880995"/>
            <a:ext cx="642937" cy="374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9" name="右箭头 18" title=""/>
          <p:cNvSpPr/>
          <p:nvPr>
            <p:custDataLst>
              <p:tags r:id="rId20"/>
            </p:custDataLst>
          </p:nvPr>
        </p:nvSpPr>
        <p:spPr>
          <a:xfrm>
            <a:off x="7198946" y="4880995"/>
            <a:ext cx="642938" cy="374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文本框 7" title=""/>
          <p:cNvSpPr txBox="1"/>
          <p:nvPr>
            <p:custDataLst>
              <p:tags r:id="rId2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AS_UNIQUEID" val="3316"/>
</p:tagLst>
</file>

<file path=ppt/tags/tag10.xml><?xml version="1.0" encoding="utf-8"?>
<p:tagLst xmlns:p="http://schemas.openxmlformats.org/presentationml/2006/main">
  <p:tag name="AS_UNIQUEID" val="3325"/>
</p:tagLst>
</file>

<file path=ppt/tags/tag100.xml><?xml version="1.0" encoding="utf-8"?>
<p:tagLst xmlns:p="http://schemas.openxmlformats.org/presentationml/2006/main">
  <p:tag name="AS_UNIQUEID" val="3415"/>
</p:tagLst>
</file>

<file path=ppt/tags/tag101.xml><?xml version="1.0" encoding="utf-8"?>
<p:tagLst xmlns:p="http://schemas.openxmlformats.org/presentationml/2006/main">
  <p:tag name="AS_UNIQUEID" val="3416"/>
</p:tagLst>
</file>

<file path=ppt/tags/tag102.xml><?xml version="1.0" encoding="utf-8"?>
<p:tagLst xmlns:p="http://schemas.openxmlformats.org/presentationml/2006/main">
  <p:tag name="AS_UNIQUEID" val="3417"/>
</p:tagLst>
</file>

<file path=ppt/tags/tag103.xml><?xml version="1.0" encoding="utf-8"?>
<p:tagLst xmlns:p="http://schemas.openxmlformats.org/presentationml/2006/main">
  <p:tag name="AS_UNIQUEID" val="3418"/>
</p:tagLst>
</file>

<file path=ppt/tags/tag104.xml><?xml version="1.0" encoding="utf-8"?>
<p:tagLst xmlns:p="http://schemas.openxmlformats.org/presentationml/2006/main">
  <p:tag name="AS_UNIQUEID" val="230"/>
</p:tagLst>
</file>

<file path=ppt/tags/tag105.xml><?xml version="1.0" encoding="utf-8"?>
<p:tagLst xmlns:p="http://schemas.openxmlformats.org/presentationml/2006/main">
  <p:tag name="AS_UNIQUEID" val="231"/>
</p:tagLst>
</file>

<file path=ppt/tags/tag106.xml><?xml version="1.0" encoding="utf-8"?>
<p:tagLst xmlns:p="http://schemas.openxmlformats.org/presentationml/2006/main">
  <p:tag name="AS_UNIQUEID" val="232"/>
</p:tagLst>
</file>

<file path=ppt/tags/tag107.xml><?xml version="1.0" encoding="utf-8"?>
<p:tagLst xmlns:p="http://schemas.openxmlformats.org/presentationml/2006/main">
  <p:tag name="AS_UNIQUEID" val="233"/>
</p:tagLst>
</file>

<file path=ppt/tags/tag108.xml><?xml version="1.0" encoding="utf-8"?>
<p:tagLst xmlns:p="http://schemas.openxmlformats.org/presentationml/2006/main">
  <p:tag name="AS_UNIQUEID" val="234"/>
</p:tagLst>
</file>

<file path=ppt/tags/tag109.xml><?xml version="1.0" encoding="utf-8"?>
<p:tagLst xmlns:p="http://schemas.openxmlformats.org/presentationml/2006/main">
  <p:tag name="AS_UNIQUEID" val="235"/>
</p:tagLst>
</file>

<file path=ppt/tags/tag11.xml><?xml version="1.0" encoding="utf-8"?>
<p:tagLst xmlns:p="http://schemas.openxmlformats.org/presentationml/2006/main">
  <p:tag name="AS_UNIQUEID" val="3326"/>
</p:tagLst>
</file>

<file path=ppt/tags/tag110.xml><?xml version="1.0" encoding="utf-8"?>
<p:tagLst xmlns:p="http://schemas.openxmlformats.org/presentationml/2006/main">
  <p:tag name="AS_UNIQUEID" val="3419"/>
</p:tagLst>
</file>

<file path=ppt/tags/tag111.xml><?xml version="1.0" encoding="utf-8"?>
<p:tagLst xmlns:p="http://schemas.openxmlformats.org/presentationml/2006/main">
  <p:tag name="AS_UNIQUEID" val="3420"/>
</p:tagLst>
</file>

<file path=ppt/tags/tag112.xml><?xml version="1.0" encoding="utf-8"?>
<p:tagLst xmlns:p="http://schemas.openxmlformats.org/presentationml/2006/main">
  <p:tag name="AS_UNIQUEID" val="3421"/>
</p:tagLst>
</file>

<file path=ppt/tags/tag113.xml><?xml version="1.0" encoding="utf-8"?>
<p:tagLst xmlns:p="http://schemas.openxmlformats.org/presentationml/2006/main">
  <p:tag name="AS_UNIQUEID" val="3422"/>
</p:tagLst>
</file>

<file path=ppt/tags/tag114.xml><?xml version="1.0" encoding="utf-8"?>
<p:tagLst xmlns:p="http://schemas.openxmlformats.org/presentationml/2006/main">
  <p:tag name="AS_UNIQUEID" val="3423"/>
</p:tagLst>
</file>

<file path=ppt/tags/tag115.xml><?xml version="1.0" encoding="utf-8"?>
<p:tagLst xmlns:p="http://schemas.openxmlformats.org/presentationml/2006/main">
  <p:tag name="AS_UNIQUEID" val="3424"/>
</p:tagLst>
</file>

<file path=ppt/tags/tag116.xml><?xml version="1.0" encoding="utf-8"?>
<p:tagLst xmlns:p="http://schemas.openxmlformats.org/presentationml/2006/main">
  <p:tag name="AS_UNIQUEID" val="3425"/>
</p:tagLst>
</file>

<file path=ppt/tags/tag117.xml><?xml version="1.0" encoding="utf-8"?>
<p:tagLst xmlns:p="http://schemas.openxmlformats.org/presentationml/2006/main">
  <p:tag name="AS_UNIQUEID" val="3426"/>
</p:tagLst>
</file>

<file path=ppt/tags/tag118.xml><?xml version="1.0" encoding="utf-8"?>
<p:tagLst xmlns:p="http://schemas.openxmlformats.org/presentationml/2006/main">
  <p:tag name="AS_UNIQUEID" val="239"/>
</p:tagLst>
</file>

<file path=ppt/tags/tag119.xml><?xml version="1.0" encoding="utf-8"?>
<p:tagLst xmlns:p="http://schemas.openxmlformats.org/presentationml/2006/main">
  <p:tag name="AS_UNIQUEID" val="3427"/>
</p:tagLst>
</file>

<file path=ppt/tags/tag12.xml><?xml version="1.0" encoding="utf-8"?>
<p:tagLst xmlns:p="http://schemas.openxmlformats.org/presentationml/2006/main">
  <p:tag name="AS_UNIQUEID" val="3327"/>
</p:tagLst>
</file>

<file path=ppt/tags/tag120.xml><?xml version="1.0" encoding="utf-8"?>
<p:tagLst xmlns:p="http://schemas.openxmlformats.org/presentationml/2006/main">
  <p:tag name="AS_UNIQUEID" val="3428"/>
</p:tagLst>
</file>

<file path=ppt/tags/tag121.xml><?xml version="1.0" encoding="utf-8"?>
<p:tagLst xmlns:p="http://schemas.openxmlformats.org/presentationml/2006/main">
  <p:tag name="AS_UNIQUEID" val="3429"/>
</p:tagLst>
</file>

<file path=ppt/tags/tag122.xml><?xml version="1.0" encoding="utf-8"?>
<p:tagLst xmlns:p="http://schemas.openxmlformats.org/presentationml/2006/main">
  <p:tag name="AS_UNIQUEID" val="3430"/>
</p:tagLst>
</file>

<file path=ppt/tags/tag123.xml><?xml version="1.0" encoding="utf-8"?>
<p:tagLst xmlns:p="http://schemas.openxmlformats.org/presentationml/2006/main">
  <p:tag name="AS_UNIQUEID" val="240"/>
</p:tagLst>
</file>

<file path=ppt/tags/tag124.xml><?xml version="1.0" encoding="utf-8"?>
<p:tagLst xmlns:p="http://schemas.openxmlformats.org/presentationml/2006/main">
  <p:tag name="AS_UNIQUEID" val="3431"/>
</p:tagLst>
</file>

<file path=ppt/tags/tag125.xml><?xml version="1.0" encoding="utf-8"?>
<p:tagLst xmlns:p="http://schemas.openxmlformats.org/presentationml/2006/main">
  <p:tag name="AS_UNIQUEID" val="3432"/>
</p:tagLst>
</file>

<file path=ppt/tags/tag126.xml><?xml version="1.0" encoding="utf-8"?>
<p:tagLst xmlns:p="http://schemas.openxmlformats.org/presentationml/2006/main">
  <p:tag name="AS_UNIQUEID" val="3433"/>
</p:tagLst>
</file>

<file path=ppt/tags/tag127.xml><?xml version="1.0" encoding="utf-8"?>
<p:tagLst xmlns:p="http://schemas.openxmlformats.org/presentationml/2006/main">
  <p:tag name="AS_UNIQUEID" val="3434"/>
</p:tagLst>
</file>

<file path=ppt/tags/tag128.xml><?xml version="1.0" encoding="utf-8"?>
<p:tagLst xmlns:p="http://schemas.openxmlformats.org/presentationml/2006/main">
  <p:tag name="AS_UNIQUEID" val="249"/>
</p:tagLst>
</file>

<file path=ppt/tags/tag129.xml><?xml version="1.0" encoding="utf-8"?>
<p:tagLst xmlns:p="http://schemas.openxmlformats.org/presentationml/2006/main">
  <p:tag name="AS_UNIQUEID" val="3435"/>
</p:tagLst>
</file>

<file path=ppt/tags/tag13.xml><?xml version="1.0" encoding="utf-8"?>
<p:tagLst xmlns:p="http://schemas.openxmlformats.org/presentationml/2006/main">
  <p:tag name="AS_UNIQUEID" val="3328"/>
</p:tagLst>
</file>

<file path=ppt/tags/tag130.xml><?xml version="1.0" encoding="utf-8"?>
<p:tagLst xmlns:p="http://schemas.openxmlformats.org/presentationml/2006/main">
  <p:tag name="AS_UNIQUEID" val="3436"/>
</p:tagLst>
</file>

<file path=ppt/tags/tag131.xml><?xml version="1.0" encoding="utf-8"?>
<p:tagLst xmlns:p="http://schemas.openxmlformats.org/presentationml/2006/main">
  <p:tag name="AS_UNIQUEID" val="3437"/>
</p:tagLst>
</file>

<file path=ppt/tags/tag132.xml><?xml version="1.0" encoding="utf-8"?>
<p:tagLst xmlns:p="http://schemas.openxmlformats.org/presentationml/2006/main">
  <p:tag name="AS_UNIQUEID" val="3438"/>
</p:tagLst>
</file>

<file path=ppt/tags/tag133.xml><?xml version="1.0" encoding="utf-8"?>
<p:tagLst xmlns:p="http://schemas.openxmlformats.org/presentationml/2006/main">
  <p:tag name="AS_UNIQUEID" val="3439"/>
</p:tagLst>
</file>

<file path=ppt/tags/tag134.xml><?xml version="1.0" encoding="utf-8"?>
<p:tagLst xmlns:p="http://schemas.openxmlformats.org/presentationml/2006/main">
  <p:tag name="AS_UNIQUEID" val="3440"/>
</p:tagLst>
</file>

<file path=ppt/tags/tag135.xml><?xml version="1.0" encoding="utf-8"?>
<p:tagLst xmlns:p="http://schemas.openxmlformats.org/presentationml/2006/main">
  <p:tag name="AS_UNIQUEID" val="3441"/>
</p:tagLst>
</file>

<file path=ppt/tags/tag136.xml><?xml version="1.0" encoding="utf-8"?>
<p:tagLst xmlns:p="http://schemas.openxmlformats.org/presentationml/2006/main">
  <p:tag name="AS_UNIQUEID" val="3442"/>
</p:tagLst>
</file>

<file path=ppt/tags/tag137.xml><?xml version="1.0" encoding="utf-8"?>
<p:tagLst xmlns:p="http://schemas.openxmlformats.org/presentationml/2006/main">
  <p:tag name="AS_UNIQUEID" val="3443"/>
</p:tagLst>
</file>

<file path=ppt/tags/tag138.xml><?xml version="1.0" encoding="utf-8"?>
<p:tagLst xmlns:p="http://schemas.openxmlformats.org/presentationml/2006/main">
  <p:tag name="AS_UNIQUEID" val="3444"/>
</p:tagLst>
</file>

<file path=ppt/tags/tag139.xml><?xml version="1.0" encoding="utf-8"?>
<p:tagLst xmlns:p="http://schemas.openxmlformats.org/presentationml/2006/main">
  <p:tag name="AS_UNIQUEID" val="3445"/>
</p:tagLst>
</file>

<file path=ppt/tags/tag14.xml><?xml version="1.0" encoding="utf-8"?>
<p:tagLst xmlns:p="http://schemas.openxmlformats.org/presentationml/2006/main">
  <p:tag name="AS_UNIQUEID" val="3329"/>
</p:tagLst>
</file>

<file path=ppt/tags/tag140.xml><?xml version="1.0" encoding="utf-8"?>
<p:tagLst xmlns:p="http://schemas.openxmlformats.org/presentationml/2006/main">
  <p:tag name="AS_UNIQUEID" val="3446"/>
</p:tagLst>
</file>

<file path=ppt/tags/tag141.xml><?xml version="1.0" encoding="utf-8"?>
<p:tagLst xmlns:p="http://schemas.openxmlformats.org/presentationml/2006/main">
  <p:tag name="AS_UNIQUEID" val="3447"/>
</p:tagLst>
</file>

<file path=ppt/tags/tag142.xml><?xml version="1.0" encoding="utf-8"?>
<p:tagLst xmlns:p="http://schemas.openxmlformats.org/presentationml/2006/main">
  <p:tag name="AS_UNIQUEID" val="3448"/>
</p:tagLst>
</file>

<file path=ppt/tags/tag143.xml><?xml version="1.0" encoding="utf-8"?>
<p:tagLst xmlns:p="http://schemas.openxmlformats.org/presentationml/2006/main">
  <p:tag name="AS_UNIQUEID" val="3449"/>
</p:tagLst>
</file>

<file path=ppt/tags/tag144.xml><?xml version="1.0" encoding="utf-8"?>
<p:tagLst xmlns:p="http://schemas.openxmlformats.org/presentationml/2006/main">
  <p:tag name="AS_UNIQUEID" val="3450"/>
</p:tagLst>
</file>

<file path=ppt/tags/tag145.xml><?xml version="1.0" encoding="utf-8"?>
<p:tagLst xmlns:p="http://schemas.openxmlformats.org/presentationml/2006/main">
  <p:tag name="AS_UNIQUEID" val="3451"/>
</p:tagLst>
</file>

<file path=ppt/tags/tag146.xml><?xml version="1.0" encoding="utf-8"?>
<p:tagLst xmlns:p="http://schemas.openxmlformats.org/presentationml/2006/main">
  <p:tag name="AS_UNIQUEID" val="3452"/>
</p:tagLst>
</file>

<file path=ppt/tags/tag147.xml><?xml version="1.0" encoding="utf-8"?>
<p:tagLst xmlns:p="http://schemas.openxmlformats.org/presentationml/2006/main">
  <p:tag name="AS_UNIQUEID" val="3453"/>
</p:tagLst>
</file>

<file path=ppt/tags/tag148.xml><?xml version="1.0" encoding="utf-8"?>
<p:tagLst xmlns:p="http://schemas.openxmlformats.org/presentationml/2006/main">
  <p:tag name="AS_UNIQUEID" val="3454"/>
</p:tagLst>
</file>

<file path=ppt/tags/tag149.xml><?xml version="1.0" encoding="utf-8"?>
<p:tagLst xmlns:p="http://schemas.openxmlformats.org/presentationml/2006/main">
  <p:tag name="AS_UNIQUEID" val="3455"/>
</p:tagLst>
</file>

<file path=ppt/tags/tag15.xml><?xml version="1.0" encoding="utf-8"?>
<p:tagLst xmlns:p="http://schemas.openxmlformats.org/presentationml/2006/main">
  <p:tag name="AS_UNIQUEID" val="3330"/>
</p:tagLst>
</file>

<file path=ppt/tags/tag150.xml><?xml version="1.0" encoding="utf-8"?>
<p:tagLst xmlns:p="http://schemas.openxmlformats.org/presentationml/2006/main">
  <p:tag name="AS_UNIQUEID" val="3456"/>
</p:tagLst>
</file>

<file path=ppt/tags/tag151.xml><?xml version="1.0" encoding="utf-8"?>
<p:tagLst xmlns:p="http://schemas.openxmlformats.org/presentationml/2006/main">
  <p:tag name="AS_UNIQUEID" val="3457"/>
</p:tagLst>
</file>

<file path=ppt/tags/tag152.xml><?xml version="1.0" encoding="utf-8"?>
<p:tagLst xmlns:p="http://schemas.openxmlformats.org/presentationml/2006/main">
  <p:tag name="AS_UNIQUEID" val="3458"/>
</p:tagLst>
</file>

<file path=ppt/tags/tag153.xml><?xml version="1.0" encoding="utf-8"?>
<p:tagLst xmlns:p="http://schemas.openxmlformats.org/presentationml/2006/main">
  <p:tag name="AS_UNIQUEID" val="3459"/>
</p:tagLst>
</file>

<file path=ppt/tags/tag154.xml><?xml version="1.0" encoding="utf-8"?>
<p:tagLst xmlns:p="http://schemas.openxmlformats.org/presentationml/2006/main">
  <p:tag name="AS_UNIQUEID" val="3460"/>
</p:tagLst>
</file>

<file path=ppt/tags/tag155.xml><?xml version="1.0" encoding="utf-8"?>
<p:tagLst xmlns:p="http://schemas.openxmlformats.org/presentationml/2006/main">
  <p:tag name="AS_UNIQUEID" val="3461"/>
</p:tagLst>
</file>

<file path=ppt/tags/tag156.xml><?xml version="1.0" encoding="utf-8"?>
<p:tagLst xmlns:p="http://schemas.openxmlformats.org/presentationml/2006/main">
  <p:tag name="AS_UNIQUEID" val="3462"/>
</p:tagLst>
</file>

<file path=ppt/tags/tag157.xml><?xml version="1.0" encoding="utf-8"?>
<p:tagLst xmlns:p="http://schemas.openxmlformats.org/presentationml/2006/main">
  <p:tag name="AS_UNIQUEID" val="3463"/>
</p:tagLst>
</file>

<file path=ppt/tags/tag158.xml><?xml version="1.0" encoding="utf-8"?>
<p:tagLst xmlns:p="http://schemas.openxmlformats.org/presentationml/2006/main">
  <p:tag name="AS_UNIQUEID" val="3464"/>
</p:tagLst>
</file>

<file path=ppt/tags/tag159.xml><?xml version="1.0" encoding="utf-8"?>
<p:tagLst xmlns:p="http://schemas.openxmlformats.org/presentationml/2006/main">
  <p:tag name="AS_UNIQUEID" val="3465"/>
</p:tagLst>
</file>

<file path=ppt/tags/tag16.xml><?xml version="1.0" encoding="utf-8"?>
<p:tagLst xmlns:p="http://schemas.openxmlformats.org/presentationml/2006/main">
  <p:tag name="AS_UNIQUEID" val="3331"/>
</p:tagLst>
</file>

<file path=ppt/tags/tag160.xml><?xml version="1.0" encoding="utf-8"?>
<p:tagLst xmlns:p="http://schemas.openxmlformats.org/presentationml/2006/main">
  <p:tag name="AS_UNIQUEID" val="3466"/>
</p:tagLst>
</file>

<file path=ppt/tags/tag161.xml><?xml version="1.0" encoding="utf-8"?>
<p:tagLst xmlns:p="http://schemas.openxmlformats.org/presentationml/2006/main">
  <p:tag name="AS_UNIQUEID" val="3467"/>
</p:tagLst>
</file>

<file path=ppt/tags/tag162.xml><?xml version="1.0" encoding="utf-8"?>
<p:tagLst xmlns:p="http://schemas.openxmlformats.org/presentationml/2006/main">
  <p:tag name="AS_UNIQUEID" val="3468"/>
</p:tagLst>
</file>

<file path=ppt/tags/tag163.xml><?xml version="1.0" encoding="utf-8"?>
<p:tagLst xmlns:p="http://schemas.openxmlformats.org/presentationml/2006/main">
  <p:tag name="AS_UNIQUEID" val="3469"/>
</p:tagLst>
</file>

<file path=ppt/tags/tag164.xml><?xml version="1.0" encoding="utf-8"?>
<p:tagLst xmlns:p="http://schemas.openxmlformats.org/presentationml/2006/main">
  <p:tag name="AS_UNIQUEID" val="3470"/>
</p:tagLst>
</file>

<file path=ppt/tags/tag165.xml><?xml version="1.0" encoding="utf-8"?>
<p:tagLst xmlns:p="http://schemas.openxmlformats.org/presentationml/2006/main">
  <p:tag name="AS_UNIQUEID" val="3471"/>
</p:tagLst>
</file>

<file path=ppt/tags/tag166.xml><?xml version="1.0" encoding="utf-8"?>
<p:tagLst xmlns:p="http://schemas.openxmlformats.org/presentationml/2006/main">
  <p:tag name="AS_UNIQUEID" val="3472"/>
</p:tagLst>
</file>

<file path=ppt/tags/tag167.xml><?xml version="1.0" encoding="utf-8"?>
<p:tagLst xmlns:p="http://schemas.openxmlformats.org/presentationml/2006/main">
  <p:tag name="AS_UNIQUEID" val="3473"/>
</p:tagLst>
</file>

<file path=ppt/tags/tag168.xml><?xml version="1.0" encoding="utf-8"?>
<p:tagLst xmlns:p="http://schemas.openxmlformats.org/presentationml/2006/main">
  <p:tag name="AS_UNIQUEID" val="3474"/>
</p:tagLst>
</file>

<file path=ppt/tags/tag169.xml><?xml version="1.0" encoding="utf-8"?>
<p:tagLst xmlns:p="http://schemas.openxmlformats.org/presentationml/2006/main">
  <p:tag name="AS_UNIQUEID" val="3475"/>
</p:tagLst>
</file>

<file path=ppt/tags/tag17.xml><?xml version="1.0" encoding="utf-8"?>
<p:tagLst xmlns:p="http://schemas.openxmlformats.org/presentationml/2006/main">
  <p:tag name="AS_UNIQUEID" val="3332"/>
</p:tagLst>
</file>

<file path=ppt/tags/tag170.xml><?xml version="1.0" encoding="utf-8"?>
<p:tagLst xmlns:p="http://schemas.openxmlformats.org/presentationml/2006/main">
  <p:tag name="AS_UNIQUEID" val="3476"/>
</p:tagLst>
</file>

<file path=ppt/tags/tag171.xml><?xml version="1.0" encoding="utf-8"?>
<p:tagLst xmlns:p="http://schemas.openxmlformats.org/presentationml/2006/main">
  <p:tag name="AS_UNIQUEID" val="3477"/>
</p:tagLst>
</file>

<file path=ppt/tags/tag172.xml><?xml version="1.0" encoding="utf-8"?>
<p:tagLst xmlns:p="http://schemas.openxmlformats.org/presentationml/2006/main">
  <p:tag name="AS_UNIQUEID" val="3478"/>
</p:tagLst>
</file>

<file path=ppt/tags/tag173.xml><?xml version="1.0" encoding="utf-8"?>
<p:tagLst xmlns:p="http://schemas.openxmlformats.org/presentationml/2006/main">
  <p:tag name="AS_UNIQUEID" val="3479"/>
</p:tagLst>
</file>

<file path=ppt/tags/tag174.xml><?xml version="1.0" encoding="utf-8"?>
<p:tagLst xmlns:p="http://schemas.openxmlformats.org/presentationml/2006/main">
  <p:tag name="AS_UNIQUEID" val="3480"/>
</p:tagLst>
</file>

<file path=ppt/tags/tag175.xml><?xml version="1.0" encoding="utf-8"?>
<p:tagLst xmlns:p="http://schemas.openxmlformats.org/presentationml/2006/main">
  <p:tag name="AS_UNIQUEID" val="3481"/>
</p:tagLst>
</file>

<file path=ppt/tags/tag176.xml><?xml version="1.0" encoding="utf-8"?>
<p:tagLst xmlns:p="http://schemas.openxmlformats.org/presentationml/2006/main">
  <p:tag name="AS_UNIQUEID" val="3482"/>
</p:tagLst>
</file>

<file path=ppt/tags/tag177.xml><?xml version="1.0" encoding="utf-8"?>
<p:tagLst xmlns:p="http://schemas.openxmlformats.org/presentationml/2006/main">
  <p:tag name="AS_UNIQUEID" val="3483"/>
</p:tagLst>
</file>

<file path=ppt/tags/tag178.xml><?xml version="1.0" encoding="utf-8"?>
<p:tagLst xmlns:p="http://schemas.openxmlformats.org/presentationml/2006/main">
  <p:tag name="AS_UNIQUEID" val="3484"/>
</p:tagLst>
</file>

<file path=ppt/tags/tag179.xml><?xml version="1.0" encoding="utf-8"?>
<p:tagLst xmlns:p="http://schemas.openxmlformats.org/presentationml/2006/main">
  <p:tag name="AS_UNIQUEID" val="3485"/>
</p:tagLst>
</file>

<file path=ppt/tags/tag18.xml><?xml version="1.0" encoding="utf-8"?>
<p:tagLst xmlns:p="http://schemas.openxmlformats.org/presentationml/2006/main">
  <p:tag name="AS_UNIQUEID" val="3333"/>
</p:tagLst>
</file>

<file path=ppt/tags/tag180.xml><?xml version="1.0" encoding="utf-8"?>
<p:tagLst xmlns:p="http://schemas.openxmlformats.org/presentationml/2006/main">
  <p:tag name="AS_UNIQUEID" val="3551"/>
</p:tagLst>
</file>

<file path=ppt/tags/tag181.xml><?xml version="1.0" encoding="utf-8"?>
<p:tagLst xmlns:p="http://schemas.openxmlformats.org/presentationml/2006/main">
  <p:tag name="AS_UNIQUEID" val="3486"/>
</p:tagLst>
</file>

<file path=ppt/tags/tag182.xml><?xml version="1.0" encoding="utf-8"?>
<p:tagLst xmlns:p="http://schemas.openxmlformats.org/presentationml/2006/main">
  <p:tag name="AS_UNIQUEID" val="3487"/>
</p:tagLst>
</file>

<file path=ppt/tags/tag183.xml><?xml version="1.0" encoding="utf-8"?>
<p:tagLst xmlns:p="http://schemas.openxmlformats.org/presentationml/2006/main">
  <p:tag name="AS_UNIQUEID" val="3488"/>
</p:tagLst>
</file>

<file path=ppt/tags/tag184.xml><?xml version="1.0" encoding="utf-8"?>
<p:tagLst xmlns:p="http://schemas.openxmlformats.org/presentationml/2006/main">
  <p:tag name="AS_UNIQUEID" val="3041"/>
</p:tagLst>
</file>

<file path=ppt/tags/tag185.xml><?xml version="1.0" encoding="utf-8"?>
<p:tagLst xmlns:p="http://schemas.openxmlformats.org/presentationml/2006/main">
  <p:tag name="AS_UNIQUEID" val="3042"/>
</p:tagLst>
</file>

<file path=ppt/tags/tag186.xml><?xml version="1.0" encoding="utf-8"?>
<p:tagLst xmlns:p="http://schemas.openxmlformats.org/presentationml/2006/main">
  <p:tag name="AS_UNIQUEID" val="3043"/>
</p:tagLst>
</file>

<file path=ppt/tags/tag187.xml><?xml version="1.0" encoding="utf-8"?>
<p:tagLst xmlns:p="http://schemas.openxmlformats.org/presentationml/2006/main">
  <p:tag name="AS_UNIQUEID" val="3044"/>
</p:tagLst>
</file>

<file path=ppt/tags/tag188.xml><?xml version="1.0" encoding="utf-8"?>
<p:tagLst xmlns:p="http://schemas.openxmlformats.org/presentationml/2006/main">
  <p:tag name="AS_UNIQUEID" val="367"/>
</p:tagLst>
</file>

<file path=ppt/tags/tag189.xml><?xml version="1.0" encoding="utf-8"?>
<p:tagLst xmlns:p="http://schemas.openxmlformats.org/presentationml/2006/main">
  <p:tag name="AS_UNIQUEID" val="3045"/>
</p:tagLst>
</file>

<file path=ppt/tags/tag19.xml><?xml version="1.0" encoding="utf-8"?>
<p:tagLst xmlns:p="http://schemas.openxmlformats.org/presentationml/2006/main">
  <p:tag name="AS_UNIQUEID" val="3334"/>
</p:tagLst>
</file>

<file path=ppt/tags/tag190.xml><?xml version="1.0" encoding="utf-8"?>
<p:tagLst xmlns:p="http://schemas.openxmlformats.org/presentationml/2006/main">
  <p:tag name="AS_UNIQUEID" val="3489"/>
</p:tagLst>
</file>

<file path=ppt/tags/tag191.xml><?xml version="1.0" encoding="utf-8"?>
<p:tagLst xmlns:p="http://schemas.openxmlformats.org/presentationml/2006/main">
  <p:tag name="AS_UNIQUEID" val="242"/>
</p:tagLst>
</file>

<file path=ppt/tags/tag192.xml><?xml version="1.0" encoding="utf-8"?>
<p:tagLst xmlns:p="http://schemas.openxmlformats.org/presentationml/2006/main">
  <p:tag name="AS_UNIQUEID" val="243"/>
</p:tagLst>
</file>

<file path=ppt/tags/tag193.xml><?xml version="1.0" encoding="utf-8"?>
<p:tagLst xmlns:p="http://schemas.openxmlformats.org/presentationml/2006/main">
  <p:tag name="AS_UNIQUEID" val="244"/>
</p:tagLst>
</file>

<file path=ppt/tags/tag194.xml><?xml version="1.0" encoding="utf-8"?>
<p:tagLst xmlns:p="http://schemas.openxmlformats.org/presentationml/2006/main">
  <p:tag name="AS_UNIQUEID" val="245"/>
</p:tagLst>
</file>

<file path=ppt/tags/tag195.xml><?xml version="1.0" encoding="utf-8"?>
<p:tagLst xmlns:p="http://schemas.openxmlformats.org/presentationml/2006/main">
  <p:tag name="AS_UNIQUEID" val="345"/>
</p:tagLst>
</file>

<file path=ppt/tags/tag196.xml><?xml version="1.0" encoding="utf-8"?>
<p:tagLst xmlns:p="http://schemas.openxmlformats.org/presentationml/2006/main">
  <p:tag name="AS_UNIQUEID" val="3490"/>
</p:tagLst>
</file>

<file path=ppt/tags/tag197.xml><?xml version="1.0" encoding="utf-8"?>
<p:tagLst xmlns:p="http://schemas.openxmlformats.org/presentationml/2006/main">
  <p:tag name="AS_UNIQUEID" val="3491"/>
</p:tagLst>
</file>

<file path=ppt/tags/tag198.xml><?xml version="1.0" encoding="utf-8"?>
<p:tagLst xmlns:p="http://schemas.openxmlformats.org/presentationml/2006/main">
  <p:tag name="AS_UNIQUEID" val="3492"/>
</p:tagLst>
</file>

<file path=ppt/tags/tag199.xml><?xml version="1.0" encoding="utf-8"?>
<p:tagLst xmlns:p="http://schemas.openxmlformats.org/presentationml/2006/main">
  <p:tag name="AS_UNIQUEID" val="246"/>
</p:tagLst>
</file>

<file path=ppt/tags/tag2.xml><?xml version="1.0" encoding="utf-8"?>
<p:tagLst xmlns:p="http://schemas.openxmlformats.org/presentationml/2006/main">
  <p:tag name="AS_UNIQUEID" val="3317"/>
</p:tagLst>
</file>

<file path=ppt/tags/tag20.xml><?xml version="1.0" encoding="utf-8"?>
<p:tagLst xmlns:p="http://schemas.openxmlformats.org/presentationml/2006/main">
  <p:tag name="AS_UNIQUEID" val="3335"/>
</p:tagLst>
</file>

<file path=ppt/tags/tag200.xml><?xml version="1.0" encoding="utf-8"?>
<p:tagLst xmlns:p="http://schemas.openxmlformats.org/presentationml/2006/main">
  <p:tag name="AS_UNIQUEID" val="247"/>
</p:tagLst>
</file>

<file path=ppt/tags/tag201.xml><?xml version="1.0" encoding="utf-8"?>
<p:tagLst xmlns:p="http://schemas.openxmlformats.org/presentationml/2006/main">
  <p:tag name="AS_UNIQUEID" val="3493"/>
</p:tagLst>
</file>

<file path=ppt/tags/tag202.xml><?xml version="1.0" encoding="utf-8"?>
<p:tagLst xmlns:p="http://schemas.openxmlformats.org/presentationml/2006/main">
  <p:tag name="AS_UNIQUEID" val="3494"/>
</p:tagLst>
</file>

<file path=ppt/tags/tag203.xml><?xml version="1.0" encoding="utf-8"?>
<p:tagLst xmlns:p="http://schemas.openxmlformats.org/presentationml/2006/main">
  <p:tag name="AS_UNIQUEID" val="349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132*3851*854*85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04.xml><?xml version="1.0" encoding="utf-8"?>
<p:tagLst xmlns:p="http://schemas.openxmlformats.org/presentationml/2006/main">
  <p:tag name="AS_UNIQUEID" val="3496"/>
</p:tagLst>
</file>

<file path=ppt/tags/tag205.xml><?xml version="1.0" encoding="utf-8"?>
<p:tagLst xmlns:p="http://schemas.openxmlformats.org/presentationml/2006/main">
  <p:tag name="AS_UNIQUEID" val="3497"/>
</p:tagLst>
</file>

<file path=ppt/tags/tag206.xml><?xml version="1.0" encoding="utf-8"?>
<p:tagLst xmlns:p="http://schemas.openxmlformats.org/presentationml/2006/main">
  <p:tag name="AS_UNIQUEID" val="3498"/>
</p:tagLst>
</file>

<file path=ppt/tags/tag207.xml><?xml version="1.0" encoding="utf-8"?>
<p:tagLst xmlns:p="http://schemas.openxmlformats.org/presentationml/2006/main">
  <p:tag name="AS_UNIQUEID" val="3499"/>
</p:tagLst>
</file>

<file path=ppt/tags/tag208.xml><?xml version="1.0" encoding="utf-8"?>
<p:tagLst xmlns:p="http://schemas.openxmlformats.org/presentationml/2006/main">
  <p:tag name="AS_UNIQUEID" val="3500"/>
</p:tagLst>
</file>

<file path=ppt/tags/tag209.xml><?xml version="1.0" encoding="utf-8"?>
<p:tagLst xmlns:p="http://schemas.openxmlformats.org/presentationml/2006/main">
  <p:tag name="AS_UNIQUEID" val="3501"/>
</p:tagLst>
</file>

<file path=ppt/tags/tag21.xml><?xml version="1.0" encoding="utf-8"?>
<p:tagLst xmlns:p="http://schemas.openxmlformats.org/presentationml/2006/main">
  <p:tag name="AS_UNIQUEID" val="3336"/>
</p:tagLst>
</file>

<file path=ppt/tags/tag210.xml><?xml version="1.0" encoding="utf-8"?>
<p:tagLst xmlns:p="http://schemas.openxmlformats.org/presentationml/2006/main">
  <p:tag name="AS_UNIQUEID" val="3502"/>
</p:tagLst>
</file>

<file path=ppt/tags/tag211.xml><?xml version="1.0" encoding="utf-8"?>
<p:tagLst xmlns:p="http://schemas.openxmlformats.org/presentationml/2006/main">
  <p:tag name="AS_UNIQUEID" val="3503"/>
</p:tagLst>
</file>

<file path=ppt/tags/tag212.xml><?xml version="1.0" encoding="utf-8"?>
<p:tagLst xmlns:p="http://schemas.openxmlformats.org/presentationml/2006/main">
  <p:tag name="AS_UNIQUEID" val="3504"/>
</p:tagLst>
</file>

<file path=ppt/tags/tag213.xml><?xml version="1.0" encoding="utf-8"?>
<p:tagLst xmlns:p="http://schemas.openxmlformats.org/presentationml/2006/main">
  <p:tag name="AS_UNIQUEID" val="3505"/>
</p:tagLst>
</file>

<file path=ppt/tags/tag214.xml><?xml version="1.0" encoding="utf-8"?>
<p:tagLst xmlns:p="http://schemas.openxmlformats.org/presentationml/2006/main">
  <p:tag name="AS_UNIQUEID" val="3506"/>
</p:tagLst>
</file>

<file path=ppt/tags/tag215.xml><?xml version="1.0" encoding="utf-8"?>
<p:tagLst xmlns:p="http://schemas.openxmlformats.org/presentationml/2006/main">
  <p:tag name="AS_UNIQUEID" val="3507"/>
</p:tagLst>
</file>

<file path=ppt/tags/tag216.xml><?xml version="1.0" encoding="utf-8"?>
<p:tagLst xmlns:p="http://schemas.openxmlformats.org/presentationml/2006/main">
  <p:tag name="AS_UNIQUEID" val="3508"/>
</p:tagLst>
</file>

<file path=ppt/tags/tag217.xml><?xml version="1.0" encoding="utf-8"?>
<p:tagLst xmlns:p="http://schemas.openxmlformats.org/presentationml/2006/main">
  <p:tag name="AS_UNIQUEID" val="3509"/>
</p:tagLst>
</file>

<file path=ppt/tags/tag218.xml><?xml version="1.0" encoding="utf-8"?>
<p:tagLst xmlns:p="http://schemas.openxmlformats.org/presentationml/2006/main">
  <p:tag name="AS_UNIQUEID" val="3510"/>
</p:tagLst>
</file>

<file path=ppt/tags/tag219.xml><?xml version="1.0" encoding="utf-8"?>
<p:tagLst xmlns:p="http://schemas.openxmlformats.org/presentationml/2006/main">
  <p:tag name="AS_UNIQUEID" val="3511"/>
</p:tagLst>
</file>

<file path=ppt/tags/tag22.xml><?xml version="1.0" encoding="utf-8"?>
<p:tagLst xmlns:p="http://schemas.openxmlformats.org/presentationml/2006/main">
  <p:tag name="AS_UNIQUEID" val="3337"/>
</p:tagLst>
</file>

<file path=ppt/tags/tag220.xml><?xml version="1.0" encoding="utf-8"?>
<p:tagLst xmlns:p="http://schemas.openxmlformats.org/presentationml/2006/main">
  <p:tag name="AS_UNIQUEID" val="3512"/>
</p:tagLst>
</file>

<file path=ppt/tags/tag221.xml><?xml version="1.0" encoding="utf-8"?>
<p:tagLst xmlns:p="http://schemas.openxmlformats.org/presentationml/2006/main">
  <p:tag name="AS_UNIQUEID" val="3167"/>
</p:tagLst>
</file>

<file path=ppt/tags/tag222.xml><?xml version="1.0" encoding="utf-8"?>
<p:tagLst xmlns:p="http://schemas.openxmlformats.org/presentationml/2006/main">
  <p:tag name="AS_UNIQUEID" val="3168"/>
</p:tagLst>
</file>

<file path=ppt/tags/tag223.xml><?xml version="1.0" encoding="utf-8"?>
<p:tagLst xmlns:p="http://schemas.openxmlformats.org/presentationml/2006/main">
  <p:tag name="AS_UNIQUEID" val="3169"/>
</p:tagLst>
</file>

<file path=ppt/tags/tag224.xml><?xml version="1.0" encoding="utf-8"?>
<p:tagLst xmlns:p="http://schemas.openxmlformats.org/presentationml/2006/main">
  <p:tag name="AS_UNIQUEID" val="3172"/>
</p:tagLst>
</file>

<file path=ppt/tags/tag225.xml><?xml version="1.0" encoding="utf-8"?>
<p:tagLst xmlns:p="http://schemas.openxmlformats.org/presentationml/2006/main">
  <p:tag name="AS_UNIQUEID" val="3513"/>
</p:tagLst>
</file>

<file path=ppt/tags/tag226.xml><?xml version="1.0" encoding="utf-8"?>
<p:tagLst xmlns:p="http://schemas.openxmlformats.org/presentationml/2006/main">
  <p:tag name="AS_UNIQUEID" val="3211"/>
</p:tagLst>
</file>

<file path=ppt/tags/tag227.xml><?xml version="1.0" encoding="utf-8"?>
<p:tagLst xmlns:p="http://schemas.openxmlformats.org/presentationml/2006/main">
  <p:tag name="AS_UNIQUEID" val="3212"/>
</p:tagLst>
</file>

<file path=ppt/tags/tag228.xml><?xml version="1.0" encoding="utf-8"?>
<p:tagLst xmlns:p="http://schemas.openxmlformats.org/presentationml/2006/main">
  <p:tag name="AS_UNIQUEID" val="3213"/>
</p:tagLst>
</file>

<file path=ppt/tags/tag229.xml><?xml version="1.0" encoding="utf-8"?>
<p:tagLst xmlns:p="http://schemas.openxmlformats.org/presentationml/2006/main">
  <p:tag name="AS_UNIQUEID" val="3214"/>
</p:tagLst>
</file>

<file path=ppt/tags/tag23.xml><?xml version="1.0" encoding="utf-8"?>
<p:tagLst xmlns:p="http://schemas.openxmlformats.org/presentationml/2006/main">
  <p:tag name="AS_UNIQUEID" val="3338"/>
</p:tagLst>
</file>

<file path=ppt/tags/tag230.xml><?xml version="1.0" encoding="utf-8"?>
<p:tagLst xmlns:p="http://schemas.openxmlformats.org/presentationml/2006/main">
  <p:tag name="AS_UNIQUEID" val="3215"/>
</p:tagLst>
</file>

<file path=ppt/tags/tag231.xml><?xml version="1.0" encoding="utf-8"?>
<p:tagLst xmlns:p="http://schemas.openxmlformats.org/presentationml/2006/main">
  <p:tag name="AS_UNIQUEID" val="3216"/>
</p:tagLst>
</file>

<file path=ppt/tags/tag232.xml><?xml version="1.0" encoding="utf-8"?>
<p:tagLst xmlns:p="http://schemas.openxmlformats.org/presentationml/2006/main">
  <p:tag name="AS_UNIQUEID" val="3217"/>
</p:tagLst>
</file>

<file path=ppt/tags/tag233.xml><?xml version="1.0" encoding="utf-8"?>
<p:tagLst xmlns:p="http://schemas.openxmlformats.org/presentationml/2006/main">
  <p:tag name="AS_UNIQUEID" val="3218"/>
</p:tagLst>
</file>

<file path=ppt/tags/tag234.xml><?xml version="1.0" encoding="utf-8"?>
<p:tagLst xmlns:p="http://schemas.openxmlformats.org/presentationml/2006/main">
  <p:tag name="AS_UNIQUEID" val="3219"/>
</p:tagLst>
</file>

<file path=ppt/tags/tag235.xml><?xml version="1.0" encoding="utf-8"?>
<p:tagLst xmlns:p="http://schemas.openxmlformats.org/presentationml/2006/main">
  <p:tag name="AS_UNIQUEID" val="3220"/>
</p:tagLst>
</file>

<file path=ppt/tags/tag236.xml><?xml version="1.0" encoding="utf-8"?>
<p:tagLst xmlns:p="http://schemas.openxmlformats.org/presentationml/2006/main">
  <p:tag name="AS_UNIQUEID" val="3221"/>
</p:tagLst>
</file>

<file path=ppt/tags/tag237.xml><?xml version="1.0" encoding="utf-8"?>
<p:tagLst xmlns:p="http://schemas.openxmlformats.org/presentationml/2006/main">
  <p:tag name="AS_UNIQUEID" val="3222"/>
</p:tagLst>
</file>

<file path=ppt/tags/tag238.xml><?xml version="1.0" encoding="utf-8"?>
<p:tagLst xmlns:p="http://schemas.openxmlformats.org/presentationml/2006/main">
  <p:tag name="AS_UNIQUEID" val="3223"/>
</p:tagLst>
</file>

<file path=ppt/tags/tag239.xml><?xml version="1.0" encoding="utf-8"?>
<p:tagLst xmlns:p="http://schemas.openxmlformats.org/presentationml/2006/main">
  <p:tag name="AS_UNIQUEID" val="3224"/>
</p:tagLst>
</file>

<file path=ppt/tags/tag24.xml><?xml version="1.0" encoding="utf-8"?>
<p:tagLst xmlns:p="http://schemas.openxmlformats.org/presentationml/2006/main">
  <p:tag name="AS_UNIQUEID" val="3339"/>
</p:tagLst>
</file>

<file path=ppt/tags/tag240.xml><?xml version="1.0" encoding="utf-8"?>
<p:tagLst xmlns:p="http://schemas.openxmlformats.org/presentationml/2006/main">
  <p:tag name="AS_UNIQUEID" val="3225"/>
</p:tagLst>
</file>

<file path=ppt/tags/tag241.xml><?xml version="1.0" encoding="utf-8"?>
<p:tagLst xmlns:p="http://schemas.openxmlformats.org/presentationml/2006/main">
  <p:tag name="AS_UNIQUEID" val="3226"/>
</p:tagLst>
</file>

<file path=ppt/tags/tag242.xml><?xml version="1.0" encoding="utf-8"?>
<p:tagLst xmlns:p="http://schemas.openxmlformats.org/presentationml/2006/main">
  <p:tag name="AS_UNIQUEID" val="3227"/>
</p:tagLst>
</file>

<file path=ppt/tags/tag243.xml><?xml version="1.0" encoding="utf-8"?>
<p:tagLst xmlns:p="http://schemas.openxmlformats.org/presentationml/2006/main">
  <p:tag name="AS_UNIQUEID" val="3514"/>
</p:tagLst>
</file>

<file path=ppt/tags/tag244.xml><?xml version="1.0" encoding="utf-8"?>
<p:tagLst xmlns:p="http://schemas.openxmlformats.org/presentationml/2006/main">
  <p:tag name="AS_UNIQUEID" val="3229"/>
</p:tagLst>
</file>

<file path=ppt/tags/tag245.xml><?xml version="1.0" encoding="utf-8"?>
<p:tagLst xmlns:p="http://schemas.openxmlformats.org/presentationml/2006/main">
  <p:tag name="AS_UNIQUEID" val="24"/>
</p:tagLst>
</file>

<file path=ppt/tags/tag246.xml><?xml version="1.0" encoding="utf-8"?>
<p:tagLst xmlns:p="http://schemas.openxmlformats.org/presentationml/2006/main">
  <p:tag name="AS_UNIQUEID" val="25"/>
</p:tagLst>
</file>

<file path=ppt/tags/tag247.xml><?xml version="1.0" encoding="utf-8"?>
<p:tagLst xmlns:p="http://schemas.openxmlformats.org/presentationml/2006/main">
  <p:tag name="AS_UNIQUEID" val="3230"/>
</p:tagLst>
</file>

<file path=ppt/tags/tag248.xml><?xml version="1.0" encoding="utf-8"?>
<p:tagLst xmlns:p="http://schemas.openxmlformats.org/presentationml/2006/main">
  <p:tag name="AS_UNIQUEID" val="3211"/>
</p:tagLst>
</file>

<file path=ppt/tags/tag249.xml><?xml version="1.0" encoding="utf-8"?>
<p:tagLst xmlns:p="http://schemas.openxmlformats.org/presentationml/2006/main">
  <p:tag name="AS_UNIQUEID" val="3212"/>
</p:tagLst>
</file>

<file path=ppt/tags/tag25.xml><?xml version="1.0" encoding="utf-8"?>
<p:tagLst xmlns:p="http://schemas.openxmlformats.org/presentationml/2006/main">
  <p:tag name="AS_UNIQUEID" val="3340"/>
</p:tagLst>
</file>

<file path=ppt/tags/tag250.xml><?xml version="1.0" encoding="utf-8"?>
<p:tagLst xmlns:p="http://schemas.openxmlformats.org/presentationml/2006/main">
  <p:tag name="AS_UNIQUEID" val="3213"/>
</p:tagLst>
</file>

<file path=ppt/tags/tag251.xml><?xml version="1.0" encoding="utf-8"?>
<p:tagLst xmlns:p="http://schemas.openxmlformats.org/presentationml/2006/main">
  <p:tag name="AS_UNIQUEID" val="3214"/>
</p:tagLst>
</file>

<file path=ppt/tags/tag252.xml><?xml version="1.0" encoding="utf-8"?>
<p:tagLst xmlns:p="http://schemas.openxmlformats.org/presentationml/2006/main">
  <p:tag name="AS_UNIQUEID" val="3215"/>
</p:tagLst>
</file>

<file path=ppt/tags/tag253.xml><?xml version="1.0" encoding="utf-8"?>
<p:tagLst xmlns:p="http://schemas.openxmlformats.org/presentationml/2006/main">
  <p:tag name="AS_UNIQUEID" val="3216"/>
</p:tagLst>
</file>

<file path=ppt/tags/tag254.xml><?xml version="1.0" encoding="utf-8"?>
<p:tagLst xmlns:p="http://schemas.openxmlformats.org/presentationml/2006/main">
  <p:tag name="AS_UNIQUEID" val="3217"/>
</p:tagLst>
</file>

<file path=ppt/tags/tag255.xml><?xml version="1.0" encoding="utf-8"?>
<p:tagLst xmlns:p="http://schemas.openxmlformats.org/presentationml/2006/main">
  <p:tag name="AS_UNIQUEID" val="3218"/>
</p:tagLst>
</file>

<file path=ppt/tags/tag256.xml><?xml version="1.0" encoding="utf-8"?>
<p:tagLst xmlns:p="http://schemas.openxmlformats.org/presentationml/2006/main">
  <p:tag name="AS_UNIQUEID" val="3219"/>
</p:tagLst>
</file>

<file path=ppt/tags/tag257.xml><?xml version="1.0" encoding="utf-8"?>
<p:tagLst xmlns:p="http://schemas.openxmlformats.org/presentationml/2006/main">
  <p:tag name="AS_UNIQUEID" val="3220"/>
</p:tagLst>
</file>

<file path=ppt/tags/tag258.xml><?xml version="1.0" encoding="utf-8"?>
<p:tagLst xmlns:p="http://schemas.openxmlformats.org/presentationml/2006/main">
  <p:tag name="AS_UNIQUEID" val="3221"/>
</p:tagLst>
</file>

<file path=ppt/tags/tag259.xml><?xml version="1.0" encoding="utf-8"?>
<p:tagLst xmlns:p="http://schemas.openxmlformats.org/presentationml/2006/main">
  <p:tag name="AS_UNIQUEID" val="3222"/>
</p:tagLst>
</file>

<file path=ppt/tags/tag26.xml><?xml version="1.0" encoding="utf-8"?>
<p:tagLst xmlns:p="http://schemas.openxmlformats.org/presentationml/2006/main">
  <p:tag name="AS_UNIQUEID" val="3341"/>
</p:tagLst>
</file>

<file path=ppt/tags/tag260.xml><?xml version="1.0" encoding="utf-8"?>
<p:tagLst xmlns:p="http://schemas.openxmlformats.org/presentationml/2006/main">
  <p:tag name="AS_UNIQUEID" val="3515"/>
</p:tagLst>
</file>

<file path=ppt/tags/tag261.xml><?xml version="1.0" encoding="utf-8"?>
<p:tagLst xmlns:p="http://schemas.openxmlformats.org/presentationml/2006/main">
  <p:tag name="AS_UNIQUEID" val="3516"/>
</p:tagLst>
</file>

<file path=ppt/tags/tag262.xml><?xml version="1.0" encoding="utf-8"?>
<p:tagLst xmlns:p="http://schemas.openxmlformats.org/presentationml/2006/main">
  <p:tag name="AS_UNIQUEID" val="3517"/>
</p:tagLst>
</file>

<file path=ppt/tags/tag263.xml><?xml version="1.0" encoding="utf-8"?>
<p:tagLst xmlns:p="http://schemas.openxmlformats.org/presentationml/2006/main">
  <p:tag name="AS_UNIQUEID" val="3518"/>
</p:tagLst>
</file>

<file path=ppt/tags/tag264.xml><?xml version="1.0" encoding="utf-8"?>
<p:tagLst xmlns:p="http://schemas.openxmlformats.org/presentationml/2006/main">
  <p:tag name="AS_UNIQUEID" val="3519"/>
</p:tagLst>
</file>

<file path=ppt/tags/tag265.xml><?xml version="1.0" encoding="utf-8"?>
<p:tagLst xmlns:p="http://schemas.openxmlformats.org/presentationml/2006/main">
  <p:tag name="AS_UNIQUEID" val="3520"/>
</p:tagLst>
</file>

<file path=ppt/tags/tag266.xml><?xml version="1.0" encoding="utf-8"?>
<p:tagLst xmlns:p="http://schemas.openxmlformats.org/presentationml/2006/main">
  <p:tag name="AS_UNIQUEID" val="3521"/>
</p:tagLst>
</file>

<file path=ppt/tags/tag267.xml><?xml version="1.0" encoding="utf-8"?>
<p:tagLst xmlns:p="http://schemas.openxmlformats.org/presentationml/2006/main">
  <p:tag name="AS_UNIQUEID" val="3522"/>
</p:tagLst>
</file>

<file path=ppt/tags/tag268.xml><?xml version="1.0" encoding="utf-8"?>
<p:tagLst xmlns:p="http://schemas.openxmlformats.org/presentationml/2006/main">
  <p:tag name="AS_UNIQUEID" val="3523"/>
</p:tagLst>
</file>

<file path=ppt/tags/tag269.xml><?xml version="1.0" encoding="utf-8"?>
<p:tagLst xmlns:p="http://schemas.openxmlformats.org/presentationml/2006/main">
  <p:tag name="AS_UNIQUEID" val="3524"/>
</p:tagLst>
</file>

<file path=ppt/tags/tag27.xml><?xml version="1.0" encoding="utf-8"?>
<p:tagLst xmlns:p="http://schemas.openxmlformats.org/presentationml/2006/main">
  <p:tag name="AS_UNIQUEID" val="3342"/>
</p:tagLst>
</file>

<file path=ppt/tags/tag270.xml><?xml version="1.0" encoding="utf-8"?>
<p:tagLst xmlns:p="http://schemas.openxmlformats.org/presentationml/2006/main">
  <p:tag name="AS_UNIQUEID" val="3525"/>
</p:tagLst>
</file>

<file path=ppt/tags/tag271.xml><?xml version="1.0" encoding="utf-8"?>
<p:tagLst xmlns:p="http://schemas.openxmlformats.org/presentationml/2006/main">
  <p:tag name="AS_UNIQUEID" val="3526"/>
</p:tagLst>
</file>

<file path=ppt/tags/tag272.xml><?xml version="1.0" encoding="utf-8"?>
<p:tagLst xmlns:p="http://schemas.openxmlformats.org/presentationml/2006/main">
  <p:tag name="AS_UNIQUEID" val="3527"/>
</p:tagLst>
</file>

<file path=ppt/tags/tag273.xml><?xml version="1.0" encoding="utf-8"?>
<p:tagLst xmlns:p="http://schemas.openxmlformats.org/presentationml/2006/main">
  <p:tag name="AS_UNIQUEID" val="3528"/>
</p:tagLst>
</file>

<file path=ppt/tags/tag274.xml><?xml version="1.0" encoding="utf-8"?>
<p:tagLst xmlns:p="http://schemas.openxmlformats.org/presentationml/2006/main">
  <p:tag name="AS_UNIQUEID" val="3529"/>
</p:tagLst>
</file>

<file path=ppt/tags/tag275.xml><?xml version="1.0" encoding="utf-8"?>
<p:tagLst xmlns:p="http://schemas.openxmlformats.org/presentationml/2006/main">
  <p:tag name="AS_UNIQUEID" val="3530"/>
</p:tagLst>
</file>

<file path=ppt/tags/tag276.xml><?xml version="1.0" encoding="utf-8"?>
<p:tagLst xmlns:p="http://schemas.openxmlformats.org/presentationml/2006/main">
  <p:tag name="AS_UNIQUEID" val="3531"/>
</p:tagLst>
</file>

<file path=ppt/tags/tag277.xml><?xml version="1.0" encoding="utf-8"?>
<p:tagLst xmlns:p="http://schemas.openxmlformats.org/presentationml/2006/main">
  <p:tag name="AS_UNIQUEID" val="3532"/>
</p:tagLst>
</file>

<file path=ppt/tags/tag278.xml><?xml version="1.0" encoding="utf-8"?>
<p:tagLst xmlns:p="http://schemas.openxmlformats.org/presentationml/2006/main">
  <p:tag name="AS_UNIQUEID" val="3533"/>
</p:tagLst>
</file>

<file path=ppt/tags/tag279.xml><?xml version="1.0" encoding="utf-8"?>
<p:tagLst xmlns:p="http://schemas.openxmlformats.org/presentationml/2006/main">
  <p:tag name="AS_UNIQUEID" val="3534"/>
</p:tagLst>
</file>

<file path=ppt/tags/tag28.xml><?xml version="1.0" encoding="utf-8"?>
<p:tagLst xmlns:p="http://schemas.openxmlformats.org/presentationml/2006/main">
  <p:tag name="AS_UNIQUEID" val="3343"/>
</p:tagLst>
</file>

<file path=ppt/tags/tag280.xml><?xml version="1.0" encoding="utf-8"?>
<p:tagLst xmlns:p="http://schemas.openxmlformats.org/presentationml/2006/main">
  <p:tag name="AS_UNIQUEID" val="3535"/>
</p:tagLst>
</file>

<file path=ppt/tags/tag281.xml><?xml version="1.0" encoding="utf-8"?>
<p:tagLst xmlns:p="http://schemas.openxmlformats.org/presentationml/2006/main">
  <p:tag name="AS_UNIQUEID" val="3536"/>
</p:tagLst>
</file>

<file path=ppt/tags/tag282.xml><?xml version="1.0" encoding="utf-8"?>
<p:tagLst xmlns:p="http://schemas.openxmlformats.org/presentationml/2006/main">
  <p:tag name="AS_UNIQUEID" val="3537"/>
</p:tagLst>
</file>

<file path=ppt/tags/tag283.xml><?xml version="1.0" encoding="utf-8"?>
<p:tagLst xmlns:p="http://schemas.openxmlformats.org/presentationml/2006/main">
  <p:tag name="AS_UNIQUEID" val="3538"/>
</p:tagLst>
</file>

<file path=ppt/tags/tag284.xml><?xml version="1.0" encoding="utf-8"?>
<p:tagLst xmlns:p="http://schemas.openxmlformats.org/presentationml/2006/main">
  <p:tag name="AS_UNIQUEID" val="3539"/>
</p:tagLst>
</file>

<file path=ppt/tags/tag285.xml><?xml version="1.0" encoding="utf-8"?>
<p:tagLst xmlns:p="http://schemas.openxmlformats.org/presentationml/2006/main">
  <p:tag name="AS_UNIQUEID" val="3540"/>
</p:tagLst>
</file>

<file path=ppt/tags/tag286.xml><?xml version="1.0" encoding="utf-8"?>
<p:tagLst xmlns:p="http://schemas.openxmlformats.org/presentationml/2006/main">
  <p:tag name="AS_UNIQUEID" val="3541"/>
</p:tagLst>
</file>

<file path=ppt/tags/tag287.xml><?xml version="1.0" encoding="utf-8"?>
<p:tagLst xmlns:p="http://schemas.openxmlformats.org/presentationml/2006/main">
  <p:tag name="AS_UNIQUEID" val="3542"/>
</p:tagLst>
</file>

<file path=ppt/tags/tag288.xml><?xml version="1.0" encoding="utf-8"?>
<p:tagLst xmlns:p="http://schemas.openxmlformats.org/presentationml/2006/main">
  <p:tag name="AS_UNIQUEID" val="3543"/>
</p:tagLst>
</file>

<file path=ppt/tags/tag289.xml><?xml version="1.0" encoding="utf-8"?>
<p:tagLst xmlns:p="http://schemas.openxmlformats.org/presentationml/2006/main">
  <p:tag name="AS_UNIQUEID" val="3544"/>
</p:tagLst>
</file>

<file path=ppt/tags/tag29.xml><?xml version="1.0" encoding="utf-8"?>
<p:tagLst xmlns:p="http://schemas.openxmlformats.org/presentationml/2006/main">
  <p:tag name="AS_UNIQUEID" val="3344"/>
</p:tagLst>
</file>

<file path=ppt/tags/tag290.xml><?xml version="1.0" encoding="utf-8"?>
<p:tagLst xmlns:p="http://schemas.openxmlformats.org/presentationml/2006/main">
  <p:tag name="AS_UNIQUEID" val="3545"/>
</p:tagLst>
</file>

<file path=ppt/tags/tag291.xml><?xml version="1.0" encoding="utf-8"?>
<p:tagLst xmlns:p="http://schemas.openxmlformats.org/presentationml/2006/main">
  <p:tag name="AS_UNIQUEID" val="3546"/>
</p:tagLst>
</file>

<file path=ppt/tags/tag292.xml><?xml version="1.0" encoding="utf-8"?>
<p:tagLst xmlns:p="http://schemas.openxmlformats.org/presentationml/2006/main">
  <p:tag name="AS_UNIQUEID" val="72"/>
</p:tagLst>
</file>

<file path=ppt/tags/tag293.xml><?xml version="1.0" encoding="utf-8"?>
<p:tagLst xmlns:p="http://schemas.openxmlformats.org/presentationml/2006/main">
  <p:tag name="AS_UNIQUEID" val="3547"/>
</p:tagLst>
</file>

<file path=ppt/tags/tag294.xml><?xml version="1.0" encoding="utf-8"?>
<p:tagLst xmlns:p="http://schemas.openxmlformats.org/presentationml/2006/main">
  <p:tag name="AS_UNIQUEID" val="106"/>
</p:tagLst>
</file>

<file path=ppt/tags/tag295.xml><?xml version="1.0" encoding="utf-8"?>
<p:tagLst xmlns:p="http://schemas.openxmlformats.org/presentationml/2006/main">
  <p:tag name="AS_UNIQUEID" val="3548"/>
</p:tagLst>
</file>

<file path=ppt/tags/tag296.xml><?xml version="1.0" encoding="utf-8"?>
<p:tagLst xmlns:p="http://schemas.openxmlformats.org/presentationml/2006/main">
  <p:tag name="AS_UNIQUEID" val="3549"/>
</p:tagLst>
</file>

<file path=ppt/tags/tag297.xml><?xml version="1.0" encoding="utf-8"?>
<p:tagLst xmlns:p="http://schemas.openxmlformats.org/presentationml/2006/main">
  <p:tag name="AS_UNIQUEID" val="3550"/>
</p:tagLst>
</file>

<file path=ppt/tags/tag298.xml><?xml version="1.0" encoding="utf-8"?>
<p:tagLst xmlns:p="http://schemas.openxmlformats.org/presentationml/2006/main">
  <p:tag name="AS_UNIQUEID" val="3312"/>
</p:tagLst>
</file>

<file path=ppt/tags/tag299.xml><?xml version="1.0" encoding="utf-8"?>
<p:tagLst xmlns:p="http://schemas.openxmlformats.org/presentationml/2006/main">
  <p:tag name="AS_UNIQUEID" val="3313"/>
</p:tagLst>
</file>

<file path=ppt/tags/tag3.xml><?xml version="1.0" encoding="utf-8"?>
<p:tagLst xmlns:p="http://schemas.openxmlformats.org/presentationml/2006/main">
  <p:tag name="AS_UNIQUEID" val="3318"/>
</p:tagLst>
</file>

<file path=ppt/tags/tag30.xml><?xml version="1.0" encoding="utf-8"?>
<p:tagLst xmlns:p="http://schemas.openxmlformats.org/presentationml/2006/main">
  <p:tag name="AS_UNIQUEID" val="3345"/>
</p:tagLst>
</file>

<file path=ppt/tags/tag300.xml><?xml version="1.0" encoding="utf-8"?>
<p:tagLst xmlns:p="http://schemas.openxmlformats.org/presentationml/2006/main">
  <p:tag name="AS_UNIQUEID" val="3314"/>
</p:tagLst>
</file>

<file path=ppt/tags/tag301.xml><?xml version="1.0" encoding="utf-8"?>
<p:tagLst xmlns:p="http://schemas.openxmlformats.org/presentationml/2006/main">
  <p:tag name="AS_UNIQUEID" val="3315"/>
</p:tagLst>
</file>

<file path=ppt/tags/tag30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31.xml><?xml version="1.0" encoding="utf-8"?>
<p:tagLst xmlns:p="http://schemas.openxmlformats.org/presentationml/2006/main">
  <p:tag name="AS_UNIQUEID" val="3346"/>
</p:tagLst>
</file>

<file path=ppt/tags/tag32.xml><?xml version="1.0" encoding="utf-8"?>
<p:tagLst xmlns:p="http://schemas.openxmlformats.org/presentationml/2006/main">
  <p:tag name="AS_UNIQUEID" val="3347"/>
</p:tagLst>
</file>

<file path=ppt/tags/tag33.xml><?xml version="1.0" encoding="utf-8"?>
<p:tagLst xmlns:p="http://schemas.openxmlformats.org/presentationml/2006/main">
  <p:tag name="AS_UNIQUEID" val="3348"/>
</p:tagLst>
</file>

<file path=ppt/tags/tag34.xml><?xml version="1.0" encoding="utf-8"?>
<p:tagLst xmlns:p="http://schemas.openxmlformats.org/presentationml/2006/main">
  <p:tag name="AS_UNIQUEID" val="3349"/>
</p:tagLst>
</file>

<file path=ppt/tags/tag35.xml><?xml version="1.0" encoding="utf-8"?>
<p:tagLst xmlns:p="http://schemas.openxmlformats.org/presentationml/2006/main">
  <p:tag name="AS_UNIQUEID" val="3350"/>
</p:tagLst>
</file>

<file path=ppt/tags/tag36.xml><?xml version="1.0" encoding="utf-8"?>
<p:tagLst xmlns:p="http://schemas.openxmlformats.org/presentationml/2006/main">
  <p:tag name="AS_UNIQUEID" val="3351"/>
</p:tagLst>
</file>

<file path=ppt/tags/tag37.xml><?xml version="1.0" encoding="utf-8"?>
<p:tagLst xmlns:p="http://schemas.openxmlformats.org/presentationml/2006/main">
  <p:tag name="AS_UNIQUEID" val="3352"/>
</p:tagLst>
</file>

<file path=ppt/tags/tag38.xml><?xml version="1.0" encoding="utf-8"?>
<p:tagLst xmlns:p="http://schemas.openxmlformats.org/presentationml/2006/main">
  <p:tag name="AS_UNIQUEID" val="3353"/>
</p:tagLst>
</file>

<file path=ppt/tags/tag39.xml><?xml version="1.0" encoding="utf-8"?>
<p:tagLst xmlns:p="http://schemas.openxmlformats.org/presentationml/2006/main">
  <p:tag name="AS_UNIQUEID" val="3354"/>
</p:tagLst>
</file>

<file path=ppt/tags/tag4.xml><?xml version="1.0" encoding="utf-8"?>
<p:tagLst xmlns:p="http://schemas.openxmlformats.org/presentationml/2006/main">
  <p:tag name="AS_UNIQUEID" val="3319"/>
</p:tagLst>
</file>

<file path=ppt/tags/tag40.xml><?xml version="1.0" encoding="utf-8"?>
<p:tagLst xmlns:p="http://schemas.openxmlformats.org/presentationml/2006/main">
  <p:tag name="AS_UNIQUEID" val="3355"/>
</p:tagLst>
</file>

<file path=ppt/tags/tag41.xml><?xml version="1.0" encoding="utf-8"?>
<p:tagLst xmlns:p="http://schemas.openxmlformats.org/presentationml/2006/main">
  <p:tag name="AS_UNIQUEID" val="3356"/>
</p:tagLst>
</file>

<file path=ppt/tags/tag42.xml><?xml version="1.0" encoding="utf-8"?>
<p:tagLst xmlns:p="http://schemas.openxmlformats.org/presentationml/2006/main">
  <p:tag name="AS_UNIQUEID" val="3357"/>
</p:tagLst>
</file>

<file path=ppt/tags/tag43.xml><?xml version="1.0" encoding="utf-8"?>
<p:tagLst xmlns:p="http://schemas.openxmlformats.org/presentationml/2006/main">
  <p:tag name="AS_UNIQUEID" val="3358"/>
</p:tagLst>
</file>

<file path=ppt/tags/tag44.xml><?xml version="1.0" encoding="utf-8"?>
<p:tagLst xmlns:p="http://schemas.openxmlformats.org/presentationml/2006/main">
  <p:tag name="AS_UNIQUEID" val="3359"/>
</p:tagLst>
</file>

<file path=ppt/tags/tag45.xml><?xml version="1.0" encoding="utf-8"?>
<p:tagLst xmlns:p="http://schemas.openxmlformats.org/presentationml/2006/main">
  <p:tag name="AS_UNIQUEID" val="3360"/>
</p:tagLst>
</file>

<file path=ppt/tags/tag46.xml><?xml version="1.0" encoding="utf-8"?>
<p:tagLst xmlns:p="http://schemas.openxmlformats.org/presentationml/2006/main">
  <p:tag name="AS_UNIQUEID" val="3361"/>
</p:tagLst>
</file>

<file path=ppt/tags/tag47.xml><?xml version="1.0" encoding="utf-8"?>
<p:tagLst xmlns:p="http://schemas.openxmlformats.org/presentationml/2006/main">
  <p:tag name="AS_UNIQUEID" val="3362"/>
</p:tagLst>
</file>

<file path=ppt/tags/tag48.xml><?xml version="1.0" encoding="utf-8"?>
<p:tagLst xmlns:p="http://schemas.openxmlformats.org/presentationml/2006/main">
  <p:tag name="AS_UNIQUEID" val="3363"/>
</p:tagLst>
</file>

<file path=ppt/tags/tag49.xml><?xml version="1.0" encoding="utf-8"?>
<p:tagLst xmlns:p="http://schemas.openxmlformats.org/presentationml/2006/main">
  <p:tag name="AS_UNIQUEID" val="3364"/>
</p:tagLst>
</file>

<file path=ppt/tags/tag5.xml><?xml version="1.0" encoding="utf-8"?>
<p:tagLst xmlns:p="http://schemas.openxmlformats.org/presentationml/2006/main">
  <p:tag name="AS_UNIQUEID" val="3320"/>
</p:tagLst>
</file>

<file path=ppt/tags/tag50.xml><?xml version="1.0" encoding="utf-8"?>
<p:tagLst xmlns:p="http://schemas.openxmlformats.org/presentationml/2006/main">
  <p:tag name="AS_UNIQUEID" val="3365"/>
</p:tagLst>
</file>

<file path=ppt/tags/tag51.xml><?xml version="1.0" encoding="utf-8"?>
<p:tagLst xmlns:p="http://schemas.openxmlformats.org/presentationml/2006/main">
  <p:tag name="AS_UNIQUEID" val="3366"/>
</p:tagLst>
</file>

<file path=ppt/tags/tag52.xml><?xml version="1.0" encoding="utf-8"?>
<p:tagLst xmlns:p="http://schemas.openxmlformats.org/presentationml/2006/main">
  <p:tag name="AS_UNIQUEID" val="3367"/>
</p:tagLst>
</file>

<file path=ppt/tags/tag53.xml><?xml version="1.0" encoding="utf-8"?>
<p:tagLst xmlns:p="http://schemas.openxmlformats.org/presentationml/2006/main">
  <p:tag name="AS_UNIQUEID" val="3368"/>
</p:tagLst>
</file>

<file path=ppt/tags/tag54.xml><?xml version="1.0" encoding="utf-8"?>
<p:tagLst xmlns:p="http://schemas.openxmlformats.org/presentationml/2006/main">
  <p:tag name="AS_UNIQUEID" val="3369"/>
</p:tagLst>
</file>

<file path=ppt/tags/tag55.xml><?xml version="1.0" encoding="utf-8"?>
<p:tagLst xmlns:p="http://schemas.openxmlformats.org/presentationml/2006/main">
  <p:tag name="AS_UNIQUEID" val="3370"/>
</p:tagLst>
</file>

<file path=ppt/tags/tag56.xml><?xml version="1.0" encoding="utf-8"?>
<p:tagLst xmlns:p="http://schemas.openxmlformats.org/presentationml/2006/main">
  <p:tag name="AS_UNIQUEID" val="3371"/>
</p:tagLst>
</file>

<file path=ppt/tags/tag57.xml><?xml version="1.0" encoding="utf-8"?>
<p:tagLst xmlns:p="http://schemas.openxmlformats.org/presentationml/2006/main">
  <p:tag name="AS_UNIQUEID" val="3372"/>
</p:tagLst>
</file>

<file path=ppt/tags/tag58.xml><?xml version="1.0" encoding="utf-8"?>
<p:tagLst xmlns:p="http://schemas.openxmlformats.org/presentationml/2006/main">
  <p:tag name="AS_UNIQUEID" val="3373"/>
</p:tagLst>
</file>

<file path=ppt/tags/tag59.xml><?xml version="1.0" encoding="utf-8"?>
<p:tagLst xmlns:p="http://schemas.openxmlformats.org/presentationml/2006/main">
  <p:tag name="AS_UNIQUEID" val="3374"/>
</p:tagLst>
</file>

<file path=ppt/tags/tag6.xml><?xml version="1.0" encoding="utf-8"?>
<p:tagLst xmlns:p="http://schemas.openxmlformats.org/presentationml/2006/main">
  <p:tag name="AS_UNIQUEID" val="3321"/>
</p:tagLst>
</file>

<file path=ppt/tags/tag60.xml><?xml version="1.0" encoding="utf-8"?>
<p:tagLst xmlns:p="http://schemas.openxmlformats.org/presentationml/2006/main">
  <p:tag name="AS_UNIQUEID" val="3375"/>
</p:tagLst>
</file>

<file path=ppt/tags/tag61.xml><?xml version="1.0" encoding="utf-8"?>
<p:tagLst xmlns:p="http://schemas.openxmlformats.org/presentationml/2006/main">
  <p:tag name="AS_UNIQUEID" val="3376"/>
</p:tagLst>
</file>

<file path=ppt/tags/tag62.xml><?xml version="1.0" encoding="utf-8"?>
<p:tagLst xmlns:p="http://schemas.openxmlformats.org/presentationml/2006/main">
  <p:tag name="AS_UNIQUEID" val="3377"/>
</p:tagLst>
</file>

<file path=ppt/tags/tag63.xml><?xml version="1.0" encoding="utf-8"?>
<p:tagLst xmlns:p="http://schemas.openxmlformats.org/presentationml/2006/main">
  <p:tag name="AS_UNIQUEID" val="3378"/>
</p:tagLst>
</file>

<file path=ppt/tags/tag64.xml><?xml version="1.0" encoding="utf-8"?>
<p:tagLst xmlns:p="http://schemas.openxmlformats.org/presentationml/2006/main">
  <p:tag name="AS_UNIQUEID" val="3379"/>
</p:tagLst>
</file>

<file path=ppt/tags/tag65.xml><?xml version="1.0" encoding="utf-8"?>
<p:tagLst xmlns:p="http://schemas.openxmlformats.org/presentationml/2006/main">
  <p:tag name="AS_UNIQUEID" val="3380"/>
</p:tagLst>
</file>

<file path=ppt/tags/tag66.xml><?xml version="1.0" encoding="utf-8"?>
<p:tagLst xmlns:p="http://schemas.openxmlformats.org/presentationml/2006/main">
  <p:tag name="AS_UNIQUEID" val="3381"/>
</p:tagLst>
</file>

<file path=ppt/tags/tag67.xml><?xml version="1.0" encoding="utf-8"?>
<p:tagLst xmlns:p="http://schemas.openxmlformats.org/presentationml/2006/main">
  <p:tag name="AS_UNIQUEID" val="3382"/>
</p:tagLst>
</file>

<file path=ppt/tags/tag68.xml><?xml version="1.0" encoding="utf-8"?>
<p:tagLst xmlns:p="http://schemas.openxmlformats.org/presentationml/2006/main">
  <p:tag name="AS_UNIQUEID" val="3383"/>
</p:tagLst>
</file>

<file path=ppt/tags/tag69.xml><?xml version="1.0" encoding="utf-8"?>
<p:tagLst xmlns:p="http://schemas.openxmlformats.org/presentationml/2006/main">
  <p:tag name="AS_UNIQUEID" val="3384"/>
</p:tagLst>
</file>

<file path=ppt/tags/tag7.xml><?xml version="1.0" encoding="utf-8"?>
<p:tagLst xmlns:p="http://schemas.openxmlformats.org/presentationml/2006/main">
  <p:tag name="AS_UNIQUEID" val="3322"/>
</p:tagLst>
</file>

<file path=ppt/tags/tag70.xml><?xml version="1.0" encoding="utf-8"?>
<p:tagLst xmlns:p="http://schemas.openxmlformats.org/presentationml/2006/main">
  <p:tag name="AS_UNIQUEID" val="3385"/>
</p:tagLst>
</file>

<file path=ppt/tags/tag71.xml><?xml version="1.0" encoding="utf-8"?>
<p:tagLst xmlns:p="http://schemas.openxmlformats.org/presentationml/2006/main">
  <p:tag name="AS_UNIQUEID" val="3386"/>
</p:tagLst>
</file>

<file path=ppt/tags/tag72.xml><?xml version="1.0" encoding="utf-8"?>
<p:tagLst xmlns:p="http://schemas.openxmlformats.org/presentationml/2006/main">
  <p:tag name="AS_UNIQUEID" val="3387"/>
</p:tagLst>
</file>

<file path=ppt/tags/tag73.xml><?xml version="1.0" encoding="utf-8"?>
<p:tagLst xmlns:p="http://schemas.openxmlformats.org/presentationml/2006/main">
  <p:tag name="AS_UNIQUEID" val="3388"/>
</p:tagLst>
</file>

<file path=ppt/tags/tag74.xml><?xml version="1.0" encoding="utf-8"?>
<p:tagLst xmlns:p="http://schemas.openxmlformats.org/presentationml/2006/main">
  <p:tag name="AS_UNIQUEID" val="3389"/>
</p:tagLst>
</file>

<file path=ppt/tags/tag75.xml><?xml version="1.0" encoding="utf-8"?>
<p:tagLst xmlns:p="http://schemas.openxmlformats.org/presentationml/2006/main">
  <p:tag name="AS_UNIQUEID" val="3390"/>
</p:tagLst>
</file>

<file path=ppt/tags/tag76.xml><?xml version="1.0" encoding="utf-8"?>
<p:tagLst xmlns:p="http://schemas.openxmlformats.org/presentationml/2006/main">
  <p:tag name="AS_UNIQUEID" val="3391"/>
</p:tagLst>
</file>

<file path=ppt/tags/tag77.xml><?xml version="1.0" encoding="utf-8"?>
<p:tagLst xmlns:p="http://schemas.openxmlformats.org/presentationml/2006/main">
  <p:tag name="AS_UNIQUEID" val="3392"/>
</p:tagLst>
</file>

<file path=ppt/tags/tag78.xml><?xml version="1.0" encoding="utf-8"?>
<p:tagLst xmlns:p="http://schemas.openxmlformats.org/presentationml/2006/main">
  <p:tag name="AS_UNIQUEID" val="3393"/>
</p:tagLst>
</file>

<file path=ppt/tags/tag79.xml><?xml version="1.0" encoding="utf-8"?>
<p:tagLst xmlns:p="http://schemas.openxmlformats.org/presentationml/2006/main">
  <p:tag name="AS_UNIQUEID" val="3394"/>
</p:tagLst>
</file>

<file path=ppt/tags/tag8.xml><?xml version="1.0" encoding="utf-8"?>
<p:tagLst xmlns:p="http://schemas.openxmlformats.org/presentationml/2006/main">
  <p:tag name="AS_UNIQUEID" val="3323"/>
</p:tagLst>
</file>

<file path=ppt/tags/tag80.xml><?xml version="1.0" encoding="utf-8"?>
<p:tagLst xmlns:p="http://schemas.openxmlformats.org/presentationml/2006/main">
  <p:tag name="AS_UNIQUEID" val="3395"/>
</p:tagLst>
</file>

<file path=ppt/tags/tag81.xml><?xml version="1.0" encoding="utf-8"?>
<p:tagLst xmlns:p="http://schemas.openxmlformats.org/presentationml/2006/main">
  <p:tag name="AS_UNIQUEID" val="3396"/>
</p:tagLst>
</file>

<file path=ppt/tags/tag82.xml><?xml version="1.0" encoding="utf-8"?>
<p:tagLst xmlns:p="http://schemas.openxmlformats.org/presentationml/2006/main">
  <p:tag name="AS_UNIQUEID" val="3397"/>
</p:tagLst>
</file>

<file path=ppt/tags/tag83.xml><?xml version="1.0" encoding="utf-8"?>
<p:tagLst xmlns:p="http://schemas.openxmlformats.org/presentationml/2006/main">
  <p:tag name="AS_UNIQUEID" val="3398"/>
</p:tagLst>
</file>

<file path=ppt/tags/tag84.xml><?xml version="1.0" encoding="utf-8"?>
<p:tagLst xmlns:p="http://schemas.openxmlformats.org/presentationml/2006/main">
  <p:tag name="AS_UNIQUEID" val="3399"/>
</p:tagLst>
</file>

<file path=ppt/tags/tag85.xml><?xml version="1.0" encoding="utf-8"?>
<p:tagLst xmlns:p="http://schemas.openxmlformats.org/presentationml/2006/main">
  <p:tag name="AS_UNIQUEID" val="3400"/>
</p:tagLst>
</file>

<file path=ppt/tags/tag86.xml><?xml version="1.0" encoding="utf-8"?>
<p:tagLst xmlns:p="http://schemas.openxmlformats.org/presentationml/2006/main">
  <p:tag name="AS_UNIQUEID" val="3401"/>
</p:tagLst>
</file>

<file path=ppt/tags/tag87.xml><?xml version="1.0" encoding="utf-8"?>
<p:tagLst xmlns:p="http://schemas.openxmlformats.org/presentationml/2006/main">
  <p:tag name="AS_UNIQUEID" val="3402"/>
</p:tagLst>
</file>

<file path=ppt/tags/tag88.xml><?xml version="1.0" encoding="utf-8"?>
<p:tagLst xmlns:p="http://schemas.openxmlformats.org/presentationml/2006/main">
  <p:tag name="AS_UNIQUEID" val="3403"/>
</p:tagLst>
</file>

<file path=ppt/tags/tag89.xml><?xml version="1.0" encoding="utf-8"?>
<p:tagLst xmlns:p="http://schemas.openxmlformats.org/presentationml/2006/main">
  <p:tag name="AS_UNIQUEID" val="3404"/>
</p:tagLst>
</file>

<file path=ppt/tags/tag9.xml><?xml version="1.0" encoding="utf-8"?>
<p:tagLst xmlns:p="http://schemas.openxmlformats.org/presentationml/2006/main">
  <p:tag name="AS_UNIQUEID" val="3324"/>
</p:tagLst>
</file>

<file path=ppt/tags/tag90.xml><?xml version="1.0" encoding="utf-8"?>
<p:tagLst xmlns:p="http://schemas.openxmlformats.org/presentationml/2006/main">
  <p:tag name="AS_UNIQUEID" val="3405"/>
</p:tagLst>
</file>

<file path=ppt/tags/tag91.xml><?xml version="1.0" encoding="utf-8"?>
<p:tagLst xmlns:p="http://schemas.openxmlformats.org/presentationml/2006/main">
  <p:tag name="AS_UNIQUEID" val="3406"/>
</p:tagLst>
</file>

<file path=ppt/tags/tag92.xml><?xml version="1.0" encoding="utf-8"?>
<p:tagLst xmlns:p="http://schemas.openxmlformats.org/presentationml/2006/main">
  <p:tag name="AS_UNIQUEID" val="3407"/>
</p:tagLst>
</file>

<file path=ppt/tags/tag93.xml><?xml version="1.0" encoding="utf-8"?>
<p:tagLst xmlns:p="http://schemas.openxmlformats.org/presentationml/2006/main">
  <p:tag name="AS_UNIQUEID" val="3408"/>
</p:tagLst>
</file>

<file path=ppt/tags/tag94.xml><?xml version="1.0" encoding="utf-8"?>
<p:tagLst xmlns:p="http://schemas.openxmlformats.org/presentationml/2006/main">
  <p:tag name="AS_UNIQUEID" val="3409"/>
</p:tagLst>
</file>

<file path=ppt/tags/tag95.xml><?xml version="1.0" encoding="utf-8"?>
<p:tagLst xmlns:p="http://schemas.openxmlformats.org/presentationml/2006/main">
  <p:tag name="AS_UNIQUEID" val="3410"/>
</p:tagLst>
</file>

<file path=ppt/tags/tag96.xml><?xml version="1.0" encoding="utf-8"?>
<p:tagLst xmlns:p="http://schemas.openxmlformats.org/presentationml/2006/main">
  <p:tag name="AS_UNIQUEID" val="3411"/>
</p:tagLst>
</file>

<file path=ppt/tags/tag97.xml><?xml version="1.0" encoding="utf-8"?>
<p:tagLst xmlns:p="http://schemas.openxmlformats.org/presentationml/2006/main">
  <p:tag name="AS_UNIQUEID" val="3412"/>
</p:tagLst>
</file>

<file path=ppt/tags/tag98.xml><?xml version="1.0" encoding="utf-8"?>
<p:tagLst xmlns:p="http://schemas.openxmlformats.org/presentationml/2006/main">
  <p:tag name="AS_UNIQUEID" val="3413"/>
</p:tagLst>
</file>

<file path=ppt/tags/tag99.xml><?xml version="1.0" encoding="utf-8"?>
<p:tagLst xmlns:p="http://schemas.openxmlformats.org/presentationml/2006/main">
  <p:tag name="AS_UNIQUEID" val="3414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107</Paragraphs>
  <Slides>25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宋体</vt:lpstr>
      <vt:lpstr>Cambria</vt:lpstr>
      <vt:lpstr>Calibri</vt:lpstr>
      <vt:lpstr>隶书</vt:lpstr>
      <vt:lpstr>华文楷体</vt:lpstr>
      <vt:lpstr>楷体</vt:lpstr>
      <vt:lpstr>黑体</vt:lpstr>
      <vt:lpstr>Helvetica</vt:lpstr>
      <vt:lpstr>Times New Roman</vt:lpstr>
      <vt:lpstr>微软雅黑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2024-08-20T15:20:16Z</cp:lastPrinted>
  <dcterms:created xsi:type="dcterms:W3CDTF">2024-08-20T15:20:16Z</dcterms:created>
  <dcterms:modified xsi:type="dcterms:W3CDTF">2024-08-20T07:20:16Z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