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00" r:id="rId1"/>
    <p:sldMasterId id="2147483712" r:id="rId2"/>
    <p:sldMasterId id="2147483713" r:id="rId3"/>
  </p:sldMasterIdLst>
  <p:notesMasterIdLst>
    <p:notesMasterId r:id="rId33"/>
  </p:notesMasterIdLst>
  <p:sldIdLst>
    <p:sldId id="257" r:id="rId4"/>
    <p:sldId id="346" r:id="rId5"/>
    <p:sldId id="310" r:id="rId6"/>
    <p:sldId id="467" r:id="rId7"/>
    <p:sldId id="347" r:id="rId8"/>
    <p:sldId id="485" r:id="rId9"/>
    <p:sldId id="311" r:id="rId10"/>
    <p:sldId id="486" r:id="rId11"/>
    <p:sldId id="487" r:id="rId12"/>
    <p:sldId id="499" r:id="rId13"/>
    <p:sldId id="377" r:id="rId14"/>
    <p:sldId id="488" r:id="rId15"/>
    <p:sldId id="489" r:id="rId16"/>
    <p:sldId id="490" r:id="rId17"/>
    <p:sldId id="491" r:id="rId18"/>
    <p:sldId id="492" r:id="rId19"/>
    <p:sldId id="493" r:id="rId20"/>
    <p:sldId id="494" r:id="rId21"/>
    <p:sldId id="495" r:id="rId22"/>
    <p:sldId id="496" r:id="rId23"/>
    <p:sldId id="497" r:id="rId24"/>
    <p:sldId id="498" r:id="rId25"/>
    <p:sldId id="500" r:id="rId26"/>
    <p:sldId id="484" r:id="rId27"/>
    <p:sldId id="483" r:id="rId28"/>
    <p:sldId id="501" r:id="rId29"/>
    <p:sldId id="502" r:id="rId30"/>
    <p:sldId id="454" r:id="rId31"/>
    <p:sldId id="482" r:id="rId32"/>
  </p:sldIdLst>
  <p:sldSz cx="9144000" cy="5143500" type="screen16x9"/>
  <p:notesSz cx="7104063" cy="10234613"/>
  <p:custDataLst>
    <p:tags r:id="rId34"/>
  </p:custDataLst>
  <p:defaultTextStyle>
    <a:defPPr algn="l" eaLnBrk="1" hangingPunct="1">
      <a:defRPr lang="zh-CN">
        <a:latin typeface="等线" pitchFamily="2" charset="-122"/>
        <a:ea typeface="等线" pitchFamily="2" charset="-122"/>
      </a:defRPr>
    </a:defPPr>
    <a:lvl1pPr marL="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等线" pitchFamily="2" charset="-122"/>
        <a:ea typeface="等线" pitchFamily="2" charset="-122"/>
      </a:defRPr>
    </a:lvl5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5" autoAdjust="0"/>
    <p:restoredTop sz="94660" autoAdjust="0"/>
  </p:normalViewPr>
  <p:slideViewPr>
    <p:cSldViewPr>
      <p:cViewPr varScale="1">
        <p:scale>
          <a:sx n="105" d="100"/>
          <a:sy n="105" d="100"/>
        </p:scale>
        <p:origin x="67" y="206"/>
      </p:cViewPr>
      <p:guideLst/>
    </p:cSldViewPr>
  </p:slideViewPr>
  <p:notesTextViewPr>
    <p:cViewPr>
      <p:scale>
        <a:sx n="1" d="1"/>
        <a:sy n="1" d="1"/>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tags" Target="tags/tag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页眉占位符 1"/>
          <p:cNvSpPr>
            <a:spLocks noGrp="1"/>
          </p:cNvSpPr>
          <p:nvPr>
            <p:ph type="hdr" sz="quarter"/>
          </p:nvPr>
        </p:nvSpPr>
        <p:spPr>
          <a:xfrm>
            <a:off x="0" y="0"/>
            <a:ext cx="3078163" cy="512763"/>
          </a:xfrm>
          <a:prstGeom prst="rect">
            <a:avLst/>
          </a:prstGeom>
        </p:spPr>
        <p:txBody>
          <a:bodyPr vert="horz" lIns="91440" tIns="45720" rIns="91440" bIns="45720" rtlCol="0" anchor="t"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endParaRPr lang="zh-CN" altLang="en-US" sz="1200">
              <a:latin typeface="Calibri" pitchFamily="34" charset="0"/>
              <a:ea typeface="宋体" pitchFamily="2" charset="-122"/>
            </a:endParaRPr>
          </a:p>
        </p:txBody>
      </p:sp>
      <p:sp>
        <p:nvSpPr>
          <p:cNvPr id="4099" name="日期占位符 2"/>
          <p:cNvSpPr>
            <a:spLocks noGrp="1"/>
          </p:cNvSpPr>
          <p:nvPr>
            <p:ph type="dt" idx="1"/>
          </p:nvPr>
        </p:nvSpPr>
        <p:spPr>
          <a:xfrm>
            <a:off x="4024313" y="0"/>
            <a:ext cx="3078163" cy="512763"/>
          </a:xfrm>
          <a:prstGeom prst="rect">
            <a:avLst/>
          </a:prstGeom>
        </p:spPr>
        <p:txBody>
          <a:bodyPr vert="horz" lIns="91440" tIns="45720" rIns="91440" bIns="45720" rtlCol="0" anchor="t"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fontAlgn="base">
              <a:spcBef>
                <a:spcPct val="0"/>
              </a:spcBef>
              <a:spcAft>
                <a:spcPct val="0"/>
              </a:spcAft>
            </a:pPr>
            <a:endParaRPr lang="zh-CN" altLang="en-US" sz="1200">
              <a:latin typeface="Calibri" pitchFamily="34" charset="0"/>
              <a:ea typeface="宋体" pitchFamily="2" charset="-122"/>
            </a:endParaRPr>
          </a:p>
        </p:txBody>
      </p:sp>
      <p:sp>
        <p:nvSpPr>
          <p:cNvPr id="4100" name="幻灯片图像占位符 3"/>
          <p:cNvSpPr>
            <a:spLocks noGrp="1" noRot="1" noChangeAspect="1"/>
          </p:cNvSpPr>
          <p:nvPr>
            <p:ph type="sldImg" idx="4294967295"/>
          </p:nvPr>
        </p:nvSpPr>
        <p:spPr>
          <a:xfrm>
            <a:off x="481012" y="1279525"/>
            <a:ext cx="6140450" cy="3454400"/>
          </a:xfrm>
          <a:prstGeom prst="rect">
            <a:avLst/>
          </a:prstGeom>
          <a:noFill/>
          <a:ln w="12700">
            <a:solidFill>
              <a:prstClr val="black"/>
            </a:solidFill>
            <a:bevel/>
          </a:ln>
        </p:spPr>
      </p:sp>
      <p:sp>
        <p:nvSpPr>
          <p:cNvPr id="4101" name="备注占位符 4"/>
          <p:cNvSpPr>
            <a:spLocks noGrp="1" noChangeArrowheads="1"/>
          </p:cNvSpPr>
          <p:nvPr>
            <p:ph type="body" sz="quarter" idx="4294967295"/>
          </p:nvPr>
        </p:nvSpPr>
        <p:spPr bwMode="auto">
          <a:xfrm>
            <a:off x="709613" y="4926013"/>
            <a:ext cx="5683250" cy="4029075"/>
          </a:xfrm>
          <a:prstGeom prst="rect">
            <a:avLst/>
          </a:prstGeom>
          <a:noFill/>
          <a:ln>
            <a:noFill/>
          </a:ln>
        </p:spPr>
        <p:txBody>
          <a:bodyPr vert="horz" wrap="square" lIns="91440" tIns="45720" rIns="91440" bIns="45720" numCol="1" anchor="t" anchorCtr="0" compatLnSpc="1"/>
          <a:lstStyle>
            <a:lvl1pPr marL="0" indent="0" algn="l"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1pPr>
            <a:lvl2pPr marL="342900" indent="0" algn="l"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2pPr>
            <a:lvl3pPr marL="685800" indent="0" algn="l"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3pPr>
            <a:lvl4pPr marL="1028700" indent="0" algn="l"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4pPr>
            <a:lvl5pPr marL="1371600" indent="0" algn="l"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5pPr>
          </a:lstStyle>
          <a:p>
            <a:pPr marL="0" lvl="0" indent="0" defTabSz="914400"/>
            <a:r>
              <a:t>单击此处编辑母版文本样式</a:t>
            </a:r>
          </a:p>
          <a:p>
            <a:pPr marL="342900" lvl="1" indent="0" defTabSz="914400"/>
            <a:r>
              <a:t>第二级</a:t>
            </a:r>
          </a:p>
          <a:p>
            <a:pPr marL="685800" lvl="2" indent="0" defTabSz="914400"/>
            <a:r>
              <a:t>第三级</a:t>
            </a:r>
          </a:p>
          <a:p>
            <a:pPr marL="1028700" lvl="3" indent="0" defTabSz="914400"/>
            <a:r>
              <a:t>第四级</a:t>
            </a:r>
          </a:p>
          <a:p>
            <a:pPr marL="1371600" lvl="4" indent="0" defTabSz="914400"/>
            <a:r>
              <a:t>第五级</a:t>
            </a:r>
          </a:p>
        </p:txBody>
      </p:sp>
      <p:sp>
        <p:nvSpPr>
          <p:cNvPr id="4102" name="页脚占位符 5"/>
          <p:cNvSpPr>
            <a:spLocks noGrp="1"/>
          </p:cNvSpPr>
          <p:nvPr>
            <p:ph type="ftr" sz="quarter" idx="4"/>
          </p:nvPr>
        </p:nvSpPr>
        <p:spPr>
          <a:xfrm>
            <a:off x="0" y="9720263"/>
            <a:ext cx="3078163" cy="514350"/>
          </a:xfrm>
          <a:prstGeom prst="rect">
            <a:avLst/>
          </a:prstGeom>
        </p:spPr>
        <p:txBody>
          <a:bodyPr vert="horz" lIns="91440" tIns="45720" rIns="91440" bIns="45720" rtlCol="0" anchor="b"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endParaRPr lang="zh-CN" altLang="en-US" sz="1200">
              <a:latin typeface="Calibri" pitchFamily="34" charset="0"/>
              <a:ea typeface="宋体" pitchFamily="2" charset="-122"/>
            </a:endParaRPr>
          </a:p>
        </p:txBody>
      </p:sp>
      <p:sp>
        <p:nvSpPr>
          <p:cNvPr id="4103" name="灯片编号占位符 6"/>
          <p:cNvSpPr>
            <a:spLocks noGrp="1"/>
          </p:cNvSpPr>
          <p:nvPr>
            <p:ph type="sldNum" sz="quarter" idx="5"/>
          </p:nvPr>
        </p:nvSpPr>
        <p:spPr>
          <a:xfrm>
            <a:off x="4024313" y="9720263"/>
            <a:ext cx="3078163" cy="514350"/>
          </a:xfrm>
          <a:prstGeom prst="rect">
            <a:avLst/>
          </a:prstGeom>
        </p:spPr>
        <p:txBody>
          <a:bodyPr vert="horz" wrap="square" lIns="91440" tIns="45720" rIns="91440" bIns="45720" numCol="1" anchor="b" anchorCtr="0" compatLnSpc="1"/>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73899B0C-24E4-4F7C-8476-4CE6FDCA0622}" type="slidenum">
              <a:rPr lang="zh-CN" altLang="en-US" sz="1200">
                <a:latin typeface="Calibri" pitchFamily="34" charset="0"/>
                <a:ea typeface="宋体" pitchFamily="2" charset="-122"/>
              </a:rPr>
              <a:t>‹#›</a:t>
            </a:fld>
            <a:endParaRPr lang="zh-CN" altLang="en-US" sz="1200">
              <a:latin typeface="Calibri" pitchFamily="34" charset="0"/>
              <a:ea typeface="宋体" pitchFamily="2" charset="-122"/>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幻灯片图像占位符 1"/>
          <p:cNvSpPr>
            <a:spLocks noGrp="1" noRot="1" noChangeAspect="1"/>
          </p:cNvSpPr>
          <p:nvPr>
            <p:ph type="sldImg" idx="4294967295"/>
          </p:nvPr>
        </p:nvSpPr>
        <p:spPr>
          <a:xfrm>
            <a:off x="481013" y="1279525"/>
            <a:ext cx="6140450" cy="3454400"/>
          </a:xfrm>
          <a:prstGeom prst="rect">
            <a:avLst/>
          </a:prstGeom>
          <a:noFill/>
          <a:ln w="12700">
            <a:round/>
          </a:ln>
        </p:spPr>
      </p:sp>
      <p:sp>
        <p:nvSpPr>
          <p:cNvPr id="6146" name="备注占位符 2"/>
          <p:cNvSpPr>
            <a:spLocks noGrp="1"/>
          </p:cNvSpPr>
          <p:nvPr>
            <p:ph type="body" idx="4294967295"/>
          </p:nvPr>
        </p:nvSpPr>
        <p:spPr>
          <a:xfrm>
            <a:off x="709612" y="4926012"/>
            <a:ext cx="5683250" cy="4029075"/>
          </a:xfrm>
          <a:prstGeom prst="rect">
            <a:avLst/>
          </a:prstGeo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1pPr>
            <a:lvl2pPr marL="3429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2pPr>
            <a:lvl3pPr marL="6858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3pPr>
            <a:lvl4pPr marL="10287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4pPr>
            <a:lvl5pPr marL="13716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5pPr>
          </a:lstStyle>
          <a:p>
            <a:pPr lvl="0"/>
            <a:endParaRPr lang="zh-CN" altLang="en-US"/>
          </a:p>
        </p:txBody>
      </p:sp>
      <p:sp>
        <p:nvSpPr>
          <p:cNvPr id="6147" name="灯片编号占位符 3"/>
          <p:cNvSpPr>
            <a:spLocks noGrp="1"/>
          </p:cNvSpPr>
          <p:nvPr>
            <p:ph type="sldNum"/>
          </p:nvPr>
        </p:nvSpPr>
        <p:spPr>
          <a:xfrm>
            <a:off x="4024312" y="9720262"/>
            <a:ext cx="3078162" cy="514350"/>
          </a:xfrm>
          <a:prstGeom prst="rect">
            <a:avLst/>
          </a:prstGeom>
          <a:noFill/>
          <a:ln>
            <a:noFill/>
            <a:miter lim="800000"/>
          </a:ln>
        </p:spPr>
        <p:txBody>
          <a:bodyPr vert="horz" wrap="square" lIns="91440" tIns="45720" rIns="91440" bIns="45720" anchor="b"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4C319AB2-77A7-4193-A14B-76EEC8CAAAFB}" type="slidenum">
              <a:rPr lang="zh-CN" altLang="en-US" sz="1200"/>
              <a:t>1</a:t>
            </a:fld>
            <a:endParaRPr lang="zh-CN"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幻灯片图像占位符 1"/>
          <p:cNvSpPr>
            <a:spLocks noGrp="1" noRot="1" noChangeAspect="1"/>
          </p:cNvSpPr>
          <p:nvPr>
            <p:ph type="sldImg" idx="4294967295"/>
          </p:nvPr>
        </p:nvSpPr>
        <p:spPr>
          <a:xfrm>
            <a:off x="481013" y="1279525"/>
            <a:ext cx="6140450" cy="3454400"/>
          </a:xfrm>
          <a:prstGeom prst="rect">
            <a:avLst/>
          </a:prstGeom>
          <a:noFill/>
          <a:ln w="12700">
            <a:round/>
          </a:ln>
        </p:spPr>
      </p:sp>
      <p:sp>
        <p:nvSpPr>
          <p:cNvPr id="8194" name="备注占位符 2"/>
          <p:cNvSpPr>
            <a:spLocks noGrp="1"/>
          </p:cNvSpPr>
          <p:nvPr>
            <p:ph type="body" idx="4294967295"/>
          </p:nvPr>
        </p:nvSpPr>
        <p:spPr>
          <a:xfrm>
            <a:off x="709612" y="4926012"/>
            <a:ext cx="5683250" cy="4029075"/>
          </a:xfrm>
          <a:prstGeom prst="rect">
            <a:avLst/>
          </a:prstGeo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1pPr>
            <a:lvl2pPr marL="3429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2pPr>
            <a:lvl3pPr marL="6858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3pPr>
            <a:lvl4pPr marL="10287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4pPr>
            <a:lvl5pPr marL="13716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5pPr>
          </a:lstStyle>
          <a:p>
            <a:pPr lvl="0" eaLnBrk="1" hangingPunct="1"/>
            <a:endParaRPr lang="zh-CN" altLang="en-US"/>
          </a:p>
        </p:txBody>
      </p:sp>
      <p:sp>
        <p:nvSpPr>
          <p:cNvPr id="8195" name="灯片编号占位符 3"/>
          <p:cNvSpPr>
            <a:spLocks noGrp="1"/>
          </p:cNvSpPr>
          <p:nvPr>
            <p:ph type="sldNum"/>
          </p:nvPr>
        </p:nvSpPr>
        <p:spPr>
          <a:xfrm>
            <a:off x="4024312" y="9720262"/>
            <a:ext cx="3078162" cy="514350"/>
          </a:xfrm>
          <a:prstGeom prst="rect">
            <a:avLst/>
          </a:prstGeom>
          <a:noFill/>
          <a:ln>
            <a:noFill/>
            <a:miter lim="800000"/>
          </a:ln>
        </p:spPr>
        <p:txBody>
          <a:bodyPr vert="horz" wrap="square" lIns="91440" tIns="45720" rIns="91440" bIns="45720" anchor="b"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197F63AE-5BA7-4CCA-984A-6F17E616B793}" type="slidenum">
              <a:rPr lang="zh-CN" altLang="en-US" sz="1200">
                <a:latin typeface="等线" pitchFamily="2" charset="-122"/>
                <a:ea typeface="等线" pitchFamily="2" charset="-122"/>
              </a:rPr>
              <a:t>2</a:t>
            </a:fld>
            <a:endParaRPr lang="zh-CN" altLang="en-US" sz="1200">
              <a:latin typeface="等线" pitchFamily="2" charset="-122"/>
              <a:ea typeface="等线"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幻灯片图像占位符 1"/>
          <p:cNvSpPr>
            <a:spLocks noGrp="1" noRot="1" noChangeAspect="1"/>
          </p:cNvSpPr>
          <p:nvPr>
            <p:ph type="sldImg" idx="4294967295"/>
          </p:nvPr>
        </p:nvSpPr>
        <p:spPr>
          <a:xfrm>
            <a:off x="481013" y="1279525"/>
            <a:ext cx="6140450" cy="3454400"/>
          </a:xfrm>
          <a:prstGeom prst="rect">
            <a:avLst/>
          </a:prstGeom>
          <a:noFill/>
          <a:ln w="12700">
            <a:round/>
          </a:ln>
        </p:spPr>
      </p:sp>
      <p:sp>
        <p:nvSpPr>
          <p:cNvPr id="13314" name="备注占位符 2"/>
          <p:cNvSpPr>
            <a:spLocks noGrp="1"/>
          </p:cNvSpPr>
          <p:nvPr>
            <p:ph type="body" idx="4294967295"/>
          </p:nvPr>
        </p:nvSpPr>
        <p:spPr>
          <a:xfrm>
            <a:off x="709612" y="4926012"/>
            <a:ext cx="5683250" cy="4029075"/>
          </a:xfrm>
          <a:prstGeom prst="rect">
            <a:avLst/>
          </a:prstGeo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1pPr>
            <a:lvl2pPr marL="3429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2pPr>
            <a:lvl3pPr marL="6858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3pPr>
            <a:lvl4pPr marL="10287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4pPr>
            <a:lvl5pPr marL="13716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5pPr>
          </a:lstStyle>
          <a:p>
            <a:pPr lvl="0"/>
            <a:endParaRPr lang="zh-CN" altLang="en-US"/>
          </a:p>
        </p:txBody>
      </p:sp>
      <p:sp>
        <p:nvSpPr>
          <p:cNvPr id="13315" name="灯片编号占位符 3"/>
          <p:cNvSpPr>
            <a:spLocks noGrp="1"/>
          </p:cNvSpPr>
          <p:nvPr>
            <p:ph type="sldNum"/>
          </p:nvPr>
        </p:nvSpPr>
        <p:spPr>
          <a:xfrm>
            <a:off x="4024312" y="9720262"/>
            <a:ext cx="3078162" cy="514350"/>
          </a:xfrm>
          <a:prstGeom prst="rect">
            <a:avLst/>
          </a:prstGeom>
          <a:noFill/>
          <a:ln>
            <a:noFill/>
            <a:miter lim="800000"/>
          </a:ln>
        </p:spPr>
        <p:txBody>
          <a:bodyPr vert="horz" wrap="square" lIns="91440" tIns="45720" rIns="91440" bIns="45720" anchor="b"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150FEDC5-B77F-4F57-A671-4718A6E77B62}" type="slidenum">
              <a:rPr lang="zh-CN" altLang="en-US" sz="1200"/>
              <a:t>6</a:t>
            </a:fld>
            <a:endParaRPr lang="zh-CN"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p:cNvSpPr>
          <p:nvPr>
            <p:ph type="sldImg" idx="4294967295"/>
          </p:nvPr>
        </p:nvSpPr>
        <p:spPr>
          <a:xfrm>
            <a:off x="481013" y="1279525"/>
            <a:ext cx="6140450" cy="3454400"/>
          </a:xfrm>
          <a:prstGeom prst="rect">
            <a:avLst/>
          </a:prstGeom>
          <a:noFill/>
          <a:ln w="12700">
            <a:round/>
          </a:ln>
        </p:spPr>
      </p:sp>
      <p:sp>
        <p:nvSpPr>
          <p:cNvPr id="16386" name="备注占位符 2"/>
          <p:cNvSpPr>
            <a:spLocks noGrp="1"/>
          </p:cNvSpPr>
          <p:nvPr>
            <p:ph type="body" idx="4294967295"/>
          </p:nvPr>
        </p:nvSpPr>
        <p:spPr>
          <a:xfrm>
            <a:off x="709612" y="4926012"/>
            <a:ext cx="5683250" cy="4029075"/>
          </a:xfrm>
          <a:prstGeom prst="rect">
            <a:avLst/>
          </a:prstGeo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1pPr>
            <a:lvl2pPr marL="3429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2pPr>
            <a:lvl3pPr marL="6858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3pPr>
            <a:lvl4pPr marL="10287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4pPr>
            <a:lvl5pPr marL="1371600" indent="0" algn="l" defTabSz="914400" rtl="0" eaLnBrk="0" fontAlgn="base" hangingPunct="0">
              <a:lnSpc>
                <a:spcPct val="100000"/>
              </a:lnSpc>
              <a:spcBef>
                <a:spcPct val="0"/>
              </a:spcBef>
              <a:spcAft>
                <a:spcPct val="0"/>
              </a:spcAft>
              <a:buClrTx/>
              <a:buSzTx/>
              <a:buFontTx/>
              <a:buNone/>
              <a:defRPr lang="zh-CN" altLang="en-US" sz="900">
                <a:solidFill>
                  <a:schemeClr val="tx1"/>
                </a:solidFill>
                <a:latin typeface="Calibri" pitchFamily="34" charset="0"/>
                <a:ea typeface="宋体" pitchFamily="2" charset="-122"/>
              </a:defRPr>
            </a:lvl5pPr>
          </a:lstStyle>
          <a:p>
            <a:pPr lvl="0"/>
            <a:endParaRPr lang="zh-CN" altLang="en-US"/>
          </a:p>
        </p:txBody>
      </p:sp>
      <p:sp>
        <p:nvSpPr>
          <p:cNvPr id="16387" name="灯片编号占位符 3"/>
          <p:cNvSpPr>
            <a:spLocks noGrp="1"/>
          </p:cNvSpPr>
          <p:nvPr>
            <p:ph type="sldNum"/>
          </p:nvPr>
        </p:nvSpPr>
        <p:spPr>
          <a:xfrm>
            <a:off x="4024312" y="9720262"/>
            <a:ext cx="3078162" cy="514350"/>
          </a:xfrm>
          <a:prstGeom prst="rect">
            <a:avLst/>
          </a:prstGeom>
          <a:noFill/>
          <a:ln>
            <a:noFill/>
            <a:miter lim="800000"/>
          </a:ln>
        </p:spPr>
        <p:txBody>
          <a:bodyPr vert="horz" wrap="square" lIns="91440" tIns="45720" rIns="91440" bIns="45720" anchor="b"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52B51190-6D81-4691-8594-520459708CED}" type="slidenum">
              <a:rPr lang="zh-CN" altLang="en-US" sz="1200">
                <a:latin typeface="等线" pitchFamily="2" charset="-122"/>
                <a:ea typeface="等线" pitchFamily="2" charset="-122"/>
              </a:rPr>
              <a:t>8</a:t>
            </a:fld>
            <a:endParaRPr lang="zh-CN" altLang="en-US" sz="1200">
              <a:latin typeface="等线" pitchFamily="2" charset="-122"/>
              <a:ea typeface="等线"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pPr fontAlgn="auto"/>
            <a:r>
              <a:rPr lang="zh-CN" altLang="en-US" strike="noStrike" noProof="1"/>
              <a:t>单击此处编辑母版标题样式</a:t>
            </a:r>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auto"/>
            <a:r>
              <a:rPr lang="zh-CN" altLang="en-US" strike="noStrike" noProof="1"/>
              <a:t>单击此处编辑母版副标题样式</a:t>
            </a:r>
          </a:p>
        </p:txBody>
      </p:sp>
      <p:sp>
        <p:nvSpPr>
          <p:cNvPr id="4"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5"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6"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a:t>单击此处编辑母版标题样式</a:t>
            </a:r>
          </a:p>
        </p:txBody>
      </p:sp>
      <p:sp>
        <p:nvSpPr>
          <p:cNvPr id="3" name="内容占位符 2"/>
          <p:cNvSpPr>
            <a:spLocks noGrp="1"/>
          </p:cNvSpPr>
          <p:nvPr>
            <p:ph idx="1"/>
          </p:nvPr>
        </p:nvSpPr>
        <p:spPr/>
        <p:txBody>
          <a:bodyPr/>
          <a:lstStyle/>
          <a:p>
            <a:pPr lvl="0" fontAlgn="auto"/>
            <a:r>
              <a:rPr lang="zh-CN" altLang="en-US" strike="noStrike" noProof="1"/>
              <a:t>单击此处编辑母版文本样式</a:t>
            </a:r>
          </a:p>
          <a:p>
            <a:pPr lvl="1" fontAlgn="auto"/>
            <a:r>
              <a:rPr lang="zh-CN" altLang="en-US" strike="noStrike" noProof="1"/>
              <a:t>二级</a:t>
            </a:r>
          </a:p>
          <a:p>
            <a:pPr lvl="2" fontAlgn="auto"/>
            <a:r>
              <a:rPr lang="zh-CN" altLang="en-US" strike="noStrike" noProof="1"/>
              <a:t>三级</a:t>
            </a:r>
          </a:p>
          <a:p>
            <a:pPr lvl="3" fontAlgn="auto"/>
            <a:r>
              <a:rPr lang="zh-CN" altLang="en-US" sz="1350" strike="noStrike" noProof="1"/>
              <a:t>四级</a:t>
            </a:r>
            <a:endParaRPr lang="zh-CN" altLang="en-US" strike="noStrike" noProof="1"/>
          </a:p>
          <a:p>
            <a:pPr lvl="4" fontAlgn="auto"/>
            <a:r>
              <a:rPr lang="zh-CN" altLang="en-US" sz="1350" strike="noStrike" noProof="1"/>
              <a:t>五级</a:t>
            </a:r>
            <a:endParaRPr lang="zh-CN" altLang="en-US" strike="noStrike" noProof="1"/>
          </a:p>
        </p:txBody>
      </p:sp>
      <p:sp>
        <p:nvSpPr>
          <p:cNvPr id="4"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5"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6"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hf sldNum="0" hdr="0" ft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pPr fontAlgn="auto"/>
            <a:r>
              <a:rPr lang="zh-CN" altLang="en-US" strike="noStrike" noProof="1"/>
              <a:t>单击此处编辑母版标题样式</a:t>
            </a:r>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auto"/>
            <a:r>
              <a:rPr lang="zh-CN" altLang="en-US" strike="noStrike" noProof="1"/>
              <a:t>单击此处编辑母版文本样式</a:t>
            </a:r>
          </a:p>
        </p:txBody>
      </p:sp>
      <p:sp>
        <p:nvSpPr>
          <p:cNvPr id="4"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5"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6"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hf sldNum="0"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a:t>单击此处编辑母版标题样式</a:t>
            </a:r>
          </a:p>
        </p:txBody>
      </p:sp>
      <p:sp>
        <p:nvSpPr>
          <p:cNvPr id="3" name="内容占位符 2"/>
          <p:cNvSpPr>
            <a:spLocks noGrp="1"/>
          </p:cNvSpPr>
          <p:nvPr>
            <p:ph sz="half" idx="1"/>
          </p:nvPr>
        </p:nvSpPr>
        <p:spPr>
          <a:xfrm>
            <a:off x="628650" y="1369219"/>
            <a:ext cx="3886200" cy="3263504"/>
          </a:xfrm>
        </p:spPr>
        <p:txBody>
          <a:bodyPr/>
          <a:lstStyle/>
          <a:p>
            <a:pPr lvl="0" fontAlgn="auto"/>
            <a:r>
              <a:rPr lang="zh-CN" altLang="en-US" strike="noStrike" noProof="1"/>
              <a:t>单击此处编辑母版文本样式</a:t>
            </a:r>
          </a:p>
          <a:p>
            <a:pPr lvl="1" fontAlgn="auto"/>
            <a:r>
              <a:rPr lang="zh-CN" altLang="en-US" strike="noStrike" noProof="1"/>
              <a:t>二级</a:t>
            </a:r>
          </a:p>
          <a:p>
            <a:pPr lvl="2" fontAlgn="auto"/>
            <a:r>
              <a:rPr lang="zh-CN" altLang="en-US" strike="noStrike" noProof="1"/>
              <a:t>三级</a:t>
            </a:r>
          </a:p>
          <a:p>
            <a:pPr lvl="3" fontAlgn="auto"/>
            <a:r>
              <a:rPr lang="zh-CN" altLang="en-US" sz="1350" strike="noStrike" noProof="1"/>
              <a:t>四级</a:t>
            </a:r>
            <a:endParaRPr lang="zh-CN" altLang="en-US" strike="noStrike" noProof="1"/>
          </a:p>
          <a:p>
            <a:pPr lvl="4" fontAlgn="auto"/>
            <a:r>
              <a:rPr lang="zh-CN" altLang="en-US" sz="1350" strike="noStrike" noProof="1"/>
              <a:t>五级</a:t>
            </a:r>
            <a:endParaRPr lang="zh-CN" altLang="en-US" strike="noStrike" noProof="1"/>
          </a:p>
        </p:txBody>
      </p:sp>
      <p:sp>
        <p:nvSpPr>
          <p:cNvPr id="4" name="内容占位符 3"/>
          <p:cNvSpPr>
            <a:spLocks noGrp="1"/>
          </p:cNvSpPr>
          <p:nvPr>
            <p:ph sz="half" idx="2"/>
          </p:nvPr>
        </p:nvSpPr>
        <p:spPr>
          <a:xfrm>
            <a:off x="4629150" y="1369219"/>
            <a:ext cx="3886200" cy="3263504"/>
          </a:xfrm>
        </p:spPr>
        <p:txBody>
          <a:bodyPr/>
          <a:lstStyle/>
          <a:p>
            <a:pPr lvl="0" fontAlgn="auto"/>
            <a:r>
              <a:rPr lang="zh-CN" altLang="en-US" strike="noStrike" noProof="1"/>
              <a:t>单击此处编辑母版文本样式</a:t>
            </a:r>
          </a:p>
          <a:p>
            <a:pPr lvl="1" fontAlgn="auto"/>
            <a:r>
              <a:rPr lang="zh-CN" altLang="en-US" strike="noStrike" noProof="1"/>
              <a:t>二级</a:t>
            </a:r>
          </a:p>
          <a:p>
            <a:pPr lvl="2" fontAlgn="auto"/>
            <a:r>
              <a:rPr lang="zh-CN" altLang="en-US" strike="noStrike" noProof="1"/>
              <a:t>三级</a:t>
            </a:r>
          </a:p>
          <a:p>
            <a:pPr lvl="3" fontAlgn="auto"/>
            <a:r>
              <a:rPr lang="zh-CN" altLang="en-US" sz="1350" strike="noStrike" noProof="1"/>
              <a:t>四级</a:t>
            </a:r>
            <a:endParaRPr lang="zh-CN" altLang="en-US" strike="noStrike" noProof="1"/>
          </a:p>
          <a:p>
            <a:pPr lvl="4" fontAlgn="auto"/>
            <a:r>
              <a:rPr lang="zh-CN" altLang="en-US" sz="1350" strike="noStrike" noProof="1"/>
              <a:t>五级</a:t>
            </a:r>
            <a:endParaRPr lang="zh-CN" altLang="en-US" strike="noStrike" noProof="1"/>
          </a:p>
        </p:txBody>
      </p:sp>
      <p:sp>
        <p:nvSpPr>
          <p:cNvPr id="5"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6"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7"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hf sldNum="0"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pPr fontAlgn="auto"/>
            <a:r>
              <a:rPr lang="zh-CN" altLang="en-US" strike="noStrike" noProof="1"/>
              <a:t>单击此处编辑母版标题样式</a:t>
            </a:r>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auto"/>
            <a:r>
              <a:rPr lang="zh-CN" altLang="en-US" strike="noStrike" noProof="1"/>
              <a:t>单击此处编辑母版文本样式</a:t>
            </a:r>
          </a:p>
        </p:txBody>
      </p:sp>
      <p:sp>
        <p:nvSpPr>
          <p:cNvPr id="4" name="内容占位符 3"/>
          <p:cNvSpPr>
            <a:spLocks noGrp="1"/>
          </p:cNvSpPr>
          <p:nvPr>
            <p:ph sz="half" idx="2"/>
          </p:nvPr>
        </p:nvSpPr>
        <p:spPr>
          <a:xfrm>
            <a:off x="629842" y="1878806"/>
            <a:ext cx="3868340" cy="2763441"/>
          </a:xfrm>
        </p:spPr>
        <p:txBody>
          <a:bodyPr/>
          <a:lstStyle/>
          <a:p>
            <a:pPr lvl="0" fontAlgn="auto"/>
            <a:r>
              <a:rPr lang="zh-CN" altLang="en-US" strike="noStrike" noProof="1"/>
              <a:t>单击此处编辑母版文本样式</a:t>
            </a:r>
          </a:p>
          <a:p>
            <a:pPr lvl="1" fontAlgn="auto"/>
            <a:r>
              <a:rPr lang="zh-CN" altLang="en-US" strike="noStrike" noProof="1"/>
              <a:t>二级</a:t>
            </a:r>
          </a:p>
          <a:p>
            <a:pPr lvl="2" fontAlgn="auto"/>
            <a:r>
              <a:rPr lang="zh-CN" altLang="en-US" strike="noStrike" noProof="1"/>
              <a:t>三级</a:t>
            </a:r>
          </a:p>
          <a:p>
            <a:pPr lvl="3" fontAlgn="auto"/>
            <a:r>
              <a:rPr lang="zh-CN" altLang="en-US" sz="1350" strike="noStrike" noProof="1"/>
              <a:t>四级</a:t>
            </a:r>
            <a:endParaRPr lang="zh-CN" altLang="en-US" strike="noStrike" noProof="1"/>
          </a:p>
          <a:p>
            <a:pPr lvl="4" fontAlgn="auto"/>
            <a:r>
              <a:rPr lang="zh-CN" altLang="en-US" sz="1350" strike="noStrike" noProof="1"/>
              <a:t>五级</a:t>
            </a:r>
            <a:endParaRPr lang="zh-CN" altLang="en-US" strike="noStrike" noProof="1"/>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fontAlgn="auto"/>
            <a:r>
              <a:rPr lang="zh-CN" altLang="en-US" strike="noStrike" noProof="1"/>
              <a:t>单击此处编辑母版文本样式</a:t>
            </a:r>
          </a:p>
        </p:txBody>
      </p:sp>
      <p:sp>
        <p:nvSpPr>
          <p:cNvPr id="6" name="内容占位符 5"/>
          <p:cNvSpPr>
            <a:spLocks noGrp="1"/>
          </p:cNvSpPr>
          <p:nvPr>
            <p:ph sz="quarter" idx="4"/>
          </p:nvPr>
        </p:nvSpPr>
        <p:spPr>
          <a:xfrm>
            <a:off x="4629150" y="1878806"/>
            <a:ext cx="3887391" cy="2763441"/>
          </a:xfrm>
        </p:spPr>
        <p:txBody>
          <a:bodyPr/>
          <a:lstStyle/>
          <a:p>
            <a:pPr lvl="0" fontAlgn="auto"/>
            <a:r>
              <a:rPr lang="zh-CN" altLang="en-US" strike="noStrike" noProof="1"/>
              <a:t>单击此处编辑母版文本样式</a:t>
            </a:r>
          </a:p>
          <a:p>
            <a:pPr lvl="1" fontAlgn="auto"/>
            <a:r>
              <a:rPr lang="zh-CN" altLang="en-US" strike="noStrike" noProof="1"/>
              <a:t>二级</a:t>
            </a:r>
          </a:p>
          <a:p>
            <a:pPr lvl="2" fontAlgn="auto"/>
            <a:r>
              <a:rPr lang="zh-CN" altLang="en-US" strike="noStrike" noProof="1"/>
              <a:t>三级</a:t>
            </a:r>
          </a:p>
          <a:p>
            <a:pPr lvl="3" fontAlgn="auto"/>
            <a:r>
              <a:rPr lang="zh-CN" altLang="en-US" sz="1350" strike="noStrike" noProof="1"/>
              <a:t>四级</a:t>
            </a:r>
            <a:endParaRPr lang="zh-CN" altLang="en-US" strike="noStrike" noProof="1"/>
          </a:p>
          <a:p>
            <a:pPr lvl="4" fontAlgn="auto"/>
            <a:r>
              <a:rPr lang="zh-CN" altLang="en-US" sz="1350" strike="noStrike" noProof="1"/>
              <a:t>五级</a:t>
            </a:r>
            <a:endParaRPr lang="zh-CN" altLang="en-US" strike="noStrike" noProof="1"/>
          </a:p>
        </p:txBody>
      </p:sp>
      <p:sp>
        <p:nvSpPr>
          <p:cNvPr id="7"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8"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9"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hf sldNum="0"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a:t>单击此处编辑母版标题样式</a:t>
            </a:r>
          </a:p>
        </p:txBody>
      </p:sp>
      <p:sp>
        <p:nvSpPr>
          <p:cNvPr id="3"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4"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5"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hf sldNum="0"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3"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4"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hf sldNum="0" hdr="0" ft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pPr fontAlgn="auto"/>
            <a:r>
              <a:rPr lang="zh-CN" altLang="en-US" strike="noStrike" noProof="1"/>
              <a:t>单击此处编辑母版标题样式</a:t>
            </a:r>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auto"/>
            <a:r>
              <a:rPr lang="zh-CN" altLang="en-US" strike="noStrike" noProof="1"/>
              <a:t>单击此处编辑母版文本样式</a:t>
            </a:r>
          </a:p>
          <a:p>
            <a:pPr lvl="1" fontAlgn="auto"/>
            <a:r>
              <a:rPr lang="zh-CN" altLang="en-US" strike="noStrike" noProof="1"/>
              <a:t>二级</a:t>
            </a:r>
          </a:p>
          <a:p>
            <a:pPr lvl="2" fontAlgn="auto"/>
            <a:r>
              <a:rPr lang="zh-CN" altLang="en-US" strike="noStrike" noProof="1"/>
              <a:t>三级</a:t>
            </a:r>
          </a:p>
          <a:p>
            <a:pPr lvl="3" fontAlgn="auto"/>
            <a:r>
              <a:rPr lang="zh-CN" altLang="en-US" strike="noStrike" noProof="1"/>
              <a:t>四级</a:t>
            </a:r>
          </a:p>
          <a:p>
            <a:pPr lvl="4" fontAlgn="auto"/>
            <a:r>
              <a:rPr lang="zh-CN" altLang="en-US" strike="noStrike" noProof="1"/>
              <a:t>五级</a:t>
            </a:r>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auto"/>
            <a:r>
              <a:rPr lang="zh-CN" altLang="en-US" strike="noStrike" noProof="1"/>
              <a:t>单击此处编辑母版文本样式</a:t>
            </a:r>
          </a:p>
        </p:txBody>
      </p:sp>
      <p:sp>
        <p:nvSpPr>
          <p:cNvPr id="5"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6"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7"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hf sldNum="0" hdr="0" ft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pPr fontAlgn="auto"/>
            <a:r>
              <a:rPr lang="zh-CN" altLang="en-US" strike="noStrike" noProof="1"/>
              <a:t>单击此处编辑母版标题样式</a:t>
            </a:r>
          </a:p>
        </p:txBody>
      </p:sp>
      <p:sp>
        <p:nvSpPr>
          <p:cNvPr id="3" name="图片占位符 2"/>
          <p:cNvSpPr>
            <a:spLocks noGrp="1"/>
          </p:cNvSpPr>
          <p:nvPr>
            <p:ph type="pic" idx="1"/>
          </p:nvPr>
        </p:nvSpPr>
        <p:spPr>
          <a:xfrm>
            <a:off x="3887391" y="740569"/>
            <a:ext cx="4629150" cy="3655219"/>
          </a:xfrm>
        </p:spPr>
        <p:txBody>
          <a:bodyPr vert="horz" lIns="91440" tIns="45720" rIns="91440" bIns="45720"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685800" rtl="0" eaLnBrk="1" fontAlgn="auto" latinLnBrk="0" hangingPunct="1">
              <a:lnSpc>
                <a:spcPct val="90000"/>
              </a:lnSpc>
              <a:spcBef>
                <a:spcPts val="750"/>
              </a:spcBef>
              <a:spcAft>
                <a:spcPct val="0"/>
              </a:spcAft>
              <a:buClrTx/>
              <a:buSzTx/>
              <a:buFont typeface="Arial" pitchFamily="34" charset="0"/>
              <a:buNone/>
              <a:defRPr/>
            </a:pPr>
            <a:endParaRPr kumimoji="0" lang="zh-CN" alt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auto"/>
            <a:r>
              <a:rPr lang="zh-CN" altLang="en-US" strike="noStrike" noProof="1"/>
              <a:t>单击此处编辑母版文本样式</a:t>
            </a:r>
          </a:p>
        </p:txBody>
      </p:sp>
      <p:sp>
        <p:nvSpPr>
          <p:cNvPr id="5"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6"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7"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hf sldNum="0"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a:t>单击此处编辑母版标题样式</a:t>
            </a:r>
          </a:p>
        </p:txBody>
      </p:sp>
      <p:sp>
        <p:nvSpPr>
          <p:cNvPr id="3" name="竖排文字占位符 2"/>
          <p:cNvSpPr>
            <a:spLocks noGrp="1"/>
          </p:cNvSpPr>
          <p:nvPr>
            <p:ph type="body" orient="vert" idx="1"/>
          </p:nvPr>
        </p:nvSpPr>
        <p:spPr/>
        <p:txBody>
          <a:bodyPr vert="eaVert"/>
          <a:lstStyle/>
          <a:p>
            <a:pPr lvl="0" fontAlgn="auto"/>
            <a:r>
              <a:rPr lang="zh-CN" altLang="en-US" strike="noStrike" noProof="1"/>
              <a:t>单击此处编辑母版文本样式</a:t>
            </a:r>
          </a:p>
          <a:p>
            <a:pPr lvl="1" fontAlgn="auto"/>
            <a:r>
              <a:rPr lang="zh-CN" altLang="en-US" strike="noStrike" noProof="1"/>
              <a:t>二级</a:t>
            </a:r>
          </a:p>
          <a:p>
            <a:pPr lvl="2" fontAlgn="auto"/>
            <a:r>
              <a:rPr lang="zh-CN" altLang="en-US" strike="noStrike" noProof="1"/>
              <a:t>三级</a:t>
            </a:r>
          </a:p>
          <a:p>
            <a:pPr lvl="3" fontAlgn="auto"/>
            <a:r>
              <a:rPr lang="zh-CN" altLang="en-US" sz="1350" strike="noStrike" noProof="1"/>
              <a:t>四级</a:t>
            </a:r>
            <a:endParaRPr lang="zh-CN" altLang="en-US" strike="noStrike" noProof="1"/>
          </a:p>
          <a:p>
            <a:pPr lvl="4" fontAlgn="auto"/>
            <a:r>
              <a:rPr lang="zh-CN" altLang="en-US" sz="1350" strike="noStrike" noProof="1"/>
              <a:t>五级</a:t>
            </a:r>
            <a:endParaRPr lang="zh-CN" altLang="en-US" strike="noStrike" noProof="1"/>
          </a:p>
        </p:txBody>
      </p:sp>
      <p:sp>
        <p:nvSpPr>
          <p:cNvPr id="4"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5"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6"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hf sldNum="0"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pPr fontAlgn="auto"/>
            <a:r>
              <a:rPr lang="zh-CN" altLang="en-US" strike="noStrike" noProof="1"/>
              <a:t>单击此处编辑母版标题样式</a:t>
            </a:r>
          </a:p>
        </p:txBody>
      </p:sp>
      <p:sp>
        <p:nvSpPr>
          <p:cNvPr id="3" name="竖排文字占位符 2"/>
          <p:cNvSpPr>
            <a:spLocks noGrp="1"/>
          </p:cNvSpPr>
          <p:nvPr>
            <p:ph type="body" orient="vert" idx="1"/>
          </p:nvPr>
        </p:nvSpPr>
        <p:spPr>
          <a:xfrm>
            <a:off x="628650" y="273844"/>
            <a:ext cx="5800725" cy="4358879"/>
          </a:xfrm>
        </p:spPr>
        <p:txBody>
          <a:bodyPr vert="eaVert"/>
          <a:lstStyle/>
          <a:p>
            <a:pPr lvl="0" fontAlgn="auto"/>
            <a:r>
              <a:rPr lang="zh-CN" altLang="en-US" strike="noStrike" noProof="1"/>
              <a:t>单击此处编辑母版文本样式</a:t>
            </a:r>
          </a:p>
          <a:p>
            <a:pPr lvl="1" fontAlgn="auto"/>
            <a:r>
              <a:rPr lang="zh-CN" altLang="en-US" strike="noStrike" noProof="1"/>
              <a:t>二级</a:t>
            </a:r>
          </a:p>
          <a:p>
            <a:pPr lvl="2" fontAlgn="auto"/>
            <a:r>
              <a:rPr lang="zh-CN" altLang="en-US" strike="noStrike" noProof="1"/>
              <a:t>三级</a:t>
            </a:r>
          </a:p>
          <a:p>
            <a:pPr lvl="3" fontAlgn="auto"/>
            <a:r>
              <a:rPr lang="zh-CN" altLang="en-US" sz="1350" strike="noStrike" noProof="1"/>
              <a:t>四级</a:t>
            </a:r>
            <a:endParaRPr lang="zh-CN" altLang="en-US" strike="noStrike" noProof="1"/>
          </a:p>
          <a:p>
            <a:pPr lvl="4" fontAlgn="auto"/>
            <a:r>
              <a:rPr lang="zh-CN" altLang="en-US" sz="1350" strike="noStrike" noProof="1"/>
              <a:t>五级</a:t>
            </a:r>
            <a:endParaRPr lang="zh-CN" altLang="en-US" strike="noStrike" noProof="1"/>
          </a:p>
        </p:txBody>
      </p:sp>
      <p:sp>
        <p:nvSpPr>
          <p:cNvPr id="4"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5"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6"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18" name="标题 1"/>
          <p:cNvSpPr>
            <a:spLocks noGrp="1"/>
          </p:cNvSpPr>
          <p:nvPr>
            <p:ph type="title"/>
          </p:nvPr>
        </p:nvSpPr>
        <p:spPr>
          <a:xfrm>
            <a:off x="1184651" y="274559"/>
            <a:ext cx="3181644" cy="328939"/>
          </a:xfrm>
          <a:prstGeom prst="rect">
            <a:avLst/>
          </a:prstGeom>
          <a:noFill/>
          <a:ln>
            <a:noFill/>
          </a:ln>
        </p:spPr>
        <p:txBody>
          <a:bodyPr wrap="none" lIns="51437" tIns="25719" rIns="51437" bIns="25719">
            <a:spAutoFit/>
          </a:bodyPr>
          <a:lstStyle>
            <a:lvl1pPr>
              <a:defRPr lang="zh-CN" altLang="en-US" sz="2000" b="0">
                <a:solidFill>
                  <a:schemeClr val="tx1">
                    <a:lumMod val="85000"/>
                    <a:lumOff val="15000"/>
                  </a:schemeClr>
                </a:solidFill>
                <a:latin typeface="微软雅黑" pitchFamily="34" charset="-122"/>
                <a:cs typeface="+mn-cs"/>
              </a:defRPr>
            </a:lvl1pPr>
          </a:lstStyle>
          <a:p>
            <a:pPr lvl="0" fontAlgn="auto"/>
            <a:r>
              <a:rPr lang="zh-CN" altLang="en-US" strike="noStrike" noProof="1"/>
              <a:t>单击此处编辑母版标题样式</a:t>
            </a:r>
          </a:p>
        </p:txBody>
      </p:sp>
      <p:sp>
        <p:nvSpPr>
          <p:cNvPr id="2"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3"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4"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spd="med" advClick="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有页码">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3" name="页脚占位符 4"/>
          <p:cNvSpPr>
            <a:spLocks noGrp="1"/>
          </p:cNvSpPr>
          <p:nvPr>
            <p:ph type="ftr" sz="quarter" idx="11"/>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4" name="灯片编号占位符 5"/>
          <p:cNvSpPr>
            <a:spLocks noGrp="1"/>
          </p:cNvSpPr>
          <p:nvPr>
            <p:ph type="sldNum" sz="quarter" idx="12"/>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l="-10000" r="-10000"/>
          </a:stretch>
        </a:blipFill>
        <a:effectLst/>
      </p:bgPr>
    </p:bg>
    <p:spTree>
      <p:nvGrpSpPr>
        <p:cNvPr id="1" name=""/>
        <p:cNvGrpSpPr/>
        <p:nvPr/>
      </p:nvGrpSpPr>
      <p:grpSpPr>
        <a:xfrm>
          <a:off x="0" y="0"/>
          <a:ext cx="0" cy="0"/>
          <a:chOff x="0" y="0"/>
          <a:chExt cx="0" cy="0"/>
        </a:xfrm>
      </p:grpSpPr>
      <p:sp>
        <p:nvSpPr>
          <p:cNvPr id="1026" name="标题占位符 1"/>
          <p:cNvSpPr>
            <a:spLocks noGrp="1"/>
          </p:cNvSpPr>
          <p:nvPr>
            <p:ph type="title" idx="4294967295"/>
          </p:nvPr>
        </p:nvSpPr>
        <p:spPr>
          <a:xfrm>
            <a:off x="628650" y="274638"/>
            <a:ext cx="7886700" cy="993775"/>
          </a:xfrm>
          <a:prstGeom prst="rect">
            <a:avLst/>
          </a:prstGeom>
          <a:noFill/>
          <a:ln>
            <a:noFill/>
            <a:miter lim="800000"/>
          </a:ln>
        </p:spPr>
        <p:txBody>
          <a:bodyPr anchor="ctr" anchorCtr="0"/>
          <a:lstStyle>
            <a:lvl1pPr marL="0" indent="0" algn="l" defTabSz="685800" rtl="0" eaLnBrk="1" fontAlgn="base" latinLnBrk="0" hangingPunct="1">
              <a:lnSpc>
                <a:spcPct val="90000"/>
              </a:lnSpc>
              <a:spcBef>
                <a:spcPct val="0"/>
              </a:spcBef>
              <a:spcAft>
                <a:spcPct val="0"/>
              </a:spcAft>
              <a:buClrTx/>
              <a:buSzTx/>
              <a:buFontTx/>
              <a:buNone/>
              <a:defRPr lang="zh-CN" altLang="en-US" sz="3300" kern="1200">
                <a:solidFill>
                  <a:schemeClr val="tx1"/>
                </a:solidFill>
                <a:latin typeface="+mj-lt"/>
                <a:ea typeface="+mj-ea"/>
                <a:cs typeface="+mj-cs"/>
              </a:defRPr>
            </a:lvl1pPr>
          </a:lstStyle>
          <a:p>
            <a:pPr lvl="0"/>
            <a:r>
              <a:t>单击此处编辑母版标题样式</a:t>
            </a:r>
          </a:p>
        </p:txBody>
      </p:sp>
      <p:sp>
        <p:nvSpPr>
          <p:cNvPr id="1027" name="文本占位符 2"/>
          <p:cNvSpPr>
            <a:spLocks noGrp="1"/>
          </p:cNvSpPr>
          <p:nvPr>
            <p:ph type="body" idx="1"/>
          </p:nvPr>
        </p:nvSpPr>
        <p:spPr>
          <a:xfrm>
            <a:off x="628650" y="1370013"/>
            <a:ext cx="7886700" cy="3262313"/>
          </a:xfrm>
          <a:prstGeom prst="rect">
            <a:avLst/>
          </a:prstGeom>
        </p:spPr>
        <p:txBody>
          <a:bodyPr vert="horz" lIns="91440" tIns="45720" rIns="91440" bIns="45720" rtlCol="0" anchor="t" anchorCtr="0"/>
          <a:lstStyle>
            <a:lvl1pPr marL="171450" indent="-171450" algn="l" defTabSz="685800" rtl="0" eaLnBrk="1" fontAlgn="base" latinLnBrk="0" hangingPunct="1">
              <a:lnSpc>
                <a:spcPct val="90000"/>
              </a:lnSpc>
              <a:spcBef>
                <a:spcPts val="750"/>
              </a:spcBef>
              <a:spcAft>
                <a:spcPct val="0"/>
              </a:spcAft>
              <a:buClrTx/>
              <a:buSzTx/>
              <a:buFont typeface="Arial" pitchFamily="34" charset="0"/>
              <a:buChar char="•"/>
              <a:defRPr lang="zh-CN" altLang="en-US" sz="2100" kern="1200">
                <a:solidFill>
                  <a:schemeClr val="tx1"/>
                </a:solidFill>
                <a:latin typeface="+mn-lt"/>
                <a:ea typeface="+mn-ea"/>
                <a:cs typeface="+mn-cs"/>
              </a:defRPr>
            </a:lvl1pPr>
            <a:lvl2pPr marL="514350" indent="-171450" algn="l" rtl="0" eaLnBrk="1" fontAlgn="base" latinLnBrk="0" hangingPunct="1">
              <a:lnSpc>
                <a:spcPct val="90000"/>
              </a:lnSpc>
              <a:spcBef>
                <a:spcPts val="375"/>
              </a:spcBef>
              <a:spcAft>
                <a:spcPct val="0"/>
              </a:spcAft>
              <a:buClrTx/>
              <a:buSzTx/>
              <a:buFont typeface="Arial" pitchFamily="34" charset="0"/>
              <a:buChar char="•"/>
              <a:defRPr lang="zh-CN" altLang="en-US" sz="1800" kern="1200">
                <a:solidFill>
                  <a:schemeClr val="tx1"/>
                </a:solidFill>
                <a:latin typeface="+mn-lt"/>
                <a:ea typeface="+mn-ea"/>
                <a:cs typeface="+mn-cs"/>
              </a:defRPr>
            </a:lvl2pPr>
            <a:lvl3pPr marL="857250" indent="-171450" algn="l" rtl="0" eaLnBrk="1" fontAlgn="base" latinLnBrk="0" hangingPunct="1">
              <a:lnSpc>
                <a:spcPct val="90000"/>
              </a:lnSpc>
              <a:spcBef>
                <a:spcPts val="375"/>
              </a:spcBef>
              <a:spcAft>
                <a:spcPct val="0"/>
              </a:spcAft>
              <a:buClrTx/>
              <a:buSzTx/>
              <a:buFont typeface="Arial" pitchFamily="34" charset="0"/>
              <a:buChar char="•"/>
              <a:defRPr lang="zh-CN" altLang="en-US" sz="1500" kern="1200">
                <a:solidFill>
                  <a:schemeClr val="tx1"/>
                </a:solidFill>
                <a:latin typeface="+mn-lt"/>
                <a:ea typeface="+mn-ea"/>
                <a:cs typeface="+mn-cs"/>
              </a:defRPr>
            </a:lvl3pPr>
            <a:lvl4pPr marL="1200150" indent="-171450" algn="l" rtl="0" eaLnBrk="1" fontAlgn="base" latinLnBrk="0" hangingPunct="1">
              <a:lnSpc>
                <a:spcPct val="90000"/>
              </a:lnSpc>
              <a:spcBef>
                <a:spcPts val="375"/>
              </a:spcBef>
              <a:spcAft>
                <a:spcPct val="0"/>
              </a:spcAft>
              <a:buClrTx/>
              <a:buSzTx/>
              <a:buFont typeface="Arial" pitchFamily="34" charset="0"/>
              <a:buChar char="•"/>
              <a:defRPr lang="zh-CN" altLang="en-US" sz="1350" kern="1200">
                <a:solidFill>
                  <a:schemeClr val="tx1"/>
                </a:solidFill>
                <a:latin typeface="+mn-lt"/>
                <a:ea typeface="+mn-ea"/>
                <a:cs typeface="+mn-cs"/>
              </a:defRPr>
            </a:lvl4pPr>
            <a:lvl5pPr marL="1543050" indent="-171450" algn="l" rtl="0" eaLnBrk="1" fontAlgn="base" latinLnBrk="0" hangingPunct="1">
              <a:lnSpc>
                <a:spcPct val="90000"/>
              </a:lnSpc>
              <a:spcBef>
                <a:spcPts val="375"/>
              </a:spcBef>
              <a:spcAft>
                <a:spcPct val="0"/>
              </a:spcAft>
              <a:buClrTx/>
              <a:buSzTx/>
              <a:buFont typeface="Arial" pitchFamily="34" charset="0"/>
              <a:buChar char="•"/>
              <a:defRPr lang="zh-CN" altLang="en-US"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lang="zh-CN" altLang="en-US" sz="1350" kern="1200">
                <a:solidFill>
                  <a:schemeClr val="tx1"/>
                </a:solidFill>
                <a:latin typeface="+mn-lt"/>
                <a:ea typeface="+mn-ea"/>
                <a:cs typeface="+mn-cs"/>
              </a:defRPr>
            </a:lvl9pPr>
          </a:lstStyle>
          <a:p>
            <a:pPr marL="171450" lvl="0" indent="-171450"/>
            <a:r>
              <a:t>单击此处编辑母版文本样式</a:t>
            </a:r>
          </a:p>
          <a:p>
            <a:pPr marL="514350" lvl="1" indent="-171450"/>
            <a:r>
              <a:t>二级</a:t>
            </a:r>
          </a:p>
          <a:p>
            <a:pPr marL="857250" lvl="2" indent="-171450"/>
            <a:r>
              <a:t>三级</a:t>
            </a:r>
          </a:p>
          <a:p>
            <a:pPr marL="1200150" lvl="3" indent="-171450"/>
            <a:r>
              <a:t>四级</a:t>
            </a:r>
          </a:p>
          <a:p>
            <a:pPr marL="1543050" lvl="4" indent="-171450"/>
            <a:r>
              <a:t>五级</a:t>
            </a:r>
          </a:p>
        </p:txBody>
      </p:sp>
      <p:sp>
        <p:nvSpPr>
          <p:cNvPr id="1028" name="日期占位符 3"/>
          <p:cNvSpPr>
            <a:spLocks noGrp="1"/>
          </p:cNvSpPr>
          <p:nvPr>
            <p:ph type="dt" sz="half" idx="2"/>
          </p:nvPr>
        </p:nvSpPr>
        <p:spPr>
          <a:xfrm>
            <a:off x="6286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fontAlgn="base">
              <a:spcBef>
                <a:spcPct val="0"/>
              </a:spcBef>
              <a:spcAft>
                <a:spcPct val="0"/>
              </a:spcAft>
            </a:pPr>
            <a:fld id="{BD9A36E0-666B-45E0-A29B-D3B7DBC5AAC0}" type="datetime1">
              <a:rPr lang="zh-CN" altLang="en-US" sz="900">
                <a:solidFill>
                  <a:srgbClr val="898989"/>
                </a:solidFill>
              </a:rPr>
              <a:t>2023/8/11</a:t>
            </a:fld>
            <a:endParaRPr lang="zh-CN" altLang="en-US" sz="900">
              <a:solidFill>
                <a:srgbClr val="898989"/>
              </a:solidFill>
            </a:endParaRPr>
          </a:p>
        </p:txBody>
      </p:sp>
      <p:sp>
        <p:nvSpPr>
          <p:cNvPr id="1029" name="页脚占位符 4"/>
          <p:cNvSpPr>
            <a:spLocks noGrp="1"/>
          </p:cNvSpPr>
          <p:nvPr>
            <p:ph type="ftr" sz="quarter" idx="3"/>
          </p:nvPr>
        </p:nvSpPr>
        <p:spPr>
          <a:xfrm>
            <a:off x="3028950" y="4767263"/>
            <a:ext cx="30861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ctr" fontAlgn="base">
              <a:spcBef>
                <a:spcPct val="0"/>
              </a:spcBef>
              <a:spcAft>
                <a:spcPct val="0"/>
              </a:spcAft>
            </a:pPr>
            <a:endParaRPr lang="zh-CN" altLang="en-US" sz="900">
              <a:solidFill>
                <a:srgbClr val="898989"/>
              </a:solidFill>
            </a:endParaRPr>
          </a:p>
        </p:txBody>
      </p:sp>
      <p:sp>
        <p:nvSpPr>
          <p:cNvPr id="1030" name="灯片编号占位符 5"/>
          <p:cNvSpPr>
            <a:spLocks noGrp="1"/>
          </p:cNvSpPr>
          <p:nvPr>
            <p:ph type="sldNum" sz="quarter" idx="4"/>
          </p:nvPr>
        </p:nvSpPr>
        <p:spPr>
          <a:xfrm>
            <a:off x="6457950" y="4767263"/>
            <a:ext cx="2057400" cy="274638"/>
          </a:xfrm>
          <a:prstGeom prst="rect">
            <a:avLst/>
          </a:prstGeom>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CB59A589-4F7A-434D-8717-7FB10AA68C48}"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mc:AlternateContent xmlns:mc="http://schemas.openxmlformats.org/markup-compatibility/2006" xmlns:p14="http://schemas.microsoft.com/office/powerpoint/2010/main">
    <mc:Choice Requires="p14">
      <p:transition spd="med" p14:dur="700">
        <p:fade/>
      </p:transition>
    </mc:Choice>
    <mc:Fallback xmlns:p15="http://schemas.microsoft.com/office/powerpoint/2012/main" xmlns="">
      <p:transition>
        <p:fade/>
      </p:transition>
    </mc:Fallback>
  </mc:AlternateContent>
  <p:txStyles>
    <p:titleStyle>
      <a:lvl1pPr marL="0" indent="0" algn="l" defTabSz="685800" rtl="0" eaLnBrk="1" fontAlgn="base" latinLnBrk="0" hangingPunct="1">
        <a:lnSpc>
          <a:spcPct val="90000"/>
        </a:lnSpc>
        <a:spcBef>
          <a:spcPct val="0"/>
        </a:spcBef>
        <a:spcAft>
          <a:spcPct val="0"/>
        </a:spcAft>
        <a:buClrTx/>
        <a:buSzTx/>
        <a:buFontTx/>
        <a:buNone/>
        <a:defRPr sz="3300" kern="1200">
          <a:solidFill>
            <a:schemeClr val="tx1"/>
          </a:solidFill>
          <a:latin typeface="+mj-lt"/>
          <a:ea typeface="+mj-ea"/>
          <a:cs typeface="+mj-cs"/>
        </a:defRPr>
      </a:lvl1pPr>
    </p:titleStyle>
    <p:bodyStyle>
      <a:lvl1pPr marL="171450" indent="-171450" algn="l" defTabSz="685800" rtl="0" eaLnBrk="1" fontAlgn="base" latinLnBrk="0" hangingPunct="1">
        <a:lnSpc>
          <a:spcPct val="90000"/>
        </a:lnSpc>
        <a:spcBef>
          <a:spcPts val="750"/>
        </a:spcBef>
        <a:spcAft>
          <a:spcPct val="0"/>
        </a:spcAft>
        <a:buClrTx/>
        <a:buSzTx/>
        <a:buFont typeface="Arial" pitchFamily="34" charset="0"/>
        <a:buChar char="•"/>
        <a:defRPr sz="2100" kern="1200">
          <a:solidFill>
            <a:schemeClr val="tx1"/>
          </a:solidFill>
          <a:latin typeface="+mn-lt"/>
          <a:ea typeface="+mn-ea"/>
          <a:cs typeface="+mn-cs"/>
        </a:defRPr>
      </a:lvl1pPr>
      <a:lvl2pPr marL="514350" indent="-171450" algn="l" defTabSz="685800" rtl="0" eaLnBrk="1" fontAlgn="base" latinLnBrk="0" hangingPunct="1">
        <a:lnSpc>
          <a:spcPct val="90000"/>
        </a:lnSpc>
        <a:spcBef>
          <a:spcPts val="375"/>
        </a:spcBef>
        <a:spcAft>
          <a:spcPct val="0"/>
        </a:spcAft>
        <a:buClrTx/>
        <a:buSzTx/>
        <a:buFont typeface="Arial" pitchFamily="34" charset="0"/>
        <a:buChar char="•"/>
        <a:defRPr sz="1800" kern="1200">
          <a:solidFill>
            <a:schemeClr val="tx1"/>
          </a:solidFill>
          <a:latin typeface="+mn-lt"/>
          <a:ea typeface="+mn-ea"/>
          <a:cs typeface="+mn-cs"/>
        </a:defRPr>
      </a:lvl2pPr>
      <a:lvl3pPr marL="857250" indent="-171450" algn="l" defTabSz="685800" rtl="0" eaLnBrk="1" fontAlgn="base" latinLnBrk="0" hangingPunct="1">
        <a:lnSpc>
          <a:spcPct val="90000"/>
        </a:lnSpc>
        <a:spcBef>
          <a:spcPts val="375"/>
        </a:spcBef>
        <a:spcAft>
          <a:spcPct val="0"/>
        </a:spcAft>
        <a:buClrTx/>
        <a:buSzTx/>
        <a:buFont typeface="Arial" pitchFamily="34" charset="0"/>
        <a:buChar char="•"/>
        <a:defRPr sz="1500" kern="1200">
          <a:solidFill>
            <a:schemeClr val="tx1"/>
          </a:solidFill>
          <a:latin typeface="+mn-lt"/>
          <a:ea typeface="+mn-ea"/>
          <a:cs typeface="+mn-cs"/>
        </a:defRPr>
      </a:lvl3pPr>
      <a:lvl4pPr marL="1200150" indent="-171450" algn="l" defTabSz="685800" rtl="0" eaLnBrk="1" fontAlgn="base" latinLnBrk="0" hangingPunct="1">
        <a:lnSpc>
          <a:spcPct val="90000"/>
        </a:lnSpc>
        <a:spcBef>
          <a:spcPts val="375"/>
        </a:spcBef>
        <a:spcAft>
          <a:spcPct val="0"/>
        </a:spcAft>
        <a:buClrTx/>
        <a:buSzTx/>
        <a:buFont typeface="Arial" pitchFamily="34" charset="0"/>
        <a:buChar char="•"/>
        <a:defRPr sz="1350" kern="1200">
          <a:solidFill>
            <a:schemeClr val="tx1"/>
          </a:solidFill>
          <a:latin typeface="+mn-lt"/>
          <a:ea typeface="+mn-ea"/>
          <a:cs typeface="+mn-cs"/>
        </a:defRPr>
      </a:lvl4pPr>
      <a:lvl5pPr marL="1543050" indent="-171450" algn="l" defTabSz="685800" rtl="0" eaLnBrk="1" fontAlgn="base" latinLnBrk="0" hangingPunct="1">
        <a:lnSpc>
          <a:spcPct val="90000"/>
        </a:lnSpc>
        <a:spcBef>
          <a:spcPts val="375"/>
        </a:spcBef>
        <a:spcAft>
          <a:spcPct val="0"/>
        </a:spcAft>
        <a:buClrTx/>
        <a:buSzTx/>
        <a:buFont typeface="Arial"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zh-CN"/>
      </a:defPPr>
      <a:lvl1pPr marL="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3">
            <a:lum/>
          </a:blip>
          <a:srcRect/>
          <a:stretch>
            <a:fillRect l="-10000" r="-10000"/>
          </a:stretch>
        </a:blipFill>
        <a:effectLst/>
      </p:bgPr>
    </p:bg>
    <p:spTree>
      <p:nvGrpSpPr>
        <p:cNvPr id="1" name=""/>
        <p:cNvGrpSpPr/>
        <p:nvPr/>
      </p:nvGrpSpPr>
      <p:grpSpPr>
        <a:xfrm>
          <a:off x="0" y="0"/>
          <a:ext cx="0" cy="0"/>
          <a:chOff x="0" y="0"/>
          <a:chExt cx="0" cy="0"/>
        </a:xfrm>
      </p:grpSpPr>
      <p:sp>
        <p:nvSpPr>
          <p:cNvPr id="2050" name="标题占位符 1"/>
          <p:cNvSpPr>
            <a:spLocks noGrp="1"/>
          </p:cNvSpPr>
          <p:nvPr>
            <p:ph type="title" idx="4294967295"/>
          </p:nvPr>
        </p:nvSpPr>
        <p:spPr>
          <a:xfrm>
            <a:off x="628650" y="274638"/>
            <a:ext cx="7886700" cy="993775"/>
          </a:xfrm>
          <a:prstGeom prst="rect">
            <a:avLst/>
          </a:prstGeom>
          <a:noFill/>
          <a:ln>
            <a:noFill/>
            <a:miter lim="800000"/>
          </a:ln>
        </p:spPr>
        <p:txBody>
          <a:bodyPr anchor="ctr" anchorCtr="0"/>
          <a:lstStyle>
            <a:lvl1pPr marL="0" indent="0" algn="l" defTabSz="685800" rtl="0" eaLnBrk="1" fontAlgn="base" hangingPunct="1">
              <a:lnSpc>
                <a:spcPct val="90000"/>
              </a:lnSpc>
              <a:spcBef>
                <a:spcPct val="0"/>
              </a:spcBef>
              <a:spcAft>
                <a:spcPct val="0"/>
              </a:spcAft>
              <a:buClrTx/>
              <a:buSzTx/>
              <a:buFontTx/>
              <a:buNone/>
              <a:defRPr lang="zh-CN" altLang="en-US" sz="3300">
                <a:solidFill>
                  <a:schemeClr val="tx1"/>
                </a:solidFill>
                <a:latin typeface="等线 Light" pitchFamily="2" charset="-122"/>
                <a:ea typeface="等线 Light" pitchFamily="2" charset="-122"/>
              </a:defRPr>
            </a:lvl1pPr>
          </a:lstStyle>
          <a:p>
            <a:pPr lvl="0"/>
            <a:r>
              <a:t>单击此处编辑母版标题样式</a:t>
            </a:r>
          </a:p>
        </p:txBody>
      </p:sp>
      <p:sp>
        <p:nvSpPr>
          <p:cNvPr id="2051" name="文本占位符 2"/>
          <p:cNvSpPr>
            <a:spLocks noGrp="1"/>
          </p:cNvSpPr>
          <p:nvPr>
            <p:ph type="body" idx="1"/>
          </p:nvPr>
        </p:nvSpPr>
        <p:spPr>
          <a:xfrm>
            <a:off x="628650" y="1370013"/>
            <a:ext cx="7886700" cy="3262313"/>
          </a:xfrm>
          <a:prstGeom prst="rect">
            <a:avLst/>
          </a:prstGeom>
        </p:spPr>
        <p:txBody>
          <a:bodyPr vert="horz" lIns="91440" tIns="45720" rIns="91440" bIns="45720" rtlCol="0" anchor="t" anchorCtr="0"/>
          <a:lstStyle>
            <a:lvl1pPr marL="171450" indent="-171450" algn="l" defTabSz="685800" rtl="0" eaLnBrk="1" fontAlgn="base" hangingPunct="1">
              <a:lnSpc>
                <a:spcPct val="90000"/>
              </a:lnSpc>
              <a:spcBef>
                <a:spcPts val="750"/>
              </a:spcBef>
              <a:spcAft>
                <a:spcPct val="0"/>
              </a:spcAft>
              <a:buClrTx/>
              <a:buSzTx/>
              <a:buFont typeface="Arial" pitchFamily="34" charset="0"/>
              <a:buChar char="•"/>
              <a:defRPr lang="zh-CN" altLang="en-US" sz="2100">
                <a:solidFill>
                  <a:schemeClr val="tx1"/>
                </a:solidFill>
                <a:latin typeface="等线" pitchFamily="2" charset="-122"/>
                <a:ea typeface="等线" pitchFamily="2" charset="-122"/>
              </a:defRPr>
            </a:lvl1pPr>
            <a:lvl2pPr marL="514350" indent="-171450" algn="l" rtl="0" eaLnBrk="1" fontAlgn="base" hangingPunct="1">
              <a:lnSpc>
                <a:spcPct val="90000"/>
              </a:lnSpc>
              <a:spcBef>
                <a:spcPts val="375"/>
              </a:spcBef>
              <a:spcAft>
                <a:spcPct val="0"/>
              </a:spcAft>
              <a:buClrTx/>
              <a:buSzTx/>
              <a:buFont typeface="Arial" pitchFamily="34" charset="0"/>
              <a:buChar char="•"/>
              <a:defRPr lang="zh-CN" altLang="en-US" sz="1800">
                <a:solidFill>
                  <a:schemeClr val="tx1"/>
                </a:solidFill>
                <a:latin typeface="等线" pitchFamily="2" charset="-122"/>
                <a:ea typeface="等线" pitchFamily="2" charset="-122"/>
              </a:defRPr>
            </a:lvl2pPr>
            <a:lvl3pPr marL="857250" indent="-171450" algn="l" rtl="0" eaLnBrk="1" fontAlgn="base" hangingPunct="1">
              <a:lnSpc>
                <a:spcPct val="90000"/>
              </a:lnSpc>
              <a:spcBef>
                <a:spcPts val="375"/>
              </a:spcBef>
              <a:spcAft>
                <a:spcPct val="0"/>
              </a:spcAft>
              <a:buClrTx/>
              <a:buSzTx/>
              <a:buFont typeface="Arial" pitchFamily="34" charset="0"/>
              <a:buChar char="•"/>
              <a:defRPr lang="zh-CN" altLang="en-US" sz="1500">
                <a:solidFill>
                  <a:schemeClr val="tx1"/>
                </a:solidFill>
                <a:latin typeface="等线" pitchFamily="2" charset="-122"/>
                <a:ea typeface="等线" pitchFamily="2" charset="-122"/>
              </a:defRPr>
            </a:lvl3pPr>
            <a:lvl4pPr marL="1200150" indent="-171450" algn="l" rtl="0" eaLnBrk="1" fontAlgn="base" hangingPunct="1">
              <a:lnSpc>
                <a:spcPct val="90000"/>
              </a:lnSpc>
              <a:spcBef>
                <a:spcPts val="375"/>
              </a:spcBef>
              <a:spcAft>
                <a:spcPct val="0"/>
              </a:spcAft>
              <a:buClrTx/>
              <a:buSzTx/>
              <a:buFont typeface="Arial" pitchFamily="34" charset="0"/>
              <a:buChar char="•"/>
              <a:defRPr lang="zh-CN" altLang="en-US" sz="1300">
                <a:solidFill>
                  <a:schemeClr val="tx1"/>
                </a:solidFill>
                <a:latin typeface="等线" pitchFamily="2" charset="-122"/>
                <a:ea typeface="等线" pitchFamily="2" charset="-122"/>
              </a:defRPr>
            </a:lvl4pPr>
            <a:lvl5pPr marL="1543050" indent="-171450" algn="l" rtl="0" eaLnBrk="1" fontAlgn="base" hangingPunct="1">
              <a:lnSpc>
                <a:spcPct val="90000"/>
              </a:lnSpc>
              <a:spcBef>
                <a:spcPts val="375"/>
              </a:spcBef>
              <a:spcAft>
                <a:spcPct val="0"/>
              </a:spcAft>
              <a:buClrTx/>
              <a:buSzTx/>
              <a:buFont typeface="Arial" pitchFamily="34" charset="0"/>
              <a:buChar char="•"/>
              <a:defRPr lang="zh-CN" altLang="en-US" sz="1300">
                <a:solidFill>
                  <a:schemeClr val="tx1"/>
                </a:solidFill>
                <a:latin typeface="等线" pitchFamily="2" charset="-122"/>
                <a:ea typeface="等线" pitchFamily="2" charset="-122"/>
              </a:defRPr>
            </a:lvl5pPr>
          </a:lstStyle>
          <a:p>
            <a:pPr marL="171450" lvl="0" indent="-171450"/>
            <a:r>
              <a:t>单击此处编辑母版文本样式</a:t>
            </a:r>
          </a:p>
          <a:p>
            <a:pPr marL="514350" lvl="1" indent="-171450"/>
            <a:r>
              <a:t>二级</a:t>
            </a:r>
          </a:p>
          <a:p>
            <a:pPr marL="857250" lvl="2" indent="-171450"/>
            <a:r>
              <a:t>三级</a:t>
            </a:r>
          </a:p>
          <a:p>
            <a:pPr marL="1200150" lvl="3" indent="-171450"/>
            <a:r>
              <a:t>四级</a:t>
            </a:r>
          </a:p>
          <a:p>
            <a:pPr marL="1543050" lvl="4" indent="-171450"/>
            <a:r>
              <a:t>五级</a:t>
            </a:r>
          </a:p>
        </p:txBody>
      </p:sp>
      <p:sp>
        <p:nvSpPr>
          <p:cNvPr id="2052" name="日期占位符 1"/>
          <p:cNvSpPr>
            <a:spLocks noGrp="1"/>
          </p:cNvSpPr>
          <p:nvPr>
            <p:ph type="dt" sz="half" idx="2"/>
          </p:nvPr>
        </p:nvSpPr>
        <p:spPr>
          <a:xfrm>
            <a:off x="628650" y="4767263"/>
            <a:ext cx="2057400" cy="274638"/>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5pPr>
          </a:lstStyle>
          <a:p>
            <a:pPr lvl="0" fontAlgn="base">
              <a:spcBef>
                <a:spcPct val="0"/>
              </a:spcBef>
              <a:spcAft>
                <a:spcPct val="0"/>
              </a:spcAft>
            </a:pPr>
            <a:fld id="{FD5C3594-B6DB-44BA-9C67-D4E9A647FC0C}" type="datetime1">
              <a:rPr lang="zh-CN" altLang="en-US" sz="900">
                <a:solidFill>
                  <a:srgbClr val="898989"/>
                </a:solidFill>
              </a:rPr>
              <a:t>2023/8/11</a:t>
            </a:fld>
            <a:endParaRPr lang="zh-CN" altLang="en-US" sz="900">
              <a:solidFill>
                <a:srgbClr val="898989"/>
              </a:solidFill>
            </a:endParaRPr>
          </a:p>
        </p:txBody>
      </p:sp>
      <p:sp>
        <p:nvSpPr>
          <p:cNvPr id="2053" name="页脚占位符 2"/>
          <p:cNvSpPr>
            <a:spLocks noGrp="1"/>
          </p:cNvSpPr>
          <p:nvPr>
            <p:ph type="ftr" sz="quarter" idx="3"/>
          </p:nvPr>
        </p:nvSpPr>
        <p:spPr>
          <a:xfrm>
            <a:off x="3028950" y="4767263"/>
            <a:ext cx="3086100" cy="274638"/>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5pPr>
          </a:lstStyle>
          <a:p>
            <a:pPr lvl="0" algn="ctr" fontAlgn="base">
              <a:spcBef>
                <a:spcPct val="0"/>
              </a:spcBef>
              <a:spcAft>
                <a:spcPct val="0"/>
              </a:spcAft>
            </a:pPr>
            <a:endParaRPr lang="zh-CN" altLang="en-US" sz="900">
              <a:solidFill>
                <a:srgbClr val="898989"/>
              </a:solidFill>
            </a:endParaRPr>
          </a:p>
        </p:txBody>
      </p:sp>
      <p:sp>
        <p:nvSpPr>
          <p:cNvPr id="2054" name="灯片编号占位符 3"/>
          <p:cNvSpPr>
            <a:spLocks noGrp="1"/>
          </p:cNvSpPr>
          <p:nvPr>
            <p:ph type="sldNum" sz="quarter" idx="4"/>
          </p:nvPr>
        </p:nvSpPr>
        <p:spPr>
          <a:xfrm>
            <a:off x="6457950" y="4767263"/>
            <a:ext cx="2057400" cy="274638"/>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5pPr>
          </a:lstStyle>
          <a:p>
            <a:pPr lvl="0" algn="r"/>
            <a:fld id="{D26BBFAC-6C7D-42C9-8D07-1B8896C1E145}" type="slidenum">
              <a:rPr lang="zh-CN" altLang="en-US" sz="900">
                <a:solidFill>
                  <a:srgbClr val="898989"/>
                </a:solidFill>
              </a:rPr>
              <a:t>‹#›</a:t>
            </a:fld>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3725" r:id="rId1"/>
  </p:sldLayoutIdLst>
  <mc:AlternateContent xmlns:mc="http://schemas.openxmlformats.org/markup-compatibility/2006" xmlns:p14="http://schemas.microsoft.com/office/powerpoint/2010/main">
    <mc:Choice Requires="p14">
      <p:transition spd="med" p14:dur="700" advClick="0">
        <p:fade/>
      </p:transition>
    </mc:Choice>
    <mc:Fallback xmlns:p15="http://schemas.microsoft.com/office/powerpoint/2012/main" xmlns="">
      <p:transition spd="med" advClick="0">
        <p:fade/>
      </p:transition>
    </mc:Fallback>
  </mc:AlternateContent>
  <p:txStyles>
    <p:titleStyle>
      <a:lvl1pPr marL="0" indent="0" algn="l" defTabSz="685800" rtl="0" eaLnBrk="1" fontAlgn="base" hangingPunct="1">
        <a:lnSpc>
          <a:spcPct val="90000"/>
        </a:lnSpc>
        <a:spcBef>
          <a:spcPct val="0"/>
        </a:spcBef>
        <a:spcAft>
          <a:spcPct val="0"/>
        </a:spcAft>
        <a:buClrTx/>
        <a:buSzTx/>
        <a:buFontTx/>
        <a:buNone/>
        <a:defRPr sz="3300">
          <a:solidFill>
            <a:schemeClr val="tx1"/>
          </a:solidFill>
          <a:latin typeface="等线 Light" pitchFamily="2" charset="-122"/>
          <a:ea typeface="等线 Light" pitchFamily="2" charset="-122"/>
        </a:defRPr>
      </a:lvl1pPr>
    </p:titleStyle>
    <p:bodyStyle>
      <a:lvl1pPr marL="171450" indent="-171450" algn="l" defTabSz="685800" rtl="0" eaLnBrk="1" fontAlgn="base" hangingPunct="1">
        <a:lnSpc>
          <a:spcPct val="90000"/>
        </a:lnSpc>
        <a:spcBef>
          <a:spcPts val="750"/>
        </a:spcBef>
        <a:spcAft>
          <a:spcPct val="0"/>
        </a:spcAft>
        <a:buClrTx/>
        <a:buSzTx/>
        <a:buFont typeface="Arial" pitchFamily="34" charset="0"/>
        <a:buChar char="•"/>
        <a:defRPr sz="2100">
          <a:solidFill>
            <a:schemeClr val="tx1"/>
          </a:solidFill>
          <a:latin typeface="等线" pitchFamily="2" charset="-122"/>
          <a:ea typeface="等线" pitchFamily="2" charset="-122"/>
        </a:defRPr>
      </a:lvl1pPr>
      <a:lvl2pPr marL="514350" indent="-171450" algn="l" defTabSz="685800" rtl="0" eaLnBrk="1" fontAlgn="base" hangingPunct="1">
        <a:lnSpc>
          <a:spcPct val="90000"/>
        </a:lnSpc>
        <a:spcBef>
          <a:spcPts val="375"/>
        </a:spcBef>
        <a:spcAft>
          <a:spcPct val="0"/>
        </a:spcAft>
        <a:buClrTx/>
        <a:buSzTx/>
        <a:buFont typeface="Arial" pitchFamily="34" charset="0"/>
        <a:buChar char="•"/>
        <a:defRPr sz="1800">
          <a:solidFill>
            <a:schemeClr val="tx1"/>
          </a:solidFill>
          <a:latin typeface="等线" pitchFamily="2" charset="-122"/>
          <a:ea typeface="等线" pitchFamily="2" charset="-122"/>
        </a:defRPr>
      </a:lvl2pPr>
      <a:lvl3pPr marL="857250" indent="-171450" algn="l" defTabSz="685800" rtl="0" eaLnBrk="1" fontAlgn="base" hangingPunct="1">
        <a:lnSpc>
          <a:spcPct val="90000"/>
        </a:lnSpc>
        <a:spcBef>
          <a:spcPts val="375"/>
        </a:spcBef>
        <a:spcAft>
          <a:spcPct val="0"/>
        </a:spcAft>
        <a:buClrTx/>
        <a:buSzTx/>
        <a:buFont typeface="Arial" pitchFamily="34" charset="0"/>
        <a:buChar char="•"/>
        <a:defRPr sz="1500">
          <a:solidFill>
            <a:schemeClr val="tx1"/>
          </a:solidFill>
          <a:latin typeface="等线" pitchFamily="2" charset="-122"/>
          <a:ea typeface="等线" pitchFamily="2" charset="-122"/>
        </a:defRPr>
      </a:lvl3pPr>
      <a:lvl4pPr marL="1200150" indent="-171450" algn="l" defTabSz="685800" rtl="0" eaLnBrk="1" fontAlgn="base" hangingPunct="1">
        <a:lnSpc>
          <a:spcPct val="90000"/>
        </a:lnSpc>
        <a:spcBef>
          <a:spcPts val="375"/>
        </a:spcBef>
        <a:spcAft>
          <a:spcPct val="0"/>
        </a:spcAft>
        <a:buClrTx/>
        <a:buSzTx/>
        <a:buFont typeface="Arial" pitchFamily="34" charset="0"/>
        <a:buChar char="•"/>
        <a:defRPr sz="1300">
          <a:solidFill>
            <a:schemeClr val="tx1"/>
          </a:solidFill>
          <a:latin typeface="等线" pitchFamily="2" charset="-122"/>
          <a:ea typeface="等线" pitchFamily="2" charset="-122"/>
        </a:defRPr>
      </a:lvl4pPr>
      <a:lvl5pPr marL="1543050" indent="-171450" algn="l" defTabSz="685800" rtl="0" eaLnBrk="1" fontAlgn="base" hangingPunct="1">
        <a:lnSpc>
          <a:spcPct val="90000"/>
        </a:lnSpc>
        <a:spcBef>
          <a:spcPts val="375"/>
        </a:spcBef>
        <a:spcAft>
          <a:spcPct val="0"/>
        </a:spcAft>
        <a:buClrTx/>
        <a:buSzTx/>
        <a:buFont typeface="Arial" pitchFamily="34" charset="0"/>
        <a:buChar char="•"/>
        <a:defRPr sz="1300">
          <a:solidFill>
            <a:schemeClr val="tx1"/>
          </a:solidFill>
          <a:latin typeface="等线" pitchFamily="2" charset="-122"/>
          <a:ea typeface="等线" pitchFamily="2"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等线" pitchFamily="2" charset="-122"/>
          <a:ea typeface="等线" pitchFamily="2"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等线" pitchFamily="2" charset="-122"/>
          <a:ea typeface="等线" pitchFamily="2"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等线" pitchFamily="2" charset="-122"/>
          <a:ea typeface="等线" pitchFamily="2"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等线" pitchFamily="2" charset="-122"/>
          <a:ea typeface="等线" pitchFamily="2"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等线" pitchFamily="2" charset="-122"/>
          <a:ea typeface="等线" pitchFamily="2" charset="-122"/>
        </a:defRPr>
      </a:lvl5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3">
            <a:lum/>
          </a:blip>
          <a:srcRect/>
          <a:stretch>
            <a:fillRect l="-10000" r="-10000"/>
          </a:stretch>
        </a:blipFill>
        <a:effectLst/>
      </p:bgPr>
    </p:bg>
    <p:spTree>
      <p:nvGrpSpPr>
        <p:cNvPr id="1" name=""/>
        <p:cNvGrpSpPr/>
        <p:nvPr/>
      </p:nvGrpSpPr>
      <p:grpSpPr>
        <a:xfrm>
          <a:off x="0" y="0"/>
          <a:ext cx="0" cy="0"/>
          <a:chOff x="0" y="0"/>
          <a:chExt cx="0" cy="0"/>
        </a:xfrm>
      </p:grpSpPr>
      <p:sp>
        <p:nvSpPr>
          <p:cNvPr id="3074" name="椭圆 6"/>
          <p:cNvSpPr/>
          <p:nvPr/>
        </p:nvSpPr>
        <p:spPr>
          <a:xfrm>
            <a:off x="8478838" y="4565650"/>
            <a:ext cx="223838" cy="2238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fontAlgn="base">
              <a:spcBef>
                <a:spcPct val="0"/>
              </a:spcBef>
              <a:spcAft>
                <a:spcPct val="0"/>
              </a:spcAft>
            </a:pPr>
            <a:endParaRPr lang="zh-CN" altLang="en-US" sz="1800">
              <a:solidFill>
                <a:srgbClr val="FFFFFF"/>
              </a:solidFill>
            </a:endParaRPr>
          </a:p>
        </p:txBody>
      </p:sp>
      <p:sp>
        <p:nvSpPr>
          <p:cNvPr id="3075" name="椭圆 7"/>
          <p:cNvSpPr/>
          <p:nvPr/>
        </p:nvSpPr>
        <p:spPr>
          <a:xfrm>
            <a:off x="8702675" y="4525963"/>
            <a:ext cx="106363" cy="106363"/>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fontAlgn="base">
              <a:spcBef>
                <a:spcPct val="0"/>
              </a:spcBef>
              <a:spcAft>
                <a:spcPct val="0"/>
              </a:spcAft>
            </a:pPr>
            <a:endParaRPr lang="zh-CN" altLang="en-US" sz="1800">
              <a:solidFill>
                <a:srgbClr val="FFFFFF"/>
              </a:solidFill>
            </a:endParaRPr>
          </a:p>
        </p:txBody>
      </p:sp>
      <p:sp>
        <p:nvSpPr>
          <p:cNvPr id="3076" name="椭圆 8"/>
          <p:cNvSpPr/>
          <p:nvPr/>
        </p:nvSpPr>
        <p:spPr>
          <a:xfrm>
            <a:off x="8767763" y="4686300"/>
            <a:ext cx="46038" cy="46038"/>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fontAlgn="base">
              <a:spcBef>
                <a:spcPct val="0"/>
              </a:spcBef>
              <a:spcAft>
                <a:spcPct val="0"/>
              </a:spcAft>
            </a:pPr>
            <a:endParaRPr lang="zh-CN" altLang="en-US" sz="1800">
              <a:solidFill>
                <a:srgbClr val="FFFFFF"/>
              </a:solidFill>
            </a:endParaRPr>
          </a:p>
        </p:txBody>
      </p:sp>
      <p:sp>
        <p:nvSpPr>
          <p:cNvPr id="3077" name="标题占位符 1"/>
          <p:cNvSpPr>
            <a:spLocks noGrp="1"/>
          </p:cNvSpPr>
          <p:nvPr>
            <p:ph type="title" idx="4294967295"/>
          </p:nvPr>
        </p:nvSpPr>
        <p:spPr>
          <a:xfrm>
            <a:off x="628650" y="274638"/>
            <a:ext cx="7886700" cy="993775"/>
          </a:xfrm>
          <a:prstGeom prst="rect">
            <a:avLst/>
          </a:prstGeom>
          <a:noFill/>
          <a:ln>
            <a:noFill/>
            <a:miter lim="800000"/>
          </a:ln>
        </p:spPr>
        <p:txBody>
          <a:bodyPr anchor="ctr" anchorCtr="0"/>
          <a:lstStyle>
            <a:lvl1pPr marL="0" indent="0" algn="l" defTabSz="685800" rtl="0" eaLnBrk="1" fontAlgn="base" hangingPunct="1">
              <a:lnSpc>
                <a:spcPct val="90000"/>
              </a:lnSpc>
              <a:spcBef>
                <a:spcPct val="0"/>
              </a:spcBef>
              <a:spcAft>
                <a:spcPct val="0"/>
              </a:spcAft>
              <a:buClrTx/>
              <a:buSzTx/>
              <a:buFontTx/>
              <a:buNone/>
              <a:defRPr lang="zh-CN" altLang="en-US" sz="3300">
                <a:solidFill>
                  <a:schemeClr val="tx1"/>
                </a:solidFill>
                <a:latin typeface="等线 Light" pitchFamily="2" charset="-122"/>
                <a:ea typeface="等线 Light" pitchFamily="2" charset="-122"/>
              </a:defRPr>
            </a:lvl1pPr>
          </a:lstStyle>
          <a:p>
            <a:pPr lvl="0"/>
            <a:r>
              <a:t>单击此处编辑母版标题样式</a:t>
            </a:r>
          </a:p>
        </p:txBody>
      </p:sp>
      <p:sp>
        <p:nvSpPr>
          <p:cNvPr id="3078" name="文本占位符 2"/>
          <p:cNvSpPr>
            <a:spLocks noGrp="1"/>
          </p:cNvSpPr>
          <p:nvPr>
            <p:ph type="body" idx="1"/>
          </p:nvPr>
        </p:nvSpPr>
        <p:spPr>
          <a:xfrm>
            <a:off x="628650" y="1370013"/>
            <a:ext cx="7886700" cy="3262313"/>
          </a:xfrm>
          <a:prstGeom prst="rect">
            <a:avLst/>
          </a:prstGeom>
        </p:spPr>
        <p:txBody>
          <a:bodyPr vert="horz" lIns="91440" tIns="45720" rIns="91440" bIns="45720" rtlCol="0" anchor="t" anchorCtr="0"/>
          <a:lstStyle>
            <a:lvl1pPr marL="171450" indent="-171450" algn="l" defTabSz="685800" rtl="0" eaLnBrk="1" fontAlgn="base" hangingPunct="1">
              <a:lnSpc>
                <a:spcPct val="90000"/>
              </a:lnSpc>
              <a:spcBef>
                <a:spcPts val="750"/>
              </a:spcBef>
              <a:spcAft>
                <a:spcPct val="0"/>
              </a:spcAft>
              <a:buClrTx/>
              <a:buSzTx/>
              <a:buFont typeface="Arial" pitchFamily="34" charset="0"/>
              <a:buChar char="•"/>
              <a:defRPr lang="zh-CN" altLang="en-US" sz="2100">
                <a:solidFill>
                  <a:schemeClr val="tx1"/>
                </a:solidFill>
                <a:latin typeface="等线" pitchFamily="2" charset="-122"/>
                <a:ea typeface="等线" pitchFamily="2" charset="-122"/>
              </a:defRPr>
            </a:lvl1pPr>
            <a:lvl2pPr marL="514350" indent="-171450" algn="l" rtl="0" eaLnBrk="1" fontAlgn="base" hangingPunct="1">
              <a:lnSpc>
                <a:spcPct val="90000"/>
              </a:lnSpc>
              <a:spcBef>
                <a:spcPts val="375"/>
              </a:spcBef>
              <a:spcAft>
                <a:spcPct val="0"/>
              </a:spcAft>
              <a:buClrTx/>
              <a:buSzTx/>
              <a:buFont typeface="Arial" pitchFamily="34" charset="0"/>
              <a:buChar char="•"/>
              <a:defRPr lang="zh-CN" altLang="en-US" sz="1800">
                <a:solidFill>
                  <a:schemeClr val="tx1"/>
                </a:solidFill>
                <a:latin typeface="等线" pitchFamily="2" charset="-122"/>
                <a:ea typeface="等线" pitchFamily="2" charset="-122"/>
              </a:defRPr>
            </a:lvl2pPr>
            <a:lvl3pPr marL="857250" indent="-171450" algn="l" rtl="0" eaLnBrk="1" fontAlgn="base" hangingPunct="1">
              <a:lnSpc>
                <a:spcPct val="90000"/>
              </a:lnSpc>
              <a:spcBef>
                <a:spcPts val="375"/>
              </a:spcBef>
              <a:spcAft>
                <a:spcPct val="0"/>
              </a:spcAft>
              <a:buClrTx/>
              <a:buSzTx/>
              <a:buFont typeface="Arial" pitchFamily="34" charset="0"/>
              <a:buChar char="•"/>
              <a:defRPr lang="zh-CN" altLang="en-US" sz="1500">
                <a:solidFill>
                  <a:schemeClr val="tx1"/>
                </a:solidFill>
                <a:latin typeface="等线" pitchFamily="2" charset="-122"/>
                <a:ea typeface="等线" pitchFamily="2" charset="-122"/>
              </a:defRPr>
            </a:lvl3pPr>
            <a:lvl4pPr marL="1200150" indent="-171450" algn="l" rtl="0" eaLnBrk="1" fontAlgn="base" hangingPunct="1">
              <a:lnSpc>
                <a:spcPct val="90000"/>
              </a:lnSpc>
              <a:spcBef>
                <a:spcPts val="375"/>
              </a:spcBef>
              <a:spcAft>
                <a:spcPct val="0"/>
              </a:spcAft>
              <a:buClrTx/>
              <a:buSzTx/>
              <a:buFont typeface="Arial" pitchFamily="34" charset="0"/>
              <a:buChar char="•"/>
              <a:defRPr lang="zh-CN" altLang="en-US" sz="1300">
                <a:solidFill>
                  <a:schemeClr val="tx1"/>
                </a:solidFill>
                <a:latin typeface="等线" pitchFamily="2" charset="-122"/>
                <a:ea typeface="等线" pitchFamily="2" charset="-122"/>
              </a:defRPr>
            </a:lvl4pPr>
            <a:lvl5pPr marL="1543050" indent="-171450" algn="l" rtl="0" eaLnBrk="1" fontAlgn="base" hangingPunct="1">
              <a:lnSpc>
                <a:spcPct val="90000"/>
              </a:lnSpc>
              <a:spcBef>
                <a:spcPts val="375"/>
              </a:spcBef>
              <a:spcAft>
                <a:spcPct val="0"/>
              </a:spcAft>
              <a:buClrTx/>
              <a:buSzTx/>
              <a:buFont typeface="Arial" pitchFamily="34" charset="0"/>
              <a:buChar char="•"/>
              <a:defRPr lang="zh-CN" altLang="en-US" sz="1300">
                <a:solidFill>
                  <a:schemeClr val="tx1"/>
                </a:solidFill>
                <a:latin typeface="等线" pitchFamily="2" charset="-122"/>
                <a:ea typeface="等线" pitchFamily="2" charset="-122"/>
              </a:defRPr>
            </a:lvl5pPr>
          </a:lstStyle>
          <a:p>
            <a:pPr marL="171450" lvl="0" indent="-171450"/>
            <a:r>
              <a:t>单击此处编辑母版文本样式</a:t>
            </a:r>
          </a:p>
          <a:p>
            <a:pPr marL="514350" lvl="1" indent="-171450"/>
            <a:r>
              <a:t>二级</a:t>
            </a:r>
          </a:p>
          <a:p>
            <a:pPr marL="857250" lvl="2" indent="-171450"/>
            <a:r>
              <a:t>三级</a:t>
            </a:r>
          </a:p>
          <a:p>
            <a:pPr marL="1200150" lvl="3" indent="-171450"/>
            <a:r>
              <a:t>四级</a:t>
            </a:r>
          </a:p>
          <a:p>
            <a:pPr marL="1543050" lvl="4" indent="-171450"/>
            <a:r>
              <a:t>五级</a:t>
            </a:r>
          </a:p>
        </p:txBody>
      </p:sp>
      <p:sp>
        <p:nvSpPr>
          <p:cNvPr id="3079" name="灯片编号占位符 4"/>
          <p:cNvSpPr>
            <a:spLocks noGrp="1"/>
          </p:cNvSpPr>
          <p:nvPr>
            <p:ph type="sldNum" sz="quarter" idx="4"/>
          </p:nvPr>
        </p:nvSpPr>
        <p:spPr>
          <a:xfrm>
            <a:off x="8429625" y="4537075"/>
            <a:ext cx="322263" cy="273050"/>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5pPr>
          </a:lstStyle>
          <a:p>
            <a:pPr lvl="0" algn="ctr"/>
            <a:fld id="{1B74F38C-6CFA-40B5-84DD-3E0984F8BB87}" type="slidenum">
              <a:rPr lang="zh-CN" altLang="en-US" sz="900">
                <a:solidFill>
                  <a:schemeClr val="bg1"/>
                </a:solidFill>
                <a:ea typeface="微软雅黑" panose="020B0503020204020204" pitchFamily="34" charset="-122"/>
              </a:rPr>
              <a:t>‹#›</a:t>
            </a:fld>
            <a:endParaRPr lang="zh-CN" altLang="en-US" sz="900">
              <a:solidFill>
                <a:schemeClr val="bg1"/>
              </a:solidFill>
              <a:ea typeface="微软雅黑" panose="020B0503020204020204" pitchFamily="34" charset="-122"/>
            </a:endParaRPr>
          </a:p>
        </p:txBody>
      </p:sp>
      <p:sp>
        <p:nvSpPr>
          <p:cNvPr id="3080" name="日期占位符 1"/>
          <p:cNvSpPr>
            <a:spLocks noGrp="1"/>
          </p:cNvSpPr>
          <p:nvPr>
            <p:ph type="dt" sz="half" idx="2"/>
          </p:nvPr>
        </p:nvSpPr>
        <p:spPr>
          <a:xfrm>
            <a:off x="628650" y="4767263"/>
            <a:ext cx="2057400" cy="274638"/>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5pPr>
          </a:lstStyle>
          <a:p>
            <a:pPr lvl="0" fontAlgn="base">
              <a:spcBef>
                <a:spcPct val="0"/>
              </a:spcBef>
              <a:spcAft>
                <a:spcPct val="0"/>
              </a:spcAft>
            </a:pPr>
            <a:fld id="{58412076-B4AC-4A9F-BF96-1324693CBC0E}" type="datetime1">
              <a:rPr lang="zh-CN" altLang="en-US" sz="900">
                <a:solidFill>
                  <a:srgbClr val="898989"/>
                </a:solidFill>
              </a:rPr>
              <a:t>2023/8/11</a:t>
            </a:fld>
            <a:endParaRPr lang="zh-CN" altLang="en-US" sz="900">
              <a:solidFill>
                <a:srgbClr val="898989"/>
              </a:solidFill>
            </a:endParaRPr>
          </a:p>
        </p:txBody>
      </p:sp>
      <p:sp>
        <p:nvSpPr>
          <p:cNvPr id="3081" name="页脚占位符 2"/>
          <p:cNvSpPr>
            <a:spLocks noGrp="1"/>
          </p:cNvSpPr>
          <p:nvPr>
            <p:ph type="ftr" sz="quarter" idx="3"/>
          </p:nvPr>
        </p:nvSpPr>
        <p:spPr>
          <a:xfrm>
            <a:off x="3028950" y="4767263"/>
            <a:ext cx="3086100" cy="274638"/>
          </a:xfrm>
          <a:prstGeom prst="rect">
            <a:avLst/>
          </a:prstGeom>
        </p:spPr>
        <p:txBody>
          <a:bodyPr vert="horz" lIns="91440" tIns="45720" rIns="91440" bIns="45720" rtlCol="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5pPr>
          </a:lstStyle>
          <a:p>
            <a:pPr lvl="0" algn="ctr" fontAlgn="base">
              <a:spcBef>
                <a:spcPct val="0"/>
              </a:spcBef>
              <a:spcAft>
                <a:spcPct val="0"/>
              </a:spcAft>
            </a:pPr>
            <a:endParaRPr lang="zh-CN" altLang="en-US" sz="900">
              <a:solidFill>
                <a:srgbClr val="898989"/>
              </a:solidFill>
            </a:endParaRPr>
          </a:p>
        </p:txBody>
      </p:sp>
    </p:spTree>
  </p:cSld>
  <p:clrMap bg1="lt1" tx1="dk1" bg2="lt2" tx2="dk2" accent1="accent1" accent2="accent2" accent3="accent3" accent4="accent4" accent5="accent5" accent6="accent6" hlink="hlink" folHlink="folHlink"/>
  <p:sldLayoutIdLst>
    <p:sldLayoutId id="2147483726" r:id="rId1"/>
  </p:sldLayoutIdLst>
  <mc:AlternateContent xmlns:mc="http://schemas.openxmlformats.org/markup-compatibility/2006" xmlns:p14="http://schemas.microsoft.com/office/powerpoint/2010/main">
    <mc:Choice Requires="p14">
      <p:transition spd="med" p14:dur="700">
        <p:fade/>
      </p:transition>
    </mc:Choice>
    <mc:Fallback xmlns:p15="http://schemas.microsoft.com/office/powerpoint/2012/main" xmlns="">
      <p:transition>
        <p:fade/>
      </p:transition>
    </mc:Fallback>
  </mc:AlternateContent>
  <p:txStyles>
    <p:titleStyle>
      <a:lvl1pPr marL="0" indent="0" algn="l" defTabSz="685800" rtl="0" eaLnBrk="1" fontAlgn="base" hangingPunct="1">
        <a:lnSpc>
          <a:spcPct val="90000"/>
        </a:lnSpc>
        <a:spcBef>
          <a:spcPct val="0"/>
        </a:spcBef>
        <a:spcAft>
          <a:spcPct val="0"/>
        </a:spcAft>
        <a:buClrTx/>
        <a:buSzTx/>
        <a:buFontTx/>
        <a:buNone/>
        <a:defRPr sz="3300">
          <a:solidFill>
            <a:schemeClr val="tx1"/>
          </a:solidFill>
          <a:latin typeface="等线 Light" pitchFamily="2" charset="-122"/>
          <a:ea typeface="等线 Light" pitchFamily="2" charset="-122"/>
        </a:defRPr>
      </a:lvl1pPr>
    </p:titleStyle>
    <p:bodyStyle>
      <a:lvl1pPr marL="171450" indent="-171450" algn="l" defTabSz="685800" rtl="0" eaLnBrk="1" fontAlgn="base" hangingPunct="1">
        <a:lnSpc>
          <a:spcPct val="90000"/>
        </a:lnSpc>
        <a:spcBef>
          <a:spcPts val="750"/>
        </a:spcBef>
        <a:spcAft>
          <a:spcPct val="0"/>
        </a:spcAft>
        <a:buClrTx/>
        <a:buSzTx/>
        <a:buFont typeface="Arial" pitchFamily="34" charset="0"/>
        <a:buChar char="•"/>
        <a:defRPr sz="2100">
          <a:solidFill>
            <a:schemeClr val="tx1"/>
          </a:solidFill>
          <a:latin typeface="等线" pitchFamily="2" charset="-122"/>
          <a:ea typeface="等线" pitchFamily="2" charset="-122"/>
        </a:defRPr>
      </a:lvl1pPr>
      <a:lvl2pPr marL="514350" indent="-171450" algn="l" defTabSz="685800" rtl="0" eaLnBrk="1" fontAlgn="base" hangingPunct="1">
        <a:lnSpc>
          <a:spcPct val="90000"/>
        </a:lnSpc>
        <a:spcBef>
          <a:spcPts val="375"/>
        </a:spcBef>
        <a:spcAft>
          <a:spcPct val="0"/>
        </a:spcAft>
        <a:buClrTx/>
        <a:buSzTx/>
        <a:buFont typeface="Arial" pitchFamily="34" charset="0"/>
        <a:buChar char="•"/>
        <a:defRPr sz="1800">
          <a:solidFill>
            <a:schemeClr val="tx1"/>
          </a:solidFill>
          <a:latin typeface="等线" pitchFamily="2" charset="-122"/>
          <a:ea typeface="等线" pitchFamily="2" charset="-122"/>
        </a:defRPr>
      </a:lvl2pPr>
      <a:lvl3pPr marL="857250" indent="-171450" algn="l" defTabSz="685800" rtl="0" eaLnBrk="1" fontAlgn="base" hangingPunct="1">
        <a:lnSpc>
          <a:spcPct val="90000"/>
        </a:lnSpc>
        <a:spcBef>
          <a:spcPts val="375"/>
        </a:spcBef>
        <a:spcAft>
          <a:spcPct val="0"/>
        </a:spcAft>
        <a:buClrTx/>
        <a:buSzTx/>
        <a:buFont typeface="Arial" pitchFamily="34" charset="0"/>
        <a:buChar char="•"/>
        <a:defRPr sz="1500">
          <a:solidFill>
            <a:schemeClr val="tx1"/>
          </a:solidFill>
          <a:latin typeface="等线" pitchFamily="2" charset="-122"/>
          <a:ea typeface="等线" pitchFamily="2" charset="-122"/>
        </a:defRPr>
      </a:lvl3pPr>
      <a:lvl4pPr marL="1200150" indent="-171450" algn="l" defTabSz="685800" rtl="0" eaLnBrk="1" fontAlgn="base" hangingPunct="1">
        <a:lnSpc>
          <a:spcPct val="90000"/>
        </a:lnSpc>
        <a:spcBef>
          <a:spcPts val="375"/>
        </a:spcBef>
        <a:spcAft>
          <a:spcPct val="0"/>
        </a:spcAft>
        <a:buClrTx/>
        <a:buSzTx/>
        <a:buFont typeface="Arial" pitchFamily="34" charset="0"/>
        <a:buChar char="•"/>
        <a:defRPr sz="1300">
          <a:solidFill>
            <a:schemeClr val="tx1"/>
          </a:solidFill>
          <a:latin typeface="等线" pitchFamily="2" charset="-122"/>
          <a:ea typeface="等线" pitchFamily="2" charset="-122"/>
        </a:defRPr>
      </a:lvl4pPr>
      <a:lvl5pPr marL="1543050" indent="-171450" algn="l" defTabSz="685800" rtl="0" eaLnBrk="1" fontAlgn="base" hangingPunct="1">
        <a:lnSpc>
          <a:spcPct val="90000"/>
        </a:lnSpc>
        <a:spcBef>
          <a:spcPts val="375"/>
        </a:spcBef>
        <a:spcAft>
          <a:spcPct val="0"/>
        </a:spcAft>
        <a:buClrTx/>
        <a:buSzTx/>
        <a:buFont typeface="Arial" pitchFamily="34" charset="0"/>
        <a:buChar char="•"/>
        <a:defRPr sz="1300">
          <a:solidFill>
            <a:schemeClr val="tx1"/>
          </a:solidFill>
          <a:latin typeface="等线" pitchFamily="2" charset="-122"/>
          <a:ea typeface="等线" pitchFamily="2" charset="-122"/>
        </a:defRPr>
      </a:lvl5pPr>
    </p:bodyStyle>
    <p:otherStyle>
      <a:lvl1pPr marL="0" indent="0" algn="l" defTabSz="685800" rtl="0" eaLnBrk="1" fontAlgn="base" hangingPunct="1">
        <a:lnSpc>
          <a:spcPct val="100000"/>
        </a:lnSpc>
        <a:spcBef>
          <a:spcPct val="0"/>
        </a:spcBef>
        <a:spcAft>
          <a:spcPct val="0"/>
        </a:spcAft>
        <a:buClrTx/>
        <a:buSzTx/>
        <a:buFontTx/>
        <a:buNone/>
        <a:defRPr sz="1300">
          <a:solidFill>
            <a:schemeClr val="tx1"/>
          </a:solidFill>
          <a:latin typeface="等线" pitchFamily="2" charset="-122"/>
          <a:ea typeface="等线" pitchFamily="2" charset="-122"/>
        </a:defRPr>
      </a:lvl1pPr>
      <a:lvl2pPr marL="342900" indent="0" algn="l" defTabSz="685800" rtl="0" eaLnBrk="1" fontAlgn="base" hangingPunct="1">
        <a:lnSpc>
          <a:spcPct val="100000"/>
        </a:lnSpc>
        <a:spcBef>
          <a:spcPct val="0"/>
        </a:spcBef>
        <a:spcAft>
          <a:spcPct val="0"/>
        </a:spcAft>
        <a:buClrTx/>
        <a:buSzTx/>
        <a:buFontTx/>
        <a:buNone/>
        <a:defRPr sz="1300">
          <a:solidFill>
            <a:schemeClr val="tx1"/>
          </a:solidFill>
          <a:latin typeface="等线" pitchFamily="2" charset="-122"/>
          <a:ea typeface="等线" pitchFamily="2" charset="-122"/>
        </a:defRPr>
      </a:lvl2pPr>
      <a:lvl3pPr marL="685800" indent="0" algn="l" defTabSz="685800" rtl="0" eaLnBrk="1" fontAlgn="base" hangingPunct="1">
        <a:lnSpc>
          <a:spcPct val="100000"/>
        </a:lnSpc>
        <a:spcBef>
          <a:spcPct val="0"/>
        </a:spcBef>
        <a:spcAft>
          <a:spcPct val="0"/>
        </a:spcAft>
        <a:buClrTx/>
        <a:buSzTx/>
        <a:buFontTx/>
        <a:buNone/>
        <a:defRPr sz="1300">
          <a:solidFill>
            <a:schemeClr val="tx1"/>
          </a:solidFill>
          <a:latin typeface="等线" pitchFamily="2" charset="-122"/>
          <a:ea typeface="等线" pitchFamily="2" charset="-122"/>
        </a:defRPr>
      </a:lvl3pPr>
      <a:lvl4pPr marL="1028700" indent="0" algn="l" defTabSz="685800" rtl="0" eaLnBrk="1" fontAlgn="base" hangingPunct="1">
        <a:lnSpc>
          <a:spcPct val="100000"/>
        </a:lnSpc>
        <a:spcBef>
          <a:spcPct val="0"/>
        </a:spcBef>
        <a:spcAft>
          <a:spcPct val="0"/>
        </a:spcAft>
        <a:buClrTx/>
        <a:buSzTx/>
        <a:buFontTx/>
        <a:buNone/>
        <a:defRPr sz="1300">
          <a:solidFill>
            <a:schemeClr val="tx1"/>
          </a:solidFill>
          <a:latin typeface="等线" pitchFamily="2" charset="-122"/>
          <a:ea typeface="等线" pitchFamily="2" charset="-122"/>
        </a:defRPr>
      </a:lvl4pPr>
      <a:lvl5pPr marL="1371600" indent="0" algn="l" defTabSz="685800" rtl="0" eaLnBrk="1" fontAlgn="base" hangingPunct="1">
        <a:lnSpc>
          <a:spcPct val="100000"/>
        </a:lnSpc>
        <a:spcBef>
          <a:spcPct val="0"/>
        </a:spcBef>
        <a:spcAft>
          <a:spcPct val="0"/>
        </a:spcAft>
        <a:buClrTx/>
        <a:buSzTx/>
        <a:buFontTx/>
        <a:buNone/>
        <a:defRPr sz="1300">
          <a:solidFill>
            <a:schemeClr val="tx1"/>
          </a:solidFill>
          <a:latin typeface="等线" pitchFamily="2" charset="-122"/>
          <a:ea typeface="等线" pitchFamily="2" charset="-122"/>
        </a:defRPr>
      </a:lvl5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组合 10"/>
          <p:cNvGrpSpPr/>
          <p:nvPr/>
        </p:nvGrpSpPr>
        <p:grpSpPr>
          <a:xfrm>
            <a:off x="323528" y="1491630"/>
            <a:ext cx="8339138" cy="837285"/>
            <a:chOff x="2009355" y="1340228"/>
            <a:chExt cx="7858337" cy="1112562"/>
          </a:xfrm>
        </p:grpSpPr>
        <p:grpSp>
          <p:nvGrpSpPr>
            <p:cNvPr id="5123" name="组合 18"/>
            <p:cNvGrpSpPr/>
            <p:nvPr/>
          </p:nvGrpSpPr>
          <p:grpSpPr>
            <a:xfrm>
              <a:off x="3876261" y="2361483"/>
              <a:ext cx="4258174" cy="91307"/>
              <a:chOff x="255059" y="-954135"/>
              <a:chExt cx="1755401" cy="165072"/>
            </a:xfrm>
          </p:grpSpPr>
          <p:sp>
            <p:nvSpPr>
              <p:cNvPr id="5124" name="矩形 19"/>
              <p:cNvSpPr/>
              <p:nvPr/>
            </p:nvSpPr>
            <p:spPr>
              <a:xfrm>
                <a:off x="255059" y="-953608"/>
                <a:ext cx="585065" cy="164545"/>
              </a:xfrm>
              <a:prstGeom prst="rect">
                <a:avLst/>
              </a:prstGeom>
              <a:solidFill>
                <a:srgbClr val="00C0CB"/>
              </a:solidFill>
              <a:ln>
                <a:noFill/>
                <a:miter lim="800000"/>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endParaRPr lang="zh-CN" altLang="zh-CN" sz="4400" b="1">
                  <a:solidFill>
                    <a:srgbClr val="00B0F0"/>
                  </a:solidFill>
                  <a:latin typeface="Arial Black" charset="0"/>
                  <a:ea typeface="宋体" pitchFamily="2" charset="-122"/>
                </a:endParaRPr>
              </a:p>
            </p:txBody>
          </p:sp>
          <p:sp>
            <p:nvSpPr>
              <p:cNvPr id="5125" name="矩形 21"/>
              <p:cNvSpPr/>
              <p:nvPr/>
            </p:nvSpPr>
            <p:spPr>
              <a:xfrm>
                <a:off x="840226" y="-954135"/>
                <a:ext cx="585065" cy="164545"/>
              </a:xfrm>
              <a:prstGeom prst="rect">
                <a:avLst/>
              </a:prstGeom>
              <a:solidFill>
                <a:srgbClr val="E7CE39"/>
              </a:solidFill>
              <a:ln>
                <a:noFill/>
                <a:miter lim="800000"/>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endParaRPr lang="zh-CN" altLang="zh-CN" sz="4400" b="1">
                  <a:solidFill>
                    <a:srgbClr val="00B0F0"/>
                  </a:solidFill>
                  <a:latin typeface="Arial Black" charset="0"/>
                  <a:ea typeface="宋体" pitchFamily="2" charset="-122"/>
                </a:endParaRPr>
              </a:p>
            </p:txBody>
          </p:sp>
          <p:sp>
            <p:nvSpPr>
              <p:cNvPr id="5126" name="矩形 22"/>
              <p:cNvSpPr/>
              <p:nvPr/>
            </p:nvSpPr>
            <p:spPr>
              <a:xfrm>
                <a:off x="1425395" y="-953608"/>
                <a:ext cx="585065" cy="164545"/>
              </a:xfrm>
              <a:prstGeom prst="rect">
                <a:avLst/>
              </a:prstGeom>
              <a:solidFill>
                <a:srgbClr val="FF8577"/>
              </a:solidFill>
              <a:ln>
                <a:noFill/>
                <a:miter lim="800000"/>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endParaRPr lang="zh-CN" altLang="zh-CN" sz="4400" b="1">
                  <a:solidFill>
                    <a:srgbClr val="00B0F0"/>
                  </a:solidFill>
                  <a:latin typeface="Arial Black" charset="0"/>
                  <a:ea typeface="宋体" pitchFamily="2" charset="-122"/>
                </a:endParaRPr>
              </a:p>
            </p:txBody>
          </p:sp>
        </p:grpSp>
        <p:sp>
          <p:nvSpPr>
            <p:cNvPr id="5127" name="TextBox 27"/>
            <p:cNvSpPr/>
            <p:nvPr/>
          </p:nvSpPr>
          <p:spPr>
            <a:xfrm>
              <a:off x="2009355" y="1340228"/>
              <a:ext cx="7858337" cy="1020963"/>
            </a:xfrm>
            <a:prstGeom prst="rect">
              <a:avLst/>
            </a:prstGeom>
            <a:noFill/>
            <a:ln>
              <a:noFill/>
              <a:miter lim="800000"/>
            </a:ln>
            <a:effectLst>
              <a:outerShdw blurRad="50800" dist="38100" dir="2700000" algn="tl" rotWithShape="0">
                <a:prstClr val="black">
                  <a:alpha val="40000"/>
                </a:prstClr>
              </a:outerShdw>
            </a:effectLst>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en-US" sz="4400" b="1" dirty="0">
                  <a:solidFill>
                    <a:srgbClr val="00B0F0"/>
                  </a:solidFill>
                  <a:latin typeface="Arial Black" charset="0"/>
                  <a:ea typeface="微软雅黑" panose="020B0503020204020204" pitchFamily="34" charset="-122"/>
                  <a:sym typeface="Arial" pitchFamily="34" charset="0"/>
                </a:rPr>
                <a:t>2</a:t>
              </a:r>
              <a:r>
                <a:rPr lang="en-US" altLang="zh-CN" sz="4400" b="1" dirty="0">
                  <a:solidFill>
                    <a:srgbClr val="00B0F0"/>
                  </a:solidFill>
                  <a:latin typeface="Arial Black" charset="0"/>
                  <a:ea typeface="微软雅黑" panose="020B0503020204020204" pitchFamily="34" charset="-122"/>
                  <a:sym typeface="Arial" pitchFamily="34" charset="0"/>
                </a:rPr>
                <a:t>.3</a:t>
              </a:r>
              <a:r>
                <a:rPr lang="en-US" altLang="en-US" sz="4400" b="1" dirty="0">
                  <a:solidFill>
                    <a:srgbClr val="00B0F0"/>
                  </a:solidFill>
                  <a:latin typeface="Arial Black" charset="0"/>
                  <a:ea typeface="微软雅黑" panose="020B0503020204020204" pitchFamily="34" charset="-122"/>
                  <a:sym typeface="Arial" pitchFamily="34" charset="0"/>
                </a:rPr>
                <a:t>《声的利用》</a:t>
              </a:r>
              <a:r>
                <a:rPr lang="zh-CN" altLang="en-US" sz="4400" b="1" dirty="0">
                  <a:solidFill>
                    <a:srgbClr val="00B0F0"/>
                  </a:solidFill>
                  <a:latin typeface="Arial Black" charset="0"/>
                  <a:ea typeface="微软雅黑" panose="020B0503020204020204" pitchFamily="34" charset="-122"/>
                  <a:sym typeface="Arial" pitchFamily="34" charset="0"/>
                </a:rPr>
                <a:t>说课</a:t>
              </a:r>
            </a:p>
          </p:txBody>
        </p:sp>
      </p:grpSp>
      <p:sp>
        <p:nvSpPr>
          <p:cNvPr id="5128" name="灯片编号占位符 2"/>
          <p:cNvSpPr>
            <a:spLocks noGrp="1"/>
          </p:cNvSpPr>
          <p:nvPr>
            <p:ph type="sldNum" idx="12"/>
          </p:nvPr>
        </p:nvSpPr>
        <p:spPr>
          <a:xfrm>
            <a:off x="6457950" y="4767262"/>
            <a:ext cx="2057400" cy="274638"/>
          </a:xfrm>
          <a:prstGeom prst="rect">
            <a:avLst/>
          </a:prstGeom>
          <a:noFill/>
          <a:ln>
            <a:noFill/>
            <a:miter lim="800000"/>
          </a:ln>
        </p:spPr>
        <p:txBody>
          <a:bodyPr lIns="91440" tIns="45720" rIns="91440" bIns="4572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58A64743-922E-4541-A901-D99924D55E7A}" type="slidenum">
              <a:rPr lang="zh-CN" altLang="en-US" sz="900">
                <a:solidFill>
                  <a:srgbClr val="898989"/>
                </a:solidFill>
                <a:latin typeface="Calibri" pitchFamily="34" charset="0"/>
                <a:ea typeface="宋体" pitchFamily="2" charset="-122"/>
              </a:rPr>
              <a:t>1</a:t>
            </a:fld>
            <a:endParaRPr lang="zh-CN" altLang="en-US" sz="900">
              <a:solidFill>
                <a:srgbClr val="898989"/>
              </a:solidFill>
              <a:latin typeface="Calibri" pitchFamily="34" charset="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advTm="16521">
        <p:fade/>
      </p:transition>
    </mc:Choice>
    <mc:Fallback xmlns:p15="http://schemas.microsoft.com/office/powerpoint/2012/main" xmlns="">
      <p:transition advTm="16521">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标题 8"/>
          <p:cNvSpPr>
            <a:spLocks noGrp="1"/>
          </p:cNvSpPr>
          <p:nvPr>
            <p:ph type="title"/>
          </p:nvPr>
        </p:nvSpPr>
        <p:spPr>
          <a:xfrm>
            <a:off x="885984" y="727618"/>
            <a:ext cx="1795304" cy="495139"/>
          </a:xfrm>
          <a:prstGeom prst="rect">
            <a:avLst/>
          </a:prstGeom>
          <a:noFill/>
          <a:ln>
            <a:noFill/>
            <a:miter lim="800000"/>
          </a:ln>
          <a:effectLst>
            <a:outerShdw blurRad="50800" dist="38100" dir="2700000" algn="tl" rotWithShape="0">
              <a:prstClr val="black">
                <a:alpha val="40000"/>
              </a:prstClr>
            </a:outerShdw>
          </a:effectLst>
          <a:scene3d>
            <a:camera prst="orthographicFront"/>
            <a:lightRig rig="balanced" dir="t"/>
          </a:scene3d>
          <a:sp3d prstMaterial="plastic"/>
        </p:spPr>
        <p:txBody>
          <a:bodyPr vert="horz" wrap="square" lIns="51437" tIns="25719" rIns="51437" bIns="25719" rtlCol="0" anchor="ctr">
            <a:spAutoFit/>
          </a:bodyPr>
          <a:lstStyle/>
          <a:p>
            <a:pPr marL="0" marR="0" lvl="0" indent="0" algn="l" defTabSz="685800" rtl="0" eaLnBrk="1" fontAlgn="auto" latinLnBrk="0" hangingPunct="1">
              <a:lnSpc>
                <a:spcPct val="90000"/>
              </a:lnSpc>
              <a:spcBef>
                <a:spcPct val="0"/>
              </a:spcBef>
              <a:spcAft>
                <a:spcPct val="0"/>
              </a:spcAft>
              <a:buClrTx/>
              <a:buSzTx/>
              <a:buFontTx/>
              <a:buNone/>
              <a:defRPr/>
            </a:pPr>
            <a:r>
              <a:rPr kumimoji="0" lang="zh-CN" altLang="en-US" sz="3200" b="1" i="0" u="none" strike="noStrike" kern="1200" cap="none" spc="0" normalizeH="0" baseline="0" noProof="1">
                <a:ln w="12700" cmpd="sng">
                  <a:solidFill>
                    <a:schemeClr val="accent4"/>
                  </a:solidFill>
                  <a:prstDash val="solid"/>
                </a:ln>
                <a:solidFill>
                  <a:srgbClr val="00B0F0"/>
                </a:solidFill>
                <a:effectLst/>
                <a:uLnTx/>
                <a:uFillTx/>
                <a:latin typeface="微软雅黑" pitchFamily="34" charset="-122"/>
                <a:ea typeface="+mj-ea"/>
                <a:cs typeface="+mn-cs"/>
              </a:rPr>
              <a:t>说课内容：</a:t>
            </a:r>
          </a:p>
        </p:txBody>
      </p:sp>
      <p:sp>
        <p:nvSpPr>
          <p:cNvPr id="7170" name="矩形 94"/>
          <p:cNvSpPr/>
          <p:nvPr/>
        </p:nvSpPr>
        <p:spPr>
          <a:xfrm>
            <a:off x="0" y="2470150"/>
            <a:ext cx="9145588" cy="650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grpSp>
        <p:nvGrpSpPr>
          <p:cNvPr id="7171" name="组合 2"/>
          <p:cNvGrpSpPr/>
          <p:nvPr/>
        </p:nvGrpSpPr>
        <p:grpSpPr>
          <a:xfrm>
            <a:off x="739315" y="1881051"/>
            <a:ext cx="1472610" cy="1387376"/>
            <a:chOff x="444066" y="1882639"/>
            <a:chExt cx="1472491" cy="1387378"/>
          </a:xfrm>
        </p:grpSpPr>
        <p:grpSp>
          <p:nvGrpSpPr>
            <p:cNvPr id="7172" name="组合 96"/>
            <p:cNvGrpSpPr/>
            <p:nvPr/>
          </p:nvGrpSpPr>
          <p:grpSpPr>
            <a:xfrm>
              <a:off x="444066" y="1882639"/>
              <a:ext cx="1472491" cy="1387378"/>
              <a:chOff x="3762041" y="2378792"/>
              <a:chExt cx="2649080" cy="2752837"/>
            </a:xfrm>
          </p:grpSpPr>
          <p:grpSp>
            <p:nvGrpSpPr>
              <p:cNvPr id="7173" name="组合 98"/>
              <p:cNvGrpSpPr/>
              <p:nvPr/>
            </p:nvGrpSpPr>
            <p:grpSpPr>
              <a:xfrm>
                <a:off x="3762041" y="2378792"/>
                <a:ext cx="2649080" cy="2752837"/>
                <a:chOff x="1463339" y="1072758"/>
                <a:chExt cx="1546058" cy="1546058"/>
              </a:xfrm>
            </p:grpSpPr>
          </p:grpSp>
          <p:sp>
            <p:nvSpPr>
              <p:cNvPr id="7174" name="椭圆 99"/>
              <p:cNvSpPr/>
              <p:nvPr/>
            </p:nvSpPr>
            <p:spPr>
              <a:xfrm>
                <a:off x="4565338" y="2763352"/>
                <a:ext cx="1562480" cy="1745093"/>
              </a:xfrm>
              <a:prstGeom prst="ellipse">
                <a:avLst/>
              </a:prstGeom>
              <a:solidFill>
                <a:schemeClr val="accent2">
                  <a:lumMod val="50000"/>
                  <a:alpha val="79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600">
                  <a:solidFill>
                    <a:srgbClr val="FFFFFF"/>
                  </a:solidFill>
                </a:endParaRPr>
              </a:p>
            </p:txBody>
          </p:sp>
        </p:grpSp>
        <p:sp>
          <p:nvSpPr>
            <p:cNvPr id="7175" name="TextBox 97"/>
            <p:cNvSpPr/>
            <p:nvPr/>
          </p:nvSpPr>
          <p:spPr>
            <a:xfrm>
              <a:off x="890588" y="2121191"/>
              <a:ext cx="868494" cy="740054"/>
            </a:xfrm>
            <a:prstGeom prst="rect">
              <a:avLst/>
            </a:prstGeom>
            <a:noFill/>
            <a:ln>
              <a:noFill/>
              <a:miter lim="800000"/>
            </a:ln>
          </p:spPr>
          <p:txBody>
            <a:bodyPr lIns="184256" tIns="92128" rIns="184256" bIns="92128"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en-US" altLang="en-US" b="1" dirty="0" err="1">
                  <a:solidFill>
                    <a:schemeClr val="bg1"/>
                  </a:solidFill>
                  <a:latin typeface="微软雅黑" pitchFamily="34" charset="-122"/>
                  <a:ea typeface="微软雅黑" panose="020B0503020204020204" pitchFamily="34" charset="-122"/>
                </a:rPr>
                <a:t>教材</a:t>
              </a:r>
              <a:endParaRPr lang="en-US" altLang="zh-CN" b="1" dirty="0">
                <a:solidFill>
                  <a:schemeClr val="bg1"/>
                </a:solidFill>
                <a:latin typeface="微软雅黑" pitchFamily="34" charset="-122"/>
                <a:ea typeface="微软雅黑" panose="020B0503020204020204" pitchFamily="34" charset="-122"/>
              </a:endParaRPr>
            </a:p>
            <a:p>
              <a:pPr lvl="0"/>
              <a:r>
                <a:rPr lang="en-US" altLang="en-US" b="1" dirty="0" err="1">
                  <a:solidFill>
                    <a:schemeClr val="bg1"/>
                  </a:solidFill>
                  <a:latin typeface="微软雅黑" pitchFamily="34" charset="-122"/>
                  <a:ea typeface="微软雅黑" panose="020B0503020204020204" pitchFamily="34" charset="-122"/>
                </a:rPr>
                <a:t>分析</a:t>
              </a:r>
              <a:endParaRPr lang="en-US" altLang="en-US" b="1" dirty="0">
                <a:solidFill>
                  <a:schemeClr val="bg1"/>
                </a:solidFill>
                <a:latin typeface="微软雅黑" pitchFamily="34" charset="-122"/>
                <a:ea typeface="微软雅黑" panose="020B0503020204020204" pitchFamily="34" charset="-122"/>
              </a:endParaRPr>
            </a:p>
          </p:txBody>
        </p:sp>
      </p:grpSp>
      <p:grpSp>
        <p:nvGrpSpPr>
          <p:cNvPr id="7176" name="组合 3"/>
          <p:cNvGrpSpPr/>
          <p:nvPr/>
        </p:nvGrpSpPr>
        <p:grpSpPr>
          <a:xfrm>
            <a:off x="2720176" y="1923678"/>
            <a:ext cx="1393306" cy="1110305"/>
            <a:chOff x="1930400" y="2103438"/>
            <a:chExt cx="993259" cy="771525"/>
          </a:xfrm>
        </p:grpSpPr>
        <p:grpSp>
          <p:nvGrpSpPr>
            <p:cNvPr id="7177" name="组合 103"/>
            <p:cNvGrpSpPr/>
            <p:nvPr/>
          </p:nvGrpSpPr>
          <p:grpSpPr>
            <a:xfrm>
              <a:off x="1930400" y="2103438"/>
              <a:ext cx="748453" cy="771525"/>
              <a:chOff x="4345444" y="2542859"/>
              <a:chExt cx="1810550" cy="1811205"/>
            </a:xfrm>
          </p:grpSpPr>
          <p:grpSp>
            <p:nvGrpSpPr>
              <p:cNvPr id="7178" name="组合 105"/>
              <p:cNvGrpSpPr/>
              <p:nvPr/>
            </p:nvGrpSpPr>
            <p:grpSpPr>
              <a:xfrm>
                <a:off x="3532432" y="2348746"/>
                <a:ext cx="2994932" cy="2955126"/>
                <a:chOff x="1463339" y="1072758"/>
                <a:chExt cx="1546058" cy="1546058"/>
              </a:xfrm>
            </p:grpSpPr>
          </p:grpSp>
          <p:sp>
            <p:nvSpPr>
              <p:cNvPr id="7179" name="椭圆 106"/>
              <p:cNvSpPr/>
              <p:nvPr/>
            </p:nvSpPr>
            <p:spPr>
              <a:xfrm>
                <a:off x="4562976" y="2762737"/>
                <a:ext cx="1371581" cy="1371447"/>
              </a:xfrm>
              <a:prstGeom prst="ellipse">
                <a:avLst/>
              </a:prstGeom>
              <a:solidFill>
                <a:schemeClr val="accent2">
                  <a:lumMod val="50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600">
                  <a:solidFill>
                    <a:srgbClr val="FFFFFF"/>
                  </a:solidFill>
                </a:endParaRPr>
              </a:p>
            </p:txBody>
          </p:sp>
        </p:grpSp>
        <p:sp>
          <p:nvSpPr>
            <p:cNvPr id="7180" name="TextBox 104"/>
            <p:cNvSpPr/>
            <p:nvPr/>
          </p:nvSpPr>
          <p:spPr>
            <a:xfrm>
              <a:off x="2042204" y="2227273"/>
              <a:ext cx="881455" cy="514246"/>
            </a:xfrm>
            <a:prstGeom prst="rect">
              <a:avLst/>
            </a:prstGeom>
            <a:noFill/>
            <a:ln>
              <a:noFill/>
              <a:miter lim="800000"/>
            </a:ln>
          </p:spPr>
          <p:txBody>
            <a:bodyPr lIns="184256" tIns="92128" rIns="184256" bIns="92128"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en-US" altLang="en-US" b="1" dirty="0" err="1">
                  <a:solidFill>
                    <a:schemeClr val="bg1"/>
                  </a:solidFill>
                  <a:latin typeface="微软雅黑" pitchFamily="34" charset="-122"/>
                  <a:ea typeface="微软雅黑" panose="020B0503020204020204" pitchFamily="34" charset="-122"/>
                </a:rPr>
                <a:t>学情</a:t>
              </a:r>
              <a:endParaRPr lang="en-US" altLang="zh-CN" b="1" dirty="0">
                <a:solidFill>
                  <a:schemeClr val="bg1"/>
                </a:solidFill>
                <a:latin typeface="微软雅黑" pitchFamily="34" charset="-122"/>
                <a:ea typeface="微软雅黑" panose="020B0503020204020204" pitchFamily="34" charset="-122"/>
              </a:endParaRPr>
            </a:p>
            <a:p>
              <a:pPr lvl="0"/>
              <a:r>
                <a:rPr lang="en-US" altLang="en-US" b="1" dirty="0" err="1">
                  <a:solidFill>
                    <a:schemeClr val="bg1"/>
                  </a:solidFill>
                  <a:latin typeface="微软雅黑" pitchFamily="34" charset="-122"/>
                  <a:ea typeface="微软雅黑" panose="020B0503020204020204" pitchFamily="34" charset="-122"/>
                </a:rPr>
                <a:t>分析</a:t>
              </a:r>
              <a:endParaRPr lang="en-US" altLang="en-US" b="1" dirty="0">
                <a:solidFill>
                  <a:schemeClr val="bg1"/>
                </a:solidFill>
                <a:latin typeface="微软雅黑" pitchFamily="34" charset="-122"/>
                <a:ea typeface="微软雅黑" panose="020B0503020204020204" pitchFamily="34" charset="-122"/>
              </a:endParaRPr>
            </a:p>
          </p:txBody>
        </p:sp>
      </p:grpSp>
      <p:grpSp>
        <p:nvGrpSpPr>
          <p:cNvPr id="7181" name="组合 4"/>
          <p:cNvGrpSpPr/>
          <p:nvPr/>
        </p:nvGrpSpPr>
        <p:grpSpPr>
          <a:xfrm>
            <a:off x="3784586" y="1779663"/>
            <a:ext cx="1609986" cy="1722297"/>
            <a:chOff x="2645093" y="1969951"/>
            <a:chExt cx="1359929" cy="1525700"/>
          </a:xfrm>
        </p:grpSpPr>
        <p:grpSp>
          <p:nvGrpSpPr>
            <p:cNvPr id="7182" name="组合 110"/>
            <p:cNvGrpSpPr/>
            <p:nvPr/>
          </p:nvGrpSpPr>
          <p:grpSpPr>
            <a:xfrm>
              <a:off x="2645093" y="1969951"/>
              <a:ext cx="1359929" cy="1359929"/>
              <a:chOff x="3668767" y="2373185"/>
              <a:chExt cx="2789576" cy="2790585"/>
            </a:xfrm>
          </p:grpSpPr>
          <p:grpSp>
            <p:nvGrpSpPr>
              <p:cNvPr id="7183" name="组合 112"/>
              <p:cNvGrpSpPr/>
              <p:nvPr/>
            </p:nvGrpSpPr>
            <p:grpSpPr>
              <a:xfrm>
                <a:off x="3668767" y="2373185"/>
                <a:ext cx="2789576" cy="2790585"/>
                <a:chOff x="1463339" y="1072758"/>
                <a:chExt cx="1546058" cy="1546058"/>
              </a:xfrm>
            </p:grpSpPr>
          </p:grpSp>
          <p:sp>
            <p:nvSpPr>
              <p:cNvPr id="7184" name="椭圆 113"/>
              <p:cNvSpPr/>
              <p:nvPr/>
            </p:nvSpPr>
            <p:spPr>
              <a:xfrm>
                <a:off x="4566878" y="2764373"/>
                <a:ext cx="1464352" cy="1628818"/>
              </a:xfrm>
              <a:prstGeom prst="ellipse">
                <a:avLst/>
              </a:prstGeom>
              <a:solidFill>
                <a:schemeClr val="accent2">
                  <a:lumMod val="75000"/>
                  <a:alpha val="89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600">
                  <a:solidFill>
                    <a:srgbClr val="FFFFFF"/>
                  </a:solidFill>
                </a:endParaRPr>
              </a:p>
            </p:txBody>
          </p:sp>
        </p:grpSp>
        <p:sp>
          <p:nvSpPr>
            <p:cNvPr id="7185" name="TextBox 111"/>
            <p:cNvSpPr/>
            <p:nvPr/>
          </p:nvSpPr>
          <p:spPr>
            <a:xfrm>
              <a:off x="3076754" y="2201600"/>
              <a:ext cx="804630" cy="1294051"/>
            </a:xfrm>
            <a:prstGeom prst="rect">
              <a:avLst/>
            </a:prstGeom>
            <a:noFill/>
            <a:ln>
              <a:noFill/>
              <a:miter lim="800000"/>
            </a:ln>
          </p:spPr>
          <p:txBody>
            <a:bodyPr lIns="184256" tIns="92128" rIns="184256" bIns="92128"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en-US" altLang="en-US" b="1" dirty="0" err="1">
                  <a:solidFill>
                    <a:schemeClr val="bg1"/>
                  </a:solidFill>
                  <a:latin typeface="微软雅黑" pitchFamily="34" charset="-122"/>
                  <a:ea typeface="微软雅黑" panose="020B0503020204020204" pitchFamily="34" charset="-122"/>
                </a:rPr>
                <a:t>教学目标</a:t>
              </a:r>
              <a:endParaRPr lang="en-US" altLang="en-US" b="1" dirty="0">
                <a:solidFill>
                  <a:schemeClr val="bg1"/>
                </a:solidFill>
                <a:latin typeface="微软雅黑" pitchFamily="34" charset="-122"/>
                <a:ea typeface="微软雅黑" panose="020B0503020204020204" pitchFamily="34" charset="-122"/>
              </a:endParaRPr>
            </a:p>
          </p:txBody>
        </p:sp>
      </p:grpSp>
      <p:grpSp>
        <p:nvGrpSpPr>
          <p:cNvPr id="7186" name="组合 7"/>
          <p:cNvGrpSpPr/>
          <p:nvPr/>
        </p:nvGrpSpPr>
        <p:grpSpPr>
          <a:xfrm>
            <a:off x="5255506" y="1880951"/>
            <a:ext cx="1383022" cy="1381598"/>
            <a:chOff x="5589452" y="1958906"/>
            <a:chExt cx="1383057" cy="1380454"/>
          </a:xfrm>
        </p:grpSpPr>
        <p:grpSp>
          <p:nvGrpSpPr>
            <p:cNvPr id="7187" name="组合 131"/>
            <p:cNvGrpSpPr/>
            <p:nvPr/>
          </p:nvGrpSpPr>
          <p:grpSpPr>
            <a:xfrm>
              <a:off x="5589452" y="1958906"/>
              <a:ext cx="1383057" cy="1380454"/>
              <a:chOff x="3689956" y="2377642"/>
              <a:chExt cx="2757660" cy="2760575"/>
            </a:xfrm>
          </p:grpSpPr>
          <p:grpSp>
            <p:nvGrpSpPr>
              <p:cNvPr id="7188" name="组合 133"/>
              <p:cNvGrpSpPr/>
              <p:nvPr/>
            </p:nvGrpSpPr>
            <p:grpSpPr>
              <a:xfrm>
                <a:off x="3689956" y="2377642"/>
                <a:ext cx="2757660" cy="2760575"/>
                <a:chOff x="1463339" y="1072758"/>
                <a:chExt cx="1546058" cy="1546058"/>
              </a:xfrm>
            </p:grpSpPr>
          </p:grpSp>
          <p:sp>
            <p:nvSpPr>
              <p:cNvPr id="7189" name="椭圆 134"/>
              <p:cNvSpPr/>
              <p:nvPr/>
            </p:nvSpPr>
            <p:spPr>
              <a:xfrm>
                <a:off x="4567018" y="2764898"/>
                <a:ext cx="1463493" cy="1503441"/>
              </a:xfrm>
              <a:prstGeom prst="ellipse">
                <a:avLst/>
              </a:prstGeom>
              <a:solidFill>
                <a:srgbClr val="F96307">
                  <a:alpha val="7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600">
                  <a:solidFill>
                    <a:srgbClr val="FFFFFF"/>
                  </a:solidFill>
                </a:endParaRPr>
              </a:p>
            </p:txBody>
          </p:sp>
        </p:grpSp>
        <p:sp>
          <p:nvSpPr>
            <p:cNvPr id="7190" name="TextBox 132"/>
            <p:cNvSpPr/>
            <p:nvPr/>
          </p:nvSpPr>
          <p:spPr>
            <a:xfrm>
              <a:off x="5918200" y="2154238"/>
              <a:ext cx="919185" cy="800946"/>
            </a:xfrm>
            <a:prstGeom prst="rect">
              <a:avLst/>
            </a:prstGeom>
            <a:noFill/>
            <a:ln>
              <a:noFill/>
              <a:miter lim="800000"/>
            </a:ln>
          </p:spPr>
          <p:txBody>
            <a:bodyPr lIns="184256" tIns="92128" rIns="184256" bIns="92128"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en-US" altLang="en-US" sz="2000" b="1" dirty="0" err="1">
                  <a:solidFill>
                    <a:schemeClr val="bg1"/>
                  </a:solidFill>
                  <a:latin typeface="微软雅黑" pitchFamily="34" charset="-122"/>
                  <a:ea typeface="微软雅黑" panose="020B0503020204020204" pitchFamily="34" charset="-122"/>
                </a:rPr>
                <a:t>教学</a:t>
              </a:r>
              <a:endParaRPr lang="en-US" altLang="zh-CN" sz="2000" b="1" dirty="0">
                <a:solidFill>
                  <a:schemeClr val="bg1"/>
                </a:solidFill>
                <a:latin typeface="微软雅黑" pitchFamily="34" charset="-122"/>
                <a:ea typeface="微软雅黑" panose="020B0503020204020204" pitchFamily="34" charset="-122"/>
              </a:endParaRPr>
            </a:p>
            <a:p>
              <a:pPr lvl="0"/>
              <a:r>
                <a:rPr lang="en-US" altLang="en-US" sz="2000" b="1" dirty="0" err="1">
                  <a:solidFill>
                    <a:schemeClr val="bg1"/>
                  </a:solidFill>
                  <a:latin typeface="微软雅黑" pitchFamily="34" charset="-122"/>
                  <a:ea typeface="微软雅黑" panose="020B0503020204020204" pitchFamily="34" charset="-122"/>
                </a:rPr>
                <a:t>设计</a:t>
              </a:r>
              <a:endParaRPr lang="en-US" altLang="en-US" sz="2000" b="1" dirty="0">
                <a:solidFill>
                  <a:schemeClr val="bg1"/>
                </a:solidFill>
                <a:latin typeface="微软雅黑" pitchFamily="34" charset="-122"/>
                <a:ea typeface="微软雅黑" panose="020B0503020204020204" pitchFamily="34" charset="-122"/>
              </a:endParaRPr>
            </a:p>
          </p:txBody>
        </p:sp>
      </p:grpSp>
      <p:grpSp>
        <p:nvGrpSpPr>
          <p:cNvPr id="7191" name="组合 9"/>
          <p:cNvGrpSpPr/>
          <p:nvPr/>
        </p:nvGrpSpPr>
        <p:grpSpPr>
          <a:xfrm>
            <a:off x="7043738" y="1854200"/>
            <a:ext cx="1231900" cy="1231900"/>
            <a:chOff x="7042944" y="1854200"/>
            <a:chExt cx="1233487" cy="1231900"/>
          </a:xfrm>
        </p:grpSpPr>
        <p:grpSp>
          <p:nvGrpSpPr>
            <p:cNvPr id="7192" name="组合 138"/>
            <p:cNvGrpSpPr/>
            <p:nvPr/>
          </p:nvGrpSpPr>
          <p:grpSpPr>
            <a:xfrm>
              <a:off x="7042944" y="1854200"/>
              <a:ext cx="1233487" cy="1231900"/>
              <a:chOff x="4345444" y="2542859"/>
              <a:chExt cx="1810550" cy="1811205"/>
            </a:xfrm>
          </p:grpSpPr>
          <p:grpSp>
            <p:nvGrpSpPr>
              <p:cNvPr id="7193" name="组合 140"/>
              <p:cNvGrpSpPr/>
              <p:nvPr/>
            </p:nvGrpSpPr>
            <p:grpSpPr>
              <a:xfrm>
                <a:off x="3883707" y="2421289"/>
                <a:ext cx="2465820" cy="2466712"/>
                <a:chOff x="1463339" y="1072758"/>
                <a:chExt cx="1546058" cy="1546058"/>
              </a:xfrm>
            </p:grpSpPr>
          </p:grpSp>
          <p:sp>
            <p:nvSpPr>
              <p:cNvPr id="7194" name="椭圆 141"/>
              <p:cNvSpPr/>
              <p:nvPr/>
            </p:nvSpPr>
            <p:spPr>
              <a:xfrm>
                <a:off x="4539097" y="2771594"/>
                <a:ext cx="1374246" cy="1372408"/>
              </a:xfrm>
              <a:prstGeom prst="ellipse">
                <a:avLst/>
              </a:prstGeom>
              <a:solidFill>
                <a:srgbClr val="EC6114">
                  <a:alpha val="46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600">
                  <a:solidFill>
                    <a:srgbClr val="FFFFFF"/>
                  </a:solidFill>
                </a:endParaRPr>
              </a:p>
            </p:txBody>
          </p:sp>
        </p:grpSp>
        <p:sp>
          <p:nvSpPr>
            <p:cNvPr id="7195" name="TextBox 139"/>
            <p:cNvSpPr/>
            <p:nvPr/>
          </p:nvSpPr>
          <p:spPr>
            <a:xfrm>
              <a:off x="7215343" y="2101889"/>
              <a:ext cx="966786" cy="801609"/>
            </a:xfrm>
            <a:prstGeom prst="rect">
              <a:avLst/>
            </a:prstGeom>
            <a:noFill/>
            <a:ln>
              <a:noFill/>
              <a:miter lim="800000"/>
            </a:ln>
          </p:spPr>
          <p:txBody>
            <a:bodyPr lIns="184256" tIns="92128" rIns="184256" bIns="92128"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2000" b="1" dirty="0">
                  <a:solidFill>
                    <a:schemeClr val="bg1"/>
                  </a:solidFill>
                  <a:latin typeface="微软雅黑" pitchFamily="34" charset="-122"/>
                  <a:ea typeface="微软雅黑" panose="020B0503020204020204" pitchFamily="34" charset="-122"/>
                </a:rPr>
                <a:t>反思评价</a:t>
              </a:r>
            </a:p>
          </p:txBody>
        </p:sp>
      </p:grpSp>
    </p:spTree>
  </p:cSld>
  <p:clrMapOvr>
    <a:masterClrMapping/>
  </p:clrMapOvr>
  <p:transition advTm="5804">
    <p:pull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2" presetClass="entr" presetSubtype="8" fill="hold" grpId="0" nodeType="afterEffect">
                                  <p:stCondLst>
                                    <p:cond delay="0"/>
                                  </p:stCondLst>
                                  <p:childTnLst>
                                    <p:set>
                                      <p:cBhvr additive="base">
                                        <p:cTn id="7" dur="1" fill="hold">
                                          <p:stCondLst>
                                            <p:cond delay="0"/>
                                          </p:stCondLst>
                                        </p:cTn>
                                        <p:tgtEl>
                                          <p:spTgt spid="7170"/>
                                        </p:tgtEl>
                                        <p:attrNameLst>
                                          <p:attrName>style.visibility</p:attrName>
                                        </p:attrNameLst>
                                      </p:cBhvr>
                                      <p:to>
                                        <p:strVal val="visible"/>
                                      </p:to>
                                    </p:set>
                                    <p:animEffect transition="in" filter="wipe(left)">
                                      <p:cBhvr additive="base">
                                        <p:cTn id="8" dur="1000" fill="hold"/>
                                        <p:tgtEl>
                                          <p:spTgt spid="7170"/>
                                        </p:tgtEl>
                                      </p:cBhvr>
                                    </p:animEffect>
                                  </p:childTnLst>
                                </p:cTn>
                              </p:par>
                            </p:childTnLst>
                          </p:cTn>
                        </p:par>
                        <p:par>
                          <p:cTn id="9" fill="hold" nodeType="withGroup">
                            <p:stCondLst>
                              <p:cond delay="1000"/>
                            </p:stCondLst>
                            <p:childTnLst>
                              <p:par>
                                <p:cTn id="10" presetID="2" presetClass="entr" presetSubtype="8" fill="hold" nodeType="afterEffect">
                                  <p:childTnLst>
                                    <p:set>
                                      <p:cBhvr additive="base">
                                        <p:cTn id="11" dur="1" fill="hold">
                                          <p:stCondLst>
                                            <p:cond delay="0"/>
                                          </p:stCondLst>
                                        </p:cTn>
                                        <p:tgtEl>
                                          <p:spTgt spid="7171"/>
                                        </p:tgtEl>
                                        <p:attrNameLst>
                                          <p:attrName>style.visibility</p:attrName>
                                        </p:attrNameLst>
                                      </p:cBhvr>
                                      <p:to>
                                        <p:strVal val="visible"/>
                                      </p:to>
                                    </p:set>
                                    <p:anim calcmode="lin" valueType="num">
                                      <p:cBhvr additive="base">
                                        <p:cTn id="12" dur="500" fill="hold"/>
                                        <p:tgtEl>
                                          <p:spTgt spid="7171"/>
                                        </p:tgtEl>
                                        <p:attrNameLst>
                                          <p:attrName>ppt_x</p:attrName>
                                        </p:attrNameLst>
                                      </p:cBhvr>
                                      <p:tavLst>
                                        <p:tav tm="0">
                                          <p:val>
                                            <p:strVal val="0-#ppt_w/2"/>
                                          </p:val>
                                        </p:tav>
                                        <p:tav tm="100000">
                                          <p:val>
                                            <p:strVal val="#ppt_x"/>
                                          </p:val>
                                        </p:tav>
                                      </p:tavLst>
                                    </p:anim>
                                    <p:anim calcmode="lin" valueType="num">
                                      <p:cBhvr additive="base">
                                        <p:cTn id="13" dur="500" fill="hold"/>
                                        <p:tgtEl>
                                          <p:spTgt spid="7171"/>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childTnLst>
                                    <p:set>
                                      <p:cBhvr additive="base">
                                        <p:cTn id="15" dur="1" fill="hold">
                                          <p:stCondLst>
                                            <p:cond delay="0"/>
                                          </p:stCondLst>
                                        </p:cTn>
                                        <p:tgtEl>
                                          <p:spTgt spid="7176"/>
                                        </p:tgtEl>
                                        <p:attrNameLst>
                                          <p:attrName>style.visibility</p:attrName>
                                        </p:attrNameLst>
                                      </p:cBhvr>
                                      <p:to>
                                        <p:strVal val="visible"/>
                                      </p:to>
                                    </p:set>
                                    <p:anim calcmode="lin" valueType="num">
                                      <p:cBhvr additive="base">
                                        <p:cTn id="16" dur="500" fill="hold"/>
                                        <p:tgtEl>
                                          <p:spTgt spid="7176"/>
                                        </p:tgtEl>
                                        <p:attrNameLst>
                                          <p:attrName>ppt_x</p:attrName>
                                        </p:attrNameLst>
                                      </p:cBhvr>
                                      <p:tavLst>
                                        <p:tav tm="0">
                                          <p:val>
                                            <p:strVal val="0-#ppt_w/2"/>
                                          </p:val>
                                        </p:tav>
                                        <p:tav tm="100000">
                                          <p:val>
                                            <p:strVal val="#ppt_x"/>
                                          </p:val>
                                        </p:tav>
                                      </p:tavLst>
                                    </p:anim>
                                    <p:anim calcmode="lin" valueType="num">
                                      <p:cBhvr additive="base">
                                        <p:cTn id="17" dur="500" fill="hold"/>
                                        <p:tgtEl>
                                          <p:spTgt spid="7176"/>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childTnLst>
                                    <p:set>
                                      <p:cBhvr additive="base">
                                        <p:cTn id="19" dur="1" fill="hold">
                                          <p:stCondLst>
                                            <p:cond delay="0"/>
                                          </p:stCondLst>
                                        </p:cTn>
                                        <p:tgtEl>
                                          <p:spTgt spid="7181"/>
                                        </p:tgtEl>
                                        <p:attrNameLst>
                                          <p:attrName>style.visibility</p:attrName>
                                        </p:attrNameLst>
                                      </p:cBhvr>
                                      <p:to>
                                        <p:strVal val="visible"/>
                                      </p:to>
                                    </p:set>
                                    <p:anim calcmode="lin" valueType="num">
                                      <p:cBhvr additive="base">
                                        <p:cTn id="20" dur="500" fill="hold"/>
                                        <p:tgtEl>
                                          <p:spTgt spid="7181"/>
                                        </p:tgtEl>
                                        <p:attrNameLst>
                                          <p:attrName>ppt_x</p:attrName>
                                        </p:attrNameLst>
                                      </p:cBhvr>
                                      <p:tavLst>
                                        <p:tav tm="0">
                                          <p:val>
                                            <p:strVal val="0-#ppt_w/2"/>
                                          </p:val>
                                        </p:tav>
                                        <p:tav tm="100000">
                                          <p:val>
                                            <p:strVal val="#ppt_x"/>
                                          </p:val>
                                        </p:tav>
                                      </p:tavLst>
                                    </p:anim>
                                    <p:anim calcmode="lin" valueType="num">
                                      <p:cBhvr additive="base">
                                        <p:cTn id="21" dur="500" fill="hold"/>
                                        <p:tgtEl>
                                          <p:spTgt spid="7181"/>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childTnLst>
                                    <p:set>
                                      <p:cBhvr additive="base">
                                        <p:cTn id="23" dur="1" fill="hold">
                                          <p:stCondLst>
                                            <p:cond delay="0"/>
                                          </p:stCondLst>
                                        </p:cTn>
                                        <p:tgtEl>
                                          <p:spTgt spid="7186"/>
                                        </p:tgtEl>
                                        <p:attrNameLst>
                                          <p:attrName>style.visibility</p:attrName>
                                        </p:attrNameLst>
                                      </p:cBhvr>
                                      <p:to>
                                        <p:strVal val="visible"/>
                                      </p:to>
                                    </p:set>
                                    <p:anim calcmode="lin" valueType="num">
                                      <p:cBhvr additive="base">
                                        <p:cTn id="24" dur="500" fill="hold"/>
                                        <p:tgtEl>
                                          <p:spTgt spid="7186"/>
                                        </p:tgtEl>
                                        <p:attrNameLst>
                                          <p:attrName>ppt_x</p:attrName>
                                        </p:attrNameLst>
                                      </p:cBhvr>
                                      <p:tavLst>
                                        <p:tav tm="0">
                                          <p:val>
                                            <p:strVal val="0-#ppt_w/2"/>
                                          </p:val>
                                        </p:tav>
                                        <p:tav tm="100000">
                                          <p:val>
                                            <p:strVal val="#ppt_x"/>
                                          </p:val>
                                        </p:tav>
                                      </p:tavLst>
                                    </p:anim>
                                    <p:anim calcmode="lin" valueType="num">
                                      <p:cBhvr additive="base">
                                        <p:cTn id="25" dur="500" fill="hold"/>
                                        <p:tgtEl>
                                          <p:spTgt spid="7186"/>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childTnLst>
                                    <p:set>
                                      <p:cBhvr additive="base">
                                        <p:cTn id="27" dur="1" fill="hold">
                                          <p:stCondLst>
                                            <p:cond delay="0"/>
                                          </p:stCondLst>
                                        </p:cTn>
                                        <p:tgtEl>
                                          <p:spTgt spid="7191"/>
                                        </p:tgtEl>
                                        <p:attrNameLst>
                                          <p:attrName>style.visibility</p:attrName>
                                        </p:attrNameLst>
                                      </p:cBhvr>
                                      <p:to>
                                        <p:strVal val="visible"/>
                                      </p:to>
                                    </p:set>
                                    <p:anim calcmode="lin" valueType="num">
                                      <p:cBhvr additive="base">
                                        <p:cTn id="28" dur="500" fill="hold"/>
                                        <p:tgtEl>
                                          <p:spTgt spid="7191"/>
                                        </p:tgtEl>
                                        <p:attrNameLst>
                                          <p:attrName>ppt_x</p:attrName>
                                        </p:attrNameLst>
                                      </p:cBhvr>
                                      <p:tavLst>
                                        <p:tav tm="0">
                                          <p:val>
                                            <p:strVal val="0-#ppt_w/2"/>
                                          </p:val>
                                        </p:tav>
                                        <p:tav tm="100000">
                                          <p:val>
                                            <p:strVal val="#ppt_x"/>
                                          </p:val>
                                        </p:tav>
                                      </p:tavLst>
                                    </p:anim>
                                    <p:anim calcmode="lin" valueType="num">
                                      <p:cBhvr additive="base">
                                        <p:cTn id="29" dur="500" fill="hold"/>
                                        <p:tgtEl>
                                          <p:spTgt spid="71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7" name="组合 2"/>
          <p:cNvGrpSpPr/>
          <p:nvPr/>
        </p:nvGrpSpPr>
        <p:grpSpPr>
          <a:xfrm>
            <a:off x="1046162" y="1530350"/>
            <a:ext cx="1998662" cy="1758950"/>
            <a:chOff x="1394854" y="2039727"/>
            <a:chExt cx="2666388" cy="2346745"/>
          </a:xfrm>
        </p:grpSpPr>
        <p:sp>
          <p:nvSpPr>
            <p:cNvPr id="9218" name="任意多边形 1"/>
            <p:cNvSpPr/>
            <p:nvPr/>
          </p:nvSpPr>
          <p:spPr>
            <a:xfrm rot="13500000" flipH="1">
              <a:off x="1714651" y="2039727"/>
              <a:ext cx="2346591" cy="2346745"/>
            </a:xfrm>
            <a:custGeom>
              <a:avLst/>
              <a:gdLst/>
              <a:ahLst/>
              <a:cxnLst>
                <a:cxn ang="0">
                  <a:pos x="337744" y="2002059"/>
                </a:cxn>
                <a:cxn ang="0">
                  <a:pos x="341369" y="2005353"/>
                </a:cxn>
                <a:cxn ang="0">
                  <a:pos x="344663" y="2008977"/>
                </a:cxn>
                <a:cxn ang="0">
                  <a:pos x="344993" y="2008647"/>
                </a:cxn>
                <a:cxn ang="0">
                  <a:pos x="421310" y="2078013"/>
                </a:cxn>
                <a:cxn ang="0">
                  <a:pos x="1169836" y="2346745"/>
                </a:cxn>
                <a:cxn ang="0">
                  <a:pos x="2346591" y="1169912"/>
                </a:cxn>
                <a:cxn ang="0">
                  <a:pos x="2254366" y="121970"/>
                </a:cxn>
                <a:cxn ang="0">
                  <a:pos x="2272585" y="80928"/>
                </a:cxn>
                <a:cxn ang="0">
                  <a:pos x="2290549" y="62963"/>
                </a:cxn>
                <a:cxn ang="0">
                  <a:pos x="2278108" y="68486"/>
                </a:cxn>
                <a:cxn ang="0">
                  <a:pos x="2283631" y="56045"/>
                </a:cxn>
                <a:cxn ang="0">
                  <a:pos x="2265667" y="74010"/>
                </a:cxn>
                <a:cxn ang="0">
                  <a:pos x="2224628" y="92230"/>
                </a:cxn>
                <a:cxn ang="0">
                  <a:pos x="1176754" y="0"/>
                </a:cxn>
                <a:cxn ang="0">
                  <a:pos x="0" y="1176832"/>
                </a:cxn>
                <a:cxn ang="0">
                  <a:pos x="268713" y="1925406"/>
                </a:cxn>
                <a:cxn ang="0">
                  <a:pos x="338075" y="2001728"/>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chemeClr val="accent2"/>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19" name="文本框 5"/>
            <p:cNvSpPr/>
            <p:nvPr/>
          </p:nvSpPr>
          <p:spPr>
            <a:xfrm>
              <a:off x="1915552" y="2186816"/>
              <a:ext cx="2030038" cy="205283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chemeClr val="bg1"/>
                  </a:solidFill>
                  <a:latin typeface="Century Gothic" pitchFamily="34" charset="0"/>
                  <a:ea typeface="宋体" pitchFamily="2" charset="-122"/>
                </a:rPr>
                <a:t>01</a:t>
              </a:r>
              <a:endParaRPr lang="zh-CN" altLang="en-US" sz="9400">
                <a:solidFill>
                  <a:schemeClr val="bg1"/>
                </a:solidFill>
                <a:latin typeface="Century Gothic" pitchFamily="34" charset="0"/>
                <a:ea typeface="微软雅黑 Light" pitchFamily="34" charset="-122"/>
              </a:endParaRPr>
            </a:p>
          </p:txBody>
        </p:sp>
        <p:pic>
          <p:nvPicPr>
            <p:cNvPr id="9220" name="图片 6"/>
            <p:cNvPicPr/>
            <p:nvPr/>
          </p:nvPicPr>
          <p:blipFill>
            <a:blip r:embed="rId2"/>
            <a:srcRect l="43447" t="18711" r="10242" b="14206"/>
            <a:stretch>
              <a:fillRect/>
            </a:stretch>
          </p:blipFill>
          <p:spPr>
            <a:xfrm>
              <a:off x="1394854" y="2289337"/>
              <a:ext cx="2036614" cy="2036614"/>
            </a:xfrm>
            <a:prstGeom prst="rect">
              <a:avLst/>
            </a:prstGeom>
            <a:noFill/>
            <a:ln>
              <a:noFill/>
              <a:miter lim="800000"/>
            </a:ln>
          </p:spPr>
        </p:pic>
      </p:grpSp>
      <p:sp>
        <p:nvSpPr>
          <p:cNvPr id="9221" name="椭圆 13"/>
          <p:cNvSpPr/>
          <p:nvPr/>
        </p:nvSpPr>
        <p:spPr>
          <a:xfrm rot="10800000">
            <a:off x="684213" y="3070225"/>
            <a:ext cx="347663" cy="3476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grpSp>
        <p:nvGrpSpPr>
          <p:cNvPr id="9222" name="组合 15"/>
          <p:cNvGrpSpPr/>
          <p:nvPr/>
        </p:nvGrpSpPr>
        <p:grpSpPr>
          <a:xfrm>
            <a:off x="3101975" y="2076450"/>
            <a:ext cx="5083175" cy="600075"/>
            <a:chOff x="277329" y="1418946"/>
            <a:chExt cx="5427948" cy="799863"/>
          </a:xfrm>
        </p:grpSpPr>
        <p:cxnSp>
          <p:nvCxnSpPr>
            <p:cNvPr id="9223" name="直接连接符 16"/>
            <p:cNvCxnSpPr/>
            <p:nvPr/>
          </p:nvCxnSpPr>
          <p:spPr>
            <a:xfrm>
              <a:off x="411248" y="2206113"/>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9224" name="文本框 17"/>
            <p:cNvSpPr/>
            <p:nvPr/>
          </p:nvSpPr>
          <p:spPr>
            <a:xfrm>
              <a:off x="277329" y="1418946"/>
              <a:ext cx="5141865" cy="79986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a:solidFill>
                    <a:srgbClr val="404040"/>
                  </a:solidFill>
                  <a:latin typeface="微软雅黑" pitchFamily="34" charset="-122"/>
                  <a:ea typeface="微软雅黑" panose="020B0503020204020204" pitchFamily="34" charset="-122"/>
                </a:rPr>
                <a:t>教材分析</a:t>
              </a:r>
            </a:p>
          </p:txBody>
        </p:sp>
      </p:grpSp>
      <p:sp>
        <p:nvSpPr>
          <p:cNvPr id="9225" name="椭圆 25"/>
          <p:cNvSpPr/>
          <p:nvPr/>
        </p:nvSpPr>
        <p:spPr>
          <a:xfrm>
            <a:off x="1398588" y="3094038"/>
            <a:ext cx="111125" cy="11271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26" name="椭圆 29"/>
          <p:cNvSpPr/>
          <p:nvPr/>
        </p:nvSpPr>
        <p:spPr>
          <a:xfrm>
            <a:off x="2789238" y="3271838"/>
            <a:ext cx="180975"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27" name="椭圆 31"/>
          <p:cNvSpPr/>
          <p:nvPr/>
        </p:nvSpPr>
        <p:spPr>
          <a:xfrm>
            <a:off x="3049588" y="3059113"/>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28" name="椭圆 35"/>
          <p:cNvSpPr/>
          <p:nvPr/>
        </p:nvSpPr>
        <p:spPr>
          <a:xfrm rot="11047877">
            <a:off x="2332038" y="3613150"/>
            <a:ext cx="290513" cy="29051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29" name="椭圆 40"/>
          <p:cNvSpPr/>
          <p:nvPr/>
        </p:nvSpPr>
        <p:spPr>
          <a:xfrm rot="11047877">
            <a:off x="1746250" y="3317875"/>
            <a:ext cx="128588" cy="127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30" name="椭圆 42"/>
          <p:cNvSpPr/>
          <p:nvPr/>
        </p:nvSpPr>
        <p:spPr>
          <a:xfrm>
            <a:off x="989013" y="1782763"/>
            <a:ext cx="258763" cy="2587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31" name="椭圆 14"/>
          <p:cNvSpPr/>
          <p:nvPr/>
        </p:nvSpPr>
        <p:spPr>
          <a:xfrm rot="10800000">
            <a:off x="1019175" y="2487613"/>
            <a:ext cx="396875" cy="39528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32" name="椭圆 47"/>
          <p:cNvSpPr/>
          <p:nvPr/>
        </p:nvSpPr>
        <p:spPr>
          <a:xfrm>
            <a:off x="8199438" y="2295525"/>
            <a:ext cx="115888"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33" name="椭圆 48"/>
          <p:cNvSpPr/>
          <p:nvPr/>
        </p:nvSpPr>
        <p:spPr>
          <a:xfrm>
            <a:off x="8355013" y="2409825"/>
            <a:ext cx="182563"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34" name="椭圆 49"/>
          <p:cNvSpPr/>
          <p:nvPr/>
        </p:nvSpPr>
        <p:spPr>
          <a:xfrm>
            <a:off x="1549400" y="3914775"/>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9235" name="日期占位符 3"/>
          <p:cNvSpPr txBox="1">
            <a:spLocks noGrp="1"/>
          </p:cNvSpPr>
          <p:nvPr>
            <p:ph type="dt" idx="10"/>
          </p:nvPr>
        </p:nvSpPr>
        <p:spPr>
          <a:xfrm>
            <a:off x="628650" y="4767263"/>
            <a:ext cx="2057400" cy="274638"/>
          </a:xfrm>
          <a:prstGeom prst="rect">
            <a:avLst/>
          </a:prstGeom>
          <a:noFill/>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marR="0" lvl="0" indent="0" fontAlgn="base">
              <a:spcBef>
                <a:spcPct val="0"/>
              </a:spcBef>
              <a:spcAft>
                <a:spcPct val="0"/>
              </a:spcAft>
            </a:pPr>
            <a:fld id="{06907A9A-BF2C-4A52-8F77-283F44FB53AA}" type="datetime1">
              <a:rPr lang="zh-CN" altLang="en-US" sz="900">
                <a:solidFill>
                  <a:srgbClr val="898989"/>
                </a:solidFill>
              </a:rPr>
              <a:t>2023/8/11</a:t>
            </a:fld>
            <a:endParaRPr lang="zh-CN" altLang="en-US" sz="900">
              <a:solidFill>
                <a:srgbClr val="898989"/>
              </a:solidFill>
            </a:endParaRPr>
          </a:p>
        </p:txBody>
      </p:sp>
      <p:sp>
        <p:nvSpPr>
          <p:cNvPr id="9236" name="灯片编号占位符 4"/>
          <p:cNvSpPr>
            <a:spLocks noGrp="1"/>
          </p:cNvSpPr>
          <p:nvPr>
            <p:ph type="sldNum" idx="12"/>
          </p:nvPr>
        </p:nvSpPr>
        <p:spPr>
          <a:xfrm>
            <a:off x="6457950" y="4767262"/>
            <a:ext cx="2057400" cy="274638"/>
          </a:xfrm>
          <a:prstGeom prst="rect">
            <a:avLst/>
          </a:prstGeom>
          <a:noFill/>
          <a:ln>
            <a:noFill/>
            <a:miter lim="800000"/>
          </a:ln>
        </p:spPr>
        <p:txBody>
          <a:bodyPr lIns="91440" tIns="45720" rIns="91440" bIns="4572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B6EFBED1-C221-40C9-9F73-7C2F2B22F9CD}" type="slidenum">
              <a:rPr lang="zh-CN" altLang="en-US" sz="900">
                <a:solidFill>
                  <a:srgbClr val="898989"/>
                </a:solidFill>
                <a:latin typeface="Calibri" pitchFamily="34" charset="0"/>
                <a:ea typeface="宋体" pitchFamily="2" charset="-122"/>
              </a:rPr>
              <a:t>3</a:t>
            </a:fld>
            <a:endParaRPr lang="zh-CN" altLang="en-US" sz="900">
              <a:solidFill>
                <a:srgbClr val="898989"/>
              </a:solidFill>
              <a:latin typeface="Calibri" pitchFamily="34" charset="0"/>
              <a:ea typeface="宋体" pitchFamily="2" charset="-122"/>
            </a:endParaRPr>
          </a:p>
        </p:txBody>
      </p:sp>
    </p:spTree>
  </p:cSld>
  <p:clrMapOvr>
    <a:masterClrMapping/>
  </p:clrMapOvr>
  <p:transition advTm="1263"/>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3" presetClass="entr" presetSubtype="16" fill="hold" nodeType="afterEffect">
                                  <p:stCondLst>
                                    <p:cond delay="0"/>
                                  </p:stCondLst>
                                  <p:childTnLst>
                                    <p:set>
                                      <p:cBhvr additive="base">
                                        <p:cTn id="7" dur="1" fill="hold">
                                          <p:stCondLst>
                                            <p:cond delay="0"/>
                                          </p:stCondLst>
                                        </p:cTn>
                                        <p:tgtEl>
                                          <p:spTgt spid="9217"/>
                                        </p:tgtEl>
                                        <p:attrNameLst>
                                          <p:attrName>style.visibility</p:attrName>
                                        </p:attrNameLst>
                                      </p:cBhvr>
                                      <p:to>
                                        <p:strVal val="visible"/>
                                      </p:to>
                                    </p:set>
                                    <p:anim calcmode="lin" valueType="num">
                                      <p:cBhvr additive="base">
                                        <p:cTn id="8" dur="500" fill="hold"/>
                                        <p:tgtEl>
                                          <p:spTgt spid="9217"/>
                                        </p:tgtEl>
                                        <p:attrNameLst>
                                          <p:attrName>ppt_w</p:attrName>
                                        </p:attrNameLst>
                                      </p:cBhvr>
                                      <p:tavLst>
                                        <p:tav tm="0">
                                          <p:val>
                                            <p:fltVal val="0"/>
                                          </p:val>
                                        </p:tav>
                                        <p:tav tm="100000">
                                          <p:val>
                                            <p:strVal val="#ppt_w"/>
                                          </p:val>
                                        </p:tav>
                                      </p:tavLst>
                                    </p:anim>
                                    <p:anim calcmode="lin" valueType="num">
                                      <p:cBhvr additive="base">
                                        <p:cTn id="9" dur="500" fill="hold"/>
                                        <p:tgtEl>
                                          <p:spTgt spid="9217"/>
                                        </p:tgtEl>
                                        <p:attrNameLst>
                                          <p:attrName>ppt_h</p:attrName>
                                        </p:attrNameLst>
                                      </p:cBhvr>
                                      <p:tavLst>
                                        <p:tav tm="0">
                                          <p:val>
                                            <p:fltVal val="0"/>
                                          </p:val>
                                        </p:tav>
                                        <p:tav tm="100000">
                                          <p:val>
                                            <p:strVal val="#ppt_h"/>
                                          </p:val>
                                        </p:tav>
                                      </p:tavLst>
                                    </p:anim>
                                  </p:childTnLst>
                                </p:cTn>
                              </p:par>
                              <p:par>
                                <p:cTn id="10" presetID="23" presetClass="entr" presetSubtype="16" fill="hold" grpId="0" nodeType="withEffect">
                                  <p:stCondLst>
                                    <p:cond delay="0"/>
                                  </p:stCondLst>
                                  <p:childTnLst>
                                    <p:set>
                                      <p:cBhvr additive="base">
                                        <p:cTn id="11" dur="1" fill="hold">
                                          <p:stCondLst>
                                            <p:cond delay="0"/>
                                          </p:stCondLst>
                                        </p:cTn>
                                        <p:tgtEl>
                                          <p:spTgt spid="9221"/>
                                        </p:tgtEl>
                                        <p:attrNameLst>
                                          <p:attrName>style.visibility</p:attrName>
                                        </p:attrNameLst>
                                      </p:cBhvr>
                                      <p:to>
                                        <p:strVal val="visible"/>
                                      </p:to>
                                    </p:set>
                                    <p:anim calcmode="lin" valueType="num">
                                      <p:cBhvr additive="base">
                                        <p:cTn id="12" dur="500" fill="hold"/>
                                        <p:tgtEl>
                                          <p:spTgt spid="9221"/>
                                        </p:tgtEl>
                                        <p:attrNameLst>
                                          <p:attrName>ppt_w</p:attrName>
                                        </p:attrNameLst>
                                      </p:cBhvr>
                                      <p:tavLst>
                                        <p:tav tm="0">
                                          <p:val>
                                            <p:fltVal val="0"/>
                                          </p:val>
                                        </p:tav>
                                        <p:tav tm="100000">
                                          <p:val>
                                            <p:strVal val="#ppt_w"/>
                                          </p:val>
                                        </p:tav>
                                      </p:tavLst>
                                    </p:anim>
                                    <p:anim calcmode="lin" valueType="num">
                                      <p:cBhvr additive="base">
                                        <p:cTn id="13" dur="500" fill="hold"/>
                                        <p:tgtEl>
                                          <p:spTgt spid="9221"/>
                                        </p:tgtEl>
                                        <p:attrNameLst>
                                          <p:attrName>ppt_h</p:attrName>
                                        </p:attrNameLst>
                                      </p:cBhvr>
                                      <p:tavLst>
                                        <p:tav tm="0">
                                          <p:val>
                                            <p:fltVal val="0"/>
                                          </p:val>
                                        </p:tav>
                                        <p:tav tm="100000">
                                          <p:val>
                                            <p:strVal val="#ppt_h"/>
                                          </p:val>
                                        </p:tav>
                                      </p:tavLst>
                                    </p:anim>
                                  </p:childTnLst>
                                </p:cTn>
                              </p:par>
                              <p:par>
                                <p:cTn id="14" presetID="23" presetClass="entr" presetSubtype="16" fill="hold" grpId="1" nodeType="withEffect">
                                  <p:stCondLst>
                                    <p:cond delay="0"/>
                                  </p:stCondLst>
                                  <p:childTnLst>
                                    <p:set>
                                      <p:cBhvr additive="base">
                                        <p:cTn id="15" dur="1" fill="hold">
                                          <p:stCondLst>
                                            <p:cond delay="0"/>
                                          </p:stCondLst>
                                        </p:cTn>
                                        <p:tgtEl>
                                          <p:spTgt spid="9225"/>
                                        </p:tgtEl>
                                        <p:attrNameLst>
                                          <p:attrName>style.visibility</p:attrName>
                                        </p:attrNameLst>
                                      </p:cBhvr>
                                      <p:to>
                                        <p:strVal val="visible"/>
                                      </p:to>
                                    </p:set>
                                    <p:anim calcmode="lin" valueType="num">
                                      <p:cBhvr additive="base">
                                        <p:cTn id="16" dur="500" fill="hold"/>
                                        <p:tgtEl>
                                          <p:spTgt spid="9225"/>
                                        </p:tgtEl>
                                        <p:attrNameLst>
                                          <p:attrName>ppt_w</p:attrName>
                                        </p:attrNameLst>
                                      </p:cBhvr>
                                      <p:tavLst>
                                        <p:tav tm="0">
                                          <p:val>
                                            <p:fltVal val="0"/>
                                          </p:val>
                                        </p:tav>
                                        <p:tav tm="100000">
                                          <p:val>
                                            <p:strVal val="#ppt_w"/>
                                          </p:val>
                                        </p:tav>
                                      </p:tavLst>
                                    </p:anim>
                                    <p:anim calcmode="lin" valueType="num">
                                      <p:cBhvr additive="base">
                                        <p:cTn id="17" dur="500" fill="hold"/>
                                        <p:tgtEl>
                                          <p:spTgt spid="9225"/>
                                        </p:tgtEl>
                                        <p:attrNameLst>
                                          <p:attrName>ppt_h</p:attrName>
                                        </p:attrNameLst>
                                      </p:cBhvr>
                                      <p:tavLst>
                                        <p:tav tm="0">
                                          <p:val>
                                            <p:fltVal val="0"/>
                                          </p:val>
                                        </p:tav>
                                        <p:tav tm="100000">
                                          <p:val>
                                            <p:strVal val="#ppt_h"/>
                                          </p:val>
                                        </p:tav>
                                      </p:tavLst>
                                    </p:anim>
                                  </p:childTnLst>
                                </p:cTn>
                              </p:par>
                              <p:par>
                                <p:cTn id="18" presetID="23" presetClass="entr" presetSubtype="16" fill="hold" grpId="2" nodeType="withEffect">
                                  <p:stCondLst>
                                    <p:cond delay="100"/>
                                  </p:stCondLst>
                                  <p:childTnLst>
                                    <p:set>
                                      <p:cBhvr additive="base">
                                        <p:cTn id="19" dur="1" fill="hold">
                                          <p:stCondLst>
                                            <p:cond delay="0"/>
                                          </p:stCondLst>
                                        </p:cTn>
                                        <p:tgtEl>
                                          <p:spTgt spid="9226"/>
                                        </p:tgtEl>
                                        <p:attrNameLst>
                                          <p:attrName>style.visibility</p:attrName>
                                        </p:attrNameLst>
                                      </p:cBhvr>
                                      <p:to>
                                        <p:strVal val="visible"/>
                                      </p:to>
                                    </p:set>
                                    <p:anim calcmode="lin" valueType="num">
                                      <p:cBhvr additive="base">
                                        <p:cTn id="20" dur="500" fill="hold"/>
                                        <p:tgtEl>
                                          <p:spTgt spid="9226"/>
                                        </p:tgtEl>
                                        <p:attrNameLst>
                                          <p:attrName>ppt_w</p:attrName>
                                        </p:attrNameLst>
                                      </p:cBhvr>
                                      <p:tavLst>
                                        <p:tav tm="0">
                                          <p:val>
                                            <p:fltVal val="0"/>
                                          </p:val>
                                        </p:tav>
                                        <p:tav tm="100000">
                                          <p:val>
                                            <p:strVal val="#ppt_w"/>
                                          </p:val>
                                        </p:tav>
                                      </p:tavLst>
                                    </p:anim>
                                    <p:anim calcmode="lin" valueType="num">
                                      <p:cBhvr additive="base">
                                        <p:cTn id="21" dur="500" fill="hold"/>
                                        <p:tgtEl>
                                          <p:spTgt spid="9226"/>
                                        </p:tgtEl>
                                        <p:attrNameLst>
                                          <p:attrName>ppt_h</p:attrName>
                                        </p:attrNameLst>
                                      </p:cBhvr>
                                      <p:tavLst>
                                        <p:tav tm="0">
                                          <p:val>
                                            <p:fltVal val="0"/>
                                          </p:val>
                                        </p:tav>
                                        <p:tav tm="100000">
                                          <p:val>
                                            <p:strVal val="#ppt_h"/>
                                          </p:val>
                                        </p:tav>
                                      </p:tavLst>
                                    </p:anim>
                                  </p:childTnLst>
                                </p:cTn>
                              </p:par>
                              <p:par>
                                <p:cTn id="22" presetID="23" presetClass="entr" presetSubtype="16" fill="hold" grpId="3" nodeType="withEffect">
                                  <p:stCondLst>
                                    <p:cond delay="100"/>
                                  </p:stCondLst>
                                  <p:childTnLst>
                                    <p:set>
                                      <p:cBhvr additive="base">
                                        <p:cTn id="23" dur="1" fill="hold">
                                          <p:stCondLst>
                                            <p:cond delay="0"/>
                                          </p:stCondLst>
                                        </p:cTn>
                                        <p:tgtEl>
                                          <p:spTgt spid="9227"/>
                                        </p:tgtEl>
                                        <p:attrNameLst>
                                          <p:attrName>style.visibility</p:attrName>
                                        </p:attrNameLst>
                                      </p:cBhvr>
                                      <p:to>
                                        <p:strVal val="visible"/>
                                      </p:to>
                                    </p:set>
                                    <p:anim calcmode="lin" valueType="num">
                                      <p:cBhvr additive="base">
                                        <p:cTn id="24" dur="500" fill="hold"/>
                                        <p:tgtEl>
                                          <p:spTgt spid="9227"/>
                                        </p:tgtEl>
                                        <p:attrNameLst>
                                          <p:attrName>ppt_w</p:attrName>
                                        </p:attrNameLst>
                                      </p:cBhvr>
                                      <p:tavLst>
                                        <p:tav tm="0">
                                          <p:val>
                                            <p:fltVal val="0"/>
                                          </p:val>
                                        </p:tav>
                                        <p:tav tm="100000">
                                          <p:val>
                                            <p:strVal val="#ppt_w"/>
                                          </p:val>
                                        </p:tav>
                                      </p:tavLst>
                                    </p:anim>
                                    <p:anim calcmode="lin" valueType="num">
                                      <p:cBhvr additive="base">
                                        <p:cTn id="25" dur="500" fill="hold"/>
                                        <p:tgtEl>
                                          <p:spTgt spid="9227"/>
                                        </p:tgtEl>
                                        <p:attrNameLst>
                                          <p:attrName>ppt_h</p:attrName>
                                        </p:attrNameLst>
                                      </p:cBhvr>
                                      <p:tavLst>
                                        <p:tav tm="0">
                                          <p:val>
                                            <p:fltVal val="0"/>
                                          </p:val>
                                        </p:tav>
                                        <p:tav tm="100000">
                                          <p:val>
                                            <p:strVal val="#ppt_h"/>
                                          </p:val>
                                        </p:tav>
                                      </p:tavLst>
                                    </p:anim>
                                  </p:childTnLst>
                                </p:cTn>
                              </p:par>
                              <p:par>
                                <p:cTn id="26" presetID="23" presetClass="entr" presetSubtype="16" fill="hold" grpId="4" nodeType="withEffect">
                                  <p:stCondLst>
                                    <p:cond delay="100"/>
                                  </p:stCondLst>
                                  <p:childTnLst>
                                    <p:set>
                                      <p:cBhvr additive="base">
                                        <p:cTn id="27" dur="1" fill="hold">
                                          <p:stCondLst>
                                            <p:cond delay="0"/>
                                          </p:stCondLst>
                                        </p:cTn>
                                        <p:tgtEl>
                                          <p:spTgt spid="9228"/>
                                        </p:tgtEl>
                                        <p:attrNameLst>
                                          <p:attrName>style.visibility</p:attrName>
                                        </p:attrNameLst>
                                      </p:cBhvr>
                                      <p:to>
                                        <p:strVal val="visible"/>
                                      </p:to>
                                    </p:set>
                                    <p:anim calcmode="lin" valueType="num">
                                      <p:cBhvr additive="base">
                                        <p:cTn id="28" dur="500" fill="hold"/>
                                        <p:tgtEl>
                                          <p:spTgt spid="9228"/>
                                        </p:tgtEl>
                                        <p:attrNameLst>
                                          <p:attrName>ppt_w</p:attrName>
                                        </p:attrNameLst>
                                      </p:cBhvr>
                                      <p:tavLst>
                                        <p:tav tm="0">
                                          <p:val>
                                            <p:fltVal val="0"/>
                                          </p:val>
                                        </p:tav>
                                        <p:tav tm="100000">
                                          <p:val>
                                            <p:strVal val="#ppt_w"/>
                                          </p:val>
                                        </p:tav>
                                      </p:tavLst>
                                    </p:anim>
                                    <p:anim calcmode="lin" valueType="num">
                                      <p:cBhvr additive="base">
                                        <p:cTn id="29" dur="500" fill="hold"/>
                                        <p:tgtEl>
                                          <p:spTgt spid="9228"/>
                                        </p:tgtEl>
                                        <p:attrNameLst>
                                          <p:attrName>ppt_h</p:attrName>
                                        </p:attrNameLst>
                                      </p:cBhvr>
                                      <p:tavLst>
                                        <p:tav tm="0">
                                          <p:val>
                                            <p:fltVal val="0"/>
                                          </p:val>
                                        </p:tav>
                                        <p:tav tm="100000">
                                          <p:val>
                                            <p:strVal val="#ppt_h"/>
                                          </p:val>
                                        </p:tav>
                                      </p:tavLst>
                                    </p:anim>
                                  </p:childTnLst>
                                </p:cTn>
                              </p:par>
                              <p:par>
                                <p:cTn id="30" presetID="23" presetClass="entr" presetSubtype="16" fill="hold" grpId="5" nodeType="withEffect">
                                  <p:stCondLst>
                                    <p:cond delay="100"/>
                                  </p:stCondLst>
                                  <p:childTnLst>
                                    <p:set>
                                      <p:cBhvr additive="base">
                                        <p:cTn id="31" dur="1" fill="hold">
                                          <p:stCondLst>
                                            <p:cond delay="0"/>
                                          </p:stCondLst>
                                        </p:cTn>
                                        <p:tgtEl>
                                          <p:spTgt spid="9229"/>
                                        </p:tgtEl>
                                        <p:attrNameLst>
                                          <p:attrName>style.visibility</p:attrName>
                                        </p:attrNameLst>
                                      </p:cBhvr>
                                      <p:to>
                                        <p:strVal val="visible"/>
                                      </p:to>
                                    </p:set>
                                    <p:anim calcmode="lin" valueType="num">
                                      <p:cBhvr additive="base">
                                        <p:cTn id="32" dur="500" fill="hold"/>
                                        <p:tgtEl>
                                          <p:spTgt spid="9229"/>
                                        </p:tgtEl>
                                        <p:attrNameLst>
                                          <p:attrName>ppt_w</p:attrName>
                                        </p:attrNameLst>
                                      </p:cBhvr>
                                      <p:tavLst>
                                        <p:tav tm="0">
                                          <p:val>
                                            <p:fltVal val="0"/>
                                          </p:val>
                                        </p:tav>
                                        <p:tav tm="100000">
                                          <p:val>
                                            <p:strVal val="#ppt_w"/>
                                          </p:val>
                                        </p:tav>
                                      </p:tavLst>
                                    </p:anim>
                                    <p:anim calcmode="lin" valueType="num">
                                      <p:cBhvr additive="base">
                                        <p:cTn id="33" dur="500" fill="hold"/>
                                        <p:tgtEl>
                                          <p:spTgt spid="9229"/>
                                        </p:tgtEl>
                                        <p:attrNameLst>
                                          <p:attrName>ppt_h</p:attrName>
                                        </p:attrNameLst>
                                      </p:cBhvr>
                                      <p:tavLst>
                                        <p:tav tm="0">
                                          <p:val>
                                            <p:fltVal val="0"/>
                                          </p:val>
                                        </p:tav>
                                        <p:tav tm="100000">
                                          <p:val>
                                            <p:strVal val="#ppt_h"/>
                                          </p:val>
                                        </p:tav>
                                      </p:tavLst>
                                    </p:anim>
                                  </p:childTnLst>
                                </p:cTn>
                              </p:par>
                              <p:par>
                                <p:cTn id="34" presetID="23" presetClass="entr" presetSubtype="16" fill="hold" grpId="6" nodeType="withEffect">
                                  <p:stCondLst>
                                    <p:cond delay="0"/>
                                  </p:stCondLst>
                                  <p:childTnLst>
                                    <p:set>
                                      <p:cBhvr additive="base">
                                        <p:cTn id="35" dur="1" fill="hold">
                                          <p:stCondLst>
                                            <p:cond delay="0"/>
                                          </p:stCondLst>
                                        </p:cTn>
                                        <p:tgtEl>
                                          <p:spTgt spid="9230"/>
                                        </p:tgtEl>
                                        <p:attrNameLst>
                                          <p:attrName>style.visibility</p:attrName>
                                        </p:attrNameLst>
                                      </p:cBhvr>
                                      <p:to>
                                        <p:strVal val="visible"/>
                                      </p:to>
                                    </p:set>
                                    <p:anim calcmode="lin" valueType="num">
                                      <p:cBhvr additive="base">
                                        <p:cTn id="36" dur="500" fill="hold"/>
                                        <p:tgtEl>
                                          <p:spTgt spid="9230"/>
                                        </p:tgtEl>
                                        <p:attrNameLst>
                                          <p:attrName>ppt_w</p:attrName>
                                        </p:attrNameLst>
                                      </p:cBhvr>
                                      <p:tavLst>
                                        <p:tav tm="0">
                                          <p:val>
                                            <p:fltVal val="0"/>
                                          </p:val>
                                        </p:tav>
                                        <p:tav tm="100000">
                                          <p:val>
                                            <p:strVal val="#ppt_w"/>
                                          </p:val>
                                        </p:tav>
                                      </p:tavLst>
                                    </p:anim>
                                    <p:anim calcmode="lin" valueType="num">
                                      <p:cBhvr additive="base">
                                        <p:cTn id="37" dur="500" fill="hold"/>
                                        <p:tgtEl>
                                          <p:spTgt spid="9230"/>
                                        </p:tgtEl>
                                        <p:attrNameLst>
                                          <p:attrName>ppt_h</p:attrName>
                                        </p:attrNameLst>
                                      </p:cBhvr>
                                      <p:tavLst>
                                        <p:tav tm="0">
                                          <p:val>
                                            <p:fltVal val="0"/>
                                          </p:val>
                                        </p:tav>
                                        <p:tav tm="100000">
                                          <p:val>
                                            <p:strVal val="#ppt_h"/>
                                          </p:val>
                                        </p:tav>
                                      </p:tavLst>
                                    </p:anim>
                                  </p:childTnLst>
                                </p:cTn>
                              </p:par>
                              <p:par>
                                <p:cTn id="38" presetID="23" presetClass="entr" presetSubtype="16" fill="hold" grpId="7" nodeType="withEffect">
                                  <p:stCondLst>
                                    <p:cond delay="0"/>
                                  </p:stCondLst>
                                  <p:childTnLst>
                                    <p:set>
                                      <p:cBhvr additive="base">
                                        <p:cTn id="39" dur="1" fill="hold">
                                          <p:stCondLst>
                                            <p:cond delay="0"/>
                                          </p:stCondLst>
                                        </p:cTn>
                                        <p:tgtEl>
                                          <p:spTgt spid="9231"/>
                                        </p:tgtEl>
                                        <p:attrNameLst>
                                          <p:attrName>style.visibility</p:attrName>
                                        </p:attrNameLst>
                                      </p:cBhvr>
                                      <p:to>
                                        <p:strVal val="visible"/>
                                      </p:to>
                                    </p:set>
                                    <p:anim calcmode="lin" valueType="num">
                                      <p:cBhvr additive="base">
                                        <p:cTn id="40" dur="500" fill="hold"/>
                                        <p:tgtEl>
                                          <p:spTgt spid="9231"/>
                                        </p:tgtEl>
                                        <p:attrNameLst>
                                          <p:attrName>ppt_w</p:attrName>
                                        </p:attrNameLst>
                                      </p:cBhvr>
                                      <p:tavLst>
                                        <p:tav tm="0">
                                          <p:val>
                                            <p:fltVal val="0"/>
                                          </p:val>
                                        </p:tav>
                                        <p:tav tm="100000">
                                          <p:val>
                                            <p:strVal val="#ppt_w"/>
                                          </p:val>
                                        </p:tav>
                                      </p:tavLst>
                                    </p:anim>
                                    <p:anim calcmode="lin" valueType="num">
                                      <p:cBhvr additive="base">
                                        <p:cTn id="41" dur="500" fill="hold"/>
                                        <p:tgtEl>
                                          <p:spTgt spid="9231"/>
                                        </p:tgtEl>
                                        <p:attrNameLst>
                                          <p:attrName>ppt_h</p:attrName>
                                        </p:attrNameLst>
                                      </p:cBhvr>
                                      <p:tavLst>
                                        <p:tav tm="0">
                                          <p:val>
                                            <p:fltVal val="0"/>
                                          </p:val>
                                        </p:tav>
                                        <p:tav tm="100000">
                                          <p:val>
                                            <p:strVal val="#ppt_h"/>
                                          </p:val>
                                        </p:tav>
                                      </p:tavLst>
                                    </p:anim>
                                  </p:childTnLst>
                                </p:cTn>
                              </p:par>
                              <p:par>
                                <p:cTn id="42" presetID="23" presetClass="entr" presetSubtype="16" fill="hold" grpId="10" nodeType="withEffect">
                                  <p:stCondLst>
                                    <p:cond delay="0"/>
                                  </p:stCondLst>
                                  <p:childTnLst>
                                    <p:set>
                                      <p:cBhvr additive="base">
                                        <p:cTn id="43" dur="1" fill="hold">
                                          <p:stCondLst>
                                            <p:cond delay="0"/>
                                          </p:stCondLst>
                                        </p:cTn>
                                        <p:tgtEl>
                                          <p:spTgt spid="9234"/>
                                        </p:tgtEl>
                                        <p:attrNameLst>
                                          <p:attrName>style.visibility</p:attrName>
                                        </p:attrNameLst>
                                      </p:cBhvr>
                                      <p:to>
                                        <p:strVal val="visible"/>
                                      </p:to>
                                    </p:set>
                                    <p:anim calcmode="lin" valueType="num">
                                      <p:cBhvr additive="base">
                                        <p:cTn id="44" dur="500" fill="hold"/>
                                        <p:tgtEl>
                                          <p:spTgt spid="9234"/>
                                        </p:tgtEl>
                                        <p:attrNameLst>
                                          <p:attrName>ppt_w</p:attrName>
                                        </p:attrNameLst>
                                      </p:cBhvr>
                                      <p:tavLst>
                                        <p:tav tm="0">
                                          <p:val>
                                            <p:fltVal val="0"/>
                                          </p:val>
                                        </p:tav>
                                        <p:tav tm="100000">
                                          <p:val>
                                            <p:strVal val="#ppt_w"/>
                                          </p:val>
                                        </p:tav>
                                      </p:tavLst>
                                    </p:anim>
                                    <p:anim calcmode="lin" valueType="num">
                                      <p:cBhvr additive="base">
                                        <p:cTn id="45" dur="500" fill="hold"/>
                                        <p:tgtEl>
                                          <p:spTgt spid="9234"/>
                                        </p:tgtEl>
                                        <p:attrNameLst>
                                          <p:attrName>ppt_h</p:attrName>
                                        </p:attrNameLst>
                                      </p:cBhvr>
                                      <p:tavLst>
                                        <p:tav tm="0">
                                          <p:val>
                                            <p:fltVal val="0"/>
                                          </p:val>
                                        </p:tav>
                                        <p:tav tm="100000">
                                          <p:val>
                                            <p:strVal val="#ppt_h"/>
                                          </p:val>
                                        </p:tav>
                                      </p:tavLst>
                                    </p:anim>
                                  </p:childTnLst>
                                </p:cTn>
                              </p:par>
                              <p:par>
                                <p:cTn id="46" presetID="22" presetClass="entr" presetSubtype="8" fill="hold" nodeType="withEffect">
                                  <p:stCondLst>
                                    <p:cond delay="500"/>
                                  </p:stCondLst>
                                  <p:childTnLst>
                                    <p:set>
                                      <p:cBhvr additive="base">
                                        <p:cTn id="47" dur="1" fill="hold">
                                          <p:stCondLst>
                                            <p:cond delay="0"/>
                                          </p:stCondLst>
                                        </p:cTn>
                                        <p:tgtEl>
                                          <p:spTgt spid="9222"/>
                                        </p:tgtEl>
                                        <p:attrNameLst>
                                          <p:attrName>style.visibility</p:attrName>
                                        </p:attrNameLst>
                                      </p:cBhvr>
                                      <p:to>
                                        <p:strVal val="visible"/>
                                      </p:to>
                                    </p:set>
                                    <p:animEffect transition="in" filter="wipe(left)">
                                      <p:cBhvr additive="base">
                                        <p:cTn id="48" dur="500" fill="hold"/>
                                        <p:tgtEl>
                                          <p:spTgt spid="9222"/>
                                        </p:tgtEl>
                                      </p:cBhvr>
                                    </p:animEffect>
                                  </p:childTnLst>
                                </p:cTn>
                              </p:par>
                              <p:par>
                                <p:cTn id="49" presetID="10" presetClass="entr" presetSubtype="0" fill="hold" grpId="8" nodeType="withEffect">
                                  <p:stCondLst>
                                    <p:cond delay="500"/>
                                  </p:stCondLst>
                                  <p:childTnLst>
                                    <p:set>
                                      <p:cBhvr additive="base">
                                        <p:cTn id="50" dur="1" fill="hold">
                                          <p:stCondLst>
                                            <p:cond delay="0"/>
                                          </p:stCondLst>
                                        </p:cTn>
                                        <p:tgtEl>
                                          <p:spTgt spid="9232"/>
                                        </p:tgtEl>
                                        <p:attrNameLst>
                                          <p:attrName>style.visibility</p:attrName>
                                        </p:attrNameLst>
                                      </p:cBhvr>
                                      <p:to>
                                        <p:strVal val="visible"/>
                                      </p:to>
                                    </p:set>
                                    <p:animEffect transition="in" filter="fade">
                                      <p:cBhvr additive="base">
                                        <p:cTn id="51" dur="500" fill="hold"/>
                                        <p:tgtEl>
                                          <p:spTgt spid="9232"/>
                                        </p:tgtEl>
                                      </p:cBhvr>
                                    </p:animEffect>
                                  </p:childTnLst>
                                </p:cTn>
                              </p:par>
                              <p:par>
                                <p:cTn id="52" presetID="10" presetClass="entr" presetSubtype="0" fill="hold" grpId="9" nodeType="withEffect">
                                  <p:stCondLst>
                                    <p:cond delay="500"/>
                                  </p:stCondLst>
                                  <p:childTnLst>
                                    <p:set>
                                      <p:cBhvr additive="base">
                                        <p:cTn id="53" dur="1" fill="hold">
                                          <p:stCondLst>
                                            <p:cond delay="0"/>
                                          </p:stCondLst>
                                        </p:cTn>
                                        <p:tgtEl>
                                          <p:spTgt spid="9233"/>
                                        </p:tgtEl>
                                        <p:attrNameLst>
                                          <p:attrName>style.visibility</p:attrName>
                                        </p:attrNameLst>
                                      </p:cBhvr>
                                      <p:to>
                                        <p:strVal val="visible"/>
                                      </p:to>
                                    </p:set>
                                    <p:animEffect transition="in" filter="fade">
                                      <p:cBhvr additive="base">
                                        <p:cTn id="54" dur="500" fill="hold"/>
                                        <p:tgtEl>
                                          <p:spTgt spid="9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5" grpId="1" animBg="1"/>
      <p:bldP spid="9226" grpId="2" animBg="1"/>
      <p:bldP spid="9227" grpId="3" animBg="1"/>
      <p:bldP spid="9228" grpId="4" animBg="1"/>
      <p:bldP spid="9229" grpId="5" animBg="1"/>
      <p:bldP spid="9230" grpId="6" animBg="1"/>
      <p:bldP spid="9231" grpId="7" animBg="1"/>
      <p:bldP spid="9232" grpId="8" animBg="1"/>
      <p:bldP spid="9233" grpId="9" animBg="1"/>
      <p:bldP spid="9234" grpId="1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椭圆 1"/>
          <p:cNvSpPr/>
          <p:nvPr/>
        </p:nvSpPr>
        <p:spPr bwMode="auto">
          <a:xfrm>
            <a:off x="0" y="922338"/>
            <a:ext cx="1782763"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位置</a:t>
            </a:r>
          </a:p>
        </p:txBody>
      </p:sp>
      <p:sp>
        <p:nvSpPr>
          <p:cNvPr id="10242" name="椭圆 2"/>
          <p:cNvSpPr/>
          <p:nvPr/>
        </p:nvSpPr>
        <p:spPr bwMode="auto">
          <a:xfrm>
            <a:off x="0" y="1757363"/>
            <a:ext cx="1776413"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课程标准</a:t>
            </a:r>
          </a:p>
        </p:txBody>
      </p:sp>
      <p:sp>
        <p:nvSpPr>
          <p:cNvPr id="10243" name="椭圆 3"/>
          <p:cNvSpPr/>
          <p:nvPr/>
        </p:nvSpPr>
        <p:spPr bwMode="auto">
          <a:xfrm>
            <a:off x="0" y="2452688"/>
            <a:ext cx="17922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地位</a:t>
            </a:r>
          </a:p>
        </p:txBody>
      </p:sp>
      <p:sp>
        <p:nvSpPr>
          <p:cNvPr id="10244" name="矩形 4"/>
          <p:cNvSpPr/>
          <p:nvPr/>
        </p:nvSpPr>
        <p:spPr bwMode="auto">
          <a:xfrm>
            <a:off x="1824038" y="708025"/>
            <a:ext cx="6870700" cy="941388"/>
          </a:xfrm>
          <a:prstGeom prst="rect">
            <a:avLst/>
          </a:prstGeom>
          <a:solidFill>
            <a:schemeClr val="accent2">
              <a:lumMod val="20000"/>
              <a:lumOff val="8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         人教版八年级上册第三章第三节，本章共四节，它处在居中偏后的位置，这样的安排，完全取决于学生的认知水平</a:t>
            </a:r>
          </a:p>
        </p:txBody>
      </p:sp>
      <p:sp>
        <p:nvSpPr>
          <p:cNvPr id="10245" name="矩形 5"/>
          <p:cNvSpPr/>
          <p:nvPr/>
        </p:nvSpPr>
        <p:spPr bwMode="auto">
          <a:xfrm>
            <a:off x="1824038" y="1649413"/>
            <a:ext cx="6870700" cy="617538"/>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        要求是了解现代技术中声学知识的一些应用</a:t>
            </a:r>
          </a:p>
        </p:txBody>
      </p:sp>
      <p:sp>
        <p:nvSpPr>
          <p:cNvPr id="10246" name="矩形 6"/>
          <p:cNvSpPr/>
          <p:nvPr/>
        </p:nvSpPr>
        <p:spPr bwMode="auto">
          <a:xfrm>
            <a:off x="1828800" y="2282825"/>
            <a:ext cx="6865938" cy="75247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       在声现象的教学中具有不可忽视的教学地位，特别是为下一节，讲噪声的危害，做了极好的知识储备</a:t>
            </a:r>
          </a:p>
        </p:txBody>
      </p:sp>
      <p:sp>
        <p:nvSpPr>
          <p:cNvPr id="10247" name="椭圆 7"/>
          <p:cNvSpPr/>
          <p:nvPr/>
        </p:nvSpPr>
        <p:spPr bwMode="auto">
          <a:xfrm>
            <a:off x="0" y="3178175"/>
            <a:ext cx="1755775" cy="5651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重要意义</a:t>
            </a:r>
          </a:p>
        </p:txBody>
      </p:sp>
      <p:sp>
        <p:nvSpPr>
          <p:cNvPr id="10248" name="矩形 8"/>
          <p:cNvSpPr/>
          <p:nvPr/>
        </p:nvSpPr>
        <p:spPr bwMode="auto">
          <a:xfrm>
            <a:off x="1847850" y="3006725"/>
            <a:ext cx="6865938" cy="874713"/>
          </a:xfrm>
          <a:prstGeom prst="rect">
            <a:avLst/>
          </a:prstGeom>
          <a:solidFill>
            <a:schemeClr val="accent1">
              <a:tint val="100000"/>
              <a:shade val="100000"/>
              <a:hueMod val="100000"/>
              <a:satMod val="100000"/>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        体现了从生活走向物理和从物理走向社会的新课标理念；进一步增强了学生对科学的热爱和学习物理的兴趣</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0244"/>
                                        </p:tgtEl>
                                        <p:attrNameLst>
                                          <p:attrName>style.visibility</p:attrName>
                                        </p:attrNameLst>
                                      </p:cBhvr>
                                      <p:to>
                                        <p:strVal val="visible"/>
                                      </p:to>
                                    </p:set>
                                    <p:animEffect transition="in" filter="blinds(horizontal)">
                                      <p:cBhvr additive="base">
                                        <p:cTn id="7" dur="500" fill="hold"/>
                                        <p:tgtEl>
                                          <p:spTgt spid="1024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10245"/>
                                        </p:tgtEl>
                                        <p:attrNameLst>
                                          <p:attrName>style.visibility</p:attrName>
                                        </p:attrNameLst>
                                      </p:cBhvr>
                                      <p:to>
                                        <p:strVal val="visible"/>
                                      </p:to>
                                    </p:set>
                                    <p:animEffect transition="in" filter="blinds(horizontal)">
                                      <p:cBhvr additive="base">
                                        <p:cTn id="13" dur="500" fill="hold"/>
                                        <p:tgtEl>
                                          <p:spTgt spid="1024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10246"/>
                                        </p:tgtEl>
                                        <p:attrNameLst>
                                          <p:attrName>style.visibility</p:attrName>
                                        </p:attrNameLst>
                                      </p:cBhvr>
                                      <p:to>
                                        <p:strVal val="visible"/>
                                      </p:to>
                                    </p:set>
                                    <p:animEffect transition="in" filter="blinds(horizontal)">
                                      <p:cBhvr additive="base">
                                        <p:cTn id="19" dur="500" fill="hold"/>
                                        <p:tgtEl>
                                          <p:spTgt spid="1024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10248"/>
                                        </p:tgtEl>
                                        <p:attrNameLst>
                                          <p:attrName>style.visibility</p:attrName>
                                        </p:attrNameLst>
                                      </p:cBhvr>
                                      <p:to>
                                        <p:strVal val="visible"/>
                                      </p:to>
                                    </p:set>
                                    <p:animEffect transition="in" filter="blinds(horizontal)">
                                      <p:cBhvr additive="base">
                                        <p:cTn id="25" dur="500" fill="hold"/>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nimBg="1"/>
      <p:bldP spid="10245" grpId="1" animBg="1"/>
      <p:bldP spid="10246" grpId="2" animBg="1"/>
      <p:bldP spid="10248" grpId="3"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5" name="组合 2"/>
          <p:cNvGrpSpPr/>
          <p:nvPr/>
        </p:nvGrpSpPr>
        <p:grpSpPr>
          <a:xfrm>
            <a:off x="1046162" y="1530350"/>
            <a:ext cx="1998662" cy="1758950"/>
            <a:chOff x="1394854" y="2039727"/>
            <a:chExt cx="2666388" cy="2346745"/>
          </a:xfrm>
        </p:grpSpPr>
        <p:sp>
          <p:nvSpPr>
            <p:cNvPr id="11266" name="任意多边形 1"/>
            <p:cNvSpPr/>
            <p:nvPr/>
          </p:nvSpPr>
          <p:spPr>
            <a:xfrm rot="13500000" flipH="1">
              <a:off x="1714651" y="2039727"/>
              <a:ext cx="2346591" cy="2346745"/>
            </a:xfrm>
            <a:custGeom>
              <a:avLst/>
              <a:gdLst/>
              <a:ahLst/>
              <a:cxnLst>
                <a:cxn ang="0">
                  <a:pos x="337744" y="2002059"/>
                </a:cxn>
                <a:cxn ang="0">
                  <a:pos x="341369" y="2005353"/>
                </a:cxn>
                <a:cxn ang="0">
                  <a:pos x="344663" y="2008977"/>
                </a:cxn>
                <a:cxn ang="0">
                  <a:pos x="344993" y="2008647"/>
                </a:cxn>
                <a:cxn ang="0">
                  <a:pos x="421310" y="2078013"/>
                </a:cxn>
                <a:cxn ang="0">
                  <a:pos x="1169836" y="2346745"/>
                </a:cxn>
                <a:cxn ang="0">
                  <a:pos x="2346591" y="1169912"/>
                </a:cxn>
                <a:cxn ang="0">
                  <a:pos x="2254366" y="121970"/>
                </a:cxn>
                <a:cxn ang="0">
                  <a:pos x="2272585" y="80928"/>
                </a:cxn>
                <a:cxn ang="0">
                  <a:pos x="2290549" y="62963"/>
                </a:cxn>
                <a:cxn ang="0">
                  <a:pos x="2278108" y="68486"/>
                </a:cxn>
                <a:cxn ang="0">
                  <a:pos x="2283631" y="56045"/>
                </a:cxn>
                <a:cxn ang="0">
                  <a:pos x="2265667" y="74010"/>
                </a:cxn>
                <a:cxn ang="0">
                  <a:pos x="2224628" y="92230"/>
                </a:cxn>
                <a:cxn ang="0">
                  <a:pos x="1176754" y="0"/>
                </a:cxn>
                <a:cxn ang="0">
                  <a:pos x="0" y="1176832"/>
                </a:cxn>
                <a:cxn ang="0">
                  <a:pos x="268713" y="1925406"/>
                </a:cxn>
                <a:cxn ang="0">
                  <a:pos x="338075" y="2001728"/>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rgbClr val="FFC000"/>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67" name="文本框 5"/>
            <p:cNvSpPr/>
            <p:nvPr/>
          </p:nvSpPr>
          <p:spPr>
            <a:xfrm>
              <a:off x="1915552" y="2186816"/>
              <a:ext cx="2030038" cy="205283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chemeClr val="bg1"/>
                  </a:solidFill>
                  <a:latin typeface="Century Gothic" pitchFamily="34" charset="0"/>
                  <a:ea typeface="宋体" pitchFamily="2" charset="-122"/>
                </a:rPr>
                <a:t>02</a:t>
              </a:r>
              <a:endParaRPr lang="zh-CN" altLang="en-US" sz="9400">
                <a:solidFill>
                  <a:schemeClr val="bg1"/>
                </a:solidFill>
                <a:latin typeface="Century Gothic" pitchFamily="34" charset="0"/>
                <a:ea typeface="微软雅黑 Light" pitchFamily="34" charset="-122"/>
              </a:endParaRPr>
            </a:p>
          </p:txBody>
        </p:sp>
        <p:pic>
          <p:nvPicPr>
            <p:cNvPr id="11268" name="图片 6"/>
            <p:cNvPicPr/>
            <p:nvPr/>
          </p:nvPicPr>
          <p:blipFill>
            <a:blip r:embed="rId2"/>
            <a:srcRect l="43447" t="18711" r="10242" b="14206"/>
            <a:stretch>
              <a:fillRect/>
            </a:stretch>
          </p:blipFill>
          <p:spPr>
            <a:xfrm>
              <a:off x="1394854" y="2289337"/>
              <a:ext cx="2036614" cy="2036614"/>
            </a:xfrm>
            <a:prstGeom prst="rect">
              <a:avLst/>
            </a:prstGeom>
            <a:noFill/>
            <a:ln>
              <a:noFill/>
              <a:miter lim="800000"/>
            </a:ln>
          </p:spPr>
        </p:pic>
      </p:grpSp>
      <p:sp>
        <p:nvSpPr>
          <p:cNvPr id="11269" name="椭圆 13"/>
          <p:cNvSpPr/>
          <p:nvPr/>
        </p:nvSpPr>
        <p:spPr>
          <a:xfrm rot="10800000">
            <a:off x="684213" y="3070225"/>
            <a:ext cx="347663" cy="3476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grpSp>
        <p:nvGrpSpPr>
          <p:cNvPr id="11270" name="组合 15"/>
          <p:cNvGrpSpPr/>
          <p:nvPr/>
        </p:nvGrpSpPr>
        <p:grpSpPr>
          <a:xfrm>
            <a:off x="3101975" y="2076450"/>
            <a:ext cx="5083175" cy="600075"/>
            <a:chOff x="277329" y="1418946"/>
            <a:chExt cx="5427948" cy="799863"/>
          </a:xfrm>
        </p:grpSpPr>
        <p:cxnSp>
          <p:nvCxnSpPr>
            <p:cNvPr id="11271" name="直接连接符 16"/>
            <p:cNvCxnSpPr/>
            <p:nvPr/>
          </p:nvCxnSpPr>
          <p:spPr>
            <a:xfrm>
              <a:off x="411248" y="2206113"/>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1272" name="文本框 17"/>
            <p:cNvSpPr/>
            <p:nvPr/>
          </p:nvSpPr>
          <p:spPr>
            <a:xfrm>
              <a:off x="277329" y="1418946"/>
              <a:ext cx="5141865" cy="79986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a:solidFill>
                    <a:srgbClr val="404040"/>
                  </a:solidFill>
                  <a:latin typeface="微软雅黑" pitchFamily="34" charset="-122"/>
                  <a:ea typeface="微软雅黑" panose="020B0503020204020204" pitchFamily="34" charset="-122"/>
                </a:rPr>
                <a:t>学情分析</a:t>
              </a:r>
            </a:p>
          </p:txBody>
        </p:sp>
      </p:grpSp>
      <p:sp>
        <p:nvSpPr>
          <p:cNvPr id="11273" name="椭圆 25"/>
          <p:cNvSpPr/>
          <p:nvPr/>
        </p:nvSpPr>
        <p:spPr>
          <a:xfrm>
            <a:off x="1398588" y="3094038"/>
            <a:ext cx="111125" cy="1127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74" name="椭圆 29"/>
          <p:cNvSpPr/>
          <p:nvPr/>
        </p:nvSpPr>
        <p:spPr>
          <a:xfrm>
            <a:off x="2789238" y="3271838"/>
            <a:ext cx="180975"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75" name="椭圆 31"/>
          <p:cNvSpPr/>
          <p:nvPr/>
        </p:nvSpPr>
        <p:spPr>
          <a:xfrm>
            <a:off x="3049588" y="3059113"/>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76" name="椭圆 35"/>
          <p:cNvSpPr/>
          <p:nvPr/>
        </p:nvSpPr>
        <p:spPr>
          <a:xfrm rot="11047877">
            <a:off x="2332038" y="3613150"/>
            <a:ext cx="290513" cy="29051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77" name="椭圆 40"/>
          <p:cNvSpPr/>
          <p:nvPr/>
        </p:nvSpPr>
        <p:spPr>
          <a:xfrm rot="11047877">
            <a:off x="1746250" y="3317875"/>
            <a:ext cx="128588" cy="127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78" name="椭圆 42"/>
          <p:cNvSpPr/>
          <p:nvPr/>
        </p:nvSpPr>
        <p:spPr>
          <a:xfrm>
            <a:off x="989013" y="1782763"/>
            <a:ext cx="258763" cy="2587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79" name="椭圆 14"/>
          <p:cNvSpPr/>
          <p:nvPr/>
        </p:nvSpPr>
        <p:spPr>
          <a:xfrm rot="10800000">
            <a:off x="1019175" y="2487613"/>
            <a:ext cx="396875" cy="3952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80" name="椭圆 47"/>
          <p:cNvSpPr/>
          <p:nvPr/>
        </p:nvSpPr>
        <p:spPr>
          <a:xfrm>
            <a:off x="8199438" y="2295525"/>
            <a:ext cx="115888"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81" name="椭圆 48"/>
          <p:cNvSpPr/>
          <p:nvPr/>
        </p:nvSpPr>
        <p:spPr>
          <a:xfrm>
            <a:off x="8355013" y="2409825"/>
            <a:ext cx="182563"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82" name="椭圆 49"/>
          <p:cNvSpPr/>
          <p:nvPr/>
        </p:nvSpPr>
        <p:spPr>
          <a:xfrm>
            <a:off x="1549400" y="3914775"/>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1283" name="日期占位符 3"/>
          <p:cNvSpPr txBox="1">
            <a:spLocks noGrp="1"/>
          </p:cNvSpPr>
          <p:nvPr>
            <p:ph type="dt" idx="10"/>
          </p:nvPr>
        </p:nvSpPr>
        <p:spPr>
          <a:xfrm>
            <a:off x="628650" y="4767263"/>
            <a:ext cx="2057400" cy="274638"/>
          </a:xfrm>
          <a:prstGeom prst="rect">
            <a:avLst/>
          </a:prstGeom>
          <a:noFill/>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marR="0" lvl="0" indent="0" fontAlgn="base">
              <a:spcBef>
                <a:spcPct val="0"/>
              </a:spcBef>
              <a:spcAft>
                <a:spcPct val="0"/>
              </a:spcAft>
            </a:pPr>
            <a:fld id="{56BFEAC8-3120-4393-AD21-5D07110760C7}" type="datetime1">
              <a:rPr lang="zh-CN" altLang="en-US" sz="900">
                <a:solidFill>
                  <a:srgbClr val="898989"/>
                </a:solidFill>
              </a:rPr>
              <a:t>2023/8/11</a:t>
            </a:fld>
            <a:endParaRPr lang="zh-CN" altLang="en-US" sz="900">
              <a:solidFill>
                <a:srgbClr val="898989"/>
              </a:solidFill>
            </a:endParaRPr>
          </a:p>
        </p:txBody>
      </p:sp>
      <p:sp>
        <p:nvSpPr>
          <p:cNvPr id="11284" name="灯片编号占位符 4"/>
          <p:cNvSpPr>
            <a:spLocks noGrp="1"/>
          </p:cNvSpPr>
          <p:nvPr>
            <p:ph type="sldNum" idx="12"/>
          </p:nvPr>
        </p:nvSpPr>
        <p:spPr>
          <a:xfrm>
            <a:off x="6457950" y="4767262"/>
            <a:ext cx="2057400" cy="274638"/>
          </a:xfrm>
          <a:prstGeom prst="rect">
            <a:avLst/>
          </a:prstGeom>
          <a:noFill/>
          <a:ln>
            <a:noFill/>
            <a:miter lim="800000"/>
          </a:ln>
        </p:spPr>
        <p:txBody>
          <a:bodyPr lIns="91440" tIns="45720" rIns="91440" bIns="4572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8C2E2C13-AEEC-4C81-BC28-AD0647C6B093}" type="slidenum">
              <a:rPr lang="zh-CN" altLang="en-US" sz="900">
                <a:solidFill>
                  <a:srgbClr val="898989"/>
                </a:solidFill>
                <a:latin typeface="Calibri" pitchFamily="34" charset="0"/>
                <a:ea typeface="宋体" pitchFamily="2" charset="-122"/>
              </a:rPr>
              <a:t>5</a:t>
            </a:fld>
            <a:endParaRPr lang="zh-CN" altLang="en-US" sz="900">
              <a:solidFill>
                <a:srgbClr val="898989"/>
              </a:solidFill>
              <a:latin typeface="Calibri" pitchFamily="34" charset="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advTm="1357">
        <p:fade/>
      </p:transition>
    </mc:Choice>
    <mc:Fallback xmlns:p15="http://schemas.microsoft.com/office/powerpoint/2012/main" xmlns="">
      <p:transition advTm="1357">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3" presetClass="entr" presetSubtype="16" fill="hold" nodeType="afterEffect">
                                  <p:stCondLst>
                                    <p:cond delay="0"/>
                                  </p:stCondLst>
                                  <p:childTnLst>
                                    <p:set>
                                      <p:cBhvr additive="base">
                                        <p:cTn id="7" dur="1" fill="hold">
                                          <p:stCondLst>
                                            <p:cond delay="0"/>
                                          </p:stCondLst>
                                        </p:cTn>
                                        <p:tgtEl>
                                          <p:spTgt spid="11265"/>
                                        </p:tgtEl>
                                        <p:attrNameLst>
                                          <p:attrName>style.visibility</p:attrName>
                                        </p:attrNameLst>
                                      </p:cBhvr>
                                      <p:to>
                                        <p:strVal val="visible"/>
                                      </p:to>
                                    </p:set>
                                    <p:anim calcmode="lin" valueType="num">
                                      <p:cBhvr additive="base">
                                        <p:cTn id="8" dur="500" fill="hold"/>
                                        <p:tgtEl>
                                          <p:spTgt spid="11265"/>
                                        </p:tgtEl>
                                        <p:attrNameLst>
                                          <p:attrName>ppt_w</p:attrName>
                                        </p:attrNameLst>
                                      </p:cBhvr>
                                      <p:tavLst>
                                        <p:tav tm="0">
                                          <p:val>
                                            <p:fltVal val="0"/>
                                          </p:val>
                                        </p:tav>
                                        <p:tav tm="100000">
                                          <p:val>
                                            <p:strVal val="#ppt_w"/>
                                          </p:val>
                                        </p:tav>
                                      </p:tavLst>
                                    </p:anim>
                                    <p:anim calcmode="lin" valueType="num">
                                      <p:cBhvr additive="base">
                                        <p:cTn id="9" dur="500" fill="hold"/>
                                        <p:tgtEl>
                                          <p:spTgt spid="11265"/>
                                        </p:tgtEl>
                                        <p:attrNameLst>
                                          <p:attrName>ppt_h</p:attrName>
                                        </p:attrNameLst>
                                      </p:cBhvr>
                                      <p:tavLst>
                                        <p:tav tm="0">
                                          <p:val>
                                            <p:fltVal val="0"/>
                                          </p:val>
                                        </p:tav>
                                        <p:tav tm="100000">
                                          <p:val>
                                            <p:strVal val="#ppt_h"/>
                                          </p:val>
                                        </p:tav>
                                      </p:tavLst>
                                    </p:anim>
                                  </p:childTnLst>
                                </p:cTn>
                              </p:par>
                              <p:par>
                                <p:cTn id="10" presetID="23" presetClass="entr" presetSubtype="16" fill="hold" grpId="0" nodeType="withEffect">
                                  <p:stCondLst>
                                    <p:cond delay="0"/>
                                  </p:stCondLst>
                                  <p:childTnLst>
                                    <p:set>
                                      <p:cBhvr additive="base">
                                        <p:cTn id="11" dur="1" fill="hold">
                                          <p:stCondLst>
                                            <p:cond delay="0"/>
                                          </p:stCondLst>
                                        </p:cTn>
                                        <p:tgtEl>
                                          <p:spTgt spid="11269"/>
                                        </p:tgtEl>
                                        <p:attrNameLst>
                                          <p:attrName>style.visibility</p:attrName>
                                        </p:attrNameLst>
                                      </p:cBhvr>
                                      <p:to>
                                        <p:strVal val="visible"/>
                                      </p:to>
                                    </p:set>
                                    <p:anim calcmode="lin" valueType="num">
                                      <p:cBhvr additive="base">
                                        <p:cTn id="12" dur="500" fill="hold"/>
                                        <p:tgtEl>
                                          <p:spTgt spid="11269"/>
                                        </p:tgtEl>
                                        <p:attrNameLst>
                                          <p:attrName>ppt_w</p:attrName>
                                        </p:attrNameLst>
                                      </p:cBhvr>
                                      <p:tavLst>
                                        <p:tav tm="0">
                                          <p:val>
                                            <p:fltVal val="0"/>
                                          </p:val>
                                        </p:tav>
                                        <p:tav tm="100000">
                                          <p:val>
                                            <p:strVal val="#ppt_w"/>
                                          </p:val>
                                        </p:tav>
                                      </p:tavLst>
                                    </p:anim>
                                    <p:anim calcmode="lin" valueType="num">
                                      <p:cBhvr additive="base">
                                        <p:cTn id="13" dur="500" fill="hold"/>
                                        <p:tgtEl>
                                          <p:spTgt spid="11269"/>
                                        </p:tgtEl>
                                        <p:attrNameLst>
                                          <p:attrName>ppt_h</p:attrName>
                                        </p:attrNameLst>
                                      </p:cBhvr>
                                      <p:tavLst>
                                        <p:tav tm="0">
                                          <p:val>
                                            <p:fltVal val="0"/>
                                          </p:val>
                                        </p:tav>
                                        <p:tav tm="100000">
                                          <p:val>
                                            <p:strVal val="#ppt_h"/>
                                          </p:val>
                                        </p:tav>
                                      </p:tavLst>
                                    </p:anim>
                                  </p:childTnLst>
                                </p:cTn>
                              </p:par>
                              <p:par>
                                <p:cTn id="14" presetID="23" presetClass="entr" presetSubtype="16" fill="hold" grpId="1" nodeType="withEffect">
                                  <p:stCondLst>
                                    <p:cond delay="0"/>
                                  </p:stCondLst>
                                  <p:childTnLst>
                                    <p:set>
                                      <p:cBhvr additive="base">
                                        <p:cTn id="15" dur="1" fill="hold">
                                          <p:stCondLst>
                                            <p:cond delay="0"/>
                                          </p:stCondLst>
                                        </p:cTn>
                                        <p:tgtEl>
                                          <p:spTgt spid="11273"/>
                                        </p:tgtEl>
                                        <p:attrNameLst>
                                          <p:attrName>style.visibility</p:attrName>
                                        </p:attrNameLst>
                                      </p:cBhvr>
                                      <p:to>
                                        <p:strVal val="visible"/>
                                      </p:to>
                                    </p:set>
                                    <p:anim calcmode="lin" valueType="num">
                                      <p:cBhvr additive="base">
                                        <p:cTn id="16" dur="500" fill="hold"/>
                                        <p:tgtEl>
                                          <p:spTgt spid="11273"/>
                                        </p:tgtEl>
                                        <p:attrNameLst>
                                          <p:attrName>ppt_w</p:attrName>
                                        </p:attrNameLst>
                                      </p:cBhvr>
                                      <p:tavLst>
                                        <p:tav tm="0">
                                          <p:val>
                                            <p:fltVal val="0"/>
                                          </p:val>
                                        </p:tav>
                                        <p:tav tm="100000">
                                          <p:val>
                                            <p:strVal val="#ppt_w"/>
                                          </p:val>
                                        </p:tav>
                                      </p:tavLst>
                                    </p:anim>
                                    <p:anim calcmode="lin" valueType="num">
                                      <p:cBhvr additive="base">
                                        <p:cTn id="17" dur="500" fill="hold"/>
                                        <p:tgtEl>
                                          <p:spTgt spid="11273"/>
                                        </p:tgtEl>
                                        <p:attrNameLst>
                                          <p:attrName>ppt_h</p:attrName>
                                        </p:attrNameLst>
                                      </p:cBhvr>
                                      <p:tavLst>
                                        <p:tav tm="0">
                                          <p:val>
                                            <p:fltVal val="0"/>
                                          </p:val>
                                        </p:tav>
                                        <p:tav tm="100000">
                                          <p:val>
                                            <p:strVal val="#ppt_h"/>
                                          </p:val>
                                        </p:tav>
                                      </p:tavLst>
                                    </p:anim>
                                  </p:childTnLst>
                                </p:cTn>
                              </p:par>
                              <p:par>
                                <p:cTn id="18" presetID="23" presetClass="entr" presetSubtype="16" fill="hold" grpId="2" nodeType="withEffect">
                                  <p:stCondLst>
                                    <p:cond delay="100"/>
                                  </p:stCondLst>
                                  <p:childTnLst>
                                    <p:set>
                                      <p:cBhvr additive="base">
                                        <p:cTn id="19" dur="1" fill="hold">
                                          <p:stCondLst>
                                            <p:cond delay="0"/>
                                          </p:stCondLst>
                                        </p:cTn>
                                        <p:tgtEl>
                                          <p:spTgt spid="11274"/>
                                        </p:tgtEl>
                                        <p:attrNameLst>
                                          <p:attrName>style.visibility</p:attrName>
                                        </p:attrNameLst>
                                      </p:cBhvr>
                                      <p:to>
                                        <p:strVal val="visible"/>
                                      </p:to>
                                    </p:set>
                                    <p:anim calcmode="lin" valueType="num">
                                      <p:cBhvr additive="base">
                                        <p:cTn id="20" dur="500" fill="hold"/>
                                        <p:tgtEl>
                                          <p:spTgt spid="11274"/>
                                        </p:tgtEl>
                                        <p:attrNameLst>
                                          <p:attrName>ppt_w</p:attrName>
                                        </p:attrNameLst>
                                      </p:cBhvr>
                                      <p:tavLst>
                                        <p:tav tm="0">
                                          <p:val>
                                            <p:fltVal val="0"/>
                                          </p:val>
                                        </p:tav>
                                        <p:tav tm="100000">
                                          <p:val>
                                            <p:strVal val="#ppt_w"/>
                                          </p:val>
                                        </p:tav>
                                      </p:tavLst>
                                    </p:anim>
                                    <p:anim calcmode="lin" valueType="num">
                                      <p:cBhvr additive="base">
                                        <p:cTn id="21" dur="500" fill="hold"/>
                                        <p:tgtEl>
                                          <p:spTgt spid="11274"/>
                                        </p:tgtEl>
                                        <p:attrNameLst>
                                          <p:attrName>ppt_h</p:attrName>
                                        </p:attrNameLst>
                                      </p:cBhvr>
                                      <p:tavLst>
                                        <p:tav tm="0">
                                          <p:val>
                                            <p:fltVal val="0"/>
                                          </p:val>
                                        </p:tav>
                                        <p:tav tm="100000">
                                          <p:val>
                                            <p:strVal val="#ppt_h"/>
                                          </p:val>
                                        </p:tav>
                                      </p:tavLst>
                                    </p:anim>
                                  </p:childTnLst>
                                </p:cTn>
                              </p:par>
                              <p:par>
                                <p:cTn id="22" presetID="23" presetClass="entr" presetSubtype="16" fill="hold" grpId="3" nodeType="withEffect">
                                  <p:stCondLst>
                                    <p:cond delay="100"/>
                                  </p:stCondLst>
                                  <p:childTnLst>
                                    <p:set>
                                      <p:cBhvr additive="base">
                                        <p:cTn id="23" dur="1" fill="hold">
                                          <p:stCondLst>
                                            <p:cond delay="0"/>
                                          </p:stCondLst>
                                        </p:cTn>
                                        <p:tgtEl>
                                          <p:spTgt spid="11275"/>
                                        </p:tgtEl>
                                        <p:attrNameLst>
                                          <p:attrName>style.visibility</p:attrName>
                                        </p:attrNameLst>
                                      </p:cBhvr>
                                      <p:to>
                                        <p:strVal val="visible"/>
                                      </p:to>
                                    </p:set>
                                    <p:anim calcmode="lin" valueType="num">
                                      <p:cBhvr additive="base">
                                        <p:cTn id="24" dur="500" fill="hold"/>
                                        <p:tgtEl>
                                          <p:spTgt spid="11275"/>
                                        </p:tgtEl>
                                        <p:attrNameLst>
                                          <p:attrName>ppt_w</p:attrName>
                                        </p:attrNameLst>
                                      </p:cBhvr>
                                      <p:tavLst>
                                        <p:tav tm="0">
                                          <p:val>
                                            <p:fltVal val="0"/>
                                          </p:val>
                                        </p:tav>
                                        <p:tav tm="100000">
                                          <p:val>
                                            <p:strVal val="#ppt_w"/>
                                          </p:val>
                                        </p:tav>
                                      </p:tavLst>
                                    </p:anim>
                                    <p:anim calcmode="lin" valueType="num">
                                      <p:cBhvr additive="base">
                                        <p:cTn id="25" dur="500" fill="hold"/>
                                        <p:tgtEl>
                                          <p:spTgt spid="11275"/>
                                        </p:tgtEl>
                                        <p:attrNameLst>
                                          <p:attrName>ppt_h</p:attrName>
                                        </p:attrNameLst>
                                      </p:cBhvr>
                                      <p:tavLst>
                                        <p:tav tm="0">
                                          <p:val>
                                            <p:fltVal val="0"/>
                                          </p:val>
                                        </p:tav>
                                        <p:tav tm="100000">
                                          <p:val>
                                            <p:strVal val="#ppt_h"/>
                                          </p:val>
                                        </p:tav>
                                      </p:tavLst>
                                    </p:anim>
                                  </p:childTnLst>
                                </p:cTn>
                              </p:par>
                              <p:par>
                                <p:cTn id="26" presetID="23" presetClass="entr" presetSubtype="16" fill="hold" grpId="4" nodeType="withEffect">
                                  <p:stCondLst>
                                    <p:cond delay="100"/>
                                  </p:stCondLst>
                                  <p:childTnLst>
                                    <p:set>
                                      <p:cBhvr additive="base">
                                        <p:cTn id="27" dur="1" fill="hold">
                                          <p:stCondLst>
                                            <p:cond delay="0"/>
                                          </p:stCondLst>
                                        </p:cTn>
                                        <p:tgtEl>
                                          <p:spTgt spid="11276"/>
                                        </p:tgtEl>
                                        <p:attrNameLst>
                                          <p:attrName>style.visibility</p:attrName>
                                        </p:attrNameLst>
                                      </p:cBhvr>
                                      <p:to>
                                        <p:strVal val="visible"/>
                                      </p:to>
                                    </p:set>
                                    <p:anim calcmode="lin" valueType="num">
                                      <p:cBhvr additive="base">
                                        <p:cTn id="28" dur="500" fill="hold"/>
                                        <p:tgtEl>
                                          <p:spTgt spid="11276"/>
                                        </p:tgtEl>
                                        <p:attrNameLst>
                                          <p:attrName>ppt_w</p:attrName>
                                        </p:attrNameLst>
                                      </p:cBhvr>
                                      <p:tavLst>
                                        <p:tav tm="0">
                                          <p:val>
                                            <p:fltVal val="0"/>
                                          </p:val>
                                        </p:tav>
                                        <p:tav tm="100000">
                                          <p:val>
                                            <p:strVal val="#ppt_w"/>
                                          </p:val>
                                        </p:tav>
                                      </p:tavLst>
                                    </p:anim>
                                    <p:anim calcmode="lin" valueType="num">
                                      <p:cBhvr additive="base">
                                        <p:cTn id="29" dur="500" fill="hold"/>
                                        <p:tgtEl>
                                          <p:spTgt spid="11276"/>
                                        </p:tgtEl>
                                        <p:attrNameLst>
                                          <p:attrName>ppt_h</p:attrName>
                                        </p:attrNameLst>
                                      </p:cBhvr>
                                      <p:tavLst>
                                        <p:tav tm="0">
                                          <p:val>
                                            <p:fltVal val="0"/>
                                          </p:val>
                                        </p:tav>
                                        <p:tav tm="100000">
                                          <p:val>
                                            <p:strVal val="#ppt_h"/>
                                          </p:val>
                                        </p:tav>
                                      </p:tavLst>
                                    </p:anim>
                                  </p:childTnLst>
                                </p:cTn>
                              </p:par>
                              <p:par>
                                <p:cTn id="30" presetID="23" presetClass="entr" presetSubtype="16" fill="hold" grpId="5" nodeType="withEffect">
                                  <p:stCondLst>
                                    <p:cond delay="100"/>
                                  </p:stCondLst>
                                  <p:childTnLst>
                                    <p:set>
                                      <p:cBhvr additive="base">
                                        <p:cTn id="31" dur="1" fill="hold">
                                          <p:stCondLst>
                                            <p:cond delay="0"/>
                                          </p:stCondLst>
                                        </p:cTn>
                                        <p:tgtEl>
                                          <p:spTgt spid="11277"/>
                                        </p:tgtEl>
                                        <p:attrNameLst>
                                          <p:attrName>style.visibility</p:attrName>
                                        </p:attrNameLst>
                                      </p:cBhvr>
                                      <p:to>
                                        <p:strVal val="visible"/>
                                      </p:to>
                                    </p:set>
                                    <p:anim calcmode="lin" valueType="num">
                                      <p:cBhvr additive="base">
                                        <p:cTn id="32" dur="500" fill="hold"/>
                                        <p:tgtEl>
                                          <p:spTgt spid="11277"/>
                                        </p:tgtEl>
                                        <p:attrNameLst>
                                          <p:attrName>ppt_w</p:attrName>
                                        </p:attrNameLst>
                                      </p:cBhvr>
                                      <p:tavLst>
                                        <p:tav tm="0">
                                          <p:val>
                                            <p:fltVal val="0"/>
                                          </p:val>
                                        </p:tav>
                                        <p:tav tm="100000">
                                          <p:val>
                                            <p:strVal val="#ppt_w"/>
                                          </p:val>
                                        </p:tav>
                                      </p:tavLst>
                                    </p:anim>
                                    <p:anim calcmode="lin" valueType="num">
                                      <p:cBhvr additive="base">
                                        <p:cTn id="33" dur="500" fill="hold"/>
                                        <p:tgtEl>
                                          <p:spTgt spid="11277"/>
                                        </p:tgtEl>
                                        <p:attrNameLst>
                                          <p:attrName>ppt_h</p:attrName>
                                        </p:attrNameLst>
                                      </p:cBhvr>
                                      <p:tavLst>
                                        <p:tav tm="0">
                                          <p:val>
                                            <p:fltVal val="0"/>
                                          </p:val>
                                        </p:tav>
                                        <p:tav tm="100000">
                                          <p:val>
                                            <p:strVal val="#ppt_h"/>
                                          </p:val>
                                        </p:tav>
                                      </p:tavLst>
                                    </p:anim>
                                  </p:childTnLst>
                                </p:cTn>
                              </p:par>
                              <p:par>
                                <p:cTn id="34" presetID="23" presetClass="entr" presetSubtype="16" fill="hold" grpId="6" nodeType="withEffect">
                                  <p:stCondLst>
                                    <p:cond delay="0"/>
                                  </p:stCondLst>
                                  <p:childTnLst>
                                    <p:set>
                                      <p:cBhvr additive="base">
                                        <p:cTn id="35" dur="1" fill="hold">
                                          <p:stCondLst>
                                            <p:cond delay="0"/>
                                          </p:stCondLst>
                                        </p:cTn>
                                        <p:tgtEl>
                                          <p:spTgt spid="11278"/>
                                        </p:tgtEl>
                                        <p:attrNameLst>
                                          <p:attrName>style.visibility</p:attrName>
                                        </p:attrNameLst>
                                      </p:cBhvr>
                                      <p:to>
                                        <p:strVal val="visible"/>
                                      </p:to>
                                    </p:set>
                                    <p:anim calcmode="lin" valueType="num">
                                      <p:cBhvr additive="base">
                                        <p:cTn id="36" dur="500" fill="hold"/>
                                        <p:tgtEl>
                                          <p:spTgt spid="11278"/>
                                        </p:tgtEl>
                                        <p:attrNameLst>
                                          <p:attrName>ppt_w</p:attrName>
                                        </p:attrNameLst>
                                      </p:cBhvr>
                                      <p:tavLst>
                                        <p:tav tm="0">
                                          <p:val>
                                            <p:fltVal val="0"/>
                                          </p:val>
                                        </p:tav>
                                        <p:tav tm="100000">
                                          <p:val>
                                            <p:strVal val="#ppt_w"/>
                                          </p:val>
                                        </p:tav>
                                      </p:tavLst>
                                    </p:anim>
                                    <p:anim calcmode="lin" valueType="num">
                                      <p:cBhvr additive="base">
                                        <p:cTn id="37" dur="500" fill="hold"/>
                                        <p:tgtEl>
                                          <p:spTgt spid="11278"/>
                                        </p:tgtEl>
                                        <p:attrNameLst>
                                          <p:attrName>ppt_h</p:attrName>
                                        </p:attrNameLst>
                                      </p:cBhvr>
                                      <p:tavLst>
                                        <p:tav tm="0">
                                          <p:val>
                                            <p:fltVal val="0"/>
                                          </p:val>
                                        </p:tav>
                                        <p:tav tm="100000">
                                          <p:val>
                                            <p:strVal val="#ppt_h"/>
                                          </p:val>
                                        </p:tav>
                                      </p:tavLst>
                                    </p:anim>
                                  </p:childTnLst>
                                </p:cTn>
                              </p:par>
                              <p:par>
                                <p:cTn id="38" presetID="23" presetClass="entr" presetSubtype="16" fill="hold" grpId="7" nodeType="withEffect">
                                  <p:stCondLst>
                                    <p:cond delay="0"/>
                                  </p:stCondLst>
                                  <p:childTnLst>
                                    <p:set>
                                      <p:cBhvr additive="base">
                                        <p:cTn id="39" dur="1" fill="hold">
                                          <p:stCondLst>
                                            <p:cond delay="0"/>
                                          </p:stCondLst>
                                        </p:cTn>
                                        <p:tgtEl>
                                          <p:spTgt spid="11279"/>
                                        </p:tgtEl>
                                        <p:attrNameLst>
                                          <p:attrName>style.visibility</p:attrName>
                                        </p:attrNameLst>
                                      </p:cBhvr>
                                      <p:to>
                                        <p:strVal val="visible"/>
                                      </p:to>
                                    </p:set>
                                    <p:anim calcmode="lin" valueType="num">
                                      <p:cBhvr additive="base">
                                        <p:cTn id="40" dur="500" fill="hold"/>
                                        <p:tgtEl>
                                          <p:spTgt spid="11279"/>
                                        </p:tgtEl>
                                        <p:attrNameLst>
                                          <p:attrName>ppt_w</p:attrName>
                                        </p:attrNameLst>
                                      </p:cBhvr>
                                      <p:tavLst>
                                        <p:tav tm="0">
                                          <p:val>
                                            <p:fltVal val="0"/>
                                          </p:val>
                                        </p:tav>
                                        <p:tav tm="100000">
                                          <p:val>
                                            <p:strVal val="#ppt_w"/>
                                          </p:val>
                                        </p:tav>
                                      </p:tavLst>
                                    </p:anim>
                                    <p:anim calcmode="lin" valueType="num">
                                      <p:cBhvr additive="base">
                                        <p:cTn id="41" dur="500" fill="hold"/>
                                        <p:tgtEl>
                                          <p:spTgt spid="11279"/>
                                        </p:tgtEl>
                                        <p:attrNameLst>
                                          <p:attrName>ppt_h</p:attrName>
                                        </p:attrNameLst>
                                      </p:cBhvr>
                                      <p:tavLst>
                                        <p:tav tm="0">
                                          <p:val>
                                            <p:fltVal val="0"/>
                                          </p:val>
                                        </p:tav>
                                        <p:tav tm="100000">
                                          <p:val>
                                            <p:strVal val="#ppt_h"/>
                                          </p:val>
                                        </p:tav>
                                      </p:tavLst>
                                    </p:anim>
                                  </p:childTnLst>
                                </p:cTn>
                              </p:par>
                              <p:par>
                                <p:cTn id="42" presetID="23" presetClass="entr" presetSubtype="16" fill="hold" grpId="10" nodeType="withEffect">
                                  <p:stCondLst>
                                    <p:cond delay="0"/>
                                  </p:stCondLst>
                                  <p:childTnLst>
                                    <p:set>
                                      <p:cBhvr additive="base">
                                        <p:cTn id="43" dur="1" fill="hold">
                                          <p:stCondLst>
                                            <p:cond delay="0"/>
                                          </p:stCondLst>
                                        </p:cTn>
                                        <p:tgtEl>
                                          <p:spTgt spid="11282"/>
                                        </p:tgtEl>
                                        <p:attrNameLst>
                                          <p:attrName>style.visibility</p:attrName>
                                        </p:attrNameLst>
                                      </p:cBhvr>
                                      <p:to>
                                        <p:strVal val="visible"/>
                                      </p:to>
                                    </p:set>
                                    <p:anim calcmode="lin" valueType="num">
                                      <p:cBhvr additive="base">
                                        <p:cTn id="44" dur="500" fill="hold"/>
                                        <p:tgtEl>
                                          <p:spTgt spid="11282"/>
                                        </p:tgtEl>
                                        <p:attrNameLst>
                                          <p:attrName>ppt_w</p:attrName>
                                        </p:attrNameLst>
                                      </p:cBhvr>
                                      <p:tavLst>
                                        <p:tav tm="0">
                                          <p:val>
                                            <p:fltVal val="0"/>
                                          </p:val>
                                        </p:tav>
                                        <p:tav tm="100000">
                                          <p:val>
                                            <p:strVal val="#ppt_w"/>
                                          </p:val>
                                        </p:tav>
                                      </p:tavLst>
                                    </p:anim>
                                    <p:anim calcmode="lin" valueType="num">
                                      <p:cBhvr additive="base">
                                        <p:cTn id="45" dur="500" fill="hold"/>
                                        <p:tgtEl>
                                          <p:spTgt spid="11282"/>
                                        </p:tgtEl>
                                        <p:attrNameLst>
                                          <p:attrName>ppt_h</p:attrName>
                                        </p:attrNameLst>
                                      </p:cBhvr>
                                      <p:tavLst>
                                        <p:tav tm="0">
                                          <p:val>
                                            <p:fltVal val="0"/>
                                          </p:val>
                                        </p:tav>
                                        <p:tav tm="100000">
                                          <p:val>
                                            <p:strVal val="#ppt_h"/>
                                          </p:val>
                                        </p:tav>
                                      </p:tavLst>
                                    </p:anim>
                                  </p:childTnLst>
                                </p:cTn>
                              </p:par>
                              <p:par>
                                <p:cTn id="46" presetID="22" presetClass="entr" presetSubtype="8" fill="hold" nodeType="withEffect">
                                  <p:stCondLst>
                                    <p:cond delay="500"/>
                                  </p:stCondLst>
                                  <p:childTnLst>
                                    <p:set>
                                      <p:cBhvr additive="base">
                                        <p:cTn id="47" dur="1" fill="hold">
                                          <p:stCondLst>
                                            <p:cond delay="0"/>
                                          </p:stCondLst>
                                        </p:cTn>
                                        <p:tgtEl>
                                          <p:spTgt spid="11270"/>
                                        </p:tgtEl>
                                        <p:attrNameLst>
                                          <p:attrName>style.visibility</p:attrName>
                                        </p:attrNameLst>
                                      </p:cBhvr>
                                      <p:to>
                                        <p:strVal val="visible"/>
                                      </p:to>
                                    </p:set>
                                    <p:animEffect transition="in" filter="wipe(left)">
                                      <p:cBhvr additive="base">
                                        <p:cTn id="48" dur="500" fill="hold"/>
                                        <p:tgtEl>
                                          <p:spTgt spid="11270"/>
                                        </p:tgtEl>
                                      </p:cBhvr>
                                    </p:animEffect>
                                  </p:childTnLst>
                                </p:cTn>
                              </p:par>
                              <p:par>
                                <p:cTn id="49" presetID="10" presetClass="entr" presetSubtype="0" fill="hold" grpId="8" nodeType="withEffect">
                                  <p:stCondLst>
                                    <p:cond delay="500"/>
                                  </p:stCondLst>
                                  <p:childTnLst>
                                    <p:set>
                                      <p:cBhvr additive="base">
                                        <p:cTn id="50" dur="1" fill="hold">
                                          <p:stCondLst>
                                            <p:cond delay="0"/>
                                          </p:stCondLst>
                                        </p:cTn>
                                        <p:tgtEl>
                                          <p:spTgt spid="11280"/>
                                        </p:tgtEl>
                                        <p:attrNameLst>
                                          <p:attrName>style.visibility</p:attrName>
                                        </p:attrNameLst>
                                      </p:cBhvr>
                                      <p:to>
                                        <p:strVal val="visible"/>
                                      </p:to>
                                    </p:set>
                                    <p:animEffect transition="in" filter="fade">
                                      <p:cBhvr additive="base">
                                        <p:cTn id="51" dur="500" fill="hold"/>
                                        <p:tgtEl>
                                          <p:spTgt spid="11280"/>
                                        </p:tgtEl>
                                      </p:cBhvr>
                                    </p:animEffect>
                                  </p:childTnLst>
                                </p:cTn>
                              </p:par>
                              <p:par>
                                <p:cTn id="52" presetID="10" presetClass="entr" presetSubtype="0" fill="hold" grpId="9" nodeType="withEffect">
                                  <p:stCondLst>
                                    <p:cond delay="500"/>
                                  </p:stCondLst>
                                  <p:childTnLst>
                                    <p:set>
                                      <p:cBhvr additive="base">
                                        <p:cTn id="53" dur="1" fill="hold">
                                          <p:stCondLst>
                                            <p:cond delay="0"/>
                                          </p:stCondLst>
                                        </p:cTn>
                                        <p:tgtEl>
                                          <p:spTgt spid="11281"/>
                                        </p:tgtEl>
                                        <p:attrNameLst>
                                          <p:attrName>style.visibility</p:attrName>
                                        </p:attrNameLst>
                                      </p:cBhvr>
                                      <p:to>
                                        <p:strVal val="visible"/>
                                      </p:to>
                                    </p:set>
                                    <p:animEffect transition="in" filter="fade">
                                      <p:cBhvr additive="base">
                                        <p:cTn id="54" dur="500" fill="hold"/>
                                        <p:tgtEl>
                                          <p:spTgt spid="11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animBg="1"/>
      <p:bldP spid="11273" grpId="1" animBg="1"/>
      <p:bldP spid="11274" grpId="2" animBg="1"/>
      <p:bldP spid="11275" grpId="3" animBg="1"/>
      <p:bldP spid="11276" grpId="4" animBg="1"/>
      <p:bldP spid="11277" grpId="5" animBg="1"/>
      <p:bldP spid="11278" grpId="6" animBg="1"/>
      <p:bldP spid="11279" grpId="7" animBg="1"/>
      <p:bldP spid="11280" grpId="8" animBg="1"/>
      <p:bldP spid="11281" grpId="9" animBg="1"/>
      <p:bldP spid="11282" grpId="1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矩形 10307"/>
          <p:cNvSpPr/>
          <p:nvPr/>
        </p:nvSpPr>
        <p:spPr bwMode="auto">
          <a:xfrm>
            <a:off x="1824038" y="3298825"/>
            <a:ext cx="6865938" cy="874713"/>
          </a:xfrm>
          <a:prstGeom prst="rect">
            <a:avLst/>
          </a:prstGeom>
          <a:solidFill>
            <a:schemeClr val="accent1">
              <a:tint val="100000"/>
              <a:shade val="100000"/>
              <a:hueMod val="100000"/>
              <a:satMod val="100000"/>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2290" name="矩形 10306"/>
          <p:cNvSpPr/>
          <p:nvPr/>
        </p:nvSpPr>
        <p:spPr bwMode="auto">
          <a:xfrm>
            <a:off x="1828800" y="2282825"/>
            <a:ext cx="6865938" cy="101600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2291" name="矩形 10305"/>
          <p:cNvSpPr/>
          <p:nvPr/>
        </p:nvSpPr>
        <p:spPr bwMode="auto">
          <a:xfrm>
            <a:off x="1824038" y="1524000"/>
            <a:ext cx="6870700" cy="752475"/>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2292" name="矩形 19"/>
          <p:cNvSpPr/>
          <p:nvPr/>
        </p:nvSpPr>
        <p:spPr bwMode="auto">
          <a:xfrm>
            <a:off x="1824038" y="708025"/>
            <a:ext cx="6870700" cy="828675"/>
          </a:xfrm>
          <a:prstGeom prst="rect">
            <a:avLst/>
          </a:prstGeom>
          <a:solidFill>
            <a:schemeClr val="accent2">
              <a:lumMod val="20000"/>
              <a:lumOff val="8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grpSp>
        <p:nvGrpSpPr>
          <p:cNvPr id="12293" name="组合 73"/>
          <p:cNvGrpSpPr/>
          <p:nvPr/>
        </p:nvGrpSpPr>
        <p:grpSpPr>
          <a:xfrm>
            <a:off x="493712" y="922338"/>
            <a:ext cx="1289050" cy="520700"/>
            <a:chOff x="4750723" y="544867"/>
            <a:chExt cx="1719972" cy="1168993"/>
          </a:xfrm>
        </p:grpSpPr>
        <p:grpSp>
          <p:nvGrpSpPr>
            <p:cNvPr id="12294" name="组合 70"/>
            <p:cNvGrpSpPr/>
            <p:nvPr/>
          </p:nvGrpSpPr>
          <p:grpSpPr>
            <a:xfrm>
              <a:off x="4774175" y="544867"/>
              <a:ext cx="1696520" cy="1168993"/>
              <a:chOff x="4774175" y="544867"/>
              <a:chExt cx="1696520" cy="1168993"/>
            </a:xfrm>
          </p:grpSpPr>
          <p:sp>
            <p:nvSpPr>
              <p:cNvPr id="12295" name="椭圆 64"/>
              <p:cNvSpPr/>
              <p:nvPr/>
            </p:nvSpPr>
            <p:spPr>
              <a:xfrm>
                <a:off x="4774023" y="544867"/>
                <a:ext cx="1696672" cy="11689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1F4E79"/>
                  </a:solidFill>
                  <a:latin typeface="微软雅黑" pitchFamily="34" charset="-122"/>
                  <a:ea typeface="微软雅黑" panose="020B0503020204020204" pitchFamily="34" charset="-122"/>
                </a:endParaRPr>
              </a:p>
            </p:txBody>
          </p:sp>
          <p:pic>
            <p:nvPicPr>
              <p:cNvPr id="12296" name="图片 69"/>
              <p:cNvPicPr/>
              <p:nvPr/>
            </p:nvPicPr>
            <p:blipFill>
              <a:blip r:embed="rId3"/>
              <a:srcRect l="43447" t="18711" r="10242" b="14206"/>
              <a:stretch>
                <a:fillRect/>
              </a:stretch>
            </p:blipFill>
            <p:spPr>
              <a:xfrm rot="2520000">
                <a:off x="4838928" y="620461"/>
                <a:ext cx="1019877" cy="1019877"/>
              </a:xfrm>
              <a:prstGeom prst="rect">
                <a:avLst/>
              </a:prstGeom>
              <a:noFill/>
              <a:ln>
                <a:noFill/>
                <a:miter lim="800000"/>
              </a:ln>
            </p:spPr>
          </p:pic>
        </p:grpSp>
        <p:sp>
          <p:nvSpPr>
            <p:cNvPr id="12297" name="文本框 71"/>
            <p:cNvSpPr/>
            <p:nvPr/>
          </p:nvSpPr>
          <p:spPr>
            <a:xfrm>
              <a:off x="4750723" y="644778"/>
              <a:ext cx="1682988" cy="932101"/>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zh-CN" altLang="en-US" sz="2100" b="1">
                  <a:solidFill>
                    <a:schemeClr val="bg1"/>
                  </a:solidFill>
                  <a:latin typeface="微软雅黑" pitchFamily="34" charset="-122"/>
                  <a:ea typeface="微软雅黑" panose="020B0503020204020204" pitchFamily="34" charset="-122"/>
                </a:rPr>
                <a:t>生活体验</a:t>
              </a:r>
            </a:p>
          </p:txBody>
        </p:sp>
      </p:grpSp>
      <p:grpSp>
        <p:nvGrpSpPr>
          <p:cNvPr id="12298" name="组合 75"/>
          <p:cNvGrpSpPr/>
          <p:nvPr/>
        </p:nvGrpSpPr>
        <p:grpSpPr>
          <a:xfrm>
            <a:off x="492125" y="1668462"/>
            <a:ext cx="1233488" cy="450850"/>
            <a:chOff x="4825834" y="458094"/>
            <a:chExt cx="1624236" cy="1195479"/>
          </a:xfrm>
        </p:grpSpPr>
        <p:sp>
          <p:nvSpPr>
            <p:cNvPr id="12299" name="椭圆 78"/>
            <p:cNvSpPr/>
            <p:nvPr/>
          </p:nvSpPr>
          <p:spPr>
            <a:xfrm>
              <a:off x="4825834" y="458094"/>
              <a:ext cx="1620055" cy="11912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1F4E79"/>
                </a:solidFill>
                <a:latin typeface="微软雅黑" pitchFamily="34" charset="-122"/>
                <a:ea typeface="微软雅黑" panose="020B0503020204020204" pitchFamily="34" charset="-122"/>
              </a:endParaRPr>
            </a:p>
          </p:txBody>
        </p:sp>
        <p:pic>
          <p:nvPicPr>
            <p:cNvPr id="12300" name="图片 79"/>
            <p:cNvPicPr/>
            <p:nvPr/>
          </p:nvPicPr>
          <p:blipFill>
            <a:blip r:embed="rId4"/>
            <a:srcRect l="43447" t="18711" r="10242" b="14206"/>
            <a:stretch>
              <a:fillRect/>
            </a:stretch>
          </p:blipFill>
          <p:spPr>
            <a:xfrm rot="2520000">
              <a:off x="5240241" y="495075"/>
              <a:ext cx="1019877" cy="1019877"/>
            </a:xfrm>
            <a:prstGeom prst="rect">
              <a:avLst/>
            </a:prstGeom>
            <a:noFill/>
            <a:ln>
              <a:noFill/>
              <a:miter lim="800000"/>
            </a:ln>
          </p:spPr>
        </p:pic>
      </p:grpSp>
      <p:sp>
        <p:nvSpPr>
          <p:cNvPr id="12301" name="文本框 76"/>
          <p:cNvSpPr/>
          <p:nvPr/>
        </p:nvSpPr>
        <p:spPr>
          <a:xfrm>
            <a:off x="468312" y="1668462"/>
            <a:ext cx="1262062" cy="43338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zh-CN" altLang="en-US" sz="2100" b="1">
                <a:solidFill>
                  <a:schemeClr val="bg1"/>
                </a:solidFill>
                <a:latin typeface="微软雅黑" pitchFamily="34" charset="-122"/>
                <a:ea typeface="微软雅黑" panose="020B0503020204020204" pitchFamily="34" charset="-122"/>
              </a:rPr>
              <a:t>知识储备</a:t>
            </a:r>
          </a:p>
        </p:txBody>
      </p:sp>
      <p:sp>
        <p:nvSpPr>
          <p:cNvPr id="12302" name="文本框 77"/>
          <p:cNvSpPr txBox="1"/>
          <p:nvPr/>
        </p:nvSpPr>
        <p:spPr bwMode="auto">
          <a:xfrm>
            <a:off x="1852613" y="1652588"/>
            <a:ext cx="6600825" cy="646113"/>
          </a:xfrm>
          <a:prstGeom prst="rect">
            <a:avLst/>
          </a:prstGeom>
          <a:no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R="0" lvl="0" defTabSz="1219200" fontAlgn="base">
              <a:spcBef>
                <a:spcPct val="0"/>
              </a:spcBef>
              <a:spcAft>
                <a:spcPct val="0"/>
              </a:spcAft>
            </a:pPr>
            <a:r>
              <a:rPr lang="en-US" altLang="zh-CN">
                <a:solidFill>
                  <a:srgbClr val="1F4E79"/>
                </a:solidFill>
                <a:latin typeface="微软雅黑" pitchFamily="34" charset="-122"/>
                <a:ea typeface="微软雅黑" panose="020B0503020204020204" pitchFamily="34" charset="-122"/>
              </a:rPr>
              <a:t>      </a:t>
            </a:r>
            <a:r>
              <a:rPr lang="zh-CN" altLang="en-US">
                <a:solidFill>
                  <a:srgbClr val="A6A6A6"/>
                </a:solidFill>
                <a:ea typeface="微软雅黑" panose="020B0503020204020204" pitchFamily="34" charset="-122"/>
                <a:sym typeface="等线" pitchFamily="2" charset="-122"/>
              </a:rPr>
              <a:t>学生在学习本节课之前已经学习了声的产生、传播、特性等声学知识，已为本节内容的学习做了一定的知识储备</a:t>
            </a:r>
          </a:p>
        </p:txBody>
      </p:sp>
      <p:grpSp>
        <p:nvGrpSpPr>
          <p:cNvPr id="12303" name="组合 96"/>
          <p:cNvGrpSpPr/>
          <p:nvPr/>
        </p:nvGrpSpPr>
        <p:grpSpPr>
          <a:xfrm>
            <a:off x="449262" y="2601912"/>
            <a:ext cx="4692650" cy="836612"/>
            <a:chOff x="4759743" y="402698"/>
            <a:chExt cx="6298147" cy="1176005"/>
          </a:xfrm>
        </p:grpSpPr>
        <p:grpSp>
          <p:nvGrpSpPr>
            <p:cNvPr id="12304" name="组合 97"/>
            <p:cNvGrpSpPr/>
            <p:nvPr/>
          </p:nvGrpSpPr>
          <p:grpSpPr>
            <a:xfrm>
              <a:off x="4822572" y="402698"/>
              <a:ext cx="1630580" cy="1019877"/>
              <a:chOff x="4822572" y="402698"/>
              <a:chExt cx="1630580" cy="1019877"/>
            </a:xfrm>
          </p:grpSpPr>
          <p:sp>
            <p:nvSpPr>
              <p:cNvPr id="12305" name="椭圆 100"/>
              <p:cNvSpPr/>
              <p:nvPr/>
            </p:nvSpPr>
            <p:spPr>
              <a:xfrm>
                <a:off x="4821531" y="454022"/>
                <a:ext cx="1632064" cy="60697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1F4E79"/>
                  </a:solidFill>
                  <a:latin typeface="微软雅黑" pitchFamily="34" charset="-122"/>
                  <a:ea typeface="微软雅黑" panose="020B0503020204020204" pitchFamily="34" charset="-122"/>
                </a:endParaRPr>
              </a:p>
            </p:txBody>
          </p:sp>
          <p:pic>
            <p:nvPicPr>
              <p:cNvPr id="12306" name="图片 101"/>
              <p:cNvPicPr/>
              <p:nvPr/>
            </p:nvPicPr>
            <p:blipFill>
              <a:blip r:embed="rId5"/>
              <a:srcRect l="43447" t="18711" r="10242" b="14206"/>
              <a:stretch>
                <a:fillRect/>
              </a:stretch>
            </p:blipFill>
            <p:spPr>
              <a:xfrm rot="2520000">
                <a:off x="5240243" y="402698"/>
                <a:ext cx="1019878" cy="1019877"/>
              </a:xfrm>
              <a:prstGeom prst="rect">
                <a:avLst/>
              </a:prstGeom>
              <a:noFill/>
              <a:ln>
                <a:noFill/>
                <a:miter lim="800000"/>
              </a:ln>
            </p:spPr>
          </p:pic>
        </p:grpSp>
        <p:sp>
          <p:nvSpPr>
            <p:cNvPr id="12307" name="文本框 98"/>
            <p:cNvSpPr/>
            <p:nvPr/>
          </p:nvSpPr>
          <p:spPr>
            <a:xfrm>
              <a:off x="4759743" y="418869"/>
              <a:ext cx="1693993" cy="58342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zh-CN" altLang="en-US" sz="2100" b="1">
                  <a:solidFill>
                    <a:schemeClr val="bg1"/>
                  </a:solidFill>
                  <a:latin typeface="微软雅黑" pitchFamily="34" charset="-122"/>
                  <a:ea typeface="微软雅黑" panose="020B0503020204020204" pitchFamily="34" charset="-122"/>
                </a:rPr>
                <a:t>能力基础</a:t>
              </a:r>
            </a:p>
          </p:txBody>
        </p:sp>
        <p:sp>
          <p:nvSpPr>
            <p:cNvPr id="12308" name="文本框 99"/>
            <p:cNvSpPr txBox="1">
              <a:spLocks noChangeArrowheads="1"/>
            </p:cNvSpPr>
            <p:nvPr/>
          </p:nvSpPr>
          <p:spPr bwMode="auto">
            <a:xfrm>
              <a:off x="6862676" y="1058762"/>
              <a:ext cx="4195214" cy="519941"/>
            </a:xfrm>
            <a:prstGeom prst="rect">
              <a:avLst/>
            </a:prstGeom>
            <a:noFill/>
            <a:ln>
              <a:noFill/>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vl6pPr marL="2514600" indent="-228600" eaLnBrk="0" fontAlgn="base" hangingPunct="0">
                <a:spcBef>
                  <a:spcPct val="0"/>
                </a:spcBef>
                <a:spcAft>
                  <a:spcPct val="0"/>
                </a:spcAft>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Calibri" pitchFamily="34" charset="0"/>
                  <a:ea typeface="宋体" pitchFamily="2" charset="-122"/>
                </a:defRPr>
              </a:lvl9pPr>
            </a:lstStyle>
            <a:p>
              <a:pPr marL="0" marR="0" lvl="0" indent="0" fontAlgn="base">
                <a:spcBef>
                  <a:spcPct val="0"/>
                </a:spcBef>
                <a:spcAft>
                  <a:spcPct val="0"/>
                </a:spcAft>
              </a:pPr>
              <a:endParaRPr lang="zh-CN" altLang="en-US" sz="1800" b="1">
                <a:solidFill>
                  <a:srgbClr val="1F4E79"/>
                </a:solidFill>
                <a:latin typeface="微软雅黑" pitchFamily="34" charset="-122"/>
                <a:ea typeface="微软雅黑" panose="020B0503020204020204" pitchFamily="34" charset="-122"/>
              </a:endParaRPr>
            </a:p>
          </p:txBody>
        </p:sp>
      </p:grpSp>
      <p:sp>
        <p:nvSpPr>
          <p:cNvPr id="12309" name="文本框 1"/>
          <p:cNvSpPr/>
          <p:nvPr/>
        </p:nvSpPr>
        <p:spPr>
          <a:xfrm>
            <a:off x="1828800" y="922338"/>
            <a:ext cx="6699250" cy="623888"/>
          </a:xfrm>
          <a:prstGeom prst="rect">
            <a:avLst/>
          </a:prstGeom>
          <a:noFill/>
          <a:ln>
            <a:noFill/>
            <a:miter lim="800000"/>
          </a:ln>
        </p:spPr>
        <p:txBody>
          <a:bodyPr lIns="68580" tIns="34290" rIns="68580" bIns="34290"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lvl="0" indent="0" defTabSz="1217612" eaLnBrk="0" hangingPunct="0"/>
            <a:r>
              <a:rPr lang="en-US" altLang="zh-CN">
                <a:solidFill>
                  <a:srgbClr val="365C5C"/>
                </a:solidFill>
                <a:latin typeface="微软雅黑" pitchFamily="34" charset="-122"/>
                <a:ea typeface="微软雅黑" panose="020B0503020204020204" pitchFamily="34" charset="-122"/>
              </a:rPr>
              <a:t>       </a:t>
            </a:r>
            <a:r>
              <a:rPr lang="en-US" altLang="en-US">
                <a:solidFill>
                  <a:srgbClr val="7F7F7F"/>
                </a:solidFill>
                <a:latin typeface="微软雅黑" pitchFamily="34" charset="-122"/>
                <a:ea typeface="微软雅黑" panose="020B0503020204020204" pitchFamily="34" charset="-122"/>
                <a:sym typeface="+mn-ea"/>
              </a:rPr>
              <a:t>生活中，学生有雷声告诉我们天要下雨；鞭炮声震耳欲聋等与声有关的体验</a:t>
            </a:r>
            <a:endParaRPr lang="zh-CN" altLang="en-US">
              <a:solidFill>
                <a:srgbClr val="7F7F7F"/>
              </a:solidFill>
              <a:latin typeface="微软雅黑" pitchFamily="34" charset="-122"/>
              <a:ea typeface="微软雅黑" panose="020B0503020204020204" pitchFamily="34" charset="-122"/>
              <a:sym typeface="+mn-ea"/>
            </a:endParaRPr>
          </a:p>
        </p:txBody>
      </p:sp>
      <p:sp>
        <p:nvSpPr>
          <p:cNvPr id="12310" name="矩形 4"/>
          <p:cNvSpPr/>
          <p:nvPr/>
        </p:nvSpPr>
        <p:spPr>
          <a:xfrm>
            <a:off x="1828800" y="3432175"/>
            <a:ext cx="6718300" cy="78581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lvl="0" indent="266700" algn="just">
              <a:lnSpc>
                <a:spcPts val="1800"/>
              </a:lnSpc>
              <a:spcBef>
                <a:spcPts val="500"/>
              </a:spcBef>
              <a:spcAft>
                <a:spcPts val="500"/>
              </a:spcAft>
            </a:pPr>
            <a:r>
              <a:rPr lang="en-US" altLang="zh-CN">
                <a:solidFill>
                  <a:srgbClr val="365C5C"/>
                </a:solidFill>
                <a:latin typeface="微软雅黑" pitchFamily="34" charset="-122"/>
                <a:ea typeface="微软雅黑" panose="020B0503020204020204" pitchFamily="34" charset="-122"/>
              </a:rPr>
              <a:t>  </a:t>
            </a:r>
            <a:r>
              <a:rPr lang="zh-CN" altLang="en-US">
                <a:solidFill>
                  <a:srgbClr val="365C5C"/>
                </a:solidFill>
                <a:latin typeface="微软雅黑" pitchFamily="34" charset="-122"/>
                <a:ea typeface="微软雅黑" panose="020B0503020204020204" pitchFamily="34" charset="-122"/>
              </a:rPr>
              <a:t>物理是八年级的新课，学生有一定的好奇心和求知欲，但兴趣的持续性有待考验；同时缺少实验探究和创新能力，需要老师很好的引导。</a:t>
            </a:r>
          </a:p>
        </p:txBody>
      </p:sp>
      <p:sp>
        <p:nvSpPr>
          <p:cNvPr id="12311" name="矩形 15"/>
          <p:cNvSpPr/>
          <p:nvPr/>
        </p:nvSpPr>
        <p:spPr>
          <a:xfrm>
            <a:off x="1868488" y="2282825"/>
            <a:ext cx="6619875" cy="101600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lvl="0" indent="266700" algn="just">
              <a:lnSpc>
                <a:spcPts val="1800"/>
              </a:lnSpc>
              <a:spcBef>
                <a:spcPts val="500"/>
              </a:spcBef>
              <a:spcAft>
                <a:spcPts val="500"/>
              </a:spcAft>
            </a:pPr>
            <a:r>
              <a:rPr lang="en-US" altLang="zh-CN">
                <a:solidFill>
                  <a:srgbClr val="365C5C"/>
                </a:solidFill>
                <a:latin typeface="微软雅黑" pitchFamily="34" charset="-122"/>
                <a:ea typeface="微软雅黑" panose="020B0503020204020204" pitchFamily="34" charset="-122"/>
              </a:rPr>
              <a:t>   </a:t>
            </a:r>
            <a:r>
              <a:rPr lang="zh-CN" altLang="zh-CN">
                <a:solidFill>
                  <a:srgbClr val="365C5C"/>
                </a:solidFill>
                <a:latin typeface="微软雅黑" pitchFamily="34" charset="-122"/>
                <a:ea typeface="微软雅黑" panose="020B0503020204020204" pitchFamily="34" charset="-122"/>
              </a:rPr>
              <a:t>经过一段时间对物理的系统学习，学生具备了一定的科学探究能力。八年级学生的逻辑思维仍不占主导地位，这个年龄段的学生具有很强的好奇心和求知欲，但是在科学探究时更容易关注现象而忽略本质</a:t>
            </a:r>
            <a:endParaRPr lang="zh-CN" altLang="en-US">
              <a:solidFill>
                <a:srgbClr val="365C5C"/>
              </a:solidFill>
              <a:latin typeface="微软雅黑" pitchFamily="34" charset="-122"/>
              <a:ea typeface="微软雅黑" panose="020B0503020204020204" pitchFamily="34" charset="-122"/>
            </a:endParaRPr>
          </a:p>
        </p:txBody>
      </p:sp>
      <p:grpSp>
        <p:nvGrpSpPr>
          <p:cNvPr id="12312" name="组合 70"/>
          <p:cNvGrpSpPr/>
          <p:nvPr/>
        </p:nvGrpSpPr>
        <p:grpSpPr>
          <a:xfrm>
            <a:off x="527050" y="3457575"/>
            <a:ext cx="1271588" cy="558800"/>
            <a:chOff x="4774175" y="544867"/>
            <a:chExt cx="1696520" cy="1168993"/>
          </a:xfrm>
        </p:grpSpPr>
        <p:sp>
          <p:nvSpPr>
            <p:cNvPr id="12313" name="椭圆 84"/>
            <p:cNvSpPr/>
            <p:nvPr/>
          </p:nvSpPr>
          <p:spPr>
            <a:xfrm>
              <a:off x="4774175" y="544867"/>
              <a:ext cx="1696520" cy="1168993"/>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1F4E79"/>
                </a:solidFill>
                <a:latin typeface="微软雅黑" pitchFamily="34" charset="-122"/>
                <a:ea typeface="微软雅黑" panose="020B0503020204020204" pitchFamily="34" charset="-122"/>
              </a:endParaRPr>
            </a:p>
          </p:txBody>
        </p:sp>
        <p:pic>
          <p:nvPicPr>
            <p:cNvPr id="12314" name="图片 85"/>
            <p:cNvPicPr/>
            <p:nvPr/>
          </p:nvPicPr>
          <p:blipFill>
            <a:blip r:embed="rId6"/>
            <a:srcRect l="43447" t="18711" r="10242" b="14206"/>
            <a:stretch>
              <a:fillRect/>
            </a:stretch>
          </p:blipFill>
          <p:spPr>
            <a:xfrm rot="2520000">
              <a:off x="4838928" y="620461"/>
              <a:ext cx="1019877" cy="1019877"/>
            </a:xfrm>
            <a:prstGeom prst="rect">
              <a:avLst/>
            </a:prstGeom>
            <a:noFill/>
            <a:ln>
              <a:noFill/>
              <a:miter lim="800000"/>
            </a:ln>
          </p:spPr>
        </p:pic>
      </p:grpSp>
      <p:sp>
        <p:nvSpPr>
          <p:cNvPr id="12315" name="文本框 71"/>
          <p:cNvSpPr/>
          <p:nvPr/>
        </p:nvSpPr>
        <p:spPr>
          <a:xfrm>
            <a:off x="504825" y="3529012"/>
            <a:ext cx="1262062" cy="415925"/>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zh-CN" altLang="en-US" sz="2100" b="1">
                <a:solidFill>
                  <a:schemeClr val="bg1"/>
                </a:solidFill>
                <a:latin typeface="微软雅黑" pitchFamily="34" charset="-122"/>
                <a:ea typeface="微软雅黑" panose="020B0503020204020204" pitchFamily="34" charset="-122"/>
              </a:rPr>
              <a:t>存在问题</a:t>
            </a:r>
          </a:p>
        </p:txBody>
      </p:sp>
      <p:sp>
        <p:nvSpPr>
          <p:cNvPr id="12316" name="日期占位符 2"/>
          <p:cNvSpPr txBox="1">
            <a:spLocks noGrp="1"/>
          </p:cNvSpPr>
          <p:nvPr>
            <p:ph type="dt" idx="10"/>
          </p:nvPr>
        </p:nvSpPr>
        <p:spPr>
          <a:xfrm>
            <a:off x="628650" y="4767263"/>
            <a:ext cx="2057400" cy="274638"/>
          </a:xfrm>
          <a:prstGeom prst="rect">
            <a:avLst/>
          </a:prstGeom>
          <a:noFill/>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marR="0" lvl="0" indent="0" fontAlgn="base">
              <a:spcBef>
                <a:spcPct val="0"/>
              </a:spcBef>
              <a:spcAft>
                <a:spcPct val="0"/>
              </a:spcAft>
            </a:pPr>
            <a:fld id="{9451B801-7444-4181-9F7E-906B60A778F1}" type="datetime1">
              <a:rPr lang="zh-CN" altLang="en-US" sz="900">
                <a:solidFill>
                  <a:srgbClr val="898989"/>
                </a:solidFill>
              </a:rPr>
              <a:t>2023/8/11</a:t>
            </a:fld>
            <a:endParaRPr lang="zh-CN" altLang="en-US" sz="900">
              <a:solidFill>
                <a:srgbClr val="898989"/>
              </a:solidFill>
            </a:endParaRPr>
          </a:p>
        </p:txBody>
      </p:sp>
      <p:sp>
        <p:nvSpPr>
          <p:cNvPr id="12317" name="灯片编号占位符 3"/>
          <p:cNvSpPr>
            <a:spLocks noGrp="1"/>
          </p:cNvSpPr>
          <p:nvPr>
            <p:ph type="sldNum" idx="12"/>
          </p:nvPr>
        </p:nvSpPr>
        <p:spPr>
          <a:xfrm>
            <a:off x="6457950" y="4767262"/>
            <a:ext cx="2057400" cy="274638"/>
          </a:xfrm>
          <a:prstGeom prst="rect">
            <a:avLst/>
          </a:prstGeom>
          <a:noFill/>
          <a:ln>
            <a:noFill/>
            <a:miter lim="800000"/>
          </a:ln>
        </p:spPr>
        <p:txBody>
          <a:bodyPr lIns="91440" tIns="45720" rIns="91440" bIns="4572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BC0B2757-9991-4130-8857-9405387CE5F1}" type="slidenum">
              <a:rPr lang="zh-CN" altLang="en-US" sz="900">
                <a:solidFill>
                  <a:srgbClr val="898989"/>
                </a:solidFill>
                <a:latin typeface="Calibri" pitchFamily="34" charset="0"/>
                <a:ea typeface="宋体" pitchFamily="2" charset="-122"/>
              </a:rPr>
              <a:t>6</a:t>
            </a:fld>
            <a:endParaRPr lang="zh-CN" altLang="en-US" sz="900">
              <a:solidFill>
                <a:srgbClr val="898989"/>
              </a:solidFill>
              <a:latin typeface="Calibri" pitchFamily="34" charset="0"/>
              <a:ea typeface="宋体" pitchFamily="2" charset="-122"/>
            </a:endParaRPr>
          </a:p>
        </p:txBody>
      </p:sp>
    </p:spTree>
  </p:cSld>
  <p:clrMapOvr>
    <a:masterClrMapping/>
  </p:clrMapOvr>
  <p:transition advTm="25553">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1" nodeType="clickEffect">
                                  <p:stCondLst>
                                    <p:cond delay="0"/>
                                  </p:stCondLst>
                                  <p:childTnLst>
                                    <p:set>
                                      <p:cBhvr additive="base">
                                        <p:cTn id="6" dur="1" fill="hold">
                                          <p:stCondLst>
                                            <p:cond delay="0"/>
                                          </p:stCondLst>
                                        </p:cTn>
                                        <p:tgtEl>
                                          <p:spTgt spid="12309"/>
                                        </p:tgtEl>
                                        <p:attrNameLst>
                                          <p:attrName>style.visibility</p:attrName>
                                        </p:attrNameLst>
                                      </p:cBhvr>
                                      <p:to>
                                        <p:strVal val="visible"/>
                                      </p:to>
                                    </p:set>
                                    <p:animEffect transition="in" filter="blinds(horizontal)">
                                      <p:cBhvr additive="base">
                                        <p:cTn id="7" dur="500" fill="hold"/>
                                        <p:tgtEl>
                                          <p:spTgt spid="1230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additive="base">
                                        <p:cTn id="12" dur="1" fill="hold">
                                          <p:stCondLst>
                                            <p:cond delay="0"/>
                                          </p:stCondLst>
                                        </p:cTn>
                                        <p:tgtEl>
                                          <p:spTgt spid="12302"/>
                                        </p:tgtEl>
                                        <p:attrNameLst>
                                          <p:attrName>style.visibility</p:attrName>
                                        </p:attrNameLst>
                                      </p:cBhvr>
                                      <p:to>
                                        <p:strVal val="visible"/>
                                      </p:to>
                                    </p:set>
                                    <p:animEffect transition="in" filter="blinds(horizontal)">
                                      <p:cBhvr additive="base">
                                        <p:cTn id="13" dur="500" fill="hold"/>
                                        <p:tgtEl>
                                          <p:spTgt spid="12302"/>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3" nodeType="clickEffect">
                                  <p:stCondLst>
                                    <p:cond delay="0"/>
                                  </p:stCondLst>
                                  <p:childTnLst>
                                    <p:set>
                                      <p:cBhvr additive="base">
                                        <p:cTn id="18" dur="1" fill="hold">
                                          <p:stCondLst>
                                            <p:cond delay="0"/>
                                          </p:stCondLst>
                                        </p:cTn>
                                        <p:tgtEl>
                                          <p:spTgt spid="12311"/>
                                        </p:tgtEl>
                                        <p:attrNameLst>
                                          <p:attrName>style.visibility</p:attrName>
                                        </p:attrNameLst>
                                      </p:cBhvr>
                                      <p:to>
                                        <p:strVal val="visible"/>
                                      </p:to>
                                    </p:set>
                                    <p:animEffect transition="in" filter="blinds(horizontal)">
                                      <p:cBhvr additive="base">
                                        <p:cTn id="19" dur="500" fill="hold"/>
                                        <p:tgtEl>
                                          <p:spTgt spid="12311"/>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2" nodeType="clickEffect">
                                  <p:stCondLst>
                                    <p:cond delay="0"/>
                                  </p:stCondLst>
                                  <p:childTnLst>
                                    <p:set>
                                      <p:cBhvr additive="base">
                                        <p:cTn id="24" dur="1" fill="hold">
                                          <p:stCondLst>
                                            <p:cond delay="0"/>
                                          </p:stCondLst>
                                        </p:cTn>
                                        <p:tgtEl>
                                          <p:spTgt spid="12310"/>
                                        </p:tgtEl>
                                        <p:attrNameLst>
                                          <p:attrName>style.visibility</p:attrName>
                                        </p:attrNameLst>
                                      </p:cBhvr>
                                      <p:to>
                                        <p:strVal val="visible"/>
                                      </p:to>
                                    </p:set>
                                    <p:animEffect transition="in" filter="blinds(horizontal)">
                                      <p:cBhvr additive="base">
                                        <p:cTn id="25" dur="500" fill="hold"/>
                                        <p:tgtEl>
                                          <p:spTgt spid="123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p:bldP spid="12309" grpId="1"/>
      <p:bldP spid="12310" grpId="2"/>
      <p:bldP spid="12311" grpId="3"/>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7" name="组合 2"/>
          <p:cNvGrpSpPr/>
          <p:nvPr/>
        </p:nvGrpSpPr>
        <p:grpSpPr>
          <a:xfrm>
            <a:off x="1046162" y="1530350"/>
            <a:ext cx="2000250" cy="1758950"/>
            <a:chOff x="1394854" y="2039426"/>
            <a:chExt cx="2666354" cy="2346862"/>
          </a:xfrm>
        </p:grpSpPr>
        <p:sp>
          <p:nvSpPr>
            <p:cNvPr id="14338" name="任意多边形 1"/>
            <p:cNvSpPr/>
            <p:nvPr/>
          </p:nvSpPr>
          <p:spPr>
            <a:xfrm rot="13500000" flipH="1">
              <a:off x="1714393" y="2039426"/>
              <a:ext cx="2346815" cy="2346862"/>
            </a:xfrm>
            <a:custGeom>
              <a:avLst/>
              <a:gdLst/>
              <a:ahLst/>
              <a:cxnLst>
                <a:cxn ang="0">
                  <a:pos x="337777" y="2002158"/>
                </a:cxn>
                <a:cxn ang="0">
                  <a:pos x="341401" y="2005453"/>
                </a:cxn>
                <a:cxn ang="0">
                  <a:pos x="344696" y="2009078"/>
                </a:cxn>
                <a:cxn ang="0">
                  <a:pos x="345026" y="2008747"/>
                </a:cxn>
                <a:cxn ang="0">
                  <a:pos x="421351" y="2078117"/>
                </a:cxn>
                <a:cxn ang="0">
                  <a:pos x="1169947" y="2346862"/>
                </a:cxn>
                <a:cxn ang="0">
                  <a:pos x="2346815" y="1169971"/>
                </a:cxn>
                <a:cxn ang="0">
                  <a:pos x="2254581" y="121976"/>
                </a:cxn>
                <a:cxn ang="0">
                  <a:pos x="2272802" y="80932"/>
                </a:cxn>
                <a:cxn ang="0">
                  <a:pos x="2290768" y="62966"/>
                </a:cxn>
                <a:cxn ang="0">
                  <a:pos x="2278326" y="68490"/>
                </a:cxn>
                <a:cxn ang="0">
                  <a:pos x="2283849" y="56048"/>
                </a:cxn>
                <a:cxn ang="0">
                  <a:pos x="2265884" y="74013"/>
                </a:cxn>
                <a:cxn ang="0">
                  <a:pos x="2224840" y="92235"/>
                </a:cxn>
                <a:cxn ang="0">
                  <a:pos x="1176867" y="0"/>
                </a:cxn>
                <a:cxn ang="0">
                  <a:pos x="0" y="1176890"/>
                </a:cxn>
                <a:cxn ang="0">
                  <a:pos x="268739" y="1925502"/>
                </a:cxn>
                <a:cxn ang="0">
                  <a:pos x="338107" y="2001828"/>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rgbClr val="A5A5A5"/>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39" name="文本框 5"/>
            <p:cNvSpPr/>
            <p:nvPr/>
          </p:nvSpPr>
          <p:spPr>
            <a:xfrm>
              <a:off x="1916421" y="2186816"/>
              <a:ext cx="2028309" cy="2053148"/>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chemeClr val="bg1"/>
                  </a:solidFill>
                  <a:latin typeface="Century Gothic" pitchFamily="34" charset="0"/>
                  <a:ea typeface="宋体" pitchFamily="2" charset="-122"/>
                </a:rPr>
                <a:t>03</a:t>
              </a:r>
            </a:p>
          </p:txBody>
        </p:sp>
        <p:pic>
          <p:nvPicPr>
            <p:cNvPr id="14340" name="图片 6"/>
            <p:cNvPicPr/>
            <p:nvPr/>
          </p:nvPicPr>
          <p:blipFill>
            <a:blip r:embed="rId2"/>
            <a:srcRect l="43447" t="18711" r="10242" b="14206"/>
            <a:stretch>
              <a:fillRect/>
            </a:stretch>
          </p:blipFill>
          <p:spPr>
            <a:xfrm rot="1920000">
              <a:off x="1394854" y="2289337"/>
              <a:ext cx="2036614" cy="2036614"/>
            </a:xfrm>
            <a:prstGeom prst="rect">
              <a:avLst/>
            </a:prstGeom>
            <a:noFill/>
            <a:ln>
              <a:noFill/>
              <a:miter lim="800000"/>
            </a:ln>
          </p:spPr>
        </p:pic>
      </p:grpSp>
      <p:sp>
        <p:nvSpPr>
          <p:cNvPr id="14341" name="椭圆 13"/>
          <p:cNvSpPr/>
          <p:nvPr/>
        </p:nvSpPr>
        <p:spPr>
          <a:xfrm rot="10800000">
            <a:off x="684213" y="3070225"/>
            <a:ext cx="347663" cy="3476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grpSp>
        <p:nvGrpSpPr>
          <p:cNvPr id="14342" name="组合 15"/>
          <p:cNvGrpSpPr/>
          <p:nvPr/>
        </p:nvGrpSpPr>
        <p:grpSpPr>
          <a:xfrm>
            <a:off x="3101975" y="2076450"/>
            <a:ext cx="5083175" cy="600075"/>
            <a:chOff x="277329" y="1418946"/>
            <a:chExt cx="5427948" cy="799863"/>
          </a:xfrm>
        </p:grpSpPr>
        <p:cxnSp>
          <p:nvCxnSpPr>
            <p:cNvPr id="14343" name="直接连接符 16"/>
            <p:cNvCxnSpPr/>
            <p:nvPr/>
          </p:nvCxnSpPr>
          <p:spPr>
            <a:xfrm>
              <a:off x="411248" y="2206113"/>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4344" name="文本框 17"/>
            <p:cNvSpPr/>
            <p:nvPr/>
          </p:nvSpPr>
          <p:spPr>
            <a:xfrm>
              <a:off x="277329" y="1418946"/>
              <a:ext cx="5141865" cy="799863"/>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a:solidFill>
                    <a:srgbClr val="404040"/>
                  </a:solidFill>
                  <a:latin typeface="微软雅黑" pitchFamily="34" charset="-122"/>
                  <a:ea typeface="微软雅黑" panose="020B0503020204020204" pitchFamily="34" charset="-122"/>
                </a:rPr>
                <a:t>教学目标</a:t>
              </a:r>
            </a:p>
          </p:txBody>
        </p:sp>
      </p:grpSp>
      <p:sp>
        <p:nvSpPr>
          <p:cNvPr id="14345" name="椭圆 25"/>
          <p:cNvSpPr/>
          <p:nvPr/>
        </p:nvSpPr>
        <p:spPr>
          <a:xfrm>
            <a:off x="1398588" y="3094038"/>
            <a:ext cx="111125" cy="11271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46" name="椭圆 29"/>
          <p:cNvSpPr/>
          <p:nvPr/>
        </p:nvSpPr>
        <p:spPr>
          <a:xfrm>
            <a:off x="2789238" y="3271838"/>
            <a:ext cx="180975" cy="182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47" name="椭圆 31"/>
          <p:cNvSpPr/>
          <p:nvPr/>
        </p:nvSpPr>
        <p:spPr>
          <a:xfrm>
            <a:off x="3049588" y="3059113"/>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48" name="椭圆 35"/>
          <p:cNvSpPr/>
          <p:nvPr/>
        </p:nvSpPr>
        <p:spPr>
          <a:xfrm rot="11047877">
            <a:off x="2332038" y="3613150"/>
            <a:ext cx="290513" cy="29051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49" name="椭圆 40"/>
          <p:cNvSpPr/>
          <p:nvPr/>
        </p:nvSpPr>
        <p:spPr>
          <a:xfrm rot="11047877">
            <a:off x="1746250" y="3317875"/>
            <a:ext cx="128588" cy="127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50" name="椭圆 42"/>
          <p:cNvSpPr/>
          <p:nvPr/>
        </p:nvSpPr>
        <p:spPr>
          <a:xfrm>
            <a:off x="989013" y="1782763"/>
            <a:ext cx="258763" cy="2587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51" name="椭圆 14"/>
          <p:cNvSpPr/>
          <p:nvPr/>
        </p:nvSpPr>
        <p:spPr>
          <a:xfrm rot="10800000">
            <a:off x="1019175" y="2487613"/>
            <a:ext cx="396875" cy="3952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52" name="椭圆 47"/>
          <p:cNvSpPr/>
          <p:nvPr/>
        </p:nvSpPr>
        <p:spPr>
          <a:xfrm>
            <a:off x="8199438" y="2295525"/>
            <a:ext cx="115888"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53" name="椭圆 48"/>
          <p:cNvSpPr/>
          <p:nvPr/>
        </p:nvSpPr>
        <p:spPr>
          <a:xfrm>
            <a:off x="8355013" y="2409825"/>
            <a:ext cx="182563"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54" name="椭圆 49"/>
          <p:cNvSpPr/>
          <p:nvPr/>
        </p:nvSpPr>
        <p:spPr>
          <a:xfrm>
            <a:off x="1549400" y="3914775"/>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4355" name="日期占位符 3"/>
          <p:cNvSpPr txBox="1">
            <a:spLocks noGrp="1"/>
          </p:cNvSpPr>
          <p:nvPr>
            <p:ph type="dt" idx="10"/>
          </p:nvPr>
        </p:nvSpPr>
        <p:spPr>
          <a:xfrm>
            <a:off x="628650" y="4767263"/>
            <a:ext cx="2057400" cy="274638"/>
          </a:xfrm>
          <a:prstGeom prst="rect">
            <a:avLst/>
          </a:prstGeom>
          <a:noFill/>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marR="0" lvl="0" indent="0" fontAlgn="base">
              <a:spcBef>
                <a:spcPct val="0"/>
              </a:spcBef>
              <a:spcAft>
                <a:spcPct val="0"/>
              </a:spcAft>
            </a:pPr>
            <a:fld id="{D88A59D1-476F-4495-A2DC-B4F7F6523A99}" type="datetime1">
              <a:rPr lang="zh-CN" altLang="en-US" sz="900">
                <a:solidFill>
                  <a:srgbClr val="898989"/>
                </a:solidFill>
              </a:rPr>
              <a:t>2023/8/11</a:t>
            </a:fld>
            <a:endParaRPr lang="zh-CN" altLang="en-US" sz="900">
              <a:solidFill>
                <a:srgbClr val="898989"/>
              </a:solidFill>
            </a:endParaRPr>
          </a:p>
        </p:txBody>
      </p:sp>
      <p:sp>
        <p:nvSpPr>
          <p:cNvPr id="14356" name="灯片编号占位符 4"/>
          <p:cNvSpPr>
            <a:spLocks noGrp="1"/>
          </p:cNvSpPr>
          <p:nvPr>
            <p:ph type="sldNum" idx="12"/>
          </p:nvPr>
        </p:nvSpPr>
        <p:spPr>
          <a:xfrm>
            <a:off x="6457950" y="4767262"/>
            <a:ext cx="2057400" cy="274638"/>
          </a:xfrm>
          <a:prstGeom prst="rect">
            <a:avLst/>
          </a:prstGeom>
          <a:noFill/>
          <a:ln>
            <a:noFill/>
            <a:miter lim="800000"/>
          </a:ln>
        </p:spPr>
        <p:txBody>
          <a:bodyPr lIns="91440" tIns="45720" rIns="91440" bIns="4572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17CB0A6E-11D9-482B-B928-25C1E283CA4D}" type="slidenum">
              <a:rPr lang="zh-CN" altLang="en-US" sz="900">
                <a:solidFill>
                  <a:srgbClr val="898989"/>
                </a:solidFill>
                <a:latin typeface="Calibri" pitchFamily="34" charset="0"/>
                <a:ea typeface="宋体" pitchFamily="2" charset="-122"/>
              </a:rPr>
              <a:t>7</a:t>
            </a:fld>
            <a:endParaRPr lang="zh-CN" altLang="en-US" sz="900">
              <a:solidFill>
                <a:srgbClr val="898989"/>
              </a:solidFill>
              <a:latin typeface="Calibri" pitchFamily="34" charset="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advTm="1497">
        <p:fade/>
      </p:transition>
    </mc:Choice>
    <mc:Fallback xmlns:p15="http://schemas.microsoft.com/office/powerpoint/2012/main" xmlns="">
      <p:transition advTm="1497">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withEffect">
                                  <p:stCondLst>
                                    <p:cond delay="0"/>
                                  </p:stCondLst>
                                  <p:childTnLst>
                                    <p:set>
                                      <p:cBhvr additive="base">
                                        <p:cTn id="6" dur="1" fill="hold">
                                          <p:stCondLst>
                                            <p:cond delay="0"/>
                                          </p:stCondLst>
                                        </p:cTn>
                                        <p:tgtEl>
                                          <p:spTgt spid="14337"/>
                                        </p:tgtEl>
                                        <p:attrNameLst>
                                          <p:attrName>style.visibility</p:attrName>
                                        </p:attrNameLst>
                                      </p:cBhvr>
                                      <p:to>
                                        <p:strVal val="visible"/>
                                      </p:to>
                                    </p:set>
                                    <p:anim calcmode="lin" valueType="num">
                                      <p:cBhvr additive="base">
                                        <p:cTn id="7" dur="500" fill="hold"/>
                                        <p:tgtEl>
                                          <p:spTgt spid="14337"/>
                                        </p:tgtEl>
                                        <p:attrNameLst>
                                          <p:attrName>ppt_w</p:attrName>
                                        </p:attrNameLst>
                                      </p:cBhvr>
                                      <p:tavLst>
                                        <p:tav tm="0">
                                          <p:val>
                                            <p:fltVal val="0"/>
                                          </p:val>
                                        </p:tav>
                                        <p:tav tm="100000">
                                          <p:val>
                                            <p:strVal val="#ppt_w"/>
                                          </p:val>
                                        </p:tav>
                                      </p:tavLst>
                                    </p:anim>
                                    <p:anim calcmode="lin" valueType="num">
                                      <p:cBhvr additive="base">
                                        <p:cTn id="8" dur="500" fill="hold"/>
                                        <p:tgtEl>
                                          <p:spTgt spid="14337"/>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additive="base">
                                        <p:cTn id="10" dur="1" fill="hold">
                                          <p:stCondLst>
                                            <p:cond delay="0"/>
                                          </p:stCondLst>
                                        </p:cTn>
                                        <p:tgtEl>
                                          <p:spTgt spid="14341"/>
                                        </p:tgtEl>
                                        <p:attrNameLst>
                                          <p:attrName>style.visibility</p:attrName>
                                        </p:attrNameLst>
                                      </p:cBhvr>
                                      <p:to>
                                        <p:strVal val="visible"/>
                                      </p:to>
                                    </p:set>
                                    <p:anim calcmode="lin" valueType="num">
                                      <p:cBhvr additive="base">
                                        <p:cTn id="11" dur="500" fill="hold"/>
                                        <p:tgtEl>
                                          <p:spTgt spid="14341"/>
                                        </p:tgtEl>
                                        <p:attrNameLst>
                                          <p:attrName>ppt_w</p:attrName>
                                        </p:attrNameLst>
                                      </p:cBhvr>
                                      <p:tavLst>
                                        <p:tav tm="0">
                                          <p:val>
                                            <p:fltVal val="0"/>
                                          </p:val>
                                        </p:tav>
                                        <p:tav tm="100000">
                                          <p:val>
                                            <p:strVal val="#ppt_w"/>
                                          </p:val>
                                        </p:tav>
                                      </p:tavLst>
                                    </p:anim>
                                    <p:anim calcmode="lin" valueType="num">
                                      <p:cBhvr additive="base">
                                        <p:cTn id="12" dur="500" fill="hold"/>
                                        <p:tgtEl>
                                          <p:spTgt spid="14341"/>
                                        </p:tgtEl>
                                        <p:attrNameLst>
                                          <p:attrName>ppt_h</p:attrName>
                                        </p:attrNameLst>
                                      </p:cBhvr>
                                      <p:tavLst>
                                        <p:tav tm="0">
                                          <p:val>
                                            <p:fltVal val="0"/>
                                          </p:val>
                                        </p:tav>
                                        <p:tav tm="100000">
                                          <p:val>
                                            <p:strVal val="#ppt_h"/>
                                          </p:val>
                                        </p:tav>
                                      </p:tavLst>
                                    </p:anim>
                                  </p:childTnLst>
                                </p:cTn>
                              </p:par>
                              <p:par>
                                <p:cTn id="13" presetID="23" presetClass="entr" presetSubtype="16" fill="hold" grpId="1" nodeType="withEffect">
                                  <p:stCondLst>
                                    <p:cond delay="0"/>
                                  </p:stCondLst>
                                  <p:childTnLst>
                                    <p:set>
                                      <p:cBhvr additive="base">
                                        <p:cTn id="14" dur="1" fill="hold">
                                          <p:stCondLst>
                                            <p:cond delay="0"/>
                                          </p:stCondLst>
                                        </p:cTn>
                                        <p:tgtEl>
                                          <p:spTgt spid="14345"/>
                                        </p:tgtEl>
                                        <p:attrNameLst>
                                          <p:attrName>style.visibility</p:attrName>
                                        </p:attrNameLst>
                                      </p:cBhvr>
                                      <p:to>
                                        <p:strVal val="visible"/>
                                      </p:to>
                                    </p:set>
                                    <p:anim calcmode="lin" valueType="num">
                                      <p:cBhvr additive="base">
                                        <p:cTn id="15" dur="500" fill="hold"/>
                                        <p:tgtEl>
                                          <p:spTgt spid="14345"/>
                                        </p:tgtEl>
                                        <p:attrNameLst>
                                          <p:attrName>ppt_w</p:attrName>
                                        </p:attrNameLst>
                                      </p:cBhvr>
                                      <p:tavLst>
                                        <p:tav tm="0">
                                          <p:val>
                                            <p:fltVal val="0"/>
                                          </p:val>
                                        </p:tav>
                                        <p:tav tm="100000">
                                          <p:val>
                                            <p:strVal val="#ppt_w"/>
                                          </p:val>
                                        </p:tav>
                                      </p:tavLst>
                                    </p:anim>
                                    <p:anim calcmode="lin" valueType="num">
                                      <p:cBhvr additive="base">
                                        <p:cTn id="16" dur="500" fill="hold"/>
                                        <p:tgtEl>
                                          <p:spTgt spid="14345"/>
                                        </p:tgtEl>
                                        <p:attrNameLst>
                                          <p:attrName>ppt_h</p:attrName>
                                        </p:attrNameLst>
                                      </p:cBhvr>
                                      <p:tavLst>
                                        <p:tav tm="0">
                                          <p:val>
                                            <p:fltVal val="0"/>
                                          </p:val>
                                        </p:tav>
                                        <p:tav tm="100000">
                                          <p:val>
                                            <p:strVal val="#ppt_h"/>
                                          </p:val>
                                        </p:tav>
                                      </p:tavLst>
                                    </p:anim>
                                  </p:childTnLst>
                                </p:cTn>
                              </p:par>
                              <p:par>
                                <p:cTn id="17" presetID="23" presetClass="entr" presetSubtype="16" fill="hold" grpId="2" nodeType="withEffect">
                                  <p:stCondLst>
                                    <p:cond delay="100"/>
                                  </p:stCondLst>
                                  <p:childTnLst>
                                    <p:set>
                                      <p:cBhvr additive="base">
                                        <p:cTn id="18" dur="1" fill="hold">
                                          <p:stCondLst>
                                            <p:cond delay="0"/>
                                          </p:stCondLst>
                                        </p:cTn>
                                        <p:tgtEl>
                                          <p:spTgt spid="14346"/>
                                        </p:tgtEl>
                                        <p:attrNameLst>
                                          <p:attrName>style.visibility</p:attrName>
                                        </p:attrNameLst>
                                      </p:cBhvr>
                                      <p:to>
                                        <p:strVal val="visible"/>
                                      </p:to>
                                    </p:set>
                                    <p:anim calcmode="lin" valueType="num">
                                      <p:cBhvr additive="base">
                                        <p:cTn id="19" dur="500" fill="hold"/>
                                        <p:tgtEl>
                                          <p:spTgt spid="14346"/>
                                        </p:tgtEl>
                                        <p:attrNameLst>
                                          <p:attrName>ppt_w</p:attrName>
                                        </p:attrNameLst>
                                      </p:cBhvr>
                                      <p:tavLst>
                                        <p:tav tm="0">
                                          <p:val>
                                            <p:fltVal val="0"/>
                                          </p:val>
                                        </p:tav>
                                        <p:tav tm="100000">
                                          <p:val>
                                            <p:strVal val="#ppt_w"/>
                                          </p:val>
                                        </p:tav>
                                      </p:tavLst>
                                    </p:anim>
                                    <p:anim calcmode="lin" valueType="num">
                                      <p:cBhvr additive="base">
                                        <p:cTn id="20" dur="500" fill="hold"/>
                                        <p:tgtEl>
                                          <p:spTgt spid="14346"/>
                                        </p:tgtEl>
                                        <p:attrNameLst>
                                          <p:attrName>ppt_h</p:attrName>
                                        </p:attrNameLst>
                                      </p:cBhvr>
                                      <p:tavLst>
                                        <p:tav tm="0">
                                          <p:val>
                                            <p:fltVal val="0"/>
                                          </p:val>
                                        </p:tav>
                                        <p:tav tm="100000">
                                          <p:val>
                                            <p:strVal val="#ppt_h"/>
                                          </p:val>
                                        </p:tav>
                                      </p:tavLst>
                                    </p:anim>
                                  </p:childTnLst>
                                </p:cTn>
                              </p:par>
                              <p:par>
                                <p:cTn id="21" presetID="23" presetClass="entr" presetSubtype="16" fill="hold" grpId="3" nodeType="withEffect">
                                  <p:stCondLst>
                                    <p:cond delay="100"/>
                                  </p:stCondLst>
                                  <p:childTnLst>
                                    <p:set>
                                      <p:cBhvr additive="base">
                                        <p:cTn id="22" dur="1" fill="hold">
                                          <p:stCondLst>
                                            <p:cond delay="0"/>
                                          </p:stCondLst>
                                        </p:cTn>
                                        <p:tgtEl>
                                          <p:spTgt spid="14347"/>
                                        </p:tgtEl>
                                        <p:attrNameLst>
                                          <p:attrName>style.visibility</p:attrName>
                                        </p:attrNameLst>
                                      </p:cBhvr>
                                      <p:to>
                                        <p:strVal val="visible"/>
                                      </p:to>
                                    </p:set>
                                    <p:anim calcmode="lin" valueType="num">
                                      <p:cBhvr additive="base">
                                        <p:cTn id="23" dur="500" fill="hold"/>
                                        <p:tgtEl>
                                          <p:spTgt spid="14347"/>
                                        </p:tgtEl>
                                        <p:attrNameLst>
                                          <p:attrName>ppt_w</p:attrName>
                                        </p:attrNameLst>
                                      </p:cBhvr>
                                      <p:tavLst>
                                        <p:tav tm="0">
                                          <p:val>
                                            <p:fltVal val="0"/>
                                          </p:val>
                                        </p:tav>
                                        <p:tav tm="100000">
                                          <p:val>
                                            <p:strVal val="#ppt_w"/>
                                          </p:val>
                                        </p:tav>
                                      </p:tavLst>
                                    </p:anim>
                                    <p:anim calcmode="lin" valueType="num">
                                      <p:cBhvr additive="base">
                                        <p:cTn id="24" dur="500" fill="hold"/>
                                        <p:tgtEl>
                                          <p:spTgt spid="14347"/>
                                        </p:tgtEl>
                                        <p:attrNameLst>
                                          <p:attrName>ppt_h</p:attrName>
                                        </p:attrNameLst>
                                      </p:cBhvr>
                                      <p:tavLst>
                                        <p:tav tm="0">
                                          <p:val>
                                            <p:fltVal val="0"/>
                                          </p:val>
                                        </p:tav>
                                        <p:tav tm="100000">
                                          <p:val>
                                            <p:strVal val="#ppt_h"/>
                                          </p:val>
                                        </p:tav>
                                      </p:tavLst>
                                    </p:anim>
                                  </p:childTnLst>
                                </p:cTn>
                              </p:par>
                              <p:par>
                                <p:cTn id="25" presetID="23" presetClass="entr" presetSubtype="16" fill="hold" grpId="4" nodeType="withEffect">
                                  <p:stCondLst>
                                    <p:cond delay="100"/>
                                  </p:stCondLst>
                                  <p:childTnLst>
                                    <p:set>
                                      <p:cBhvr additive="base">
                                        <p:cTn id="26" dur="1" fill="hold">
                                          <p:stCondLst>
                                            <p:cond delay="0"/>
                                          </p:stCondLst>
                                        </p:cTn>
                                        <p:tgtEl>
                                          <p:spTgt spid="14348"/>
                                        </p:tgtEl>
                                        <p:attrNameLst>
                                          <p:attrName>style.visibility</p:attrName>
                                        </p:attrNameLst>
                                      </p:cBhvr>
                                      <p:to>
                                        <p:strVal val="visible"/>
                                      </p:to>
                                    </p:set>
                                    <p:anim calcmode="lin" valueType="num">
                                      <p:cBhvr additive="base">
                                        <p:cTn id="27" dur="500" fill="hold"/>
                                        <p:tgtEl>
                                          <p:spTgt spid="14348"/>
                                        </p:tgtEl>
                                        <p:attrNameLst>
                                          <p:attrName>ppt_w</p:attrName>
                                        </p:attrNameLst>
                                      </p:cBhvr>
                                      <p:tavLst>
                                        <p:tav tm="0">
                                          <p:val>
                                            <p:fltVal val="0"/>
                                          </p:val>
                                        </p:tav>
                                        <p:tav tm="100000">
                                          <p:val>
                                            <p:strVal val="#ppt_w"/>
                                          </p:val>
                                        </p:tav>
                                      </p:tavLst>
                                    </p:anim>
                                    <p:anim calcmode="lin" valueType="num">
                                      <p:cBhvr additive="base">
                                        <p:cTn id="28" dur="500" fill="hold"/>
                                        <p:tgtEl>
                                          <p:spTgt spid="14348"/>
                                        </p:tgtEl>
                                        <p:attrNameLst>
                                          <p:attrName>ppt_h</p:attrName>
                                        </p:attrNameLst>
                                      </p:cBhvr>
                                      <p:tavLst>
                                        <p:tav tm="0">
                                          <p:val>
                                            <p:fltVal val="0"/>
                                          </p:val>
                                        </p:tav>
                                        <p:tav tm="100000">
                                          <p:val>
                                            <p:strVal val="#ppt_h"/>
                                          </p:val>
                                        </p:tav>
                                      </p:tavLst>
                                    </p:anim>
                                  </p:childTnLst>
                                </p:cTn>
                              </p:par>
                              <p:par>
                                <p:cTn id="29" presetID="23" presetClass="entr" presetSubtype="16" fill="hold" grpId="5" nodeType="withEffect">
                                  <p:stCondLst>
                                    <p:cond delay="100"/>
                                  </p:stCondLst>
                                  <p:childTnLst>
                                    <p:set>
                                      <p:cBhvr additive="base">
                                        <p:cTn id="30" dur="1" fill="hold">
                                          <p:stCondLst>
                                            <p:cond delay="0"/>
                                          </p:stCondLst>
                                        </p:cTn>
                                        <p:tgtEl>
                                          <p:spTgt spid="14349"/>
                                        </p:tgtEl>
                                        <p:attrNameLst>
                                          <p:attrName>style.visibility</p:attrName>
                                        </p:attrNameLst>
                                      </p:cBhvr>
                                      <p:to>
                                        <p:strVal val="visible"/>
                                      </p:to>
                                    </p:set>
                                    <p:anim calcmode="lin" valueType="num">
                                      <p:cBhvr additive="base">
                                        <p:cTn id="31" dur="500" fill="hold"/>
                                        <p:tgtEl>
                                          <p:spTgt spid="14349"/>
                                        </p:tgtEl>
                                        <p:attrNameLst>
                                          <p:attrName>ppt_w</p:attrName>
                                        </p:attrNameLst>
                                      </p:cBhvr>
                                      <p:tavLst>
                                        <p:tav tm="0">
                                          <p:val>
                                            <p:fltVal val="0"/>
                                          </p:val>
                                        </p:tav>
                                        <p:tav tm="100000">
                                          <p:val>
                                            <p:strVal val="#ppt_w"/>
                                          </p:val>
                                        </p:tav>
                                      </p:tavLst>
                                    </p:anim>
                                    <p:anim calcmode="lin" valueType="num">
                                      <p:cBhvr additive="base">
                                        <p:cTn id="32" dur="500" fill="hold"/>
                                        <p:tgtEl>
                                          <p:spTgt spid="14349"/>
                                        </p:tgtEl>
                                        <p:attrNameLst>
                                          <p:attrName>ppt_h</p:attrName>
                                        </p:attrNameLst>
                                      </p:cBhvr>
                                      <p:tavLst>
                                        <p:tav tm="0">
                                          <p:val>
                                            <p:fltVal val="0"/>
                                          </p:val>
                                        </p:tav>
                                        <p:tav tm="100000">
                                          <p:val>
                                            <p:strVal val="#ppt_h"/>
                                          </p:val>
                                        </p:tav>
                                      </p:tavLst>
                                    </p:anim>
                                  </p:childTnLst>
                                </p:cTn>
                              </p:par>
                              <p:par>
                                <p:cTn id="33" presetID="23" presetClass="entr" presetSubtype="16" fill="hold" grpId="6" nodeType="withEffect">
                                  <p:stCondLst>
                                    <p:cond delay="0"/>
                                  </p:stCondLst>
                                  <p:childTnLst>
                                    <p:set>
                                      <p:cBhvr additive="base">
                                        <p:cTn id="34" dur="1" fill="hold">
                                          <p:stCondLst>
                                            <p:cond delay="0"/>
                                          </p:stCondLst>
                                        </p:cTn>
                                        <p:tgtEl>
                                          <p:spTgt spid="14350"/>
                                        </p:tgtEl>
                                        <p:attrNameLst>
                                          <p:attrName>style.visibility</p:attrName>
                                        </p:attrNameLst>
                                      </p:cBhvr>
                                      <p:to>
                                        <p:strVal val="visible"/>
                                      </p:to>
                                    </p:set>
                                    <p:anim calcmode="lin" valueType="num">
                                      <p:cBhvr additive="base">
                                        <p:cTn id="35" dur="500" fill="hold"/>
                                        <p:tgtEl>
                                          <p:spTgt spid="14350"/>
                                        </p:tgtEl>
                                        <p:attrNameLst>
                                          <p:attrName>ppt_w</p:attrName>
                                        </p:attrNameLst>
                                      </p:cBhvr>
                                      <p:tavLst>
                                        <p:tav tm="0">
                                          <p:val>
                                            <p:fltVal val="0"/>
                                          </p:val>
                                        </p:tav>
                                        <p:tav tm="100000">
                                          <p:val>
                                            <p:strVal val="#ppt_w"/>
                                          </p:val>
                                        </p:tav>
                                      </p:tavLst>
                                    </p:anim>
                                    <p:anim calcmode="lin" valueType="num">
                                      <p:cBhvr additive="base">
                                        <p:cTn id="36" dur="500" fill="hold"/>
                                        <p:tgtEl>
                                          <p:spTgt spid="14350"/>
                                        </p:tgtEl>
                                        <p:attrNameLst>
                                          <p:attrName>ppt_h</p:attrName>
                                        </p:attrNameLst>
                                      </p:cBhvr>
                                      <p:tavLst>
                                        <p:tav tm="0">
                                          <p:val>
                                            <p:fltVal val="0"/>
                                          </p:val>
                                        </p:tav>
                                        <p:tav tm="100000">
                                          <p:val>
                                            <p:strVal val="#ppt_h"/>
                                          </p:val>
                                        </p:tav>
                                      </p:tavLst>
                                    </p:anim>
                                  </p:childTnLst>
                                </p:cTn>
                              </p:par>
                              <p:par>
                                <p:cTn id="37" presetID="23" presetClass="entr" presetSubtype="16" fill="hold" grpId="7" nodeType="withEffect">
                                  <p:stCondLst>
                                    <p:cond delay="0"/>
                                  </p:stCondLst>
                                  <p:childTnLst>
                                    <p:set>
                                      <p:cBhvr additive="base">
                                        <p:cTn id="38" dur="1" fill="hold">
                                          <p:stCondLst>
                                            <p:cond delay="0"/>
                                          </p:stCondLst>
                                        </p:cTn>
                                        <p:tgtEl>
                                          <p:spTgt spid="14351"/>
                                        </p:tgtEl>
                                        <p:attrNameLst>
                                          <p:attrName>style.visibility</p:attrName>
                                        </p:attrNameLst>
                                      </p:cBhvr>
                                      <p:to>
                                        <p:strVal val="visible"/>
                                      </p:to>
                                    </p:set>
                                    <p:anim calcmode="lin" valueType="num">
                                      <p:cBhvr additive="base">
                                        <p:cTn id="39" dur="500" fill="hold"/>
                                        <p:tgtEl>
                                          <p:spTgt spid="14351"/>
                                        </p:tgtEl>
                                        <p:attrNameLst>
                                          <p:attrName>ppt_w</p:attrName>
                                        </p:attrNameLst>
                                      </p:cBhvr>
                                      <p:tavLst>
                                        <p:tav tm="0">
                                          <p:val>
                                            <p:fltVal val="0"/>
                                          </p:val>
                                        </p:tav>
                                        <p:tav tm="100000">
                                          <p:val>
                                            <p:strVal val="#ppt_w"/>
                                          </p:val>
                                        </p:tav>
                                      </p:tavLst>
                                    </p:anim>
                                    <p:anim calcmode="lin" valueType="num">
                                      <p:cBhvr additive="base">
                                        <p:cTn id="40" dur="500" fill="hold"/>
                                        <p:tgtEl>
                                          <p:spTgt spid="14351"/>
                                        </p:tgtEl>
                                        <p:attrNameLst>
                                          <p:attrName>ppt_h</p:attrName>
                                        </p:attrNameLst>
                                      </p:cBhvr>
                                      <p:tavLst>
                                        <p:tav tm="0">
                                          <p:val>
                                            <p:fltVal val="0"/>
                                          </p:val>
                                        </p:tav>
                                        <p:tav tm="100000">
                                          <p:val>
                                            <p:strVal val="#ppt_h"/>
                                          </p:val>
                                        </p:tav>
                                      </p:tavLst>
                                    </p:anim>
                                  </p:childTnLst>
                                </p:cTn>
                              </p:par>
                              <p:par>
                                <p:cTn id="41" presetID="23" presetClass="entr" presetSubtype="16" fill="hold" grpId="10" nodeType="withEffect">
                                  <p:stCondLst>
                                    <p:cond delay="0"/>
                                  </p:stCondLst>
                                  <p:childTnLst>
                                    <p:set>
                                      <p:cBhvr additive="base">
                                        <p:cTn id="42" dur="1" fill="hold">
                                          <p:stCondLst>
                                            <p:cond delay="0"/>
                                          </p:stCondLst>
                                        </p:cTn>
                                        <p:tgtEl>
                                          <p:spTgt spid="14354"/>
                                        </p:tgtEl>
                                        <p:attrNameLst>
                                          <p:attrName>style.visibility</p:attrName>
                                        </p:attrNameLst>
                                      </p:cBhvr>
                                      <p:to>
                                        <p:strVal val="visible"/>
                                      </p:to>
                                    </p:set>
                                    <p:anim calcmode="lin" valueType="num">
                                      <p:cBhvr additive="base">
                                        <p:cTn id="43" dur="500" fill="hold"/>
                                        <p:tgtEl>
                                          <p:spTgt spid="14354"/>
                                        </p:tgtEl>
                                        <p:attrNameLst>
                                          <p:attrName>ppt_w</p:attrName>
                                        </p:attrNameLst>
                                      </p:cBhvr>
                                      <p:tavLst>
                                        <p:tav tm="0">
                                          <p:val>
                                            <p:fltVal val="0"/>
                                          </p:val>
                                        </p:tav>
                                        <p:tav tm="100000">
                                          <p:val>
                                            <p:strVal val="#ppt_w"/>
                                          </p:val>
                                        </p:tav>
                                      </p:tavLst>
                                    </p:anim>
                                    <p:anim calcmode="lin" valueType="num">
                                      <p:cBhvr additive="base">
                                        <p:cTn id="44" dur="500" fill="hold"/>
                                        <p:tgtEl>
                                          <p:spTgt spid="14354"/>
                                        </p:tgtEl>
                                        <p:attrNameLst>
                                          <p:attrName>ppt_h</p:attrName>
                                        </p:attrNameLst>
                                      </p:cBhvr>
                                      <p:tavLst>
                                        <p:tav tm="0">
                                          <p:val>
                                            <p:fltVal val="0"/>
                                          </p:val>
                                        </p:tav>
                                        <p:tav tm="100000">
                                          <p:val>
                                            <p:strVal val="#ppt_h"/>
                                          </p:val>
                                        </p:tav>
                                      </p:tavLst>
                                    </p:anim>
                                  </p:childTnLst>
                                </p:cTn>
                              </p:par>
                              <p:par>
                                <p:cTn id="45" presetID="22" presetClass="entr" presetSubtype="8" fill="hold" nodeType="withEffect">
                                  <p:stCondLst>
                                    <p:cond delay="500"/>
                                  </p:stCondLst>
                                  <p:childTnLst>
                                    <p:set>
                                      <p:cBhvr additive="base">
                                        <p:cTn id="46" dur="1" fill="hold">
                                          <p:stCondLst>
                                            <p:cond delay="0"/>
                                          </p:stCondLst>
                                        </p:cTn>
                                        <p:tgtEl>
                                          <p:spTgt spid="14342"/>
                                        </p:tgtEl>
                                        <p:attrNameLst>
                                          <p:attrName>style.visibility</p:attrName>
                                        </p:attrNameLst>
                                      </p:cBhvr>
                                      <p:to>
                                        <p:strVal val="visible"/>
                                      </p:to>
                                    </p:set>
                                    <p:animEffect transition="in" filter="wipe(left)">
                                      <p:cBhvr additive="base">
                                        <p:cTn id="47" dur="500" fill="hold"/>
                                        <p:tgtEl>
                                          <p:spTgt spid="14342"/>
                                        </p:tgtEl>
                                      </p:cBhvr>
                                    </p:animEffect>
                                  </p:childTnLst>
                                </p:cTn>
                              </p:par>
                              <p:par>
                                <p:cTn id="48" presetID="10" presetClass="entr" presetSubtype="0" fill="hold" grpId="8" nodeType="withEffect">
                                  <p:stCondLst>
                                    <p:cond delay="500"/>
                                  </p:stCondLst>
                                  <p:childTnLst>
                                    <p:set>
                                      <p:cBhvr additive="base">
                                        <p:cTn id="49" dur="1" fill="hold">
                                          <p:stCondLst>
                                            <p:cond delay="0"/>
                                          </p:stCondLst>
                                        </p:cTn>
                                        <p:tgtEl>
                                          <p:spTgt spid="14352"/>
                                        </p:tgtEl>
                                        <p:attrNameLst>
                                          <p:attrName>style.visibility</p:attrName>
                                        </p:attrNameLst>
                                      </p:cBhvr>
                                      <p:to>
                                        <p:strVal val="visible"/>
                                      </p:to>
                                    </p:set>
                                    <p:animEffect transition="in" filter="fade">
                                      <p:cBhvr additive="base">
                                        <p:cTn id="50" dur="500" fill="hold"/>
                                        <p:tgtEl>
                                          <p:spTgt spid="14352"/>
                                        </p:tgtEl>
                                      </p:cBhvr>
                                    </p:animEffect>
                                  </p:childTnLst>
                                </p:cTn>
                              </p:par>
                              <p:par>
                                <p:cTn id="51" presetID="10" presetClass="entr" presetSubtype="0" fill="hold" grpId="9" nodeType="withEffect">
                                  <p:stCondLst>
                                    <p:cond delay="500"/>
                                  </p:stCondLst>
                                  <p:childTnLst>
                                    <p:set>
                                      <p:cBhvr additive="base">
                                        <p:cTn id="52" dur="1" fill="hold">
                                          <p:stCondLst>
                                            <p:cond delay="0"/>
                                          </p:stCondLst>
                                        </p:cTn>
                                        <p:tgtEl>
                                          <p:spTgt spid="14353"/>
                                        </p:tgtEl>
                                        <p:attrNameLst>
                                          <p:attrName>style.visibility</p:attrName>
                                        </p:attrNameLst>
                                      </p:cBhvr>
                                      <p:to>
                                        <p:strVal val="visible"/>
                                      </p:to>
                                    </p:set>
                                    <p:animEffect transition="in" filter="fade">
                                      <p:cBhvr additive="base">
                                        <p:cTn id="53" dur="500" fill="hold"/>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animBg="1"/>
      <p:bldP spid="14345" grpId="1" animBg="1"/>
      <p:bldP spid="14346" grpId="2" animBg="1"/>
      <p:bldP spid="14347" grpId="3" animBg="1"/>
      <p:bldP spid="14348" grpId="4" animBg="1"/>
      <p:bldP spid="14349" grpId="5" animBg="1"/>
      <p:bldP spid="14350" grpId="6" animBg="1"/>
      <p:bldP spid="14351" grpId="7" animBg="1"/>
      <p:bldP spid="14352" grpId="8" animBg="1"/>
      <p:bldP spid="14353" grpId="9" animBg="1"/>
      <p:bldP spid="14354" grpId="1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1" name="组合 25"/>
          <p:cNvGrpSpPr/>
          <p:nvPr/>
        </p:nvGrpSpPr>
        <p:grpSpPr>
          <a:xfrm>
            <a:off x="1641475" y="134938"/>
            <a:ext cx="6664325" cy="3644900"/>
            <a:chOff x="2460810" y="914401"/>
            <a:chExt cx="5824351" cy="3863565"/>
          </a:xfrm>
        </p:grpSpPr>
        <p:grpSp>
          <p:nvGrpSpPr>
            <p:cNvPr id="15362" name="组合 11"/>
            <p:cNvGrpSpPr/>
            <p:nvPr/>
          </p:nvGrpSpPr>
          <p:grpSpPr>
            <a:xfrm>
              <a:off x="6308321" y="914401"/>
              <a:ext cx="1322497" cy="1534457"/>
              <a:chOff x="6308321" y="914401"/>
              <a:chExt cx="1322497" cy="1534457"/>
            </a:xfrm>
          </p:grpSpPr>
          <p:grpSp>
            <p:nvGrpSpPr>
              <p:cNvPr id="15363" name="组合 7"/>
              <p:cNvGrpSpPr/>
              <p:nvPr/>
            </p:nvGrpSpPr>
            <p:grpSpPr>
              <a:xfrm rot="16200000">
                <a:off x="6202339" y="1020379"/>
                <a:ext cx="1534457" cy="1322497"/>
                <a:chOff x="2447765" y="1124744"/>
                <a:chExt cx="2232249" cy="1924353"/>
              </a:xfrm>
            </p:grpSpPr>
            <p:sp>
              <p:nvSpPr>
                <p:cNvPr id="15364" name="六边形 9"/>
                <p:cNvSpPr/>
                <p:nvPr/>
              </p:nvSpPr>
              <p:spPr>
                <a:xfrm>
                  <a:off x="2447150" y="1124741"/>
                  <a:ext cx="2232864" cy="1923967"/>
                </a:xfrm>
                <a:prstGeom prst="hexagon">
                  <a:avLst>
                    <a:gd name="adj" fmla="val 28047"/>
                    <a:gd name="vf" fmla="val 115470"/>
                  </a:avLst>
                </a:prstGeom>
                <a:solidFill>
                  <a:schemeClr val="accent2"/>
                </a:solidFill>
                <a:ln w="25400">
                  <a:noFill/>
                  <a:miter lim="800000"/>
                </a:ln>
              </p:spPr>
              <p:txBody>
                <a:bodyPr vert="vert"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endParaRPr lang="en-US" altLang="en-US">
                    <a:solidFill>
                      <a:srgbClr val="FFFFFF"/>
                    </a:solidFill>
                    <a:latin typeface="Calibri" pitchFamily="34" charset="0"/>
                    <a:ea typeface="宋体" pitchFamily="2" charset="-122"/>
                  </a:endParaRPr>
                </a:p>
              </p:txBody>
            </p:sp>
            <p:sp>
              <p:nvSpPr>
                <p:cNvPr id="15365" name="椭圆​​ 40"/>
                <p:cNvSpPr>
                  <a:spLocks noChangeArrowheads="1"/>
                </p:cNvSpPr>
                <p:nvPr/>
              </p:nvSpPr>
              <p:spPr bwMode="auto">
                <a:xfrm>
                  <a:off x="2731439" y="1221327"/>
                  <a:ext cx="1735604" cy="1730119"/>
                </a:xfrm>
                <a:prstGeom prst="ellipse">
                  <a:avLst/>
                </a:prstGeom>
                <a:solidFill>
                  <a:schemeClr val="accent3"/>
                </a:solidFill>
                <a:ln w="38100" algn="ctr">
                  <a:solidFill>
                    <a:schemeClr val="bg1"/>
                  </a:solidFill>
                  <a:round/>
                </a:ln>
                <a:effectLst/>
              </p:spPr>
              <p:txBody>
                <a:bodyPr vert="vert"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marR="0" lvl="0" indent="0" algn="ctr" fontAlgn="base">
                    <a:spcBef>
                      <a:spcPct val="0"/>
                    </a:spcBef>
                    <a:spcAft>
                      <a:spcPct val="0"/>
                    </a:spcAft>
                  </a:pPr>
                  <a:endParaRPr lang="zh-CN" altLang="en-US" sz="1800">
                    <a:solidFill>
                      <a:srgbClr val="FFFFFF"/>
                    </a:solidFill>
                    <a:latin typeface="等线" pitchFamily="2" charset="-122"/>
                    <a:ea typeface="等线" pitchFamily="2" charset="-122"/>
                  </a:endParaRPr>
                </a:p>
              </p:txBody>
            </p:sp>
          </p:grpSp>
          <p:sp>
            <p:nvSpPr>
              <p:cNvPr id="15366" name="TextBox 8"/>
              <p:cNvSpPr/>
              <p:nvPr/>
            </p:nvSpPr>
            <p:spPr>
              <a:xfrm>
                <a:off x="6419837" y="1230178"/>
                <a:ext cx="1107996" cy="88085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zh-CN" altLang="en-US" sz="2400">
                    <a:solidFill>
                      <a:schemeClr val="bg1"/>
                    </a:solidFill>
                    <a:latin typeface="方正兰亭中粗黑_GBK" pitchFamily="2" charset="-122"/>
                    <a:ea typeface="方正兰亭中粗黑_GBK" pitchFamily="2" charset="-122"/>
                  </a:rPr>
                  <a:t>知识与技能</a:t>
                </a:r>
              </a:p>
            </p:txBody>
          </p:sp>
        </p:grpSp>
        <p:cxnSp>
          <p:nvCxnSpPr>
            <p:cNvPr id="15367" name="直接连接符​​ 10"/>
            <p:cNvCxnSpPr/>
            <p:nvPr/>
          </p:nvCxnSpPr>
          <p:spPr bwMode="auto">
            <a:xfrm>
              <a:off x="3566577" y="2462519"/>
              <a:ext cx="3396382" cy="16827"/>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368" name="组合 42"/>
            <p:cNvGrpSpPr/>
            <p:nvPr/>
          </p:nvGrpSpPr>
          <p:grpSpPr>
            <a:xfrm>
              <a:off x="6962442" y="2080230"/>
              <a:ext cx="1322719" cy="1534457"/>
              <a:chOff x="6962442" y="2080230"/>
              <a:chExt cx="1322719" cy="1534457"/>
            </a:xfrm>
          </p:grpSpPr>
          <p:grpSp>
            <p:nvGrpSpPr>
              <p:cNvPr id="15369" name="组合 11"/>
              <p:cNvGrpSpPr/>
              <p:nvPr/>
            </p:nvGrpSpPr>
            <p:grpSpPr>
              <a:xfrm rot="16200000">
                <a:off x="6856571" y="2186097"/>
                <a:ext cx="1534457" cy="1322719"/>
                <a:chOff x="2447764" y="1124448"/>
                <a:chExt cx="2232248" cy="1924647"/>
              </a:xfrm>
            </p:grpSpPr>
            <p:sp>
              <p:nvSpPr>
                <p:cNvPr id="15370" name="六边形 23"/>
                <p:cNvSpPr/>
                <p:nvPr/>
              </p:nvSpPr>
              <p:spPr>
                <a:xfrm>
                  <a:off x="2447028" y="1125200"/>
                  <a:ext cx="2232538" cy="1923895"/>
                </a:xfrm>
                <a:prstGeom prst="hexagon">
                  <a:avLst>
                    <a:gd name="adj" fmla="val 28044"/>
                    <a:gd name="vf" fmla="val 115470"/>
                  </a:avLst>
                </a:prstGeom>
                <a:solidFill>
                  <a:srgbClr val="D9D9D9"/>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5371" name="椭圆​​ 38"/>
                <p:cNvSpPr/>
                <p:nvPr/>
              </p:nvSpPr>
              <p:spPr>
                <a:xfrm>
                  <a:off x="2718750" y="1222102"/>
                  <a:ext cx="1735603" cy="1732112"/>
                </a:xfrm>
                <a:prstGeom prst="ellipse">
                  <a:avLst/>
                </a:prstGeom>
                <a:solidFill>
                  <a:schemeClr val="bg1">
                    <a:lumMod val="65000"/>
                  </a:schemeClr>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vl6pPr marL="2286000" algn="l" defTabSz="914400" rtl="0" eaLnBrk="1" latinLnBrk="0" hangingPunct="1">
                    <a:defRPr lang="zh-CN" altLang="en-US" sz="1800" kern="1200">
                      <a:solidFill>
                        <a:schemeClr val="lt1"/>
                      </a:solidFill>
                      <a:latin typeface="+mn-lt"/>
                      <a:ea typeface="+mn-ea"/>
                      <a:cs typeface="+mn-cs"/>
                    </a:defRPr>
                  </a:lvl6pPr>
                  <a:lvl7pPr marL="2743200" algn="l" defTabSz="914400" rtl="0" eaLnBrk="1" latinLnBrk="0" hangingPunct="1">
                    <a:defRPr lang="zh-CN" altLang="en-US" sz="1800" kern="1200">
                      <a:solidFill>
                        <a:schemeClr val="lt1"/>
                      </a:solidFill>
                      <a:latin typeface="+mn-lt"/>
                      <a:ea typeface="+mn-ea"/>
                      <a:cs typeface="+mn-cs"/>
                    </a:defRPr>
                  </a:lvl7pPr>
                  <a:lvl8pPr marL="3200400" algn="l" defTabSz="914400" rtl="0" eaLnBrk="1" latinLnBrk="0" hangingPunct="1">
                    <a:defRPr lang="zh-CN" altLang="en-US" sz="1800" kern="1200">
                      <a:solidFill>
                        <a:schemeClr val="lt1"/>
                      </a:solidFill>
                      <a:latin typeface="+mn-lt"/>
                      <a:ea typeface="+mn-ea"/>
                      <a:cs typeface="+mn-cs"/>
                    </a:defRPr>
                  </a:lvl8pPr>
                  <a:lvl9pPr marL="3657600" algn="l" defTabSz="914400" rtl="0" eaLnBrk="1" latinLnBrk="0" hangingPunct="1">
                    <a:defRPr lang="zh-CN" altLang="en-US" sz="1800" kern="1200">
                      <a:solidFill>
                        <a:schemeClr val="lt1"/>
                      </a:solidFill>
                      <a:latin typeface="+mn-lt"/>
                      <a:ea typeface="+mn-ea"/>
                      <a:cs typeface="+mn-cs"/>
                    </a:defRPr>
                  </a:lvl9pPr>
                </a:lstStyle>
                <a:p>
                  <a:pPr marL="0" marR="0" lvl="0" indent="0" algn="ctr" fontAlgn="base">
                    <a:spcBef>
                      <a:spcPct val="0"/>
                    </a:spcBef>
                    <a:spcAft>
                      <a:spcPct val="0"/>
                    </a:spcAft>
                  </a:pPr>
                  <a:endParaRPr lang="zh-CN" altLang="en-US" sz="1800">
                    <a:solidFill>
                      <a:srgbClr val="FFFFFF"/>
                    </a:solidFill>
                  </a:endParaRPr>
                </a:p>
              </p:txBody>
            </p:sp>
          </p:grpSp>
          <p:sp>
            <p:nvSpPr>
              <p:cNvPr id="15372" name="TextBox 12"/>
              <p:cNvSpPr/>
              <p:nvPr/>
            </p:nvSpPr>
            <p:spPr>
              <a:xfrm>
                <a:off x="7070113" y="2407269"/>
                <a:ext cx="1107996" cy="88085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zh-CN" altLang="en-US" sz="2400">
                    <a:solidFill>
                      <a:schemeClr val="bg1"/>
                    </a:solidFill>
                    <a:latin typeface="方正兰亭中粗黑_GBK" pitchFamily="2" charset="-122"/>
                    <a:ea typeface="方正兰亭中粗黑_GBK" pitchFamily="2" charset="-122"/>
                  </a:rPr>
                  <a:t>过程</a:t>
                </a:r>
              </a:p>
              <a:p>
                <a:pPr lvl="0" algn="ctr"/>
                <a:r>
                  <a:rPr lang="zh-CN" altLang="en-US" sz="2400">
                    <a:solidFill>
                      <a:schemeClr val="bg1"/>
                    </a:solidFill>
                    <a:latin typeface="方正兰亭中粗黑_GBK" pitchFamily="2" charset="-122"/>
                    <a:ea typeface="方正兰亭中粗黑_GBK" pitchFamily="2" charset="-122"/>
                  </a:rPr>
                  <a:t>与方法</a:t>
                </a:r>
              </a:p>
            </p:txBody>
          </p:sp>
        </p:grpSp>
        <p:cxnSp>
          <p:nvCxnSpPr>
            <p:cNvPr id="15373" name="直接连接符​​ 14"/>
            <p:cNvCxnSpPr/>
            <p:nvPr/>
          </p:nvCxnSpPr>
          <p:spPr>
            <a:xfrm flipV="1">
              <a:off x="2463585" y="3637070"/>
              <a:ext cx="3848678" cy="3365"/>
            </a:xfrm>
            <a:prstGeom prst="line">
              <a:avLst/>
            </a:prstGeom>
            <a:noFill/>
            <a:ln w="57150">
              <a:solidFill>
                <a:schemeClr val="accent1"/>
              </a:solidFill>
              <a:round/>
            </a:ln>
          </p:spPr>
        </p:cxnSp>
        <p:grpSp>
          <p:nvGrpSpPr>
            <p:cNvPr id="15374" name="组合 43"/>
            <p:cNvGrpSpPr/>
            <p:nvPr/>
          </p:nvGrpSpPr>
          <p:grpSpPr>
            <a:xfrm>
              <a:off x="6311924" y="3243509"/>
              <a:ext cx="1322719" cy="1534457"/>
              <a:chOff x="6311924" y="3243509"/>
              <a:chExt cx="1322719" cy="1534457"/>
            </a:xfrm>
          </p:grpSpPr>
          <p:grpSp>
            <p:nvGrpSpPr>
              <p:cNvPr id="15375" name="组合 15"/>
              <p:cNvGrpSpPr/>
              <p:nvPr/>
            </p:nvGrpSpPr>
            <p:grpSpPr>
              <a:xfrm rot="16200000">
                <a:off x="6206053" y="3349376"/>
                <a:ext cx="1534457" cy="1322719"/>
                <a:chOff x="2447765" y="1124448"/>
                <a:chExt cx="2232248" cy="1924647"/>
              </a:xfrm>
            </p:grpSpPr>
            <p:sp>
              <p:nvSpPr>
                <p:cNvPr id="15376" name="六边形 37"/>
                <p:cNvSpPr/>
                <p:nvPr/>
              </p:nvSpPr>
              <p:spPr>
                <a:xfrm>
                  <a:off x="2447765" y="1124941"/>
                  <a:ext cx="2232538" cy="1923897"/>
                </a:xfrm>
                <a:prstGeom prst="hexagon">
                  <a:avLst>
                    <a:gd name="adj" fmla="val 28044"/>
                    <a:gd name="vf" fmla="val 115470"/>
                  </a:avLst>
                </a:prstGeom>
                <a:solidFill>
                  <a:schemeClr val="accent1"/>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5377" name="椭圆​​ 36"/>
                <p:cNvSpPr/>
                <p:nvPr/>
              </p:nvSpPr>
              <p:spPr>
                <a:xfrm>
                  <a:off x="2729280" y="1221842"/>
                  <a:ext cx="1735602" cy="1730094"/>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vl6pPr marL="2286000" algn="l" defTabSz="914400" rtl="0" eaLnBrk="1" latinLnBrk="0" hangingPunct="1">
                    <a:defRPr lang="zh-CN" altLang="en-US" sz="1800" kern="1200">
                      <a:solidFill>
                        <a:schemeClr val="lt1"/>
                      </a:solidFill>
                      <a:latin typeface="+mn-lt"/>
                      <a:ea typeface="+mn-ea"/>
                      <a:cs typeface="+mn-cs"/>
                    </a:defRPr>
                  </a:lvl6pPr>
                  <a:lvl7pPr marL="2743200" algn="l" defTabSz="914400" rtl="0" eaLnBrk="1" latinLnBrk="0" hangingPunct="1">
                    <a:defRPr lang="zh-CN" altLang="en-US" sz="1800" kern="1200">
                      <a:solidFill>
                        <a:schemeClr val="lt1"/>
                      </a:solidFill>
                      <a:latin typeface="+mn-lt"/>
                      <a:ea typeface="+mn-ea"/>
                      <a:cs typeface="+mn-cs"/>
                    </a:defRPr>
                  </a:lvl7pPr>
                  <a:lvl8pPr marL="3200400" algn="l" defTabSz="914400" rtl="0" eaLnBrk="1" latinLnBrk="0" hangingPunct="1">
                    <a:defRPr lang="zh-CN" altLang="en-US" sz="1800" kern="1200">
                      <a:solidFill>
                        <a:schemeClr val="lt1"/>
                      </a:solidFill>
                      <a:latin typeface="+mn-lt"/>
                      <a:ea typeface="+mn-ea"/>
                      <a:cs typeface="+mn-cs"/>
                    </a:defRPr>
                  </a:lvl8pPr>
                  <a:lvl9pPr marL="3657600" algn="l" defTabSz="914400" rtl="0" eaLnBrk="1" latinLnBrk="0" hangingPunct="1">
                    <a:defRPr lang="zh-CN" altLang="en-US" sz="1800" kern="1200">
                      <a:solidFill>
                        <a:schemeClr val="lt1"/>
                      </a:solidFill>
                      <a:latin typeface="+mn-lt"/>
                      <a:ea typeface="+mn-ea"/>
                      <a:cs typeface="+mn-cs"/>
                    </a:defRPr>
                  </a:lvl9pPr>
                </a:lstStyle>
                <a:p>
                  <a:pPr marL="0" marR="0" lvl="0" indent="0" algn="ctr" fontAlgn="base">
                    <a:spcBef>
                      <a:spcPct val="0"/>
                    </a:spcBef>
                    <a:spcAft>
                      <a:spcPct val="0"/>
                    </a:spcAft>
                  </a:pPr>
                  <a:endParaRPr lang="zh-CN" altLang="en-US" sz="1800">
                    <a:solidFill>
                      <a:srgbClr val="FFFFFF"/>
                    </a:solidFill>
                  </a:endParaRPr>
                </a:p>
              </p:txBody>
            </p:sp>
          </p:grpSp>
          <p:sp>
            <p:nvSpPr>
              <p:cNvPr id="15378" name="TextBox 16"/>
              <p:cNvSpPr/>
              <p:nvPr/>
            </p:nvSpPr>
            <p:spPr>
              <a:xfrm>
                <a:off x="6352700" y="3457429"/>
                <a:ext cx="1219536" cy="1272339"/>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zh-CN" altLang="en-US" sz="2400">
                    <a:solidFill>
                      <a:schemeClr val="bg1"/>
                    </a:solidFill>
                    <a:latin typeface="方正兰亭中粗黑_GBK" pitchFamily="2" charset="-122"/>
                    <a:ea typeface="方正兰亭中粗黑_GBK" pitchFamily="2" charset="-122"/>
                  </a:rPr>
                  <a:t>情感态度与价值观</a:t>
                </a:r>
              </a:p>
            </p:txBody>
          </p:sp>
        </p:grpSp>
        <p:cxnSp>
          <p:nvCxnSpPr>
            <p:cNvPr id="15379" name="直接连接符​​ 6"/>
            <p:cNvCxnSpPr/>
            <p:nvPr/>
          </p:nvCxnSpPr>
          <p:spPr>
            <a:xfrm flipV="1">
              <a:off x="2460810" y="1309844"/>
              <a:ext cx="3844516" cy="1683"/>
            </a:xfrm>
            <a:prstGeom prst="line">
              <a:avLst/>
            </a:prstGeom>
            <a:noFill/>
            <a:ln w="57150">
              <a:solidFill>
                <a:schemeClr val="accent2"/>
              </a:solidFill>
              <a:round/>
            </a:ln>
          </p:spPr>
        </p:cxnSp>
      </p:grpSp>
      <p:sp>
        <p:nvSpPr>
          <p:cNvPr id="15380" name="矩形 1"/>
          <p:cNvSpPr/>
          <p:nvPr/>
        </p:nvSpPr>
        <p:spPr>
          <a:xfrm>
            <a:off x="935038" y="3959225"/>
            <a:ext cx="7248525" cy="1090613"/>
          </a:xfrm>
          <a:prstGeom prst="rect">
            <a:avLst/>
          </a:prstGeom>
          <a:solidFill>
            <a:schemeClr val="accent1">
              <a:tint val="100000"/>
              <a:shade val="100000"/>
              <a:hueMod val="100000"/>
              <a:satMod val="10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just" fontAlgn="base">
              <a:lnSpc>
                <a:spcPct val="150000"/>
              </a:lnSpc>
              <a:spcBef>
                <a:spcPct val="0"/>
              </a:spcBef>
              <a:spcAft>
                <a:spcPct val="0"/>
              </a:spcAft>
            </a:pPr>
            <a:r>
              <a:rPr lang="zh-CN" altLang="zh-CN" sz="1800" b="1">
                <a:solidFill>
                  <a:srgbClr val="1F4E79"/>
                </a:solidFill>
                <a:latin typeface="微软雅黑" pitchFamily="34" charset="-122"/>
                <a:ea typeface="微软雅黑" panose="020B0503020204020204" pitchFamily="34" charset="-122"/>
              </a:rPr>
              <a:t>重点：</a:t>
            </a:r>
            <a:r>
              <a:rPr lang="zh-CN" altLang="zh-CN" sz="1800"/>
              <a:t>声</a:t>
            </a:r>
            <a:r>
              <a:rPr lang="zh-CN" altLang="en-US" sz="1800"/>
              <a:t>的</a:t>
            </a:r>
            <a:r>
              <a:rPr lang="zh-CN" altLang="zh-CN" sz="1800"/>
              <a:t>利用</a:t>
            </a:r>
            <a:r>
              <a:rPr lang="zh-CN" altLang="en-US" sz="1800"/>
              <a:t>：传递信息和传递能量</a:t>
            </a:r>
            <a:endParaRPr lang="zh-CN" altLang="zh-CN" sz="1800" b="1">
              <a:latin typeface="微软雅黑" pitchFamily="34" charset="-122"/>
              <a:ea typeface="微软雅黑" panose="020B0503020204020204" pitchFamily="34" charset="-122"/>
            </a:endParaRPr>
          </a:p>
          <a:p>
            <a:pPr marL="0" marR="0" lvl="0" indent="0" algn="just" fontAlgn="base">
              <a:lnSpc>
                <a:spcPct val="150000"/>
              </a:lnSpc>
              <a:spcBef>
                <a:spcPct val="0"/>
              </a:spcBef>
              <a:spcAft>
                <a:spcPct val="0"/>
              </a:spcAft>
            </a:pPr>
            <a:r>
              <a:rPr lang="zh-CN" altLang="zh-CN" sz="1800" b="1">
                <a:solidFill>
                  <a:srgbClr val="1F4E79"/>
                </a:solidFill>
                <a:latin typeface="微软雅黑" pitchFamily="34" charset="-122"/>
                <a:ea typeface="微软雅黑" panose="020B0503020204020204" pitchFamily="34" charset="-122"/>
              </a:rPr>
              <a:t>难点：</a:t>
            </a:r>
            <a:r>
              <a:rPr lang="zh-CN" altLang="zh-CN" sz="1800"/>
              <a:t>声</a:t>
            </a:r>
            <a:r>
              <a:rPr lang="zh-CN" altLang="en-US" sz="1800"/>
              <a:t>传递信息和传递能量在</a:t>
            </a:r>
            <a:r>
              <a:rPr lang="zh-CN" altLang="zh-CN" sz="1800"/>
              <a:t>现代</a:t>
            </a:r>
            <a:r>
              <a:rPr lang="zh-CN" altLang="en-US" sz="1800"/>
              <a:t>科技与生活中</a:t>
            </a:r>
            <a:r>
              <a:rPr lang="zh-CN" altLang="zh-CN" sz="1800"/>
              <a:t>的应用</a:t>
            </a:r>
            <a:endParaRPr lang="zh-CN" altLang="zh-CN" sz="1800" b="1">
              <a:latin typeface="微软雅黑" pitchFamily="34" charset="-122"/>
              <a:ea typeface="微软雅黑" panose="020B0503020204020204" pitchFamily="34" charset="-122"/>
            </a:endParaRPr>
          </a:p>
        </p:txBody>
      </p:sp>
      <p:sp>
        <p:nvSpPr>
          <p:cNvPr id="15381" name="灯片编号占位符 2"/>
          <p:cNvSpPr>
            <a:spLocks noGrp="1"/>
          </p:cNvSpPr>
          <p:nvPr>
            <p:ph type="sldNum" idx="12"/>
          </p:nvPr>
        </p:nvSpPr>
        <p:spPr>
          <a:xfrm>
            <a:off x="8429625" y="4537075"/>
            <a:ext cx="322262" cy="273050"/>
          </a:xfrm>
          <a:prstGeom prst="rect">
            <a:avLst/>
          </a:prstGeom>
          <a:noFill/>
          <a:ln>
            <a:noFill/>
            <a:miter lim="800000"/>
          </a:ln>
        </p:spPr>
        <p:txBody>
          <a:bodyPr lIns="91440" tIns="45720" rIns="91440" bIns="45720" anchor="ctr" anchorCtr="0"/>
          <a:lstStyle>
            <a:lvl1pPr marL="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1pPr>
            <a:lvl2pPr marL="3429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2pPr>
            <a:lvl3pPr marL="6858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3pPr>
            <a:lvl4pPr marL="10287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4pPr>
            <a:lvl5pPr marL="1371600" indent="0" algn="l" defTabSz="685800" rtl="0" eaLnBrk="1" fontAlgn="base" hangingPunct="1">
              <a:lnSpc>
                <a:spcPct val="100000"/>
              </a:lnSpc>
              <a:spcBef>
                <a:spcPct val="0"/>
              </a:spcBef>
              <a:spcAft>
                <a:spcPct val="0"/>
              </a:spcAft>
              <a:buClrTx/>
              <a:buSzTx/>
              <a:buFontTx/>
              <a:buNone/>
              <a:defRPr lang="zh-CN" altLang="en-US" sz="1300">
                <a:solidFill>
                  <a:schemeClr val="tx1"/>
                </a:solidFill>
                <a:latin typeface="等线" pitchFamily="2" charset="-122"/>
                <a:ea typeface="等线" pitchFamily="2" charset="-122"/>
              </a:defRPr>
            </a:lvl5pPr>
          </a:lstStyle>
          <a:p>
            <a:pPr lvl="0" algn="ctr"/>
            <a:fld id="{60A077CE-EAAF-4CA5-8221-2875F85FF2C9}" type="slidenum">
              <a:rPr lang="zh-CN" altLang="en-US" sz="900">
                <a:solidFill>
                  <a:schemeClr val="bg1"/>
                </a:solidFill>
                <a:latin typeface="Calibri" pitchFamily="34" charset="0"/>
                <a:ea typeface="微软雅黑" panose="020B0503020204020204" pitchFamily="34" charset="-122"/>
              </a:rPr>
              <a:t>8</a:t>
            </a:fld>
            <a:endParaRPr lang="zh-CN" altLang="en-US" sz="900">
              <a:solidFill>
                <a:schemeClr val="bg1"/>
              </a:solidFill>
              <a:latin typeface="Calibri" pitchFamily="34" charset="0"/>
              <a:ea typeface="微软雅黑" panose="020B0503020204020204" pitchFamily="34" charset="-122"/>
            </a:endParaRPr>
          </a:p>
        </p:txBody>
      </p:sp>
      <p:sp>
        <p:nvSpPr>
          <p:cNvPr id="15382" name="矩形 25"/>
          <p:cNvSpPr/>
          <p:nvPr/>
        </p:nvSpPr>
        <p:spPr>
          <a:xfrm>
            <a:off x="517525" y="700088"/>
            <a:ext cx="5505450" cy="646112"/>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en-US" altLang="zh-CN">
                <a:latin typeface="Calibri" pitchFamily="34" charset="0"/>
                <a:ea typeface="宋体" pitchFamily="2" charset="-122"/>
              </a:rPr>
              <a:t>1</a:t>
            </a:r>
            <a:r>
              <a:rPr lang="zh-CN" altLang="en-US">
                <a:latin typeface="Calibri" pitchFamily="34" charset="0"/>
                <a:ea typeface="宋体" pitchFamily="2" charset="-122"/>
              </a:rPr>
              <a:t>、</a:t>
            </a:r>
            <a:r>
              <a:rPr lang="zh-CN" altLang="zh-CN">
                <a:latin typeface="Calibri" pitchFamily="34" charset="0"/>
                <a:ea typeface="宋体" pitchFamily="2" charset="-122"/>
              </a:rPr>
              <a:t>知道声能传递信息，也能传递能量。</a:t>
            </a:r>
            <a:endParaRPr lang="en-US" altLang="zh-CN">
              <a:latin typeface="Calibri" pitchFamily="34" charset="0"/>
              <a:ea typeface="宋体" pitchFamily="2" charset="-122"/>
            </a:endParaRPr>
          </a:p>
          <a:p>
            <a:pPr lvl="0"/>
            <a:r>
              <a:rPr lang="en-US" altLang="zh-CN">
                <a:latin typeface="Calibri" pitchFamily="34" charset="0"/>
                <a:ea typeface="宋体" pitchFamily="2" charset="-122"/>
              </a:rPr>
              <a:t>2</a:t>
            </a:r>
            <a:r>
              <a:rPr lang="zh-CN" altLang="en-US">
                <a:latin typeface="Calibri" pitchFamily="34" charset="0"/>
                <a:ea typeface="宋体" pitchFamily="2" charset="-122"/>
              </a:rPr>
              <a:t>、</a:t>
            </a:r>
            <a:r>
              <a:rPr lang="zh-CN" altLang="zh-CN">
                <a:latin typeface="Calibri" pitchFamily="34" charset="0"/>
                <a:ea typeface="宋体" pitchFamily="2" charset="-122"/>
              </a:rPr>
              <a:t>了解现代技术中与</a:t>
            </a:r>
            <a:r>
              <a:rPr lang="zh-CN" altLang="en-US">
                <a:latin typeface="Calibri" pitchFamily="34" charset="0"/>
                <a:ea typeface="宋体" pitchFamily="2" charset="-122"/>
              </a:rPr>
              <a:t>本节声相关</a:t>
            </a:r>
            <a:r>
              <a:rPr lang="zh-CN" altLang="zh-CN">
                <a:latin typeface="Calibri" pitchFamily="34" charset="0"/>
                <a:ea typeface="宋体" pitchFamily="2" charset="-122"/>
              </a:rPr>
              <a:t>知识的应用</a:t>
            </a:r>
            <a:r>
              <a:rPr lang="zh-CN" altLang="en-US">
                <a:latin typeface="Calibri" pitchFamily="34" charset="0"/>
                <a:ea typeface="宋体" pitchFamily="2" charset="-122"/>
              </a:rPr>
              <a:t>事例</a:t>
            </a:r>
          </a:p>
        </p:txBody>
      </p:sp>
      <p:sp>
        <p:nvSpPr>
          <p:cNvPr id="15383" name="矩形 27"/>
          <p:cNvSpPr/>
          <p:nvPr/>
        </p:nvSpPr>
        <p:spPr>
          <a:xfrm>
            <a:off x="304800" y="1589088"/>
            <a:ext cx="6351588" cy="120015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en-US" altLang="zh-CN">
                <a:latin typeface="Calibri" pitchFamily="34" charset="0"/>
                <a:ea typeface="宋体" pitchFamily="2" charset="-122"/>
              </a:rPr>
              <a:t>1</a:t>
            </a:r>
            <a:r>
              <a:rPr lang="zh-CN" altLang="en-US">
                <a:latin typeface="Calibri" pitchFamily="34" charset="0"/>
                <a:ea typeface="宋体" pitchFamily="2" charset="-122"/>
              </a:rPr>
              <a:t>、</a:t>
            </a:r>
            <a:r>
              <a:rPr lang="zh-CN" altLang="zh-CN">
                <a:latin typeface="Calibri" pitchFamily="34" charset="0"/>
                <a:ea typeface="宋体" pitchFamily="2" charset="-122"/>
              </a:rPr>
              <a:t>通过活动获知声能传递信息；</a:t>
            </a:r>
            <a:r>
              <a:rPr lang="en-US" altLang="zh-CN">
                <a:latin typeface="Calibri" pitchFamily="34" charset="0"/>
                <a:ea typeface="宋体" pitchFamily="2" charset="-122"/>
              </a:rPr>
              <a:t>2</a:t>
            </a:r>
            <a:r>
              <a:rPr lang="zh-CN" altLang="en-US">
                <a:latin typeface="Calibri" pitchFamily="34" charset="0"/>
                <a:ea typeface="宋体" pitchFamily="2" charset="-122"/>
              </a:rPr>
              <a:t>、</a:t>
            </a:r>
            <a:r>
              <a:rPr lang="zh-CN" altLang="zh-CN">
                <a:latin typeface="Calibri" pitchFamily="34" charset="0"/>
                <a:ea typeface="宋体" pitchFamily="2" charset="-122"/>
              </a:rPr>
              <a:t>通过看书了解声传递信息的事例；</a:t>
            </a:r>
            <a:r>
              <a:rPr lang="en-US" altLang="zh-CN">
                <a:latin typeface="Calibri" pitchFamily="34" charset="0"/>
                <a:ea typeface="宋体" pitchFamily="2" charset="-122"/>
              </a:rPr>
              <a:t>3</a:t>
            </a:r>
            <a:r>
              <a:rPr lang="zh-CN" altLang="en-US">
                <a:latin typeface="Calibri" pitchFamily="34" charset="0"/>
                <a:ea typeface="宋体" pitchFamily="2" charset="-122"/>
              </a:rPr>
              <a:t>、</a:t>
            </a:r>
            <a:r>
              <a:rPr lang="zh-CN" altLang="zh-CN">
                <a:latin typeface="Calibri" pitchFamily="34" charset="0"/>
                <a:ea typeface="宋体" pitchFamily="2" charset="-122"/>
              </a:rPr>
              <a:t>通过实验探究验证声可以传递能量，同时锻炼提高学生设计实验方案的能力、动手能力、交流表达能力；</a:t>
            </a:r>
            <a:r>
              <a:rPr lang="en-US" altLang="zh-CN">
                <a:latin typeface="Calibri" pitchFamily="34" charset="0"/>
                <a:ea typeface="宋体" pitchFamily="2" charset="-122"/>
              </a:rPr>
              <a:t>4</a:t>
            </a:r>
            <a:r>
              <a:rPr lang="zh-CN" altLang="en-US">
                <a:latin typeface="Calibri" pitchFamily="34" charset="0"/>
                <a:ea typeface="宋体" pitchFamily="2" charset="-122"/>
              </a:rPr>
              <a:t>、</a:t>
            </a:r>
            <a:r>
              <a:rPr lang="zh-CN" altLang="zh-CN">
                <a:latin typeface="Calibri" pitchFamily="34" charset="0"/>
                <a:ea typeface="宋体" pitchFamily="2" charset="-122"/>
              </a:rPr>
              <a:t>通过</a:t>
            </a:r>
            <a:r>
              <a:rPr lang="zh-CN" altLang="en-US">
                <a:latin typeface="Calibri" pitchFamily="34" charset="0"/>
                <a:ea typeface="宋体" pitchFamily="2" charset="-122"/>
              </a:rPr>
              <a:t>练习</a:t>
            </a:r>
            <a:r>
              <a:rPr lang="zh-CN" altLang="zh-CN">
                <a:latin typeface="Calibri" pitchFamily="34" charset="0"/>
                <a:ea typeface="宋体" pitchFamily="2" charset="-122"/>
              </a:rPr>
              <a:t>训练，知道声波测距离的求解方法；</a:t>
            </a:r>
            <a:endParaRPr lang="zh-CN" altLang="en-US">
              <a:latin typeface="Calibri" pitchFamily="34" charset="0"/>
              <a:ea typeface="宋体" pitchFamily="2" charset="-122"/>
            </a:endParaRPr>
          </a:p>
        </p:txBody>
      </p:sp>
      <p:sp>
        <p:nvSpPr>
          <p:cNvPr id="15384" name="矩形 28"/>
          <p:cNvSpPr/>
          <p:nvPr/>
        </p:nvSpPr>
        <p:spPr>
          <a:xfrm>
            <a:off x="292100" y="2784475"/>
            <a:ext cx="5876925" cy="1200150"/>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en-US" altLang="zh-CN">
                <a:latin typeface="Calibri" pitchFamily="34" charset="0"/>
                <a:ea typeface="宋体" pitchFamily="2" charset="-122"/>
              </a:rPr>
              <a:t>1</a:t>
            </a:r>
            <a:r>
              <a:rPr lang="zh-CN" altLang="en-US">
                <a:latin typeface="Calibri" pitchFamily="34" charset="0"/>
                <a:ea typeface="宋体" pitchFamily="2" charset="-122"/>
              </a:rPr>
              <a:t>、</a:t>
            </a:r>
            <a:r>
              <a:rPr lang="zh-CN" altLang="zh-CN">
                <a:latin typeface="Calibri" pitchFamily="34" charset="0"/>
                <a:ea typeface="宋体" pitchFamily="2" charset="-122"/>
              </a:rPr>
              <a:t>通过实验等活动，让学生体验到物理既有趣更有用，进一步增强对科学的热爱情感；</a:t>
            </a:r>
            <a:r>
              <a:rPr lang="en-US" altLang="zh-CN">
                <a:latin typeface="Calibri" pitchFamily="34" charset="0"/>
                <a:ea typeface="宋体" pitchFamily="2" charset="-122"/>
              </a:rPr>
              <a:t>2</a:t>
            </a:r>
            <a:r>
              <a:rPr lang="zh-CN" altLang="en-US">
                <a:latin typeface="Calibri" pitchFamily="34" charset="0"/>
                <a:ea typeface="宋体" pitchFamily="2" charset="-122"/>
              </a:rPr>
              <a:t>、</a:t>
            </a:r>
            <a:r>
              <a:rPr lang="zh-CN" altLang="zh-CN">
                <a:latin typeface="Calibri" pitchFamily="34" charset="0"/>
                <a:ea typeface="宋体" pitchFamily="2" charset="-122"/>
              </a:rPr>
              <a:t>通过天坛视频，增强爱国情怀和肩负振兴中华民族伟大复兴的历史使命感；</a:t>
            </a:r>
            <a:r>
              <a:rPr lang="en-US" altLang="zh-CN">
                <a:latin typeface="Calibri" pitchFamily="34" charset="0"/>
                <a:ea typeface="宋体" pitchFamily="2" charset="-122"/>
              </a:rPr>
              <a:t>3</a:t>
            </a:r>
            <a:r>
              <a:rPr lang="zh-CN" altLang="en-US">
                <a:latin typeface="Calibri" pitchFamily="34" charset="0"/>
                <a:ea typeface="宋体" pitchFamily="2" charset="-122"/>
              </a:rPr>
              <a:t>、</a:t>
            </a:r>
            <a:r>
              <a:rPr lang="zh-CN" altLang="zh-CN">
                <a:latin typeface="Calibri" pitchFamily="34" charset="0"/>
                <a:ea typeface="宋体" pitchFamily="2" charset="-122"/>
              </a:rPr>
              <a:t>通过</a:t>
            </a:r>
            <a:r>
              <a:rPr lang="zh-CN" altLang="en-US">
                <a:latin typeface="Calibri" pitchFamily="34" charset="0"/>
                <a:ea typeface="宋体" pitchFamily="2" charset="-122"/>
              </a:rPr>
              <a:t>震耳欲聋事例</a:t>
            </a:r>
            <a:r>
              <a:rPr lang="zh-CN" altLang="zh-CN">
                <a:latin typeface="Calibri" pitchFamily="34" charset="0"/>
                <a:ea typeface="宋体" pitchFamily="2" charset="-122"/>
              </a:rPr>
              <a:t>，对学生进行安全保护教育</a:t>
            </a:r>
            <a:endParaRPr lang="zh-CN" altLang="en-US">
              <a:latin typeface="Calibri" pitchFamily="34" charset="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advTm="20873">
        <p:fade/>
      </p:transition>
    </mc:Choice>
    <mc:Fallback xmlns:p15="http://schemas.microsoft.com/office/powerpoint/2012/main" xmlns="">
      <p:transition advTm="20873">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2" presetClass="entr" presetSubtype="4" fill="hold" nodeType="afterEffect">
                                  <p:stCondLst>
                                    <p:cond delay="0"/>
                                  </p:stCondLst>
                                  <p:childTnLst>
                                    <p:set>
                                      <p:cBhvr additive="base">
                                        <p:cTn id="7" dur="1" fill="hold">
                                          <p:stCondLst>
                                            <p:cond delay="0"/>
                                          </p:stCondLst>
                                        </p:cTn>
                                        <p:tgtEl>
                                          <p:spTgt spid="15361"/>
                                        </p:tgtEl>
                                        <p:attrNameLst>
                                          <p:attrName>style.visibility</p:attrName>
                                        </p:attrNameLst>
                                      </p:cBhvr>
                                      <p:to>
                                        <p:strVal val="visible"/>
                                      </p:to>
                                    </p:set>
                                    <p:animEffect transition="in" filter="wipe(down)">
                                      <p:cBhvr additive="base">
                                        <p:cTn id="8" dur="500" fill="hold"/>
                                        <p:tgtEl>
                                          <p:spTgt spid="15361"/>
                                        </p:tgtEl>
                                      </p:cBhvr>
                                    </p:animEffect>
                                  </p:childTnLst>
                                </p:cTn>
                              </p:par>
                            </p:childTnLst>
                          </p:cTn>
                        </p:par>
                      </p:childTnLst>
                    </p:cTn>
                  </p:par>
                  <p:par>
                    <p:cTn id="9" fill="hold" nodeType="clickPar">
                      <p:stCondLst>
                        <p:cond delay="indefinite"/>
                        <p:cond evt="onBegin" delay="0">
                          <p:tn val="8"/>
                        </p:cond>
                      </p:stCondLst>
                      <p:childTnLst>
                        <p:par>
                          <p:cTn id="10" fill="hold" nodeType="withGroup">
                            <p:stCondLst>
                              <p:cond delay="indefinite"/>
                            </p:stCondLst>
                          </p:cTn>
                        </p:par>
                        <p:par>
                          <p:cTn id="11" fill="hold" nodeType="afterGroup">
                            <p:stCondLst>
                              <p:cond delay="0"/>
                            </p:stCondLst>
                            <p:childTnLst>
                              <p:par>
                                <p:cTn id="12" presetID="3" presetClass="entr" presetSubtype="10" fill="hold" grpId="1" nodeType="clickEffect">
                                  <p:stCondLst>
                                    <p:cond delay="0"/>
                                  </p:stCondLst>
                                  <p:childTnLst>
                                    <p:set>
                                      <p:cBhvr additive="base">
                                        <p:cTn id="13" dur="1" fill="hold">
                                          <p:stCondLst>
                                            <p:cond delay="0"/>
                                          </p:stCondLst>
                                        </p:cTn>
                                        <p:tgtEl>
                                          <p:spTgt spid="15382"/>
                                        </p:tgtEl>
                                        <p:attrNameLst>
                                          <p:attrName>style.visibility</p:attrName>
                                        </p:attrNameLst>
                                      </p:cBhvr>
                                      <p:to>
                                        <p:strVal val="visible"/>
                                      </p:to>
                                    </p:set>
                                    <p:animEffect transition="in" filter="blinds(horizontal)">
                                      <p:cBhvr additive="base">
                                        <p:cTn id="14" dur="500" fill="hold"/>
                                        <p:tgtEl>
                                          <p:spTgt spid="15382"/>
                                        </p:tgtEl>
                                      </p:cBhvr>
                                    </p:animEffect>
                                  </p:childTnLst>
                                </p:cTn>
                              </p:par>
                            </p:childTnLst>
                          </p:cTn>
                        </p:par>
                      </p:childTnLst>
                    </p:cTn>
                  </p:par>
                  <p:par>
                    <p:cTn id="15" fill="hold" nodeType="clickPar">
                      <p:stCondLst>
                        <p:cond delay="indefinite"/>
                        <p:cond evt="onBegin" delay="0">
                          <p:tn val="14"/>
                        </p:cond>
                      </p:stCondLst>
                      <p:childTnLst>
                        <p:par>
                          <p:cTn id="16" fill="hold" nodeType="withGroup">
                            <p:stCondLst>
                              <p:cond delay="indefinite"/>
                            </p:stCondLst>
                          </p:cTn>
                        </p:par>
                        <p:par>
                          <p:cTn id="17" fill="hold" nodeType="afterGroup">
                            <p:stCondLst>
                              <p:cond delay="0"/>
                            </p:stCondLst>
                            <p:childTnLst>
                              <p:par>
                                <p:cTn id="18" presetID="3" presetClass="entr" presetSubtype="10" fill="hold" grpId="2" nodeType="clickEffect">
                                  <p:stCondLst>
                                    <p:cond delay="0"/>
                                  </p:stCondLst>
                                  <p:childTnLst>
                                    <p:set>
                                      <p:cBhvr additive="base">
                                        <p:cTn id="19" dur="1" fill="hold">
                                          <p:stCondLst>
                                            <p:cond delay="0"/>
                                          </p:stCondLst>
                                        </p:cTn>
                                        <p:tgtEl>
                                          <p:spTgt spid="15383"/>
                                        </p:tgtEl>
                                        <p:attrNameLst>
                                          <p:attrName>style.visibility</p:attrName>
                                        </p:attrNameLst>
                                      </p:cBhvr>
                                      <p:to>
                                        <p:strVal val="visible"/>
                                      </p:to>
                                    </p:set>
                                    <p:animEffect transition="in" filter="blinds(horizontal)">
                                      <p:cBhvr additive="base">
                                        <p:cTn id="20" dur="500" fill="hold"/>
                                        <p:tgtEl>
                                          <p:spTgt spid="15383"/>
                                        </p:tgtEl>
                                      </p:cBhvr>
                                    </p:animEffect>
                                  </p:childTnLst>
                                </p:cTn>
                              </p:par>
                            </p:childTnLst>
                          </p:cTn>
                        </p:par>
                      </p:childTnLst>
                    </p:cTn>
                  </p:par>
                  <p:par>
                    <p:cTn id="21" fill="hold" nodeType="clickPar">
                      <p:stCondLst>
                        <p:cond delay="indefinite"/>
                        <p:cond evt="onBegin" delay="0">
                          <p:tn val="20"/>
                        </p:cond>
                      </p:stCondLst>
                      <p:childTnLst>
                        <p:par>
                          <p:cTn id="22" fill="hold" nodeType="withGroup">
                            <p:stCondLst>
                              <p:cond delay="indefinite"/>
                            </p:stCondLst>
                          </p:cTn>
                        </p:par>
                        <p:par>
                          <p:cTn id="23" fill="hold" nodeType="afterGroup">
                            <p:stCondLst>
                              <p:cond delay="0"/>
                            </p:stCondLst>
                            <p:childTnLst>
                              <p:par>
                                <p:cTn id="24" presetID="3" presetClass="entr" presetSubtype="10" fill="hold" grpId="3" nodeType="clickEffect">
                                  <p:stCondLst>
                                    <p:cond delay="0"/>
                                  </p:stCondLst>
                                  <p:childTnLst>
                                    <p:set>
                                      <p:cBhvr additive="base">
                                        <p:cTn id="25" dur="1" fill="hold">
                                          <p:stCondLst>
                                            <p:cond delay="0"/>
                                          </p:stCondLst>
                                        </p:cTn>
                                        <p:tgtEl>
                                          <p:spTgt spid="15384"/>
                                        </p:tgtEl>
                                        <p:attrNameLst>
                                          <p:attrName>style.visibility</p:attrName>
                                        </p:attrNameLst>
                                      </p:cBhvr>
                                      <p:to>
                                        <p:strVal val="visible"/>
                                      </p:to>
                                    </p:set>
                                    <p:animEffect transition="in" filter="blinds(horizontal)">
                                      <p:cBhvr additive="base">
                                        <p:cTn id="26" dur="500" fill="hold"/>
                                        <p:tgtEl>
                                          <p:spTgt spid="15384"/>
                                        </p:tgtEl>
                                      </p:cBhvr>
                                    </p:animEffect>
                                  </p:childTnLst>
                                </p:cTn>
                              </p:par>
                            </p:childTnLst>
                          </p:cTn>
                        </p:par>
                      </p:childTnLst>
                    </p:cTn>
                  </p:par>
                  <p:par>
                    <p:cTn id="27" fill="hold" nodeType="clickPar">
                      <p:stCondLst>
                        <p:cond delay="indefinite"/>
                        <p:cond evt="onBegin" delay="0">
                          <p:tn val="26"/>
                        </p:cond>
                      </p:stCondLst>
                      <p:childTnLst>
                        <p:par>
                          <p:cTn id="28" fill="hold" nodeType="withGroup">
                            <p:stCondLst>
                              <p:cond delay="indefinite"/>
                            </p:stCondLst>
                          </p:cTn>
                        </p:par>
                        <p:par>
                          <p:cTn id="29" fill="hold" nodeType="afterGroup">
                            <p:stCondLst>
                              <p:cond delay="0"/>
                            </p:stCondLst>
                            <p:childTnLst>
                              <p:par>
                                <p:cTn id="30" presetID="3" presetClass="entr" presetSubtype="10" fill="hold" grpId="0" nodeType="clickEffect">
                                  <p:stCondLst>
                                    <p:cond delay="0"/>
                                  </p:stCondLst>
                                  <p:childTnLst>
                                    <p:set>
                                      <p:cBhvr additive="base">
                                        <p:cTn id="31" dur="1" fill="hold">
                                          <p:stCondLst>
                                            <p:cond delay="0"/>
                                          </p:stCondLst>
                                        </p:cTn>
                                        <p:tgtEl>
                                          <p:spTgt spid="15380"/>
                                        </p:tgtEl>
                                        <p:attrNameLst>
                                          <p:attrName>style.visibility</p:attrName>
                                        </p:attrNameLst>
                                      </p:cBhvr>
                                      <p:to>
                                        <p:strVal val="visible"/>
                                      </p:to>
                                    </p:set>
                                    <p:animEffect transition="in" filter="blinds(horizontal)">
                                      <p:cBhvr additive="base">
                                        <p:cTn id="32" dur="500" fill="hold"/>
                                        <p:tgtEl>
                                          <p:spTgt spid="153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80" grpId="0" animBg="1"/>
      <p:bldP spid="15382" grpId="1"/>
      <p:bldP spid="15383" grpId="2"/>
      <p:bldP spid="15384" grpId="3"/>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09" name="组合 2"/>
          <p:cNvGrpSpPr/>
          <p:nvPr/>
        </p:nvGrpSpPr>
        <p:grpSpPr>
          <a:xfrm>
            <a:off x="1019175" y="1550988"/>
            <a:ext cx="1998662" cy="1758950"/>
            <a:chOff x="1394854" y="2039727"/>
            <a:chExt cx="2666388" cy="2346745"/>
          </a:xfrm>
        </p:grpSpPr>
        <p:sp>
          <p:nvSpPr>
            <p:cNvPr id="17410" name="任意多边形 1"/>
            <p:cNvSpPr/>
            <p:nvPr/>
          </p:nvSpPr>
          <p:spPr>
            <a:xfrm rot="13500000" flipH="1">
              <a:off x="1714652" y="2039727"/>
              <a:ext cx="2346590" cy="2346745"/>
            </a:xfrm>
            <a:custGeom>
              <a:avLst/>
              <a:gdLst/>
              <a:ahLst/>
              <a:cxnLst>
                <a:cxn ang="0">
                  <a:pos x="337744" y="2002059"/>
                </a:cxn>
                <a:cxn ang="0">
                  <a:pos x="341369" y="2005353"/>
                </a:cxn>
                <a:cxn ang="0">
                  <a:pos x="344663" y="2008977"/>
                </a:cxn>
                <a:cxn ang="0">
                  <a:pos x="344993" y="2008647"/>
                </a:cxn>
                <a:cxn ang="0">
                  <a:pos x="421310" y="2078013"/>
                </a:cxn>
                <a:cxn ang="0">
                  <a:pos x="1169835" y="2346745"/>
                </a:cxn>
                <a:cxn ang="0">
                  <a:pos x="2346590" y="1169912"/>
                </a:cxn>
                <a:cxn ang="0">
                  <a:pos x="2254365" y="121970"/>
                </a:cxn>
                <a:cxn ang="0">
                  <a:pos x="2272584" y="80928"/>
                </a:cxn>
                <a:cxn ang="0">
                  <a:pos x="2290548" y="62963"/>
                </a:cxn>
                <a:cxn ang="0">
                  <a:pos x="2278107" y="68486"/>
                </a:cxn>
                <a:cxn ang="0">
                  <a:pos x="2283630" y="56045"/>
                </a:cxn>
                <a:cxn ang="0">
                  <a:pos x="2265666" y="74010"/>
                </a:cxn>
                <a:cxn ang="0">
                  <a:pos x="2224627" y="92230"/>
                </a:cxn>
                <a:cxn ang="0">
                  <a:pos x="1176754" y="0"/>
                </a:cxn>
                <a:cxn ang="0">
                  <a:pos x="0" y="1176832"/>
                </a:cxn>
                <a:cxn ang="0">
                  <a:pos x="268713" y="1925406"/>
                </a:cxn>
                <a:cxn ang="0">
                  <a:pos x="338075" y="2001728"/>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chemeClr val="accent1"/>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11" name="文本框 5"/>
            <p:cNvSpPr/>
            <p:nvPr/>
          </p:nvSpPr>
          <p:spPr>
            <a:xfrm>
              <a:off x="1915552" y="2186816"/>
              <a:ext cx="2030038" cy="205283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chemeClr val="bg1"/>
                  </a:solidFill>
                  <a:latin typeface="Century Gothic" pitchFamily="34" charset="0"/>
                  <a:ea typeface="宋体" pitchFamily="2" charset="-122"/>
                </a:rPr>
                <a:t>04</a:t>
              </a:r>
              <a:endParaRPr lang="zh-CN" altLang="en-US" sz="9400">
                <a:solidFill>
                  <a:schemeClr val="bg1"/>
                </a:solidFill>
                <a:latin typeface="Century Gothic" pitchFamily="34" charset="0"/>
                <a:ea typeface="微软雅黑 Light" pitchFamily="34" charset="-122"/>
              </a:endParaRPr>
            </a:p>
          </p:txBody>
        </p:sp>
        <p:pic>
          <p:nvPicPr>
            <p:cNvPr id="17412" name="图片 6"/>
            <p:cNvPicPr/>
            <p:nvPr/>
          </p:nvPicPr>
          <p:blipFill>
            <a:blip r:embed="rId2"/>
            <a:srcRect l="43447" t="18711" r="10242" b="14206"/>
            <a:stretch>
              <a:fillRect/>
            </a:stretch>
          </p:blipFill>
          <p:spPr>
            <a:xfrm>
              <a:off x="1394854" y="2289337"/>
              <a:ext cx="2036614" cy="2036614"/>
            </a:xfrm>
            <a:prstGeom prst="rect">
              <a:avLst/>
            </a:prstGeom>
            <a:noFill/>
            <a:ln>
              <a:noFill/>
              <a:miter lim="800000"/>
            </a:ln>
          </p:spPr>
        </p:pic>
      </p:grpSp>
      <p:sp>
        <p:nvSpPr>
          <p:cNvPr id="17413" name="椭圆 13"/>
          <p:cNvSpPr/>
          <p:nvPr/>
        </p:nvSpPr>
        <p:spPr>
          <a:xfrm rot="10800000">
            <a:off x="684213" y="3070225"/>
            <a:ext cx="347663" cy="3476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grpSp>
        <p:nvGrpSpPr>
          <p:cNvPr id="17414" name="组合 15"/>
          <p:cNvGrpSpPr/>
          <p:nvPr/>
        </p:nvGrpSpPr>
        <p:grpSpPr>
          <a:xfrm>
            <a:off x="3101975" y="2076450"/>
            <a:ext cx="5083175" cy="600075"/>
            <a:chOff x="277329" y="1418946"/>
            <a:chExt cx="5427948" cy="799578"/>
          </a:xfrm>
        </p:grpSpPr>
        <p:cxnSp>
          <p:nvCxnSpPr>
            <p:cNvPr id="17415" name="直接连接符 16"/>
            <p:cNvCxnSpPr/>
            <p:nvPr/>
          </p:nvCxnSpPr>
          <p:spPr>
            <a:xfrm>
              <a:off x="411248" y="2205832"/>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7416" name="文本框 17"/>
            <p:cNvSpPr/>
            <p:nvPr/>
          </p:nvSpPr>
          <p:spPr>
            <a:xfrm>
              <a:off x="277329" y="1418946"/>
              <a:ext cx="5141865" cy="79957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a:solidFill>
                    <a:srgbClr val="404040"/>
                  </a:solidFill>
                  <a:latin typeface="微软雅黑" pitchFamily="34" charset="-122"/>
                  <a:ea typeface="微软雅黑" panose="020B0503020204020204" pitchFamily="34" charset="-122"/>
                </a:rPr>
                <a:t>教学设计</a:t>
              </a:r>
            </a:p>
          </p:txBody>
        </p:sp>
      </p:grpSp>
      <p:sp>
        <p:nvSpPr>
          <p:cNvPr id="17417" name="椭圆 25"/>
          <p:cNvSpPr/>
          <p:nvPr/>
        </p:nvSpPr>
        <p:spPr>
          <a:xfrm>
            <a:off x="1398588" y="3094038"/>
            <a:ext cx="111125" cy="11271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18" name="椭圆 29"/>
          <p:cNvSpPr/>
          <p:nvPr/>
        </p:nvSpPr>
        <p:spPr>
          <a:xfrm>
            <a:off x="2789238" y="3271838"/>
            <a:ext cx="180975"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19" name="椭圆 31"/>
          <p:cNvSpPr/>
          <p:nvPr/>
        </p:nvSpPr>
        <p:spPr>
          <a:xfrm>
            <a:off x="3049588" y="3059113"/>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20" name="椭圆 35"/>
          <p:cNvSpPr/>
          <p:nvPr/>
        </p:nvSpPr>
        <p:spPr>
          <a:xfrm rot="11047877">
            <a:off x="2332038" y="3613150"/>
            <a:ext cx="290513" cy="29051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21" name="椭圆 40"/>
          <p:cNvSpPr/>
          <p:nvPr/>
        </p:nvSpPr>
        <p:spPr>
          <a:xfrm rot="11047877">
            <a:off x="1746250" y="3317875"/>
            <a:ext cx="128588" cy="127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22" name="椭圆 42"/>
          <p:cNvSpPr/>
          <p:nvPr/>
        </p:nvSpPr>
        <p:spPr>
          <a:xfrm>
            <a:off x="989013" y="1782763"/>
            <a:ext cx="258763" cy="2587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23" name="椭圆 14"/>
          <p:cNvSpPr/>
          <p:nvPr/>
        </p:nvSpPr>
        <p:spPr>
          <a:xfrm rot="10800000">
            <a:off x="1019175" y="2487613"/>
            <a:ext cx="396875" cy="39528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24" name="椭圆 47"/>
          <p:cNvSpPr/>
          <p:nvPr/>
        </p:nvSpPr>
        <p:spPr>
          <a:xfrm>
            <a:off x="8199438" y="2295525"/>
            <a:ext cx="115888"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25" name="椭圆 48"/>
          <p:cNvSpPr/>
          <p:nvPr/>
        </p:nvSpPr>
        <p:spPr>
          <a:xfrm>
            <a:off x="8355013" y="2409825"/>
            <a:ext cx="182563"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26" name="椭圆 49"/>
          <p:cNvSpPr/>
          <p:nvPr/>
        </p:nvSpPr>
        <p:spPr>
          <a:xfrm>
            <a:off x="1549400" y="3914775"/>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7427" name="日期占位符 3"/>
          <p:cNvSpPr txBox="1">
            <a:spLocks noGrp="1"/>
          </p:cNvSpPr>
          <p:nvPr>
            <p:ph type="dt" idx="10"/>
          </p:nvPr>
        </p:nvSpPr>
        <p:spPr>
          <a:xfrm>
            <a:off x="628650" y="4767263"/>
            <a:ext cx="2057400" cy="274638"/>
          </a:xfrm>
          <a:prstGeom prst="rect">
            <a:avLst/>
          </a:prstGeom>
          <a:noFill/>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marR="0" lvl="0" indent="0" fontAlgn="base">
              <a:spcBef>
                <a:spcPct val="0"/>
              </a:spcBef>
              <a:spcAft>
                <a:spcPct val="0"/>
              </a:spcAft>
            </a:pPr>
            <a:fld id="{9480CAF4-E045-4932-A514-AE0CE991D439}" type="datetime1">
              <a:rPr lang="zh-CN" altLang="en-US" sz="900">
                <a:solidFill>
                  <a:srgbClr val="898989"/>
                </a:solidFill>
              </a:rPr>
              <a:t>2023/8/11</a:t>
            </a:fld>
            <a:endParaRPr lang="zh-CN" altLang="en-US" sz="900">
              <a:solidFill>
                <a:srgbClr val="898989"/>
              </a:solidFill>
            </a:endParaRPr>
          </a:p>
        </p:txBody>
      </p:sp>
      <p:sp>
        <p:nvSpPr>
          <p:cNvPr id="17428" name="灯片编号占位符 4"/>
          <p:cNvSpPr>
            <a:spLocks noGrp="1"/>
          </p:cNvSpPr>
          <p:nvPr>
            <p:ph type="sldNum" idx="12"/>
          </p:nvPr>
        </p:nvSpPr>
        <p:spPr>
          <a:xfrm>
            <a:off x="6457950" y="4767262"/>
            <a:ext cx="2057400" cy="274638"/>
          </a:xfrm>
          <a:prstGeom prst="rect">
            <a:avLst/>
          </a:prstGeom>
          <a:noFill/>
          <a:ln>
            <a:noFill/>
            <a:miter lim="800000"/>
          </a:ln>
        </p:spPr>
        <p:txBody>
          <a:bodyPr lIns="91440" tIns="45720" rIns="91440" bIns="4572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0F2B4A5B-BBCB-486F-8AED-4A9024693E3E}" type="slidenum">
              <a:rPr lang="zh-CN" altLang="en-US" sz="900">
                <a:solidFill>
                  <a:srgbClr val="898989"/>
                </a:solidFill>
                <a:latin typeface="Calibri" pitchFamily="34" charset="0"/>
                <a:ea typeface="宋体" pitchFamily="2" charset="-122"/>
              </a:rPr>
              <a:t>9</a:t>
            </a:fld>
            <a:endParaRPr lang="zh-CN" altLang="en-US" sz="900">
              <a:solidFill>
                <a:srgbClr val="898989"/>
              </a:solidFill>
              <a:latin typeface="Calibri" pitchFamily="34" charset="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advTm="1404">
        <p:fade/>
      </p:transition>
    </mc:Choice>
    <mc:Fallback xmlns:p15="http://schemas.microsoft.com/office/powerpoint/2012/main" xmlns="">
      <p:transition advTm="1404">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3" presetClass="entr" presetSubtype="16" fill="hold" nodeType="afterEffect">
                                  <p:stCondLst>
                                    <p:cond delay="0"/>
                                  </p:stCondLst>
                                  <p:childTnLst>
                                    <p:set>
                                      <p:cBhvr additive="base">
                                        <p:cTn id="7" dur="1" fill="hold">
                                          <p:stCondLst>
                                            <p:cond delay="0"/>
                                          </p:stCondLst>
                                        </p:cTn>
                                        <p:tgtEl>
                                          <p:spTgt spid="17409"/>
                                        </p:tgtEl>
                                        <p:attrNameLst>
                                          <p:attrName>style.visibility</p:attrName>
                                        </p:attrNameLst>
                                      </p:cBhvr>
                                      <p:to>
                                        <p:strVal val="visible"/>
                                      </p:to>
                                    </p:set>
                                    <p:anim calcmode="lin" valueType="num">
                                      <p:cBhvr additive="base">
                                        <p:cTn id="8" dur="500" fill="hold"/>
                                        <p:tgtEl>
                                          <p:spTgt spid="17409"/>
                                        </p:tgtEl>
                                        <p:attrNameLst>
                                          <p:attrName>ppt_w</p:attrName>
                                        </p:attrNameLst>
                                      </p:cBhvr>
                                      <p:tavLst>
                                        <p:tav tm="0">
                                          <p:val>
                                            <p:fltVal val="0"/>
                                          </p:val>
                                        </p:tav>
                                        <p:tav tm="100000">
                                          <p:val>
                                            <p:strVal val="#ppt_w"/>
                                          </p:val>
                                        </p:tav>
                                      </p:tavLst>
                                    </p:anim>
                                    <p:anim calcmode="lin" valueType="num">
                                      <p:cBhvr additive="base">
                                        <p:cTn id="9" dur="500" fill="hold"/>
                                        <p:tgtEl>
                                          <p:spTgt spid="17409"/>
                                        </p:tgtEl>
                                        <p:attrNameLst>
                                          <p:attrName>ppt_h</p:attrName>
                                        </p:attrNameLst>
                                      </p:cBhvr>
                                      <p:tavLst>
                                        <p:tav tm="0">
                                          <p:val>
                                            <p:fltVal val="0"/>
                                          </p:val>
                                        </p:tav>
                                        <p:tav tm="100000">
                                          <p:val>
                                            <p:strVal val="#ppt_h"/>
                                          </p:val>
                                        </p:tav>
                                      </p:tavLst>
                                    </p:anim>
                                  </p:childTnLst>
                                </p:cTn>
                              </p:par>
                              <p:par>
                                <p:cTn id="10" presetID="23" presetClass="entr" presetSubtype="16" fill="hold" grpId="0" nodeType="withEffect">
                                  <p:stCondLst>
                                    <p:cond delay="0"/>
                                  </p:stCondLst>
                                  <p:childTnLst>
                                    <p:set>
                                      <p:cBhvr additive="base">
                                        <p:cTn id="11" dur="1" fill="hold">
                                          <p:stCondLst>
                                            <p:cond delay="0"/>
                                          </p:stCondLst>
                                        </p:cTn>
                                        <p:tgtEl>
                                          <p:spTgt spid="17413"/>
                                        </p:tgtEl>
                                        <p:attrNameLst>
                                          <p:attrName>style.visibility</p:attrName>
                                        </p:attrNameLst>
                                      </p:cBhvr>
                                      <p:to>
                                        <p:strVal val="visible"/>
                                      </p:to>
                                    </p:set>
                                    <p:anim calcmode="lin" valueType="num">
                                      <p:cBhvr additive="base">
                                        <p:cTn id="12" dur="500" fill="hold"/>
                                        <p:tgtEl>
                                          <p:spTgt spid="17413"/>
                                        </p:tgtEl>
                                        <p:attrNameLst>
                                          <p:attrName>ppt_w</p:attrName>
                                        </p:attrNameLst>
                                      </p:cBhvr>
                                      <p:tavLst>
                                        <p:tav tm="0">
                                          <p:val>
                                            <p:fltVal val="0"/>
                                          </p:val>
                                        </p:tav>
                                        <p:tav tm="100000">
                                          <p:val>
                                            <p:strVal val="#ppt_w"/>
                                          </p:val>
                                        </p:tav>
                                      </p:tavLst>
                                    </p:anim>
                                    <p:anim calcmode="lin" valueType="num">
                                      <p:cBhvr additive="base">
                                        <p:cTn id="13" dur="500" fill="hold"/>
                                        <p:tgtEl>
                                          <p:spTgt spid="17413"/>
                                        </p:tgtEl>
                                        <p:attrNameLst>
                                          <p:attrName>ppt_h</p:attrName>
                                        </p:attrNameLst>
                                      </p:cBhvr>
                                      <p:tavLst>
                                        <p:tav tm="0">
                                          <p:val>
                                            <p:fltVal val="0"/>
                                          </p:val>
                                        </p:tav>
                                        <p:tav tm="100000">
                                          <p:val>
                                            <p:strVal val="#ppt_h"/>
                                          </p:val>
                                        </p:tav>
                                      </p:tavLst>
                                    </p:anim>
                                  </p:childTnLst>
                                </p:cTn>
                              </p:par>
                              <p:par>
                                <p:cTn id="14" presetID="23" presetClass="entr" presetSubtype="16" fill="hold" grpId="1" nodeType="withEffect">
                                  <p:stCondLst>
                                    <p:cond delay="0"/>
                                  </p:stCondLst>
                                  <p:childTnLst>
                                    <p:set>
                                      <p:cBhvr additive="base">
                                        <p:cTn id="15" dur="1" fill="hold">
                                          <p:stCondLst>
                                            <p:cond delay="0"/>
                                          </p:stCondLst>
                                        </p:cTn>
                                        <p:tgtEl>
                                          <p:spTgt spid="17417"/>
                                        </p:tgtEl>
                                        <p:attrNameLst>
                                          <p:attrName>style.visibility</p:attrName>
                                        </p:attrNameLst>
                                      </p:cBhvr>
                                      <p:to>
                                        <p:strVal val="visible"/>
                                      </p:to>
                                    </p:set>
                                    <p:anim calcmode="lin" valueType="num">
                                      <p:cBhvr additive="base">
                                        <p:cTn id="16" dur="500" fill="hold"/>
                                        <p:tgtEl>
                                          <p:spTgt spid="17417"/>
                                        </p:tgtEl>
                                        <p:attrNameLst>
                                          <p:attrName>ppt_w</p:attrName>
                                        </p:attrNameLst>
                                      </p:cBhvr>
                                      <p:tavLst>
                                        <p:tav tm="0">
                                          <p:val>
                                            <p:fltVal val="0"/>
                                          </p:val>
                                        </p:tav>
                                        <p:tav tm="100000">
                                          <p:val>
                                            <p:strVal val="#ppt_w"/>
                                          </p:val>
                                        </p:tav>
                                      </p:tavLst>
                                    </p:anim>
                                    <p:anim calcmode="lin" valueType="num">
                                      <p:cBhvr additive="base">
                                        <p:cTn id="17" dur="500" fill="hold"/>
                                        <p:tgtEl>
                                          <p:spTgt spid="17417"/>
                                        </p:tgtEl>
                                        <p:attrNameLst>
                                          <p:attrName>ppt_h</p:attrName>
                                        </p:attrNameLst>
                                      </p:cBhvr>
                                      <p:tavLst>
                                        <p:tav tm="0">
                                          <p:val>
                                            <p:fltVal val="0"/>
                                          </p:val>
                                        </p:tav>
                                        <p:tav tm="100000">
                                          <p:val>
                                            <p:strVal val="#ppt_h"/>
                                          </p:val>
                                        </p:tav>
                                      </p:tavLst>
                                    </p:anim>
                                  </p:childTnLst>
                                </p:cTn>
                              </p:par>
                              <p:par>
                                <p:cTn id="18" presetID="23" presetClass="entr" presetSubtype="16" fill="hold" grpId="2" nodeType="withEffect">
                                  <p:stCondLst>
                                    <p:cond delay="100"/>
                                  </p:stCondLst>
                                  <p:childTnLst>
                                    <p:set>
                                      <p:cBhvr additive="base">
                                        <p:cTn id="19" dur="1" fill="hold">
                                          <p:stCondLst>
                                            <p:cond delay="0"/>
                                          </p:stCondLst>
                                        </p:cTn>
                                        <p:tgtEl>
                                          <p:spTgt spid="17418"/>
                                        </p:tgtEl>
                                        <p:attrNameLst>
                                          <p:attrName>style.visibility</p:attrName>
                                        </p:attrNameLst>
                                      </p:cBhvr>
                                      <p:to>
                                        <p:strVal val="visible"/>
                                      </p:to>
                                    </p:set>
                                    <p:anim calcmode="lin" valueType="num">
                                      <p:cBhvr additive="base">
                                        <p:cTn id="20" dur="500" fill="hold"/>
                                        <p:tgtEl>
                                          <p:spTgt spid="17418"/>
                                        </p:tgtEl>
                                        <p:attrNameLst>
                                          <p:attrName>ppt_w</p:attrName>
                                        </p:attrNameLst>
                                      </p:cBhvr>
                                      <p:tavLst>
                                        <p:tav tm="0">
                                          <p:val>
                                            <p:fltVal val="0"/>
                                          </p:val>
                                        </p:tav>
                                        <p:tav tm="100000">
                                          <p:val>
                                            <p:strVal val="#ppt_w"/>
                                          </p:val>
                                        </p:tav>
                                      </p:tavLst>
                                    </p:anim>
                                    <p:anim calcmode="lin" valueType="num">
                                      <p:cBhvr additive="base">
                                        <p:cTn id="21" dur="500" fill="hold"/>
                                        <p:tgtEl>
                                          <p:spTgt spid="17418"/>
                                        </p:tgtEl>
                                        <p:attrNameLst>
                                          <p:attrName>ppt_h</p:attrName>
                                        </p:attrNameLst>
                                      </p:cBhvr>
                                      <p:tavLst>
                                        <p:tav tm="0">
                                          <p:val>
                                            <p:fltVal val="0"/>
                                          </p:val>
                                        </p:tav>
                                        <p:tav tm="100000">
                                          <p:val>
                                            <p:strVal val="#ppt_h"/>
                                          </p:val>
                                        </p:tav>
                                      </p:tavLst>
                                    </p:anim>
                                  </p:childTnLst>
                                </p:cTn>
                              </p:par>
                              <p:par>
                                <p:cTn id="22" presetID="23" presetClass="entr" presetSubtype="16" fill="hold" grpId="3" nodeType="withEffect">
                                  <p:stCondLst>
                                    <p:cond delay="100"/>
                                  </p:stCondLst>
                                  <p:childTnLst>
                                    <p:set>
                                      <p:cBhvr additive="base">
                                        <p:cTn id="23" dur="1" fill="hold">
                                          <p:stCondLst>
                                            <p:cond delay="0"/>
                                          </p:stCondLst>
                                        </p:cTn>
                                        <p:tgtEl>
                                          <p:spTgt spid="17419"/>
                                        </p:tgtEl>
                                        <p:attrNameLst>
                                          <p:attrName>style.visibility</p:attrName>
                                        </p:attrNameLst>
                                      </p:cBhvr>
                                      <p:to>
                                        <p:strVal val="visible"/>
                                      </p:to>
                                    </p:set>
                                    <p:anim calcmode="lin" valueType="num">
                                      <p:cBhvr additive="base">
                                        <p:cTn id="24" dur="500" fill="hold"/>
                                        <p:tgtEl>
                                          <p:spTgt spid="17419"/>
                                        </p:tgtEl>
                                        <p:attrNameLst>
                                          <p:attrName>ppt_w</p:attrName>
                                        </p:attrNameLst>
                                      </p:cBhvr>
                                      <p:tavLst>
                                        <p:tav tm="0">
                                          <p:val>
                                            <p:fltVal val="0"/>
                                          </p:val>
                                        </p:tav>
                                        <p:tav tm="100000">
                                          <p:val>
                                            <p:strVal val="#ppt_w"/>
                                          </p:val>
                                        </p:tav>
                                      </p:tavLst>
                                    </p:anim>
                                    <p:anim calcmode="lin" valueType="num">
                                      <p:cBhvr additive="base">
                                        <p:cTn id="25" dur="500" fill="hold"/>
                                        <p:tgtEl>
                                          <p:spTgt spid="17419"/>
                                        </p:tgtEl>
                                        <p:attrNameLst>
                                          <p:attrName>ppt_h</p:attrName>
                                        </p:attrNameLst>
                                      </p:cBhvr>
                                      <p:tavLst>
                                        <p:tav tm="0">
                                          <p:val>
                                            <p:fltVal val="0"/>
                                          </p:val>
                                        </p:tav>
                                        <p:tav tm="100000">
                                          <p:val>
                                            <p:strVal val="#ppt_h"/>
                                          </p:val>
                                        </p:tav>
                                      </p:tavLst>
                                    </p:anim>
                                  </p:childTnLst>
                                </p:cTn>
                              </p:par>
                              <p:par>
                                <p:cTn id="26" presetID="23" presetClass="entr" presetSubtype="16" fill="hold" grpId="4" nodeType="withEffect">
                                  <p:stCondLst>
                                    <p:cond delay="100"/>
                                  </p:stCondLst>
                                  <p:childTnLst>
                                    <p:set>
                                      <p:cBhvr additive="base">
                                        <p:cTn id="27" dur="1" fill="hold">
                                          <p:stCondLst>
                                            <p:cond delay="0"/>
                                          </p:stCondLst>
                                        </p:cTn>
                                        <p:tgtEl>
                                          <p:spTgt spid="17420"/>
                                        </p:tgtEl>
                                        <p:attrNameLst>
                                          <p:attrName>style.visibility</p:attrName>
                                        </p:attrNameLst>
                                      </p:cBhvr>
                                      <p:to>
                                        <p:strVal val="visible"/>
                                      </p:to>
                                    </p:set>
                                    <p:anim calcmode="lin" valueType="num">
                                      <p:cBhvr additive="base">
                                        <p:cTn id="28" dur="500" fill="hold"/>
                                        <p:tgtEl>
                                          <p:spTgt spid="17420"/>
                                        </p:tgtEl>
                                        <p:attrNameLst>
                                          <p:attrName>ppt_w</p:attrName>
                                        </p:attrNameLst>
                                      </p:cBhvr>
                                      <p:tavLst>
                                        <p:tav tm="0">
                                          <p:val>
                                            <p:fltVal val="0"/>
                                          </p:val>
                                        </p:tav>
                                        <p:tav tm="100000">
                                          <p:val>
                                            <p:strVal val="#ppt_w"/>
                                          </p:val>
                                        </p:tav>
                                      </p:tavLst>
                                    </p:anim>
                                    <p:anim calcmode="lin" valueType="num">
                                      <p:cBhvr additive="base">
                                        <p:cTn id="29" dur="500" fill="hold"/>
                                        <p:tgtEl>
                                          <p:spTgt spid="17420"/>
                                        </p:tgtEl>
                                        <p:attrNameLst>
                                          <p:attrName>ppt_h</p:attrName>
                                        </p:attrNameLst>
                                      </p:cBhvr>
                                      <p:tavLst>
                                        <p:tav tm="0">
                                          <p:val>
                                            <p:fltVal val="0"/>
                                          </p:val>
                                        </p:tav>
                                        <p:tav tm="100000">
                                          <p:val>
                                            <p:strVal val="#ppt_h"/>
                                          </p:val>
                                        </p:tav>
                                      </p:tavLst>
                                    </p:anim>
                                  </p:childTnLst>
                                </p:cTn>
                              </p:par>
                              <p:par>
                                <p:cTn id="30" presetID="23" presetClass="entr" presetSubtype="16" fill="hold" grpId="5" nodeType="withEffect">
                                  <p:stCondLst>
                                    <p:cond delay="100"/>
                                  </p:stCondLst>
                                  <p:childTnLst>
                                    <p:set>
                                      <p:cBhvr additive="base">
                                        <p:cTn id="31" dur="1" fill="hold">
                                          <p:stCondLst>
                                            <p:cond delay="0"/>
                                          </p:stCondLst>
                                        </p:cTn>
                                        <p:tgtEl>
                                          <p:spTgt spid="17421"/>
                                        </p:tgtEl>
                                        <p:attrNameLst>
                                          <p:attrName>style.visibility</p:attrName>
                                        </p:attrNameLst>
                                      </p:cBhvr>
                                      <p:to>
                                        <p:strVal val="visible"/>
                                      </p:to>
                                    </p:set>
                                    <p:anim calcmode="lin" valueType="num">
                                      <p:cBhvr additive="base">
                                        <p:cTn id="32" dur="500" fill="hold"/>
                                        <p:tgtEl>
                                          <p:spTgt spid="17421"/>
                                        </p:tgtEl>
                                        <p:attrNameLst>
                                          <p:attrName>ppt_w</p:attrName>
                                        </p:attrNameLst>
                                      </p:cBhvr>
                                      <p:tavLst>
                                        <p:tav tm="0">
                                          <p:val>
                                            <p:fltVal val="0"/>
                                          </p:val>
                                        </p:tav>
                                        <p:tav tm="100000">
                                          <p:val>
                                            <p:strVal val="#ppt_w"/>
                                          </p:val>
                                        </p:tav>
                                      </p:tavLst>
                                    </p:anim>
                                    <p:anim calcmode="lin" valueType="num">
                                      <p:cBhvr additive="base">
                                        <p:cTn id="33" dur="500" fill="hold"/>
                                        <p:tgtEl>
                                          <p:spTgt spid="17421"/>
                                        </p:tgtEl>
                                        <p:attrNameLst>
                                          <p:attrName>ppt_h</p:attrName>
                                        </p:attrNameLst>
                                      </p:cBhvr>
                                      <p:tavLst>
                                        <p:tav tm="0">
                                          <p:val>
                                            <p:fltVal val="0"/>
                                          </p:val>
                                        </p:tav>
                                        <p:tav tm="100000">
                                          <p:val>
                                            <p:strVal val="#ppt_h"/>
                                          </p:val>
                                        </p:tav>
                                      </p:tavLst>
                                    </p:anim>
                                  </p:childTnLst>
                                </p:cTn>
                              </p:par>
                              <p:par>
                                <p:cTn id="34" presetID="23" presetClass="entr" presetSubtype="16" fill="hold" grpId="6" nodeType="withEffect">
                                  <p:stCondLst>
                                    <p:cond delay="0"/>
                                  </p:stCondLst>
                                  <p:childTnLst>
                                    <p:set>
                                      <p:cBhvr additive="base">
                                        <p:cTn id="35" dur="1" fill="hold">
                                          <p:stCondLst>
                                            <p:cond delay="0"/>
                                          </p:stCondLst>
                                        </p:cTn>
                                        <p:tgtEl>
                                          <p:spTgt spid="17422"/>
                                        </p:tgtEl>
                                        <p:attrNameLst>
                                          <p:attrName>style.visibility</p:attrName>
                                        </p:attrNameLst>
                                      </p:cBhvr>
                                      <p:to>
                                        <p:strVal val="visible"/>
                                      </p:to>
                                    </p:set>
                                    <p:anim calcmode="lin" valueType="num">
                                      <p:cBhvr additive="base">
                                        <p:cTn id="36" dur="500" fill="hold"/>
                                        <p:tgtEl>
                                          <p:spTgt spid="17422"/>
                                        </p:tgtEl>
                                        <p:attrNameLst>
                                          <p:attrName>ppt_w</p:attrName>
                                        </p:attrNameLst>
                                      </p:cBhvr>
                                      <p:tavLst>
                                        <p:tav tm="0">
                                          <p:val>
                                            <p:fltVal val="0"/>
                                          </p:val>
                                        </p:tav>
                                        <p:tav tm="100000">
                                          <p:val>
                                            <p:strVal val="#ppt_w"/>
                                          </p:val>
                                        </p:tav>
                                      </p:tavLst>
                                    </p:anim>
                                    <p:anim calcmode="lin" valueType="num">
                                      <p:cBhvr additive="base">
                                        <p:cTn id="37" dur="500" fill="hold"/>
                                        <p:tgtEl>
                                          <p:spTgt spid="17422"/>
                                        </p:tgtEl>
                                        <p:attrNameLst>
                                          <p:attrName>ppt_h</p:attrName>
                                        </p:attrNameLst>
                                      </p:cBhvr>
                                      <p:tavLst>
                                        <p:tav tm="0">
                                          <p:val>
                                            <p:fltVal val="0"/>
                                          </p:val>
                                        </p:tav>
                                        <p:tav tm="100000">
                                          <p:val>
                                            <p:strVal val="#ppt_h"/>
                                          </p:val>
                                        </p:tav>
                                      </p:tavLst>
                                    </p:anim>
                                  </p:childTnLst>
                                </p:cTn>
                              </p:par>
                              <p:par>
                                <p:cTn id="38" presetID="23" presetClass="entr" presetSubtype="16" fill="hold" grpId="7" nodeType="withEffect">
                                  <p:stCondLst>
                                    <p:cond delay="0"/>
                                  </p:stCondLst>
                                  <p:childTnLst>
                                    <p:set>
                                      <p:cBhvr additive="base">
                                        <p:cTn id="39" dur="1" fill="hold">
                                          <p:stCondLst>
                                            <p:cond delay="0"/>
                                          </p:stCondLst>
                                        </p:cTn>
                                        <p:tgtEl>
                                          <p:spTgt spid="17423"/>
                                        </p:tgtEl>
                                        <p:attrNameLst>
                                          <p:attrName>style.visibility</p:attrName>
                                        </p:attrNameLst>
                                      </p:cBhvr>
                                      <p:to>
                                        <p:strVal val="visible"/>
                                      </p:to>
                                    </p:set>
                                    <p:anim calcmode="lin" valueType="num">
                                      <p:cBhvr additive="base">
                                        <p:cTn id="40" dur="500" fill="hold"/>
                                        <p:tgtEl>
                                          <p:spTgt spid="17423"/>
                                        </p:tgtEl>
                                        <p:attrNameLst>
                                          <p:attrName>ppt_w</p:attrName>
                                        </p:attrNameLst>
                                      </p:cBhvr>
                                      <p:tavLst>
                                        <p:tav tm="0">
                                          <p:val>
                                            <p:fltVal val="0"/>
                                          </p:val>
                                        </p:tav>
                                        <p:tav tm="100000">
                                          <p:val>
                                            <p:strVal val="#ppt_w"/>
                                          </p:val>
                                        </p:tav>
                                      </p:tavLst>
                                    </p:anim>
                                    <p:anim calcmode="lin" valueType="num">
                                      <p:cBhvr additive="base">
                                        <p:cTn id="41" dur="500" fill="hold"/>
                                        <p:tgtEl>
                                          <p:spTgt spid="17423"/>
                                        </p:tgtEl>
                                        <p:attrNameLst>
                                          <p:attrName>ppt_h</p:attrName>
                                        </p:attrNameLst>
                                      </p:cBhvr>
                                      <p:tavLst>
                                        <p:tav tm="0">
                                          <p:val>
                                            <p:fltVal val="0"/>
                                          </p:val>
                                        </p:tav>
                                        <p:tav tm="100000">
                                          <p:val>
                                            <p:strVal val="#ppt_h"/>
                                          </p:val>
                                        </p:tav>
                                      </p:tavLst>
                                    </p:anim>
                                  </p:childTnLst>
                                </p:cTn>
                              </p:par>
                              <p:par>
                                <p:cTn id="42" presetID="23" presetClass="entr" presetSubtype="16" fill="hold" grpId="10" nodeType="withEffect">
                                  <p:stCondLst>
                                    <p:cond delay="0"/>
                                  </p:stCondLst>
                                  <p:childTnLst>
                                    <p:set>
                                      <p:cBhvr additive="base">
                                        <p:cTn id="43" dur="1" fill="hold">
                                          <p:stCondLst>
                                            <p:cond delay="0"/>
                                          </p:stCondLst>
                                        </p:cTn>
                                        <p:tgtEl>
                                          <p:spTgt spid="17426"/>
                                        </p:tgtEl>
                                        <p:attrNameLst>
                                          <p:attrName>style.visibility</p:attrName>
                                        </p:attrNameLst>
                                      </p:cBhvr>
                                      <p:to>
                                        <p:strVal val="visible"/>
                                      </p:to>
                                    </p:set>
                                    <p:anim calcmode="lin" valueType="num">
                                      <p:cBhvr additive="base">
                                        <p:cTn id="44" dur="500" fill="hold"/>
                                        <p:tgtEl>
                                          <p:spTgt spid="17426"/>
                                        </p:tgtEl>
                                        <p:attrNameLst>
                                          <p:attrName>ppt_w</p:attrName>
                                        </p:attrNameLst>
                                      </p:cBhvr>
                                      <p:tavLst>
                                        <p:tav tm="0">
                                          <p:val>
                                            <p:fltVal val="0"/>
                                          </p:val>
                                        </p:tav>
                                        <p:tav tm="100000">
                                          <p:val>
                                            <p:strVal val="#ppt_w"/>
                                          </p:val>
                                        </p:tav>
                                      </p:tavLst>
                                    </p:anim>
                                    <p:anim calcmode="lin" valueType="num">
                                      <p:cBhvr additive="base">
                                        <p:cTn id="45" dur="500" fill="hold"/>
                                        <p:tgtEl>
                                          <p:spTgt spid="17426"/>
                                        </p:tgtEl>
                                        <p:attrNameLst>
                                          <p:attrName>ppt_h</p:attrName>
                                        </p:attrNameLst>
                                      </p:cBhvr>
                                      <p:tavLst>
                                        <p:tav tm="0">
                                          <p:val>
                                            <p:fltVal val="0"/>
                                          </p:val>
                                        </p:tav>
                                        <p:tav tm="100000">
                                          <p:val>
                                            <p:strVal val="#ppt_h"/>
                                          </p:val>
                                        </p:tav>
                                      </p:tavLst>
                                    </p:anim>
                                  </p:childTnLst>
                                </p:cTn>
                              </p:par>
                              <p:par>
                                <p:cTn id="46" presetID="22" presetClass="entr" presetSubtype="8" fill="hold" nodeType="withEffect">
                                  <p:stCondLst>
                                    <p:cond delay="500"/>
                                  </p:stCondLst>
                                  <p:childTnLst>
                                    <p:set>
                                      <p:cBhvr additive="base">
                                        <p:cTn id="47" dur="1" fill="hold">
                                          <p:stCondLst>
                                            <p:cond delay="0"/>
                                          </p:stCondLst>
                                        </p:cTn>
                                        <p:tgtEl>
                                          <p:spTgt spid="17414"/>
                                        </p:tgtEl>
                                        <p:attrNameLst>
                                          <p:attrName>style.visibility</p:attrName>
                                        </p:attrNameLst>
                                      </p:cBhvr>
                                      <p:to>
                                        <p:strVal val="visible"/>
                                      </p:to>
                                    </p:set>
                                    <p:animEffect transition="in" filter="wipe(left)">
                                      <p:cBhvr additive="base">
                                        <p:cTn id="48" dur="500" fill="hold"/>
                                        <p:tgtEl>
                                          <p:spTgt spid="17414"/>
                                        </p:tgtEl>
                                      </p:cBhvr>
                                    </p:animEffect>
                                  </p:childTnLst>
                                </p:cTn>
                              </p:par>
                              <p:par>
                                <p:cTn id="49" presetID="10" presetClass="entr" presetSubtype="0" fill="hold" grpId="8" nodeType="withEffect">
                                  <p:stCondLst>
                                    <p:cond delay="500"/>
                                  </p:stCondLst>
                                  <p:childTnLst>
                                    <p:set>
                                      <p:cBhvr additive="base">
                                        <p:cTn id="50" dur="1" fill="hold">
                                          <p:stCondLst>
                                            <p:cond delay="0"/>
                                          </p:stCondLst>
                                        </p:cTn>
                                        <p:tgtEl>
                                          <p:spTgt spid="17424"/>
                                        </p:tgtEl>
                                        <p:attrNameLst>
                                          <p:attrName>style.visibility</p:attrName>
                                        </p:attrNameLst>
                                      </p:cBhvr>
                                      <p:to>
                                        <p:strVal val="visible"/>
                                      </p:to>
                                    </p:set>
                                    <p:animEffect transition="in" filter="fade">
                                      <p:cBhvr additive="base">
                                        <p:cTn id="51" dur="500" fill="hold"/>
                                        <p:tgtEl>
                                          <p:spTgt spid="17424"/>
                                        </p:tgtEl>
                                      </p:cBhvr>
                                    </p:animEffect>
                                  </p:childTnLst>
                                </p:cTn>
                              </p:par>
                              <p:par>
                                <p:cTn id="52" presetID="10" presetClass="entr" presetSubtype="0" fill="hold" grpId="9" nodeType="withEffect">
                                  <p:stCondLst>
                                    <p:cond delay="500"/>
                                  </p:stCondLst>
                                  <p:childTnLst>
                                    <p:set>
                                      <p:cBhvr additive="base">
                                        <p:cTn id="53" dur="1" fill="hold">
                                          <p:stCondLst>
                                            <p:cond delay="0"/>
                                          </p:stCondLst>
                                        </p:cTn>
                                        <p:tgtEl>
                                          <p:spTgt spid="17425"/>
                                        </p:tgtEl>
                                        <p:attrNameLst>
                                          <p:attrName>style.visibility</p:attrName>
                                        </p:attrNameLst>
                                      </p:cBhvr>
                                      <p:to>
                                        <p:strVal val="visible"/>
                                      </p:to>
                                    </p:set>
                                    <p:animEffect transition="in" filter="fade">
                                      <p:cBhvr additive="base">
                                        <p:cTn id="54" dur="500" fill="hold"/>
                                        <p:tgtEl>
                                          <p:spTgt spid="17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animBg="1"/>
      <p:bldP spid="17417" grpId="1" animBg="1"/>
      <p:bldP spid="17418" grpId="2" animBg="1"/>
      <p:bldP spid="17419" grpId="3" animBg="1"/>
      <p:bldP spid="17420" grpId="4" animBg="1"/>
      <p:bldP spid="17421" grpId="5" animBg="1"/>
      <p:bldP spid="17422" grpId="6" animBg="1"/>
      <p:bldP spid="17423" grpId="7" animBg="1"/>
      <p:bldP spid="17424" grpId="8" animBg="1"/>
      <p:bldP spid="17425" grpId="9" animBg="1"/>
      <p:bldP spid="17426" grpId="1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3" name="组合 2"/>
          <p:cNvGrpSpPr/>
          <p:nvPr/>
        </p:nvGrpSpPr>
        <p:grpSpPr>
          <a:xfrm>
            <a:off x="1019175" y="1550988"/>
            <a:ext cx="1998662" cy="1758950"/>
            <a:chOff x="1394854" y="2039727"/>
            <a:chExt cx="2666388" cy="2346745"/>
          </a:xfrm>
        </p:grpSpPr>
        <p:sp>
          <p:nvSpPr>
            <p:cNvPr id="18434" name="任意多边形 1"/>
            <p:cNvSpPr/>
            <p:nvPr/>
          </p:nvSpPr>
          <p:spPr>
            <a:xfrm rot="13500000" flipH="1">
              <a:off x="1714652" y="2039727"/>
              <a:ext cx="2346590" cy="2346745"/>
            </a:xfrm>
            <a:custGeom>
              <a:avLst/>
              <a:gdLst/>
              <a:ahLst/>
              <a:cxnLst>
                <a:cxn ang="0">
                  <a:pos x="337744" y="2002059"/>
                </a:cxn>
                <a:cxn ang="0">
                  <a:pos x="341369" y="2005353"/>
                </a:cxn>
                <a:cxn ang="0">
                  <a:pos x="344663" y="2008977"/>
                </a:cxn>
                <a:cxn ang="0">
                  <a:pos x="344993" y="2008647"/>
                </a:cxn>
                <a:cxn ang="0">
                  <a:pos x="421310" y="2078013"/>
                </a:cxn>
                <a:cxn ang="0">
                  <a:pos x="1169835" y="2346745"/>
                </a:cxn>
                <a:cxn ang="0">
                  <a:pos x="2346590" y="1169912"/>
                </a:cxn>
                <a:cxn ang="0">
                  <a:pos x="2254365" y="121970"/>
                </a:cxn>
                <a:cxn ang="0">
                  <a:pos x="2272584" y="80928"/>
                </a:cxn>
                <a:cxn ang="0">
                  <a:pos x="2290548" y="62963"/>
                </a:cxn>
                <a:cxn ang="0">
                  <a:pos x="2278107" y="68486"/>
                </a:cxn>
                <a:cxn ang="0">
                  <a:pos x="2283630" y="56045"/>
                </a:cxn>
                <a:cxn ang="0">
                  <a:pos x="2265666" y="74010"/>
                </a:cxn>
                <a:cxn ang="0">
                  <a:pos x="2224627" y="92230"/>
                </a:cxn>
                <a:cxn ang="0">
                  <a:pos x="1176754" y="0"/>
                </a:cxn>
                <a:cxn ang="0">
                  <a:pos x="0" y="1176832"/>
                </a:cxn>
                <a:cxn ang="0">
                  <a:pos x="268713" y="1925406"/>
                </a:cxn>
                <a:cxn ang="0">
                  <a:pos x="338075" y="2001728"/>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chemeClr val="accent1"/>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35" name="文本框 5"/>
            <p:cNvSpPr/>
            <p:nvPr/>
          </p:nvSpPr>
          <p:spPr>
            <a:xfrm>
              <a:off x="1915552" y="2186816"/>
              <a:ext cx="2030038" cy="205283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chemeClr val="bg1"/>
                  </a:solidFill>
                  <a:latin typeface="Century Gothic" pitchFamily="34" charset="0"/>
                  <a:ea typeface="宋体" pitchFamily="2" charset="-122"/>
                </a:rPr>
                <a:t>04</a:t>
              </a:r>
              <a:endParaRPr lang="zh-CN" altLang="en-US" sz="9400">
                <a:solidFill>
                  <a:schemeClr val="bg1"/>
                </a:solidFill>
                <a:latin typeface="Century Gothic" pitchFamily="34" charset="0"/>
                <a:ea typeface="微软雅黑 Light" pitchFamily="34" charset="-122"/>
              </a:endParaRPr>
            </a:p>
          </p:txBody>
        </p:sp>
        <p:pic>
          <p:nvPicPr>
            <p:cNvPr id="18436" name="图片 6"/>
            <p:cNvPicPr/>
            <p:nvPr/>
          </p:nvPicPr>
          <p:blipFill>
            <a:blip r:embed="rId2"/>
            <a:srcRect l="43447" t="18711" r="10242" b="14206"/>
            <a:stretch>
              <a:fillRect/>
            </a:stretch>
          </p:blipFill>
          <p:spPr>
            <a:xfrm>
              <a:off x="1394854" y="2289337"/>
              <a:ext cx="2036614" cy="2036614"/>
            </a:xfrm>
            <a:prstGeom prst="rect">
              <a:avLst/>
            </a:prstGeom>
            <a:noFill/>
            <a:ln>
              <a:noFill/>
              <a:miter lim="800000"/>
            </a:ln>
          </p:spPr>
        </p:pic>
      </p:grpSp>
      <p:sp>
        <p:nvSpPr>
          <p:cNvPr id="18437" name="椭圆 13"/>
          <p:cNvSpPr/>
          <p:nvPr/>
        </p:nvSpPr>
        <p:spPr>
          <a:xfrm rot="10800000">
            <a:off x="684213" y="3070225"/>
            <a:ext cx="347663" cy="3476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grpSp>
        <p:nvGrpSpPr>
          <p:cNvPr id="18438" name="组合 15"/>
          <p:cNvGrpSpPr/>
          <p:nvPr/>
        </p:nvGrpSpPr>
        <p:grpSpPr>
          <a:xfrm>
            <a:off x="3101975" y="2076450"/>
            <a:ext cx="5083175" cy="600075"/>
            <a:chOff x="277329" y="1418946"/>
            <a:chExt cx="5427948" cy="799578"/>
          </a:xfrm>
        </p:grpSpPr>
        <p:cxnSp>
          <p:nvCxnSpPr>
            <p:cNvPr id="18439" name="直接连接符 16"/>
            <p:cNvCxnSpPr/>
            <p:nvPr/>
          </p:nvCxnSpPr>
          <p:spPr>
            <a:xfrm>
              <a:off x="411248" y="2205832"/>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440" name="文本框 17"/>
            <p:cNvSpPr/>
            <p:nvPr/>
          </p:nvSpPr>
          <p:spPr>
            <a:xfrm>
              <a:off x="277329" y="1418946"/>
              <a:ext cx="5141865" cy="79957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a:solidFill>
                    <a:srgbClr val="404040"/>
                  </a:solidFill>
                  <a:latin typeface="微软雅黑" pitchFamily="34" charset="-122"/>
                  <a:ea typeface="微软雅黑" panose="020B0503020204020204" pitchFamily="34" charset="-122"/>
                </a:rPr>
                <a:t>教学设计之过程设计</a:t>
              </a:r>
            </a:p>
          </p:txBody>
        </p:sp>
      </p:grpSp>
      <p:sp>
        <p:nvSpPr>
          <p:cNvPr id="18441" name="椭圆 25"/>
          <p:cNvSpPr/>
          <p:nvPr/>
        </p:nvSpPr>
        <p:spPr>
          <a:xfrm>
            <a:off x="1398588" y="3094038"/>
            <a:ext cx="111125" cy="11271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42" name="椭圆 29"/>
          <p:cNvSpPr/>
          <p:nvPr/>
        </p:nvSpPr>
        <p:spPr>
          <a:xfrm>
            <a:off x="2789238" y="3271838"/>
            <a:ext cx="180975"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43" name="椭圆 31"/>
          <p:cNvSpPr/>
          <p:nvPr/>
        </p:nvSpPr>
        <p:spPr>
          <a:xfrm>
            <a:off x="3049588" y="3059113"/>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44" name="椭圆 35"/>
          <p:cNvSpPr/>
          <p:nvPr/>
        </p:nvSpPr>
        <p:spPr>
          <a:xfrm rot="11047877">
            <a:off x="2332038" y="3613150"/>
            <a:ext cx="290513" cy="29051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45" name="椭圆 40"/>
          <p:cNvSpPr/>
          <p:nvPr/>
        </p:nvSpPr>
        <p:spPr>
          <a:xfrm rot="11047877">
            <a:off x="1746250" y="3317875"/>
            <a:ext cx="128588" cy="127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46" name="椭圆 42"/>
          <p:cNvSpPr/>
          <p:nvPr/>
        </p:nvSpPr>
        <p:spPr>
          <a:xfrm>
            <a:off x="989013" y="1782763"/>
            <a:ext cx="258763" cy="2587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47" name="椭圆 14"/>
          <p:cNvSpPr/>
          <p:nvPr/>
        </p:nvSpPr>
        <p:spPr>
          <a:xfrm rot="10800000">
            <a:off x="1019175" y="2487613"/>
            <a:ext cx="396875" cy="39528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48" name="椭圆 47"/>
          <p:cNvSpPr/>
          <p:nvPr/>
        </p:nvSpPr>
        <p:spPr>
          <a:xfrm>
            <a:off x="8199438" y="2295525"/>
            <a:ext cx="115888"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49" name="椭圆 48"/>
          <p:cNvSpPr/>
          <p:nvPr/>
        </p:nvSpPr>
        <p:spPr>
          <a:xfrm>
            <a:off x="8355013" y="2409825"/>
            <a:ext cx="182563"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50" name="椭圆 49"/>
          <p:cNvSpPr/>
          <p:nvPr/>
        </p:nvSpPr>
        <p:spPr>
          <a:xfrm>
            <a:off x="1549400" y="3914775"/>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18451" name="日期占位符 3"/>
          <p:cNvSpPr txBox="1">
            <a:spLocks noGrp="1"/>
          </p:cNvSpPr>
          <p:nvPr>
            <p:ph type="dt" idx="10"/>
          </p:nvPr>
        </p:nvSpPr>
        <p:spPr>
          <a:xfrm>
            <a:off x="628650" y="4767263"/>
            <a:ext cx="2057400" cy="274638"/>
          </a:xfrm>
          <a:prstGeom prst="rect">
            <a:avLst/>
          </a:prstGeom>
          <a:noFill/>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marR="0" lvl="0" indent="0" fontAlgn="base">
              <a:spcBef>
                <a:spcPct val="0"/>
              </a:spcBef>
              <a:spcAft>
                <a:spcPct val="0"/>
              </a:spcAft>
            </a:pPr>
            <a:fld id="{899FD395-B287-483B-BBF1-C3BB69C159DF}" type="datetime1">
              <a:rPr lang="zh-CN" altLang="en-US" sz="900">
                <a:solidFill>
                  <a:srgbClr val="898989"/>
                </a:solidFill>
              </a:rPr>
              <a:t>2023/8/11</a:t>
            </a:fld>
            <a:endParaRPr lang="zh-CN" altLang="en-US" sz="900">
              <a:solidFill>
                <a:srgbClr val="898989"/>
              </a:solidFill>
            </a:endParaRPr>
          </a:p>
        </p:txBody>
      </p:sp>
      <p:sp>
        <p:nvSpPr>
          <p:cNvPr id="18452" name="灯片编号占位符 4"/>
          <p:cNvSpPr>
            <a:spLocks noGrp="1"/>
          </p:cNvSpPr>
          <p:nvPr>
            <p:ph type="sldNum" idx="12"/>
          </p:nvPr>
        </p:nvSpPr>
        <p:spPr>
          <a:xfrm>
            <a:off x="6457950" y="4767262"/>
            <a:ext cx="2057400" cy="274638"/>
          </a:xfrm>
          <a:prstGeom prst="rect">
            <a:avLst/>
          </a:prstGeom>
          <a:noFill/>
          <a:ln>
            <a:noFill/>
            <a:miter lim="800000"/>
          </a:ln>
        </p:spPr>
        <p:txBody>
          <a:bodyPr lIns="91440" tIns="45720" rIns="91440" bIns="4572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A9D63081-EAB9-4AE1-9143-7BD5739F7BC5}" type="slidenum">
              <a:rPr lang="zh-CN" altLang="en-US" sz="900">
                <a:solidFill>
                  <a:srgbClr val="898989"/>
                </a:solidFill>
                <a:latin typeface="Calibri" pitchFamily="34" charset="0"/>
                <a:ea typeface="宋体" pitchFamily="2" charset="-122"/>
              </a:rPr>
              <a:t>10</a:t>
            </a:fld>
            <a:endParaRPr lang="zh-CN" altLang="en-US" sz="900">
              <a:solidFill>
                <a:srgbClr val="898989"/>
              </a:solidFill>
              <a:latin typeface="Calibri" pitchFamily="34" charset="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advTm="1404">
        <p:fade/>
      </p:transition>
    </mc:Choice>
    <mc:Fallback xmlns:p15="http://schemas.microsoft.com/office/powerpoint/2012/main" xmlns="">
      <p:transition advTm="1404">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3" presetClass="entr" presetSubtype="16" fill="hold" nodeType="afterEffect">
                                  <p:stCondLst>
                                    <p:cond delay="0"/>
                                  </p:stCondLst>
                                  <p:childTnLst>
                                    <p:set>
                                      <p:cBhvr additive="base">
                                        <p:cTn id="7" dur="1" fill="hold">
                                          <p:stCondLst>
                                            <p:cond delay="0"/>
                                          </p:stCondLst>
                                        </p:cTn>
                                        <p:tgtEl>
                                          <p:spTgt spid="18433"/>
                                        </p:tgtEl>
                                        <p:attrNameLst>
                                          <p:attrName>style.visibility</p:attrName>
                                        </p:attrNameLst>
                                      </p:cBhvr>
                                      <p:to>
                                        <p:strVal val="visible"/>
                                      </p:to>
                                    </p:set>
                                    <p:anim calcmode="lin" valueType="num">
                                      <p:cBhvr additive="base">
                                        <p:cTn id="8" dur="500" fill="hold"/>
                                        <p:tgtEl>
                                          <p:spTgt spid="18433"/>
                                        </p:tgtEl>
                                        <p:attrNameLst>
                                          <p:attrName>ppt_w</p:attrName>
                                        </p:attrNameLst>
                                      </p:cBhvr>
                                      <p:tavLst>
                                        <p:tav tm="0">
                                          <p:val>
                                            <p:fltVal val="0"/>
                                          </p:val>
                                        </p:tav>
                                        <p:tav tm="100000">
                                          <p:val>
                                            <p:strVal val="#ppt_w"/>
                                          </p:val>
                                        </p:tav>
                                      </p:tavLst>
                                    </p:anim>
                                    <p:anim calcmode="lin" valueType="num">
                                      <p:cBhvr additive="base">
                                        <p:cTn id="9" dur="500" fill="hold"/>
                                        <p:tgtEl>
                                          <p:spTgt spid="18433"/>
                                        </p:tgtEl>
                                        <p:attrNameLst>
                                          <p:attrName>ppt_h</p:attrName>
                                        </p:attrNameLst>
                                      </p:cBhvr>
                                      <p:tavLst>
                                        <p:tav tm="0">
                                          <p:val>
                                            <p:fltVal val="0"/>
                                          </p:val>
                                        </p:tav>
                                        <p:tav tm="100000">
                                          <p:val>
                                            <p:strVal val="#ppt_h"/>
                                          </p:val>
                                        </p:tav>
                                      </p:tavLst>
                                    </p:anim>
                                  </p:childTnLst>
                                </p:cTn>
                              </p:par>
                              <p:par>
                                <p:cTn id="10" presetID="23" presetClass="entr" presetSubtype="16" fill="hold" grpId="0" nodeType="withEffect">
                                  <p:stCondLst>
                                    <p:cond delay="0"/>
                                  </p:stCondLst>
                                  <p:childTnLst>
                                    <p:set>
                                      <p:cBhvr additive="base">
                                        <p:cTn id="11" dur="1" fill="hold">
                                          <p:stCondLst>
                                            <p:cond delay="0"/>
                                          </p:stCondLst>
                                        </p:cTn>
                                        <p:tgtEl>
                                          <p:spTgt spid="18437"/>
                                        </p:tgtEl>
                                        <p:attrNameLst>
                                          <p:attrName>style.visibility</p:attrName>
                                        </p:attrNameLst>
                                      </p:cBhvr>
                                      <p:to>
                                        <p:strVal val="visible"/>
                                      </p:to>
                                    </p:set>
                                    <p:anim calcmode="lin" valueType="num">
                                      <p:cBhvr additive="base">
                                        <p:cTn id="12" dur="500" fill="hold"/>
                                        <p:tgtEl>
                                          <p:spTgt spid="18437"/>
                                        </p:tgtEl>
                                        <p:attrNameLst>
                                          <p:attrName>ppt_w</p:attrName>
                                        </p:attrNameLst>
                                      </p:cBhvr>
                                      <p:tavLst>
                                        <p:tav tm="0">
                                          <p:val>
                                            <p:fltVal val="0"/>
                                          </p:val>
                                        </p:tav>
                                        <p:tav tm="100000">
                                          <p:val>
                                            <p:strVal val="#ppt_w"/>
                                          </p:val>
                                        </p:tav>
                                      </p:tavLst>
                                    </p:anim>
                                    <p:anim calcmode="lin" valueType="num">
                                      <p:cBhvr additive="base">
                                        <p:cTn id="13" dur="500" fill="hold"/>
                                        <p:tgtEl>
                                          <p:spTgt spid="18437"/>
                                        </p:tgtEl>
                                        <p:attrNameLst>
                                          <p:attrName>ppt_h</p:attrName>
                                        </p:attrNameLst>
                                      </p:cBhvr>
                                      <p:tavLst>
                                        <p:tav tm="0">
                                          <p:val>
                                            <p:fltVal val="0"/>
                                          </p:val>
                                        </p:tav>
                                        <p:tav tm="100000">
                                          <p:val>
                                            <p:strVal val="#ppt_h"/>
                                          </p:val>
                                        </p:tav>
                                      </p:tavLst>
                                    </p:anim>
                                  </p:childTnLst>
                                </p:cTn>
                              </p:par>
                              <p:par>
                                <p:cTn id="14" presetID="23" presetClass="entr" presetSubtype="16" fill="hold" grpId="1" nodeType="withEffect">
                                  <p:stCondLst>
                                    <p:cond delay="0"/>
                                  </p:stCondLst>
                                  <p:childTnLst>
                                    <p:set>
                                      <p:cBhvr additive="base">
                                        <p:cTn id="15" dur="1" fill="hold">
                                          <p:stCondLst>
                                            <p:cond delay="0"/>
                                          </p:stCondLst>
                                        </p:cTn>
                                        <p:tgtEl>
                                          <p:spTgt spid="18441"/>
                                        </p:tgtEl>
                                        <p:attrNameLst>
                                          <p:attrName>style.visibility</p:attrName>
                                        </p:attrNameLst>
                                      </p:cBhvr>
                                      <p:to>
                                        <p:strVal val="visible"/>
                                      </p:to>
                                    </p:set>
                                    <p:anim calcmode="lin" valueType="num">
                                      <p:cBhvr additive="base">
                                        <p:cTn id="16" dur="500" fill="hold"/>
                                        <p:tgtEl>
                                          <p:spTgt spid="18441"/>
                                        </p:tgtEl>
                                        <p:attrNameLst>
                                          <p:attrName>ppt_w</p:attrName>
                                        </p:attrNameLst>
                                      </p:cBhvr>
                                      <p:tavLst>
                                        <p:tav tm="0">
                                          <p:val>
                                            <p:fltVal val="0"/>
                                          </p:val>
                                        </p:tav>
                                        <p:tav tm="100000">
                                          <p:val>
                                            <p:strVal val="#ppt_w"/>
                                          </p:val>
                                        </p:tav>
                                      </p:tavLst>
                                    </p:anim>
                                    <p:anim calcmode="lin" valueType="num">
                                      <p:cBhvr additive="base">
                                        <p:cTn id="17" dur="500" fill="hold"/>
                                        <p:tgtEl>
                                          <p:spTgt spid="18441"/>
                                        </p:tgtEl>
                                        <p:attrNameLst>
                                          <p:attrName>ppt_h</p:attrName>
                                        </p:attrNameLst>
                                      </p:cBhvr>
                                      <p:tavLst>
                                        <p:tav tm="0">
                                          <p:val>
                                            <p:fltVal val="0"/>
                                          </p:val>
                                        </p:tav>
                                        <p:tav tm="100000">
                                          <p:val>
                                            <p:strVal val="#ppt_h"/>
                                          </p:val>
                                        </p:tav>
                                      </p:tavLst>
                                    </p:anim>
                                  </p:childTnLst>
                                </p:cTn>
                              </p:par>
                              <p:par>
                                <p:cTn id="18" presetID="23" presetClass="entr" presetSubtype="16" fill="hold" grpId="2" nodeType="withEffect">
                                  <p:stCondLst>
                                    <p:cond delay="100"/>
                                  </p:stCondLst>
                                  <p:childTnLst>
                                    <p:set>
                                      <p:cBhvr additive="base">
                                        <p:cTn id="19" dur="1" fill="hold">
                                          <p:stCondLst>
                                            <p:cond delay="0"/>
                                          </p:stCondLst>
                                        </p:cTn>
                                        <p:tgtEl>
                                          <p:spTgt spid="18442"/>
                                        </p:tgtEl>
                                        <p:attrNameLst>
                                          <p:attrName>style.visibility</p:attrName>
                                        </p:attrNameLst>
                                      </p:cBhvr>
                                      <p:to>
                                        <p:strVal val="visible"/>
                                      </p:to>
                                    </p:set>
                                    <p:anim calcmode="lin" valueType="num">
                                      <p:cBhvr additive="base">
                                        <p:cTn id="20" dur="500" fill="hold"/>
                                        <p:tgtEl>
                                          <p:spTgt spid="18442"/>
                                        </p:tgtEl>
                                        <p:attrNameLst>
                                          <p:attrName>ppt_w</p:attrName>
                                        </p:attrNameLst>
                                      </p:cBhvr>
                                      <p:tavLst>
                                        <p:tav tm="0">
                                          <p:val>
                                            <p:fltVal val="0"/>
                                          </p:val>
                                        </p:tav>
                                        <p:tav tm="100000">
                                          <p:val>
                                            <p:strVal val="#ppt_w"/>
                                          </p:val>
                                        </p:tav>
                                      </p:tavLst>
                                    </p:anim>
                                    <p:anim calcmode="lin" valueType="num">
                                      <p:cBhvr additive="base">
                                        <p:cTn id="21" dur="500" fill="hold"/>
                                        <p:tgtEl>
                                          <p:spTgt spid="18442"/>
                                        </p:tgtEl>
                                        <p:attrNameLst>
                                          <p:attrName>ppt_h</p:attrName>
                                        </p:attrNameLst>
                                      </p:cBhvr>
                                      <p:tavLst>
                                        <p:tav tm="0">
                                          <p:val>
                                            <p:fltVal val="0"/>
                                          </p:val>
                                        </p:tav>
                                        <p:tav tm="100000">
                                          <p:val>
                                            <p:strVal val="#ppt_h"/>
                                          </p:val>
                                        </p:tav>
                                      </p:tavLst>
                                    </p:anim>
                                  </p:childTnLst>
                                </p:cTn>
                              </p:par>
                              <p:par>
                                <p:cTn id="22" presetID="23" presetClass="entr" presetSubtype="16" fill="hold" grpId="3" nodeType="withEffect">
                                  <p:stCondLst>
                                    <p:cond delay="100"/>
                                  </p:stCondLst>
                                  <p:childTnLst>
                                    <p:set>
                                      <p:cBhvr additive="base">
                                        <p:cTn id="23" dur="1" fill="hold">
                                          <p:stCondLst>
                                            <p:cond delay="0"/>
                                          </p:stCondLst>
                                        </p:cTn>
                                        <p:tgtEl>
                                          <p:spTgt spid="18443"/>
                                        </p:tgtEl>
                                        <p:attrNameLst>
                                          <p:attrName>style.visibility</p:attrName>
                                        </p:attrNameLst>
                                      </p:cBhvr>
                                      <p:to>
                                        <p:strVal val="visible"/>
                                      </p:to>
                                    </p:set>
                                    <p:anim calcmode="lin" valueType="num">
                                      <p:cBhvr additive="base">
                                        <p:cTn id="24" dur="500" fill="hold"/>
                                        <p:tgtEl>
                                          <p:spTgt spid="18443"/>
                                        </p:tgtEl>
                                        <p:attrNameLst>
                                          <p:attrName>ppt_w</p:attrName>
                                        </p:attrNameLst>
                                      </p:cBhvr>
                                      <p:tavLst>
                                        <p:tav tm="0">
                                          <p:val>
                                            <p:fltVal val="0"/>
                                          </p:val>
                                        </p:tav>
                                        <p:tav tm="100000">
                                          <p:val>
                                            <p:strVal val="#ppt_w"/>
                                          </p:val>
                                        </p:tav>
                                      </p:tavLst>
                                    </p:anim>
                                    <p:anim calcmode="lin" valueType="num">
                                      <p:cBhvr additive="base">
                                        <p:cTn id="25" dur="500" fill="hold"/>
                                        <p:tgtEl>
                                          <p:spTgt spid="18443"/>
                                        </p:tgtEl>
                                        <p:attrNameLst>
                                          <p:attrName>ppt_h</p:attrName>
                                        </p:attrNameLst>
                                      </p:cBhvr>
                                      <p:tavLst>
                                        <p:tav tm="0">
                                          <p:val>
                                            <p:fltVal val="0"/>
                                          </p:val>
                                        </p:tav>
                                        <p:tav tm="100000">
                                          <p:val>
                                            <p:strVal val="#ppt_h"/>
                                          </p:val>
                                        </p:tav>
                                      </p:tavLst>
                                    </p:anim>
                                  </p:childTnLst>
                                </p:cTn>
                              </p:par>
                              <p:par>
                                <p:cTn id="26" presetID="23" presetClass="entr" presetSubtype="16" fill="hold" grpId="4" nodeType="withEffect">
                                  <p:stCondLst>
                                    <p:cond delay="100"/>
                                  </p:stCondLst>
                                  <p:childTnLst>
                                    <p:set>
                                      <p:cBhvr additive="base">
                                        <p:cTn id="27" dur="1" fill="hold">
                                          <p:stCondLst>
                                            <p:cond delay="0"/>
                                          </p:stCondLst>
                                        </p:cTn>
                                        <p:tgtEl>
                                          <p:spTgt spid="18444"/>
                                        </p:tgtEl>
                                        <p:attrNameLst>
                                          <p:attrName>style.visibility</p:attrName>
                                        </p:attrNameLst>
                                      </p:cBhvr>
                                      <p:to>
                                        <p:strVal val="visible"/>
                                      </p:to>
                                    </p:set>
                                    <p:anim calcmode="lin" valueType="num">
                                      <p:cBhvr additive="base">
                                        <p:cTn id="28" dur="500" fill="hold"/>
                                        <p:tgtEl>
                                          <p:spTgt spid="18444"/>
                                        </p:tgtEl>
                                        <p:attrNameLst>
                                          <p:attrName>ppt_w</p:attrName>
                                        </p:attrNameLst>
                                      </p:cBhvr>
                                      <p:tavLst>
                                        <p:tav tm="0">
                                          <p:val>
                                            <p:fltVal val="0"/>
                                          </p:val>
                                        </p:tav>
                                        <p:tav tm="100000">
                                          <p:val>
                                            <p:strVal val="#ppt_w"/>
                                          </p:val>
                                        </p:tav>
                                      </p:tavLst>
                                    </p:anim>
                                    <p:anim calcmode="lin" valueType="num">
                                      <p:cBhvr additive="base">
                                        <p:cTn id="29" dur="500" fill="hold"/>
                                        <p:tgtEl>
                                          <p:spTgt spid="18444"/>
                                        </p:tgtEl>
                                        <p:attrNameLst>
                                          <p:attrName>ppt_h</p:attrName>
                                        </p:attrNameLst>
                                      </p:cBhvr>
                                      <p:tavLst>
                                        <p:tav tm="0">
                                          <p:val>
                                            <p:fltVal val="0"/>
                                          </p:val>
                                        </p:tav>
                                        <p:tav tm="100000">
                                          <p:val>
                                            <p:strVal val="#ppt_h"/>
                                          </p:val>
                                        </p:tav>
                                      </p:tavLst>
                                    </p:anim>
                                  </p:childTnLst>
                                </p:cTn>
                              </p:par>
                              <p:par>
                                <p:cTn id="30" presetID="23" presetClass="entr" presetSubtype="16" fill="hold" grpId="5" nodeType="withEffect">
                                  <p:stCondLst>
                                    <p:cond delay="100"/>
                                  </p:stCondLst>
                                  <p:childTnLst>
                                    <p:set>
                                      <p:cBhvr additive="base">
                                        <p:cTn id="31" dur="1" fill="hold">
                                          <p:stCondLst>
                                            <p:cond delay="0"/>
                                          </p:stCondLst>
                                        </p:cTn>
                                        <p:tgtEl>
                                          <p:spTgt spid="18445"/>
                                        </p:tgtEl>
                                        <p:attrNameLst>
                                          <p:attrName>style.visibility</p:attrName>
                                        </p:attrNameLst>
                                      </p:cBhvr>
                                      <p:to>
                                        <p:strVal val="visible"/>
                                      </p:to>
                                    </p:set>
                                    <p:anim calcmode="lin" valueType="num">
                                      <p:cBhvr additive="base">
                                        <p:cTn id="32" dur="500" fill="hold"/>
                                        <p:tgtEl>
                                          <p:spTgt spid="18445"/>
                                        </p:tgtEl>
                                        <p:attrNameLst>
                                          <p:attrName>ppt_w</p:attrName>
                                        </p:attrNameLst>
                                      </p:cBhvr>
                                      <p:tavLst>
                                        <p:tav tm="0">
                                          <p:val>
                                            <p:fltVal val="0"/>
                                          </p:val>
                                        </p:tav>
                                        <p:tav tm="100000">
                                          <p:val>
                                            <p:strVal val="#ppt_w"/>
                                          </p:val>
                                        </p:tav>
                                      </p:tavLst>
                                    </p:anim>
                                    <p:anim calcmode="lin" valueType="num">
                                      <p:cBhvr additive="base">
                                        <p:cTn id="33" dur="500" fill="hold"/>
                                        <p:tgtEl>
                                          <p:spTgt spid="18445"/>
                                        </p:tgtEl>
                                        <p:attrNameLst>
                                          <p:attrName>ppt_h</p:attrName>
                                        </p:attrNameLst>
                                      </p:cBhvr>
                                      <p:tavLst>
                                        <p:tav tm="0">
                                          <p:val>
                                            <p:fltVal val="0"/>
                                          </p:val>
                                        </p:tav>
                                        <p:tav tm="100000">
                                          <p:val>
                                            <p:strVal val="#ppt_h"/>
                                          </p:val>
                                        </p:tav>
                                      </p:tavLst>
                                    </p:anim>
                                  </p:childTnLst>
                                </p:cTn>
                              </p:par>
                              <p:par>
                                <p:cTn id="34" presetID="23" presetClass="entr" presetSubtype="16" fill="hold" grpId="6" nodeType="withEffect">
                                  <p:stCondLst>
                                    <p:cond delay="0"/>
                                  </p:stCondLst>
                                  <p:childTnLst>
                                    <p:set>
                                      <p:cBhvr additive="base">
                                        <p:cTn id="35" dur="1" fill="hold">
                                          <p:stCondLst>
                                            <p:cond delay="0"/>
                                          </p:stCondLst>
                                        </p:cTn>
                                        <p:tgtEl>
                                          <p:spTgt spid="18446"/>
                                        </p:tgtEl>
                                        <p:attrNameLst>
                                          <p:attrName>style.visibility</p:attrName>
                                        </p:attrNameLst>
                                      </p:cBhvr>
                                      <p:to>
                                        <p:strVal val="visible"/>
                                      </p:to>
                                    </p:set>
                                    <p:anim calcmode="lin" valueType="num">
                                      <p:cBhvr additive="base">
                                        <p:cTn id="36" dur="500" fill="hold"/>
                                        <p:tgtEl>
                                          <p:spTgt spid="18446"/>
                                        </p:tgtEl>
                                        <p:attrNameLst>
                                          <p:attrName>ppt_w</p:attrName>
                                        </p:attrNameLst>
                                      </p:cBhvr>
                                      <p:tavLst>
                                        <p:tav tm="0">
                                          <p:val>
                                            <p:fltVal val="0"/>
                                          </p:val>
                                        </p:tav>
                                        <p:tav tm="100000">
                                          <p:val>
                                            <p:strVal val="#ppt_w"/>
                                          </p:val>
                                        </p:tav>
                                      </p:tavLst>
                                    </p:anim>
                                    <p:anim calcmode="lin" valueType="num">
                                      <p:cBhvr additive="base">
                                        <p:cTn id="37" dur="500" fill="hold"/>
                                        <p:tgtEl>
                                          <p:spTgt spid="18446"/>
                                        </p:tgtEl>
                                        <p:attrNameLst>
                                          <p:attrName>ppt_h</p:attrName>
                                        </p:attrNameLst>
                                      </p:cBhvr>
                                      <p:tavLst>
                                        <p:tav tm="0">
                                          <p:val>
                                            <p:fltVal val="0"/>
                                          </p:val>
                                        </p:tav>
                                        <p:tav tm="100000">
                                          <p:val>
                                            <p:strVal val="#ppt_h"/>
                                          </p:val>
                                        </p:tav>
                                      </p:tavLst>
                                    </p:anim>
                                  </p:childTnLst>
                                </p:cTn>
                              </p:par>
                              <p:par>
                                <p:cTn id="38" presetID="23" presetClass="entr" presetSubtype="16" fill="hold" grpId="7" nodeType="withEffect">
                                  <p:stCondLst>
                                    <p:cond delay="0"/>
                                  </p:stCondLst>
                                  <p:childTnLst>
                                    <p:set>
                                      <p:cBhvr additive="base">
                                        <p:cTn id="39" dur="1" fill="hold">
                                          <p:stCondLst>
                                            <p:cond delay="0"/>
                                          </p:stCondLst>
                                        </p:cTn>
                                        <p:tgtEl>
                                          <p:spTgt spid="18447"/>
                                        </p:tgtEl>
                                        <p:attrNameLst>
                                          <p:attrName>style.visibility</p:attrName>
                                        </p:attrNameLst>
                                      </p:cBhvr>
                                      <p:to>
                                        <p:strVal val="visible"/>
                                      </p:to>
                                    </p:set>
                                    <p:anim calcmode="lin" valueType="num">
                                      <p:cBhvr additive="base">
                                        <p:cTn id="40" dur="500" fill="hold"/>
                                        <p:tgtEl>
                                          <p:spTgt spid="18447"/>
                                        </p:tgtEl>
                                        <p:attrNameLst>
                                          <p:attrName>ppt_w</p:attrName>
                                        </p:attrNameLst>
                                      </p:cBhvr>
                                      <p:tavLst>
                                        <p:tav tm="0">
                                          <p:val>
                                            <p:fltVal val="0"/>
                                          </p:val>
                                        </p:tav>
                                        <p:tav tm="100000">
                                          <p:val>
                                            <p:strVal val="#ppt_w"/>
                                          </p:val>
                                        </p:tav>
                                      </p:tavLst>
                                    </p:anim>
                                    <p:anim calcmode="lin" valueType="num">
                                      <p:cBhvr additive="base">
                                        <p:cTn id="41" dur="500" fill="hold"/>
                                        <p:tgtEl>
                                          <p:spTgt spid="18447"/>
                                        </p:tgtEl>
                                        <p:attrNameLst>
                                          <p:attrName>ppt_h</p:attrName>
                                        </p:attrNameLst>
                                      </p:cBhvr>
                                      <p:tavLst>
                                        <p:tav tm="0">
                                          <p:val>
                                            <p:fltVal val="0"/>
                                          </p:val>
                                        </p:tav>
                                        <p:tav tm="100000">
                                          <p:val>
                                            <p:strVal val="#ppt_h"/>
                                          </p:val>
                                        </p:tav>
                                      </p:tavLst>
                                    </p:anim>
                                  </p:childTnLst>
                                </p:cTn>
                              </p:par>
                              <p:par>
                                <p:cTn id="42" presetID="23" presetClass="entr" presetSubtype="16" fill="hold" grpId="10" nodeType="withEffect">
                                  <p:stCondLst>
                                    <p:cond delay="0"/>
                                  </p:stCondLst>
                                  <p:childTnLst>
                                    <p:set>
                                      <p:cBhvr additive="base">
                                        <p:cTn id="43" dur="1" fill="hold">
                                          <p:stCondLst>
                                            <p:cond delay="0"/>
                                          </p:stCondLst>
                                        </p:cTn>
                                        <p:tgtEl>
                                          <p:spTgt spid="18450"/>
                                        </p:tgtEl>
                                        <p:attrNameLst>
                                          <p:attrName>style.visibility</p:attrName>
                                        </p:attrNameLst>
                                      </p:cBhvr>
                                      <p:to>
                                        <p:strVal val="visible"/>
                                      </p:to>
                                    </p:set>
                                    <p:anim calcmode="lin" valueType="num">
                                      <p:cBhvr additive="base">
                                        <p:cTn id="44" dur="500" fill="hold"/>
                                        <p:tgtEl>
                                          <p:spTgt spid="18450"/>
                                        </p:tgtEl>
                                        <p:attrNameLst>
                                          <p:attrName>ppt_w</p:attrName>
                                        </p:attrNameLst>
                                      </p:cBhvr>
                                      <p:tavLst>
                                        <p:tav tm="0">
                                          <p:val>
                                            <p:fltVal val="0"/>
                                          </p:val>
                                        </p:tav>
                                        <p:tav tm="100000">
                                          <p:val>
                                            <p:strVal val="#ppt_w"/>
                                          </p:val>
                                        </p:tav>
                                      </p:tavLst>
                                    </p:anim>
                                    <p:anim calcmode="lin" valueType="num">
                                      <p:cBhvr additive="base">
                                        <p:cTn id="45" dur="500" fill="hold"/>
                                        <p:tgtEl>
                                          <p:spTgt spid="18450"/>
                                        </p:tgtEl>
                                        <p:attrNameLst>
                                          <p:attrName>ppt_h</p:attrName>
                                        </p:attrNameLst>
                                      </p:cBhvr>
                                      <p:tavLst>
                                        <p:tav tm="0">
                                          <p:val>
                                            <p:fltVal val="0"/>
                                          </p:val>
                                        </p:tav>
                                        <p:tav tm="100000">
                                          <p:val>
                                            <p:strVal val="#ppt_h"/>
                                          </p:val>
                                        </p:tav>
                                      </p:tavLst>
                                    </p:anim>
                                  </p:childTnLst>
                                </p:cTn>
                              </p:par>
                              <p:par>
                                <p:cTn id="46" presetID="22" presetClass="entr" presetSubtype="8" fill="hold" nodeType="withEffect">
                                  <p:stCondLst>
                                    <p:cond delay="500"/>
                                  </p:stCondLst>
                                  <p:childTnLst>
                                    <p:set>
                                      <p:cBhvr additive="base">
                                        <p:cTn id="47" dur="1" fill="hold">
                                          <p:stCondLst>
                                            <p:cond delay="0"/>
                                          </p:stCondLst>
                                        </p:cTn>
                                        <p:tgtEl>
                                          <p:spTgt spid="18438"/>
                                        </p:tgtEl>
                                        <p:attrNameLst>
                                          <p:attrName>style.visibility</p:attrName>
                                        </p:attrNameLst>
                                      </p:cBhvr>
                                      <p:to>
                                        <p:strVal val="visible"/>
                                      </p:to>
                                    </p:set>
                                    <p:animEffect transition="in" filter="wipe(left)">
                                      <p:cBhvr additive="base">
                                        <p:cTn id="48" dur="500" fill="hold"/>
                                        <p:tgtEl>
                                          <p:spTgt spid="18438"/>
                                        </p:tgtEl>
                                      </p:cBhvr>
                                    </p:animEffect>
                                  </p:childTnLst>
                                </p:cTn>
                              </p:par>
                              <p:par>
                                <p:cTn id="49" presetID="10" presetClass="entr" presetSubtype="0" fill="hold" grpId="8" nodeType="withEffect">
                                  <p:stCondLst>
                                    <p:cond delay="500"/>
                                  </p:stCondLst>
                                  <p:childTnLst>
                                    <p:set>
                                      <p:cBhvr additive="base">
                                        <p:cTn id="50" dur="1" fill="hold">
                                          <p:stCondLst>
                                            <p:cond delay="0"/>
                                          </p:stCondLst>
                                        </p:cTn>
                                        <p:tgtEl>
                                          <p:spTgt spid="18448"/>
                                        </p:tgtEl>
                                        <p:attrNameLst>
                                          <p:attrName>style.visibility</p:attrName>
                                        </p:attrNameLst>
                                      </p:cBhvr>
                                      <p:to>
                                        <p:strVal val="visible"/>
                                      </p:to>
                                    </p:set>
                                    <p:animEffect transition="in" filter="fade">
                                      <p:cBhvr additive="base">
                                        <p:cTn id="51" dur="500" fill="hold"/>
                                        <p:tgtEl>
                                          <p:spTgt spid="18448"/>
                                        </p:tgtEl>
                                      </p:cBhvr>
                                    </p:animEffect>
                                  </p:childTnLst>
                                </p:cTn>
                              </p:par>
                              <p:par>
                                <p:cTn id="52" presetID="10" presetClass="entr" presetSubtype="0" fill="hold" grpId="9" nodeType="withEffect">
                                  <p:stCondLst>
                                    <p:cond delay="500"/>
                                  </p:stCondLst>
                                  <p:childTnLst>
                                    <p:set>
                                      <p:cBhvr additive="base">
                                        <p:cTn id="53" dur="1" fill="hold">
                                          <p:stCondLst>
                                            <p:cond delay="0"/>
                                          </p:stCondLst>
                                        </p:cTn>
                                        <p:tgtEl>
                                          <p:spTgt spid="18449"/>
                                        </p:tgtEl>
                                        <p:attrNameLst>
                                          <p:attrName>style.visibility</p:attrName>
                                        </p:attrNameLst>
                                      </p:cBhvr>
                                      <p:to>
                                        <p:strVal val="visible"/>
                                      </p:to>
                                    </p:set>
                                    <p:animEffect transition="in" filter="fade">
                                      <p:cBhvr additive="base">
                                        <p:cTn id="54" dur="500" fill="hold"/>
                                        <p:tgtEl>
                                          <p:spTgt spid="184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animBg="1"/>
      <p:bldP spid="18441" grpId="1" animBg="1"/>
      <p:bldP spid="18442" grpId="2" animBg="1"/>
      <p:bldP spid="18443" grpId="3" animBg="1"/>
      <p:bldP spid="18444" grpId="4" animBg="1"/>
      <p:bldP spid="18445" grpId="5" animBg="1"/>
      <p:bldP spid="18446" grpId="6" animBg="1"/>
      <p:bldP spid="18447" grpId="7" animBg="1"/>
      <p:bldP spid="18448" grpId="8" animBg="1"/>
      <p:bldP spid="18449" grpId="9" animBg="1"/>
      <p:bldP spid="18450" grpId="1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1</a:t>
            </a:r>
            <a:endParaRPr lang="zh-CN" altLang="en-US" sz="2400" b="1"/>
          </a:p>
        </p:txBody>
      </p:sp>
      <p:sp>
        <p:nvSpPr>
          <p:cNvPr id="19458"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19459"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19460"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19461"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19462" name="矩形 39"/>
          <p:cNvSpPr/>
          <p:nvPr/>
        </p:nvSpPr>
        <p:spPr>
          <a:xfrm>
            <a:off x="4267200" y="717550"/>
            <a:ext cx="4522788" cy="36830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zh-CN" sz="1800"/>
              <a:t>欣赏电影片段</a:t>
            </a:r>
            <a:endParaRPr lang="zh-CN" altLang="en-US" sz="1800"/>
          </a:p>
        </p:txBody>
      </p:sp>
      <p:sp>
        <p:nvSpPr>
          <p:cNvPr id="19463" name="矩形 40"/>
          <p:cNvSpPr/>
          <p:nvPr/>
        </p:nvSpPr>
        <p:spPr>
          <a:xfrm>
            <a:off x="4248150" y="1466850"/>
            <a:ext cx="4524375" cy="92233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en-US" altLang="zh-CN" sz="1800">
                <a:ea typeface="等线" pitchFamily="2" charset="-122"/>
              </a:rPr>
              <a:t>1</a:t>
            </a:r>
            <a:r>
              <a:rPr lang="zh-CN" altLang="en-US" sz="1800"/>
              <a:t>、课堂引入</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2</a:t>
            </a:r>
            <a:r>
              <a:rPr lang="zh-CN" altLang="en-US" sz="1800"/>
              <a:t>、激发学习兴趣和求知欲</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3</a:t>
            </a:r>
            <a:r>
              <a:rPr lang="zh-CN" altLang="en-US" sz="1800"/>
              <a:t>、设疑：枪声为什么能引发雪崩</a:t>
            </a:r>
          </a:p>
        </p:txBody>
      </p:sp>
      <p:sp>
        <p:nvSpPr>
          <p:cNvPr id="19464" name="矩形 41"/>
          <p:cNvSpPr/>
          <p:nvPr/>
        </p:nvSpPr>
        <p:spPr>
          <a:xfrm>
            <a:off x="4260850" y="2892425"/>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3</a:t>
            </a:r>
            <a:r>
              <a:rPr lang="zh-CN" altLang="en-US" sz="1800"/>
              <a:t>分钟左右</a:t>
            </a:r>
          </a:p>
        </p:txBody>
      </p:sp>
      <p:sp>
        <p:nvSpPr>
          <p:cNvPr id="19465"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19466" name="矩形 43"/>
          <p:cNvSpPr/>
          <p:nvPr/>
        </p:nvSpPr>
        <p:spPr>
          <a:xfrm>
            <a:off x="4322763" y="3686175"/>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教师：播放视频，提问</a:t>
            </a:r>
            <a:endParaRPr lang="en-US" altLang="zh-CN" sz="1800">
              <a:ea typeface="等线" pitchFamily="2" charset="-122"/>
            </a:endParaRPr>
          </a:p>
          <a:p>
            <a:pPr marL="0" marR="0" lvl="0" indent="0" fontAlgn="base">
              <a:spcBef>
                <a:spcPct val="0"/>
              </a:spcBef>
              <a:spcAft>
                <a:spcPct val="0"/>
              </a:spcAft>
            </a:pPr>
            <a:r>
              <a:rPr lang="zh-CN" altLang="en-US" sz="1800"/>
              <a:t>学生：学生欣赏，思考</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9462"/>
                                        </p:tgtEl>
                                        <p:attrNameLst>
                                          <p:attrName>style.visibility</p:attrName>
                                        </p:attrNameLst>
                                      </p:cBhvr>
                                      <p:to>
                                        <p:strVal val="visible"/>
                                      </p:to>
                                    </p:set>
                                    <p:animEffect transition="in" filter="blinds(horizontal)">
                                      <p:cBhvr additive="base">
                                        <p:cTn id="7" dur="500" fill="hold"/>
                                        <p:tgtEl>
                                          <p:spTgt spid="1946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19463"/>
                                        </p:tgtEl>
                                        <p:attrNameLst>
                                          <p:attrName>style.visibility</p:attrName>
                                        </p:attrNameLst>
                                      </p:cBhvr>
                                      <p:to>
                                        <p:strVal val="visible"/>
                                      </p:to>
                                    </p:set>
                                    <p:animEffect transition="in" filter="blinds(horizontal)">
                                      <p:cBhvr additive="base">
                                        <p:cTn id="13" dur="500" fill="hold"/>
                                        <p:tgtEl>
                                          <p:spTgt spid="1946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19464"/>
                                        </p:tgtEl>
                                        <p:attrNameLst>
                                          <p:attrName>style.visibility</p:attrName>
                                        </p:attrNameLst>
                                      </p:cBhvr>
                                      <p:to>
                                        <p:strVal val="visible"/>
                                      </p:to>
                                    </p:set>
                                    <p:animEffect transition="in" filter="blinds(horizontal)">
                                      <p:cBhvr additive="base">
                                        <p:cTn id="19" dur="500" fill="hold"/>
                                        <p:tgtEl>
                                          <p:spTgt spid="1946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19466"/>
                                        </p:tgtEl>
                                        <p:attrNameLst>
                                          <p:attrName>style.visibility</p:attrName>
                                        </p:attrNameLst>
                                      </p:cBhvr>
                                      <p:to>
                                        <p:strVal val="visible"/>
                                      </p:to>
                                    </p:set>
                                    <p:animEffect transition="in" filter="blinds(horizontal)">
                                      <p:cBhvr additive="base">
                                        <p:cTn id="25" dur="500" fill="hold"/>
                                        <p:tgtEl>
                                          <p:spTgt spid="19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animBg="1"/>
      <p:bldP spid="19463" grpId="1" animBg="1"/>
      <p:bldP spid="19464" grpId="2" animBg="1"/>
      <p:bldP spid="19466" grpId="3"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2</a:t>
            </a:r>
            <a:endParaRPr lang="zh-CN" altLang="en-US" sz="2400" b="1"/>
          </a:p>
        </p:txBody>
      </p:sp>
      <p:sp>
        <p:nvSpPr>
          <p:cNvPr id="20482"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20483"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20484"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20485"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20486" name="矩形 39"/>
          <p:cNvSpPr/>
          <p:nvPr/>
        </p:nvSpPr>
        <p:spPr>
          <a:xfrm>
            <a:off x="4267200" y="717550"/>
            <a:ext cx="4522788" cy="36830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“听声辨识”活动</a:t>
            </a:r>
          </a:p>
        </p:txBody>
      </p:sp>
      <p:sp>
        <p:nvSpPr>
          <p:cNvPr id="20487" name="矩形 40"/>
          <p:cNvSpPr/>
          <p:nvPr/>
        </p:nvSpPr>
        <p:spPr>
          <a:xfrm>
            <a:off x="4200525" y="1625600"/>
            <a:ext cx="4522788" cy="92233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en-US" altLang="zh-CN" sz="1800">
                <a:ea typeface="等线" pitchFamily="2" charset="-122"/>
              </a:rPr>
              <a:t>1</a:t>
            </a:r>
            <a:r>
              <a:rPr lang="zh-CN" altLang="en-US" sz="1800"/>
              <a:t>、让学生知道声能传递信息</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2</a:t>
            </a:r>
            <a:r>
              <a:rPr lang="zh-CN" altLang="en-US" sz="1800"/>
              <a:t>、提高学习兴趣</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3</a:t>
            </a:r>
            <a:r>
              <a:rPr lang="zh-CN" altLang="en-US" sz="1800"/>
              <a:t>、改变学习方式和获取知识的途径</a:t>
            </a:r>
            <a:endParaRPr lang="en-US" altLang="zh-CN" sz="1800">
              <a:ea typeface="等线" pitchFamily="2" charset="-122"/>
            </a:endParaRPr>
          </a:p>
        </p:txBody>
      </p:sp>
      <p:sp>
        <p:nvSpPr>
          <p:cNvPr id="20488" name="矩形 41"/>
          <p:cNvSpPr/>
          <p:nvPr/>
        </p:nvSpPr>
        <p:spPr>
          <a:xfrm>
            <a:off x="4260850" y="2892425"/>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4</a:t>
            </a:r>
            <a:r>
              <a:rPr lang="zh-CN" altLang="en-US" sz="1800"/>
              <a:t>分钟左右</a:t>
            </a:r>
          </a:p>
        </p:txBody>
      </p:sp>
      <p:sp>
        <p:nvSpPr>
          <p:cNvPr id="20489"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20490" name="矩形 43"/>
          <p:cNvSpPr/>
          <p:nvPr/>
        </p:nvSpPr>
        <p:spPr>
          <a:xfrm>
            <a:off x="4322763" y="3686175"/>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教师：组织、提问、引导</a:t>
            </a:r>
            <a:endParaRPr lang="en-US" altLang="zh-CN" sz="1800">
              <a:ea typeface="等线" pitchFamily="2" charset="-122"/>
            </a:endParaRPr>
          </a:p>
          <a:p>
            <a:pPr marL="0" marR="0" lvl="0" indent="0" fontAlgn="base">
              <a:spcBef>
                <a:spcPct val="0"/>
              </a:spcBef>
              <a:spcAft>
                <a:spcPct val="0"/>
              </a:spcAft>
            </a:pPr>
            <a:r>
              <a:rPr lang="zh-CN" altLang="en-US" sz="1800"/>
              <a:t>学生：读、看、活动、思考</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0486"/>
                                        </p:tgtEl>
                                        <p:attrNameLst>
                                          <p:attrName>style.visibility</p:attrName>
                                        </p:attrNameLst>
                                      </p:cBhvr>
                                      <p:to>
                                        <p:strVal val="visible"/>
                                      </p:to>
                                    </p:set>
                                    <p:animEffect transition="in" filter="blinds(horizontal)">
                                      <p:cBhvr additive="base">
                                        <p:cTn id="7" dur="500" fill="hold"/>
                                        <p:tgtEl>
                                          <p:spTgt spid="2048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0487"/>
                                        </p:tgtEl>
                                        <p:attrNameLst>
                                          <p:attrName>style.visibility</p:attrName>
                                        </p:attrNameLst>
                                      </p:cBhvr>
                                      <p:to>
                                        <p:strVal val="visible"/>
                                      </p:to>
                                    </p:set>
                                    <p:animEffect transition="in" filter="blinds(horizontal)">
                                      <p:cBhvr additive="base">
                                        <p:cTn id="13" dur="500" fill="hold"/>
                                        <p:tgtEl>
                                          <p:spTgt spid="2048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0488"/>
                                        </p:tgtEl>
                                        <p:attrNameLst>
                                          <p:attrName>style.visibility</p:attrName>
                                        </p:attrNameLst>
                                      </p:cBhvr>
                                      <p:to>
                                        <p:strVal val="visible"/>
                                      </p:to>
                                    </p:set>
                                    <p:animEffect transition="in" filter="blinds(horizontal)">
                                      <p:cBhvr additive="base">
                                        <p:cTn id="19" dur="500" fill="hold"/>
                                        <p:tgtEl>
                                          <p:spTgt spid="20488"/>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0490"/>
                                        </p:tgtEl>
                                        <p:attrNameLst>
                                          <p:attrName>style.visibility</p:attrName>
                                        </p:attrNameLst>
                                      </p:cBhvr>
                                      <p:to>
                                        <p:strVal val="visible"/>
                                      </p:to>
                                    </p:set>
                                    <p:animEffect transition="in" filter="blinds(horizontal)">
                                      <p:cBhvr additive="base">
                                        <p:cTn id="25" dur="500" fill="hold"/>
                                        <p:tgtEl>
                                          <p:spTgt spid="20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animBg="1"/>
      <p:bldP spid="20487" grpId="1" animBg="1"/>
      <p:bldP spid="20488" grpId="2" animBg="1"/>
      <p:bldP spid="20490" grpId="3"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3</a:t>
            </a:r>
            <a:endParaRPr lang="zh-CN" altLang="en-US" sz="2400" b="1"/>
          </a:p>
        </p:txBody>
      </p:sp>
      <p:sp>
        <p:nvSpPr>
          <p:cNvPr id="21506"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21507"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21508"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21509"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21510" name="矩形 39"/>
          <p:cNvSpPr/>
          <p:nvPr/>
        </p:nvSpPr>
        <p:spPr>
          <a:xfrm>
            <a:off x="4267200" y="717550"/>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zh-CN" sz="1800"/>
              <a:t>学生边看课本</a:t>
            </a:r>
            <a:r>
              <a:rPr lang="en-US" altLang="zh-CN" sz="1800">
                <a:ea typeface="等线" pitchFamily="2" charset="-122"/>
              </a:rPr>
              <a:t>38</a:t>
            </a:r>
            <a:r>
              <a:rPr lang="zh-CN" altLang="zh-CN" sz="1800"/>
              <a:t>—</a:t>
            </a:r>
            <a:r>
              <a:rPr lang="en-US" altLang="zh-CN" sz="1800">
                <a:ea typeface="等线" pitchFamily="2" charset="-122"/>
              </a:rPr>
              <a:t>40</a:t>
            </a:r>
            <a:r>
              <a:rPr lang="zh-CN" altLang="zh-CN" sz="1800"/>
              <a:t>页，边交流声传递信息的事例</a:t>
            </a:r>
            <a:endParaRPr lang="zh-CN" altLang="en-US" sz="1800"/>
          </a:p>
        </p:txBody>
      </p:sp>
      <p:sp>
        <p:nvSpPr>
          <p:cNvPr id="21511" name="矩形 40"/>
          <p:cNvSpPr/>
          <p:nvPr/>
        </p:nvSpPr>
        <p:spPr>
          <a:xfrm>
            <a:off x="4237038" y="1795463"/>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提高学生的阅读能力和交流能力</a:t>
            </a:r>
            <a:endParaRPr lang="en-US" altLang="zh-CN" sz="1800">
              <a:ea typeface="等线" pitchFamily="2" charset="-122"/>
            </a:endParaRPr>
          </a:p>
        </p:txBody>
      </p:sp>
      <p:sp>
        <p:nvSpPr>
          <p:cNvPr id="21512" name="矩形 41"/>
          <p:cNvSpPr/>
          <p:nvPr/>
        </p:nvSpPr>
        <p:spPr>
          <a:xfrm>
            <a:off x="4260850" y="2855913"/>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3</a:t>
            </a:r>
            <a:r>
              <a:rPr lang="zh-CN" altLang="en-US" sz="1800"/>
              <a:t>分钟左右</a:t>
            </a:r>
          </a:p>
        </p:txBody>
      </p:sp>
      <p:sp>
        <p:nvSpPr>
          <p:cNvPr id="21513"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21514" name="矩形 43"/>
          <p:cNvSpPr/>
          <p:nvPr/>
        </p:nvSpPr>
        <p:spPr>
          <a:xfrm>
            <a:off x="4322763" y="3686175"/>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教师：组织</a:t>
            </a:r>
            <a:endParaRPr lang="en-US" altLang="zh-CN" sz="1800">
              <a:ea typeface="等线" pitchFamily="2" charset="-122"/>
            </a:endParaRPr>
          </a:p>
          <a:p>
            <a:pPr marL="0" marR="0" lvl="0" indent="0" fontAlgn="base">
              <a:spcBef>
                <a:spcPct val="0"/>
              </a:spcBef>
              <a:spcAft>
                <a:spcPct val="0"/>
              </a:spcAft>
            </a:pPr>
            <a:r>
              <a:rPr lang="zh-CN" altLang="en-US" sz="1800"/>
              <a:t>学生：看书，交流</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1510"/>
                                        </p:tgtEl>
                                        <p:attrNameLst>
                                          <p:attrName>style.visibility</p:attrName>
                                        </p:attrNameLst>
                                      </p:cBhvr>
                                      <p:to>
                                        <p:strVal val="visible"/>
                                      </p:to>
                                    </p:set>
                                    <p:animEffect transition="in" filter="blinds(horizontal)">
                                      <p:cBhvr additive="base">
                                        <p:cTn id="7" dur="500" fill="hold"/>
                                        <p:tgtEl>
                                          <p:spTgt spid="2151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1511"/>
                                        </p:tgtEl>
                                        <p:attrNameLst>
                                          <p:attrName>style.visibility</p:attrName>
                                        </p:attrNameLst>
                                      </p:cBhvr>
                                      <p:to>
                                        <p:strVal val="visible"/>
                                      </p:to>
                                    </p:set>
                                    <p:animEffect transition="in" filter="blinds(horizontal)">
                                      <p:cBhvr additive="base">
                                        <p:cTn id="13" dur="500" fill="hold"/>
                                        <p:tgtEl>
                                          <p:spTgt spid="2151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1512"/>
                                        </p:tgtEl>
                                        <p:attrNameLst>
                                          <p:attrName>style.visibility</p:attrName>
                                        </p:attrNameLst>
                                      </p:cBhvr>
                                      <p:to>
                                        <p:strVal val="visible"/>
                                      </p:to>
                                    </p:set>
                                    <p:animEffect transition="in" filter="blinds(horizontal)">
                                      <p:cBhvr additive="base">
                                        <p:cTn id="19" dur="500" fill="hold"/>
                                        <p:tgtEl>
                                          <p:spTgt spid="2151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1514"/>
                                        </p:tgtEl>
                                        <p:attrNameLst>
                                          <p:attrName>style.visibility</p:attrName>
                                        </p:attrNameLst>
                                      </p:cBhvr>
                                      <p:to>
                                        <p:strVal val="visible"/>
                                      </p:to>
                                    </p:set>
                                    <p:animEffect transition="in" filter="blinds(horizontal)">
                                      <p:cBhvr additive="base">
                                        <p:cTn id="25" dur="500" fill="hold"/>
                                        <p:tgtEl>
                                          <p:spTgt spid="21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animBg="1"/>
      <p:bldP spid="21511" grpId="1" animBg="1"/>
      <p:bldP spid="21512" grpId="2" animBg="1"/>
      <p:bldP spid="21514" grpId="3"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4</a:t>
            </a:r>
            <a:endParaRPr lang="zh-CN" altLang="en-US" sz="2400" b="1"/>
          </a:p>
        </p:txBody>
      </p:sp>
      <p:sp>
        <p:nvSpPr>
          <p:cNvPr id="22530"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22531"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22532"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22533"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22534" name="矩形 39"/>
          <p:cNvSpPr/>
          <p:nvPr/>
        </p:nvSpPr>
        <p:spPr>
          <a:xfrm>
            <a:off x="4279900" y="171450"/>
            <a:ext cx="4522788" cy="120015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266700" fontAlgn="base">
              <a:spcBef>
                <a:spcPct val="0"/>
              </a:spcBef>
              <a:spcAft>
                <a:spcPct val="0"/>
              </a:spcAft>
            </a:pPr>
            <a:r>
              <a:rPr lang="zh-CN" altLang="en-US" sz="1800"/>
              <a:t>看图说话</a:t>
            </a:r>
            <a:r>
              <a:rPr lang="zh-CN" altLang="zh-CN" sz="1800">
                <a:solidFill>
                  <a:srgbClr val="000000"/>
                </a:solidFill>
              </a:rPr>
              <a:t>，指出每副图中声传递信息的具体事例</a:t>
            </a:r>
            <a:endParaRPr lang="zh-CN" altLang="zh-CN" sz="1800"/>
          </a:p>
          <a:p>
            <a:pPr marL="0" marR="0" lvl="0" indent="266700" eaLnBrk="0" fontAlgn="base" hangingPunct="0">
              <a:spcBef>
                <a:spcPct val="0"/>
              </a:spcBef>
              <a:spcAft>
                <a:spcPct val="0"/>
              </a:spcAft>
            </a:pPr>
            <a:r>
              <a:rPr lang="zh-CN" altLang="zh-CN" sz="1800">
                <a:solidFill>
                  <a:srgbClr val="000000"/>
                </a:solidFill>
              </a:rPr>
              <a:t>总结声传递信息的事例</a:t>
            </a:r>
            <a:endParaRPr lang="zh-CN" altLang="zh-CN" sz="1800"/>
          </a:p>
          <a:p>
            <a:pPr marL="0" marR="0" lvl="0" indent="0" fontAlgn="base">
              <a:spcBef>
                <a:spcPct val="0"/>
              </a:spcBef>
              <a:spcAft>
                <a:spcPct val="0"/>
              </a:spcAft>
            </a:pPr>
            <a:endParaRPr lang="zh-CN" altLang="en-US" sz="1800"/>
          </a:p>
        </p:txBody>
      </p:sp>
      <p:sp>
        <p:nvSpPr>
          <p:cNvPr id="22535" name="矩形 40"/>
          <p:cNvSpPr/>
          <p:nvPr/>
        </p:nvSpPr>
        <p:spPr>
          <a:xfrm>
            <a:off x="4248150" y="1466850"/>
            <a:ext cx="4524375" cy="92233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en-US" altLang="zh-CN" sz="1800">
                <a:ea typeface="等线" pitchFamily="2" charset="-122"/>
              </a:rPr>
              <a:t>1</a:t>
            </a:r>
            <a:r>
              <a:rPr lang="zh-CN" altLang="en-US" sz="1800"/>
              <a:t>、检查学生的阅读效果</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2</a:t>
            </a:r>
            <a:r>
              <a:rPr lang="zh-CN" altLang="en-US" sz="1800"/>
              <a:t>、让教学手段多样化</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3</a:t>
            </a:r>
            <a:r>
              <a:rPr lang="zh-CN" altLang="en-US" sz="1800"/>
              <a:t>、呈现不一样的总结方式</a:t>
            </a:r>
            <a:endParaRPr lang="en-US" altLang="zh-CN" sz="1800">
              <a:ea typeface="等线" pitchFamily="2" charset="-122"/>
            </a:endParaRPr>
          </a:p>
        </p:txBody>
      </p:sp>
      <p:sp>
        <p:nvSpPr>
          <p:cNvPr id="22536" name="矩形 41"/>
          <p:cNvSpPr/>
          <p:nvPr/>
        </p:nvSpPr>
        <p:spPr>
          <a:xfrm>
            <a:off x="4260850" y="2892425"/>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3</a:t>
            </a:r>
            <a:r>
              <a:rPr lang="zh-CN" altLang="en-US" sz="1800"/>
              <a:t>分钟左右</a:t>
            </a:r>
          </a:p>
        </p:txBody>
      </p:sp>
      <p:sp>
        <p:nvSpPr>
          <p:cNvPr id="22537"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22538" name="矩形 43"/>
          <p:cNvSpPr/>
          <p:nvPr/>
        </p:nvSpPr>
        <p:spPr>
          <a:xfrm>
            <a:off x="4322763" y="3686175"/>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教师：播放图片，提问</a:t>
            </a:r>
            <a:endParaRPr lang="en-US" altLang="zh-CN" sz="1800">
              <a:ea typeface="等线" pitchFamily="2" charset="-122"/>
            </a:endParaRPr>
          </a:p>
          <a:p>
            <a:pPr marL="0" marR="0" lvl="0" indent="0" fontAlgn="base">
              <a:spcBef>
                <a:spcPct val="0"/>
              </a:spcBef>
              <a:spcAft>
                <a:spcPct val="0"/>
              </a:spcAft>
            </a:pPr>
            <a:r>
              <a:rPr lang="zh-CN" altLang="en-US" sz="1800"/>
              <a:t>学生：看图，思考，参与回答</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2534"/>
                                        </p:tgtEl>
                                        <p:attrNameLst>
                                          <p:attrName>style.visibility</p:attrName>
                                        </p:attrNameLst>
                                      </p:cBhvr>
                                      <p:to>
                                        <p:strVal val="visible"/>
                                      </p:to>
                                    </p:set>
                                    <p:animEffect transition="in" filter="blinds(horizontal)">
                                      <p:cBhvr additive="base">
                                        <p:cTn id="7" dur="500" fill="hold"/>
                                        <p:tgtEl>
                                          <p:spTgt spid="2253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2535"/>
                                        </p:tgtEl>
                                        <p:attrNameLst>
                                          <p:attrName>style.visibility</p:attrName>
                                        </p:attrNameLst>
                                      </p:cBhvr>
                                      <p:to>
                                        <p:strVal val="visible"/>
                                      </p:to>
                                    </p:set>
                                    <p:animEffect transition="in" filter="blinds(horizontal)">
                                      <p:cBhvr additive="base">
                                        <p:cTn id="13" dur="500" fill="hold"/>
                                        <p:tgtEl>
                                          <p:spTgt spid="2253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2536"/>
                                        </p:tgtEl>
                                        <p:attrNameLst>
                                          <p:attrName>style.visibility</p:attrName>
                                        </p:attrNameLst>
                                      </p:cBhvr>
                                      <p:to>
                                        <p:strVal val="visible"/>
                                      </p:to>
                                    </p:set>
                                    <p:animEffect transition="in" filter="blinds(horizontal)">
                                      <p:cBhvr additive="base">
                                        <p:cTn id="19" dur="500" fill="hold"/>
                                        <p:tgtEl>
                                          <p:spTgt spid="2253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2538"/>
                                        </p:tgtEl>
                                        <p:attrNameLst>
                                          <p:attrName>style.visibility</p:attrName>
                                        </p:attrNameLst>
                                      </p:cBhvr>
                                      <p:to>
                                        <p:strVal val="visible"/>
                                      </p:to>
                                    </p:set>
                                    <p:animEffect transition="in" filter="blinds(horizontal)">
                                      <p:cBhvr additive="base">
                                        <p:cTn id="25" dur="500" fill="hold"/>
                                        <p:tgtEl>
                                          <p:spTgt spid="22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animBg="1"/>
      <p:bldP spid="22535" grpId="1" animBg="1"/>
      <p:bldP spid="22536" grpId="2" animBg="1"/>
      <p:bldP spid="22538" grpId="3"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5</a:t>
            </a:r>
            <a:endParaRPr lang="zh-CN" altLang="en-US" sz="2400" b="1"/>
          </a:p>
        </p:txBody>
      </p:sp>
      <p:sp>
        <p:nvSpPr>
          <p:cNvPr id="23554"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23555"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23556"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23557"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23558" name="矩形 39"/>
          <p:cNvSpPr/>
          <p:nvPr/>
        </p:nvSpPr>
        <p:spPr>
          <a:xfrm>
            <a:off x="4206875" y="338138"/>
            <a:ext cx="4522788" cy="923925"/>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实验验证解惑：</a:t>
            </a:r>
            <a:r>
              <a:rPr lang="zh-CN" altLang="zh-CN" sz="1800"/>
              <a:t>晚上，楼道灯的声控开关接受到人的声音，就会亮，是利用声传递信息吗？</a:t>
            </a:r>
            <a:endParaRPr lang="zh-CN" altLang="en-US" sz="1800"/>
          </a:p>
        </p:txBody>
      </p:sp>
      <p:sp>
        <p:nvSpPr>
          <p:cNvPr id="23559" name="矩形 40"/>
          <p:cNvSpPr/>
          <p:nvPr/>
        </p:nvSpPr>
        <p:spPr>
          <a:xfrm>
            <a:off x="4248150" y="1466850"/>
            <a:ext cx="4524375" cy="92233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en-US" altLang="zh-CN" sz="1800">
                <a:ea typeface="等线" pitchFamily="2" charset="-122"/>
              </a:rPr>
              <a:t>1</a:t>
            </a:r>
            <a:r>
              <a:rPr lang="zh-CN" altLang="en-US" sz="1800"/>
              <a:t>、由声传递信息过渡到声传递能量</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2</a:t>
            </a:r>
            <a:r>
              <a:rPr lang="zh-CN" altLang="en-US" sz="1800"/>
              <a:t>、紧贴生活，激发学习兴趣和求知欲</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3</a:t>
            </a:r>
            <a:r>
              <a:rPr lang="zh-CN" altLang="en-US" sz="1800"/>
              <a:t>、验证疑惑</a:t>
            </a:r>
          </a:p>
        </p:txBody>
      </p:sp>
      <p:sp>
        <p:nvSpPr>
          <p:cNvPr id="23560" name="矩形 41"/>
          <p:cNvSpPr/>
          <p:nvPr/>
        </p:nvSpPr>
        <p:spPr>
          <a:xfrm>
            <a:off x="4260850" y="2892425"/>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3</a:t>
            </a:r>
            <a:r>
              <a:rPr lang="zh-CN" altLang="en-US" sz="1800"/>
              <a:t>分钟左右</a:t>
            </a:r>
          </a:p>
        </p:txBody>
      </p:sp>
      <p:sp>
        <p:nvSpPr>
          <p:cNvPr id="23561"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23562" name="矩形 43"/>
          <p:cNvSpPr/>
          <p:nvPr/>
        </p:nvSpPr>
        <p:spPr>
          <a:xfrm>
            <a:off x="4322763" y="3686175"/>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教师：提问、实验验证</a:t>
            </a:r>
            <a:endParaRPr lang="en-US" altLang="zh-CN" sz="1800">
              <a:ea typeface="等线" pitchFamily="2" charset="-122"/>
            </a:endParaRPr>
          </a:p>
          <a:p>
            <a:pPr marL="0" marR="0" lvl="0" indent="0" fontAlgn="base">
              <a:spcBef>
                <a:spcPct val="0"/>
              </a:spcBef>
              <a:spcAft>
                <a:spcPct val="0"/>
              </a:spcAft>
            </a:pPr>
            <a:r>
              <a:rPr lang="zh-CN" altLang="en-US" sz="1800"/>
              <a:t>学生：观察、思考、总结、猜想</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3558"/>
                                        </p:tgtEl>
                                        <p:attrNameLst>
                                          <p:attrName>style.visibility</p:attrName>
                                        </p:attrNameLst>
                                      </p:cBhvr>
                                      <p:to>
                                        <p:strVal val="visible"/>
                                      </p:to>
                                    </p:set>
                                    <p:animEffect transition="in" filter="blinds(horizontal)">
                                      <p:cBhvr additive="base">
                                        <p:cTn id="7" dur="500" fill="hold"/>
                                        <p:tgtEl>
                                          <p:spTgt spid="2355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3559"/>
                                        </p:tgtEl>
                                        <p:attrNameLst>
                                          <p:attrName>style.visibility</p:attrName>
                                        </p:attrNameLst>
                                      </p:cBhvr>
                                      <p:to>
                                        <p:strVal val="visible"/>
                                      </p:to>
                                    </p:set>
                                    <p:animEffect transition="in" filter="blinds(horizontal)">
                                      <p:cBhvr additive="base">
                                        <p:cTn id="13" dur="500" fill="hold"/>
                                        <p:tgtEl>
                                          <p:spTgt spid="2355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3560"/>
                                        </p:tgtEl>
                                        <p:attrNameLst>
                                          <p:attrName>style.visibility</p:attrName>
                                        </p:attrNameLst>
                                      </p:cBhvr>
                                      <p:to>
                                        <p:strVal val="visible"/>
                                      </p:to>
                                    </p:set>
                                    <p:animEffect transition="in" filter="blinds(horizontal)">
                                      <p:cBhvr additive="base">
                                        <p:cTn id="19" dur="500" fill="hold"/>
                                        <p:tgtEl>
                                          <p:spTgt spid="2356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3562"/>
                                        </p:tgtEl>
                                        <p:attrNameLst>
                                          <p:attrName>style.visibility</p:attrName>
                                        </p:attrNameLst>
                                      </p:cBhvr>
                                      <p:to>
                                        <p:strVal val="visible"/>
                                      </p:to>
                                    </p:set>
                                    <p:animEffect transition="in" filter="blinds(horizontal)">
                                      <p:cBhvr additive="base">
                                        <p:cTn id="25" dur="500" fill="hold"/>
                                        <p:tgtEl>
                                          <p:spTgt spid="235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8" grpId="0" animBg="1"/>
      <p:bldP spid="23559" grpId="1" animBg="1"/>
      <p:bldP spid="23560" grpId="2" animBg="1"/>
      <p:bldP spid="23562" grpId="3"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6</a:t>
            </a:r>
            <a:endParaRPr lang="zh-CN" altLang="en-US" sz="2400" b="1"/>
          </a:p>
        </p:txBody>
      </p:sp>
      <p:sp>
        <p:nvSpPr>
          <p:cNvPr id="24578"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24579"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24580"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24581"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24582" name="矩形 39"/>
          <p:cNvSpPr/>
          <p:nvPr/>
        </p:nvSpPr>
        <p:spPr>
          <a:xfrm>
            <a:off x="4267200" y="717550"/>
            <a:ext cx="4522788" cy="36830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zh-CN" sz="1800"/>
              <a:t>实验探究：验证声能传递能量</a:t>
            </a:r>
            <a:endParaRPr lang="zh-CN" altLang="en-US" sz="1800"/>
          </a:p>
        </p:txBody>
      </p:sp>
      <p:sp>
        <p:nvSpPr>
          <p:cNvPr id="24583" name="矩形 40"/>
          <p:cNvSpPr/>
          <p:nvPr/>
        </p:nvSpPr>
        <p:spPr>
          <a:xfrm>
            <a:off x="4248150" y="1466850"/>
            <a:ext cx="4524375" cy="120015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en-US" altLang="zh-CN" sz="1800">
                <a:ea typeface="等线" pitchFamily="2" charset="-122"/>
              </a:rPr>
              <a:t>1</a:t>
            </a:r>
            <a:r>
              <a:rPr lang="zh-CN" altLang="en-US" sz="1800"/>
              <a:t>、验证声能传递能量</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2</a:t>
            </a:r>
            <a:r>
              <a:rPr lang="zh-CN" altLang="en-US" sz="1800"/>
              <a:t>、激发学习兴趣和求知欲</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3</a:t>
            </a:r>
            <a:r>
              <a:rPr lang="zh-CN" altLang="en-US" sz="1800"/>
              <a:t>、培养学生实验探究能力</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4</a:t>
            </a:r>
            <a:r>
              <a:rPr lang="zh-CN" altLang="en-US" sz="1800"/>
              <a:t>、体现学生学习的主体性</a:t>
            </a:r>
          </a:p>
        </p:txBody>
      </p:sp>
      <p:sp>
        <p:nvSpPr>
          <p:cNvPr id="24584" name="矩形 41"/>
          <p:cNvSpPr/>
          <p:nvPr/>
        </p:nvSpPr>
        <p:spPr>
          <a:xfrm>
            <a:off x="4260850" y="2892425"/>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7</a:t>
            </a:r>
            <a:r>
              <a:rPr lang="zh-CN" altLang="en-US" sz="1800"/>
              <a:t>分钟左右</a:t>
            </a:r>
          </a:p>
        </p:txBody>
      </p:sp>
      <p:sp>
        <p:nvSpPr>
          <p:cNvPr id="24585"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24586" name="矩形 43"/>
          <p:cNvSpPr/>
          <p:nvPr/>
        </p:nvSpPr>
        <p:spPr>
          <a:xfrm>
            <a:off x="4322763" y="3686175"/>
            <a:ext cx="4522788" cy="92233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教师：巡视、引导、播放视频</a:t>
            </a:r>
            <a:endParaRPr lang="en-US" altLang="zh-CN" sz="1800">
              <a:ea typeface="等线" pitchFamily="2" charset="-122"/>
            </a:endParaRPr>
          </a:p>
          <a:p>
            <a:pPr marL="0" marR="0" lvl="0" indent="0" fontAlgn="base">
              <a:spcBef>
                <a:spcPct val="0"/>
              </a:spcBef>
              <a:spcAft>
                <a:spcPct val="0"/>
              </a:spcAft>
            </a:pPr>
            <a:r>
              <a:rPr lang="zh-CN" altLang="en-US" sz="1800"/>
              <a:t>学生：设计、动手实验；观察、思考、总结</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4582"/>
                                        </p:tgtEl>
                                        <p:attrNameLst>
                                          <p:attrName>style.visibility</p:attrName>
                                        </p:attrNameLst>
                                      </p:cBhvr>
                                      <p:to>
                                        <p:strVal val="visible"/>
                                      </p:to>
                                    </p:set>
                                    <p:animEffect transition="in" filter="blinds(horizontal)">
                                      <p:cBhvr additive="base">
                                        <p:cTn id="7" dur="500" fill="hold"/>
                                        <p:tgtEl>
                                          <p:spTgt spid="2458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4583"/>
                                        </p:tgtEl>
                                        <p:attrNameLst>
                                          <p:attrName>style.visibility</p:attrName>
                                        </p:attrNameLst>
                                      </p:cBhvr>
                                      <p:to>
                                        <p:strVal val="visible"/>
                                      </p:to>
                                    </p:set>
                                    <p:animEffect transition="in" filter="blinds(horizontal)">
                                      <p:cBhvr additive="base">
                                        <p:cTn id="13" dur="500" fill="hold"/>
                                        <p:tgtEl>
                                          <p:spTgt spid="2458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4584"/>
                                        </p:tgtEl>
                                        <p:attrNameLst>
                                          <p:attrName>style.visibility</p:attrName>
                                        </p:attrNameLst>
                                      </p:cBhvr>
                                      <p:to>
                                        <p:strVal val="visible"/>
                                      </p:to>
                                    </p:set>
                                    <p:animEffect transition="in" filter="blinds(horizontal)">
                                      <p:cBhvr additive="base">
                                        <p:cTn id="19" dur="500" fill="hold"/>
                                        <p:tgtEl>
                                          <p:spTgt spid="2458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4586"/>
                                        </p:tgtEl>
                                        <p:attrNameLst>
                                          <p:attrName>style.visibility</p:attrName>
                                        </p:attrNameLst>
                                      </p:cBhvr>
                                      <p:to>
                                        <p:strVal val="visible"/>
                                      </p:to>
                                    </p:set>
                                    <p:animEffect transition="in" filter="blinds(horizontal)">
                                      <p:cBhvr additive="base">
                                        <p:cTn id="25" dur="500" fill="hold"/>
                                        <p:tgtEl>
                                          <p:spTgt spid="245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2" grpId="0" animBg="1"/>
      <p:bldP spid="24583" grpId="1" animBg="1"/>
      <p:bldP spid="24584" grpId="2" animBg="1"/>
      <p:bldP spid="24586" grpId="3"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7</a:t>
            </a:r>
            <a:endParaRPr lang="zh-CN" altLang="en-US" sz="2400" b="1"/>
          </a:p>
        </p:txBody>
      </p:sp>
      <p:sp>
        <p:nvSpPr>
          <p:cNvPr id="25602"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25603"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25604"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25605"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25606" name="矩形 39"/>
          <p:cNvSpPr/>
          <p:nvPr/>
        </p:nvSpPr>
        <p:spPr>
          <a:xfrm>
            <a:off x="4230688" y="400050"/>
            <a:ext cx="4522788" cy="92233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zh-CN" sz="1800"/>
              <a:t>根据图片、视频、事例判断是否为声传递能量？</a:t>
            </a:r>
          </a:p>
          <a:p>
            <a:pPr marL="0" marR="0" lvl="0" indent="0" fontAlgn="base">
              <a:spcBef>
                <a:spcPct val="0"/>
              </a:spcBef>
              <a:spcAft>
                <a:spcPct val="0"/>
              </a:spcAft>
            </a:pPr>
            <a:endParaRPr lang="zh-CN" altLang="en-US" sz="1800"/>
          </a:p>
        </p:txBody>
      </p:sp>
      <p:sp>
        <p:nvSpPr>
          <p:cNvPr id="25607" name="矩形 40"/>
          <p:cNvSpPr/>
          <p:nvPr/>
        </p:nvSpPr>
        <p:spPr>
          <a:xfrm>
            <a:off x="4248150" y="1466850"/>
            <a:ext cx="4524375" cy="92233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en-US" altLang="zh-CN" sz="1800">
                <a:ea typeface="等线" pitchFamily="2" charset="-122"/>
              </a:rPr>
              <a:t>1</a:t>
            </a:r>
            <a:r>
              <a:rPr lang="zh-CN" altLang="en-US" sz="1800"/>
              <a:t>、让学生获取知识的方式多样化</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2</a:t>
            </a:r>
            <a:r>
              <a:rPr lang="zh-CN" altLang="en-US" sz="1800"/>
              <a:t>、增大学生的参与面，体现学生的主体性</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3</a:t>
            </a:r>
            <a:r>
              <a:rPr lang="zh-CN" altLang="en-US" sz="1800"/>
              <a:t>、增进学生对声的利用的了解</a:t>
            </a:r>
          </a:p>
        </p:txBody>
      </p:sp>
      <p:sp>
        <p:nvSpPr>
          <p:cNvPr id="25608" name="矩形 41"/>
          <p:cNvSpPr/>
          <p:nvPr/>
        </p:nvSpPr>
        <p:spPr>
          <a:xfrm>
            <a:off x="4260850" y="2892425"/>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3</a:t>
            </a:r>
            <a:r>
              <a:rPr lang="zh-CN" altLang="en-US" sz="1800"/>
              <a:t>分钟左右</a:t>
            </a:r>
          </a:p>
        </p:txBody>
      </p:sp>
      <p:sp>
        <p:nvSpPr>
          <p:cNvPr id="25609"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25610" name="矩形 43"/>
          <p:cNvSpPr/>
          <p:nvPr/>
        </p:nvSpPr>
        <p:spPr>
          <a:xfrm>
            <a:off x="4322763" y="3686175"/>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教师：播放图片、视频，提问</a:t>
            </a:r>
            <a:endParaRPr lang="en-US" altLang="zh-CN" sz="1800">
              <a:ea typeface="等线" pitchFamily="2" charset="-122"/>
            </a:endParaRPr>
          </a:p>
          <a:p>
            <a:pPr marL="0" marR="0" lvl="0" indent="0" fontAlgn="base">
              <a:spcBef>
                <a:spcPct val="0"/>
              </a:spcBef>
              <a:spcAft>
                <a:spcPct val="0"/>
              </a:spcAft>
            </a:pPr>
            <a:r>
              <a:rPr lang="zh-CN" altLang="en-US" sz="1800"/>
              <a:t>学生：看图、视频，思考、回答</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5606"/>
                                        </p:tgtEl>
                                        <p:attrNameLst>
                                          <p:attrName>style.visibility</p:attrName>
                                        </p:attrNameLst>
                                      </p:cBhvr>
                                      <p:to>
                                        <p:strVal val="visible"/>
                                      </p:to>
                                    </p:set>
                                    <p:animEffect transition="in" filter="blinds(horizontal)">
                                      <p:cBhvr additive="base">
                                        <p:cTn id="7" dur="500" fill="hold"/>
                                        <p:tgtEl>
                                          <p:spTgt spid="2560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5607"/>
                                        </p:tgtEl>
                                        <p:attrNameLst>
                                          <p:attrName>style.visibility</p:attrName>
                                        </p:attrNameLst>
                                      </p:cBhvr>
                                      <p:to>
                                        <p:strVal val="visible"/>
                                      </p:to>
                                    </p:set>
                                    <p:animEffect transition="in" filter="blinds(horizontal)">
                                      <p:cBhvr additive="base">
                                        <p:cTn id="13" dur="500" fill="hold"/>
                                        <p:tgtEl>
                                          <p:spTgt spid="2560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5608"/>
                                        </p:tgtEl>
                                        <p:attrNameLst>
                                          <p:attrName>style.visibility</p:attrName>
                                        </p:attrNameLst>
                                      </p:cBhvr>
                                      <p:to>
                                        <p:strVal val="visible"/>
                                      </p:to>
                                    </p:set>
                                    <p:animEffect transition="in" filter="blinds(horizontal)">
                                      <p:cBhvr additive="base">
                                        <p:cTn id="19" dur="500" fill="hold"/>
                                        <p:tgtEl>
                                          <p:spTgt spid="25608"/>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5610"/>
                                        </p:tgtEl>
                                        <p:attrNameLst>
                                          <p:attrName>style.visibility</p:attrName>
                                        </p:attrNameLst>
                                      </p:cBhvr>
                                      <p:to>
                                        <p:strVal val="visible"/>
                                      </p:to>
                                    </p:set>
                                    <p:animEffect transition="in" filter="blinds(horizontal)">
                                      <p:cBhvr additive="base">
                                        <p:cTn id="25" dur="500" fill="hold"/>
                                        <p:tgtEl>
                                          <p:spTgt spid="256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animBg="1"/>
      <p:bldP spid="25607" grpId="1" animBg="1"/>
      <p:bldP spid="25608" grpId="2" animBg="1"/>
      <p:bldP spid="25610" grpId="3"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8</a:t>
            </a:r>
            <a:endParaRPr lang="zh-CN" altLang="en-US" sz="2400" b="1"/>
          </a:p>
        </p:txBody>
      </p:sp>
      <p:sp>
        <p:nvSpPr>
          <p:cNvPr id="26626"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26627"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26628"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26629"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26630" name="矩形 39"/>
          <p:cNvSpPr/>
          <p:nvPr/>
        </p:nvSpPr>
        <p:spPr>
          <a:xfrm>
            <a:off x="4267200" y="717550"/>
            <a:ext cx="4522788" cy="36830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zh-CN" sz="1800"/>
              <a:t>欣赏视频：奇妙的天坛</a:t>
            </a:r>
          </a:p>
        </p:txBody>
      </p:sp>
      <p:sp>
        <p:nvSpPr>
          <p:cNvPr id="26631" name="矩形 40"/>
          <p:cNvSpPr/>
          <p:nvPr/>
        </p:nvSpPr>
        <p:spPr>
          <a:xfrm>
            <a:off x="4237038" y="1649413"/>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en-US" altLang="zh-CN" sz="1800">
                <a:ea typeface="等线" pitchFamily="2" charset="-122"/>
              </a:rPr>
              <a:t>1</a:t>
            </a:r>
            <a:r>
              <a:rPr lang="zh-CN" altLang="en-US" sz="1800"/>
              <a:t>、激发学习兴趣</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2</a:t>
            </a:r>
            <a:r>
              <a:rPr lang="zh-CN" altLang="en-US" sz="1800"/>
              <a:t>、对学生进行爱国教育</a:t>
            </a:r>
            <a:endParaRPr lang="en-US" altLang="zh-CN" sz="1800">
              <a:ea typeface="等线" pitchFamily="2" charset="-122"/>
            </a:endParaRPr>
          </a:p>
        </p:txBody>
      </p:sp>
      <p:sp>
        <p:nvSpPr>
          <p:cNvPr id="26632" name="矩形 41"/>
          <p:cNvSpPr/>
          <p:nvPr/>
        </p:nvSpPr>
        <p:spPr>
          <a:xfrm>
            <a:off x="4224338" y="2855913"/>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3</a:t>
            </a:r>
            <a:r>
              <a:rPr lang="zh-CN" altLang="en-US" sz="1800"/>
              <a:t>分钟左右</a:t>
            </a:r>
          </a:p>
        </p:txBody>
      </p:sp>
      <p:sp>
        <p:nvSpPr>
          <p:cNvPr id="26633"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26634" name="矩形 43"/>
          <p:cNvSpPr/>
          <p:nvPr/>
        </p:nvSpPr>
        <p:spPr>
          <a:xfrm>
            <a:off x="4249738" y="3686175"/>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教师：播放视频，提问</a:t>
            </a:r>
            <a:endParaRPr lang="en-US" altLang="zh-CN" sz="1800">
              <a:ea typeface="等线" pitchFamily="2" charset="-122"/>
            </a:endParaRPr>
          </a:p>
          <a:p>
            <a:pPr marL="0" marR="0" lvl="0" indent="0" fontAlgn="base">
              <a:spcBef>
                <a:spcPct val="0"/>
              </a:spcBef>
              <a:spcAft>
                <a:spcPct val="0"/>
              </a:spcAft>
            </a:pPr>
            <a:r>
              <a:rPr lang="zh-CN" altLang="en-US" sz="1800"/>
              <a:t>学生：欣赏，思考，回答</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6630"/>
                                        </p:tgtEl>
                                        <p:attrNameLst>
                                          <p:attrName>style.visibility</p:attrName>
                                        </p:attrNameLst>
                                      </p:cBhvr>
                                      <p:to>
                                        <p:strVal val="visible"/>
                                      </p:to>
                                    </p:set>
                                    <p:animEffect transition="in" filter="blinds(horizontal)">
                                      <p:cBhvr additive="base">
                                        <p:cTn id="7" dur="500" fill="hold"/>
                                        <p:tgtEl>
                                          <p:spTgt spid="2663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6631"/>
                                        </p:tgtEl>
                                        <p:attrNameLst>
                                          <p:attrName>style.visibility</p:attrName>
                                        </p:attrNameLst>
                                      </p:cBhvr>
                                      <p:to>
                                        <p:strVal val="visible"/>
                                      </p:to>
                                    </p:set>
                                    <p:animEffect transition="in" filter="blinds(horizontal)">
                                      <p:cBhvr additive="base">
                                        <p:cTn id="13" dur="500" fill="hold"/>
                                        <p:tgtEl>
                                          <p:spTgt spid="2663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6632"/>
                                        </p:tgtEl>
                                        <p:attrNameLst>
                                          <p:attrName>style.visibility</p:attrName>
                                        </p:attrNameLst>
                                      </p:cBhvr>
                                      <p:to>
                                        <p:strVal val="visible"/>
                                      </p:to>
                                    </p:set>
                                    <p:animEffect transition="in" filter="blinds(horizontal)">
                                      <p:cBhvr additive="base">
                                        <p:cTn id="19" dur="500" fill="hold"/>
                                        <p:tgtEl>
                                          <p:spTgt spid="2663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6634"/>
                                        </p:tgtEl>
                                        <p:attrNameLst>
                                          <p:attrName>style.visibility</p:attrName>
                                        </p:attrNameLst>
                                      </p:cBhvr>
                                      <p:to>
                                        <p:strVal val="visible"/>
                                      </p:to>
                                    </p:set>
                                    <p:animEffect transition="in" filter="blinds(horizontal)">
                                      <p:cBhvr additive="base">
                                        <p:cTn id="25" dur="500" fill="hold"/>
                                        <p:tgtEl>
                                          <p:spTgt spid="26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0" grpId="0" animBg="1"/>
      <p:bldP spid="26631" grpId="1" animBg="1"/>
      <p:bldP spid="26632" grpId="2" animBg="1"/>
      <p:bldP spid="26634" grpId="3"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9</a:t>
            </a:r>
            <a:endParaRPr lang="zh-CN" altLang="en-US" sz="2400" b="1"/>
          </a:p>
        </p:txBody>
      </p:sp>
      <p:sp>
        <p:nvSpPr>
          <p:cNvPr id="27650"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27651"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27652"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27653"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27654" name="矩形 39"/>
          <p:cNvSpPr/>
          <p:nvPr/>
        </p:nvSpPr>
        <p:spPr>
          <a:xfrm>
            <a:off x="4267200" y="717550"/>
            <a:ext cx="4522788" cy="36830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解释课堂引入：</a:t>
            </a:r>
            <a:r>
              <a:rPr lang="zh-CN" altLang="zh-CN" sz="1800"/>
              <a:t>枪声引发雪崩的原因</a:t>
            </a:r>
            <a:endParaRPr lang="zh-CN" altLang="en-US" sz="1800"/>
          </a:p>
        </p:txBody>
      </p:sp>
      <p:sp>
        <p:nvSpPr>
          <p:cNvPr id="27655" name="矩形 40"/>
          <p:cNvSpPr/>
          <p:nvPr/>
        </p:nvSpPr>
        <p:spPr>
          <a:xfrm>
            <a:off x="4248150" y="1466850"/>
            <a:ext cx="4524375" cy="92233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en-US" altLang="zh-CN" sz="1800">
                <a:ea typeface="等线" pitchFamily="2" charset="-122"/>
              </a:rPr>
              <a:t>1</a:t>
            </a:r>
            <a:r>
              <a:rPr lang="zh-CN" altLang="en-US" sz="1800"/>
              <a:t>、呼应课堂引入</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2</a:t>
            </a:r>
            <a:r>
              <a:rPr lang="zh-CN" altLang="en-US" sz="1800"/>
              <a:t>、锻炼学生用物理知识解释物理现象的能力</a:t>
            </a:r>
            <a:endParaRPr lang="en-US" altLang="zh-CN" sz="1800">
              <a:ea typeface="等线" pitchFamily="2" charset="-122"/>
            </a:endParaRPr>
          </a:p>
        </p:txBody>
      </p:sp>
      <p:sp>
        <p:nvSpPr>
          <p:cNvPr id="27656" name="矩形 41"/>
          <p:cNvSpPr/>
          <p:nvPr/>
        </p:nvSpPr>
        <p:spPr>
          <a:xfrm>
            <a:off x="4260850" y="2892425"/>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1</a:t>
            </a:r>
            <a:r>
              <a:rPr lang="zh-CN" altLang="en-US" sz="1800"/>
              <a:t>分钟左右</a:t>
            </a:r>
          </a:p>
        </p:txBody>
      </p:sp>
      <p:sp>
        <p:nvSpPr>
          <p:cNvPr id="27657"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27658" name="矩形 43"/>
          <p:cNvSpPr/>
          <p:nvPr/>
        </p:nvSpPr>
        <p:spPr>
          <a:xfrm>
            <a:off x="4249738" y="3709988"/>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教师：提问</a:t>
            </a:r>
            <a:endParaRPr lang="en-US" altLang="zh-CN" sz="1800">
              <a:ea typeface="等线" pitchFamily="2" charset="-122"/>
            </a:endParaRPr>
          </a:p>
          <a:p>
            <a:pPr marL="0" marR="0" lvl="0" indent="0" fontAlgn="base">
              <a:spcBef>
                <a:spcPct val="0"/>
              </a:spcBef>
              <a:spcAft>
                <a:spcPct val="0"/>
              </a:spcAft>
            </a:pPr>
            <a:r>
              <a:rPr lang="zh-CN" altLang="en-US" sz="1800"/>
              <a:t>学生：思考、回答</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7654"/>
                                        </p:tgtEl>
                                        <p:attrNameLst>
                                          <p:attrName>style.visibility</p:attrName>
                                        </p:attrNameLst>
                                      </p:cBhvr>
                                      <p:to>
                                        <p:strVal val="visible"/>
                                      </p:to>
                                    </p:set>
                                    <p:animEffect transition="in" filter="blinds(horizontal)">
                                      <p:cBhvr additive="base">
                                        <p:cTn id="7" dur="500" fill="hold"/>
                                        <p:tgtEl>
                                          <p:spTgt spid="2765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7655"/>
                                        </p:tgtEl>
                                        <p:attrNameLst>
                                          <p:attrName>style.visibility</p:attrName>
                                        </p:attrNameLst>
                                      </p:cBhvr>
                                      <p:to>
                                        <p:strVal val="visible"/>
                                      </p:to>
                                    </p:set>
                                    <p:animEffect transition="in" filter="blinds(horizontal)">
                                      <p:cBhvr additive="base">
                                        <p:cTn id="13" dur="500" fill="hold"/>
                                        <p:tgtEl>
                                          <p:spTgt spid="2765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7656"/>
                                        </p:tgtEl>
                                        <p:attrNameLst>
                                          <p:attrName>style.visibility</p:attrName>
                                        </p:attrNameLst>
                                      </p:cBhvr>
                                      <p:to>
                                        <p:strVal val="visible"/>
                                      </p:to>
                                    </p:set>
                                    <p:animEffect transition="in" filter="blinds(horizontal)">
                                      <p:cBhvr additive="base">
                                        <p:cTn id="19" dur="500" fill="hold"/>
                                        <p:tgtEl>
                                          <p:spTgt spid="2765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7658"/>
                                        </p:tgtEl>
                                        <p:attrNameLst>
                                          <p:attrName>style.visibility</p:attrName>
                                        </p:attrNameLst>
                                      </p:cBhvr>
                                      <p:to>
                                        <p:strVal val="visible"/>
                                      </p:to>
                                    </p:set>
                                    <p:animEffect transition="in" filter="blinds(horizontal)">
                                      <p:cBhvr additive="base">
                                        <p:cTn id="25" dur="500" fill="hold"/>
                                        <p:tgtEl>
                                          <p:spTgt spid="27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animBg="1"/>
      <p:bldP spid="27655" grpId="1" animBg="1"/>
      <p:bldP spid="27656" grpId="2" animBg="1"/>
      <p:bldP spid="27658" grpId="3"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10</a:t>
            </a:r>
            <a:endParaRPr lang="zh-CN" altLang="en-US" sz="2400" b="1"/>
          </a:p>
        </p:txBody>
      </p:sp>
      <p:sp>
        <p:nvSpPr>
          <p:cNvPr id="28674"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28675"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28676"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28677"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28678" name="矩形 39"/>
          <p:cNvSpPr/>
          <p:nvPr/>
        </p:nvSpPr>
        <p:spPr>
          <a:xfrm>
            <a:off x="4267200" y="717550"/>
            <a:ext cx="4522788" cy="36830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学生</a:t>
            </a:r>
            <a:r>
              <a:rPr lang="zh-CN" altLang="zh-CN" sz="1800"/>
              <a:t>谈谈本节课的收获</a:t>
            </a:r>
            <a:endParaRPr lang="zh-CN" altLang="en-US" sz="1800"/>
          </a:p>
        </p:txBody>
      </p:sp>
      <p:sp>
        <p:nvSpPr>
          <p:cNvPr id="28679" name="矩形 40"/>
          <p:cNvSpPr/>
          <p:nvPr/>
        </p:nvSpPr>
        <p:spPr>
          <a:xfrm>
            <a:off x="4198938" y="1685925"/>
            <a:ext cx="4524375"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en-US" altLang="zh-CN" sz="1800">
                <a:ea typeface="等线" pitchFamily="2" charset="-122"/>
              </a:rPr>
              <a:t>1</a:t>
            </a:r>
            <a:r>
              <a:rPr lang="zh-CN" altLang="en-US" sz="1800"/>
              <a:t>、让学生梳理本堂课所学内容</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2</a:t>
            </a:r>
            <a:r>
              <a:rPr lang="zh-CN" altLang="en-US" sz="1800"/>
              <a:t>、对本堂课作总结</a:t>
            </a:r>
            <a:endParaRPr lang="en-US" altLang="zh-CN" sz="1800">
              <a:ea typeface="等线" pitchFamily="2" charset="-122"/>
            </a:endParaRPr>
          </a:p>
        </p:txBody>
      </p:sp>
      <p:sp>
        <p:nvSpPr>
          <p:cNvPr id="28680" name="矩形 41"/>
          <p:cNvSpPr/>
          <p:nvPr/>
        </p:nvSpPr>
        <p:spPr>
          <a:xfrm>
            <a:off x="4260850" y="2892425"/>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2</a:t>
            </a:r>
            <a:r>
              <a:rPr lang="zh-CN" altLang="en-US" sz="1800"/>
              <a:t>分钟左右</a:t>
            </a:r>
          </a:p>
        </p:txBody>
      </p:sp>
      <p:sp>
        <p:nvSpPr>
          <p:cNvPr id="28681"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28682" name="矩形 43"/>
          <p:cNvSpPr/>
          <p:nvPr/>
        </p:nvSpPr>
        <p:spPr>
          <a:xfrm>
            <a:off x="4273550" y="3698875"/>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教师：提问</a:t>
            </a:r>
            <a:endParaRPr lang="en-US" altLang="zh-CN" sz="1800">
              <a:ea typeface="等线" pitchFamily="2" charset="-122"/>
            </a:endParaRPr>
          </a:p>
          <a:p>
            <a:pPr marL="0" marR="0" lvl="0" indent="0" fontAlgn="base">
              <a:spcBef>
                <a:spcPct val="0"/>
              </a:spcBef>
              <a:spcAft>
                <a:spcPct val="0"/>
              </a:spcAft>
            </a:pPr>
            <a:r>
              <a:rPr lang="zh-CN" altLang="en-US" sz="1800"/>
              <a:t>学生：回答</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8678"/>
                                        </p:tgtEl>
                                        <p:attrNameLst>
                                          <p:attrName>style.visibility</p:attrName>
                                        </p:attrNameLst>
                                      </p:cBhvr>
                                      <p:to>
                                        <p:strVal val="visible"/>
                                      </p:to>
                                    </p:set>
                                    <p:animEffect transition="in" filter="blinds(horizontal)">
                                      <p:cBhvr additive="base">
                                        <p:cTn id="7" dur="500" fill="hold"/>
                                        <p:tgtEl>
                                          <p:spTgt spid="2867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8679"/>
                                        </p:tgtEl>
                                        <p:attrNameLst>
                                          <p:attrName>style.visibility</p:attrName>
                                        </p:attrNameLst>
                                      </p:cBhvr>
                                      <p:to>
                                        <p:strVal val="visible"/>
                                      </p:to>
                                    </p:set>
                                    <p:animEffect transition="in" filter="blinds(horizontal)">
                                      <p:cBhvr additive="base">
                                        <p:cTn id="13" dur="500" fill="hold"/>
                                        <p:tgtEl>
                                          <p:spTgt spid="2867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8680"/>
                                        </p:tgtEl>
                                        <p:attrNameLst>
                                          <p:attrName>style.visibility</p:attrName>
                                        </p:attrNameLst>
                                      </p:cBhvr>
                                      <p:to>
                                        <p:strVal val="visible"/>
                                      </p:to>
                                    </p:set>
                                    <p:animEffect transition="in" filter="blinds(horizontal)">
                                      <p:cBhvr additive="base">
                                        <p:cTn id="19" dur="500" fill="hold"/>
                                        <p:tgtEl>
                                          <p:spTgt spid="2868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8682"/>
                                        </p:tgtEl>
                                        <p:attrNameLst>
                                          <p:attrName>style.visibility</p:attrName>
                                        </p:attrNameLst>
                                      </p:cBhvr>
                                      <p:to>
                                        <p:strVal val="visible"/>
                                      </p:to>
                                    </p:set>
                                    <p:animEffect transition="in" filter="blinds(horizontal)">
                                      <p:cBhvr additive="base">
                                        <p:cTn id="25" dur="500" fill="hold"/>
                                        <p:tgtEl>
                                          <p:spTgt spid="28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8" grpId="0" animBg="1"/>
      <p:bldP spid="28679" grpId="1" animBg="1"/>
      <p:bldP spid="28680" grpId="2" animBg="1"/>
      <p:bldP spid="28682" grpId="3"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11</a:t>
            </a:r>
            <a:endParaRPr lang="zh-CN" altLang="en-US" sz="2400" b="1"/>
          </a:p>
        </p:txBody>
      </p:sp>
      <p:sp>
        <p:nvSpPr>
          <p:cNvPr id="29698"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29699"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29700"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29701"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29702" name="矩形 39"/>
          <p:cNvSpPr/>
          <p:nvPr/>
        </p:nvSpPr>
        <p:spPr>
          <a:xfrm>
            <a:off x="4267200" y="717550"/>
            <a:ext cx="4522788" cy="36830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zh-CN" sz="1800"/>
              <a:t>当堂巩固练习</a:t>
            </a:r>
            <a:endParaRPr lang="zh-CN" altLang="en-US" sz="1800"/>
          </a:p>
        </p:txBody>
      </p:sp>
      <p:sp>
        <p:nvSpPr>
          <p:cNvPr id="29703" name="矩形 40"/>
          <p:cNvSpPr/>
          <p:nvPr/>
        </p:nvSpPr>
        <p:spPr>
          <a:xfrm>
            <a:off x="4248150" y="1466850"/>
            <a:ext cx="4524375" cy="120015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en-US" altLang="zh-CN" sz="1800">
                <a:ea typeface="等线" pitchFamily="2" charset="-122"/>
              </a:rPr>
              <a:t>1</a:t>
            </a:r>
            <a:r>
              <a:rPr lang="zh-CN" altLang="en-US" sz="1800"/>
              <a:t>、检测本堂课的学习效果</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2</a:t>
            </a:r>
            <a:r>
              <a:rPr lang="zh-CN" altLang="en-US" sz="1800"/>
              <a:t>、让学生懂得超声波测距离的方法</a:t>
            </a:r>
            <a:endParaRPr lang="en-US" altLang="zh-CN" sz="1800">
              <a:ea typeface="等线" pitchFamily="2" charset="-122"/>
            </a:endParaRPr>
          </a:p>
          <a:p>
            <a:pPr marL="0" marR="0" lvl="0" indent="0" fontAlgn="base">
              <a:spcBef>
                <a:spcPct val="0"/>
              </a:spcBef>
              <a:spcAft>
                <a:spcPct val="0"/>
              </a:spcAft>
            </a:pPr>
            <a:r>
              <a:rPr lang="en-US" altLang="zh-CN" sz="1800">
                <a:ea typeface="等线" pitchFamily="2" charset="-122"/>
              </a:rPr>
              <a:t>3</a:t>
            </a:r>
            <a:r>
              <a:rPr lang="zh-CN" altLang="en-US" sz="1800"/>
              <a:t>、通过让学生当小老师，使其有成就感，同时为其他学生树立学习榜样</a:t>
            </a:r>
            <a:endParaRPr lang="en-US" altLang="zh-CN" sz="1800">
              <a:ea typeface="等线" pitchFamily="2" charset="-122"/>
            </a:endParaRPr>
          </a:p>
        </p:txBody>
      </p:sp>
      <p:sp>
        <p:nvSpPr>
          <p:cNvPr id="29704" name="矩形 41"/>
          <p:cNvSpPr/>
          <p:nvPr/>
        </p:nvSpPr>
        <p:spPr>
          <a:xfrm>
            <a:off x="4260850" y="2892425"/>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6</a:t>
            </a:r>
            <a:r>
              <a:rPr lang="zh-CN" altLang="en-US" sz="1800"/>
              <a:t>分钟左右</a:t>
            </a:r>
          </a:p>
        </p:txBody>
      </p:sp>
      <p:sp>
        <p:nvSpPr>
          <p:cNvPr id="29705"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29706" name="矩形 43"/>
          <p:cNvSpPr/>
          <p:nvPr/>
        </p:nvSpPr>
        <p:spPr>
          <a:xfrm>
            <a:off x="4262438" y="3662363"/>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教师：组织</a:t>
            </a:r>
            <a:endParaRPr lang="en-US" altLang="zh-CN" sz="1800">
              <a:ea typeface="等线" pitchFamily="2" charset="-122"/>
            </a:endParaRPr>
          </a:p>
          <a:p>
            <a:pPr marL="0" marR="0" lvl="0" indent="0" fontAlgn="base">
              <a:spcBef>
                <a:spcPct val="0"/>
              </a:spcBef>
              <a:spcAft>
                <a:spcPct val="0"/>
              </a:spcAft>
            </a:pPr>
            <a:r>
              <a:rPr lang="zh-CN" altLang="en-US" sz="1800"/>
              <a:t>学生：答题、点评</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9702"/>
                                        </p:tgtEl>
                                        <p:attrNameLst>
                                          <p:attrName>style.visibility</p:attrName>
                                        </p:attrNameLst>
                                      </p:cBhvr>
                                      <p:to>
                                        <p:strVal val="visible"/>
                                      </p:to>
                                    </p:set>
                                    <p:animEffect transition="in" filter="blinds(horizontal)">
                                      <p:cBhvr additive="base">
                                        <p:cTn id="7" dur="500" fill="hold"/>
                                        <p:tgtEl>
                                          <p:spTgt spid="2970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29703"/>
                                        </p:tgtEl>
                                        <p:attrNameLst>
                                          <p:attrName>style.visibility</p:attrName>
                                        </p:attrNameLst>
                                      </p:cBhvr>
                                      <p:to>
                                        <p:strVal val="visible"/>
                                      </p:to>
                                    </p:set>
                                    <p:animEffect transition="in" filter="blinds(horizontal)">
                                      <p:cBhvr additive="base">
                                        <p:cTn id="13" dur="500" fill="hold"/>
                                        <p:tgtEl>
                                          <p:spTgt spid="2970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29704"/>
                                        </p:tgtEl>
                                        <p:attrNameLst>
                                          <p:attrName>style.visibility</p:attrName>
                                        </p:attrNameLst>
                                      </p:cBhvr>
                                      <p:to>
                                        <p:strVal val="visible"/>
                                      </p:to>
                                    </p:set>
                                    <p:animEffect transition="in" filter="blinds(horizontal)">
                                      <p:cBhvr additive="base">
                                        <p:cTn id="19" dur="500" fill="hold"/>
                                        <p:tgtEl>
                                          <p:spTgt spid="2970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29706"/>
                                        </p:tgtEl>
                                        <p:attrNameLst>
                                          <p:attrName>style.visibility</p:attrName>
                                        </p:attrNameLst>
                                      </p:cBhvr>
                                      <p:to>
                                        <p:strVal val="visible"/>
                                      </p:to>
                                    </p:set>
                                    <p:animEffect transition="in" filter="blinds(horizontal)">
                                      <p:cBhvr additive="base">
                                        <p:cTn id="25" dur="500" fill="hold"/>
                                        <p:tgtEl>
                                          <p:spTgt spid="29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animBg="1"/>
      <p:bldP spid="29703" grpId="1" animBg="1"/>
      <p:bldP spid="29704" grpId="2" animBg="1"/>
      <p:bldP spid="29706" grpId="3"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流程图: 可选过程 29"/>
          <p:cNvSpPr/>
          <p:nvPr/>
        </p:nvSpPr>
        <p:spPr>
          <a:xfrm>
            <a:off x="406400" y="1960562"/>
            <a:ext cx="2128838" cy="571500"/>
          </a:xfrm>
          <a:prstGeom prst="flowChartAlternateProcess">
            <a:avLst/>
          </a:prstGeom>
          <a:solidFill>
            <a:srgbClr val="EDEDED"/>
          </a:solidFill>
          <a:ln w="12700">
            <a:solidFill>
              <a:srgbClr val="B4C7E7"/>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2400">
                <a:solidFill>
                  <a:srgbClr val="EC6114"/>
                </a:solidFill>
                <a:latin typeface="微软雅黑 Light" pitchFamily="34" charset="-122"/>
                <a:ea typeface="微软雅黑 Light" pitchFamily="34" charset="-122"/>
              </a:rPr>
              <a:t>◆</a:t>
            </a:r>
            <a:r>
              <a:rPr lang="zh-CN" altLang="en-US" sz="2400" b="1"/>
              <a:t>教学环节</a:t>
            </a:r>
            <a:r>
              <a:rPr lang="en-US" altLang="zh-CN" sz="2400" b="1">
                <a:ea typeface="等线" pitchFamily="2" charset="-122"/>
              </a:rPr>
              <a:t>12</a:t>
            </a:r>
            <a:endParaRPr lang="zh-CN" altLang="en-US" sz="2400" b="1"/>
          </a:p>
        </p:txBody>
      </p:sp>
      <p:sp>
        <p:nvSpPr>
          <p:cNvPr id="30722" name="左大括号 32"/>
          <p:cNvSpPr/>
          <p:nvPr/>
        </p:nvSpPr>
        <p:spPr>
          <a:xfrm>
            <a:off x="2693988" y="792162"/>
            <a:ext cx="268288" cy="3182938"/>
          </a:xfrm>
          <a:prstGeom prst="leftBrace">
            <a:avLst>
              <a:gd name="adj1" fmla="val 8294"/>
              <a:gd name="adj2" fmla="val 50000"/>
            </a:avLst>
          </a:prstGeom>
          <a:noFill/>
          <a:ln w="6350">
            <a:solidFill>
              <a:schemeClr val="accent1"/>
            </a:solid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p>
        </p:txBody>
      </p:sp>
      <p:sp>
        <p:nvSpPr>
          <p:cNvPr id="30723" name="椭圆 33"/>
          <p:cNvSpPr/>
          <p:nvPr/>
        </p:nvSpPr>
        <p:spPr bwMode="auto">
          <a:xfrm>
            <a:off x="2998788" y="654050"/>
            <a:ext cx="1271588" cy="5207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内容</a:t>
            </a:r>
          </a:p>
        </p:txBody>
      </p:sp>
      <p:sp>
        <p:nvSpPr>
          <p:cNvPr id="30724" name="椭圆 34"/>
          <p:cNvSpPr/>
          <p:nvPr/>
        </p:nvSpPr>
        <p:spPr bwMode="auto">
          <a:xfrm>
            <a:off x="2990850" y="1790700"/>
            <a:ext cx="1233488" cy="4492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目的</a:t>
            </a:r>
          </a:p>
        </p:txBody>
      </p:sp>
      <p:sp>
        <p:nvSpPr>
          <p:cNvPr id="30725" name="椭圆 38"/>
          <p:cNvSpPr/>
          <p:nvPr/>
        </p:nvSpPr>
        <p:spPr bwMode="auto">
          <a:xfrm>
            <a:off x="3005138" y="3671888"/>
            <a:ext cx="1271588" cy="5207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活动</a:t>
            </a:r>
          </a:p>
        </p:txBody>
      </p:sp>
      <p:sp>
        <p:nvSpPr>
          <p:cNvPr id="30726" name="矩形 39"/>
          <p:cNvSpPr/>
          <p:nvPr/>
        </p:nvSpPr>
        <p:spPr>
          <a:xfrm>
            <a:off x="4267200" y="717550"/>
            <a:ext cx="4522788" cy="36830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zh-CN" sz="1800"/>
              <a:t>看视频：走进未来的生活</a:t>
            </a:r>
            <a:endParaRPr lang="zh-CN" altLang="en-US" sz="1800"/>
          </a:p>
        </p:txBody>
      </p:sp>
      <p:sp>
        <p:nvSpPr>
          <p:cNvPr id="30727" name="矩形 40"/>
          <p:cNvSpPr/>
          <p:nvPr/>
        </p:nvSpPr>
        <p:spPr>
          <a:xfrm>
            <a:off x="4224338" y="1662113"/>
            <a:ext cx="4522788" cy="92233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再次点燃学生的好奇心，同时体会物理对于生活的巨大影响，进一步增强热爱物理的情感</a:t>
            </a:r>
            <a:endParaRPr lang="en-US" altLang="zh-CN" sz="1800">
              <a:ea typeface="等线" pitchFamily="2" charset="-122"/>
            </a:endParaRPr>
          </a:p>
        </p:txBody>
      </p:sp>
      <p:sp>
        <p:nvSpPr>
          <p:cNvPr id="30728" name="矩形 41"/>
          <p:cNvSpPr/>
          <p:nvPr/>
        </p:nvSpPr>
        <p:spPr>
          <a:xfrm>
            <a:off x="4260850" y="2892425"/>
            <a:ext cx="4522788" cy="369888"/>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控制在</a:t>
            </a:r>
            <a:r>
              <a:rPr lang="en-US" altLang="zh-CN" sz="1800">
                <a:ea typeface="等线" pitchFamily="2" charset="-122"/>
              </a:rPr>
              <a:t>2</a:t>
            </a:r>
            <a:r>
              <a:rPr lang="zh-CN" altLang="en-US" sz="1800"/>
              <a:t>分钟左右</a:t>
            </a:r>
          </a:p>
        </p:txBody>
      </p:sp>
      <p:sp>
        <p:nvSpPr>
          <p:cNvPr id="30729" name="椭圆 42"/>
          <p:cNvSpPr/>
          <p:nvPr/>
        </p:nvSpPr>
        <p:spPr bwMode="auto">
          <a:xfrm>
            <a:off x="2979738" y="2794000"/>
            <a:ext cx="1271588" cy="520700"/>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时间</a:t>
            </a:r>
          </a:p>
        </p:txBody>
      </p:sp>
      <p:sp>
        <p:nvSpPr>
          <p:cNvPr id="30730" name="矩形 43"/>
          <p:cNvSpPr/>
          <p:nvPr/>
        </p:nvSpPr>
        <p:spPr>
          <a:xfrm>
            <a:off x="4262438" y="3613150"/>
            <a:ext cx="4522788"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教师：播放视频，提问</a:t>
            </a:r>
            <a:endParaRPr lang="en-US" altLang="zh-CN" sz="1800">
              <a:ea typeface="等线" pitchFamily="2" charset="-122"/>
            </a:endParaRPr>
          </a:p>
          <a:p>
            <a:pPr marL="0" marR="0" lvl="0" indent="0" fontAlgn="base">
              <a:spcBef>
                <a:spcPct val="0"/>
              </a:spcBef>
              <a:spcAft>
                <a:spcPct val="0"/>
              </a:spcAft>
            </a:pPr>
            <a:r>
              <a:rPr lang="zh-CN" altLang="en-US" sz="1800"/>
              <a:t>学生：观看，思考</a:t>
            </a:r>
          </a:p>
        </p:txBody>
      </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30726"/>
                                        </p:tgtEl>
                                        <p:attrNameLst>
                                          <p:attrName>style.visibility</p:attrName>
                                        </p:attrNameLst>
                                      </p:cBhvr>
                                      <p:to>
                                        <p:strVal val="visible"/>
                                      </p:to>
                                    </p:set>
                                    <p:animEffect transition="in" filter="blinds(horizontal)">
                                      <p:cBhvr additive="base">
                                        <p:cTn id="7" dur="500" fill="hold"/>
                                        <p:tgtEl>
                                          <p:spTgt spid="3072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30727"/>
                                        </p:tgtEl>
                                        <p:attrNameLst>
                                          <p:attrName>style.visibility</p:attrName>
                                        </p:attrNameLst>
                                      </p:cBhvr>
                                      <p:to>
                                        <p:strVal val="visible"/>
                                      </p:to>
                                    </p:set>
                                    <p:animEffect transition="in" filter="blinds(horizontal)">
                                      <p:cBhvr additive="base">
                                        <p:cTn id="13" dur="500" fill="hold"/>
                                        <p:tgtEl>
                                          <p:spTgt spid="3072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30728"/>
                                        </p:tgtEl>
                                        <p:attrNameLst>
                                          <p:attrName>style.visibility</p:attrName>
                                        </p:attrNameLst>
                                      </p:cBhvr>
                                      <p:to>
                                        <p:strVal val="visible"/>
                                      </p:to>
                                    </p:set>
                                    <p:animEffect transition="in" filter="blinds(horizontal)">
                                      <p:cBhvr additive="base">
                                        <p:cTn id="19" dur="500" fill="hold"/>
                                        <p:tgtEl>
                                          <p:spTgt spid="30728"/>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30730"/>
                                        </p:tgtEl>
                                        <p:attrNameLst>
                                          <p:attrName>style.visibility</p:attrName>
                                        </p:attrNameLst>
                                      </p:cBhvr>
                                      <p:to>
                                        <p:strVal val="visible"/>
                                      </p:to>
                                    </p:set>
                                    <p:animEffect transition="in" filter="blinds(horizontal)">
                                      <p:cBhvr additive="base">
                                        <p:cTn id="25" dur="500" fill="hold"/>
                                        <p:tgtEl>
                                          <p:spTgt spid="307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6" grpId="0" animBg="1"/>
      <p:bldP spid="30727" grpId="1" animBg="1"/>
      <p:bldP spid="30728" grpId="2" animBg="1"/>
      <p:bldP spid="30730" grpId="3"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5" name="组合 2"/>
          <p:cNvGrpSpPr/>
          <p:nvPr/>
        </p:nvGrpSpPr>
        <p:grpSpPr>
          <a:xfrm>
            <a:off x="1019175" y="1550988"/>
            <a:ext cx="1998662" cy="1758950"/>
            <a:chOff x="1394854" y="2039727"/>
            <a:chExt cx="2666388" cy="2346745"/>
          </a:xfrm>
        </p:grpSpPr>
        <p:sp>
          <p:nvSpPr>
            <p:cNvPr id="31746" name="任意多边形 1"/>
            <p:cNvSpPr/>
            <p:nvPr/>
          </p:nvSpPr>
          <p:spPr>
            <a:xfrm rot="13500000" flipH="1">
              <a:off x="1714652" y="2039727"/>
              <a:ext cx="2346590" cy="2346745"/>
            </a:xfrm>
            <a:custGeom>
              <a:avLst/>
              <a:gdLst/>
              <a:ahLst/>
              <a:cxnLst>
                <a:cxn ang="0">
                  <a:pos x="337744" y="2002059"/>
                </a:cxn>
                <a:cxn ang="0">
                  <a:pos x="341369" y="2005353"/>
                </a:cxn>
                <a:cxn ang="0">
                  <a:pos x="344663" y="2008977"/>
                </a:cxn>
                <a:cxn ang="0">
                  <a:pos x="344993" y="2008647"/>
                </a:cxn>
                <a:cxn ang="0">
                  <a:pos x="421310" y="2078013"/>
                </a:cxn>
                <a:cxn ang="0">
                  <a:pos x="1169835" y="2346745"/>
                </a:cxn>
                <a:cxn ang="0">
                  <a:pos x="2346590" y="1169912"/>
                </a:cxn>
                <a:cxn ang="0">
                  <a:pos x="2254365" y="121970"/>
                </a:cxn>
                <a:cxn ang="0">
                  <a:pos x="2272584" y="80928"/>
                </a:cxn>
                <a:cxn ang="0">
                  <a:pos x="2290548" y="62963"/>
                </a:cxn>
                <a:cxn ang="0">
                  <a:pos x="2278107" y="68486"/>
                </a:cxn>
                <a:cxn ang="0">
                  <a:pos x="2283630" y="56045"/>
                </a:cxn>
                <a:cxn ang="0">
                  <a:pos x="2265666" y="74010"/>
                </a:cxn>
                <a:cxn ang="0">
                  <a:pos x="2224627" y="92230"/>
                </a:cxn>
                <a:cxn ang="0">
                  <a:pos x="1176754" y="0"/>
                </a:cxn>
                <a:cxn ang="0">
                  <a:pos x="0" y="1176832"/>
                </a:cxn>
                <a:cxn ang="0">
                  <a:pos x="268713" y="1925406"/>
                </a:cxn>
                <a:cxn ang="0">
                  <a:pos x="338075" y="2001728"/>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chemeClr val="accent1"/>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47" name="文本框 5"/>
            <p:cNvSpPr/>
            <p:nvPr/>
          </p:nvSpPr>
          <p:spPr>
            <a:xfrm>
              <a:off x="1915552" y="2186816"/>
              <a:ext cx="2030038" cy="205283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chemeClr val="bg1"/>
                  </a:solidFill>
                  <a:latin typeface="Century Gothic" pitchFamily="34" charset="0"/>
                  <a:ea typeface="宋体" pitchFamily="2" charset="-122"/>
                </a:rPr>
                <a:t>04</a:t>
              </a:r>
              <a:endParaRPr lang="zh-CN" altLang="en-US" sz="9400">
                <a:solidFill>
                  <a:schemeClr val="bg1"/>
                </a:solidFill>
                <a:latin typeface="Century Gothic" pitchFamily="34" charset="0"/>
                <a:ea typeface="微软雅黑 Light" pitchFamily="34" charset="-122"/>
              </a:endParaRPr>
            </a:p>
          </p:txBody>
        </p:sp>
        <p:pic>
          <p:nvPicPr>
            <p:cNvPr id="31748" name="图片 6"/>
            <p:cNvPicPr/>
            <p:nvPr/>
          </p:nvPicPr>
          <p:blipFill>
            <a:blip r:embed="rId2"/>
            <a:srcRect l="43447" t="18711" r="10242" b="14206"/>
            <a:stretch>
              <a:fillRect/>
            </a:stretch>
          </p:blipFill>
          <p:spPr>
            <a:xfrm>
              <a:off x="1394854" y="2289337"/>
              <a:ext cx="2036614" cy="2036614"/>
            </a:xfrm>
            <a:prstGeom prst="rect">
              <a:avLst/>
            </a:prstGeom>
            <a:noFill/>
            <a:ln>
              <a:noFill/>
              <a:miter lim="800000"/>
            </a:ln>
          </p:spPr>
        </p:pic>
      </p:grpSp>
      <p:sp>
        <p:nvSpPr>
          <p:cNvPr id="31749" name="椭圆 13"/>
          <p:cNvSpPr/>
          <p:nvPr/>
        </p:nvSpPr>
        <p:spPr>
          <a:xfrm rot="10800000">
            <a:off x="684213" y="3070225"/>
            <a:ext cx="347663" cy="3476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grpSp>
        <p:nvGrpSpPr>
          <p:cNvPr id="31750" name="组合 15"/>
          <p:cNvGrpSpPr/>
          <p:nvPr/>
        </p:nvGrpSpPr>
        <p:grpSpPr>
          <a:xfrm>
            <a:off x="3101975" y="2076450"/>
            <a:ext cx="5083175" cy="600075"/>
            <a:chOff x="277329" y="1418946"/>
            <a:chExt cx="5427948" cy="799578"/>
          </a:xfrm>
        </p:grpSpPr>
        <p:cxnSp>
          <p:nvCxnSpPr>
            <p:cNvPr id="31751" name="直接连接符 16"/>
            <p:cNvCxnSpPr/>
            <p:nvPr/>
          </p:nvCxnSpPr>
          <p:spPr>
            <a:xfrm>
              <a:off x="411248" y="2205832"/>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1752" name="文本框 17"/>
            <p:cNvSpPr/>
            <p:nvPr/>
          </p:nvSpPr>
          <p:spPr>
            <a:xfrm>
              <a:off x="277329" y="1418946"/>
              <a:ext cx="5141865" cy="79957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a:solidFill>
                    <a:srgbClr val="404040"/>
                  </a:solidFill>
                  <a:latin typeface="微软雅黑" pitchFamily="34" charset="-122"/>
                  <a:ea typeface="微软雅黑" panose="020B0503020204020204" pitchFamily="34" charset="-122"/>
                </a:rPr>
                <a:t>教学设计之板书设计</a:t>
              </a:r>
            </a:p>
          </p:txBody>
        </p:sp>
      </p:grpSp>
      <p:sp>
        <p:nvSpPr>
          <p:cNvPr id="31753" name="椭圆 25"/>
          <p:cNvSpPr/>
          <p:nvPr/>
        </p:nvSpPr>
        <p:spPr>
          <a:xfrm>
            <a:off x="1398588" y="3094038"/>
            <a:ext cx="111125" cy="11271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54" name="椭圆 29"/>
          <p:cNvSpPr/>
          <p:nvPr/>
        </p:nvSpPr>
        <p:spPr>
          <a:xfrm>
            <a:off x="2789238" y="3271838"/>
            <a:ext cx="180975"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55" name="椭圆 31"/>
          <p:cNvSpPr/>
          <p:nvPr/>
        </p:nvSpPr>
        <p:spPr>
          <a:xfrm>
            <a:off x="3049588" y="3059113"/>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56" name="椭圆 35"/>
          <p:cNvSpPr/>
          <p:nvPr/>
        </p:nvSpPr>
        <p:spPr>
          <a:xfrm rot="11047877">
            <a:off x="2332038" y="3613150"/>
            <a:ext cx="290513" cy="29051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57" name="椭圆 40"/>
          <p:cNvSpPr/>
          <p:nvPr/>
        </p:nvSpPr>
        <p:spPr>
          <a:xfrm rot="11047877">
            <a:off x="1746250" y="3317875"/>
            <a:ext cx="128588" cy="127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58" name="椭圆 42"/>
          <p:cNvSpPr/>
          <p:nvPr/>
        </p:nvSpPr>
        <p:spPr>
          <a:xfrm>
            <a:off x="989013" y="1782763"/>
            <a:ext cx="258763" cy="2587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59" name="椭圆 14"/>
          <p:cNvSpPr/>
          <p:nvPr/>
        </p:nvSpPr>
        <p:spPr>
          <a:xfrm rot="10800000">
            <a:off x="1019175" y="2487613"/>
            <a:ext cx="396875" cy="39528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60" name="椭圆 47"/>
          <p:cNvSpPr/>
          <p:nvPr/>
        </p:nvSpPr>
        <p:spPr>
          <a:xfrm>
            <a:off x="8199438" y="2295525"/>
            <a:ext cx="115888"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61" name="椭圆 48"/>
          <p:cNvSpPr/>
          <p:nvPr/>
        </p:nvSpPr>
        <p:spPr>
          <a:xfrm>
            <a:off x="8355013" y="2409825"/>
            <a:ext cx="182563"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62" name="椭圆 49"/>
          <p:cNvSpPr/>
          <p:nvPr/>
        </p:nvSpPr>
        <p:spPr>
          <a:xfrm>
            <a:off x="1549400" y="3914775"/>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1763" name="日期占位符 3"/>
          <p:cNvSpPr txBox="1">
            <a:spLocks noGrp="1"/>
          </p:cNvSpPr>
          <p:nvPr>
            <p:ph type="dt" idx="10"/>
          </p:nvPr>
        </p:nvSpPr>
        <p:spPr>
          <a:xfrm>
            <a:off x="628650" y="4767263"/>
            <a:ext cx="2057400" cy="274638"/>
          </a:xfrm>
          <a:prstGeom prst="rect">
            <a:avLst/>
          </a:prstGeom>
          <a:noFill/>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marR="0" lvl="0" indent="0" fontAlgn="base">
              <a:spcBef>
                <a:spcPct val="0"/>
              </a:spcBef>
              <a:spcAft>
                <a:spcPct val="0"/>
              </a:spcAft>
            </a:pPr>
            <a:fld id="{6A96C1D9-6028-4A61-854F-BCC00E91FAAD}" type="datetime1">
              <a:rPr lang="zh-CN" altLang="en-US" sz="900">
                <a:solidFill>
                  <a:srgbClr val="898989"/>
                </a:solidFill>
              </a:rPr>
              <a:t>2023/8/11</a:t>
            </a:fld>
            <a:endParaRPr lang="zh-CN" altLang="en-US" sz="900">
              <a:solidFill>
                <a:srgbClr val="898989"/>
              </a:solidFill>
            </a:endParaRPr>
          </a:p>
        </p:txBody>
      </p:sp>
      <p:sp>
        <p:nvSpPr>
          <p:cNvPr id="31764" name="灯片编号占位符 4"/>
          <p:cNvSpPr>
            <a:spLocks noGrp="1"/>
          </p:cNvSpPr>
          <p:nvPr>
            <p:ph type="sldNum" idx="12"/>
          </p:nvPr>
        </p:nvSpPr>
        <p:spPr>
          <a:xfrm>
            <a:off x="6457950" y="4767262"/>
            <a:ext cx="2057400" cy="274638"/>
          </a:xfrm>
          <a:prstGeom prst="rect">
            <a:avLst/>
          </a:prstGeom>
          <a:noFill/>
          <a:ln>
            <a:noFill/>
            <a:miter lim="800000"/>
          </a:ln>
        </p:spPr>
        <p:txBody>
          <a:bodyPr lIns="91440" tIns="45720" rIns="91440" bIns="4572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B82F2B13-9B1A-47BC-A67A-01CBA841A676}" type="slidenum">
              <a:rPr lang="zh-CN" altLang="en-US" sz="900">
                <a:solidFill>
                  <a:srgbClr val="898989"/>
                </a:solidFill>
                <a:latin typeface="Calibri" pitchFamily="34" charset="0"/>
                <a:ea typeface="宋体" pitchFamily="2" charset="-122"/>
              </a:rPr>
              <a:t>23</a:t>
            </a:fld>
            <a:endParaRPr lang="zh-CN" altLang="en-US" sz="900">
              <a:solidFill>
                <a:srgbClr val="898989"/>
              </a:solidFill>
              <a:latin typeface="Calibri" pitchFamily="34" charset="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advTm="1404">
        <p:fade/>
      </p:transition>
    </mc:Choice>
    <mc:Fallback xmlns:p15="http://schemas.microsoft.com/office/powerpoint/2012/main" xmlns="">
      <p:transition advTm="1404">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3" presetClass="entr" presetSubtype="16" fill="hold" nodeType="afterEffect">
                                  <p:stCondLst>
                                    <p:cond delay="0"/>
                                  </p:stCondLst>
                                  <p:childTnLst>
                                    <p:set>
                                      <p:cBhvr additive="base">
                                        <p:cTn id="7" dur="1" fill="hold">
                                          <p:stCondLst>
                                            <p:cond delay="0"/>
                                          </p:stCondLst>
                                        </p:cTn>
                                        <p:tgtEl>
                                          <p:spTgt spid="31745"/>
                                        </p:tgtEl>
                                        <p:attrNameLst>
                                          <p:attrName>style.visibility</p:attrName>
                                        </p:attrNameLst>
                                      </p:cBhvr>
                                      <p:to>
                                        <p:strVal val="visible"/>
                                      </p:to>
                                    </p:set>
                                    <p:anim calcmode="lin" valueType="num">
                                      <p:cBhvr additive="base">
                                        <p:cTn id="8" dur="500" fill="hold"/>
                                        <p:tgtEl>
                                          <p:spTgt spid="31745"/>
                                        </p:tgtEl>
                                        <p:attrNameLst>
                                          <p:attrName>ppt_w</p:attrName>
                                        </p:attrNameLst>
                                      </p:cBhvr>
                                      <p:tavLst>
                                        <p:tav tm="0">
                                          <p:val>
                                            <p:fltVal val="0"/>
                                          </p:val>
                                        </p:tav>
                                        <p:tav tm="100000">
                                          <p:val>
                                            <p:strVal val="#ppt_w"/>
                                          </p:val>
                                        </p:tav>
                                      </p:tavLst>
                                    </p:anim>
                                    <p:anim calcmode="lin" valueType="num">
                                      <p:cBhvr additive="base">
                                        <p:cTn id="9" dur="500" fill="hold"/>
                                        <p:tgtEl>
                                          <p:spTgt spid="31745"/>
                                        </p:tgtEl>
                                        <p:attrNameLst>
                                          <p:attrName>ppt_h</p:attrName>
                                        </p:attrNameLst>
                                      </p:cBhvr>
                                      <p:tavLst>
                                        <p:tav tm="0">
                                          <p:val>
                                            <p:fltVal val="0"/>
                                          </p:val>
                                        </p:tav>
                                        <p:tav tm="100000">
                                          <p:val>
                                            <p:strVal val="#ppt_h"/>
                                          </p:val>
                                        </p:tav>
                                      </p:tavLst>
                                    </p:anim>
                                  </p:childTnLst>
                                </p:cTn>
                              </p:par>
                              <p:par>
                                <p:cTn id="10" presetID="23" presetClass="entr" presetSubtype="16" fill="hold" grpId="0" nodeType="withEffect">
                                  <p:stCondLst>
                                    <p:cond delay="0"/>
                                  </p:stCondLst>
                                  <p:childTnLst>
                                    <p:set>
                                      <p:cBhvr additive="base">
                                        <p:cTn id="11" dur="1" fill="hold">
                                          <p:stCondLst>
                                            <p:cond delay="0"/>
                                          </p:stCondLst>
                                        </p:cTn>
                                        <p:tgtEl>
                                          <p:spTgt spid="31749"/>
                                        </p:tgtEl>
                                        <p:attrNameLst>
                                          <p:attrName>style.visibility</p:attrName>
                                        </p:attrNameLst>
                                      </p:cBhvr>
                                      <p:to>
                                        <p:strVal val="visible"/>
                                      </p:to>
                                    </p:set>
                                    <p:anim calcmode="lin" valueType="num">
                                      <p:cBhvr additive="base">
                                        <p:cTn id="12" dur="500" fill="hold"/>
                                        <p:tgtEl>
                                          <p:spTgt spid="31749"/>
                                        </p:tgtEl>
                                        <p:attrNameLst>
                                          <p:attrName>ppt_w</p:attrName>
                                        </p:attrNameLst>
                                      </p:cBhvr>
                                      <p:tavLst>
                                        <p:tav tm="0">
                                          <p:val>
                                            <p:fltVal val="0"/>
                                          </p:val>
                                        </p:tav>
                                        <p:tav tm="100000">
                                          <p:val>
                                            <p:strVal val="#ppt_w"/>
                                          </p:val>
                                        </p:tav>
                                      </p:tavLst>
                                    </p:anim>
                                    <p:anim calcmode="lin" valueType="num">
                                      <p:cBhvr additive="base">
                                        <p:cTn id="13" dur="500" fill="hold"/>
                                        <p:tgtEl>
                                          <p:spTgt spid="31749"/>
                                        </p:tgtEl>
                                        <p:attrNameLst>
                                          <p:attrName>ppt_h</p:attrName>
                                        </p:attrNameLst>
                                      </p:cBhvr>
                                      <p:tavLst>
                                        <p:tav tm="0">
                                          <p:val>
                                            <p:fltVal val="0"/>
                                          </p:val>
                                        </p:tav>
                                        <p:tav tm="100000">
                                          <p:val>
                                            <p:strVal val="#ppt_h"/>
                                          </p:val>
                                        </p:tav>
                                      </p:tavLst>
                                    </p:anim>
                                  </p:childTnLst>
                                </p:cTn>
                              </p:par>
                              <p:par>
                                <p:cTn id="14" presetID="23" presetClass="entr" presetSubtype="16" fill="hold" grpId="1" nodeType="withEffect">
                                  <p:stCondLst>
                                    <p:cond delay="0"/>
                                  </p:stCondLst>
                                  <p:childTnLst>
                                    <p:set>
                                      <p:cBhvr additive="base">
                                        <p:cTn id="15" dur="1" fill="hold">
                                          <p:stCondLst>
                                            <p:cond delay="0"/>
                                          </p:stCondLst>
                                        </p:cTn>
                                        <p:tgtEl>
                                          <p:spTgt spid="31753"/>
                                        </p:tgtEl>
                                        <p:attrNameLst>
                                          <p:attrName>style.visibility</p:attrName>
                                        </p:attrNameLst>
                                      </p:cBhvr>
                                      <p:to>
                                        <p:strVal val="visible"/>
                                      </p:to>
                                    </p:set>
                                    <p:anim calcmode="lin" valueType="num">
                                      <p:cBhvr additive="base">
                                        <p:cTn id="16" dur="500" fill="hold"/>
                                        <p:tgtEl>
                                          <p:spTgt spid="31753"/>
                                        </p:tgtEl>
                                        <p:attrNameLst>
                                          <p:attrName>ppt_w</p:attrName>
                                        </p:attrNameLst>
                                      </p:cBhvr>
                                      <p:tavLst>
                                        <p:tav tm="0">
                                          <p:val>
                                            <p:fltVal val="0"/>
                                          </p:val>
                                        </p:tav>
                                        <p:tav tm="100000">
                                          <p:val>
                                            <p:strVal val="#ppt_w"/>
                                          </p:val>
                                        </p:tav>
                                      </p:tavLst>
                                    </p:anim>
                                    <p:anim calcmode="lin" valueType="num">
                                      <p:cBhvr additive="base">
                                        <p:cTn id="17" dur="500" fill="hold"/>
                                        <p:tgtEl>
                                          <p:spTgt spid="31753"/>
                                        </p:tgtEl>
                                        <p:attrNameLst>
                                          <p:attrName>ppt_h</p:attrName>
                                        </p:attrNameLst>
                                      </p:cBhvr>
                                      <p:tavLst>
                                        <p:tav tm="0">
                                          <p:val>
                                            <p:fltVal val="0"/>
                                          </p:val>
                                        </p:tav>
                                        <p:tav tm="100000">
                                          <p:val>
                                            <p:strVal val="#ppt_h"/>
                                          </p:val>
                                        </p:tav>
                                      </p:tavLst>
                                    </p:anim>
                                  </p:childTnLst>
                                </p:cTn>
                              </p:par>
                              <p:par>
                                <p:cTn id="18" presetID="23" presetClass="entr" presetSubtype="16" fill="hold" grpId="2" nodeType="withEffect">
                                  <p:stCondLst>
                                    <p:cond delay="100"/>
                                  </p:stCondLst>
                                  <p:childTnLst>
                                    <p:set>
                                      <p:cBhvr additive="base">
                                        <p:cTn id="19" dur="1" fill="hold">
                                          <p:stCondLst>
                                            <p:cond delay="0"/>
                                          </p:stCondLst>
                                        </p:cTn>
                                        <p:tgtEl>
                                          <p:spTgt spid="31754"/>
                                        </p:tgtEl>
                                        <p:attrNameLst>
                                          <p:attrName>style.visibility</p:attrName>
                                        </p:attrNameLst>
                                      </p:cBhvr>
                                      <p:to>
                                        <p:strVal val="visible"/>
                                      </p:to>
                                    </p:set>
                                    <p:anim calcmode="lin" valueType="num">
                                      <p:cBhvr additive="base">
                                        <p:cTn id="20" dur="500" fill="hold"/>
                                        <p:tgtEl>
                                          <p:spTgt spid="31754"/>
                                        </p:tgtEl>
                                        <p:attrNameLst>
                                          <p:attrName>ppt_w</p:attrName>
                                        </p:attrNameLst>
                                      </p:cBhvr>
                                      <p:tavLst>
                                        <p:tav tm="0">
                                          <p:val>
                                            <p:fltVal val="0"/>
                                          </p:val>
                                        </p:tav>
                                        <p:tav tm="100000">
                                          <p:val>
                                            <p:strVal val="#ppt_w"/>
                                          </p:val>
                                        </p:tav>
                                      </p:tavLst>
                                    </p:anim>
                                    <p:anim calcmode="lin" valueType="num">
                                      <p:cBhvr additive="base">
                                        <p:cTn id="21" dur="500" fill="hold"/>
                                        <p:tgtEl>
                                          <p:spTgt spid="31754"/>
                                        </p:tgtEl>
                                        <p:attrNameLst>
                                          <p:attrName>ppt_h</p:attrName>
                                        </p:attrNameLst>
                                      </p:cBhvr>
                                      <p:tavLst>
                                        <p:tav tm="0">
                                          <p:val>
                                            <p:fltVal val="0"/>
                                          </p:val>
                                        </p:tav>
                                        <p:tav tm="100000">
                                          <p:val>
                                            <p:strVal val="#ppt_h"/>
                                          </p:val>
                                        </p:tav>
                                      </p:tavLst>
                                    </p:anim>
                                  </p:childTnLst>
                                </p:cTn>
                              </p:par>
                              <p:par>
                                <p:cTn id="22" presetID="23" presetClass="entr" presetSubtype="16" fill="hold" grpId="3" nodeType="withEffect">
                                  <p:stCondLst>
                                    <p:cond delay="100"/>
                                  </p:stCondLst>
                                  <p:childTnLst>
                                    <p:set>
                                      <p:cBhvr additive="base">
                                        <p:cTn id="23" dur="1" fill="hold">
                                          <p:stCondLst>
                                            <p:cond delay="0"/>
                                          </p:stCondLst>
                                        </p:cTn>
                                        <p:tgtEl>
                                          <p:spTgt spid="31755"/>
                                        </p:tgtEl>
                                        <p:attrNameLst>
                                          <p:attrName>style.visibility</p:attrName>
                                        </p:attrNameLst>
                                      </p:cBhvr>
                                      <p:to>
                                        <p:strVal val="visible"/>
                                      </p:to>
                                    </p:set>
                                    <p:anim calcmode="lin" valueType="num">
                                      <p:cBhvr additive="base">
                                        <p:cTn id="24" dur="500" fill="hold"/>
                                        <p:tgtEl>
                                          <p:spTgt spid="31755"/>
                                        </p:tgtEl>
                                        <p:attrNameLst>
                                          <p:attrName>ppt_w</p:attrName>
                                        </p:attrNameLst>
                                      </p:cBhvr>
                                      <p:tavLst>
                                        <p:tav tm="0">
                                          <p:val>
                                            <p:fltVal val="0"/>
                                          </p:val>
                                        </p:tav>
                                        <p:tav tm="100000">
                                          <p:val>
                                            <p:strVal val="#ppt_w"/>
                                          </p:val>
                                        </p:tav>
                                      </p:tavLst>
                                    </p:anim>
                                    <p:anim calcmode="lin" valueType="num">
                                      <p:cBhvr additive="base">
                                        <p:cTn id="25" dur="500" fill="hold"/>
                                        <p:tgtEl>
                                          <p:spTgt spid="31755"/>
                                        </p:tgtEl>
                                        <p:attrNameLst>
                                          <p:attrName>ppt_h</p:attrName>
                                        </p:attrNameLst>
                                      </p:cBhvr>
                                      <p:tavLst>
                                        <p:tav tm="0">
                                          <p:val>
                                            <p:fltVal val="0"/>
                                          </p:val>
                                        </p:tav>
                                        <p:tav tm="100000">
                                          <p:val>
                                            <p:strVal val="#ppt_h"/>
                                          </p:val>
                                        </p:tav>
                                      </p:tavLst>
                                    </p:anim>
                                  </p:childTnLst>
                                </p:cTn>
                              </p:par>
                              <p:par>
                                <p:cTn id="26" presetID="23" presetClass="entr" presetSubtype="16" fill="hold" grpId="4" nodeType="withEffect">
                                  <p:stCondLst>
                                    <p:cond delay="100"/>
                                  </p:stCondLst>
                                  <p:childTnLst>
                                    <p:set>
                                      <p:cBhvr additive="base">
                                        <p:cTn id="27" dur="1" fill="hold">
                                          <p:stCondLst>
                                            <p:cond delay="0"/>
                                          </p:stCondLst>
                                        </p:cTn>
                                        <p:tgtEl>
                                          <p:spTgt spid="31756"/>
                                        </p:tgtEl>
                                        <p:attrNameLst>
                                          <p:attrName>style.visibility</p:attrName>
                                        </p:attrNameLst>
                                      </p:cBhvr>
                                      <p:to>
                                        <p:strVal val="visible"/>
                                      </p:to>
                                    </p:set>
                                    <p:anim calcmode="lin" valueType="num">
                                      <p:cBhvr additive="base">
                                        <p:cTn id="28" dur="500" fill="hold"/>
                                        <p:tgtEl>
                                          <p:spTgt spid="31756"/>
                                        </p:tgtEl>
                                        <p:attrNameLst>
                                          <p:attrName>ppt_w</p:attrName>
                                        </p:attrNameLst>
                                      </p:cBhvr>
                                      <p:tavLst>
                                        <p:tav tm="0">
                                          <p:val>
                                            <p:fltVal val="0"/>
                                          </p:val>
                                        </p:tav>
                                        <p:tav tm="100000">
                                          <p:val>
                                            <p:strVal val="#ppt_w"/>
                                          </p:val>
                                        </p:tav>
                                      </p:tavLst>
                                    </p:anim>
                                    <p:anim calcmode="lin" valueType="num">
                                      <p:cBhvr additive="base">
                                        <p:cTn id="29" dur="500" fill="hold"/>
                                        <p:tgtEl>
                                          <p:spTgt spid="31756"/>
                                        </p:tgtEl>
                                        <p:attrNameLst>
                                          <p:attrName>ppt_h</p:attrName>
                                        </p:attrNameLst>
                                      </p:cBhvr>
                                      <p:tavLst>
                                        <p:tav tm="0">
                                          <p:val>
                                            <p:fltVal val="0"/>
                                          </p:val>
                                        </p:tav>
                                        <p:tav tm="100000">
                                          <p:val>
                                            <p:strVal val="#ppt_h"/>
                                          </p:val>
                                        </p:tav>
                                      </p:tavLst>
                                    </p:anim>
                                  </p:childTnLst>
                                </p:cTn>
                              </p:par>
                              <p:par>
                                <p:cTn id="30" presetID="23" presetClass="entr" presetSubtype="16" fill="hold" grpId="5" nodeType="withEffect">
                                  <p:stCondLst>
                                    <p:cond delay="100"/>
                                  </p:stCondLst>
                                  <p:childTnLst>
                                    <p:set>
                                      <p:cBhvr additive="base">
                                        <p:cTn id="31" dur="1" fill="hold">
                                          <p:stCondLst>
                                            <p:cond delay="0"/>
                                          </p:stCondLst>
                                        </p:cTn>
                                        <p:tgtEl>
                                          <p:spTgt spid="31757"/>
                                        </p:tgtEl>
                                        <p:attrNameLst>
                                          <p:attrName>style.visibility</p:attrName>
                                        </p:attrNameLst>
                                      </p:cBhvr>
                                      <p:to>
                                        <p:strVal val="visible"/>
                                      </p:to>
                                    </p:set>
                                    <p:anim calcmode="lin" valueType="num">
                                      <p:cBhvr additive="base">
                                        <p:cTn id="32" dur="500" fill="hold"/>
                                        <p:tgtEl>
                                          <p:spTgt spid="31757"/>
                                        </p:tgtEl>
                                        <p:attrNameLst>
                                          <p:attrName>ppt_w</p:attrName>
                                        </p:attrNameLst>
                                      </p:cBhvr>
                                      <p:tavLst>
                                        <p:tav tm="0">
                                          <p:val>
                                            <p:fltVal val="0"/>
                                          </p:val>
                                        </p:tav>
                                        <p:tav tm="100000">
                                          <p:val>
                                            <p:strVal val="#ppt_w"/>
                                          </p:val>
                                        </p:tav>
                                      </p:tavLst>
                                    </p:anim>
                                    <p:anim calcmode="lin" valueType="num">
                                      <p:cBhvr additive="base">
                                        <p:cTn id="33" dur="500" fill="hold"/>
                                        <p:tgtEl>
                                          <p:spTgt spid="31757"/>
                                        </p:tgtEl>
                                        <p:attrNameLst>
                                          <p:attrName>ppt_h</p:attrName>
                                        </p:attrNameLst>
                                      </p:cBhvr>
                                      <p:tavLst>
                                        <p:tav tm="0">
                                          <p:val>
                                            <p:fltVal val="0"/>
                                          </p:val>
                                        </p:tav>
                                        <p:tav tm="100000">
                                          <p:val>
                                            <p:strVal val="#ppt_h"/>
                                          </p:val>
                                        </p:tav>
                                      </p:tavLst>
                                    </p:anim>
                                  </p:childTnLst>
                                </p:cTn>
                              </p:par>
                              <p:par>
                                <p:cTn id="34" presetID="23" presetClass="entr" presetSubtype="16" fill="hold" grpId="6" nodeType="withEffect">
                                  <p:stCondLst>
                                    <p:cond delay="0"/>
                                  </p:stCondLst>
                                  <p:childTnLst>
                                    <p:set>
                                      <p:cBhvr additive="base">
                                        <p:cTn id="35" dur="1" fill="hold">
                                          <p:stCondLst>
                                            <p:cond delay="0"/>
                                          </p:stCondLst>
                                        </p:cTn>
                                        <p:tgtEl>
                                          <p:spTgt spid="31758"/>
                                        </p:tgtEl>
                                        <p:attrNameLst>
                                          <p:attrName>style.visibility</p:attrName>
                                        </p:attrNameLst>
                                      </p:cBhvr>
                                      <p:to>
                                        <p:strVal val="visible"/>
                                      </p:to>
                                    </p:set>
                                    <p:anim calcmode="lin" valueType="num">
                                      <p:cBhvr additive="base">
                                        <p:cTn id="36" dur="500" fill="hold"/>
                                        <p:tgtEl>
                                          <p:spTgt spid="31758"/>
                                        </p:tgtEl>
                                        <p:attrNameLst>
                                          <p:attrName>ppt_w</p:attrName>
                                        </p:attrNameLst>
                                      </p:cBhvr>
                                      <p:tavLst>
                                        <p:tav tm="0">
                                          <p:val>
                                            <p:fltVal val="0"/>
                                          </p:val>
                                        </p:tav>
                                        <p:tav tm="100000">
                                          <p:val>
                                            <p:strVal val="#ppt_w"/>
                                          </p:val>
                                        </p:tav>
                                      </p:tavLst>
                                    </p:anim>
                                    <p:anim calcmode="lin" valueType="num">
                                      <p:cBhvr additive="base">
                                        <p:cTn id="37" dur="500" fill="hold"/>
                                        <p:tgtEl>
                                          <p:spTgt spid="31758"/>
                                        </p:tgtEl>
                                        <p:attrNameLst>
                                          <p:attrName>ppt_h</p:attrName>
                                        </p:attrNameLst>
                                      </p:cBhvr>
                                      <p:tavLst>
                                        <p:tav tm="0">
                                          <p:val>
                                            <p:fltVal val="0"/>
                                          </p:val>
                                        </p:tav>
                                        <p:tav tm="100000">
                                          <p:val>
                                            <p:strVal val="#ppt_h"/>
                                          </p:val>
                                        </p:tav>
                                      </p:tavLst>
                                    </p:anim>
                                  </p:childTnLst>
                                </p:cTn>
                              </p:par>
                              <p:par>
                                <p:cTn id="38" presetID="23" presetClass="entr" presetSubtype="16" fill="hold" grpId="7" nodeType="withEffect">
                                  <p:stCondLst>
                                    <p:cond delay="0"/>
                                  </p:stCondLst>
                                  <p:childTnLst>
                                    <p:set>
                                      <p:cBhvr additive="base">
                                        <p:cTn id="39" dur="1" fill="hold">
                                          <p:stCondLst>
                                            <p:cond delay="0"/>
                                          </p:stCondLst>
                                        </p:cTn>
                                        <p:tgtEl>
                                          <p:spTgt spid="31759"/>
                                        </p:tgtEl>
                                        <p:attrNameLst>
                                          <p:attrName>style.visibility</p:attrName>
                                        </p:attrNameLst>
                                      </p:cBhvr>
                                      <p:to>
                                        <p:strVal val="visible"/>
                                      </p:to>
                                    </p:set>
                                    <p:anim calcmode="lin" valueType="num">
                                      <p:cBhvr additive="base">
                                        <p:cTn id="40" dur="500" fill="hold"/>
                                        <p:tgtEl>
                                          <p:spTgt spid="31759"/>
                                        </p:tgtEl>
                                        <p:attrNameLst>
                                          <p:attrName>ppt_w</p:attrName>
                                        </p:attrNameLst>
                                      </p:cBhvr>
                                      <p:tavLst>
                                        <p:tav tm="0">
                                          <p:val>
                                            <p:fltVal val="0"/>
                                          </p:val>
                                        </p:tav>
                                        <p:tav tm="100000">
                                          <p:val>
                                            <p:strVal val="#ppt_w"/>
                                          </p:val>
                                        </p:tav>
                                      </p:tavLst>
                                    </p:anim>
                                    <p:anim calcmode="lin" valueType="num">
                                      <p:cBhvr additive="base">
                                        <p:cTn id="41" dur="500" fill="hold"/>
                                        <p:tgtEl>
                                          <p:spTgt spid="31759"/>
                                        </p:tgtEl>
                                        <p:attrNameLst>
                                          <p:attrName>ppt_h</p:attrName>
                                        </p:attrNameLst>
                                      </p:cBhvr>
                                      <p:tavLst>
                                        <p:tav tm="0">
                                          <p:val>
                                            <p:fltVal val="0"/>
                                          </p:val>
                                        </p:tav>
                                        <p:tav tm="100000">
                                          <p:val>
                                            <p:strVal val="#ppt_h"/>
                                          </p:val>
                                        </p:tav>
                                      </p:tavLst>
                                    </p:anim>
                                  </p:childTnLst>
                                </p:cTn>
                              </p:par>
                              <p:par>
                                <p:cTn id="42" presetID="23" presetClass="entr" presetSubtype="16" fill="hold" grpId="10" nodeType="withEffect">
                                  <p:stCondLst>
                                    <p:cond delay="0"/>
                                  </p:stCondLst>
                                  <p:childTnLst>
                                    <p:set>
                                      <p:cBhvr additive="base">
                                        <p:cTn id="43" dur="1" fill="hold">
                                          <p:stCondLst>
                                            <p:cond delay="0"/>
                                          </p:stCondLst>
                                        </p:cTn>
                                        <p:tgtEl>
                                          <p:spTgt spid="31762"/>
                                        </p:tgtEl>
                                        <p:attrNameLst>
                                          <p:attrName>style.visibility</p:attrName>
                                        </p:attrNameLst>
                                      </p:cBhvr>
                                      <p:to>
                                        <p:strVal val="visible"/>
                                      </p:to>
                                    </p:set>
                                    <p:anim calcmode="lin" valueType="num">
                                      <p:cBhvr additive="base">
                                        <p:cTn id="44" dur="500" fill="hold"/>
                                        <p:tgtEl>
                                          <p:spTgt spid="31762"/>
                                        </p:tgtEl>
                                        <p:attrNameLst>
                                          <p:attrName>ppt_w</p:attrName>
                                        </p:attrNameLst>
                                      </p:cBhvr>
                                      <p:tavLst>
                                        <p:tav tm="0">
                                          <p:val>
                                            <p:fltVal val="0"/>
                                          </p:val>
                                        </p:tav>
                                        <p:tav tm="100000">
                                          <p:val>
                                            <p:strVal val="#ppt_w"/>
                                          </p:val>
                                        </p:tav>
                                      </p:tavLst>
                                    </p:anim>
                                    <p:anim calcmode="lin" valueType="num">
                                      <p:cBhvr additive="base">
                                        <p:cTn id="45" dur="500" fill="hold"/>
                                        <p:tgtEl>
                                          <p:spTgt spid="31762"/>
                                        </p:tgtEl>
                                        <p:attrNameLst>
                                          <p:attrName>ppt_h</p:attrName>
                                        </p:attrNameLst>
                                      </p:cBhvr>
                                      <p:tavLst>
                                        <p:tav tm="0">
                                          <p:val>
                                            <p:fltVal val="0"/>
                                          </p:val>
                                        </p:tav>
                                        <p:tav tm="100000">
                                          <p:val>
                                            <p:strVal val="#ppt_h"/>
                                          </p:val>
                                        </p:tav>
                                      </p:tavLst>
                                    </p:anim>
                                  </p:childTnLst>
                                </p:cTn>
                              </p:par>
                              <p:par>
                                <p:cTn id="46" presetID="22" presetClass="entr" presetSubtype="8" fill="hold" nodeType="withEffect">
                                  <p:stCondLst>
                                    <p:cond delay="500"/>
                                  </p:stCondLst>
                                  <p:childTnLst>
                                    <p:set>
                                      <p:cBhvr additive="base">
                                        <p:cTn id="47" dur="1" fill="hold">
                                          <p:stCondLst>
                                            <p:cond delay="0"/>
                                          </p:stCondLst>
                                        </p:cTn>
                                        <p:tgtEl>
                                          <p:spTgt spid="31750"/>
                                        </p:tgtEl>
                                        <p:attrNameLst>
                                          <p:attrName>style.visibility</p:attrName>
                                        </p:attrNameLst>
                                      </p:cBhvr>
                                      <p:to>
                                        <p:strVal val="visible"/>
                                      </p:to>
                                    </p:set>
                                    <p:animEffect transition="in" filter="wipe(left)">
                                      <p:cBhvr additive="base">
                                        <p:cTn id="48" dur="500" fill="hold"/>
                                        <p:tgtEl>
                                          <p:spTgt spid="31750"/>
                                        </p:tgtEl>
                                      </p:cBhvr>
                                    </p:animEffect>
                                  </p:childTnLst>
                                </p:cTn>
                              </p:par>
                              <p:par>
                                <p:cTn id="49" presetID="10" presetClass="entr" presetSubtype="0" fill="hold" grpId="8" nodeType="withEffect">
                                  <p:stCondLst>
                                    <p:cond delay="500"/>
                                  </p:stCondLst>
                                  <p:childTnLst>
                                    <p:set>
                                      <p:cBhvr additive="base">
                                        <p:cTn id="50" dur="1" fill="hold">
                                          <p:stCondLst>
                                            <p:cond delay="0"/>
                                          </p:stCondLst>
                                        </p:cTn>
                                        <p:tgtEl>
                                          <p:spTgt spid="31760"/>
                                        </p:tgtEl>
                                        <p:attrNameLst>
                                          <p:attrName>style.visibility</p:attrName>
                                        </p:attrNameLst>
                                      </p:cBhvr>
                                      <p:to>
                                        <p:strVal val="visible"/>
                                      </p:to>
                                    </p:set>
                                    <p:animEffect transition="in" filter="fade">
                                      <p:cBhvr additive="base">
                                        <p:cTn id="51" dur="500" fill="hold"/>
                                        <p:tgtEl>
                                          <p:spTgt spid="31760"/>
                                        </p:tgtEl>
                                      </p:cBhvr>
                                    </p:animEffect>
                                  </p:childTnLst>
                                </p:cTn>
                              </p:par>
                              <p:par>
                                <p:cTn id="52" presetID="10" presetClass="entr" presetSubtype="0" fill="hold" grpId="9" nodeType="withEffect">
                                  <p:stCondLst>
                                    <p:cond delay="500"/>
                                  </p:stCondLst>
                                  <p:childTnLst>
                                    <p:set>
                                      <p:cBhvr additive="base">
                                        <p:cTn id="53" dur="1" fill="hold">
                                          <p:stCondLst>
                                            <p:cond delay="0"/>
                                          </p:stCondLst>
                                        </p:cTn>
                                        <p:tgtEl>
                                          <p:spTgt spid="31761"/>
                                        </p:tgtEl>
                                        <p:attrNameLst>
                                          <p:attrName>style.visibility</p:attrName>
                                        </p:attrNameLst>
                                      </p:cBhvr>
                                      <p:to>
                                        <p:strVal val="visible"/>
                                      </p:to>
                                    </p:set>
                                    <p:animEffect transition="in" filter="fade">
                                      <p:cBhvr additive="base">
                                        <p:cTn id="54" dur="500" fill="hold"/>
                                        <p:tgtEl>
                                          <p:spTgt spid="317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animBg="1"/>
      <p:bldP spid="31753" grpId="1" animBg="1"/>
      <p:bldP spid="31754" grpId="2" animBg="1"/>
      <p:bldP spid="31755" grpId="3" animBg="1"/>
      <p:bldP spid="31756" grpId="4" animBg="1"/>
      <p:bldP spid="31757" grpId="5" animBg="1"/>
      <p:bldP spid="31758" grpId="6" animBg="1"/>
      <p:bldP spid="31759" grpId="7" animBg="1"/>
      <p:bldP spid="31760" grpId="8" animBg="1"/>
      <p:bldP spid="31761" grpId="9" animBg="1"/>
      <p:bldP spid="31762" grpId="1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椭圆 1"/>
          <p:cNvSpPr/>
          <p:nvPr/>
        </p:nvSpPr>
        <p:spPr bwMode="auto">
          <a:xfrm>
            <a:off x="523875" y="1677988"/>
            <a:ext cx="2011363" cy="1089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主题板书设计</a:t>
            </a:r>
          </a:p>
        </p:txBody>
      </p:sp>
      <p:sp>
        <p:nvSpPr>
          <p:cNvPr id="32770" name="TextBox 2"/>
          <p:cNvSpPr/>
          <p:nvPr/>
        </p:nvSpPr>
        <p:spPr>
          <a:xfrm>
            <a:off x="2524125" y="1450975"/>
            <a:ext cx="4778375" cy="1570038"/>
          </a:xfrm>
          <a:prstGeom prst="rect">
            <a:avLst/>
          </a:prstGeom>
          <a:solidFill>
            <a:srgbClr val="ADB9CA"/>
          </a:solid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zh-CN" altLang="en-US" sz="3200">
                <a:latin typeface="微软雅黑 Light" pitchFamily="34" charset="-122"/>
                <a:ea typeface="微软雅黑 Light" pitchFamily="34" charset="-122"/>
              </a:rPr>
              <a:t>声的利用</a:t>
            </a:r>
            <a:endParaRPr lang="en-US" altLang="zh-CN" sz="3200">
              <a:latin typeface="微软雅黑 Light" pitchFamily="34" charset="-122"/>
              <a:ea typeface="微软雅黑 Light" pitchFamily="34" charset="-122"/>
            </a:endParaRPr>
          </a:p>
          <a:p>
            <a:pPr lvl="0" algn="ctr"/>
            <a:r>
              <a:rPr lang="zh-CN" altLang="en-US" sz="3200">
                <a:latin typeface="微软雅黑 Light" pitchFamily="34" charset="-122"/>
                <a:ea typeface="微软雅黑 Light" pitchFamily="34" charset="-122"/>
              </a:rPr>
              <a:t>一、声能传递信息</a:t>
            </a:r>
            <a:endParaRPr lang="en-US" altLang="zh-CN" sz="3200">
              <a:latin typeface="微软雅黑 Light" pitchFamily="34" charset="-122"/>
              <a:ea typeface="微软雅黑 Light" pitchFamily="34" charset="-122"/>
            </a:endParaRPr>
          </a:p>
          <a:p>
            <a:pPr lvl="0" algn="ctr"/>
            <a:r>
              <a:rPr lang="zh-CN" altLang="en-US" sz="3200">
                <a:latin typeface="微软雅黑 Light" pitchFamily="34" charset="-122"/>
                <a:ea typeface="微软雅黑 Light" pitchFamily="34" charset="-122"/>
              </a:rPr>
              <a:t>二、声能传递能量</a:t>
            </a:r>
          </a:p>
        </p:txBody>
      </p:sp>
      <p:grpSp>
        <p:nvGrpSpPr>
          <p:cNvPr id="32771" name="组合 15"/>
          <p:cNvGrpSpPr/>
          <p:nvPr/>
        </p:nvGrpSpPr>
        <p:grpSpPr>
          <a:xfrm>
            <a:off x="2651125" y="333375"/>
            <a:ext cx="5083175" cy="600075"/>
            <a:chOff x="277329" y="1418946"/>
            <a:chExt cx="5427948" cy="799578"/>
          </a:xfrm>
        </p:grpSpPr>
        <p:cxnSp>
          <p:nvCxnSpPr>
            <p:cNvPr id="32772" name="直接连接符 4"/>
            <p:cNvCxnSpPr/>
            <p:nvPr/>
          </p:nvCxnSpPr>
          <p:spPr>
            <a:xfrm>
              <a:off x="411248" y="2205832"/>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2773" name="文本框 17"/>
            <p:cNvSpPr/>
            <p:nvPr/>
          </p:nvSpPr>
          <p:spPr>
            <a:xfrm>
              <a:off x="277329" y="1418946"/>
              <a:ext cx="5141865" cy="79957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a:solidFill>
                    <a:srgbClr val="404040"/>
                  </a:solidFill>
                  <a:latin typeface="微软雅黑" pitchFamily="34" charset="-122"/>
                  <a:ea typeface="微软雅黑" panose="020B0503020204020204" pitchFamily="34" charset="-122"/>
                </a:rPr>
                <a:t>教学设计之板书设计</a:t>
              </a:r>
            </a:p>
          </p:txBody>
        </p:sp>
      </p:grpSp>
      <p:grpSp>
        <p:nvGrpSpPr>
          <p:cNvPr id="32774" name="组合 6"/>
          <p:cNvGrpSpPr/>
          <p:nvPr/>
        </p:nvGrpSpPr>
        <p:grpSpPr>
          <a:xfrm>
            <a:off x="336550" y="0"/>
            <a:ext cx="1998662" cy="1758950"/>
            <a:chOff x="1394854" y="2039727"/>
            <a:chExt cx="2666388" cy="2346745"/>
          </a:xfrm>
        </p:grpSpPr>
        <p:sp>
          <p:nvSpPr>
            <p:cNvPr id="32775" name="任意多边形 7"/>
            <p:cNvSpPr/>
            <p:nvPr/>
          </p:nvSpPr>
          <p:spPr>
            <a:xfrm rot="13500000" flipH="1">
              <a:off x="1714652" y="2039727"/>
              <a:ext cx="2346590" cy="2346745"/>
            </a:xfrm>
            <a:custGeom>
              <a:avLst/>
              <a:gdLst/>
              <a:ahLst/>
              <a:cxnLst>
                <a:cxn ang="0">
                  <a:pos x="337744" y="2002059"/>
                </a:cxn>
                <a:cxn ang="0">
                  <a:pos x="341369" y="2005353"/>
                </a:cxn>
                <a:cxn ang="0">
                  <a:pos x="344663" y="2008977"/>
                </a:cxn>
                <a:cxn ang="0">
                  <a:pos x="344993" y="2008647"/>
                </a:cxn>
                <a:cxn ang="0">
                  <a:pos x="421310" y="2078013"/>
                </a:cxn>
                <a:cxn ang="0">
                  <a:pos x="1169835" y="2346745"/>
                </a:cxn>
                <a:cxn ang="0">
                  <a:pos x="2346590" y="1169912"/>
                </a:cxn>
                <a:cxn ang="0">
                  <a:pos x="2254365" y="121970"/>
                </a:cxn>
                <a:cxn ang="0">
                  <a:pos x="2272584" y="80928"/>
                </a:cxn>
                <a:cxn ang="0">
                  <a:pos x="2290548" y="62963"/>
                </a:cxn>
                <a:cxn ang="0">
                  <a:pos x="2278107" y="68486"/>
                </a:cxn>
                <a:cxn ang="0">
                  <a:pos x="2283630" y="56045"/>
                </a:cxn>
                <a:cxn ang="0">
                  <a:pos x="2265666" y="74010"/>
                </a:cxn>
                <a:cxn ang="0">
                  <a:pos x="2224627" y="92230"/>
                </a:cxn>
                <a:cxn ang="0">
                  <a:pos x="1176754" y="0"/>
                </a:cxn>
                <a:cxn ang="0">
                  <a:pos x="0" y="1176832"/>
                </a:cxn>
                <a:cxn ang="0">
                  <a:pos x="268713" y="1925406"/>
                </a:cxn>
                <a:cxn ang="0">
                  <a:pos x="338075" y="2001728"/>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chemeClr val="accent1"/>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2776" name="文本框 5"/>
            <p:cNvSpPr/>
            <p:nvPr/>
          </p:nvSpPr>
          <p:spPr>
            <a:xfrm>
              <a:off x="1915552" y="2186816"/>
              <a:ext cx="2030038" cy="205283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chemeClr val="bg1"/>
                  </a:solidFill>
                  <a:latin typeface="Century Gothic" pitchFamily="34" charset="0"/>
                  <a:ea typeface="宋体" pitchFamily="2" charset="-122"/>
                </a:rPr>
                <a:t>04</a:t>
              </a:r>
              <a:endParaRPr lang="zh-CN" altLang="en-US" sz="9400">
                <a:solidFill>
                  <a:schemeClr val="bg1"/>
                </a:solidFill>
                <a:latin typeface="Century Gothic" pitchFamily="34" charset="0"/>
                <a:ea typeface="微软雅黑 Light" pitchFamily="34" charset="-122"/>
              </a:endParaRPr>
            </a:p>
          </p:txBody>
        </p:sp>
        <p:pic>
          <p:nvPicPr>
            <p:cNvPr id="32777" name="图片 6"/>
            <p:cNvPicPr/>
            <p:nvPr/>
          </p:nvPicPr>
          <p:blipFill>
            <a:blip r:embed="rId2"/>
            <a:srcRect l="43447" t="18711" r="10242" b="14206"/>
            <a:stretch>
              <a:fillRect/>
            </a:stretch>
          </p:blipFill>
          <p:spPr>
            <a:xfrm>
              <a:off x="1394854" y="2289337"/>
              <a:ext cx="2036614" cy="2036614"/>
            </a:xfrm>
            <a:prstGeom prst="rect">
              <a:avLst/>
            </a:prstGeom>
            <a:noFill/>
            <a:ln>
              <a:noFill/>
              <a:miter lim="800000"/>
            </a:ln>
          </p:spPr>
        </p:pic>
      </p:gr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withEffect">
                                  <p:stCondLst>
                                    <p:cond delay="500"/>
                                  </p:stCondLst>
                                  <p:childTnLst>
                                    <p:set>
                                      <p:cBhvr additive="base">
                                        <p:cTn id="6" dur="1" fill="hold">
                                          <p:stCondLst>
                                            <p:cond delay="0"/>
                                          </p:stCondLst>
                                        </p:cTn>
                                        <p:tgtEl>
                                          <p:spTgt spid="32771"/>
                                        </p:tgtEl>
                                        <p:attrNameLst>
                                          <p:attrName>style.visibility</p:attrName>
                                        </p:attrNameLst>
                                      </p:cBhvr>
                                      <p:to>
                                        <p:strVal val="visible"/>
                                      </p:to>
                                    </p:set>
                                    <p:animEffect transition="in" filter="wipe(left)">
                                      <p:cBhvr additive="base">
                                        <p:cTn id="7" dur="500" fill="hold"/>
                                        <p:tgtEl>
                                          <p:spTgt spid="32771"/>
                                        </p:tgtEl>
                                      </p:cBhvr>
                                    </p:animEffect>
                                  </p:childTnLst>
                                </p:cTn>
                              </p:par>
                            </p:childTnLst>
                          </p:cTn>
                        </p:par>
                        <p:par>
                          <p:cTn id="8" fill="hold" nodeType="withGroup">
                            <p:stCondLst>
                              <p:cond delay="1000"/>
                            </p:stCondLst>
                            <p:childTnLst>
                              <p:par>
                                <p:cTn id="9" presetID="23" presetClass="entr" presetSubtype="16" fill="hold" nodeType="afterEffect">
                                  <p:childTnLst>
                                    <p:set>
                                      <p:cBhvr additive="base">
                                        <p:cTn id="10" dur="1" fill="hold">
                                          <p:stCondLst>
                                            <p:cond delay="0"/>
                                          </p:stCondLst>
                                        </p:cTn>
                                        <p:tgtEl>
                                          <p:spTgt spid="32774"/>
                                        </p:tgtEl>
                                        <p:attrNameLst>
                                          <p:attrName>style.visibility</p:attrName>
                                        </p:attrNameLst>
                                      </p:cBhvr>
                                      <p:to>
                                        <p:strVal val="visible"/>
                                      </p:to>
                                    </p:set>
                                    <p:anim calcmode="lin" valueType="num">
                                      <p:cBhvr additive="base">
                                        <p:cTn id="11" dur="500" fill="hold"/>
                                        <p:tgtEl>
                                          <p:spTgt spid="32774"/>
                                        </p:tgtEl>
                                        <p:attrNameLst>
                                          <p:attrName>ppt_w</p:attrName>
                                        </p:attrNameLst>
                                      </p:cBhvr>
                                      <p:tavLst>
                                        <p:tav tm="0">
                                          <p:val>
                                            <p:fltVal val="0"/>
                                          </p:val>
                                        </p:tav>
                                        <p:tav tm="100000">
                                          <p:val>
                                            <p:strVal val="#ppt_w"/>
                                          </p:val>
                                        </p:tav>
                                      </p:tavLst>
                                    </p:anim>
                                    <p:anim calcmode="lin" valueType="num">
                                      <p:cBhvr additive="base">
                                        <p:cTn id="12" dur="500" fill="hold"/>
                                        <p:tgtEl>
                                          <p:spTgt spid="32774"/>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cond evt="onBegin" delay="0">
                          <p:tn val="12"/>
                        </p:cond>
                      </p:stCondLst>
                      <p:childTnLst>
                        <p:par>
                          <p:cTn id="14" fill="hold" nodeType="withGroup">
                            <p:stCondLst>
                              <p:cond delay="indefinite"/>
                            </p:stCondLst>
                          </p:cTn>
                        </p:par>
                        <p:par>
                          <p:cTn id="15" fill="hold" nodeType="afterGroup">
                            <p:stCondLst>
                              <p:cond delay="0"/>
                            </p:stCondLst>
                            <p:childTnLst>
                              <p:par>
                                <p:cTn id="16" presetID="3" presetClass="entr" presetSubtype="10" fill="hold" grpId="0" nodeType="clickEffect">
                                  <p:stCondLst>
                                    <p:cond delay="0"/>
                                  </p:stCondLst>
                                  <p:childTnLst>
                                    <p:set>
                                      <p:cBhvr additive="base">
                                        <p:cTn id="17" dur="1" fill="hold">
                                          <p:stCondLst>
                                            <p:cond delay="0"/>
                                          </p:stCondLst>
                                        </p:cTn>
                                        <p:tgtEl>
                                          <p:spTgt spid="32770"/>
                                        </p:tgtEl>
                                        <p:attrNameLst>
                                          <p:attrName>style.visibility</p:attrName>
                                        </p:attrNameLst>
                                      </p:cBhvr>
                                      <p:to>
                                        <p:strVal val="visible"/>
                                      </p:to>
                                    </p:set>
                                    <p:animEffect transition="in" filter="blinds(horizontal)">
                                      <p:cBhvr additive="base">
                                        <p:cTn id="18" dur="500" fill="hold"/>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椭圆 1"/>
          <p:cNvSpPr/>
          <p:nvPr/>
        </p:nvSpPr>
        <p:spPr bwMode="auto">
          <a:xfrm>
            <a:off x="523875" y="1677988"/>
            <a:ext cx="2011363" cy="1089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小结板书设计</a:t>
            </a:r>
          </a:p>
        </p:txBody>
      </p:sp>
      <p:pic>
        <p:nvPicPr>
          <p:cNvPr id="33794" name="图片 2" descr="1.png"/>
          <p:cNvPicPr/>
          <p:nvPr/>
        </p:nvPicPr>
        <p:blipFill>
          <a:blip r:embed="rId2"/>
          <a:stretch>
            <a:fillRect/>
          </a:stretch>
        </p:blipFill>
        <p:spPr>
          <a:xfrm>
            <a:off x="2682875" y="889000"/>
            <a:ext cx="5095875" cy="4095750"/>
          </a:xfrm>
          <a:prstGeom prst="rect">
            <a:avLst/>
          </a:prstGeom>
          <a:noFill/>
          <a:ln>
            <a:noFill/>
            <a:miter lim="800000"/>
          </a:ln>
        </p:spPr>
      </p:pic>
      <p:grpSp>
        <p:nvGrpSpPr>
          <p:cNvPr id="33795" name="组合 3"/>
          <p:cNvGrpSpPr/>
          <p:nvPr/>
        </p:nvGrpSpPr>
        <p:grpSpPr>
          <a:xfrm>
            <a:off x="300038" y="0"/>
            <a:ext cx="1998662" cy="1758950"/>
            <a:chOff x="1394854" y="2039727"/>
            <a:chExt cx="2666388" cy="2346745"/>
          </a:xfrm>
        </p:grpSpPr>
        <p:sp>
          <p:nvSpPr>
            <p:cNvPr id="33796" name="任意多边形 4"/>
            <p:cNvSpPr/>
            <p:nvPr/>
          </p:nvSpPr>
          <p:spPr>
            <a:xfrm rot="13500000" flipH="1">
              <a:off x="1714651" y="2039727"/>
              <a:ext cx="2346591" cy="2346745"/>
            </a:xfrm>
            <a:custGeom>
              <a:avLst/>
              <a:gdLst/>
              <a:ahLst/>
              <a:cxnLst>
                <a:cxn ang="0">
                  <a:pos x="337744" y="2002059"/>
                </a:cxn>
                <a:cxn ang="0">
                  <a:pos x="341369" y="2005353"/>
                </a:cxn>
                <a:cxn ang="0">
                  <a:pos x="344663" y="2008977"/>
                </a:cxn>
                <a:cxn ang="0">
                  <a:pos x="344993" y="2008647"/>
                </a:cxn>
                <a:cxn ang="0">
                  <a:pos x="421310" y="2078013"/>
                </a:cxn>
                <a:cxn ang="0">
                  <a:pos x="1169836" y="2346745"/>
                </a:cxn>
                <a:cxn ang="0">
                  <a:pos x="2346591" y="1169912"/>
                </a:cxn>
                <a:cxn ang="0">
                  <a:pos x="2254366" y="121970"/>
                </a:cxn>
                <a:cxn ang="0">
                  <a:pos x="2272585" y="80928"/>
                </a:cxn>
                <a:cxn ang="0">
                  <a:pos x="2290549" y="62963"/>
                </a:cxn>
                <a:cxn ang="0">
                  <a:pos x="2278108" y="68486"/>
                </a:cxn>
                <a:cxn ang="0">
                  <a:pos x="2283631" y="56045"/>
                </a:cxn>
                <a:cxn ang="0">
                  <a:pos x="2265667" y="74010"/>
                </a:cxn>
                <a:cxn ang="0">
                  <a:pos x="2224628" y="92230"/>
                </a:cxn>
                <a:cxn ang="0">
                  <a:pos x="1176754" y="0"/>
                </a:cxn>
                <a:cxn ang="0">
                  <a:pos x="0" y="1176832"/>
                </a:cxn>
                <a:cxn ang="0">
                  <a:pos x="268713" y="1925406"/>
                </a:cxn>
                <a:cxn ang="0">
                  <a:pos x="338075" y="2001728"/>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chemeClr val="accent1"/>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3797" name="文本框 5"/>
            <p:cNvSpPr/>
            <p:nvPr/>
          </p:nvSpPr>
          <p:spPr>
            <a:xfrm>
              <a:off x="1915552" y="2186816"/>
              <a:ext cx="2030038" cy="205283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chemeClr val="bg1"/>
                  </a:solidFill>
                  <a:latin typeface="Century Gothic" pitchFamily="34" charset="0"/>
                  <a:ea typeface="宋体" pitchFamily="2" charset="-122"/>
                </a:rPr>
                <a:t>04</a:t>
              </a:r>
              <a:endParaRPr lang="zh-CN" altLang="en-US" sz="9400">
                <a:solidFill>
                  <a:schemeClr val="bg1"/>
                </a:solidFill>
                <a:latin typeface="Century Gothic" pitchFamily="34" charset="0"/>
                <a:ea typeface="微软雅黑 Light" pitchFamily="34" charset="-122"/>
              </a:endParaRPr>
            </a:p>
          </p:txBody>
        </p:sp>
        <p:pic>
          <p:nvPicPr>
            <p:cNvPr id="33798" name="图片 6"/>
            <p:cNvPicPr/>
            <p:nvPr/>
          </p:nvPicPr>
          <p:blipFill>
            <a:blip r:embed="rId3"/>
            <a:srcRect l="43447" t="18711" r="10242" b="14206"/>
            <a:stretch>
              <a:fillRect/>
            </a:stretch>
          </p:blipFill>
          <p:spPr>
            <a:xfrm>
              <a:off x="1394854" y="2289337"/>
              <a:ext cx="2036614" cy="2036614"/>
            </a:xfrm>
            <a:prstGeom prst="rect">
              <a:avLst/>
            </a:prstGeom>
            <a:noFill/>
            <a:ln>
              <a:noFill/>
              <a:miter lim="800000"/>
            </a:ln>
          </p:spPr>
        </p:pic>
      </p:grpSp>
      <p:grpSp>
        <p:nvGrpSpPr>
          <p:cNvPr id="33799" name="组合 15"/>
          <p:cNvGrpSpPr/>
          <p:nvPr/>
        </p:nvGrpSpPr>
        <p:grpSpPr>
          <a:xfrm>
            <a:off x="2651125" y="333375"/>
            <a:ext cx="5083175" cy="600075"/>
            <a:chOff x="277329" y="1418946"/>
            <a:chExt cx="5427948" cy="799578"/>
          </a:xfrm>
        </p:grpSpPr>
        <p:cxnSp>
          <p:nvCxnSpPr>
            <p:cNvPr id="33800" name="直接连接符 12"/>
            <p:cNvCxnSpPr/>
            <p:nvPr/>
          </p:nvCxnSpPr>
          <p:spPr>
            <a:xfrm>
              <a:off x="411248" y="2205832"/>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3801" name="文本框 17"/>
            <p:cNvSpPr/>
            <p:nvPr/>
          </p:nvSpPr>
          <p:spPr>
            <a:xfrm>
              <a:off x="277329" y="1418946"/>
              <a:ext cx="5141865" cy="79957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a:solidFill>
                    <a:srgbClr val="404040"/>
                  </a:solidFill>
                  <a:latin typeface="微软雅黑" pitchFamily="34" charset="-122"/>
                  <a:ea typeface="微软雅黑" panose="020B0503020204020204" pitchFamily="34" charset="-122"/>
                </a:rPr>
                <a:t>教学设计之板书设计</a:t>
              </a:r>
            </a:p>
          </p:txBody>
        </p:sp>
      </p:gr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3" presetClass="entr" presetSubtype="16" fill="hold" nodeType="afterEffect">
                                  <p:stCondLst>
                                    <p:cond delay="0"/>
                                  </p:stCondLst>
                                  <p:childTnLst>
                                    <p:set>
                                      <p:cBhvr additive="base">
                                        <p:cTn id="7" dur="1" fill="hold">
                                          <p:stCondLst>
                                            <p:cond delay="0"/>
                                          </p:stCondLst>
                                        </p:cTn>
                                        <p:tgtEl>
                                          <p:spTgt spid="33795"/>
                                        </p:tgtEl>
                                        <p:attrNameLst>
                                          <p:attrName>style.visibility</p:attrName>
                                        </p:attrNameLst>
                                      </p:cBhvr>
                                      <p:to>
                                        <p:strVal val="visible"/>
                                      </p:to>
                                    </p:set>
                                    <p:anim calcmode="lin" valueType="num">
                                      <p:cBhvr additive="base">
                                        <p:cTn id="8" dur="500" fill="hold"/>
                                        <p:tgtEl>
                                          <p:spTgt spid="33795"/>
                                        </p:tgtEl>
                                        <p:attrNameLst>
                                          <p:attrName>ppt_w</p:attrName>
                                        </p:attrNameLst>
                                      </p:cBhvr>
                                      <p:tavLst>
                                        <p:tav tm="0">
                                          <p:val>
                                            <p:fltVal val="0"/>
                                          </p:val>
                                        </p:tav>
                                        <p:tav tm="100000">
                                          <p:val>
                                            <p:strVal val="#ppt_w"/>
                                          </p:val>
                                        </p:tav>
                                      </p:tavLst>
                                    </p:anim>
                                    <p:anim calcmode="lin" valueType="num">
                                      <p:cBhvr additive="base">
                                        <p:cTn id="9" dur="500" fill="hold"/>
                                        <p:tgtEl>
                                          <p:spTgt spid="33795"/>
                                        </p:tgtEl>
                                        <p:attrNameLst>
                                          <p:attrName>ppt_h</p:attrName>
                                        </p:attrNameLst>
                                      </p:cBhvr>
                                      <p:tavLst>
                                        <p:tav tm="0">
                                          <p:val>
                                            <p:fltVal val="0"/>
                                          </p:val>
                                        </p:tav>
                                        <p:tav tm="100000">
                                          <p:val>
                                            <p:strVal val="#ppt_h"/>
                                          </p:val>
                                        </p:tav>
                                      </p:tavLst>
                                    </p:anim>
                                  </p:childTnLst>
                                </p:cTn>
                              </p:par>
                              <p:par>
                                <p:cTn id="10" presetID="22" presetClass="entr" presetSubtype="8" fill="hold" nodeType="withEffect">
                                  <p:stCondLst>
                                    <p:cond delay="500"/>
                                  </p:stCondLst>
                                  <p:childTnLst>
                                    <p:set>
                                      <p:cBhvr additive="base">
                                        <p:cTn id="11" dur="1" fill="hold">
                                          <p:stCondLst>
                                            <p:cond delay="0"/>
                                          </p:stCondLst>
                                        </p:cTn>
                                        <p:tgtEl>
                                          <p:spTgt spid="33799"/>
                                        </p:tgtEl>
                                        <p:attrNameLst>
                                          <p:attrName>style.visibility</p:attrName>
                                        </p:attrNameLst>
                                      </p:cBhvr>
                                      <p:to>
                                        <p:strVal val="visible"/>
                                      </p:to>
                                    </p:set>
                                    <p:animEffect transition="in" filter="wipe(left)">
                                      <p:cBhvr additive="base">
                                        <p:cTn id="12" dur="500" fill="hold"/>
                                        <p:tgtEl>
                                          <p:spTgt spid="33799"/>
                                        </p:tgtEl>
                                      </p:cBhvr>
                                    </p:animEffect>
                                  </p:childTnLst>
                                </p:cTn>
                              </p:par>
                            </p:childTnLst>
                          </p:cTn>
                        </p:par>
                      </p:childTnLst>
                    </p:cTn>
                  </p:par>
                  <p:par>
                    <p:cTn id="13" fill="hold" nodeType="clickPar">
                      <p:stCondLst>
                        <p:cond delay="indefinite"/>
                        <p:cond evt="onBegin" delay="0">
                          <p:tn val="12"/>
                        </p:cond>
                      </p:stCondLst>
                      <p:childTnLst>
                        <p:par>
                          <p:cTn id="14" fill="hold" nodeType="withGroup">
                            <p:stCondLst>
                              <p:cond delay="indefinite"/>
                            </p:stCondLst>
                          </p:cTn>
                        </p:par>
                        <p:par>
                          <p:cTn id="15" fill="hold" nodeType="afterGroup">
                            <p:stCondLst>
                              <p:cond delay="0"/>
                            </p:stCondLst>
                            <p:childTnLst>
                              <p:par>
                                <p:cTn id="16" presetID="3" presetClass="entr" presetSubtype="10" fill="hold" nodeType="clickEffect">
                                  <p:stCondLst>
                                    <p:cond delay="0"/>
                                  </p:stCondLst>
                                  <p:childTnLst>
                                    <p:set>
                                      <p:cBhvr additive="base">
                                        <p:cTn id="17" dur="1" fill="hold">
                                          <p:stCondLst>
                                            <p:cond delay="0"/>
                                          </p:stCondLst>
                                        </p:cTn>
                                        <p:tgtEl>
                                          <p:spTgt spid="33794"/>
                                        </p:tgtEl>
                                        <p:attrNameLst>
                                          <p:attrName>style.visibility</p:attrName>
                                        </p:attrNameLst>
                                      </p:cBhvr>
                                      <p:to>
                                        <p:strVal val="visible"/>
                                      </p:to>
                                    </p:set>
                                    <p:animEffect transition="in" filter="blinds(horizontal)">
                                      <p:cBhvr additive="base">
                                        <p:cTn id="18" dur="500" fill="hold"/>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椭圆 1"/>
          <p:cNvSpPr/>
          <p:nvPr/>
        </p:nvSpPr>
        <p:spPr bwMode="auto">
          <a:xfrm>
            <a:off x="523875" y="1677988"/>
            <a:ext cx="2011363" cy="1089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小结板书设计</a:t>
            </a:r>
          </a:p>
        </p:txBody>
      </p:sp>
      <p:pic>
        <p:nvPicPr>
          <p:cNvPr id="34818" name="图片 3" descr="3.png"/>
          <p:cNvPicPr/>
          <p:nvPr/>
        </p:nvPicPr>
        <p:blipFill>
          <a:blip r:embed="rId2"/>
          <a:stretch>
            <a:fillRect/>
          </a:stretch>
        </p:blipFill>
        <p:spPr>
          <a:xfrm>
            <a:off x="2552700" y="1158875"/>
            <a:ext cx="4867275" cy="3629025"/>
          </a:xfrm>
          <a:prstGeom prst="rect">
            <a:avLst/>
          </a:prstGeom>
          <a:noFill/>
          <a:ln>
            <a:noFill/>
            <a:miter lim="800000"/>
          </a:ln>
        </p:spPr>
      </p:pic>
      <p:grpSp>
        <p:nvGrpSpPr>
          <p:cNvPr id="34819" name="组合 4"/>
          <p:cNvGrpSpPr/>
          <p:nvPr/>
        </p:nvGrpSpPr>
        <p:grpSpPr>
          <a:xfrm>
            <a:off x="360362" y="0"/>
            <a:ext cx="1998662" cy="1758950"/>
            <a:chOff x="1394854" y="2039727"/>
            <a:chExt cx="2666388" cy="2346745"/>
          </a:xfrm>
        </p:grpSpPr>
        <p:sp>
          <p:nvSpPr>
            <p:cNvPr id="34820" name="任意多边形 5"/>
            <p:cNvSpPr/>
            <p:nvPr/>
          </p:nvSpPr>
          <p:spPr>
            <a:xfrm rot="13500000" flipH="1">
              <a:off x="1714651" y="2039727"/>
              <a:ext cx="2346591" cy="2346745"/>
            </a:xfrm>
            <a:custGeom>
              <a:avLst/>
              <a:gdLst/>
              <a:ahLst/>
              <a:cxnLst>
                <a:cxn ang="0">
                  <a:pos x="337744" y="2002059"/>
                </a:cxn>
                <a:cxn ang="0">
                  <a:pos x="341369" y="2005353"/>
                </a:cxn>
                <a:cxn ang="0">
                  <a:pos x="344663" y="2008977"/>
                </a:cxn>
                <a:cxn ang="0">
                  <a:pos x="344993" y="2008647"/>
                </a:cxn>
                <a:cxn ang="0">
                  <a:pos x="421310" y="2078013"/>
                </a:cxn>
                <a:cxn ang="0">
                  <a:pos x="1169836" y="2346745"/>
                </a:cxn>
                <a:cxn ang="0">
                  <a:pos x="2346591" y="1169912"/>
                </a:cxn>
                <a:cxn ang="0">
                  <a:pos x="2254366" y="121970"/>
                </a:cxn>
                <a:cxn ang="0">
                  <a:pos x="2272585" y="80928"/>
                </a:cxn>
                <a:cxn ang="0">
                  <a:pos x="2290549" y="62963"/>
                </a:cxn>
                <a:cxn ang="0">
                  <a:pos x="2278108" y="68486"/>
                </a:cxn>
                <a:cxn ang="0">
                  <a:pos x="2283631" y="56045"/>
                </a:cxn>
                <a:cxn ang="0">
                  <a:pos x="2265667" y="74010"/>
                </a:cxn>
                <a:cxn ang="0">
                  <a:pos x="2224628" y="92230"/>
                </a:cxn>
                <a:cxn ang="0">
                  <a:pos x="1176754" y="0"/>
                </a:cxn>
                <a:cxn ang="0">
                  <a:pos x="0" y="1176832"/>
                </a:cxn>
                <a:cxn ang="0">
                  <a:pos x="268713" y="1925406"/>
                </a:cxn>
                <a:cxn ang="0">
                  <a:pos x="338075" y="2001728"/>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chemeClr val="accent1"/>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4821" name="文本框 5"/>
            <p:cNvSpPr/>
            <p:nvPr/>
          </p:nvSpPr>
          <p:spPr>
            <a:xfrm>
              <a:off x="1915552" y="2186816"/>
              <a:ext cx="2030038" cy="205283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chemeClr val="bg1"/>
                  </a:solidFill>
                  <a:latin typeface="Century Gothic" pitchFamily="34" charset="0"/>
                  <a:ea typeface="宋体" pitchFamily="2" charset="-122"/>
                </a:rPr>
                <a:t>04</a:t>
              </a:r>
              <a:endParaRPr lang="zh-CN" altLang="en-US" sz="9400">
                <a:solidFill>
                  <a:schemeClr val="bg1"/>
                </a:solidFill>
                <a:latin typeface="Century Gothic" pitchFamily="34" charset="0"/>
                <a:ea typeface="微软雅黑 Light" pitchFamily="34" charset="-122"/>
              </a:endParaRPr>
            </a:p>
          </p:txBody>
        </p:sp>
        <p:pic>
          <p:nvPicPr>
            <p:cNvPr id="34822" name="图片 6"/>
            <p:cNvPicPr/>
            <p:nvPr/>
          </p:nvPicPr>
          <p:blipFill>
            <a:blip r:embed="rId3"/>
            <a:srcRect l="43447" t="18711" r="10242" b="14206"/>
            <a:stretch>
              <a:fillRect/>
            </a:stretch>
          </p:blipFill>
          <p:spPr>
            <a:xfrm>
              <a:off x="1394854" y="2289337"/>
              <a:ext cx="2036614" cy="2036614"/>
            </a:xfrm>
            <a:prstGeom prst="rect">
              <a:avLst/>
            </a:prstGeom>
            <a:noFill/>
            <a:ln>
              <a:noFill/>
              <a:miter lim="800000"/>
            </a:ln>
          </p:spPr>
        </p:pic>
      </p:grpSp>
      <p:grpSp>
        <p:nvGrpSpPr>
          <p:cNvPr id="34823" name="组合 15"/>
          <p:cNvGrpSpPr/>
          <p:nvPr/>
        </p:nvGrpSpPr>
        <p:grpSpPr>
          <a:xfrm>
            <a:off x="2651125" y="333375"/>
            <a:ext cx="5083175" cy="600075"/>
            <a:chOff x="277329" y="1418946"/>
            <a:chExt cx="5427948" cy="799578"/>
          </a:xfrm>
        </p:grpSpPr>
        <p:cxnSp>
          <p:nvCxnSpPr>
            <p:cNvPr id="34824" name="直接连接符 9"/>
            <p:cNvCxnSpPr/>
            <p:nvPr/>
          </p:nvCxnSpPr>
          <p:spPr>
            <a:xfrm>
              <a:off x="411248" y="2205832"/>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4825" name="文本框 17"/>
            <p:cNvSpPr/>
            <p:nvPr/>
          </p:nvSpPr>
          <p:spPr>
            <a:xfrm>
              <a:off x="277329" y="1418946"/>
              <a:ext cx="5141865" cy="79957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a:solidFill>
                    <a:srgbClr val="404040"/>
                  </a:solidFill>
                  <a:latin typeface="微软雅黑" pitchFamily="34" charset="-122"/>
                  <a:ea typeface="微软雅黑" panose="020B0503020204020204" pitchFamily="34" charset="-122"/>
                </a:rPr>
                <a:t>教学设计之板书设计</a:t>
              </a:r>
            </a:p>
          </p:txBody>
        </p:sp>
      </p:gr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3" presetClass="entr" presetSubtype="16" fill="hold" nodeType="afterEffect">
                                  <p:stCondLst>
                                    <p:cond delay="0"/>
                                  </p:stCondLst>
                                  <p:childTnLst>
                                    <p:set>
                                      <p:cBhvr additive="base">
                                        <p:cTn id="7" dur="1" fill="hold">
                                          <p:stCondLst>
                                            <p:cond delay="0"/>
                                          </p:stCondLst>
                                        </p:cTn>
                                        <p:tgtEl>
                                          <p:spTgt spid="34819"/>
                                        </p:tgtEl>
                                        <p:attrNameLst>
                                          <p:attrName>style.visibility</p:attrName>
                                        </p:attrNameLst>
                                      </p:cBhvr>
                                      <p:to>
                                        <p:strVal val="visible"/>
                                      </p:to>
                                    </p:set>
                                    <p:anim calcmode="lin" valueType="num">
                                      <p:cBhvr additive="base">
                                        <p:cTn id="8" dur="500" fill="hold"/>
                                        <p:tgtEl>
                                          <p:spTgt spid="34819"/>
                                        </p:tgtEl>
                                        <p:attrNameLst>
                                          <p:attrName>ppt_w</p:attrName>
                                        </p:attrNameLst>
                                      </p:cBhvr>
                                      <p:tavLst>
                                        <p:tav tm="0">
                                          <p:val>
                                            <p:fltVal val="0"/>
                                          </p:val>
                                        </p:tav>
                                        <p:tav tm="100000">
                                          <p:val>
                                            <p:strVal val="#ppt_w"/>
                                          </p:val>
                                        </p:tav>
                                      </p:tavLst>
                                    </p:anim>
                                    <p:anim calcmode="lin" valueType="num">
                                      <p:cBhvr additive="base">
                                        <p:cTn id="9" dur="500" fill="hold"/>
                                        <p:tgtEl>
                                          <p:spTgt spid="34819"/>
                                        </p:tgtEl>
                                        <p:attrNameLst>
                                          <p:attrName>ppt_h</p:attrName>
                                        </p:attrNameLst>
                                      </p:cBhvr>
                                      <p:tavLst>
                                        <p:tav tm="0">
                                          <p:val>
                                            <p:fltVal val="0"/>
                                          </p:val>
                                        </p:tav>
                                        <p:tav tm="100000">
                                          <p:val>
                                            <p:strVal val="#ppt_h"/>
                                          </p:val>
                                        </p:tav>
                                      </p:tavLst>
                                    </p:anim>
                                  </p:childTnLst>
                                </p:cTn>
                              </p:par>
                              <p:par>
                                <p:cTn id="10" presetID="22" presetClass="entr" presetSubtype="8" fill="hold" nodeType="withEffect">
                                  <p:stCondLst>
                                    <p:cond delay="500"/>
                                  </p:stCondLst>
                                  <p:childTnLst>
                                    <p:set>
                                      <p:cBhvr additive="base">
                                        <p:cTn id="11" dur="1" fill="hold">
                                          <p:stCondLst>
                                            <p:cond delay="0"/>
                                          </p:stCondLst>
                                        </p:cTn>
                                        <p:tgtEl>
                                          <p:spTgt spid="34823"/>
                                        </p:tgtEl>
                                        <p:attrNameLst>
                                          <p:attrName>style.visibility</p:attrName>
                                        </p:attrNameLst>
                                      </p:cBhvr>
                                      <p:to>
                                        <p:strVal val="visible"/>
                                      </p:to>
                                    </p:set>
                                    <p:animEffect transition="in" filter="wipe(left)">
                                      <p:cBhvr additive="base">
                                        <p:cTn id="12" dur="500" fill="hold"/>
                                        <p:tgtEl>
                                          <p:spTgt spid="34823"/>
                                        </p:tgtEl>
                                      </p:cBhvr>
                                    </p:animEffect>
                                  </p:childTnLst>
                                </p:cTn>
                              </p:par>
                            </p:childTnLst>
                          </p:cTn>
                        </p:par>
                      </p:childTnLst>
                    </p:cTn>
                  </p:par>
                  <p:par>
                    <p:cTn id="13" fill="hold" nodeType="clickPar">
                      <p:stCondLst>
                        <p:cond delay="indefinite"/>
                        <p:cond evt="onBegin" delay="0">
                          <p:tn val="12"/>
                        </p:cond>
                      </p:stCondLst>
                      <p:childTnLst>
                        <p:par>
                          <p:cTn id="14" fill="hold" nodeType="withGroup">
                            <p:stCondLst>
                              <p:cond delay="indefinite"/>
                            </p:stCondLst>
                          </p:cTn>
                        </p:par>
                        <p:par>
                          <p:cTn id="15" fill="hold" nodeType="afterGroup">
                            <p:stCondLst>
                              <p:cond delay="0"/>
                            </p:stCondLst>
                            <p:childTnLst>
                              <p:par>
                                <p:cTn id="16" presetID="3" presetClass="entr" presetSubtype="10" fill="hold" nodeType="clickEffect">
                                  <p:stCondLst>
                                    <p:cond delay="0"/>
                                  </p:stCondLst>
                                  <p:childTnLst>
                                    <p:set>
                                      <p:cBhvr additive="base">
                                        <p:cTn id="17" dur="1" fill="hold">
                                          <p:stCondLst>
                                            <p:cond delay="0"/>
                                          </p:stCondLst>
                                        </p:cTn>
                                        <p:tgtEl>
                                          <p:spTgt spid="34818"/>
                                        </p:tgtEl>
                                        <p:attrNameLst>
                                          <p:attrName>style.visibility</p:attrName>
                                        </p:attrNameLst>
                                      </p:cBhvr>
                                      <p:to>
                                        <p:strVal val="visible"/>
                                      </p:to>
                                    </p:set>
                                    <p:animEffect transition="in" filter="blinds(horizontal)">
                                      <p:cBhvr additive="base">
                                        <p:cTn id="18" dur="500" fill="hold"/>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椭圆 1"/>
          <p:cNvSpPr/>
          <p:nvPr/>
        </p:nvSpPr>
        <p:spPr bwMode="auto">
          <a:xfrm>
            <a:off x="523875" y="1677988"/>
            <a:ext cx="2011363" cy="1089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总结板书</a:t>
            </a:r>
          </a:p>
        </p:txBody>
      </p:sp>
      <p:pic>
        <p:nvPicPr>
          <p:cNvPr id="35842" name="图片 3" descr="2.png"/>
          <p:cNvPicPr/>
          <p:nvPr/>
        </p:nvPicPr>
        <p:blipFill>
          <a:blip r:embed="rId2"/>
          <a:stretch>
            <a:fillRect/>
          </a:stretch>
        </p:blipFill>
        <p:spPr>
          <a:xfrm>
            <a:off x="2568575" y="942975"/>
            <a:ext cx="5153025" cy="3819525"/>
          </a:xfrm>
          <a:prstGeom prst="rect">
            <a:avLst/>
          </a:prstGeom>
          <a:noFill/>
          <a:ln>
            <a:noFill/>
            <a:miter lim="800000"/>
          </a:ln>
        </p:spPr>
      </p:pic>
      <p:grpSp>
        <p:nvGrpSpPr>
          <p:cNvPr id="35843" name="组合 4"/>
          <p:cNvGrpSpPr/>
          <p:nvPr/>
        </p:nvGrpSpPr>
        <p:grpSpPr>
          <a:xfrm>
            <a:off x="323850" y="0"/>
            <a:ext cx="1998662" cy="1758950"/>
            <a:chOff x="1394854" y="2039727"/>
            <a:chExt cx="2666388" cy="2346745"/>
          </a:xfrm>
        </p:grpSpPr>
        <p:sp>
          <p:nvSpPr>
            <p:cNvPr id="35844" name="任意多边形 5"/>
            <p:cNvSpPr/>
            <p:nvPr/>
          </p:nvSpPr>
          <p:spPr>
            <a:xfrm rot="13500000" flipH="1">
              <a:off x="1714652" y="2039727"/>
              <a:ext cx="2346590" cy="2346745"/>
            </a:xfrm>
            <a:custGeom>
              <a:avLst/>
              <a:gdLst/>
              <a:ahLst/>
              <a:cxnLst>
                <a:cxn ang="0">
                  <a:pos x="337744" y="2002059"/>
                </a:cxn>
                <a:cxn ang="0">
                  <a:pos x="341369" y="2005353"/>
                </a:cxn>
                <a:cxn ang="0">
                  <a:pos x="344663" y="2008977"/>
                </a:cxn>
                <a:cxn ang="0">
                  <a:pos x="344993" y="2008647"/>
                </a:cxn>
                <a:cxn ang="0">
                  <a:pos x="421310" y="2078013"/>
                </a:cxn>
                <a:cxn ang="0">
                  <a:pos x="1169835" y="2346745"/>
                </a:cxn>
                <a:cxn ang="0">
                  <a:pos x="2346590" y="1169912"/>
                </a:cxn>
                <a:cxn ang="0">
                  <a:pos x="2254365" y="121970"/>
                </a:cxn>
                <a:cxn ang="0">
                  <a:pos x="2272584" y="80928"/>
                </a:cxn>
                <a:cxn ang="0">
                  <a:pos x="2290548" y="62963"/>
                </a:cxn>
                <a:cxn ang="0">
                  <a:pos x="2278107" y="68486"/>
                </a:cxn>
                <a:cxn ang="0">
                  <a:pos x="2283630" y="56045"/>
                </a:cxn>
                <a:cxn ang="0">
                  <a:pos x="2265666" y="74010"/>
                </a:cxn>
                <a:cxn ang="0">
                  <a:pos x="2224627" y="92230"/>
                </a:cxn>
                <a:cxn ang="0">
                  <a:pos x="1176754" y="0"/>
                </a:cxn>
                <a:cxn ang="0">
                  <a:pos x="0" y="1176832"/>
                </a:cxn>
                <a:cxn ang="0">
                  <a:pos x="268713" y="1925406"/>
                </a:cxn>
                <a:cxn ang="0">
                  <a:pos x="338075" y="2001728"/>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chemeClr val="accent1"/>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5845" name="文本框 5"/>
            <p:cNvSpPr/>
            <p:nvPr/>
          </p:nvSpPr>
          <p:spPr>
            <a:xfrm>
              <a:off x="1915552" y="2186816"/>
              <a:ext cx="2030038" cy="2052832"/>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chemeClr val="bg1"/>
                  </a:solidFill>
                  <a:latin typeface="Century Gothic" pitchFamily="34" charset="0"/>
                  <a:ea typeface="宋体" pitchFamily="2" charset="-122"/>
                </a:rPr>
                <a:t>04</a:t>
              </a:r>
              <a:endParaRPr lang="zh-CN" altLang="en-US" sz="9400">
                <a:solidFill>
                  <a:schemeClr val="bg1"/>
                </a:solidFill>
                <a:latin typeface="Century Gothic" pitchFamily="34" charset="0"/>
                <a:ea typeface="微软雅黑 Light" pitchFamily="34" charset="-122"/>
              </a:endParaRPr>
            </a:p>
          </p:txBody>
        </p:sp>
        <p:pic>
          <p:nvPicPr>
            <p:cNvPr id="35846" name="图片 6"/>
            <p:cNvPicPr/>
            <p:nvPr/>
          </p:nvPicPr>
          <p:blipFill>
            <a:blip r:embed="rId3"/>
            <a:srcRect l="43447" t="18711" r="10242" b="14206"/>
            <a:stretch>
              <a:fillRect/>
            </a:stretch>
          </p:blipFill>
          <p:spPr>
            <a:xfrm>
              <a:off x="1394854" y="2289337"/>
              <a:ext cx="2036614" cy="2036614"/>
            </a:xfrm>
            <a:prstGeom prst="rect">
              <a:avLst/>
            </a:prstGeom>
            <a:noFill/>
            <a:ln>
              <a:noFill/>
              <a:miter lim="800000"/>
            </a:ln>
          </p:spPr>
        </p:pic>
      </p:grpSp>
      <p:grpSp>
        <p:nvGrpSpPr>
          <p:cNvPr id="35847" name="组合 15"/>
          <p:cNvGrpSpPr/>
          <p:nvPr/>
        </p:nvGrpSpPr>
        <p:grpSpPr>
          <a:xfrm>
            <a:off x="2651125" y="333375"/>
            <a:ext cx="5083175" cy="600075"/>
            <a:chOff x="277329" y="1418946"/>
            <a:chExt cx="5427948" cy="799578"/>
          </a:xfrm>
        </p:grpSpPr>
        <p:cxnSp>
          <p:nvCxnSpPr>
            <p:cNvPr id="35848" name="直接连接符 9"/>
            <p:cNvCxnSpPr/>
            <p:nvPr/>
          </p:nvCxnSpPr>
          <p:spPr>
            <a:xfrm>
              <a:off x="411248" y="2205832"/>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5849" name="文本框 17"/>
            <p:cNvSpPr/>
            <p:nvPr/>
          </p:nvSpPr>
          <p:spPr>
            <a:xfrm>
              <a:off x="277329" y="1418946"/>
              <a:ext cx="5141865" cy="799578"/>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a:solidFill>
                    <a:srgbClr val="404040"/>
                  </a:solidFill>
                  <a:latin typeface="微软雅黑" pitchFamily="34" charset="-122"/>
                  <a:ea typeface="微软雅黑" panose="020B0503020204020204" pitchFamily="34" charset="-122"/>
                </a:rPr>
                <a:t>教学设计之板书设计</a:t>
              </a:r>
            </a:p>
          </p:txBody>
        </p:sp>
      </p:grpSp>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3" presetClass="entr" presetSubtype="16" fill="hold" nodeType="afterEffect">
                                  <p:stCondLst>
                                    <p:cond delay="0"/>
                                  </p:stCondLst>
                                  <p:childTnLst>
                                    <p:set>
                                      <p:cBhvr additive="base">
                                        <p:cTn id="7" dur="1" fill="hold">
                                          <p:stCondLst>
                                            <p:cond delay="0"/>
                                          </p:stCondLst>
                                        </p:cTn>
                                        <p:tgtEl>
                                          <p:spTgt spid="35843"/>
                                        </p:tgtEl>
                                        <p:attrNameLst>
                                          <p:attrName>style.visibility</p:attrName>
                                        </p:attrNameLst>
                                      </p:cBhvr>
                                      <p:to>
                                        <p:strVal val="visible"/>
                                      </p:to>
                                    </p:set>
                                    <p:anim calcmode="lin" valueType="num">
                                      <p:cBhvr additive="base">
                                        <p:cTn id="8" dur="500" fill="hold"/>
                                        <p:tgtEl>
                                          <p:spTgt spid="35843"/>
                                        </p:tgtEl>
                                        <p:attrNameLst>
                                          <p:attrName>ppt_w</p:attrName>
                                        </p:attrNameLst>
                                      </p:cBhvr>
                                      <p:tavLst>
                                        <p:tav tm="0">
                                          <p:val>
                                            <p:fltVal val="0"/>
                                          </p:val>
                                        </p:tav>
                                        <p:tav tm="100000">
                                          <p:val>
                                            <p:strVal val="#ppt_w"/>
                                          </p:val>
                                        </p:tav>
                                      </p:tavLst>
                                    </p:anim>
                                    <p:anim calcmode="lin" valueType="num">
                                      <p:cBhvr additive="base">
                                        <p:cTn id="9" dur="500" fill="hold"/>
                                        <p:tgtEl>
                                          <p:spTgt spid="35843"/>
                                        </p:tgtEl>
                                        <p:attrNameLst>
                                          <p:attrName>ppt_h</p:attrName>
                                        </p:attrNameLst>
                                      </p:cBhvr>
                                      <p:tavLst>
                                        <p:tav tm="0">
                                          <p:val>
                                            <p:fltVal val="0"/>
                                          </p:val>
                                        </p:tav>
                                        <p:tav tm="100000">
                                          <p:val>
                                            <p:strVal val="#ppt_h"/>
                                          </p:val>
                                        </p:tav>
                                      </p:tavLst>
                                    </p:anim>
                                  </p:childTnLst>
                                </p:cTn>
                              </p:par>
                              <p:par>
                                <p:cTn id="10" presetID="22" presetClass="entr" presetSubtype="8" fill="hold" nodeType="withEffect">
                                  <p:stCondLst>
                                    <p:cond delay="500"/>
                                  </p:stCondLst>
                                  <p:childTnLst>
                                    <p:set>
                                      <p:cBhvr additive="base">
                                        <p:cTn id="11" dur="1" fill="hold">
                                          <p:stCondLst>
                                            <p:cond delay="0"/>
                                          </p:stCondLst>
                                        </p:cTn>
                                        <p:tgtEl>
                                          <p:spTgt spid="35847"/>
                                        </p:tgtEl>
                                        <p:attrNameLst>
                                          <p:attrName>style.visibility</p:attrName>
                                        </p:attrNameLst>
                                      </p:cBhvr>
                                      <p:to>
                                        <p:strVal val="visible"/>
                                      </p:to>
                                    </p:set>
                                    <p:animEffect transition="in" filter="wipe(left)">
                                      <p:cBhvr additive="base">
                                        <p:cTn id="12" dur="500" fill="hold"/>
                                        <p:tgtEl>
                                          <p:spTgt spid="35847"/>
                                        </p:tgtEl>
                                      </p:cBhvr>
                                    </p:animEffect>
                                  </p:childTnLst>
                                </p:cTn>
                              </p:par>
                            </p:childTnLst>
                          </p:cTn>
                        </p:par>
                      </p:childTnLst>
                    </p:cTn>
                  </p:par>
                  <p:par>
                    <p:cTn id="13" fill="hold" nodeType="clickPar">
                      <p:stCondLst>
                        <p:cond delay="indefinite"/>
                        <p:cond evt="onBegin" delay="0">
                          <p:tn val="12"/>
                        </p:cond>
                      </p:stCondLst>
                      <p:childTnLst>
                        <p:par>
                          <p:cTn id="14" fill="hold" nodeType="withGroup">
                            <p:stCondLst>
                              <p:cond delay="indefinite"/>
                            </p:stCondLst>
                          </p:cTn>
                        </p:par>
                        <p:par>
                          <p:cTn id="15" fill="hold" nodeType="afterGroup">
                            <p:stCondLst>
                              <p:cond delay="0"/>
                            </p:stCondLst>
                            <p:childTnLst>
                              <p:par>
                                <p:cTn id="16" presetID="3" presetClass="entr" presetSubtype="10" fill="hold" nodeType="clickEffect">
                                  <p:stCondLst>
                                    <p:cond delay="0"/>
                                  </p:stCondLst>
                                  <p:childTnLst>
                                    <p:set>
                                      <p:cBhvr additive="base">
                                        <p:cTn id="17" dur="1" fill="hold">
                                          <p:stCondLst>
                                            <p:cond delay="0"/>
                                          </p:stCondLst>
                                        </p:cTn>
                                        <p:tgtEl>
                                          <p:spTgt spid="35842"/>
                                        </p:tgtEl>
                                        <p:attrNameLst>
                                          <p:attrName>style.visibility</p:attrName>
                                        </p:attrNameLst>
                                      </p:cBhvr>
                                      <p:to>
                                        <p:strVal val="visible"/>
                                      </p:to>
                                    </p:set>
                                    <p:animEffect transition="in" filter="blinds(horizontal)">
                                      <p:cBhvr additive="base">
                                        <p:cTn id="18" dur="500" fill="hold"/>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任意多边形 1"/>
          <p:cNvSpPr/>
          <p:nvPr/>
        </p:nvSpPr>
        <p:spPr>
          <a:xfrm rot="13500000" flipH="1">
            <a:off x="1285875" y="1530350"/>
            <a:ext cx="1758950" cy="1758950"/>
          </a:xfrm>
          <a:custGeom>
            <a:avLst/>
            <a:gdLst/>
            <a:ahLst/>
            <a:cxnLst>
              <a:cxn ang="0">
                <a:pos x="253165" y="1500598"/>
              </a:cxn>
              <a:cxn ang="0">
                <a:pos x="255882" y="1503067"/>
              </a:cxn>
              <a:cxn ang="0">
                <a:pos x="258351" y="1505784"/>
              </a:cxn>
              <a:cxn ang="0">
                <a:pos x="258599" y="1505536"/>
              </a:cxn>
              <a:cxn ang="0">
                <a:pos x="315804" y="1557528"/>
              </a:cxn>
              <a:cxn ang="0">
                <a:pos x="876881" y="1758950"/>
              </a:cxn>
              <a:cxn ang="0">
                <a:pos x="1758950" y="876881"/>
              </a:cxn>
              <a:cxn ang="0">
                <a:pos x="1689820" y="91420"/>
              </a:cxn>
              <a:cxn ang="0">
                <a:pos x="1703477" y="60658"/>
              </a:cxn>
              <a:cxn ang="0">
                <a:pos x="1716942" y="47192"/>
              </a:cxn>
              <a:cxn ang="0">
                <a:pos x="1707617" y="51332"/>
              </a:cxn>
              <a:cxn ang="0">
                <a:pos x="1711757" y="42007"/>
              </a:cxn>
              <a:cxn ang="0">
                <a:pos x="1698291" y="55472"/>
              </a:cxn>
              <a:cxn ang="0">
                <a:pos x="1667529" y="69129"/>
              </a:cxn>
              <a:cxn ang="0">
                <a:pos x="882068" y="0"/>
              </a:cxn>
              <a:cxn ang="0">
                <a:pos x="0" y="882068"/>
              </a:cxn>
              <a:cxn ang="0">
                <a:pos x="201421" y="1443145"/>
              </a:cxn>
              <a:cxn ang="0">
                <a:pos x="253413" y="1500350"/>
              </a:cxn>
            </a:cxnLst>
            <a:rect l="0" t="0" r="0" b="0"/>
            <a:pathLst>
              <a:path w="4518605" h="4518605">
                <a:moveTo>
                  <a:pt x="650363" y="3854920"/>
                </a:moveTo>
                <a:lnTo>
                  <a:pt x="657342" y="3861263"/>
                </a:lnTo>
                <a:lnTo>
                  <a:pt x="663685" y="3868242"/>
                </a:lnTo>
                <a:lnTo>
                  <a:pt x="664321" y="3867606"/>
                </a:lnTo>
                <a:lnTo>
                  <a:pt x="811278" y="4001169"/>
                </a:lnTo>
                <a:cubicBezTo>
                  <a:pt x="1202970" y="4324422"/>
                  <a:pt x="1705128" y="4518605"/>
                  <a:pt x="2252641" y="4518605"/>
                </a:cubicBezTo>
                <a:cubicBezTo>
                  <a:pt x="3504098" y="4518605"/>
                  <a:pt x="4518605" y="3504098"/>
                  <a:pt x="4518605" y="2252641"/>
                </a:cubicBezTo>
                <a:cubicBezTo>
                  <a:pt x="4518605" y="1544527"/>
                  <a:pt x="4104232" y="871931"/>
                  <a:pt x="4341017" y="234852"/>
                </a:cubicBezTo>
                <a:lnTo>
                  <a:pt x="4376100" y="155826"/>
                </a:lnTo>
                <a:lnTo>
                  <a:pt x="4410691" y="121235"/>
                </a:lnTo>
                <a:lnTo>
                  <a:pt x="4386735" y="131870"/>
                </a:lnTo>
                <a:lnTo>
                  <a:pt x="4397370" y="107914"/>
                </a:lnTo>
                <a:lnTo>
                  <a:pt x="4362779" y="142505"/>
                </a:lnTo>
                <a:lnTo>
                  <a:pt x="4283753" y="177588"/>
                </a:lnTo>
                <a:cubicBezTo>
                  <a:pt x="3646674" y="414373"/>
                  <a:pt x="2974078" y="0"/>
                  <a:pt x="2265964" y="0"/>
                </a:cubicBezTo>
                <a:cubicBezTo>
                  <a:pt x="1014507" y="0"/>
                  <a:pt x="0" y="1014507"/>
                  <a:pt x="0" y="2265964"/>
                </a:cubicBezTo>
                <a:cubicBezTo>
                  <a:pt x="0" y="2813477"/>
                  <a:pt x="194183" y="3315635"/>
                  <a:pt x="517436" y="3707327"/>
                </a:cubicBezTo>
                <a:lnTo>
                  <a:pt x="650999" y="3854284"/>
                </a:lnTo>
                <a:close/>
              </a:path>
            </a:pathLst>
          </a:custGeom>
          <a:solidFill>
            <a:srgbClr val="DBDBDB"/>
          </a:solidFill>
          <a:ln w="12700">
            <a:noFill/>
            <a:round/>
          </a:ln>
        </p:spPr>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66" name="文本框 5"/>
          <p:cNvSpPr/>
          <p:nvPr/>
        </p:nvSpPr>
        <p:spPr>
          <a:xfrm>
            <a:off x="1233488" y="1641475"/>
            <a:ext cx="1927225" cy="1847850"/>
          </a:xfrm>
          <a:prstGeom prst="rect">
            <a:avLst/>
          </a:prstGeom>
          <a:noFill/>
          <a:ln>
            <a:noFill/>
            <a:miter lim="800000"/>
          </a:ln>
        </p:spPr>
        <p:txBody>
          <a:bodyPr wrap="none"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lgn="ctr"/>
            <a:r>
              <a:rPr lang="en-US" altLang="zh-CN" sz="9400">
                <a:solidFill>
                  <a:srgbClr val="FFFFFF"/>
                </a:solidFill>
                <a:latin typeface="Century Gothic" pitchFamily="34" charset="0"/>
                <a:ea typeface="宋体" pitchFamily="2" charset="-122"/>
              </a:rPr>
              <a:t>0</a:t>
            </a:r>
            <a:r>
              <a:rPr lang="en-US" altLang="en-US" sz="9400">
                <a:solidFill>
                  <a:srgbClr val="FFFFFF"/>
                </a:solidFill>
                <a:latin typeface="Century Gothic" pitchFamily="34" charset="0"/>
                <a:ea typeface="宋体" pitchFamily="2" charset="-122"/>
              </a:rPr>
              <a:t>5</a:t>
            </a:r>
            <a:endParaRPr lang="en-US" altLang="en-US" sz="9400">
              <a:solidFill>
                <a:srgbClr val="FFFFFF"/>
              </a:solidFill>
              <a:latin typeface="Century Gothic" pitchFamily="34" charset="0"/>
              <a:ea typeface="微软雅黑 Light" pitchFamily="34" charset="-122"/>
            </a:endParaRPr>
          </a:p>
        </p:txBody>
      </p:sp>
      <p:pic>
        <p:nvPicPr>
          <p:cNvPr id="36867" name="图片 6"/>
          <p:cNvPicPr/>
          <p:nvPr/>
        </p:nvPicPr>
        <p:blipFill>
          <a:blip r:embed="rId2"/>
          <a:srcRect l="43447" t="18711" r="10242" b="14206"/>
          <a:stretch>
            <a:fillRect/>
          </a:stretch>
        </p:blipFill>
        <p:spPr>
          <a:xfrm>
            <a:off x="1046162" y="1717675"/>
            <a:ext cx="1527175" cy="1525588"/>
          </a:xfrm>
          <a:prstGeom prst="rect">
            <a:avLst/>
          </a:prstGeom>
          <a:noFill/>
          <a:ln>
            <a:noFill/>
            <a:miter lim="800000"/>
          </a:ln>
        </p:spPr>
      </p:pic>
      <p:sp>
        <p:nvSpPr>
          <p:cNvPr id="36868" name="椭圆 13"/>
          <p:cNvSpPr/>
          <p:nvPr/>
        </p:nvSpPr>
        <p:spPr>
          <a:xfrm rot="10800000">
            <a:off x="684213" y="3070225"/>
            <a:ext cx="347663" cy="3476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grpSp>
        <p:nvGrpSpPr>
          <p:cNvPr id="36869" name="组合 15"/>
          <p:cNvGrpSpPr/>
          <p:nvPr/>
        </p:nvGrpSpPr>
        <p:grpSpPr>
          <a:xfrm>
            <a:off x="3101975" y="2076450"/>
            <a:ext cx="5083175" cy="630238"/>
            <a:chOff x="277329" y="1418946"/>
            <a:chExt cx="5427948" cy="839645"/>
          </a:xfrm>
        </p:grpSpPr>
        <p:cxnSp>
          <p:nvCxnSpPr>
            <p:cNvPr id="36870" name="直接连接符 16"/>
            <p:cNvCxnSpPr/>
            <p:nvPr/>
          </p:nvCxnSpPr>
          <p:spPr>
            <a:xfrm>
              <a:off x="411248" y="2205716"/>
              <a:ext cx="5294029" cy="0"/>
            </a:xfrm>
            <a:prstGeom prst="line">
              <a:avLst/>
            </a:prstGeom>
            <a:ln>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6871" name="文本框 17"/>
            <p:cNvSpPr/>
            <p:nvPr/>
          </p:nvSpPr>
          <p:spPr>
            <a:xfrm>
              <a:off x="277329" y="1418946"/>
              <a:ext cx="5141865" cy="83964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lvl="0"/>
              <a:r>
                <a:rPr lang="zh-CN" altLang="en-US" sz="3300" dirty="0">
                  <a:solidFill>
                    <a:srgbClr val="404040"/>
                  </a:solidFill>
                  <a:latin typeface="微软雅黑" pitchFamily="34" charset="-122"/>
                  <a:ea typeface="微软雅黑" panose="020B0503020204020204" pitchFamily="34" charset="-122"/>
                </a:rPr>
                <a:t>反思评价</a:t>
              </a:r>
            </a:p>
          </p:txBody>
        </p:sp>
      </p:grpSp>
      <p:sp>
        <p:nvSpPr>
          <p:cNvPr id="36872" name="椭圆 25"/>
          <p:cNvSpPr/>
          <p:nvPr/>
        </p:nvSpPr>
        <p:spPr>
          <a:xfrm>
            <a:off x="1398588" y="3094038"/>
            <a:ext cx="111125" cy="112713"/>
          </a:xfrm>
          <a:prstGeom prst="ellipse">
            <a:avLst/>
          </a:prstGeom>
          <a:solidFill>
            <a:srgbClr val="E0B8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73" name="椭圆 29"/>
          <p:cNvSpPr/>
          <p:nvPr/>
        </p:nvSpPr>
        <p:spPr>
          <a:xfrm>
            <a:off x="2789238" y="3271838"/>
            <a:ext cx="180975" cy="182563"/>
          </a:xfrm>
          <a:prstGeom prst="ellipse">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74" name="椭圆 31"/>
          <p:cNvSpPr/>
          <p:nvPr/>
        </p:nvSpPr>
        <p:spPr>
          <a:xfrm>
            <a:off x="3049588" y="3059113"/>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75" name="椭圆 35"/>
          <p:cNvSpPr/>
          <p:nvPr/>
        </p:nvSpPr>
        <p:spPr>
          <a:xfrm rot="11047877">
            <a:off x="2332038" y="3613150"/>
            <a:ext cx="290513" cy="29051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76" name="椭圆 40"/>
          <p:cNvSpPr/>
          <p:nvPr/>
        </p:nvSpPr>
        <p:spPr>
          <a:xfrm rot="11047877">
            <a:off x="1746250" y="3317875"/>
            <a:ext cx="128588" cy="127000"/>
          </a:xfrm>
          <a:prstGeom prst="ellipse">
            <a:avLst/>
          </a:prstGeom>
          <a:solidFill>
            <a:srgbClr val="FF5050">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77" name="椭圆 42"/>
          <p:cNvSpPr/>
          <p:nvPr/>
        </p:nvSpPr>
        <p:spPr>
          <a:xfrm>
            <a:off x="989013" y="1782763"/>
            <a:ext cx="258763" cy="258763"/>
          </a:xfrm>
          <a:prstGeom prst="ellipse">
            <a:avLst/>
          </a:prstGeom>
          <a:solidFill>
            <a:srgbClr val="7030A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78" name="椭圆 14"/>
          <p:cNvSpPr/>
          <p:nvPr/>
        </p:nvSpPr>
        <p:spPr>
          <a:xfrm rot="10800000">
            <a:off x="1019175" y="2487613"/>
            <a:ext cx="396875" cy="395288"/>
          </a:xfrm>
          <a:prstGeom prst="ellipse">
            <a:avLst/>
          </a:prstGeom>
          <a:solidFill>
            <a:srgbClr val="E0B8A6">
              <a:alpha val="6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79" name="椭圆 47"/>
          <p:cNvSpPr/>
          <p:nvPr/>
        </p:nvSpPr>
        <p:spPr>
          <a:xfrm>
            <a:off x="8199438" y="2295525"/>
            <a:ext cx="115888"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80" name="椭圆 48"/>
          <p:cNvSpPr/>
          <p:nvPr/>
        </p:nvSpPr>
        <p:spPr>
          <a:xfrm>
            <a:off x="8355013" y="2409825"/>
            <a:ext cx="182563" cy="1825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81" name="椭圆 49"/>
          <p:cNvSpPr/>
          <p:nvPr/>
        </p:nvSpPr>
        <p:spPr>
          <a:xfrm>
            <a:off x="1549400" y="3914775"/>
            <a:ext cx="114300" cy="1143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endParaRPr lang="zh-CN" altLang="en-US" sz="1800">
              <a:solidFill>
                <a:srgbClr val="FFFFFF"/>
              </a:solidFill>
            </a:endParaRPr>
          </a:p>
        </p:txBody>
      </p:sp>
      <p:sp>
        <p:nvSpPr>
          <p:cNvPr id="36882" name="日期占位符 2"/>
          <p:cNvSpPr txBox="1">
            <a:spLocks noGrp="1"/>
          </p:cNvSpPr>
          <p:nvPr>
            <p:ph type="dt" idx="10"/>
          </p:nvPr>
        </p:nvSpPr>
        <p:spPr>
          <a:xfrm>
            <a:off x="628650" y="4767263"/>
            <a:ext cx="2057400" cy="274638"/>
          </a:xfrm>
          <a:prstGeom prst="rect">
            <a:avLst/>
          </a:prstGeom>
          <a:noFill/>
        </p:spPr>
        <p:txBody>
          <a:bodyPr vert="horz" lIns="91440" tIns="45720" rIns="91440" bIns="45720" rtlCol="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marL="0" marR="0" lvl="0" indent="0" fontAlgn="base">
              <a:spcBef>
                <a:spcPct val="0"/>
              </a:spcBef>
              <a:spcAft>
                <a:spcPct val="0"/>
              </a:spcAft>
            </a:pPr>
            <a:fld id="{3BA1F679-7FEF-4A1D-9275-D49A6B893DBB}" type="datetime1">
              <a:rPr lang="zh-CN" altLang="en-US" sz="900">
                <a:solidFill>
                  <a:srgbClr val="898989"/>
                </a:solidFill>
              </a:rPr>
              <a:t>2023/8/11</a:t>
            </a:fld>
            <a:endParaRPr lang="zh-CN" altLang="en-US" sz="900">
              <a:solidFill>
                <a:srgbClr val="898989"/>
              </a:solidFill>
            </a:endParaRPr>
          </a:p>
        </p:txBody>
      </p:sp>
      <p:sp>
        <p:nvSpPr>
          <p:cNvPr id="36883" name="灯片编号占位符 3"/>
          <p:cNvSpPr>
            <a:spLocks noGrp="1"/>
          </p:cNvSpPr>
          <p:nvPr>
            <p:ph type="sldNum" idx="12"/>
          </p:nvPr>
        </p:nvSpPr>
        <p:spPr>
          <a:xfrm>
            <a:off x="6457950" y="4767262"/>
            <a:ext cx="2057400" cy="274638"/>
          </a:xfrm>
          <a:prstGeom prst="rect">
            <a:avLst/>
          </a:prstGeom>
          <a:noFill/>
          <a:ln>
            <a:noFill/>
            <a:miter lim="800000"/>
          </a:ln>
        </p:spPr>
        <p:txBody>
          <a:bodyPr lIns="91440" tIns="45720" rIns="91440" bIns="45720" anchor="ctr" anchorCtr="0"/>
          <a:lstStyle>
            <a:defPPr>
              <a:defRPr lang="zh-CN"/>
            </a:defPPr>
            <a:lvl1pPr marL="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1pPr>
            <a:lvl2pPr marL="3429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2pPr>
            <a:lvl3pPr marL="6858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3pPr>
            <a:lvl4pPr marL="10287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4pPr>
            <a:lvl5pPr marL="1371600" indent="0" algn="l" defTabSz="685800" rtl="0" eaLnBrk="1" fontAlgn="base" latinLnBrk="0" hangingPunct="1">
              <a:lnSpc>
                <a:spcPct val="100000"/>
              </a:lnSpc>
              <a:spcBef>
                <a:spcPct val="0"/>
              </a:spcBef>
              <a:spcAft>
                <a:spcPct val="0"/>
              </a:spcAft>
              <a:buClrTx/>
              <a:buSzTx/>
              <a:buFontTx/>
              <a:buNone/>
              <a:defRPr lang="zh-CN" altLang="en-US" sz="1350" kern="1200">
                <a:solidFill>
                  <a:schemeClr val="tx1"/>
                </a:solidFill>
                <a:latin typeface="+mn-lt"/>
                <a:ea typeface="+mn-ea"/>
                <a:cs typeface="+mn-cs"/>
              </a:defRPr>
            </a:lvl5pPr>
            <a:lvl6pPr marL="1714500" algn="l" defTabSz="685800" rtl="0" eaLnBrk="1" latinLnBrk="0" hangingPunct="1">
              <a:defRPr lang="zh-CN" altLang="en-US" sz="1350" kern="1200">
                <a:solidFill>
                  <a:schemeClr val="tx1"/>
                </a:solidFill>
                <a:latin typeface="+mn-lt"/>
                <a:ea typeface="+mn-ea"/>
                <a:cs typeface="+mn-cs"/>
              </a:defRPr>
            </a:lvl6pPr>
            <a:lvl7pPr marL="2057400" algn="l" defTabSz="685800" rtl="0" eaLnBrk="1" latinLnBrk="0" hangingPunct="1">
              <a:defRPr lang="zh-CN" altLang="en-US" sz="1350" kern="1200">
                <a:solidFill>
                  <a:schemeClr val="tx1"/>
                </a:solidFill>
                <a:latin typeface="+mn-lt"/>
                <a:ea typeface="+mn-ea"/>
                <a:cs typeface="+mn-cs"/>
              </a:defRPr>
            </a:lvl7pPr>
            <a:lvl8pPr marL="2400300" algn="l" defTabSz="685800" rtl="0" eaLnBrk="1" latinLnBrk="0" hangingPunct="1">
              <a:defRPr lang="zh-CN" altLang="en-US" sz="1350" kern="1200">
                <a:solidFill>
                  <a:schemeClr val="tx1"/>
                </a:solidFill>
                <a:latin typeface="+mn-lt"/>
                <a:ea typeface="+mn-ea"/>
                <a:cs typeface="+mn-cs"/>
              </a:defRPr>
            </a:lvl8pPr>
            <a:lvl9pPr marL="2743200" algn="l" defTabSz="685800" rtl="0" eaLnBrk="1" latinLnBrk="0" hangingPunct="1">
              <a:defRPr lang="zh-CN" altLang="en-US" sz="1350" kern="1200">
                <a:solidFill>
                  <a:schemeClr val="tx1"/>
                </a:solidFill>
                <a:latin typeface="+mn-lt"/>
                <a:ea typeface="+mn-ea"/>
                <a:cs typeface="+mn-cs"/>
              </a:defRPr>
            </a:lvl9pPr>
          </a:lstStyle>
          <a:p>
            <a:pPr lvl="0" algn="r"/>
            <a:fld id="{DBBC056C-3A56-4FD1-81EC-55F4D3D72765}" type="slidenum">
              <a:rPr lang="zh-CN" altLang="en-US" sz="900">
                <a:solidFill>
                  <a:srgbClr val="898989"/>
                </a:solidFill>
                <a:latin typeface="Calibri" pitchFamily="34" charset="0"/>
                <a:ea typeface="宋体" pitchFamily="2" charset="-122"/>
              </a:rPr>
              <a:t>28</a:t>
            </a:fld>
            <a:endParaRPr lang="zh-CN" altLang="en-US" sz="900">
              <a:solidFill>
                <a:srgbClr val="898989"/>
              </a:solidFill>
              <a:latin typeface="Calibri" pitchFamily="34" charset="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advTm="749">
        <p:fade/>
      </p:transition>
    </mc:Choice>
    <mc:Fallback xmlns:p15="http://schemas.microsoft.com/office/powerpoint/2012/main" xmlns="">
      <p:transition advTm="749">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withEffect">
                                  <p:stCondLst>
                                    <p:cond delay="0"/>
                                  </p:stCondLst>
                                  <p:childTnLst>
                                    <p:set>
                                      <p:cBhvr additive="base">
                                        <p:cTn id="6" dur="1" fill="hold">
                                          <p:stCondLst>
                                            <p:cond delay="0"/>
                                          </p:stCondLst>
                                        </p:cTn>
                                        <p:tgtEl>
                                          <p:spTgt spid="36868"/>
                                        </p:tgtEl>
                                        <p:attrNameLst>
                                          <p:attrName>style.visibility</p:attrName>
                                        </p:attrNameLst>
                                      </p:cBhvr>
                                      <p:to>
                                        <p:strVal val="visible"/>
                                      </p:to>
                                    </p:set>
                                    <p:anim calcmode="lin" valueType="num">
                                      <p:cBhvr additive="base">
                                        <p:cTn id="7" dur="500" fill="hold"/>
                                        <p:tgtEl>
                                          <p:spTgt spid="36868"/>
                                        </p:tgtEl>
                                        <p:attrNameLst>
                                          <p:attrName>ppt_w</p:attrName>
                                        </p:attrNameLst>
                                      </p:cBhvr>
                                      <p:tavLst>
                                        <p:tav tm="0">
                                          <p:val>
                                            <p:fltVal val="0"/>
                                          </p:val>
                                        </p:tav>
                                        <p:tav tm="100000">
                                          <p:val>
                                            <p:strVal val="#ppt_w"/>
                                          </p:val>
                                        </p:tav>
                                      </p:tavLst>
                                    </p:anim>
                                    <p:anim calcmode="lin" valueType="num">
                                      <p:cBhvr additive="base">
                                        <p:cTn id="8" dur="500" fill="hold"/>
                                        <p:tgtEl>
                                          <p:spTgt spid="36868"/>
                                        </p:tgtEl>
                                        <p:attrNameLst>
                                          <p:attrName>ppt_h</p:attrName>
                                        </p:attrNameLst>
                                      </p:cBhvr>
                                      <p:tavLst>
                                        <p:tav tm="0">
                                          <p:val>
                                            <p:fltVal val="0"/>
                                          </p:val>
                                        </p:tav>
                                        <p:tav tm="100000">
                                          <p:val>
                                            <p:strVal val="#ppt_h"/>
                                          </p:val>
                                        </p:tav>
                                      </p:tavLst>
                                    </p:anim>
                                  </p:childTnLst>
                                </p:cTn>
                              </p:par>
                              <p:par>
                                <p:cTn id="9" presetID="23" presetClass="entr" presetSubtype="16" fill="hold" grpId="1" nodeType="withEffect">
                                  <p:stCondLst>
                                    <p:cond delay="0"/>
                                  </p:stCondLst>
                                  <p:childTnLst>
                                    <p:set>
                                      <p:cBhvr additive="base">
                                        <p:cTn id="10" dur="1" fill="hold">
                                          <p:stCondLst>
                                            <p:cond delay="0"/>
                                          </p:stCondLst>
                                        </p:cTn>
                                        <p:tgtEl>
                                          <p:spTgt spid="36872"/>
                                        </p:tgtEl>
                                        <p:attrNameLst>
                                          <p:attrName>style.visibility</p:attrName>
                                        </p:attrNameLst>
                                      </p:cBhvr>
                                      <p:to>
                                        <p:strVal val="visible"/>
                                      </p:to>
                                    </p:set>
                                    <p:anim calcmode="lin" valueType="num">
                                      <p:cBhvr additive="base">
                                        <p:cTn id="11" dur="500" fill="hold"/>
                                        <p:tgtEl>
                                          <p:spTgt spid="36872"/>
                                        </p:tgtEl>
                                        <p:attrNameLst>
                                          <p:attrName>ppt_w</p:attrName>
                                        </p:attrNameLst>
                                      </p:cBhvr>
                                      <p:tavLst>
                                        <p:tav tm="0">
                                          <p:val>
                                            <p:fltVal val="0"/>
                                          </p:val>
                                        </p:tav>
                                        <p:tav tm="100000">
                                          <p:val>
                                            <p:strVal val="#ppt_w"/>
                                          </p:val>
                                        </p:tav>
                                      </p:tavLst>
                                    </p:anim>
                                    <p:anim calcmode="lin" valueType="num">
                                      <p:cBhvr additive="base">
                                        <p:cTn id="12" dur="500" fill="hold"/>
                                        <p:tgtEl>
                                          <p:spTgt spid="36872"/>
                                        </p:tgtEl>
                                        <p:attrNameLst>
                                          <p:attrName>ppt_h</p:attrName>
                                        </p:attrNameLst>
                                      </p:cBhvr>
                                      <p:tavLst>
                                        <p:tav tm="0">
                                          <p:val>
                                            <p:fltVal val="0"/>
                                          </p:val>
                                        </p:tav>
                                        <p:tav tm="100000">
                                          <p:val>
                                            <p:strVal val="#ppt_h"/>
                                          </p:val>
                                        </p:tav>
                                      </p:tavLst>
                                    </p:anim>
                                  </p:childTnLst>
                                </p:cTn>
                              </p:par>
                              <p:par>
                                <p:cTn id="13" presetID="23" presetClass="entr" presetSubtype="16" fill="hold" grpId="2" nodeType="withEffect">
                                  <p:stCondLst>
                                    <p:cond delay="100"/>
                                  </p:stCondLst>
                                  <p:childTnLst>
                                    <p:set>
                                      <p:cBhvr additive="base">
                                        <p:cTn id="14" dur="1" fill="hold">
                                          <p:stCondLst>
                                            <p:cond delay="0"/>
                                          </p:stCondLst>
                                        </p:cTn>
                                        <p:tgtEl>
                                          <p:spTgt spid="36873"/>
                                        </p:tgtEl>
                                        <p:attrNameLst>
                                          <p:attrName>style.visibility</p:attrName>
                                        </p:attrNameLst>
                                      </p:cBhvr>
                                      <p:to>
                                        <p:strVal val="visible"/>
                                      </p:to>
                                    </p:set>
                                    <p:anim calcmode="lin" valueType="num">
                                      <p:cBhvr additive="base">
                                        <p:cTn id="15" dur="500" fill="hold"/>
                                        <p:tgtEl>
                                          <p:spTgt spid="36873"/>
                                        </p:tgtEl>
                                        <p:attrNameLst>
                                          <p:attrName>ppt_w</p:attrName>
                                        </p:attrNameLst>
                                      </p:cBhvr>
                                      <p:tavLst>
                                        <p:tav tm="0">
                                          <p:val>
                                            <p:fltVal val="0"/>
                                          </p:val>
                                        </p:tav>
                                        <p:tav tm="100000">
                                          <p:val>
                                            <p:strVal val="#ppt_w"/>
                                          </p:val>
                                        </p:tav>
                                      </p:tavLst>
                                    </p:anim>
                                    <p:anim calcmode="lin" valueType="num">
                                      <p:cBhvr additive="base">
                                        <p:cTn id="16" dur="500" fill="hold"/>
                                        <p:tgtEl>
                                          <p:spTgt spid="36873"/>
                                        </p:tgtEl>
                                        <p:attrNameLst>
                                          <p:attrName>ppt_h</p:attrName>
                                        </p:attrNameLst>
                                      </p:cBhvr>
                                      <p:tavLst>
                                        <p:tav tm="0">
                                          <p:val>
                                            <p:fltVal val="0"/>
                                          </p:val>
                                        </p:tav>
                                        <p:tav tm="100000">
                                          <p:val>
                                            <p:strVal val="#ppt_h"/>
                                          </p:val>
                                        </p:tav>
                                      </p:tavLst>
                                    </p:anim>
                                  </p:childTnLst>
                                </p:cTn>
                              </p:par>
                              <p:par>
                                <p:cTn id="17" presetID="23" presetClass="entr" presetSubtype="16" fill="hold" grpId="3" nodeType="withEffect">
                                  <p:stCondLst>
                                    <p:cond delay="100"/>
                                  </p:stCondLst>
                                  <p:childTnLst>
                                    <p:set>
                                      <p:cBhvr additive="base">
                                        <p:cTn id="18" dur="1" fill="hold">
                                          <p:stCondLst>
                                            <p:cond delay="0"/>
                                          </p:stCondLst>
                                        </p:cTn>
                                        <p:tgtEl>
                                          <p:spTgt spid="36874"/>
                                        </p:tgtEl>
                                        <p:attrNameLst>
                                          <p:attrName>style.visibility</p:attrName>
                                        </p:attrNameLst>
                                      </p:cBhvr>
                                      <p:to>
                                        <p:strVal val="visible"/>
                                      </p:to>
                                    </p:set>
                                    <p:anim calcmode="lin" valueType="num">
                                      <p:cBhvr additive="base">
                                        <p:cTn id="19" dur="500" fill="hold"/>
                                        <p:tgtEl>
                                          <p:spTgt spid="36874"/>
                                        </p:tgtEl>
                                        <p:attrNameLst>
                                          <p:attrName>ppt_w</p:attrName>
                                        </p:attrNameLst>
                                      </p:cBhvr>
                                      <p:tavLst>
                                        <p:tav tm="0">
                                          <p:val>
                                            <p:fltVal val="0"/>
                                          </p:val>
                                        </p:tav>
                                        <p:tav tm="100000">
                                          <p:val>
                                            <p:strVal val="#ppt_w"/>
                                          </p:val>
                                        </p:tav>
                                      </p:tavLst>
                                    </p:anim>
                                    <p:anim calcmode="lin" valueType="num">
                                      <p:cBhvr additive="base">
                                        <p:cTn id="20" dur="500" fill="hold"/>
                                        <p:tgtEl>
                                          <p:spTgt spid="36874"/>
                                        </p:tgtEl>
                                        <p:attrNameLst>
                                          <p:attrName>ppt_h</p:attrName>
                                        </p:attrNameLst>
                                      </p:cBhvr>
                                      <p:tavLst>
                                        <p:tav tm="0">
                                          <p:val>
                                            <p:fltVal val="0"/>
                                          </p:val>
                                        </p:tav>
                                        <p:tav tm="100000">
                                          <p:val>
                                            <p:strVal val="#ppt_h"/>
                                          </p:val>
                                        </p:tav>
                                      </p:tavLst>
                                    </p:anim>
                                  </p:childTnLst>
                                </p:cTn>
                              </p:par>
                              <p:par>
                                <p:cTn id="21" presetID="23" presetClass="entr" presetSubtype="16" fill="hold" grpId="4" nodeType="withEffect">
                                  <p:stCondLst>
                                    <p:cond delay="100"/>
                                  </p:stCondLst>
                                  <p:childTnLst>
                                    <p:set>
                                      <p:cBhvr additive="base">
                                        <p:cTn id="22" dur="1" fill="hold">
                                          <p:stCondLst>
                                            <p:cond delay="0"/>
                                          </p:stCondLst>
                                        </p:cTn>
                                        <p:tgtEl>
                                          <p:spTgt spid="36875"/>
                                        </p:tgtEl>
                                        <p:attrNameLst>
                                          <p:attrName>style.visibility</p:attrName>
                                        </p:attrNameLst>
                                      </p:cBhvr>
                                      <p:to>
                                        <p:strVal val="visible"/>
                                      </p:to>
                                    </p:set>
                                    <p:anim calcmode="lin" valueType="num">
                                      <p:cBhvr additive="base">
                                        <p:cTn id="23" dur="500" fill="hold"/>
                                        <p:tgtEl>
                                          <p:spTgt spid="36875"/>
                                        </p:tgtEl>
                                        <p:attrNameLst>
                                          <p:attrName>ppt_w</p:attrName>
                                        </p:attrNameLst>
                                      </p:cBhvr>
                                      <p:tavLst>
                                        <p:tav tm="0">
                                          <p:val>
                                            <p:fltVal val="0"/>
                                          </p:val>
                                        </p:tav>
                                        <p:tav tm="100000">
                                          <p:val>
                                            <p:strVal val="#ppt_w"/>
                                          </p:val>
                                        </p:tav>
                                      </p:tavLst>
                                    </p:anim>
                                    <p:anim calcmode="lin" valueType="num">
                                      <p:cBhvr additive="base">
                                        <p:cTn id="24" dur="500" fill="hold"/>
                                        <p:tgtEl>
                                          <p:spTgt spid="36875"/>
                                        </p:tgtEl>
                                        <p:attrNameLst>
                                          <p:attrName>ppt_h</p:attrName>
                                        </p:attrNameLst>
                                      </p:cBhvr>
                                      <p:tavLst>
                                        <p:tav tm="0">
                                          <p:val>
                                            <p:fltVal val="0"/>
                                          </p:val>
                                        </p:tav>
                                        <p:tav tm="100000">
                                          <p:val>
                                            <p:strVal val="#ppt_h"/>
                                          </p:val>
                                        </p:tav>
                                      </p:tavLst>
                                    </p:anim>
                                  </p:childTnLst>
                                </p:cTn>
                              </p:par>
                              <p:par>
                                <p:cTn id="25" presetID="23" presetClass="entr" presetSubtype="16" fill="hold" grpId="5" nodeType="withEffect">
                                  <p:stCondLst>
                                    <p:cond delay="100"/>
                                  </p:stCondLst>
                                  <p:childTnLst>
                                    <p:set>
                                      <p:cBhvr additive="base">
                                        <p:cTn id="26" dur="1" fill="hold">
                                          <p:stCondLst>
                                            <p:cond delay="0"/>
                                          </p:stCondLst>
                                        </p:cTn>
                                        <p:tgtEl>
                                          <p:spTgt spid="36876"/>
                                        </p:tgtEl>
                                        <p:attrNameLst>
                                          <p:attrName>style.visibility</p:attrName>
                                        </p:attrNameLst>
                                      </p:cBhvr>
                                      <p:to>
                                        <p:strVal val="visible"/>
                                      </p:to>
                                    </p:set>
                                    <p:anim calcmode="lin" valueType="num">
                                      <p:cBhvr additive="base">
                                        <p:cTn id="27" dur="500" fill="hold"/>
                                        <p:tgtEl>
                                          <p:spTgt spid="36876"/>
                                        </p:tgtEl>
                                        <p:attrNameLst>
                                          <p:attrName>ppt_w</p:attrName>
                                        </p:attrNameLst>
                                      </p:cBhvr>
                                      <p:tavLst>
                                        <p:tav tm="0">
                                          <p:val>
                                            <p:fltVal val="0"/>
                                          </p:val>
                                        </p:tav>
                                        <p:tav tm="100000">
                                          <p:val>
                                            <p:strVal val="#ppt_w"/>
                                          </p:val>
                                        </p:tav>
                                      </p:tavLst>
                                    </p:anim>
                                    <p:anim calcmode="lin" valueType="num">
                                      <p:cBhvr additive="base">
                                        <p:cTn id="28" dur="500" fill="hold"/>
                                        <p:tgtEl>
                                          <p:spTgt spid="36876"/>
                                        </p:tgtEl>
                                        <p:attrNameLst>
                                          <p:attrName>ppt_h</p:attrName>
                                        </p:attrNameLst>
                                      </p:cBhvr>
                                      <p:tavLst>
                                        <p:tav tm="0">
                                          <p:val>
                                            <p:fltVal val="0"/>
                                          </p:val>
                                        </p:tav>
                                        <p:tav tm="100000">
                                          <p:val>
                                            <p:strVal val="#ppt_h"/>
                                          </p:val>
                                        </p:tav>
                                      </p:tavLst>
                                    </p:anim>
                                  </p:childTnLst>
                                </p:cTn>
                              </p:par>
                              <p:par>
                                <p:cTn id="29" presetID="23" presetClass="entr" presetSubtype="16" fill="hold" grpId="6" nodeType="withEffect">
                                  <p:stCondLst>
                                    <p:cond delay="0"/>
                                  </p:stCondLst>
                                  <p:childTnLst>
                                    <p:set>
                                      <p:cBhvr additive="base">
                                        <p:cTn id="30" dur="1" fill="hold">
                                          <p:stCondLst>
                                            <p:cond delay="0"/>
                                          </p:stCondLst>
                                        </p:cTn>
                                        <p:tgtEl>
                                          <p:spTgt spid="36877"/>
                                        </p:tgtEl>
                                        <p:attrNameLst>
                                          <p:attrName>style.visibility</p:attrName>
                                        </p:attrNameLst>
                                      </p:cBhvr>
                                      <p:to>
                                        <p:strVal val="visible"/>
                                      </p:to>
                                    </p:set>
                                    <p:anim calcmode="lin" valueType="num">
                                      <p:cBhvr additive="base">
                                        <p:cTn id="31" dur="500" fill="hold"/>
                                        <p:tgtEl>
                                          <p:spTgt spid="36877"/>
                                        </p:tgtEl>
                                        <p:attrNameLst>
                                          <p:attrName>ppt_w</p:attrName>
                                        </p:attrNameLst>
                                      </p:cBhvr>
                                      <p:tavLst>
                                        <p:tav tm="0">
                                          <p:val>
                                            <p:fltVal val="0"/>
                                          </p:val>
                                        </p:tav>
                                        <p:tav tm="100000">
                                          <p:val>
                                            <p:strVal val="#ppt_w"/>
                                          </p:val>
                                        </p:tav>
                                      </p:tavLst>
                                    </p:anim>
                                    <p:anim calcmode="lin" valueType="num">
                                      <p:cBhvr additive="base">
                                        <p:cTn id="32" dur="500" fill="hold"/>
                                        <p:tgtEl>
                                          <p:spTgt spid="36877"/>
                                        </p:tgtEl>
                                        <p:attrNameLst>
                                          <p:attrName>ppt_h</p:attrName>
                                        </p:attrNameLst>
                                      </p:cBhvr>
                                      <p:tavLst>
                                        <p:tav tm="0">
                                          <p:val>
                                            <p:fltVal val="0"/>
                                          </p:val>
                                        </p:tav>
                                        <p:tav tm="100000">
                                          <p:val>
                                            <p:strVal val="#ppt_h"/>
                                          </p:val>
                                        </p:tav>
                                      </p:tavLst>
                                    </p:anim>
                                  </p:childTnLst>
                                </p:cTn>
                              </p:par>
                              <p:par>
                                <p:cTn id="33" presetID="23" presetClass="entr" presetSubtype="16" fill="hold" grpId="7" nodeType="withEffect">
                                  <p:stCondLst>
                                    <p:cond delay="0"/>
                                  </p:stCondLst>
                                  <p:childTnLst>
                                    <p:set>
                                      <p:cBhvr additive="base">
                                        <p:cTn id="34" dur="1" fill="hold">
                                          <p:stCondLst>
                                            <p:cond delay="0"/>
                                          </p:stCondLst>
                                        </p:cTn>
                                        <p:tgtEl>
                                          <p:spTgt spid="36878"/>
                                        </p:tgtEl>
                                        <p:attrNameLst>
                                          <p:attrName>style.visibility</p:attrName>
                                        </p:attrNameLst>
                                      </p:cBhvr>
                                      <p:to>
                                        <p:strVal val="visible"/>
                                      </p:to>
                                    </p:set>
                                    <p:anim calcmode="lin" valueType="num">
                                      <p:cBhvr additive="base">
                                        <p:cTn id="35" dur="500" fill="hold"/>
                                        <p:tgtEl>
                                          <p:spTgt spid="36878"/>
                                        </p:tgtEl>
                                        <p:attrNameLst>
                                          <p:attrName>ppt_w</p:attrName>
                                        </p:attrNameLst>
                                      </p:cBhvr>
                                      <p:tavLst>
                                        <p:tav tm="0">
                                          <p:val>
                                            <p:fltVal val="0"/>
                                          </p:val>
                                        </p:tav>
                                        <p:tav tm="100000">
                                          <p:val>
                                            <p:strVal val="#ppt_w"/>
                                          </p:val>
                                        </p:tav>
                                      </p:tavLst>
                                    </p:anim>
                                    <p:anim calcmode="lin" valueType="num">
                                      <p:cBhvr additive="base">
                                        <p:cTn id="36" dur="500" fill="hold"/>
                                        <p:tgtEl>
                                          <p:spTgt spid="36878"/>
                                        </p:tgtEl>
                                        <p:attrNameLst>
                                          <p:attrName>ppt_h</p:attrName>
                                        </p:attrNameLst>
                                      </p:cBhvr>
                                      <p:tavLst>
                                        <p:tav tm="0">
                                          <p:val>
                                            <p:fltVal val="0"/>
                                          </p:val>
                                        </p:tav>
                                        <p:tav tm="100000">
                                          <p:val>
                                            <p:strVal val="#ppt_h"/>
                                          </p:val>
                                        </p:tav>
                                      </p:tavLst>
                                    </p:anim>
                                  </p:childTnLst>
                                </p:cTn>
                              </p:par>
                              <p:par>
                                <p:cTn id="37" presetID="23" presetClass="entr" presetSubtype="16" fill="hold" grpId="10" nodeType="withEffect">
                                  <p:stCondLst>
                                    <p:cond delay="0"/>
                                  </p:stCondLst>
                                  <p:childTnLst>
                                    <p:set>
                                      <p:cBhvr additive="base">
                                        <p:cTn id="38" dur="1" fill="hold">
                                          <p:stCondLst>
                                            <p:cond delay="0"/>
                                          </p:stCondLst>
                                        </p:cTn>
                                        <p:tgtEl>
                                          <p:spTgt spid="36881"/>
                                        </p:tgtEl>
                                        <p:attrNameLst>
                                          <p:attrName>style.visibility</p:attrName>
                                        </p:attrNameLst>
                                      </p:cBhvr>
                                      <p:to>
                                        <p:strVal val="visible"/>
                                      </p:to>
                                    </p:set>
                                    <p:anim calcmode="lin" valueType="num">
                                      <p:cBhvr additive="base">
                                        <p:cTn id="39" dur="500" fill="hold"/>
                                        <p:tgtEl>
                                          <p:spTgt spid="36881"/>
                                        </p:tgtEl>
                                        <p:attrNameLst>
                                          <p:attrName>ppt_w</p:attrName>
                                        </p:attrNameLst>
                                      </p:cBhvr>
                                      <p:tavLst>
                                        <p:tav tm="0">
                                          <p:val>
                                            <p:fltVal val="0"/>
                                          </p:val>
                                        </p:tav>
                                        <p:tav tm="100000">
                                          <p:val>
                                            <p:strVal val="#ppt_w"/>
                                          </p:val>
                                        </p:tav>
                                      </p:tavLst>
                                    </p:anim>
                                    <p:anim calcmode="lin" valueType="num">
                                      <p:cBhvr additive="base">
                                        <p:cTn id="40" dur="500" fill="hold"/>
                                        <p:tgtEl>
                                          <p:spTgt spid="36881"/>
                                        </p:tgtEl>
                                        <p:attrNameLst>
                                          <p:attrName>ppt_h</p:attrName>
                                        </p:attrNameLst>
                                      </p:cBhvr>
                                      <p:tavLst>
                                        <p:tav tm="0">
                                          <p:val>
                                            <p:fltVal val="0"/>
                                          </p:val>
                                        </p:tav>
                                        <p:tav tm="100000">
                                          <p:val>
                                            <p:strVal val="#ppt_h"/>
                                          </p:val>
                                        </p:tav>
                                      </p:tavLst>
                                    </p:anim>
                                  </p:childTnLst>
                                </p:cTn>
                              </p:par>
                              <p:par>
                                <p:cTn id="41" presetID="22" presetClass="entr" presetSubtype="8" fill="hold" nodeType="withEffect">
                                  <p:stCondLst>
                                    <p:cond delay="500"/>
                                  </p:stCondLst>
                                  <p:childTnLst>
                                    <p:set>
                                      <p:cBhvr additive="base">
                                        <p:cTn id="42" dur="1" fill="hold">
                                          <p:stCondLst>
                                            <p:cond delay="0"/>
                                          </p:stCondLst>
                                        </p:cTn>
                                        <p:tgtEl>
                                          <p:spTgt spid="36869"/>
                                        </p:tgtEl>
                                        <p:attrNameLst>
                                          <p:attrName>style.visibility</p:attrName>
                                        </p:attrNameLst>
                                      </p:cBhvr>
                                      <p:to>
                                        <p:strVal val="visible"/>
                                      </p:to>
                                    </p:set>
                                    <p:animEffect transition="in" filter="wipe(left)">
                                      <p:cBhvr additive="base">
                                        <p:cTn id="43" dur="500" fill="hold"/>
                                        <p:tgtEl>
                                          <p:spTgt spid="36869"/>
                                        </p:tgtEl>
                                      </p:cBhvr>
                                    </p:animEffect>
                                  </p:childTnLst>
                                </p:cTn>
                              </p:par>
                              <p:par>
                                <p:cTn id="44" presetID="10" presetClass="entr" presetSubtype="0" fill="hold" grpId="8" nodeType="withEffect">
                                  <p:stCondLst>
                                    <p:cond delay="500"/>
                                  </p:stCondLst>
                                  <p:childTnLst>
                                    <p:set>
                                      <p:cBhvr additive="base">
                                        <p:cTn id="45" dur="1" fill="hold">
                                          <p:stCondLst>
                                            <p:cond delay="0"/>
                                          </p:stCondLst>
                                        </p:cTn>
                                        <p:tgtEl>
                                          <p:spTgt spid="36879"/>
                                        </p:tgtEl>
                                        <p:attrNameLst>
                                          <p:attrName>style.visibility</p:attrName>
                                        </p:attrNameLst>
                                      </p:cBhvr>
                                      <p:to>
                                        <p:strVal val="visible"/>
                                      </p:to>
                                    </p:set>
                                    <p:animEffect transition="in" filter="fade">
                                      <p:cBhvr additive="base">
                                        <p:cTn id="46" dur="500" fill="hold"/>
                                        <p:tgtEl>
                                          <p:spTgt spid="36879"/>
                                        </p:tgtEl>
                                      </p:cBhvr>
                                    </p:animEffect>
                                  </p:childTnLst>
                                </p:cTn>
                              </p:par>
                              <p:par>
                                <p:cTn id="47" presetID="10" presetClass="entr" presetSubtype="0" fill="hold" grpId="9" nodeType="withEffect">
                                  <p:stCondLst>
                                    <p:cond delay="500"/>
                                  </p:stCondLst>
                                  <p:childTnLst>
                                    <p:set>
                                      <p:cBhvr additive="base">
                                        <p:cTn id="48" dur="1" fill="hold">
                                          <p:stCondLst>
                                            <p:cond delay="0"/>
                                          </p:stCondLst>
                                        </p:cTn>
                                        <p:tgtEl>
                                          <p:spTgt spid="36880"/>
                                        </p:tgtEl>
                                        <p:attrNameLst>
                                          <p:attrName>style.visibility</p:attrName>
                                        </p:attrNameLst>
                                      </p:cBhvr>
                                      <p:to>
                                        <p:strVal val="visible"/>
                                      </p:to>
                                    </p:set>
                                    <p:animEffect transition="in" filter="fade">
                                      <p:cBhvr additive="base">
                                        <p:cTn id="49" dur="500" fill="hold"/>
                                        <p:tgtEl>
                                          <p:spTgt spid="368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animBg="1"/>
      <p:bldP spid="36872" grpId="1" animBg="1"/>
      <p:bldP spid="36873" grpId="2" animBg="1"/>
      <p:bldP spid="36874" grpId="3" animBg="1"/>
      <p:bldP spid="36875" grpId="4" animBg="1"/>
      <p:bldP spid="36876" grpId="5" animBg="1"/>
      <p:bldP spid="36877" grpId="6" animBg="1"/>
      <p:bldP spid="36878" grpId="7" animBg="1"/>
      <p:bldP spid="36879" grpId="8" animBg="1"/>
      <p:bldP spid="36880" grpId="9" animBg="1"/>
      <p:bldP spid="36881" grpId="1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椭圆 1"/>
          <p:cNvSpPr/>
          <p:nvPr/>
        </p:nvSpPr>
        <p:spPr bwMode="auto">
          <a:xfrm>
            <a:off x="352425" y="165100"/>
            <a:ext cx="2011363" cy="1089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以趣激学目的基本达成</a:t>
            </a:r>
          </a:p>
        </p:txBody>
      </p:sp>
      <p:sp>
        <p:nvSpPr>
          <p:cNvPr id="37890" name="椭圆 2"/>
          <p:cNvSpPr/>
          <p:nvPr/>
        </p:nvSpPr>
        <p:spPr bwMode="auto">
          <a:xfrm>
            <a:off x="339725" y="2813050"/>
            <a:ext cx="2011363" cy="1089025"/>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练习目的基本达成</a:t>
            </a:r>
          </a:p>
        </p:txBody>
      </p:sp>
      <p:sp>
        <p:nvSpPr>
          <p:cNvPr id="37891" name="椭圆 3"/>
          <p:cNvSpPr/>
          <p:nvPr/>
        </p:nvSpPr>
        <p:spPr bwMode="auto">
          <a:xfrm>
            <a:off x="304800" y="1433513"/>
            <a:ext cx="2011363" cy="1089025"/>
          </a:xfrm>
          <a:prstGeom prst="ellipse">
            <a:avLst/>
          </a:prstGeom>
          <a:solidFill>
            <a:schemeClr val="accent6">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三维目标基本达成</a:t>
            </a:r>
          </a:p>
        </p:txBody>
      </p:sp>
      <p:sp>
        <p:nvSpPr>
          <p:cNvPr id="37892" name="矩形 4"/>
          <p:cNvSpPr/>
          <p:nvPr/>
        </p:nvSpPr>
        <p:spPr>
          <a:xfrm>
            <a:off x="2328863" y="374650"/>
            <a:ext cx="6632575" cy="647700"/>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通过视频、图片、活动、实验等多种手段，让学生基本达成激发兴趣、提高兴趣、延伸兴趣的目的，整堂课兴趣贯穿始终</a:t>
            </a:r>
          </a:p>
        </p:txBody>
      </p:sp>
      <p:sp>
        <p:nvSpPr>
          <p:cNvPr id="37893" name="矩形 5"/>
          <p:cNvSpPr/>
          <p:nvPr/>
        </p:nvSpPr>
        <p:spPr>
          <a:xfrm>
            <a:off x="2316163" y="1533525"/>
            <a:ext cx="6621463" cy="923925"/>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通过实验、活动、看图片、视频等方式让学生基本达成知道声能传递信息和传递能量，并了解其在现代科技与生活中的应用；提高实验设计探究能力；激发热爱祖国和热爱物理的情感等</a:t>
            </a:r>
          </a:p>
        </p:txBody>
      </p:sp>
      <p:sp>
        <p:nvSpPr>
          <p:cNvPr id="37894" name="矩形 6"/>
          <p:cNvSpPr/>
          <p:nvPr/>
        </p:nvSpPr>
        <p:spPr>
          <a:xfrm>
            <a:off x="2322513" y="2978150"/>
            <a:ext cx="6632575"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通过练习基本达成能让学生通过实例分辨出声的利用是传递信息还是传递能量；懂得超声波测距离的方法</a:t>
            </a:r>
          </a:p>
        </p:txBody>
      </p:sp>
      <p:sp>
        <p:nvSpPr>
          <p:cNvPr id="37895" name="椭圆 7"/>
          <p:cNvSpPr/>
          <p:nvPr/>
        </p:nvSpPr>
        <p:spPr bwMode="auto">
          <a:xfrm>
            <a:off x="347663" y="4054475"/>
            <a:ext cx="2011363" cy="1089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algn="ctr" fontAlgn="base">
              <a:spcBef>
                <a:spcPct val="0"/>
              </a:spcBef>
              <a:spcAft>
                <a:spcPct val="0"/>
              </a:spcAft>
            </a:pPr>
            <a:r>
              <a:rPr lang="zh-CN" altLang="en-US" sz="1800">
                <a:solidFill>
                  <a:srgbClr val="1F4E79"/>
                </a:solidFill>
                <a:latin typeface="微软雅黑" pitchFamily="34" charset="-122"/>
                <a:ea typeface="微软雅黑" panose="020B0503020204020204" pitchFamily="34" charset="-122"/>
              </a:rPr>
              <a:t>不足</a:t>
            </a:r>
          </a:p>
        </p:txBody>
      </p:sp>
      <p:sp>
        <p:nvSpPr>
          <p:cNvPr id="37896" name="矩形 8"/>
          <p:cNvSpPr/>
          <p:nvPr/>
        </p:nvSpPr>
        <p:spPr>
          <a:xfrm>
            <a:off x="2322513" y="4246563"/>
            <a:ext cx="6632575" cy="646113"/>
          </a:xfrm>
          <a:prstGeom prst="rect">
            <a:avLst/>
          </a:prstGeom>
          <a:solidFill>
            <a:schemeClr val="accent3">
              <a:lumMod val="20000"/>
              <a:lumOff val="80000"/>
            </a:schemeClr>
          </a:solidFill>
        </p:spPr>
        <p:txBody>
          <a:bodyPr anchor="t" anchorCtr="0">
            <a:spAutoFit/>
          </a:bodyPr>
          <a:lstStyle>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等线" pitchFamily="2" charset="-122"/>
                <a:ea typeface="等线" pitchFamily="2" charset="-122"/>
              </a:defRPr>
            </a:lvl5pPr>
          </a:lstStyle>
          <a:p>
            <a:pPr marL="0" marR="0" lvl="0" indent="0" fontAlgn="base">
              <a:spcBef>
                <a:spcPct val="0"/>
              </a:spcBef>
              <a:spcAft>
                <a:spcPct val="0"/>
              </a:spcAft>
            </a:pPr>
            <a:r>
              <a:rPr lang="zh-CN" altLang="en-US" sz="1800"/>
              <a:t>普通话不够标准；口头禅比较多；说话不够流利；调动学生积极参与课堂的能力不够强；教学流程设计还有待优化等等</a:t>
            </a:r>
          </a:p>
        </p:txBody>
      </p:sp>
      <p:pic>
        <p:nvPicPr>
          <p:cNvPr id="37897" name="New picture"/>
          <p:cNvPicPr/>
          <p:nvPr/>
        </p:nvPicPr>
        <p:blipFill>
          <a:blip r:embed="rId2"/>
          <a:stretch>
            <a:fillRect/>
          </a:stretch>
        </p:blipFill>
        <p:spPr>
          <a:xfrm>
            <a:off x="11671300" y="12280900"/>
            <a:ext cx="304800" cy="228600"/>
          </a:xfrm>
          <a:prstGeom prst="cube">
            <a:avLst/>
          </a:prstGeom>
        </p:spPr>
      </p:pic>
    </p:spTree>
  </p:cSld>
  <p:clrMapOvr>
    <a:masterClrMapping/>
  </p:clrMapOvr>
  <mc:AlternateContent xmlns:mc="http://schemas.openxmlformats.org/markup-compatibility/2006" xmlns:p14="http://schemas.microsoft.com/office/powerpoint/2010/main">
    <mc:Choice Requires="p14">
      <p:transition spd="slow" p14:dur="1600" advTm="8050">
        <p:blinds dir="vert"/>
      </p:transition>
    </mc:Choice>
    <mc:Fallback xmlns:p15="http://schemas.microsoft.com/office/powerpoint/2012/main" xmlns="">
      <p:transition advTm="805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37892"/>
                                        </p:tgtEl>
                                        <p:attrNameLst>
                                          <p:attrName>style.visibility</p:attrName>
                                        </p:attrNameLst>
                                      </p:cBhvr>
                                      <p:to>
                                        <p:strVal val="visible"/>
                                      </p:to>
                                    </p:set>
                                    <p:animEffect transition="in" filter="blinds(horizontal)">
                                      <p:cBhvr additive="base">
                                        <p:cTn id="7" dur="500" fill="hold"/>
                                        <p:tgtEl>
                                          <p:spTgt spid="3789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additive="base">
                                        <p:cTn id="12" dur="1" fill="hold">
                                          <p:stCondLst>
                                            <p:cond delay="0"/>
                                          </p:stCondLst>
                                        </p:cTn>
                                        <p:tgtEl>
                                          <p:spTgt spid="37893"/>
                                        </p:tgtEl>
                                        <p:attrNameLst>
                                          <p:attrName>style.visibility</p:attrName>
                                        </p:attrNameLst>
                                      </p:cBhvr>
                                      <p:to>
                                        <p:strVal val="visible"/>
                                      </p:to>
                                    </p:set>
                                    <p:animEffect transition="in" filter="blinds(horizontal)">
                                      <p:cBhvr additive="base">
                                        <p:cTn id="13" dur="500" fill="hold"/>
                                        <p:tgtEl>
                                          <p:spTgt spid="3789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additive="base">
                                        <p:cTn id="18" dur="1" fill="hold">
                                          <p:stCondLst>
                                            <p:cond delay="0"/>
                                          </p:stCondLst>
                                        </p:cTn>
                                        <p:tgtEl>
                                          <p:spTgt spid="37894"/>
                                        </p:tgtEl>
                                        <p:attrNameLst>
                                          <p:attrName>style.visibility</p:attrName>
                                        </p:attrNameLst>
                                      </p:cBhvr>
                                      <p:to>
                                        <p:strVal val="visible"/>
                                      </p:to>
                                    </p:set>
                                    <p:animEffect transition="in" filter="blinds(horizontal)">
                                      <p:cBhvr additive="base">
                                        <p:cTn id="19" dur="500" fill="hold"/>
                                        <p:tgtEl>
                                          <p:spTgt spid="3789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additive="base">
                                        <p:cTn id="24" dur="1" fill="hold">
                                          <p:stCondLst>
                                            <p:cond delay="0"/>
                                          </p:stCondLst>
                                        </p:cTn>
                                        <p:tgtEl>
                                          <p:spTgt spid="37896"/>
                                        </p:tgtEl>
                                        <p:attrNameLst>
                                          <p:attrName>style.visibility</p:attrName>
                                        </p:attrNameLst>
                                      </p:cBhvr>
                                      <p:to>
                                        <p:strVal val="visible"/>
                                      </p:to>
                                    </p:set>
                                    <p:animEffect transition="in" filter="blinds(horizontal)">
                                      <p:cBhvr additive="base">
                                        <p:cTn id="25" dur="500" fill="hold"/>
                                        <p:tgtEl>
                                          <p:spTgt spid="378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animBg="1"/>
      <p:bldP spid="37893" grpId="1" animBg="1"/>
      <p:bldP spid="37894" grpId="2" animBg="1"/>
      <p:bldP spid="37896" grpId="3" animBg="1"/>
    </p:bldLst>
  </p:timing>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17.06.20"/>
  <p:tag name="AS_TITLE" val="Aspose.Slides for Java"/>
  <p:tag name="AS_VERSION" val="17.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charset="0"/>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charset="0"/>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charset="0"/>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1398</Words>
  <Application>Microsoft Office PowerPoint</Application>
  <PresentationFormat>全屏显示(16:9)</PresentationFormat>
  <Paragraphs>234</Paragraphs>
  <Slides>29</Slides>
  <Notes>4</Notes>
  <HiddenSlides>0</HiddenSlides>
  <MMClips>0</MMClips>
  <ScaleCrop>false</ScaleCrop>
  <HeadingPairs>
    <vt:vector size="6" baseType="variant">
      <vt:variant>
        <vt:lpstr>已用的字体</vt:lpstr>
      </vt:variant>
      <vt:variant>
        <vt:i4>9</vt:i4>
      </vt:variant>
      <vt:variant>
        <vt:lpstr>主题</vt:lpstr>
      </vt:variant>
      <vt:variant>
        <vt:i4>3</vt:i4>
      </vt:variant>
      <vt:variant>
        <vt:lpstr>幻灯片标题</vt:lpstr>
      </vt:variant>
      <vt:variant>
        <vt:i4>29</vt:i4>
      </vt:variant>
    </vt:vector>
  </HeadingPairs>
  <TitlesOfParts>
    <vt:vector size="41" baseType="lpstr">
      <vt:lpstr>等线</vt:lpstr>
      <vt:lpstr>等线 Light</vt:lpstr>
      <vt:lpstr>方正兰亭中粗黑_GBK</vt:lpstr>
      <vt:lpstr>微软雅黑</vt:lpstr>
      <vt:lpstr>微软雅黑 Light</vt:lpstr>
      <vt:lpstr>Arial</vt:lpstr>
      <vt:lpstr>Arial Black</vt:lpstr>
      <vt:lpstr>Calibri</vt:lpstr>
      <vt:lpstr>Century Gothic</vt:lpstr>
      <vt:lpstr>Office 主题​​</vt:lpstr>
      <vt:lpstr>Office 主题​​</vt:lpstr>
      <vt:lpstr>Office 主题​​</vt:lpstr>
      <vt:lpstr>PowerPoint 演示文稿</vt:lpstr>
      <vt:lpstr>说课内容：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rbm.xkw.com</dc:creator>
  <cp:lastModifiedBy>zs</cp:lastModifiedBy>
  <cp:revision>2</cp:revision>
  <cp:lastPrinted>2020-11-02T21:32:01Z</cp:lastPrinted>
  <dcterms:created xsi:type="dcterms:W3CDTF">2020-11-02T21:32:01Z</dcterms:created>
  <dcterms:modified xsi:type="dcterms:W3CDTF">2023-08-10T23:59:01Z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