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331" r:id="rId4"/>
    <p:sldId id="332" r:id="rId5"/>
    <p:sldId id="333" r:id="rId6"/>
    <p:sldId id="327" r:id="rId7"/>
    <p:sldId id="334" r:id="rId8"/>
    <p:sldId id="433" r:id="rId9"/>
    <p:sldId id="337" r:id="rId10"/>
    <p:sldId id="339" r:id="rId11"/>
    <p:sldId id="340" r:id="rId12"/>
    <p:sldId id="338" r:id="rId13"/>
    <p:sldId id="1076" r:id="rId14"/>
    <p:sldId id="341" r:id="rId15"/>
    <p:sldId id="963" r:id="rId16"/>
    <p:sldId id="1140" r:id="rId17"/>
    <p:sldId id="1134" r:id="rId18"/>
    <p:sldId id="1135" r:id="rId19"/>
    <p:sldId id="1136" r:id="rId20"/>
    <p:sldId id="1137" r:id="rId21"/>
    <p:sldId id="1138" r:id="rId22"/>
    <p:sldId id="1141" r:id="rId23"/>
    <p:sldId id="1142" r:id="rId24"/>
    <p:sldId id="1041" r:id="rId25"/>
    <p:sldId id="369" r:id="rId26"/>
    <p:sldId id="370" r:id="rId27"/>
    <p:sldId id="371" r:id="rId28"/>
    <p:sldId id="1007" r:id="rId29"/>
    <p:sldId id="1164" r:id="rId30"/>
    <p:sldId id="300" r:id="rId31"/>
  </p:sldIdLst>
  <p:sldSz cx="9144000" cy="5143500" type="screen16x9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6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接连接符 14"/>
          <p:cNvCxnSpPr/>
          <p:nvPr userDrawn="1"/>
        </p:nvCxnSpPr>
        <p:spPr>
          <a:xfrm>
            <a:off x="1012225" y="923823"/>
            <a:ext cx="7016159" cy="8100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83518"/>
            <a:ext cx="390471" cy="514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06 3.11536E-06 L 0.75816 0.00586" pathEditMode="relative" rAng="0" ptsTypes="AA">
                                      <p:cBhvr>
                                        <p:cTn id="6" dur="1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9" y="2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9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/D:\qq&#25991;&#20214;\712321467\Image\C2C\Image2\%7b75232B38-A165-1FB7-499C-2E1C792CACB5%7d.png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5" r:link="rId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635646"/>
            <a:ext cx="716661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sz="32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长度</a:t>
            </a:r>
            <a:r>
              <a:rPr lang="zh-CN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和</a:t>
            </a:r>
            <a:r>
              <a:rPr sz="32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时间的测量</a:t>
            </a:r>
            <a:r>
              <a:rPr sz="32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》说课</a:t>
            </a:r>
            <a:endParaRPr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5152" y="1282268"/>
            <a:ext cx="54336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人教</a:t>
            </a:r>
            <a:r>
              <a:rPr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</a:t>
            </a:r>
            <a:r>
              <a:rPr 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初中物理（八</a:t>
            </a:r>
            <a:r>
              <a:rPr sz="20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</a:t>
            </a:r>
            <a:r>
              <a:rPr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39340" y="2427605"/>
            <a:ext cx="612203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刻度尺的正确使用和长度的测量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67790" y="880745"/>
            <a:ext cx="407289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教学重点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23440" y="2211705"/>
            <a:ext cx="648144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误差和错误的区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别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350" y="699770"/>
            <a:ext cx="407289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教学难点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5616" y="1059582"/>
            <a:ext cx="37687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五、说教法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1200" y="1160780"/>
            <a:ext cx="749490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突出物理课程标准的新理念，培养学生积极参与教学，仔细观察，勤于思考，倡导学生的主动学习、乐于探究、勤于动脑、善于表达、体现教育的全面性、个性化。</a:t>
            </a:r>
          </a:p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　　教学重视三性：生活性、主体性、实践性。即联系生活实际，从生活需要引出测量的实质创设教学情境，充分开发学生的生活经验。尽量利用学生身边的物品为材料探究长度测量的方法，激发学生的兴趣。从生活到技术多角度、全方位认识长度的测量，在动手操作实践中发展学生探究、分析、归纳、迁移的能力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5616" y="915566"/>
            <a:ext cx="376872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六、说教学过程</a:t>
            </a:r>
          </a:p>
          <a:p>
            <a:r>
              <a:rPr lang="en-US" altLang="zh-CN" sz="4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endParaRPr lang="zh-CN" altLang="en-US" sz="4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4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4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</a:p>
          <a:p>
            <a:r>
              <a:rPr lang="en-US" altLang="zh-CN" sz="4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板块一、导入新课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　　通过问题导入法引入长度和时间的测量在生活中的重要性，进而引入新课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板块二、讲授新课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问题一：让学生列举生活中常用的长度测量的工具，教师总结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1．长度的测量是最基本的测量，最常用的工具是刻度尺，如直尺、卷尺、三角尺</a:t>
            </a:r>
          </a:p>
          <a:p>
            <a:pPr algn="l" fontAlgn="auto">
              <a:lnSpc>
                <a:spcPct val="150000"/>
              </a:lnSpc>
            </a:pPr>
            <a:endParaRPr lang="zh-CN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问题二：请学生回顾小学所学到的长度单位及其换算，教师补充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．长度的主单位是米，用符号：m表示，我们走两步的距离约是1米，课桌的高度约0.75米。长度和时间的侧量</a:t>
            </a:r>
          </a:p>
          <a:p>
            <a:pPr algn="l" fontAlgn="auto">
              <a:lnSpc>
                <a:spcPct val="150000"/>
              </a:lnSpc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长度的单位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还有千米、分米、厘米、毫米、微米，它们关系是：1千米=1000米=103米；1分米=0.1米=10-1米1厘米=0.01米=10-2米；1毫米=0.001米=10-3米1米=106微米；1微米=10-6米。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问题三：请学生用刻度尺测量物理课本的长和宽，教师总结</a:t>
            </a:r>
          </a:p>
          <a:p>
            <a:pPr algn="l"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．刻度尺的正确使用：会认、会放、会看、会读、会记。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认：认清刻度尺上标注的单位、量程、分度值和零刻度线的位置。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放：刻度尺要放正并使有刻度值的一侧紧贴被测物体。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看：视线应垂直于被测物体及刻度尺读：读出准确值，估读出分度值的下一位。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记：记录的数据要有数字和单位。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问题四：让学生回答裁判是怎么判断出长跑运动中的冠亚军的，教师总结</a:t>
            </a:r>
          </a:p>
          <a:p>
            <a:pPr algn="l" fontAlgn="auto">
              <a:lnSpc>
                <a:spcPct val="150000"/>
              </a:lnSpc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．时间的测量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时间的单位:秒(s)、分(min)、时(h)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测量的仪器：秒表、电子表、钟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511300" y="1071880"/>
            <a:ext cx="5787390" cy="2584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</a:t>
            </a:r>
            <a:r>
              <a:rPr b="1" dirty="0" err="1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大家好，今天我说课的内容是</a:t>
            </a:r>
            <a:r>
              <a:rPr lang="zh-CN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人教版初中物理八级上册的起始课《</a:t>
            </a:r>
            <a:r>
              <a:rPr b="1" dirty="0" err="1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长度与时间的测量</a:t>
            </a:r>
            <a:r>
              <a:rPr lang="zh-CN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》，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下面我将从说教材、说学情、说教学目标、说教学重难点、说教法、说教学过程和板书设计及教学反思这八个方面展开。接下来开始我的说课。</a:t>
            </a:r>
            <a:r>
              <a:rPr b="1" dirty="0" err="1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恳请大家批评指正</a:t>
            </a:r>
            <a:r>
              <a:rPr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。</a:t>
            </a:r>
            <a:endParaRPr lang="zh-CN" altLang="en-US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endParaRPr lang="zh-CN" altLang="en-US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问题五：让学生回答我们测量所得的值就一定和真实值完全一样吗？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教师总结并引入误差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6、误差:测量值与真实值之间总会有差别,这种差别就是误差。</a:t>
            </a:r>
          </a:p>
          <a:p>
            <a:pPr algn="l"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错误:由于不遵守测量仪器的使用规则,或读取、记录测量结果时粗心等原因造成的。</a:t>
            </a:r>
          </a:p>
          <a:p>
            <a:pPr algn="l"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两者区别:误差不能消除,但可以减小,例如多测量几次错误可以消除。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板块三、课堂小结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这节课你们收获了什么？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1测量工具直尺、卷尺、三角尺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2单位国际单位米1千米=1000米=103米；1分米=0.1米=10-1米1厘米=0.01米=10-2米；1毫米=0.001米=10-3米1米=106微米；1微米=10-6米。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3刻度尺的正确使用会认、会放、会看、会读、会记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二时间的测量：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时间的单位:秒(s)、分(min)、时(h)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测量的仪器：秒表、电子表、钟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三误差：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误差:测量值与真实值之间总会有差别,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错误:由于不遵守测量仪器的使用规则,或读取、记录测量结果时粗心等原因造成的。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两者区别:误差不能消除,但可以减小,错误可以消除。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9632" y="1131590"/>
            <a:ext cx="37687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七、板块设计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3"/>
          <p:cNvSpPr txBox="1"/>
          <p:nvPr/>
        </p:nvSpPr>
        <p:spPr>
          <a:xfrm>
            <a:off x="1497330" y="1009015"/>
            <a:ext cx="6149340" cy="62230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</a:rPr>
              <a:t>根据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学生本阶段的特点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</a:rPr>
              <a:t>，本课板书内容简单明了，重难点突出。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575" y="1718945"/>
            <a:ext cx="5276850" cy="1704975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3"/>
          <p:cNvSpPr txBox="1"/>
          <p:nvPr/>
        </p:nvSpPr>
        <p:spPr>
          <a:xfrm>
            <a:off x="1708785" y="1954530"/>
            <a:ext cx="6149340" cy="14535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l"/>
            <a:r>
              <a: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总之，在整个教学过程中，我始终立足让学生在玩中学会，</a:t>
            </a:r>
          </a:p>
          <a:p>
            <a:pPr algn="l"/>
            <a:endParaRPr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在动手中提高技能，学生学得轻松愉快。我将继续努力，让</a:t>
            </a:r>
          </a:p>
          <a:p>
            <a:pPr algn="l"/>
            <a:endParaRPr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</a:t>
            </a:r>
            <a:r>
              <a:rPr lang="zh-CN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语文</a:t>
            </a:r>
            <a:r>
              <a: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课堂教学更高效，更精彩。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9632" y="1131590"/>
            <a:ext cx="37687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八、教学反思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305" y="1564005"/>
            <a:ext cx="667258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本节通过教材及身边的实例，科学、规范的引入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时间和长度测量</a:t>
            </a: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的概念。通过这样的学习过程，不仅可以让学生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了解了时间和长度</a:t>
            </a: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的概念，同时也提高了运用数学工具处理问题的能力，更重要的是让学生领悟了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时间和长度测量的</a:t>
            </a: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方法。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305" y="1564005"/>
            <a:ext cx="667258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本次教学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亦有不足之处：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设计的内容过多，时间把握不到位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。</a:t>
            </a:r>
          </a:p>
          <a:p>
            <a:pPr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总之，在今后的教学中要不断提高自身的综合教学能力，弥补不足之处，呈现给学生更优质的课堂。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1131590"/>
            <a:ext cx="27838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一、说教材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051720" y="2310765"/>
            <a:ext cx="518160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我的说课完毕，谢谢各位老师！</a:t>
            </a:r>
          </a:p>
        </p:txBody>
      </p:sp>
      <p:pic>
        <p:nvPicPr>
          <p:cNvPr id="9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077700" y="10642600"/>
            <a:ext cx="304800" cy="228600"/>
          </a:xfrm>
          <a:prstGeom prst="cube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203960"/>
            <a:ext cx="7494905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</a:rPr>
              <a:t>《长度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</a:rPr>
              <a:t>时间的测量》是人教版八年级《物理》第一章第1节的内容。本节的主要内容为长度和时间的测量。让学生通过对长度和时间这两个物理量的了解，了解国际单位制并学会基本的测量方法，第一次科学正确的对物体进行测量并且读数，而且在中考中也是不可缺少的重要内容，为后面运动的快慢的学习做好铺垫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9632" y="1059582"/>
            <a:ext cx="27838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二、说学情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7255" y="1131570"/>
            <a:ext cx="7348855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初中生已具有一定的测量知识和技能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</a:t>
            </a: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他们</a:t>
            </a: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刚刚接触“科学探究”这种教学方法，实验探究能力还没有得到有效的培养教材编写的'思路是以“测量活动”为核心展开。使学生在测量的实践中，通过教师指导、阅读以及师生之间的讨论与交流等方式进行教学。</a:t>
            </a:r>
          </a:p>
          <a:p>
            <a:pPr fontAlgn="auto">
              <a:lnSpc>
                <a:spcPct val="150000"/>
              </a:lnSpc>
            </a:pPr>
            <a:endParaRPr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1131590"/>
            <a:ext cx="37687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三、说教学目标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015" y="1131570"/>
            <a:ext cx="7195820" cy="383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（1）知道长度的国际单位及单位换算；</a:t>
            </a:r>
          </a:p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（2）会正确使用刻度尺测量长度；</a:t>
            </a:r>
          </a:p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（3）知道测量的结果由数字和单位组成；</a:t>
            </a:r>
          </a:p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（4）知道测量有误差。</a:t>
            </a:r>
          </a:p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）通过实例分析，让学生明确测量的重要性和必要性；</a:t>
            </a:r>
          </a:p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）通过实际测量，让学生体会正确使用刻度尺，正确记录测量结果；</a:t>
            </a:r>
          </a:p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）通过探究活动，体验物理学是一门实验科学；</a:t>
            </a:r>
          </a:p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）培养动手、动脑的好习惯，体验成功的快乐。</a:t>
            </a:r>
          </a:p>
          <a:p>
            <a:pPr fontAlgn="auto">
              <a:lnSpc>
                <a:spcPct val="150000"/>
              </a:lnSpc>
            </a:pPr>
            <a:endParaRPr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5616" y="915566"/>
            <a:ext cx="42818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四、说教学重难点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ZmIzNzE0Yzc0OTY0MzY3MmYwNTk1Yzk2YTU4MDQwM2UifQ=="/>
  <p:tag name="ISPRING_RESOURCE_PATHS_HASH_2" val="89d28b1b61d528704b022c788ebf0316741bf7"/>
  <p:tag name="KSO_WPP_MARK_KEY" val="24167d77-6496-45b9-bbef-ec0ca85f3347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925</Words>
  <PresentationFormat>全屏显示(16:9)</PresentationFormat>
  <Paragraphs>85</Paragraphs>
  <Slides>30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5" baseType="lpstr">
      <vt:lpstr>华文楷体</vt:lpstr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2022-09-07T00:09:54Z</cp:lastPrinted>
  <dcterms:created xsi:type="dcterms:W3CDTF">2022-09-07T00:09:54Z</dcterms:created>
  <dcterms:modified xsi:type="dcterms:W3CDTF">2023-07-25T02:53:44Z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