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701" r:id="rId3"/>
  </p:sldMasterIdLst>
  <p:notesMasterIdLst>
    <p:notesMasterId r:id="rId4"/>
  </p:notesMasterIdLst>
  <p:sldIdLst>
    <p:sldId id="821" r:id="rId5"/>
    <p:sldId id="602" r:id="rId6"/>
    <p:sldId id="860" r:id="rId7"/>
    <p:sldId id="272" r:id="rId8"/>
    <p:sldId id="863" r:id="rId9"/>
    <p:sldId id="273" r:id="rId10"/>
    <p:sldId id="861" r:id="rId11"/>
    <p:sldId id="865" r:id="rId12"/>
    <p:sldId id="855" r:id="rId13"/>
    <p:sldId id="866" r:id="rId14"/>
    <p:sldId id="276" r:id="rId15"/>
    <p:sldId id="277" r:id="rId16"/>
    <p:sldId id="856" r:id="rId17"/>
    <p:sldId id="857" r:id="rId18"/>
    <p:sldId id="280" r:id="rId19"/>
    <p:sldId id="281" r:id="rId20"/>
    <p:sldId id="858" r:id="rId21"/>
    <p:sldId id="859" r:id="rId22"/>
    <p:sldId id="278" r:id="rId23"/>
    <p:sldId id="840" r:id="rId24"/>
    <p:sldId id="569" r:id="rId25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7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Windows 用户" initials="W用" lastIdx="0" clrIdx="0"/>
  <p:cmAuthor id="2" name="玉海 丁" initials="玉海" lastIdx="0" clrIdx="1"/>
  <p:cmAuthor id="3" name="User" initials="U" lastIdx="0" clrIdx="2"/>
  <p:cmAuthor id="4" name="作者" initials="A" lastIdx="0" clrIdx="3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howGuides="1">
      <p:cViewPr>
        <p:scale>
          <a:sx n="75" d="100"/>
          <a:sy n="75" d="100"/>
        </p:scale>
        <p:origin x="1956" y="858"/>
      </p:cViewPr>
      <p:guideLst>
        <p:guide orient="horz" pos="2184"/>
        <p:guide pos="387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tags" Target="tags/tag19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slideMaster" Target="slideMasters/slideMaster2.xml" /><Relationship Id="rId30" Type="http://schemas.openxmlformats.org/officeDocument/2006/relationships/tableStyles" Target="tableStyles.xml" /><Relationship Id="rId4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jpeg" /><Relationship Id="rId2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tags" Target="../tags/tag5.xml" /><Relationship Id="rId3" Type="http://schemas.openxmlformats.org/officeDocument/2006/relationships/tags" Target="../tags/tag6.xml" /><Relationship Id="rId4" Type="http://schemas.openxmlformats.org/officeDocument/2006/relationships/tags" Target="../tags/tag7.xml" /><Relationship Id="rId5" Type="http://schemas.openxmlformats.org/officeDocument/2006/relationships/tags" Target="../tags/tag8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tags" Target="../tags/tag10.xml" /><Relationship Id="rId3" Type="http://schemas.openxmlformats.org/officeDocument/2006/relationships/tags" Target="../tags/tag11.xml" /><Relationship Id="rId4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787524"/>
            <a:ext cx="9144000" cy="1655763"/>
          </a:xfrm>
        </p:spPr>
        <p:txBody>
          <a:bodyPr anchor="b">
            <a:normAutofit/>
          </a:bodyPr>
          <a:lstStyle>
            <a:lvl1pPr algn="ctr">
              <a:defRPr sz="4400" b="1" u="none" strike="noStrike" kern="1200" cap="none" spc="400" normalizeH="0">
                <a:solidFill>
                  <a:schemeClr val="bg1"/>
                </a:solidFill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3"/>
          </p:nvPr>
        </p:nvSpPr>
        <p:spPr>
          <a:xfrm>
            <a:off x="838200" y="1683385"/>
            <a:ext cx="1051560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cxnSp>
        <p:nvCxnSpPr>
          <p:cNvPr id="21" name="直接连接符 20"/>
          <p:cNvCxnSpPr/>
          <p:nvPr userDrawn="1"/>
        </p:nvCxnSpPr>
        <p:spPr>
          <a:xfrm flipH="1">
            <a:off x="2507796" y="3429169"/>
            <a:ext cx="7176769" cy="0"/>
          </a:xfrm>
          <a:prstGeom prst="line">
            <a:avLst/>
          </a:prstGeom>
          <a:ln w="25400">
            <a:gradFill flip="none" rotWithShape="1">
              <a:gsLst>
                <a:gs pos="0">
                  <a:srgbClr val="FFC000">
                    <a:alpha val="0"/>
                    <a:lumMod val="97000"/>
                  </a:srgbClr>
                </a:gs>
                <a:gs pos="5000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: 形状 19"/>
          <p:cNvSpPr/>
          <p:nvPr userDrawn="1"/>
        </p:nvSpPr>
        <p:spPr>
          <a:xfrm>
            <a:off x="1301750" y="1387475"/>
            <a:ext cx="9588500" cy="3089275"/>
          </a:xfrm>
          <a:custGeom>
            <a:gdLst>
              <a:gd name="connsiteX0" fmla="*/ 0 w 9588500"/>
              <a:gd name="connsiteY0" fmla="*/ 1404203 h 2448004"/>
              <a:gd name="connsiteX1" fmla="*/ 37748 w 9588500"/>
              <a:gd name="connsiteY1" fmla="*/ 1404203 h 2448004"/>
              <a:gd name="connsiteX2" fmla="*/ 37748 w 9588500"/>
              <a:gd name="connsiteY2" fmla="*/ 2410256 h 2448004"/>
              <a:gd name="connsiteX3" fmla="*/ 9550752 w 9588500"/>
              <a:gd name="connsiteY3" fmla="*/ 2410256 h 2448004"/>
              <a:gd name="connsiteX4" fmla="*/ 9550752 w 9588500"/>
              <a:gd name="connsiteY4" fmla="*/ 1404203 h 2448004"/>
              <a:gd name="connsiteX5" fmla="*/ 9588500 w 9588500"/>
              <a:gd name="connsiteY5" fmla="*/ 1404203 h 2448004"/>
              <a:gd name="connsiteX6" fmla="*/ 9588500 w 9588500"/>
              <a:gd name="connsiteY6" fmla="*/ 2448004 h 2448004"/>
              <a:gd name="connsiteX7" fmla="*/ 0 w 9588500"/>
              <a:gd name="connsiteY7" fmla="*/ 2448004 h 2448004"/>
              <a:gd name="connsiteX8" fmla="*/ 0 w 9588500"/>
              <a:gd name="connsiteY8" fmla="*/ 0 h 2448004"/>
              <a:gd name="connsiteX9" fmla="*/ 9588500 w 9588500"/>
              <a:gd name="connsiteY9" fmla="*/ 0 h 2448004"/>
              <a:gd name="connsiteX10" fmla="*/ 9588500 w 9588500"/>
              <a:gd name="connsiteY10" fmla="*/ 1043801 h 2448004"/>
              <a:gd name="connsiteX11" fmla="*/ 9550752 w 9588500"/>
              <a:gd name="connsiteY11" fmla="*/ 1043801 h 2448004"/>
              <a:gd name="connsiteX12" fmla="*/ 9550752 w 9588500"/>
              <a:gd name="connsiteY12" fmla="*/ 37748 h 2448004"/>
              <a:gd name="connsiteX13" fmla="*/ 37748 w 9588500"/>
              <a:gd name="connsiteY13" fmla="*/ 37748 h 2448004"/>
              <a:gd name="connsiteX14" fmla="*/ 37748 w 9588500"/>
              <a:gd name="connsiteY14" fmla="*/ 1043801 h 2448004"/>
              <a:gd name="connsiteX15" fmla="*/ 0 w 9588500"/>
              <a:gd name="connsiteY15" fmla="*/ 1043801 h 244800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588500" h="2448004">
                <a:moveTo>
                  <a:pt x="0" y="1404203"/>
                </a:moveTo>
                <a:lnTo>
                  <a:pt x="37748" y="1404203"/>
                </a:lnTo>
                <a:lnTo>
                  <a:pt x="37748" y="2410256"/>
                </a:lnTo>
                <a:lnTo>
                  <a:pt x="9550752" y="2410256"/>
                </a:lnTo>
                <a:lnTo>
                  <a:pt x="9550752" y="1404203"/>
                </a:lnTo>
                <a:lnTo>
                  <a:pt x="9588500" y="1404203"/>
                </a:lnTo>
                <a:lnTo>
                  <a:pt x="9588500" y="2448004"/>
                </a:lnTo>
                <a:lnTo>
                  <a:pt x="0" y="2448004"/>
                </a:lnTo>
                <a:close/>
                <a:moveTo>
                  <a:pt x="0" y="0"/>
                </a:moveTo>
                <a:lnTo>
                  <a:pt x="9588500" y="0"/>
                </a:lnTo>
                <a:lnTo>
                  <a:pt x="9588500" y="1043801"/>
                </a:lnTo>
                <a:lnTo>
                  <a:pt x="9550752" y="1043801"/>
                </a:lnTo>
                <a:lnTo>
                  <a:pt x="9550752" y="37748"/>
                </a:lnTo>
                <a:lnTo>
                  <a:pt x="37748" y="37748"/>
                </a:lnTo>
                <a:lnTo>
                  <a:pt x="37748" y="1043801"/>
                </a:lnTo>
                <a:lnTo>
                  <a:pt x="0" y="1043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4"/>
          </p:nvPr>
        </p:nvSpPr>
        <p:spPr>
          <a:xfrm>
            <a:off x="2319655" y="3695700"/>
            <a:ext cx="7553960" cy="607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455C"/>
          </a:solidFill>
          <a:ln>
            <a:solidFill>
              <a:srgbClr val="013A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93345"/>
            <a:ext cx="3199765" cy="843915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solidFill>
              <a:srgbClr val="00455C"/>
            </a:solidFill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196215"/>
            <a:ext cx="2426970" cy="66929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1485" y="188640"/>
            <a:ext cx="2908211" cy="669290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8250"/>
            <a:ext cx="10515600" cy="5032375"/>
          </a:xfrm>
          <a:noFill/>
          <a:ln w="28575" cmpd="sng">
            <a:solidFill>
              <a:srgbClr val="00B050"/>
            </a:solidFill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30000"/>
              </a:lnSpc>
              <a:buNone/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6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30000"/>
              </a:lnSpc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30000"/>
              </a:lnSpc>
              <a:defRPr sz="28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38200" y="1124744"/>
            <a:ext cx="108000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10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-47549" y="364836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64836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096000" y="1850215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34218" y="1793470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0445" y="182748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096000" y="3165914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34218" y="3109169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096000" y="4481613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34218" y="4424868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15165" y="44718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34218" y="31496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452886" y="1892516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4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452886" y="3207601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5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452886" y="450276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-6350"/>
            <a:ext cx="12192000" cy="6870065"/>
            <a:chOff x="-47549" y="352771"/>
            <a:chExt cx="12192000" cy="687006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549" y="364836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47549" y="352771"/>
              <a:ext cx="12192000" cy="6858000"/>
            </a:xfrm>
            <a:prstGeom prst="rect">
              <a:avLst/>
            </a:prstGeom>
            <a:gradFill>
              <a:gsLst>
                <a:gs pos="100000">
                  <a:schemeClr val="accent1">
                    <a:alpha val="82000"/>
                  </a:schemeClr>
                </a:gs>
                <a:gs pos="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4546600" y="0"/>
            <a:ext cx="7645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6103665" y="1113810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: 圆角 11"/>
          <p:cNvSpPr/>
          <p:nvPr userDrawn="1"/>
        </p:nvSpPr>
        <p:spPr>
          <a:xfrm>
            <a:off x="5541883" y="1057065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5568110" y="109107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01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6103665" y="2429509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: 圆角 14"/>
          <p:cNvSpPr/>
          <p:nvPr userDrawn="1"/>
        </p:nvSpPr>
        <p:spPr>
          <a:xfrm>
            <a:off x="5541883" y="2372764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6103665" y="374520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: 圆角 16"/>
          <p:cNvSpPr/>
          <p:nvPr userDrawn="1"/>
        </p:nvSpPr>
        <p:spPr>
          <a:xfrm>
            <a:off x="5541883" y="368846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5522830" y="373546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03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5541883" y="2413274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02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1111493" y="1793470"/>
            <a:ext cx="1270596" cy="2631398"/>
          </a:xfrm>
          <a:custGeom>
            <a:gdLst>
              <a:gd name="connsiteX0" fmla="*/ 0 w 1270596"/>
              <a:gd name="connsiteY0" fmla="*/ 0 h 2631398"/>
              <a:gd name="connsiteX1" fmla="*/ 1270596 w 1270596"/>
              <a:gd name="connsiteY1" fmla="*/ 0 h 2631398"/>
              <a:gd name="connsiteX2" fmla="*/ 1270596 w 1270596"/>
              <a:gd name="connsiteY2" fmla="*/ 923749 h 2631398"/>
              <a:gd name="connsiteX3" fmla="*/ 1213851 w 1270596"/>
              <a:gd name="connsiteY3" fmla="*/ 923749 h 2631398"/>
              <a:gd name="connsiteX4" fmla="*/ 1213851 w 1270596"/>
              <a:gd name="connsiteY4" fmla="*/ 56745 h 2631398"/>
              <a:gd name="connsiteX5" fmla="*/ 56745 w 1270596"/>
              <a:gd name="connsiteY5" fmla="*/ 56745 h 2631398"/>
              <a:gd name="connsiteX6" fmla="*/ 56745 w 1270596"/>
              <a:gd name="connsiteY6" fmla="*/ 2574653 h 2631398"/>
              <a:gd name="connsiteX7" fmla="*/ 1213851 w 1270596"/>
              <a:gd name="connsiteY7" fmla="*/ 2574653 h 2631398"/>
              <a:gd name="connsiteX8" fmla="*/ 1213851 w 1270596"/>
              <a:gd name="connsiteY8" fmla="*/ 2407055 h 2631398"/>
              <a:gd name="connsiteX9" fmla="*/ 1270596 w 1270596"/>
              <a:gd name="connsiteY9" fmla="*/ 2407055 h 2631398"/>
              <a:gd name="connsiteX10" fmla="*/ 1270596 w 1270596"/>
              <a:gd name="connsiteY10" fmla="*/ 2631398 h 2631398"/>
              <a:gd name="connsiteX11" fmla="*/ 0 w 1270596"/>
              <a:gd name="connsiteY11" fmla="*/ 2631398 h 263139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0596" h="2631398">
                <a:moveTo>
                  <a:pt x="0" y="0"/>
                </a:moveTo>
                <a:lnTo>
                  <a:pt x="1270596" y="0"/>
                </a:lnTo>
                <a:lnTo>
                  <a:pt x="1270596" y="923749"/>
                </a:lnTo>
                <a:lnTo>
                  <a:pt x="1213851" y="923749"/>
                </a:lnTo>
                <a:lnTo>
                  <a:pt x="1213851" y="56745"/>
                </a:lnTo>
                <a:lnTo>
                  <a:pt x="56745" y="56745"/>
                </a:lnTo>
                <a:lnTo>
                  <a:pt x="56745" y="2574653"/>
                </a:lnTo>
                <a:lnTo>
                  <a:pt x="1213851" y="2574653"/>
                </a:lnTo>
                <a:lnTo>
                  <a:pt x="1213851" y="2407055"/>
                </a:lnTo>
                <a:lnTo>
                  <a:pt x="1270596" y="2407055"/>
                </a:lnTo>
                <a:lnTo>
                  <a:pt x="1270596" y="2631398"/>
                </a:lnTo>
                <a:lnTo>
                  <a:pt x="0" y="26313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2" name="文本框 31"/>
          <p:cNvSpPr txBox="1"/>
          <p:nvPr userDrawn="1"/>
        </p:nvSpPr>
        <p:spPr>
          <a:xfrm>
            <a:off x="1467278" y="2717219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目录</a:t>
            </a:r>
            <a:endParaRPr lang="en-US" altLang="zh-CN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矩形 32"/>
          <p:cNvSpPr/>
          <p:nvPr userDrawn="1"/>
        </p:nvSpPr>
        <p:spPr>
          <a:xfrm>
            <a:off x="1537705" y="3668630"/>
            <a:ext cx="20041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+mj-ea"/>
              </a:rPr>
              <a:t>CONTENT</a:t>
            </a:r>
            <a:endParaRPr lang="zh-CN" altLang="en-US" sz="2000">
              <a:solidFill>
                <a:schemeClr val="bg1"/>
              </a:solidFill>
              <a:latin typeface="+mj-ea"/>
            </a:endParaRPr>
          </a:p>
        </p:txBody>
      </p:sp>
      <p:sp>
        <p:nvSpPr>
          <p:cNvPr id="34" name="斜纹 33"/>
          <p:cNvSpPr/>
          <p:nvPr userDrawn="1"/>
        </p:nvSpPr>
        <p:spPr>
          <a:xfrm rot="8100000">
            <a:off x="2111606" y="1000054"/>
            <a:ext cx="4857891" cy="4857891"/>
          </a:xfrm>
          <a:prstGeom prst="diagStripe">
            <a:avLst>
              <a:gd name="adj" fmla="val 9207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5" name="矩形 34"/>
          <p:cNvSpPr/>
          <p:nvPr userDrawn="1"/>
        </p:nvSpPr>
        <p:spPr>
          <a:xfrm>
            <a:off x="6103665" y="5002948"/>
            <a:ext cx="4837042" cy="577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6" name="矩形: 圆角 35"/>
          <p:cNvSpPr/>
          <p:nvPr userDrawn="1"/>
        </p:nvSpPr>
        <p:spPr>
          <a:xfrm>
            <a:off x="5541883" y="4946203"/>
            <a:ext cx="691322" cy="6913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7" name="文本框 36"/>
          <p:cNvSpPr txBox="1"/>
          <p:nvPr userDrawn="1"/>
        </p:nvSpPr>
        <p:spPr>
          <a:xfrm>
            <a:off x="5522830" y="4993209"/>
            <a:ext cx="83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2D3A5C"/>
                </a:solidFill>
                <a:latin typeface="+mn-ea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04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395736" y="114647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工作业绩</a:t>
            </a:r>
          </a:p>
        </p:txBody>
      </p:sp>
      <p:sp>
        <p:nvSpPr>
          <p:cNvPr id="28" name="文本占位符 2"/>
          <p:cNvSpPr>
            <a:spLocks noGrp="1"/>
          </p:cNvSpPr>
          <p:nvPr>
            <p:ph type="body" sz="quarter" idx="14" hasCustomPrompt="1"/>
          </p:nvPr>
        </p:nvSpPr>
        <p:spPr>
          <a:xfrm>
            <a:off x="6395736" y="2449453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亮点经验</a:t>
            </a:r>
          </a:p>
        </p:txBody>
      </p:sp>
      <p:sp>
        <p:nvSpPr>
          <p:cNvPr id="29" name="文本占位符 2"/>
          <p:cNvSpPr>
            <a:spLocks noGrp="1"/>
          </p:cNvSpPr>
          <p:nvPr>
            <p:ph type="body" sz="quarter" idx="15" hasCustomPrompt="1"/>
          </p:nvPr>
        </p:nvSpPr>
        <p:spPr>
          <a:xfrm>
            <a:off x="6395736" y="376635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问题分析</a:t>
            </a:r>
          </a:p>
        </p:txBody>
      </p:sp>
      <p:sp>
        <p:nvSpPr>
          <p:cNvPr id="30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6395736" y="5024098"/>
            <a:ext cx="3832828" cy="535531"/>
          </a:xfrm>
        </p:spPr>
        <p:txBody>
          <a:bodyPr wrap="square">
            <a:sp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>
                <a:solidFill>
                  <a:schemeClr val="accent1"/>
                </a:solidFill>
                <a:latin typeface="Arial" panose="020b0604020202020204" pitchFamily="34" charset="0"/>
                <a:ea typeface="微软雅黑"/>
                <a:sym typeface="Arial" panose="020b0604020202020204" pitchFamily="34" charset="0"/>
              </a:rPr>
              <a:t>展望未来</a:t>
            </a: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正文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/>
        </p:nvSpPr>
        <p:spPr>
          <a:xfrm>
            <a:off x="0" y="279400"/>
            <a:ext cx="871538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96520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 userDrawn="1"/>
        </p:nvSpPr>
        <p:spPr>
          <a:xfrm>
            <a:off x="548043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248840" y="279399"/>
            <a:ext cx="48585" cy="6857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20378" y="368382"/>
            <a:ext cx="6076950" cy="507831"/>
          </a:xfrm>
        </p:spPr>
        <p:txBody>
          <a:bodyPr wrap="square">
            <a:spAutoFit/>
          </a:bodyPr>
          <a:lstStyle>
            <a:lvl1pPr marL="0" indent="0">
              <a:buNone/>
              <a:defRPr sz="3000" b="1"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838200" y="1578610"/>
            <a:ext cx="10515600" cy="4598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2908211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46864566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6985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8B8BA334-D58F-4DC9-98A0-2B3B5F4892C5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A71CA1-AB89-4806-9195-6BCA837C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2F200424-7AA1-4F0B-9763-129586DDF126}" type="datetimeFigureOut">
              <a:rPr lang="zh-CN" altLang="en-US"/>
              <a:t>2021/9/25/Sat</a:t>
            </a:fld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C2A022-536B-48FE-A022-9D1C6F82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7CFEDA-BFA6-48E9-8429-928EF537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CAADCAEB-14F9-415C-BFC3-8AEF727D0952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508350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616661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10254243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3611581087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257309"/>
      </p:ext>
    </p:extLst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9172907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52512354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marL="457200" indent="0" eaLnBrk="1" fontAlgn="auto" latinLnBrk="0" hangingPunct="1">
              <a:lnSpc>
                <a:spcPct val="120000"/>
              </a:lnSpc>
              <a:spcAft>
                <a:spcPct val="0"/>
              </a:spcAft>
              <a:buNone/>
              <a:defRPr sz="28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4996443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F15B816-C1C5-4233-A338-B35D56C30763}"/>
              </a:ext>
            </a:extLst>
          </p:cNvPr>
          <p:cNvCxnSpPr/>
          <p:nvPr userDrawn="1"/>
        </p:nvCxnSpPr>
        <p:spPr>
          <a:xfrm>
            <a:off x="767408" y="980728"/>
            <a:ext cx="10515600" cy="0"/>
          </a:xfrm>
          <a:prstGeom prst="line">
            <a:avLst/>
          </a:prstGeom>
          <a:ln w="190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0952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B0F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9244915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B0F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64401718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31" name="组合 10">
            <a:extLst>
              <a:ext uri="{FF2B5EF4-FFF2-40B4-BE49-F238E27FC236}">
                <a16:creationId xmlns:a16="http://schemas.microsoft.com/office/drawing/2014/main" id="{9B17410A-E7D4-4CC7-BF26-133A63417ED2}"/>
              </a:ext>
            </a:extLst>
          </p:cNvPr>
          <p:cNvGrpSpPr/>
          <p:nvPr/>
        </p:nvGrpSpPr>
        <p:grpSpPr>
          <a:xfrm>
            <a:off x="-101600" y="332656"/>
            <a:ext cx="1013024" cy="530771"/>
            <a:chOff x="0" y="537328"/>
            <a:chExt cx="771176" cy="347209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3D83D628-ABE1-4FE5-B29F-453887BFC14C}"/>
                </a:ext>
              </a:extLst>
            </p:cNvPr>
            <p:cNvSpPr/>
            <p:nvPr/>
          </p:nvSpPr>
          <p:spPr>
            <a:xfrm>
              <a:off x="86760" y="575413"/>
              <a:ext cx="684282" cy="309276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CFFC4C2-B1FD-4957-91B8-6A9B1BB1B269}"/>
                </a:ext>
              </a:extLst>
            </p:cNvPr>
            <p:cNvSpPr/>
            <p:nvPr/>
          </p:nvSpPr>
          <p:spPr>
            <a:xfrm>
              <a:off x="0" y="537798"/>
              <a:ext cx="684282" cy="309276"/>
            </a:xfrm>
            <a:prstGeom prst="rect">
              <a:avLst/>
            </a:prstGeom>
            <a:solidFill>
              <a:srgbClr val="008080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260C2996-660F-4C6A-B65D-897A0E2C0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557" y="337683"/>
            <a:ext cx="9172907" cy="571037"/>
          </a:xfrm>
          <a:effectLst>
            <a:softEdge rad="12700"/>
          </a:effectLst>
        </p:spPr>
        <p:txBody>
          <a:bodyPr anchor="b" anchorCtr="0">
            <a:noAutofit/>
          </a:bodyPr>
          <a:lstStyle>
            <a:lvl1pPr algn="l">
              <a:defRPr sz="3200" b="1" u="none" strike="noStrike" kern="1200" cap="none" spc="300" normalizeH="0">
                <a:solidFill>
                  <a:srgbClr val="00808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</p:spTree>
    <p:extLst>
      <p:ext uri="{BB962C8B-B14F-4D97-AF65-F5344CB8AC3E}">
        <p14:creationId xmlns:p14="http://schemas.microsoft.com/office/powerpoint/2010/main" val="210730022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559496" y="121992"/>
            <a:ext cx="4968552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l">
              <a:defRPr sz="3400" b="1" u="none" strike="noStrike" kern="1200" cap="none" spc="300" normalizeH="0">
                <a:solidFill>
                  <a:srgbClr val="FFFF00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6660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32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1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20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9" name="图片 62" descr="2020试题研究版式22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21992"/>
            <a:ext cx="6280150" cy="70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1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圆角矩形 10"/>
          <p:cNvSpPr/>
          <p:nvPr userDrawn="1"/>
        </p:nvSpPr>
        <p:spPr>
          <a:xfrm>
            <a:off x="838200" y="221615"/>
            <a:ext cx="2426970" cy="731520"/>
          </a:xfrm>
          <a:prstGeom prst="roundRect">
            <a:avLst/>
          </a:prstGeom>
          <a:solidFill>
            <a:srgbClr val="013A57"/>
          </a:solidFill>
          <a:ln>
            <a:noFill/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9915" y="221615"/>
            <a:ext cx="2924175" cy="851535"/>
          </a:xfrm>
          <a:effectLst>
            <a:softEdge rad="12700"/>
          </a:effectLst>
        </p:spPr>
        <p:txBody>
          <a:bodyPr anchor="ctr" anchorCtr="0">
            <a:noAutofit/>
          </a:bodyPr>
          <a:lstStyle>
            <a:lvl1pPr algn="ctr">
              <a:defRPr sz="3400" b="1" u="none" strike="noStrike" kern="1200" cap="none" spc="300" normalizeH="0">
                <a:solidFill>
                  <a:schemeClr val="bg1"/>
                </a:solidFill>
                <a:uFillTx/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/>
              <a:t>单击此处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88415"/>
            <a:ext cx="10515600" cy="5032375"/>
          </a:xfrm>
          <a:noFill/>
          <a:ln w="28575" cmpd="sng">
            <a:noFill/>
            <a:prstDash val="solid"/>
          </a:ln>
          <a:effectLst/>
        </p:spPr>
        <p:txBody>
          <a:bodyPr/>
          <a:lstStyle>
            <a:lvl1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1pPr>
            <a:lvl2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2pPr>
            <a:lvl3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3pPr>
            <a:lvl4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4pPr>
            <a:lvl5pPr eaLnBrk="1" fontAlgn="auto" latinLnBrk="0" hangingPunct="1">
              <a:lnSpc>
                <a:spcPct val="120000"/>
              </a:lnSpc>
              <a:spcAft>
                <a:spcPct val="0"/>
              </a:spcAft>
              <a:defRPr sz="2400" b="1" u="none" strike="noStrike" kern="1200" cap="none" spc="0" normalizeH="0">
                <a:solidFill>
                  <a:srgbClr val="002060"/>
                </a:solidFill>
                <a:uFillTx/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9336" y="221615"/>
            <a:ext cx="576064" cy="704069"/>
            <a:chOff x="9042411" y="5681662"/>
            <a:chExt cx="554039" cy="55403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Rectangle 1410"/>
            <p:cNvSpPr>
              <a:spLocks noChangeArrowheads="1"/>
            </p:cNvSpPr>
            <p:nvPr/>
          </p:nvSpPr>
          <p:spPr bwMode="auto">
            <a:xfrm>
              <a:off x="9042411" y="5681662"/>
              <a:ext cx="554039" cy="554038"/>
            </a:xfrm>
            <a:prstGeom prst="rect">
              <a:avLst/>
            </a:prstGeom>
            <a:solidFill>
              <a:srgbClr val="56C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2062"/>
            <p:cNvSpPr/>
            <p:nvPr/>
          </p:nvSpPr>
          <p:spPr bwMode="auto">
            <a:xfrm>
              <a:off x="9153536" y="5802312"/>
              <a:ext cx="125413" cy="142875"/>
            </a:xfrm>
            <a:custGeom>
              <a:gdLst>
                <a:gd name="T0" fmla="*/ 0 w 189"/>
                <a:gd name="T1" fmla="*/ 198 h 215"/>
                <a:gd name="T2" fmla="*/ 70 w 189"/>
                <a:gd name="T3" fmla="*/ 13 h 215"/>
                <a:gd name="T4" fmla="*/ 174 w 189"/>
                <a:gd name="T5" fmla="*/ 65 h 215"/>
                <a:gd name="T6" fmla="*/ 189 w 189"/>
                <a:gd name="T7" fmla="*/ 89 h 215"/>
                <a:gd name="T8" fmla="*/ 123 w 189"/>
                <a:gd name="T9" fmla="*/ 215 h 215"/>
                <a:gd name="T10" fmla="*/ 0 w 189"/>
                <a:gd name="T11" fmla="*/ 198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15">
                  <a:moveTo>
                    <a:pt x="0" y="198"/>
                  </a:moveTo>
                  <a:cubicBezTo>
                    <a:pt x="0" y="198"/>
                    <a:pt x="41" y="27"/>
                    <a:pt x="70" y="13"/>
                  </a:cubicBezTo>
                  <a:cubicBezTo>
                    <a:pt x="99" y="0"/>
                    <a:pt x="174" y="65"/>
                    <a:pt x="174" y="65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23" y="215"/>
                    <a:pt x="123" y="215"/>
                    <a:pt x="123" y="215"/>
                  </a:cubicBezTo>
                  <a:lnTo>
                    <a:pt x="0" y="1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2063"/>
            <p:cNvSpPr>
              <a:spLocks noChangeArrowheads="1"/>
            </p:cNvSpPr>
            <p:nvPr/>
          </p:nvSpPr>
          <p:spPr bwMode="auto">
            <a:xfrm>
              <a:off x="9299586" y="5832474"/>
              <a:ext cx="95250" cy="952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2064"/>
            <p:cNvSpPr>
              <a:spLocks noChangeArrowheads="1"/>
            </p:cNvSpPr>
            <p:nvPr/>
          </p:nvSpPr>
          <p:spPr bwMode="auto">
            <a:xfrm>
              <a:off x="9421824" y="5832474"/>
              <a:ext cx="88900" cy="873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Rectangle 2065"/>
            <p:cNvSpPr>
              <a:spLocks noChangeArrowheads="1"/>
            </p:cNvSpPr>
            <p:nvPr/>
          </p:nvSpPr>
          <p:spPr bwMode="auto">
            <a:xfrm>
              <a:off x="9299586" y="6015036"/>
              <a:ext cx="95250" cy="920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Rectangle 2066"/>
            <p:cNvSpPr>
              <a:spLocks noChangeArrowheads="1"/>
            </p:cNvSpPr>
            <p:nvPr/>
          </p:nvSpPr>
          <p:spPr bwMode="auto">
            <a:xfrm>
              <a:off x="9421824" y="6010273"/>
              <a:ext cx="93663" cy="968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2067"/>
            <p:cNvSpPr/>
            <p:nvPr/>
          </p:nvSpPr>
          <p:spPr bwMode="auto">
            <a:xfrm>
              <a:off x="9090036" y="5988049"/>
              <a:ext cx="115888" cy="123825"/>
            </a:xfrm>
            <a:custGeom>
              <a:gdLst>
                <a:gd name="T0" fmla="*/ 0 w 73"/>
                <a:gd name="T1" fmla="*/ 55 h 78"/>
                <a:gd name="T2" fmla="*/ 33 w 73"/>
                <a:gd name="T3" fmla="*/ 0 h 78"/>
                <a:gd name="T4" fmla="*/ 73 w 73"/>
                <a:gd name="T5" fmla="*/ 27 h 78"/>
                <a:gd name="T6" fmla="*/ 60 w 73"/>
                <a:gd name="T7" fmla="*/ 78 h 78"/>
                <a:gd name="T8" fmla="*/ 0 w 73"/>
                <a:gd name="T9" fmla="*/ 55 h 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8">
                  <a:moveTo>
                    <a:pt x="0" y="55"/>
                  </a:moveTo>
                  <a:lnTo>
                    <a:pt x="33" y="0"/>
                  </a:lnTo>
                  <a:lnTo>
                    <a:pt x="73" y="27"/>
                  </a:lnTo>
                  <a:lnTo>
                    <a:pt x="60" y="7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2068"/>
            <p:cNvSpPr>
              <a:spLocks noEditPoints="1"/>
            </p:cNvSpPr>
            <p:nvPr/>
          </p:nvSpPr>
          <p:spPr bwMode="auto">
            <a:xfrm>
              <a:off x="9082095" y="5792792"/>
              <a:ext cx="207963" cy="342900"/>
            </a:xfrm>
            <a:custGeom>
              <a:gdLst>
                <a:gd name="T0" fmla="*/ 292 w 313"/>
                <a:gd name="T1" fmla="*/ 43 h 513"/>
                <a:gd name="T2" fmla="*/ 185 w 313"/>
                <a:gd name="T3" fmla="*/ 5 h 513"/>
                <a:gd name="T4" fmla="*/ 160 w 313"/>
                <a:gd name="T5" fmla="*/ 4 h 513"/>
                <a:gd name="T6" fmla="*/ 1 w 313"/>
                <a:gd name="T7" fmla="*/ 456 h 513"/>
                <a:gd name="T8" fmla="*/ 21 w 313"/>
                <a:gd name="T9" fmla="*/ 471 h 513"/>
                <a:gd name="T10" fmla="*/ 128 w 313"/>
                <a:gd name="T11" fmla="*/ 508 h 513"/>
                <a:gd name="T12" fmla="*/ 153 w 313"/>
                <a:gd name="T13" fmla="*/ 510 h 513"/>
                <a:gd name="T14" fmla="*/ 312 w 313"/>
                <a:gd name="T15" fmla="*/ 58 h 513"/>
                <a:gd name="T16" fmla="*/ 292 w 313"/>
                <a:gd name="T17" fmla="*/ 43 h 513"/>
                <a:gd name="T18" fmla="*/ 150 w 313"/>
                <a:gd name="T19" fmla="*/ 454 h 513"/>
                <a:gd name="T20" fmla="*/ 147 w 313"/>
                <a:gd name="T21" fmla="*/ 456 h 513"/>
                <a:gd name="T22" fmla="*/ 33 w 313"/>
                <a:gd name="T23" fmla="*/ 416 h 513"/>
                <a:gd name="T24" fmla="*/ 33 w 313"/>
                <a:gd name="T25" fmla="*/ 413 h 513"/>
                <a:gd name="T26" fmla="*/ 37 w 313"/>
                <a:gd name="T27" fmla="*/ 400 h 513"/>
                <a:gd name="T28" fmla="*/ 40 w 313"/>
                <a:gd name="T29" fmla="*/ 398 h 513"/>
                <a:gd name="T30" fmla="*/ 153 w 313"/>
                <a:gd name="T31" fmla="*/ 438 h 513"/>
                <a:gd name="T32" fmla="*/ 154 w 313"/>
                <a:gd name="T33" fmla="*/ 441 h 513"/>
                <a:gd name="T34" fmla="*/ 150 w 313"/>
                <a:gd name="T35" fmla="*/ 454 h 513"/>
                <a:gd name="T36" fmla="*/ 81 w 313"/>
                <a:gd name="T37" fmla="*/ 368 h 513"/>
                <a:gd name="T38" fmla="*/ 120 w 313"/>
                <a:gd name="T39" fmla="*/ 349 h 513"/>
                <a:gd name="T40" fmla="*/ 139 w 313"/>
                <a:gd name="T41" fmla="*/ 388 h 513"/>
                <a:gd name="T42" fmla="*/ 100 w 313"/>
                <a:gd name="T43" fmla="*/ 407 h 513"/>
                <a:gd name="T44" fmla="*/ 81 w 313"/>
                <a:gd name="T45" fmla="*/ 368 h 513"/>
                <a:gd name="T46" fmla="*/ 247 w 313"/>
                <a:gd name="T47" fmla="*/ 178 h 513"/>
                <a:gd name="T48" fmla="*/ 244 w 313"/>
                <a:gd name="T49" fmla="*/ 180 h 513"/>
                <a:gd name="T50" fmla="*/ 130 w 313"/>
                <a:gd name="T51" fmla="*/ 140 h 513"/>
                <a:gd name="T52" fmla="*/ 130 w 313"/>
                <a:gd name="T53" fmla="*/ 137 h 513"/>
                <a:gd name="T54" fmla="*/ 134 w 313"/>
                <a:gd name="T55" fmla="*/ 124 h 513"/>
                <a:gd name="T56" fmla="*/ 137 w 313"/>
                <a:gd name="T57" fmla="*/ 122 h 513"/>
                <a:gd name="T58" fmla="*/ 251 w 313"/>
                <a:gd name="T59" fmla="*/ 162 h 513"/>
                <a:gd name="T60" fmla="*/ 251 w 313"/>
                <a:gd name="T61" fmla="*/ 165 h 513"/>
                <a:gd name="T62" fmla="*/ 247 w 313"/>
                <a:gd name="T63" fmla="*/ 178 h 513"/>
                <a:gd name="T64" fmla="*/ 140 w 313"/>
                <a:gd name="T65" fmla="*/ 110 h 513"/>
                <a:gd name="T66" fmla="*/ 146 w 313"/>
                <a:gd name="T67" fmla="*/ 94 h 513"/>
                <a:gd name="T68" fmla="*/ 261 w 313"/>
                <a:gd name="T69" fmla="*/ 135 h 513"/>
                <a:gd name="T70" fmla="*/ 255 w 313"/>
                <a:gd name="T71" fmla="*/ 150 h 513"/>
                <a:gd name="T72" fmla="*/ 140 w 313"/>
                <a:gd name="T73" fmla="*/ 110 h 513"/>
                <a:gd name="T74" fmla="*/ 266 w 313"/>
                <a:gd name="T75" fmla="*/ 123 h 513"/>
                <a:gd name="T76" fmla="*/ 264 w 313"/>
                <a:gd name="T77" fmla="*/ 125 h 513"/>
                <a:gd name="T78" fmla="*/ 150 w 313"/>
                <a:gd name="T79" fmla="*/ 85 h 513"/>
                <a:gd name="T80" fmla="*/ 149 w 313"/>
                <a:gd name="T81" fmla="*/ 81 h 513"/>
                <a:gd name="T82" fmla="*/ 154 w 313"/>
                <a:gd name="T83" fmla="*/ 69 h 513"/>
                <a:gd name="T84" fmla="*/ 156 w 313"/>
                <a:gd name="T85" fmla="*/ 67 h 513"/>
                <a:gd name="T86" fmla="*/ 270 w 313"/>
                <a:gd name="T87" fmla="*/ 107 h 513"/>
                <a:gd name="T88" fmla="*/ 271 w 313"/>
                <a:gd name="T89" fmla="*/ 110 h 513"/>
                <a:gd name="T90" fmla="*/ 266 w 313"/>
                <a:gd name="T91" fmla="*/ 123 h 5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13" h="513">
                  <a:moveTo>
                    <a:pt x="292" y="43"/>
                  </a:moveTo>
                  <a:cubicBezTo>
                    <a:pt x="185" y="5"/>
                    <a:pt x="185" y="5"/>
                    <a:pt x="185" y="5"/>
                  </a:cubicBezTo>
                  <a:cubicBezTo>
                    <a:pt x="173" y="1"/>
                    <a:pt x="161" y="0"/>
                    <a:pt x="160" y="4"/>
                  </a:cubicBezTo>
                  <a:cubicBezTo>
                    <a:pt x="1" y="456"/>
                    <a:pt x="1" y="456"/>
                    <a:pt x="1" y="456"/>
                  </a:cubicBezTo>
                  <a:cubicBezTo>
                    <a:pt x="0" y="460"/>
                    <a:pt x="9" y="466"/>
                    <a:pt x="21" y="471"/>
                  </a:cubicBezTo>
                  <a:cubicBezTo>
                    <a:pt x="128" y="508"/>
                    <a:pt x="128" y="508"/>
                    <a:pt x="128" y="508"/>
                  </a:cubicBezTo>
                  <a:cubicBezTo>
                    <a:pt x="140" y="513"/>
                    <a:pt x="152" y="513"/>
                    <a:pt x="153" y="510"/>
                  </a:cubicBezTo>
                  <a:cubicBezTo>
                    <a:pt x="312" y="58"/>
                    <a:pt x="312" y="58"/>
                    <a:pt x="312" y="58"/>
                  </a:cubicBezTo>
                  <a:cubicBezTo>
                    <a:pt x="313" y="54"/>
                    <a:pt x="304" y="47"/>
                    <a:pt x="292" y="43"/>
                  </a:cubicBezTo>
                  <a:close/>
                  <a:moveTo>
                    <a:pt x="150" y="454"/>
                  </a:moveTo>
                  <a:cubicBezTo>
                    <a:pt x="147" y="456"/>
                    <a:pt x="147" y="456"/>
                    <a:pt x="147" y="456"/>
                  </a:cubicBezTo>
                  <a:cubicBezTo>
                    <a:pt x="33" y="416"/>
                    <a:pt x="33" y="416"/>
                    <a:pt x="33" y="416"/>
                  </a:cubicBezTo>
                  <a:cubicBezTo>
                    <a:pt x="33" y="413"/>
                    <a:pt x="33" y="413"/>
                    <a:pt x="33" y="413"/>
                  </a:cubicBezTo>
                  <a:cubicBezTo>
                    <a:pt x="37" y="400"/>
                    <a:pt x="37" y="400"/>
                    <a:pt x="37" y="400"/>
                  </a:cubicBezTo>
                  <a:cubicBezTo>
                    <a:pt x="40" y="398"/>
                    <a:pt x="40" y="398"/>
                    <a:pt x="40" y="398"/>
                  </a:cubicBezTo>
                  <a:cubicBezTo>
                    <a:pt x="153" y="438"/>
                    <a:pt x="153" y="438"/>
                    <a:pt x="153" y="438"/>
                  </a:cubicBezTo>
                  <a:cubicBezTo>
                    <a:pt x="154" y="441"/>
                    <a:pt x="154" y="441"/>
                    <a:pt x="154" y="441"/>
                  </a:cubicBezTo>
                  <a:lnTo>
                    <a:pt x="150" y="454"/>
                  </a:lnTo>
                  <a:close/>
                  <a:moveTo>
                    <a:pt x="81" y="368"/>
                  </a:moveTo>
                  <a:cubicBezTo>
                    <a:pt x="86" y="352"/>
                    <a:pt x="104" y="343"/>
                    <a:pt x="120" y="349"/>
                  </a:cubicBezTo>
                  <a:cubicBezTo>
                    <a:pt x="136" y="355"/>
                    <a:pt x="145" y="372"/>
                    <a:pt x="139" y="388"/>
                  </a:cubicBezTo>
                  <a:cubicBezTo>
                    <a:pt x="133" y="404"/>
                    <a:pt x="116" y="413"/>
                    <a:pt x="100" y="407"/>
                  </a:cubicBezTo>
                  <a:cubicBezTo>
                    <a:pt x="84" y="402"/>
                    <a:pt x="75" y="384"/>
                    <a:pt x="81" y="368"/>
                  </a:cubicBezTo>
                  <a:close/>
                  <a:moveTo>
                    <a:pt x="247" y="178"/>
                  </a:moveTo>
                  <a:cubicBezTo>
                    <a:pt x="244" y="180"/>
                    <a:pt x="244" y="180"/>
                    <a:pt x="244" y="18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4" y="124"/>
                    <a:pt x="134" y="124"/>
                    <a:pt x="134" y="124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65"/>
                    <a:pt x="251" y="165"/>
                    <a:pt x="251" y="165"/>
                  </a:cubicBezTo>
                  <a:lnTo>
                    <a:pt x="247" y="178"/>
                  </a:lnTo>
                  <a:close/>
                  <a:moveTo>
                    <a:pt x="140" y="110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255" y="150"/>
                    <a:pt x="255" y="150"/>
                    <a:pt x="255" y="150"/>
                  </a:cubicBezTo>
                  <a:lnTo>
                    <a:pt x="140" y="110"/>
                  </a:lnTo>
                  <a:close/>
                  <a:moveTo>
                    <a:pt x="266" y="123"/>
                  </a:moveTo>
                  <a:cubicBezTo>
                    <a:pt x="264" y="125"/>
                    <a:pt x="264" y="125"/>
                    <a:pt x="264" y="12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54" y="69"/>
                    <a:pt x="154" y="69"/>
                    <a:pt x="154" y="6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270" y="107"/>
                    <a:pt x="270" y="107"/>
                    <a:pt x="270" y="107"/>
                  </a:cubicBezTo>
                  <a:cubicBezTo>
                    <a:pt x="271" y="110"/>
                    <a:pt x="271" y="110"/>
                    <a:pt x="271" y="110"/>
                  </a:cubicBezTo>
                  <a:lnTo>
                    <a:pt x="266" y="123"/>
                  </a:lnTo>
                  <a:close/>
                </a:path>
              </a:pathLst>
            </a:custGeom>
            <a:solidFill>
              <a:srgbClr val="263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2069"/>
            <p:cNvSpPr>
              <a:spLocks noEditPoints="1"/>
            </p:cNvSpPr>
            <p:nvPr/>
          </p:nvSpPr>
          <p:spPr bwMode="auto">
            <a:xfrm>
              <a:off x="9293226" y="5802317"/>
              <a:ext cx="107950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40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6 w 161"/>
                <a:gd name="T25" fmla="*/ 434 h 493"/>
                <a:gd name="T26" fmla="*/ 16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40 w 161"/>
                <a:gd name="T33" fmla="*/ 421 h 493"/>
                <a:gd name="T34" fmla="*/ 140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8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40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6 w 161"/>
                <a:gd name="T53" fmla="*/ 142 h 493"/>
                <a:gd name="T54" fmla="*/ 16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40 w 161"/>
                <a:gd name="T61" fmla="*/ 129 h 493"/>
                <a:gd name="T62" fmla="*/ 140 w 161"/>
                <a:gd name="T63" fmla="*/ 142 h 493"/>
                <a:gd name="T64" fmla="*/ 17 w 161"/>
                <a:gd name="T65" fmla="*/ 113 h 493"/>
                <a:gd name="T66" fmla="*/ 17 w 161"/>
                <a:gd name="T67" fmla="*/ 97 h 493"/>
                <a:gd name="T68" fmla="*/ 139 w 161"/>
                <a:gd name="T69" fmla="*/ 97 h 493"/>
                <a:gd name="T70" fmla="*/ 139 w 161"/>
                <a:gd name="T71" fmla="*/ 113 h 493"/>
                <a:gd name="T72" fmla="*/ 17 w 161"/>
                <a:gd name="T73" fmla="*/ 113 h 493"/>
                <a:gd name="T74" fmla="*/ 140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6 w 161"/>
                <a:gd name="T81" fmla="*/ 83 h 493"/>
                <a:gd name="T82" fmla="*/ 16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40 w 161"/>
                <a:gd name="T89" fmla="*/ 70 h 493"/>
                <a:gd name="T90" fmla="*/ 140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1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1" y="0"/>
                    <a:pt x="137" y="0"/>
                  </a:cubicBezTo>
                  <a:close/>
                  <a:moveTo>
                    <a:pt x="140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6" y="434"/>
                    <a:pt x="16" y="434"/>
                    <a:pt x="16" y="434"/>
                  </a:cubicBezTo>
                  <a:cubicBezTo>
                    <a:pt x="16" y="421"/>
                    <a:pt x="16" y="421"/>
                    <a:pt x="16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40" y="421"/>
                    <a:pt x="140" y="421"/>
                    <a:pt x="140" y="421"/>
                  </a:cubicBezTo>
                  <a:lnTo>
                    <a:pt x="140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8" y="359"/>
                    <a:pt x="108" y="376"/>
                  </a:cubicBezTo>
                  <a:cubicBezTo>
                    <a:pt x="108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40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6" y="142"/>
                    <a:pt x="16" y="142"/>
                    <a:pt x="16" y="142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40" y="129"/>
                    <a:pt x="140" y="129"/>
                    <a:pt x="140" y="129"/>
                  </a:cubicBezTo>
                  <a:lnTo>
                    <a:pt x="140" y="142"/>
                  </a:lnTo>
                  <a:close/>
                  <a:moveTo>
                    <a:pt x="17" y="113"/>
                  </a:moveTo>
                  <a:cubicBezTo>
                    <a:pt x="17" y="97"/>
                    <a:pt x="17" y="97"/>
                    <a:pt x="17" y="97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39" y="113"/>
                    <a:pt x="139" y="113"/>
                    <a:pt x="139" y="113"/>
                  </a:cubicBezTo>
                  <a:lnTo>
                    <a:pt x="17" y="113"/>
                  </a:lnTo>
                  <a:close/>
                  <a:moveTo>
                    <a:pt x="140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40" y="70"/>
                    <a:pt x="140" y="70"/>
                    <a:pt x="140" y="70"/>
                  </a:cubicBezTo>
                  <a:lnTo>
                    <a:pt x="140" y="83"/>
                  </a:lnTo>
                  <a:close/>
                </a:path>
              </a:pathLst>
            </a:custGeom>
            <a:solidFill>
              <a:srgbClr val="F0B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070"/>
            <p:cNvSpPr>
              <a:spLocks noEditPoints="1"/>
            </p:cNvSpPr>
            <p:nvPr/>
          </p:nvSpPr>
          <p:spPr bwMode="auto">
            <a:xfrm>
              <a:off x="9415463" y="5802313"/>
              <a:ext cx="106363" cy="328613"/>
            </a:xfrm>
            <a:custGeom>
              <a:gdLst>
                <a:gd name="T0" fmla="*/ 137 w 161"/>
                <a:gd name="T1" fmla="*/ 0 h 493"/>
                <a:gd name="T2" fmla="*/ 24 w 161"/>
                <a:gd name="T3" fmla="*/ 0 h 493"/>
                <a:gd name="T4" fmla="*/ 0 w 161"/>
                <a:gd name="T5" fmla="*/ 7 h 493"/>
                <a:gd name="T6" fmla="*/ 0 w 161"/>
                <a:gd name="T7" fmla="*/ 486 h 493"/>
                <a:gd name="T8" fmla="*/ 24 w 161"/>
                <a:gd name="T9" fmla="*/ 493 h 493"/>
                <a:gd name="T10" fmla="*/ 137 w 161"/>
                <a:gd name="T11" fmla="*/ 493 h 493"/>
                <a:gd name="T12" fmla="*/ 161 w 161"/>
                <a:gd name="T13" fmla="*/ 486 h 493"/>
                <a:gd name="T14" fmla="*/ 161 w 161"/>
                <a:gd name="T15" fmla="*/ 7 h 493"/>
                <a:gd name="T16" fmla="*/ 137 w 161"/>
                <a:gd name="T17" fmla="*/ 0 h 493"/>
                <a:gd name="T18" fmla="*/ 139 w 161"/>
                <a:gd name="T19" fmla="*/ 434 h 493"/>
                <a:gd name="T20" fmla="*/ 138 w 161"/>
                <a:gd name="T21" fmla="*/ 437 h 493"/>
                <a:gd name="T22" fmla="*/ 17 w 161"/>
                <a:gd name="T23" fmla="*/ 437 h 493"/>
                <a:gd name="T24" fmla="*/ 15 w 161"/>
                <a:gd name="T25" fmla="*/ 434 h 493"/>
                <a:gd name="T26" fmla="*/ 15 w 161"/>
                <a:gd name="T27" fmla="*/ 421 h 493"/>
                <a:gd name="T28" fmla="*/ 17 w 161"/>
                <a:gd name="T29" fmla="*/ 418 h 493"/>
                <a:gd name="T30" fmla="*/ 138 w 161"/>
                <a:gd name="T31" fmla="*/ 418 h 493"/>
                <a:gd name="T32" fmla="*/ 139 w 161"/>
                <a:gd name="T33" fmla="*/ 421 h 493"/>
                <a:gd name="T34" fmla="*/ 139 w 161"/>
                <a:gd name="T35" fmla="*/ 434 h 493"/>
                <a:gd name="T36" fmla="*/ 46 w 161"/>
                <a:gd name="T37" fmla="*/ 376 h 493"/>
                <a:gd name="T38" fmla="*/ 77 w 161"/>
                <a:gd name="T39" fmla="*/ 345 h 493"/>
                <a:gd name="T40" fmla="*/ 107 w 161"/>
                <a:gd name="T41" fmla="*/ 376 h 493"/>
                <a:gd name="T42" fmla="*/ 77 w 161"/>
                <a:gd name="T43" fmla="*/ 407 h 493"/>
                <a:gd name="T44" fmla="*/ 46 w 161"/>
                <a:gd name="T45" fmla="*/ 376 h 493"/>
                <a:gd name="T46" fmla="*/ 139 w 161"/>
                <a:gd name="T47" fmla="*/ 142 h 493"/>
                <a:gd name="T48" fmla="*/ 138 w 161"/>
                <a:gd name="T49" fmla="*/ 145 h 493"/>
                <a:gd name="T50" fmla="*/ 17 w 161"/>
                <a:gd name="T51" fmla="*/ 145 h 493"/>
                <a:gd name="T52" fmla="*/ 15 w 161"/>
                <a:gd name="T53" fmla="*/ 142 h 493"/>
                <a:gd name="T54" fmla="*/ 15 w 161"/>
                <a:gd name="T55" fmla="*/ 129 h 493"/>
                <a:gd name="T56" fmla="*/ 17 w 161"/>
                <a:gd name="T57" fmla="*/ 126 h 493"/>
                <a:gd name="T58" fmla="*/ 138 w 161"/>
                <a:gd name="T59" fmla="*/ 126 h 493"/>
                <a:gd name="T60" fmla="*/ 139 w 161"/>
                <a:gd name="T61" fmla="*/ 129 h 493"/>
                <a:gd name="T62" fmla="*/ 139 w 161"/>
                <a:gd name="T63" fmla="*/ 142 h 493"/>
                <a:gd name="T64" fmla="*/ 16 w 161"/>
                <a:gd name="T65" fmla="*/ 113 h 493"/>
                <a:gd name="T66" fmla="*/ 16 w 161"/>
                <a:gd name="T67" fmla="*/ 97 h 493"/>
                <a:gd name="T68" fmla="*/ 138 w 161"/>
                <a:gd name="T69" fmla="*/ 97 h 493"/>
                <a:gd name="T70" fmla="*/ 138 w 161"/>
                <a:gd name="T71" fmla="*/ 113 h 493"/>
                <a:gd name="T72" fmla="*/ 16 w 161"/>
                <a:gd name="T73" fmla="*/ 113 h 493"/>
                <a:gd name="T74" fmla="*/ 139 w 161"/>
                <a:gd name="T75" fmla="*/ 83 h 493"/>
                <a:gd name="T76" fmla="*/ 138 w 161"/>
                <a:gd name="T77" fmla="*/ 86 h 493"/>
                <a:gd name="T78" fmla="*/ 17 w 161"/>
                <a:gd name="T79" fmla="*/ 86 h 493"/>
                <a:gd name="T80" fmla="*/ 15 w 161"/>
                <a:gd name="T81" fmla="*/ 83 h 493"/>
                <a:gd name="T82" fmla="*/ 15 w 161"/>
                <a:gd name="T83" fmla="*/ 70 h 493"/>
                <a:gd name="T84" fmla="*/ 17 w 161"/>
                <a:gd name="T85" fmla="*/ 67 h 493"/>
                <a:gd name="T86" fmla="*/ 138 w 161"/>
                <a:gd name="T87" fmla="*/ 67 h 493"/>
                <a:gd name="T88" fmla="*/ 139 w 161"/>
                <a:gd name="T89" fmla="*/ 70 h 493"/>
                <a:gd name="T90" fmla="*/ 139 w 161"/>
                <a:gd name="T91" fmla="*/ 83 h 49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1" h="492">
                  <a:moveTo>
                    <a:pt x="13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3"/>
                    <a:pt x="0" y="7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0" y="490"/>
                    <a:pt x="11" y="493"/>
                    <a:pt x="24" y="493"/>
                  </a:cubicBezTo>
                  <a:cubicBezTo>
                    <a:pt x="137" y="493"/>
                    <a:pt x="137" y="493"/>
                    <a:pt x="137" y="493"/>
                  </a:cubicBezTo>
                  <a:cubicBezTo>
                    <a:pt x="150" y="493"/>
                    <a:pt x="161" y="490"/>
                    <a:pt x="161" y="486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3"/>
                    <a:pt x="150" y="0"/>
                    <a:pt x="137" y="0"/>
                  </a:cubicBezTo>
                  <a:close/>
                  <a:moveTo>
                    <a:pt x="139" y="434"/>
                  </a:moveTo>
                  <a:cubicBezTo>
                    <a:pt x="138" y="437"/>
                    <a:pt x="138" y="437"/>
                    <a:pt x="138" y="437"/>
                  </a:cubicBezTo>
                  <a:cubicBezTo>
                    <a:pt x="17" y="437"/>
                    <a:pt x="17" y="437"/>
                    <a:pt x="17" y="437"/>
                  </a:cubicBezTo>
                  <a:cubicBezTo>
                    <a:pt x="15" y="434"/>
                    <a:pt x="15" y="434"/>
                    <a:pt x="15" y="434"/>
                  </a:cubicBezTo>
                  <a:cubicBezTo>
                    <a:pt x="15" y="421"/>
                    <a:pt x="15" y="421"/>
                    <a:pt x="15" y="421"/>
                  </a:cubicBezTo>
                  <a:cubicBezTo>
                    <a:pt x="17" y="418"/>
                    <a:pt x="17" y="418"/>
                    <a:pt x="17" y="418"/>
                  </a:cubicBezTo>
                  <a:cubicBezTo>
                    <a:pt x="138" y="418"/>
                    <a:pt x="138" y="418"/>
                    <a:pt x="138" y="418"/>
                  </a:cubicBezTo>
                  <a:cubicBezTo>
                    <a:pt x="139" y="421"/>
                    <a:pt x="139" y="421"/>
                    <a:pt x="139" y="421"/>
                  </a:cubicBezTo>
                  <a:lnTo>
                    <a:pt x="139" y="434"/>
                  </a:lnTo>
                  <a:close/>
                  <a:moveTo>
                    <a:pt x="46" y="376"/>
                  </a:moveTo>
                  <a:cubicBezTo>
                    <a:pt x="46" y="359"/>
                    <a:pt x="60" y="345"/>
                    <a:pt x="77" y="345"/>
                  </a:cubicBezTo>
                  <a:cubicBezTo>
                    <a:pt x="94" y="345"/>
                    <a:pt x="107" y="359"/>
                    <a:pt x="107" y="376"/>
                  </a:cubicBezTo>
                  <a:cubicBezTo>
                    <a:pt x="107" y="393"/>
                    <a:pt x="94" y="407"/>
                    <a:pt x="77" y="407"/>
                  </a:cubicBezTo>
                  <a:cubicBezTo>
                    <a:pt x="60" y="407"/>
                    <a:pt x="46" y="393"/>
                    <a:pt x="46" y="376"/>
                  </a:cubicBezTo>
                  <a:close/>
                  <a:moveTo>
                    <a:pt x="139" y="142"/>
                  </a:moveTo>
                  <a:cubicBezTo>
                    <a:pt x="138" y="145"/>
                    <a:pt x="138" y="145"/>
                    <a:pt x="138" y="145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38" y="126"/>
                    <a:pt x="138" y="126"/>
                    <a:pt x="138" y="126"/>
                  </a:cubicBezTo>
                  <a:cubicBezTo>
                    <a:pt x="139" y="129"/>
                    <a:pt x="139" y="129"/>
                    <a:pt x="139" y="129"/>
                  </a:cubicBezTo>
                  <a:lnTo>
                    <a:pt x="139" y="142"/>
                  </a:lnTo>
                  <a:close/>
                  <a:moveTo>
                    <a:pt x="16" y="113"/>
                  </a:moveTo>
                  <a:cubicBezTo>
                    <a:pt x="16" y="97"/>
                    <a:pt x="16" y="97"/>
                    <a:pt x="16" y="97"/>
                  </a:cubicBezTo>
                  <a:cubicBezTo>
                    <a:pt x="138" y="97"/>
                    <a:pt x="138" y="97"/>
                    <a:pt x="138" y="97"/>
                  </a:cubicBezTo>
                  <a:cubicBezTo>
                    <a:pt x="138" y="113"/>
                    <a:pt x="138" y="113"/>
                    <a:pt x="138" y="113"/>
                  </a:cubicBezTo>
                  <a:lnTo>
                    <a:pt x="16" y="113"/>
                  </a:lnTo>
                  <a:close/>
                  <a:moveTo>
                    <a:pt x="139" y="83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139" y="70"/>
                    <a:pt x="139" y="70"/>
                    <a:pt x="139" y="70"/>
                  </a:cubicBezTo>
                  <a:lnTo>
                    <a:pt x="139" y="83"/>
                  </a:lnTo>
                  <a:close/>
                </a:path>
              </a:pathLst>
            </a:custGeom>
            <a:solidFill>
              <a:srgbClr val="EC6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theme" Target="../theme/theme2.xml" /><Relationship Id="rId2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21.xml" /><Relationship Id="rId4" Type="http://schemas.openxmlformats.org/officeDocument/2006/relationships/tags" Target="../tags/tag12.xml" /><Relationship Id="rId5" Type="http://schemas.openxmlformats.org/officeDocument/2006/relationships/tags" Target="../tags/tag13.xml" /><Relationship Id="rId6" Type="http://schemas.openxmlformats.org/officeDocument/2006/relationships/tags" Target="../tags/tag14.xml" /><Relationship Id="rId7" Type="http://schemas.openxmlformats.org/officeDocument/2006/relationships/tags" Target="../tags/tag15.xml" /><Relationship Id="rId8" Type="http://schemas.openxmlformats.org/officeDocument/2006/relationships/tags" Target="../tags/tag16.xml" /><Relationship Id="rId9" Type="http://schemas.openxmlformats.org/officeDocument/2006/relationships/tags" Target="../tags/tag1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E7892-1D1F-4D7A-A9A2-5C9C3F3E8B62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E4D1-CB19-40F3-A7AF-C2BC65424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704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9" r:id="rId13"/>
    <p:sldLayoutId id="2147483660" r:id="rId14"/>
    <p:sldLayoutId id="2147483661" r:id="rId15"/>
    <p:sldLayoutId id="2147483697" r:id="rId16"/>
    <p:sldLayoutId id="2147483699" r:id="rId17"/>
    <p:sldLayoutId id="2147483700" r:id="rId18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rgbClr val="002060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2021/9/25/Sat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250961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5" r:id="rId3"/>
  </p:sldLayoutIdLst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image" Target="../media/image3.png" /><Relationship Id="rId3" Type="http://schemas.openxmlformats.org/officeDocument/2006/relationships/image" Target="../media/image4.jpeg" /><Relationship Id="rId4" Type="http://schemas.openxmlformats.org/officeDocument/2006/relationships/tags" Target="../tags/tag18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14.jpeg" /><Relationship Id="rId5" Type="http://schemas.openxmlformats.org/officeDocument/2006/relationships/image" Target="../media/image7.jpeg" /><Relationship Id="rId6" Type="http://schemas.openxmlformats.org/officeDocument/2006/relationships/image" Target="../media/image1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7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8.png" /><Relationship Id="rId3" Type="http://schemas.openxmlformats.org/officeDocument/2006/relationships/image" Target="../media/image1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jpeg" /><Relationship Id="rId3" Type="http://schemas.openxmlformats.org/officeDocument/2006/relationships/image" Target="../media/image20.jpeg" /><Relationship Id="rId4" Type="http://schemas.openxmlformats.org/officeDocument/2006/relationships/image" Target="../media/image5.jpeg" /><Relationship Id="rId5" Type="http://schemas.openxmlformats.org/officeDocument/2006/relationships/image" Target="../media/image13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1.jpeg" /><Relationship Id="rId3" Type="http://schemas.openxmlformats.org/officeDocument/2006/relationships/image" Target="../media/image6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jpeg" /><Relationship Id="rId3" Type="http://schemas.openxmlformats.org/officeDocument/2006/relationships/image" Target="../media/image6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Relationship Id="rId6" Type="http://schemas.openxmlformats.org/officeDocument/2006/relationships/image" Target="../media/image2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jpeg" /><Relationship Id="rId3" Type="http://schemas.openxmlformats.org/officeDocument/2006/relationships/image" Target="../media/image28.jpeg" /><Relationship Id="rId4" Type="http://schemas.openxmlformats.org/officeDocument/2006/relationships/image" Target="../media/image6.jpeg" /><Relationship Id="rId5" Type="http://schemas.openxmlformats.org/officeDocument/2006/relationships/image" Target="../media/image29.jpeg" /><Relationship Id="rId6" Type="http://schemas.openxmlformats.org/officeDocument/2006/relationships/image" Target="../media/image30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6.jpeg" /><Relationship Id="rId3" Type="http://schemas.openxmlformats.org/officeDocument/2006/relationships/image" Target="../media/image31.jpeg" /><Relationship Id="rId4" Type="http://schemas.openxmlformats.org/officeDocument/2006/relationships/image" Target="../media/image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33.png" /><Relationship Id="rId3" Type="http://schemas.openxmlformats.org/officeDocument/2006/relationships/image" Target="../media/image34.gif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9.png" /><Relationship Id="rId3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image" Target="../media/image1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image" Target="../media/image13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14.jpeg" /><Relationship Id="rId5" Type="http://schemas.openxmlformats.org/officeDocument/2006/relationships/image" Target="../media/image7.jpeg" /><Relationship Id="rId6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C72C8036-3DCE-4E0E-9909-AEFF55922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090" y="-7672"/>
            <a:ext cx="14646765" cy="686567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1D4863B-D7C6-453A-87C7-5713800F99FB}"/>
              </a:ext>
            </a:extLst>
          </p:cNvPr>
          <p:cNvSpPr/>
          <p:nvPr/>
        </p:nvSpPr>
        <p:spPr>
          <a:xfrm>
            <a:off x="0" y="-7671"/>
            <a:ext cx="12599317" cy="6865671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6968C35-BE63-4C28-9539-4FC3202DC1A5}"/>
              </a:ext>
            </a:extLst>
          </p:cNvPr>
          <p:cNvSpPr/>
          <p:nvPr/>
        </p:nvSpPr>
        <p:spPr>
          <a:xfrm>
            <a:off x="7454120" y="451097"/>
            <a:ext cx="4151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人教版物理</a:t>
            </a:r>
            <a:r>
              <a:rPr lang="en-US" altLang="zh-CN" sz="2800" b="1">
                <a:solidFill>
                  <a:srgbClr val="FFC000"/>
                </a:solidFill>
                <a:latin typeface="+mj-ea"/>
                <a:ea typeface="+mj-ea"/>
              </a:rPr>
              <a:t>	  </a:t>
            </a:r>
            <a:r>
              <a:rPr lang="zh-CN" altLang="en-US" sz="2800" b="1">
                <a:solidFill>
                  <a:srgbClr val="FFC000"/>
                </a:solidFill>
                <a:latin typeface="+mj-ea"/>
                <a:ea typeface="+mj-ea"/>
              </a:rPr>
              <a:t>第十五章</a:t>
            </a:r>
            <a:endParaRPr lang="zh-CN" altLang="en-US" sz="2000" b="1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E21BCE7D-DC3B-43B3-8E30-730F061CAEDE}"/>
              </a:ext>
            </a:extLst>
          </p:cNvPr>
          <p:cNvSpPr/>
          <p:nvPr/>
        </p:nvSpPr>
        <p:spPr>
          <a:xfrm>
            <a:off x="2628507" y="1953388"/>
            <a:ext cx="6703860" cy="1152116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60C69A8-2C49-46B1-A1AF-6CFAE5DE3DD6}"/>
              </a:ext>
            </a:extLst>
          </p:cNvPr>
          <p:cNvCxnSpPr/>
          <p:nvPr/>
        </p:nvCxnSpPr>
        <p:spPr>
          <a:xfrm>
            <a:off x="7422832" y="1124744"/>
            <a:ext cx="4217784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2">
            <a:extLst>
              <a:ext uri="{FF2B5EF4-FFF2-40B4-BE49-F238E27FC236}">
                <a16:creationId xmlns:a16="http://schemas.microsoft.com/office/drawing/2014/main" id="{3EDA6FDD-2C82-4BA2-A0E6-5CD0469C4A6D}"/>
              </a:ext>
            </a:extLst>
          </p:cNvPr>
          <p:cNvSpPr txBox="1"/>
          <p:nvPr/>
        </p:nvSpPr>
        <p:spPr>
          <a:xfrm>
            <a:off x="3782569" y="1988840"/>
            <a:ext cx="4395754" cy="906915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u="none" strike="noStrike" kern="1200" cap="none" spc="400" normalizeH="0">
                <a:solidFill>
                  <a:schemeClr val="bg1"/>
                </a:solidFill>
                <a:uFillTx/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</a:lstStyle>
          <a:p>
            <a:pPr fontAlgn="auto">
              <a:lnSpc>
                <a:spcPct val="150000"/>
              </a:lnSpc>
              <a:spcAft>
                <a:spcPct val="0"/>
              </a:spcAft>
            </a:pPr>
            <a:r>
              <a:rPr lang="zh-CN" altLang="en-US" sz="4000" spc="0">
                <a:solidFill>
                  <a:srgbClr val="002060"/>
                </a:solidFill>
                <a:latin typeface="+mj-ea"/>
                <a:ea typeface="+mj-ea"/>
                <a:cs typeface="+mn-cs"/>
              </a:rPr>
              <a:t>第</a:t>
            </a:r>
            <a:r>
              <a:rPr lang="en-US" altLang="zh-CN" sz="4000" spc="0">
                <a:solidFill>
                  <a:srgbClr val="002060"/>
                </a:solidFill>
                <a:latin typeface="+mj-ea"/>
                <a:ea typeface="+mj-ea"/>
                <a:cs typeface="+mn-cs"/>
              </a:rPr>
              <a:t>4</a:t>
            </a:r>
            <a:r>
              <a:rPr lang="zh-CN" altLang="en-US" sz="4000" spc="0">
                <a:solidFill>
                  <a:srgbClr val="002060"/>
                </a:solidFill>
                <a:latin typeface="+mj-ea"/>
                <a:ea typeface="+mj-ea"/>
                <a:cs typeface="+mn-cs"/>
              </a:rPr>
              <a:t>节  电流的测量</a:t>
            </a:r>
            <a:endParaRPr lang="zh-CN" altLang="en-US" sz="400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209925962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9" name="TextBox 15">
            <a:extLst>
              <a:ext uri="{FF2B5EF4-FFF2-40B4-BE49-F238E27FC236}">
                <a16:creationId xmlns:a16="http://schemas.microsoft.com/office/drawing/2014/main" id="{FCFAA0B0-42D8-4B0D-824B-F879352A2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9298" y="1628800"/>
            <a:ext cx="9172907" cy="24932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2D2D8A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）电流表必须和被测的用电器</a:t>
            </a: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串联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）电流必须从</a:t>
            </a: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接线柱流</a:t>
            </a: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入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，从</a:t>
            </a: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负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接线柱流</a:t>
            </a: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出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）必须正确选择</a:t>
            </a: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量程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不允许把电流表直接连到电源的两极！</a:t>
            </a:r>
          </a:p>
        </p:txBody>
      </p:sp>
      <p:grpSp>
        <p:nvGrpSpPr>
          <p:cNvPr id="50180" name="Group 4">
            <a:extLst>
              <a:ext uri="{FF2B5EF4-FFF2-40B4-BE49-F238E27FC236}">
                <a16:creationId xmlns:a16="http://schemas.microsoft.com/office/drawing/2014/main" id="{D7D3F412-76F5-4C28-86A2-3C79542B41DE}"/>
              </a:ext>
            </a:extLst>
          </p:cNvPr>
          <p:cNvGrpSpPr/>
          <p:nvPr/>
        </p:nvGrpSpPr>
        <p:grpSpPr>
          <a:xfrm>
            <a:off x="2201864" y="3933825"/>
            <a:ext cx="4835525" cy="2540000"/>
            <a:chExt cx="3046" cy="1600"/>
          </a:xfrm>
        </p:grpSpPr>
        <p:pic>
          <p:nvPicPr>
            <p:cNvPr id="50181" name="Picture 3" descr="H:\2\人教教参资源\九\图\铡刀开关.JPG">
              <a:extLst>
                <a:ext uri="{FF2B5EF4-FFF2-40B4-BE49-F238E27FC236}">
                  <a16:creationId xmlns:a16="http://schemas.microsoft.com/office/drawing/2014/main" id="{61562AD5-3A17-44DE-AF49-48E899F99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" y="294"/>
              <a:ext cx="96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2" name="Picture 5" descr="H:\2\人教教参资源\九\图\小灯泡.JPG">
              <a:extLst>
                <a:ext uri="{FF2B5EF4-FFF2-40B4-BE49-F238E27FC236}">
                  <a16:creationId xmlns:a16="http://schemas.microsoft.com/office/drawing/2014/main" id="{873BB0BE-BFE2-4AA6-930A-8CA59EA6A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0" y="885"/>
              <a:ext cx="1025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3" name="Picture 6" descr="H:\2\人教教参资源\九\图\电流表.JPG">
              <a:extLst>
                <a:ext uri="{FF2B5EF4-FFF2-40B4-BE49-F238E27FC236}">
                  <a16:creationId xmlns:a16="http://schemas.microsoft.com/office/drawing/2014/main" id="{39D6DA5E-9CAB-4AC2-B5E2-69C3EFB76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8" y="273"/>
              <a:ext cx="978" cy="1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4" name="Picture 8" descr="H:\2\人教教参资源\九\图\电池.JPG">
              <a:extLst>
                <a:ext uri="{FF2B5EF4-FFF2-40B4-BE49-F238E27FC236}">
                  <a16:creationId xmlns:a16="http://schemas.microsoft.com/office/drawing/2014/main" id="{41EC97B6-3B99-4A17-A205-47B4DBD97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4" y="0"/>
              <a:ext cx="908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5" name="未知">
              <a:extLst>
                <a:ext uri="{FF2B5EF4-FFF2-40B4-BE49-F238E27FC236}">
                  <a16:creationId xmlns:a16="http://schemas.microsoft.com/office/drawing/2014/main" id="{1D102801-59B0-458E-80B4-A2D22DD04807}"/>
                </a:ext>
              </a:extLst>
            </p:cNvPr>
            <p:cNvSpPr/>
            <p:nvPr/>
          </p:nvSpPr>
          <p:spPr bwMode="auto">
            <a:xfrm>
              <a:off x="752" y="295"/>
              <a:ext cx="363" cy="431"/>
            </a:xfrm>
            <a:custGeom>
              <a:gdLst>
                <a:gd name="T0" fmla="*/ 363 w 363"/>
                <a:gd name="T1" fmla="*/ 0 h 431"/>
                <a:gd name="T2" fmla="*/ 159 w 363"/>
                <a:gd name="T3" fmla="*/ 114 h 431"/>
                <a:gd name="T4" fmla="*/ 0 w 363"/>
                <a:gd name="T5" fmla="*/ 431 h 4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3" h="431">
                  <a:moveTo>
                    <a:pt x="363" y="0"/>
                  </a:moveTo>
                  <a:cubicBezTo>
                    <a:pt x="291" y="21"/>
                    <a:pt x="219" y="42"/>
                    <a:pt x="159" y="114"/>
                  </a:cubicBezTo>
                  <a:cubicBezTo>
                    <a:pt x="99" y="186"/>
                    <a:pt x="49" y="308"/>
                    <a:pt x="0" y="431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6" name="未知">
              <a:extLst>
                <a:ext uri="{FF2B5EF4-FFF2-40B4-BE49-F238E27FC236}">
                  <a16:creationId xmlns:a16="http://schemas.microsoft.com/office/drawing/2014/main" id="{6374B4C4-A431-446C-9AD3-E56D0A835BB4}"/>
                </a:ext>
              </a:extLst>
            </p:cNvPr>
            <p:cNvSpPr/>
            <p:nvPr/>
          </p:nvSpPr>
          <p:spPr bwMode="auto">
            <a:xfrm>
              <a:off x="0" y="704"/>
              <a:ext cx="911" cy="647"/>
            </a:xfrm>
            <a:custGeom>
              <a:gdLst>
                <a:gd name="T0" fmla="*/ 230 w 911"/>
                <a:gd name="T1" fmla="*/ 0 h 647"/>
                <a:gd name="T2" fmla="*/ 26 w 911"/>
                <a:gd name="T3" fmla="*/ 158 h 647"/>
                <a:gd name="T4" fmla="*/ 389 w 911"/>
                <a:gd name="T5" fmla="*/ 567 h 647"/>
                <a:gd name="T6" fmla="*/ 911 w 911"/>
                <a:gd name="T7" fmla="*/ 635 h 6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1" h="647">
                  <a:moveTo>
                    <a:pt x="230" y="0"/>
                  </a:moveTo>
                  <a:cubicBezTo>
                    <a:pt x="115" y="32"/>
                    <a:pt x="0" y="64"/>
                    <a:pt x="26" y="158"/>
                  </a:cubicBezTo>
                  <a:cubicBezTo>
                    <a:pt x="52" y="252"/>
                    <a:pt x="241" y="487"/>
                    <a:pt x="389" y="567"/>
                  </a:cubicBezTo>
                  <a:cubicBezTo>
                    <a:pt x="537" y="647"/>
                    <a:pt x="724" y="641"/>
                    <a:pt x="911" y="635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7" name="未知">
              <a:extLst>
                <a:ext uri="{FF2B5EF4-FFF2-40B4-BE49-F238E27FC236}">
                  <a16:creationId xmlns:a16="http://schemas.microsoft.com/office/drawing/2014/main" id="{6465559D-9FE7-4B01-877A-F2A0772DB2CB}"/>
                </a:ext>
              </a:extLst>
            </p:cNvPr>
            <p:cNvSpPr/>
            <p:nvPr/>
          </p:nvSpPr>
          <p:spPr bwMode="auto">
            <a:xfrm>
              <a:off x="1568" y="1134"/>
              <a:ext cx="1225" cy="375"/>
            </a:xfrm>
            <a:custGeom>
              <a:gdLst>
                <a:gd name="T0" fmla="*/ 0 w 1225"/>
                <a:gd name="T1" fmla="*/ 205 h 375"/>
                <a:gd name="T2" fmla="*/ 1021 w 1225"/>
                <a:gd name="T3" fmla="*/ 341 h 375"/>
                <a:gd name="T4" fmla="*/ 1225 w 1225"/>
                <a:gd name="T5" fmla="*/ 0 h 3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25" h="375">
                  <a:moveTo>
                    <a:pt x="0" y="205"/>
                  </a:moveTo>
                  <a:cubicBezTo>
                    <a:pt x="408" y="290"/>
                    <a:pt x="817" y="375"/>
                    <a:pt x="1021" y="341"/>
                  </a:cubicBezTo>
                  <a:cubicBezTo>
                    <a:pt x="1225" y="307"/>
                    <a:pt x="1225" y="153"/>
                    <a:pt x="1225" y="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88" name="未知">
              <a:extLst>
                <a:ext uri="{FF2B5EF4-FFF2-40B4-BE49-F238E27FC236}">
                  <a16:creationId xmlns:a16="http://schemas.microsoft.com/office/drawing/2014/main" id="{C9CAE6C9-0D7B-4903-8EED-FE7E00FC4037}"/>
                </a:ext>
              </a:extLst>
            </p:cNvPr>
            <p:cNvSpPr/>
            <p:nvPr/>
          </p:nvSpPr>
          <p:spPr bwMode="auto">
            <a:xfrm>
              <a:off x="1830" y="273"/>
              <a:ext cx="487" cy="861"/>
            </a:xfrm>
            <a:custGeom>
              <a:gdLst>
                <a:gd name="T0" fmla="*/ 487 w 487"/>
                <a:gd name="T1" fmla="*/ 861 h 861"/>
                <a:gd name="T2" fmla="*/ 79 w 487"/>
                <a:gd name="T3" fmla="*/ 521 h 861"/>
                <a:gd name="T4" fmla="*/ 11 w 487"/>
                <a:gd name="T5" fmla="*/ 0 h 8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7" h="861">
                  <a:moveTo>
                    <a:pt x="487" y="861"/>
                  </a:moveTo>
                  <a:cubicBezTo>
                    <a:pt x="322" y="762"/>
                    <a:pt x="158" y="664"/>
                    <a:pt x="79" y="521"/>
                  </a:cubicBezTo>
                  <a:cubicBezTo>
                    <a:pt x="0" y="378"/>
                    <a:pt x="5" y="189"/>
                    <a:pt x="11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89" name="Group 13">
            <a:extLst>
              <a:ext uri="{FF2B5EF4-FFF2-40B4-BE49-F238E27FC236}">
                <a16:creationId xmlns:a16="http://schemas.microsoft.com/office/drawing/2014/main" id="{FDBC6FF2-9950-4CC9-A8DB-75D8C9C45DFF}"/>
              </a:ext>
            </a:extLst>
          </p:cNvPr>
          <p:cNvGrpSpPr/>
          <p:nvPr/>
        </p:nvGrpSpPr>
        <p:grpSpPr>
          <a:xfrm>
            <a:off x="8040689" y="3933826"/>
            <a:ext cx="1730375" cy="2443163"/>
            <a:chExt cx="1090" cy="1539"/>
          </a:xfrm>
        </p:grpSpPr>
        <p:pic>
          <p:nvPicPr>
            <p:cNvPr id="50190" name="Picture 6" descr="H:\2\人教教参资源\九\图\电流表.JPG">
              <a:extLst>
                <a:ext uri="{FF2B5EF4-FFF2-40B4-BE49-F238E27FC236}">
                  <a16:creationId xmlns:a16="http://schemas.microsoft.com/office/drawing/2014/main" id="{5B0A64B2-E25D-470C-906B-FB46C064AE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7" y="0"/>
              <a:ext cx="844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91" name="Picture 8" descr="H:\2\人教教参资源\九\图\电池.JPG">
              <a:extLst>
                <a:ext uri="{FF2B5EF4-FFF2-40B4-BE49-F238E27FC236}">
                  <a16:creationId xmlns:a16="http://schemas.microsoft.com/office/drawing/2014/main" id="{15E22C45-CDDA-4FAB-914E-92413A741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14" y="1044"/>
              <a:ext cx="908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2" name="未知">
              <a:extLst>
                <a:ext uri="{FF2B5EF4-FFF2-40B4-BE49-F238E27FC236}">
                  <a16:creationId xmlns:a16="http://schemas.microsoft.com/office/drawing/2014/main" id="{C8F1DF82-6AC0-41CB-8703-F3E657B6A5FB}"/>
                </a:ext>
              </a:extLst>
            </p:cNvPr>
            <p:cNvSpPr/>
            <p:nvPr/>
          </p:nvSpPr>
          <p:spPr bwMode="auto">
            <a:xfrm>
              <a:off x="794" y="726"/>
              <a:ext cx="296" cy="590"/>
            </a:xfrm>
            <a:custGeom>
              <a:gdLst>
                <a:gd name="T0" fmla="*/ 0 w 296"/>
                <a:gd name="T1" fmla="*/ 0 h 590"/>
                <a:gd name="T2" fmla="*/ 273 w 296"/>
                <a:gd name="T3" fmla="*/ 182 h 590"/>
                <a:gd name="T4" fmla="*/ 137 w 296"/>
                <a:gd name="T5" fmla="*/ 590 h 5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6" h="590">
                  <a:moveTo>
                    <a:pt x="0" y="0"/>
                  </a:moveTo>
                  <a:cubicBezTo>
                    <a:pt x="125" y="42"/>
                    <a:pt x="250" y="84"/>
                    <a:pt x="273" y="182"/>
                  </a:cubicBezTo>
                  <a:cubicBezTo>
                    <a:pt x="296" y="280"/>
                    <a:pt x="216" y="435"/>
                    <a:pt x="137" y="59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93" name="未知">
              <a:extLst>
                <a:ext uri="{FF2B5EF4-FFF2-40B4-BE49-F238E27FC236}">
                  <a16:creationId xmlns:a16="http://schemas.microsoft.com/office/drawing/2014/main" id="{610688C8-C824-48F1-B41E-8D88B7060933}"/>
                </a:ext>
              </a:extLst>
            </p:cNvPr>
            <p:cNvSpPr/>
            <p:nvPr/>
          </p:nvSpPr>
          <p:spPr bwMode="auto">
            <a:xfrm>
              <a:off x="0" y="688"/>
              <a:ext cx="341" cy="651"/>
            </a:xfrm>
            <a:custGeom>
              <a:gdLst>
                <a:gd name="T0" fmla="*/ 341 w 341"/>
                <a:gd name="T1" fmla="*/ 16 h 651"/>
                <a:gd name="T2" fmla="*/ 23 w 341"/>
                <a:gd name="T3" fmla="*/ 106 h 651"/>
                <a:gd name="T4" fmla="*/ 205 w 341"/>
                <a:gd name="T5" fmla="*/ 651 h 6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1" h="651">
                  <a:moveTo>
                    <a:pt x="341" y="16"/>
                  </a:moveTo>
                  <a:cubicBezTo>
                    <a:pt x="193" y="8"/>
                    <a:pt x="46" y="0"/>
                    <a:pt x="23" y="106"/>
                  </a:cubicBezTo>
                  <a:cubicBezTo>
                    <a:pt x="0" y="212"/>
                    <a:pt x="102" y="431"/>
                    <a:pt x="205" y="651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0194" name="Group 18">
            <a:extLst>
              <a:ext uri="{FF2B5EF4-FFF2-40B4-BE49-F238E27FC236}">
                <a16:creationId xmlns:a16="http://schemas.microsoft.com/office/drawing/2014/main" id="{77E61C9A-3232-4F94-B848-42295B2197F5}"/>
              </a:ext>
            </a:extLst>
          </p:cNvPr>
          <p:cNvGrpSpPr/>
          <p:nvPr/>
        </p:nvGrpSpPr>
        <p:grpSpPr>
          <a:xfrm>
            <a:off x="7859714" y="4114800"/>
            <a:ext cx="2232025" cy="2052638"/>
            <a:chExt cx="1406" cy="1293"/>
          </a:xfrm>
        </p:grpSpPr>
        <p:sp>
          <p:nvSpPr>
            <p:cNvPr id="50195" name="Line 19">
              <a:extLst>
                <a:ext uri="{FF2B5EF4-FFF2-40B4-BE49-F238E27FC236}">
                  <a16:creationId xmlns:a16="http://schemas.microsoft.com/office/drawing/2014/main" id="{C5E57732-95F4-4E64-AE60-757FEB9018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" y="0"/>
              <a:ext cx="1315" cy="129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196" name="Line 20">
              <a:extLst>
                <a:ext uri="{FF2B5EF4-FFF2-40B4-BE49-F238E27FC236}">
                  <a16:creationId xmlns:a16="http://schemas.microsoft.com/office/drawing/2014/main" id="{B6D38E22-6423-4849-9E8E-80483C96EB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8"/>
              <a:ext cx="1406" cy="120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5B0156C9-A19A-48B6-80A2-A80FF57A4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二、电流的测量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220986F9-A5C7-4CC1-B625-44F2843AFB86}"/>
              </a:ext>
            </a:extLst>
          </p:cNvPr>
          <p:cNvSpPr/>
          <p:nvPr/>
        </p:nvSpPr>
        <p:spPr>
          <a:xfrm>
            <a:off x="1932926" y="1057763"/>
            <a:ext cx="2758138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电流表的连接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7F5746F8-CD02-4E79-B5FD-E55F5F8A34CA}"/>
              </a:ext>
            </a:extLst>
          </p:cNvPr>
          <p:cNvSpPr/>
          <p:nvPr/>
        </p:nvSpPr>
        <p:spPr>
          <a:xfrm>
            <a:off x="4929640" y="1078563"/>
            <a:ext cx="6710976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solidFill>
                  <a:srgbClr val="FFFF00"/>
                </a:solidFill>
                <a:latin typeface="宋体" panose="02010600030101010101" pitchFamily="2" charset="-122"/>
              </a:rPr>
              <a:t>判定串并联时，电流表可以看成一根导线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1758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154" name="TextBox 8">
            <a:extLst>
              <a:ext uri="{FF2B5EF4-FFF2-40B4-BE49-F238E27FC236}">
                <a16:creationId xmlns:a16="http://schemas.microsoft.com/office/drawing/2014/main" id="{0604B0BF-CDA1-4DB8-87D5-7AC4FE705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1268414"/>
            <a:ext cx="8316913" cy="5598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　　以下电路中，电流表连接方法正确的是（       ）                                                                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3B761560-9EDA-4932-9C7B-3C9323CB1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0" y="1301750"/>
            <a:ext cx="477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grpSp>
        <p:nvGrpSpPr>
          <p:cNvPr id="49156" name="Group 4">
            <a:extLst>
              <a:ext uri="{FF2B5EF4-FFF2-40B4-BE49-F238E27FC236}">
                <a16:creationId xmlns:a16="http://schemas.microsoft.com/office/drawing/2014/main" id="{064193BA-F886-499C-BCBA-73E10AB7E749}"/>
              </a:ext>
            </a:extLst>
          </p:cNvPr>
          <p:cNvGrpSpPr/>
          <p:nvPr/>
        </p:nvGrpSpPr>
        <p:grpSpPr>
          <a:xfrm>
            <a:off x="2892426" y="2071689"/>
            <a:ext cx="5903913" cy="2149475"/>
            <a:chExt cx="3788" cy="1415"/>
          </a:xfrm>
        </p:grpSpPr>
        <p:grpSp>
          <p:nvGrpSpPr>
            <p:cNvPr id="49157" name="Group 5">
              <a:extLst>
                <a:ext uri="{FF2B5EF4-FFF2-40B4-BE49-F238E27FC236}">
                  <a16:creationId xmlns:a16="http://schemas.microsoft.com/office/drawing/2014/main" id="{280FEBAE-5644-4696-A80C-E3AA8E385E46}"/>
                </a:ext>
              </a:extLst>
            </p:cNvPr>
            <p:cNvGrpSpPr/>
            <p:nvPr/>
          </p:nvGrpSpPr>
          <p:grpSpPr>
            <a:xfrm>
              <a:off x="0" y="0"/>
              <a:ext cx="1452" cy="1068"/>
              <a:chExt cx="1452" cy="1068"/>
            </a:xfrm>
          </p:grpSpPr>
          <p:sp>
            <p:nvSpPr>
              <p:cNvPr id="49158" name="Rectangle 102">
                <a:extLst>
                  <a:ext uri="{FF2B5EF4-FFF2-40B4-BE49-F238E27FC236}">
                    <a16:creationId xmlns:a16="http://schemas.microsoft.com/office/drawing/2014/main" id="{8CB2A73A-B2B4-4737-8C54-F1EB6C2E0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" y="113"/>
                <a:ext cx="1270" cy="86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49159" name="Group 7">
                <a:extLst>
                  <a:ext uri="{FF2B5EF4-FFF2-40B4-BE49-F238E27FC236}">
                    <a16:creationId xmlns:a16="http://schemas.microsoft.com/office/drawing/2014/main" id="{189F742D-8154-4B8E-9B89-816BA2334B1C}"/>
                  </a:ext>
                </a:extLst>
              </p:cNvPr>
              <p:cNvGrpSpPr/>
              <p:nvPr/>
            </p:nvGrpSpPr>
            <p:grpSpPr>
              <a:xfrm>
                <a:off x="635" y="0"/>
                <a:ext cx="61" cy="251"/>
                <a:chExt cx="85" cy="340"/>
              </a:xfrm>
            </p:grpSpPr>
            <p:sp>
              <p:nvSpPr>
                <p:cNvPr id="49160" name="Rectangle 23">
                  <a:extLst>
                    <a:ext uri="{FF2B5EF4-FFF2-40B4-BE49-F238E27FC236}">
                      <a16:creationId xmlns:a16="http://schemas.microsoft.com/office/drawing/2014/main" id="{570E5038-FB6E-44E6-BC09-446CEDE1D9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49161" name="Line 24">
                  <a:extLst>
                    <a:ext uri="{FF2B5EF4-FFF2-40B4-BE49-F238E27FC236}">
                      <a16:creationId xmlns:a16="http://schemas.microsoft.com/office/drawing/2014/main" id="{F411B8DA-4C87-49BC-A26A-3637D022CC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62" name="Line 25">
                  <a:extLst>
                    <a:ext uri="{FF2B5EF4-FFF2-40B4-BE49-F238E27FC236}">
                      <a16:creationId xmlns:a16="http://schemas.microsoft.com/office/drawing/2014/main" id="{052EB4F3-B383-4E97-A8A4-4D507AB721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" y="85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163" name="Group 11">
                <a:extLst>
                  <a:ext uri="{FF2B5EF4-FFF2-40B4-BE49-F238E27FC236}">
                    <a16:creationId xmlns:a16="http://schemas.microsoft.com/office/drawing/2014/main" id="{319188FF-F8CE-4709-B218-10A8F0DDF960}"/>
                  </a:ext>
                </a:extLst>
              </p:cNvPr>
              <p:cNvGrpSpPr/>
              <p:nvPr/>
            </p:nvGrpSpPr>
            <p:grpSpPr>
              <a:xfrm>
                <a:off x="1044" y="34"/>
                <a:ext cx="205" cy="125"/>
                <a:chExt cx="256" cy="142"/>
              </a:xfrm>
            </p:grpSpPr>
            <p:sp>
              <p:nvSpPr>
                <p:cNvPr id="49164" name="Rectangle 15">
                  <a:extLst>
                    <a:ext uri="{FF2B5EF4-FFF2-40B4-BE49-F238E27FC236}">
                      <a16:creationId xmlns:a16="http://schemas.microsoft.com/office/drawing/2014/main" id="{C8A67C85-0323-4020-A44E-0D5FDF6C0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49165" name="Line 16">
                  <a:extLst>
                    <a:ext uri="{FF2B5EF4-FFF2-40B4-BE49-F238E27FC236}">
                      <a16:creationId xmlns:a16="http://schemas.microsoft.com/office/drawing/2014/main" id="{48035D13-EBA7-4DDF-9364-B04344760A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66" name="Oval 17">
                  <a:extLst>
                    <a:ext uri="{FF2B5EF4-FFF2-40B4-BE49-F238E27FC236}">
                      <a16:creationId xmlns:a16="http://schemas.microsoft.com/office/drawing/2014/main" id="{7F3E33C9-ABA2-471E-A5BF-E34C410237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49167" name="Group 15">
                <a:extLst>
                  <a:ext uri="{FF2B5EF4-FFF2-40B4-BE49-F238E27FC236}">
                    <a16:creationId xmlns:a16="http://schemas.microsoft.com/office/drawing/2014/main" id="{2D9B4B71-51C1-4F1F-82FF-B85DB84B541E}"/>
                  </a:ext>
                </a:extLst>
              </p:cNvPr>
              <p:cNvGrpSpPr/>
              <p:nvPr/>
            </p:nvGrpSpPr>
            <p:grpSpPr>
              <a:xfrm>
                <a:off x="46" y="376"/>
                <a:ext cx="275" cy="342"/>
                <a:chExt cx="275" cy="342"/>
              </a:xfrm>
            </p:grpSpPr>
            <p:sp>
              <p:nvSpPr>
                <p:cNvPr id="49168" name="Oval 197">
                  <a:extLst>
                    <a:ext uri="{FF2B5EF4-FFF2-40B4-BE49-F238E27FC236}">
                      <a16:creationId xmlns:a16="http://schemas.microsoft.com/office/drawing/2014/main" id="{57C5E2DD-9E1E-4FE1-95DE-AE60F1E424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" y="49"/>
                  <a:ext cx="247" cy="251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49169" name="Text Box 198">
                  <a:extLst>
                    <a:ext uri="{FF2B5EF4-FFF2-40B4-BE49-F238E27FC236}">
                      <a16:creationId xmlns:a16="http://schemas.microsoft.com/office/drawing/2014/main" id="{8FFB58B6-E5EA-4AEF-A5BC-5979921AB58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75" cy="3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800" b="1"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</p:grpSp>
          <p:sp>
            <p:nvSpPr>
              <p:cNvPr id="49170" name="AutoShape 187">
                <a:extLst>
                  <a:ext uri="{FF2B5EF4-FFF2-40B4-BE49-F238E27FC236}">
                    <a16:creationId xmlns:a16="http://schemas.microsoft.com/office/drawing/2014/main" id="{E7F92C30-3086-488C-B883-1005704ED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" y="839"/>
                <a:ext cx="225" cy="229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9171" name="Line 19">
                <a:extLst>
                  <a:ext uri="{FF2B5EF4-FFF2-40B4-BE49-F238E27FC236}">
                    <a16:creationId xmlns:a16="http://schemas.microsoft.com/office/drawing/2014/main" id="{02D4396F-602C-4FD3-A643-C16E2FF62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748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9172" name="Group 20">
                <a:extLst>
                  <a:ext uri="{FF2B5EF4-FFF2-40B4-BE49-F238E27FC236}">
                    <a16:creationId xmlns:a16="http://schemas.microsoft.com/office/drawing/2014/main" id="{68ECA204-25E2-4393-BB67-439626E01F77}"/>
                  </a:ext>
                </a:extLst>
              </p:cNvPr>
              <p:cNvGrpSpPr/>
              <p:nvPr/>
            </p:nvGrpSpPr>
            <p:grpSpPr>
              <a:xfrm>
                <a:off x="23" y="272"/>
                <a:ext cx="136" cy="136"/>
                <a:chExt cx="136" cy="136"/>
              </a:xfrm>
            </p:grpSpPr>
            <p:sp>
              <p:nvSpPr>
                <p:cNvPr id="49173" name="Line 21">
                  <a:extLst>
                    <a:ext uri="{FF2B5EF4-FFF2-40B4-BE49-F238E27FC236}">
                      <a16:creationId xmlns:a16="http://schemas.microsoft.com/office/drawing/2014/main" id="{43998627-3704-46B0-92E4-F2D6E11C3F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68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74" name="Line 22">
                  <a:extLst>
                    <a:ext uri="{FF2B5EF4-FFF2-40B4-BE49-F238E27FC236}">
                      <a16:creationId xmlns:a16="http://schemas.microsoft.com/office/drawing/2014/main" id="{AD060BD5-6023-4728-9C62-662042A849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" y="0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9175" name="Group 23">
              <a:extLst>
                <a:ext uri="{FF2B5EF4-FFF2-40B4-BE49-F238E27FC236}">
                  <a16:creationId xmlns:a16="http://schemas.microsoft.com/office/drawing/2014/main" id="{9B059710-9912-4D2F-A936-F33B77D8353C}"/>
                </a:ext>
              </a:extLst>
            </p:cNvPr>
            <p:cNvGrpSpPr/>
            <p:nvPr/>
          </p:nvGrpSpPr>
          <p:grpSpPr>
            <a:xfrm>
              <a:off x="2359" y="0"/>
              <a:ext cx="1429" cy="1069"/>
              <a:chExt cx="1429" cy="1069"/>
            </a:xfrm>
          </p:grpSpPr>
          <p:sp>
            <p:nvSpPr>
              <p:cNvPr id="49176" name="Rectangle 102">
                <a:extLst>
                  <a:ext uri="{FF2B5EF4-FFF2-40B4-BE49-F238E27FC236}">
                    <a16:creationId xmlns:a16="http://schemas.microsoft.com/office/drawing/2014/main" id="{7FE43B45-3924-412D-8273-151A890B1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" y="114"/>
                <a:ext cx="1270" cy="86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49177" name="Group 25">
                <a:extLst>
                  <a:ext uri="{FF2B5EF4-FFF2-40B4-BE49-F238E27FC236}">
                    <a16:creationId xmlns:a16="http://schemas.microsoft.com/office/drawing/2014/main" id="{23EBB640-81F5-40E0-A143-F8C30FCD5F37}"/>
                  </a:ext>
                </a:extLst>
              </p:cNvPr>
              <p:cNvGrpSpPr/>
              <p:nvPr/>
            </p:nvGrpSpPr>
            <p:grpSpPr>
              <a:xfrm>
                <a:off x="613" y="0"/>
                <a:ext cx="61" cy="251"/>
                <a:chExt cx="85" cy="340"/>
              </a:xfrm>
            </p:grpSpPr>
            <p:sp>
              <p:nvSpPr>
                <p:cNvPr id="49178" name="Rectangle 23">
                  <a:extLst>
                    <a:ext uri="{FF2B5EF4-FFF2-40B4-BE49-F238E27FC236}">
                      <a16:creationId xmlns:a16="http://schemas.microsoft.com/office/drawing/2014/main" id="{96728BC2-E564-459C-9196-E0DCFF3571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49179" name="Line 24">
                  <a:extLst>
                    <a:ext uri="{FF2B5EF4-FFF2-40B4-BE49-F238E27FC236}">
                      <a16:creationId xmlns:a16="http://schemas.microsoft.com/office/drawing/2014/main" id="{6EACC429-4B86-44B7-BF6E-3420A26FC1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0" name="Line 25">
                  <a:extLst>
                    <a:ext uri="{FF2B5EF4-FFF2-40B4-BE49-F238E27FC236}">
                      <a16:creationId xmlns:a16="http://schemas.microsoft.com/office/drawing/2014/main" id="{126F3B1F-8D42-429B-8E7D-6E2751F21A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" y="85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9181" name="Group 29">
                <a:extLst>
                  <a:ext uri="{FF2B5EF4-FFF2-40B4-BE49-F238E27FC236}">
                    <a16:creationId xmlns:a16="http://schemas.microsoft.com/office/drawing/2014/main" id="{1A266425-456E-48E9-B9E3-D5DC6FDFCE11}"/>
                  </a:ext>
                </a:extLst>
              </p:cNvPr>
              <p:cNvGrpSpPr/>
              <p:nvPr/>
            </p:nvGrpSpPr>
            <p:grpSpPr>
              <a:xfrm>
                <a:off x="1021" y="35"/>
                <a:ext cx="205" cy="125"/>
                <a:chExt cx="256" cy="142"/>
              </a:xfrm>
            </p:grpSpPr>
            <p:sp>
              <p:nvSpPr>
                <p:cNvPr id="49182" name="Rectangle 15">
                  <a:extLst>
                    <a:ext uri="{FF2B5EF4-FFF2-40B4-BE49-F238E27FC236}">
                      <a16:creationId xmlns:a16="http://schemas.microsoft.com/office/drawing/2014/main" id="{1D4C0581-53FA-48D7-B897-AAD09C0E53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49183" name="Line 16">
                  <a:extLst>
                    <a:ext uri="{FF2B5EF4-FFF2-40B4-BE49-F238E27FC236}">
                      <a16:creationId xmlns:a16="http://schemas.microsoft.com/office/drawing/2014/main" id="{C4293C27-CB2C-41BD-9351-A0538FD4A5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84" name="Oval 17">
                  <a:extLst>
                    <a:ext uri="{FF2B5EF4-FFF2-40B4-BE49-F238E27FC236}">
                      <a16:creationId xmlns:a16="http://schemas.microsoft.com/office/drawing/2014/main" id="{5B534380-7951-496B-84C9-463DF23E1E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49185" name="Group 33">
                <a:extLst>
                  <a:ext uri="{FF2B5EF4-FFF2-40B4-BE49-F238E27FC236}">
                    <a16:creationId xmlns:a16="http://schemas.microsoft.com/office/drawing/2014/main" id="{1101DB5C-B650-46CD-A58C-20D477E577E4}"/>
                  </a:ext>
                </a:extLst>
              </p:cNvPr>
              <p:cNvGrpSpPr/>
              <p:nvPr/>
            </p:nvGrpSpPr>
            <p:grpSpPr>
              <a:xfrm>
                <a:off x="23" y="377"/>
                <a:ext cx="275" cy="342"/>
                <a:chExt cx="275" cy="342"/>
              </a:xfrm>
            </p:grpSpPr>
            <p:sp>
              <p:nvSpPr>
                <p:cNvPr id="49186" name="Oval 197">
                  <a:extLst>
                    <a:ext uri="{FF2B5EF4-FFF2-40B4-BE49-F238E27FC236}">
                      <a16:creationId xmlns:a16="http://schemas.microsoft.com/office/drawing/2014/main" id="{8D842ACB-B749-4F50-92C2-B719A9D8AE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" y="49"/>
                  <a:ext cx="247" cy="251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49187" name="Text Box 198">
                  <a:extLst>
                    <a:ext uri="{FF2B5EF4-FFF2-40B4-BE49-F238E27FC236}">
                      <a16:creationId xmlns:a16="http://schemas.microsoft.com/office/drawing/2014/main" id="{7D762350-5FEE-464B-B114-4B51834F52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275" cy="3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800" b="1"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</p:grpSp>
          <p:sp>
            <p:nvSpPr>
              <p:cNvPr id="49188" name="AutoShape 187">
                <a:extLst>
                  <a:ext uri="{FF2B5EF4-FFF2-40B4-BE49-F238E27FC236}">
                    <a16:creationId xmlns:a16="http://schemas.microsoft.com/office/drawing/2014/main" id="{69E4E121-5A78-4779-9265-C49012FA3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" y="840"/>
                <a:ext cx="225" cy="229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9189" name="Line 37">
                <a:extLst>
                  <a:ext uri="{FF2B5EF4-FFF2-40B4-BE49-F238E27FC236}">
                    <a16:creationId xmlns:a16="http://schemas.microsoft.com/office/drawing/2014/main" id="{B4C74C54-FF00-4F2E-901F-BF7DC895B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41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9190" name="Group 38">
                <a:extLst>
                  <a:ext uri="{FF2B5EF4-FFF2-40B4-BE49-F238E27FC236}">
                    <a16:creationId xmlns:a16="http://schemas.microsoft.com/office/drawing/2014/main" id="{F63CE3AD-548B-4049-AB62-FC8969514F26}"/>
                  </a:ext>
                </a:extLst>
              </p:cNvPr>
              <p:cNvGrpSpPr/>
              <p:nvPr/>
            </p:nvGrpSpPr>
            <p:grpSpPr>
              <a:xfrm>
                <a:off x="0" y="681"/>
                <a:ext cx="136" cy="136"/>
                <a:chExt cx="136" cy="136"/>
              </a:xfrm>
            </p:grpSpPr>
            <p:sp>
              <p:nvSpPr>
                <p:cNvPr id="49191" name="Line 39">
                  <a:extLst>
                    <a:ext uri="{FF2B5EF4-FFF2-40B4-BE49-F238E27FC236}">
                      <a16:creationId xmlns:a16="http://schemas.microsoft.com/office/drawing/2014/main" id="{E7DB2118-B516-4F45-9A06-7AF7BD5910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68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192" name="Line 40">
                  <a:extLst>
                    <a:ext uri="{FF2B5EF4-FFF2-40B4-BE49-F238E27FC236}">
                      <a16:creationId xmlns:a16="http://schemas.microsoft.com/office/drawing/2014/main" id="{BA0F588D-17F2-4A50-8AC9-6E02B346C1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9" y="0"/>
                  <a:ext cx="0" cy="1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9193" name="Text Box 41">
              <a:extLst>
                <a:ext uri="{FF2B5EF4-FFF2-40B4-BE49-F238E27FC236}">
                  <a16:creationId xmlns:a16="http://schemas.microsoft.com/office/drawing/2014/main" id="{573BEFEC-CEF2-42C4-8DA3-C746D1214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3" y="1073"/>
              <a:ext cx="283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9194" name="Text Box 42">
              <a:extLst>
                <a:ext uri="{FF2B5EF4-FFF2-40B4-BE49-F238E27FC236}">
                  <a16:creationId xmlns:a16="http://schemas.microsoft.com/office/drawing/2014/main" id="{15E902F0-6C3E-43D1-A606-02967D7A1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0" y="1067"/>
              <a:ext cx="272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49195" name="Group 43">
            <a:extLst>
              <a:ext uri="{FF2B5EF4-FFF2-40B4-BE49-F238E27FC236}">
                <a16:creationId xmlns:a16="http://schemas.microsoft.com/office/drawing/2014/main" id="{CDF19773-E904-4EC6-9C93-094BE1847249}"/>
              </a:ext>
            </a:extLst>
          </p:cNvPr>
          <p:cNvGrpSpPr/>
          <p:nvPr/>
        </p:nvGrpSpPr>
        <p:grpSpPr>
          <a:xfrm>
            <a:off x="3071813" y="4400551"/>
            <a:ext cx="5732462" cy="2176463"/>
            <a:chExt cx="3611" cy="1371"/>
          </a:xfrm>
        </p:grpSpPr>
        <p:grpSp>
          <p:nvGrpSpPr>
            <p:cNvPr id="49196" name="Group 44">
              <a:extLst>
                <a:ext uri="{FF2B5EF4-FFF2-40B4-BE49-F238E27FC236}">
                  <a16:creationId xmlns:a16="http://schemas.microsoft.com/office/drawing/2014/main" id="{512FB7AE-2DF2-43A8-9778-59BC7D4E3886}"/>
                </a:ext>
              </a:extLst>
            </p:cNvPr>
            <p:cNvGrpSpPr/>
            <p:nvPr/>
          </p:nvGrpSpPr>
          <p:grpSpPr>
            <a:xfrm>
              <a:off x="0" y="0"/>
              <a:ext cx="3611" cy="1371"/>
              <a:chExt cx="3611" cy="1371"/>
            </a:xfrm>
          </p:grpSpPr>
          <p:grpSp>
            <p:nvGrpSpPr>
              <p:cNvPr id="49197" name="Group 45">
                <a:extLst>
                  <a:ext uri="{FF2B5EF4-FFF2-40B4-BE49-F238E27FC236}">
                    <a16:creationId xmlns:a16="http://schemas.microsoft.com/office/drawing/2014/main" id="{54ED8EC5-19F4-4E08-90FD-023FDAA42CB5}"/>
                  </a:ext>
                </a:extLst>
              </p:cNvPr>
              <p:cNvGrpSpPr/>
              <p:nvPr/>
            </p:nvGrpSpPr>
            <p:grpSpPr>
              <a:xfrm>
                <a:off x="0" y="25"/>
                <a:ext cx="1299" cy="1034"/>
                <a:chExt cx="1316" cy="1091"/>
              </a:xfrm>
            </p:grpSpPr>
            <p:sp>
              <p:nvSpPr>
                <p:cNvPr id="49198" name="Rectangle 102">
                  <a:extLst>
                    <a:ext uri="{FF2B5EF4-FFF2-40B4-BE49-F238E27FC236}">
                      <a16:creationId xmlns:a16="http://schemas.microsoft.com/office/drawing/2014/main" id="{51FC5F97-A742-430C-9F1C-28E94A0DC0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37"/>
                  <a:ext cx="1316" cy="839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grpSp>
              <p:nvGrpSpPr>
                <p:cNvPr id="49199" name="Group 47">
                  <a:extLst>
                    <a:ext uri="{FF2B5EF4-FFF2-40B4-BE49-F238E27FC236}">
                      <a16:creationId xmlns:a16="http://schemas.microsoft.com/office/drawing/2014/main" id="{2357C34B-3F3B-4070-AF23-90E10B484A7C}"/>
                    </a:ext>
                  </a:extLst>
                </p:cNvPr>
                <p:cNvGrpSpPr/>
                <p:nvPr/>
              </p:nvGrpSpPr>
              <p:grpSpPr>
                <a:xfrm>
                  <a:off x="454" y="0"/>
                  <a:ext cx="61" cy="251"/>
                  <a:chExt cx="85" cy="340"/>
                </a:xfrm>
              </p:grpSpPr>
              <p:sp>
                <p:nvSpPr>
                  <p:cNvPr id="49200" name="Rectangle 23">
                    <a:extLst>
                      <a:ext uri="{FF2B5EF4-FFF2-40B4-BE49-F238E27FC236}">
                        <a16:creationId xmlns:a16="http://schemas.microsoft.com/office/drawing/2014/main" id="{1E1495C5-D83E-4E99-B5A5-9D347F5983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13"/>
                    <a:ext cx="85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49201" name="Line 24">
                    <a:extLst>
                      <a:ext uri="{FF2B5EF4-FFF2-40B4-BE49-F238E27FC236}">
                        <a16:creationId xmlns:a16="http://schemas.microsoft.com/office/drawing/2014/main" id="{A1638C4D-DA4D-4C21-907A-655B8A0D6D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34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02" name="Line 25">
                    <a:extLst>
                      <a:ext uri="{FF2B5EF4-FFF2-40B4-BE49-F238E27FC236}">
                        <a16:creationId xmlns:a16="http://schemas.microsoft.com/office/drawing/2014/main" id="{35F71716-E756-40C2-A2F9-8EE1C4DDAF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5" y="85"/>
                    <a:ext cx="0" cy="17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9203" name="Group 51">
                  <a:extLst>
                    <a:ext uri="{FF2B5EF4-FFF2-40B4-BE49-F238E27FC236}">
                      <a16:creationId xmlns:a16="http://schemas.microsoft.com/office/drawing/2014/main" id="{DD813B54-8770-4D48-B1DA-0115E3B4737E}"/>
                    </a:ext>
                  </a:extLst>
                </p:cNvPr>
                <p:cNvGrpSpPr/>
                <p:nvPr/>
              </p:nvGrpSpPr>
              <p:grpSpPr>
                <a:xfrm>
                  <a:off x="885" y="69"/>
                  <a:ext cx="205" cy="125"/>
                  <a:chExt cx="256" cy="142"/>
                </a:xfrm>
              </p:grpSpPr>
              <p:sp>
                <p:nvSpPr>
                  <p:cNvPr id="49204" name="Rectangle 15">
                    <a:extLst>
                      <a:ext uri="{FF2B5EF4-FFF2-40B4-BE49-F238E27FC236}">
                        <a16:creationId xmlns:a16="http://schemas.microsoft.com/office/drawing/2014/main" id="{4115FDC5-312B-4125-966A-915E9C835A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" y="0"/>
                    <a:ext cx="226" cy="14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49205" name="Line 16">
                    <a:extLst>
                      <a:ext uri="{FF2B5EF4-FFF2-40B4-BE49-F238E27FC236}">
                        <a16:creationId xmlns:a16="http://schemas.microsoft.com/office/drawing/2014/main" id="{1DD7F7D8-3042-4C02-850D-3165B50EFD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" y="0"/>
                    <a:ext cx="227" cy="8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06" name="Oval 17">
                    <a:extLst>
                      <a:ext uri="{FF2B5EF4-FFF2-40B4-BE49-F238E27FC236}">
                        <a16:creationId xmlns:a16="http://schemas.microsoft.com/office/drawing/2014/main" id="{C7735B5A-88AA-4094-B0FB-EC14D9112E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57"/>
                    <a:ext cx="57" cy="5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</p:grpSp>
            <p:sp>
              <p:nvSpPr>
                <p:cNvPr id="49207" name="Line 51">
                  <a:extLst>
                    <a:ext uri="{FF2B5EF4-FFF2-40B4-BE49-F238E27FC236}">
                      <a16:creationId xmlns:a16="http://schemas.microsoft.com/office/drawing/2014/main" id="{9CB311CA-1641-4782-8BA1-C9B06A2281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567"/>
                  <a:ext cx="131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9208" name="AutoShape 187">
                  <a:extLst>
                    <a:ext uri="{FF2B5EF4-FFF2-40B4-BE49-F238E27FC236}">
                      <a16:creationId xmlns:a16="http://schemas.microsoft.com/office/drawing/2014/main" id="{A940B4C5-A1DA-4C76-B7B9-D90551B49E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9" y="862"/>
                  <a:ext cx="225" cy="229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49209" name="Line 57">
                  <a:extLst>
                    <a:ext uri="{FF2B5EF4-FFF2-40B4-BE49-F238E27FC236}">
                      <a16:creationId xmlns:a16="http://schemas.microsoft.com/office/drawing/2014/main" id="{AED067B3-5823-48B4-B06E-86B69A0165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1" y="477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9210" name="Group 58">
                  <a:extLst>
                    <a:ext uri="{FF2B5EF4-FFF2-40B4-BE49-F238E27FC236}">
                      <a16:creationId xmlns:a16="http://schemas.microsoft.com/office/drawing/2014/main" id="{EC562123-4201-439A-B0F0-0E93377B4D29}"/>
                    </a:ext>
                  </a:extLst>
                </p:cNvPr>
                <p:cNvGrpSpPr/>
                <p:nvPr/>
              </p:nvGrpSpPr>
              <p:grpSpPr>
                <a:xfrm>
                  <a:off x="340" y="409"/>
                  <a:ext cx="136" cy="136"/>
                  <a:chExt cx="136" cy="136"/>
                </a:xfrm>
              </p:grpSpPr>
              <p:sp>
                <p:nvSpPr>
                  <p:cNvPr id="49211" name="Line 59">
                    <a:extLst>
                      <a:ext uri="{FF2B5EF4-FFF2-40B4-BE49-F238E27FC236}">
                        <a16:creationId xmlns:a16="http://schemas.microsoft.com/office/drawing/2014/main" id="{3A49B0FA-FC74-4D1D-8059-A2AB0466BD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68"/>
                    <a:ext cx="13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12" name="Line 60">
                    <a:extLst>
                      <a:ext uri="{FF2B5EF4-FFF2-40B4-BE49-F238E27FC236}">
                        <a16:creationId xmlns:a16="http://schemas.microsoft.com/office/drawing/2014/main" id="{BB869E57-B9F1-4731-836E-8F3ED335A2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" y="0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9213" name="Group 61">
                  <a:extLst>
                    <a:ext uri="{FF2B5EF4-FFF2-40B4-BE49-F238E27FC236}">
                      <a16:creationId xmlns:a16="http://schemas.microsoft.com/office/drawing/2014/main" id="{8D67AC15-412E-4754-AFB8-9DF52A3BAD93}"/>
                    </a:ext>
                  </a:extLst>
                </p:cNvPr>
                <p:cNvGrpSpPr/>
                <p:nvPr/>
              </p:nvGrpSpPr>
              <p:grpSpPr>
                <a:xfrm>
                  <a:off x="477" y="386"/>
                  <a:ext cx="275" cy="345"/>
                  <a:chExt cx="275" cy="345"/>
                </a:xfrm>
              </p:grpSpPr>
              <p:sp>
                <p:nvSpPr>
                  <p:cNvPr id="49214" name="Oval 197">
                    <a:extLst>
                      <a:ext uri="{FF2B5EF4-FFF2-40B4-BE49-F238E27FC236}">
                        <a16:creationId xmlns:a16="http://schemas.microsoft.com/office/drawing/2014/main" id="{D777592C-F5FC-458C-AC51-E3E9C2B488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" y="49"/>
                    <a:ext cx="247" cy="25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49215" name="Text Box 198">
                    <a:extLst>
                      <a:ext uri="{FF2B5EF4-FFF2-40B4-BE49-F238E27FC236}">
                        <a16:creationId xmlns:a16="http://schemas.microsoft.com/office/drawing/2014/main" id="{02AB5FCA-9D70-4072-BC1C-1426C9D1316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75" cy="34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800" b="1">
                        <a:latin typeface="Times New Roman" panose="02020603050405020304" pitchFamily="18" charset="0"/>
                      </a:rPr>
                      <a:t>A</a:t>
                    </a:r>
                  </a:p>
                </p:txBody>
              </p:sp>
            </p:grpSp>
          </p:grpSp>
          <p:grpSp>
            <p:nvGrpSpPr>
              <p:cNvPr id="49216" name="Group 64">
                <a:extLst>
                  <a:ext uri="{FF2B5EF4-FFF2-40B4-BE49-F238E27FC236}">
                    <a16:creationId xmlns:a16="http://schemas.microsoft.com/office/drawing/2014/main" id="{7F029D46-73E6-4A26-BED9-1AAE596C4272}"/>
                  </a:ext>
                </a:extLst>
              </p:cNvPr>
              <p:cNvGrpSpPr/>
              <p:nvPr/>
            </p:nvGrpSpPr>
            <p:grpSpPr>
              <a:xfrm>
                <a:off x="2200" y="0"/>
                <a:ext cx="1411" cy="1031"/>
                <a:chExt cx="1429" cy="1088"/>
              </a:xfrm>
            </p:grpSpPr>
            <p:sp>
              <p:nvSpPr>
                <p:cNvPr id="49217" name="Rectangle 102">
                  <a:extLst>
                    <a:ext uri="{FF2B5EF4-FFF2-40B4-BE49-F238E27FC236}">
                      <a16:creationId xmlns:a16="http://schemas.microsoft.com/office/drawing/2014/main" id="{17CC6A5A-CAA3-4C34-8626-722FF99F0F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" y="114"/>
                  <a:ext cx="1270" cy="86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grpSp>
              <p:nvGrpSpPr>
                <p:cNvPr id="49218" name="Group 66">
                  <a:extLst>
                    <a:ext uri="{FF2B5EF4-FFF2-40B4-BE49-F238E27FC236}">
                      <a16:creationId xmlns:a16="http://schemas.microsoft.com/office/drawing/2014/main" id="{AF92612D-77A0-43DC-9518-3933EFCBA742}"/>
                    </a:ext>
                  </a:extLst>
                </p:cNvPr>
                <p:cNvGrpSpPr/>
                <p:nvPr/>
              </p:nvGrpSpPr>
              <p:grpSpPr>
                <a:xfrm flipH="1">
                  <a:off x="612" y="0"/>
                  <a:ext cx="61" cy="251"/>
                  <a:chExt cx="85" cy="340"/>
                </a:xfrm>
              </p:grpSpPr>
              <p:sp>
                <p:nvSpPr>
                  <p:cNvPr id="49219" name="Rectangle 23">
                    <a:extLst>
                      <a:ext uri="{FF2B5EF4-FFF2-40B4-BE49-F238E27FC236}">
                        <a16:creationId xmlns:a16="http://schemas.microsoft.com/office/drawing/2014/main" id="{8504BBAD-F520-4533-A2C8-D18A1D8EBD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13"/>
                    <a:ext cx="85" cy="8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49220" name="Line 24">
                    <a:extLst>
                      <a:ext uri="{FF2B5EF4-FFF2-40B4-BE49-F238E27FC236}">
                        <a16:creationId xmlns:a16="http://schemas.microsoft.com/office/drawing/2014/main" id="{FF4A3CE0-9D28-413C-816C-1019F73558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0"/>
                    <a:ext cx="0" cy="34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21" name="Line 25">
                    <a:extLst>
                      <a:ext uri="{FF2B5EF4-FFF2-40B4-BE49-F238E27FC236}">
                        <a16:creationId xmlns:a16="http://schemas.microsoft.com/office/drawing/2014/main" id="{909794B1-6480-44B0-8274-14DA8BCEF5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5" y="85"/>
                    <a:ext cx="0" cy="17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49222" name="Group 70">
                  <a:extLst>
                    <a:ext uri="{FF2B5EF4-FFF2-40B4-BE49-F238E27FC236}">
                      <a16:creationId xmlns:a16="http://schemas.microsoft.com/office/drawing/2014/main" id="{7DDBC702-576E-4C2E-8D72-44A94E468B2A}"/>
                    </a:ext>
                  </a:extLst>
                </p:cNvPr>
                <p:cNvGrpSpPr/>
                <p:nvPr/>
              </p:nvGrpSpPr>
              <p:grpSpPr>
                <a:xfrm>
                  <a:off x="1021" y="35"/>
                  <a:ext cx="205" cy="125"/>
                  <a:chExt cx="256" cy="142"/>
                </a:xfrm>
              </p:grpSpPr>
              <p:sp>
                <p:nvSpPr>
                  <p:cNvPr id="49223" name="Rectangle 15">
                    <a:extLst>
                      <a:ext uri="{FF2B5EF4-FFF2-40B4-BE49-F238E27FC236}">
                        <a16:creationId xmlns:a16="http://schemas.microsoft.com/office/drawing/2014/main" id="{D9602D32-E466-4042-8A60-9BA591B8E2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" y="0"/>
                    <a:ext cx="226" cy="14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49224" name="Line 16">
                    <a:extLst>
                      <a:ext uri="{FF2B5EF4-FFF2-40B4-BE49-F238E27FC236}">
                        <a16:creationId xmlns:a16="http://schemas.microsoft.com/office/drawing/2014/main" id="{D1418D25-C230-480D-9958-9A7F48325A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" y="0"/>
                    <a:ext cx="227" cy="8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25" name="Oval 17">
                    <a:extLst>
                      <a:ext uri="{FF2B5EF4-FFF2-40B4-BE49-F238E27FC236}">
                        <a16:creationId xmlns:a16="http://schemas.microsoft.com/office/drawing/2014/main" id="{32012E8D-4D73-4924-8508-C3583203A0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57"/>
                    <a:ext cx="57" cy="56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</p:grpSp>
            <p:grpSp>
              <p:nvGrpSpPr>
                <p:cNvPr id="49226" name="Group 74">
                  <a:extLst>
                    <a:ext uri="{FF2B5EF4-FFF2-40B4-BE49-F238E27FC236}">
                      <a16:creationId xmlns:a16="http://schemas.microsoft.com/office/drawing/2014/main" id="{482EF9FA-BFD2-4D22-9544-974BBE5F29CB}"/>
                    </a:ext>
                  </a:extLst>
                </p:cNvPr>
                <p:cNvGrpSpPr/>
                <p:nvPr/>
              </p:nvGrpSpPr>
              <p:grpSpPr>
                <a:xfrm>
                  <a:off x="23" y="377"/>
                  <a:ext cx="275" cy="345"/>
                  <a:chExt cx="275" cy="345"/>
                </a:xfrm>
              </p:grpSpPr>
              <p:sp>
                <p:nvSpPr>
                  <p:cNvPr id="49227" name="Oval 197">
                    <a:extLst>
                      <a:ext uri="{FF2B5EF4-FFF2-40B4-BE49-F238E27FC236}">
                        <a16:creationId xmlns:a16="http://schemas.microsoft.com/office/drawing/2014/main" id="{D9FCA8D9-B51D-4F40-AD75-EEEA9997A5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" y="49"/>
                    <a:ext cx="247" cy="25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49228" name="Text Box 198">
                    <a:extLst>
                      <a:ext uri="{FF2B5EF4-FFF2-40B4-BE49-F238E27FC236}">
                        <a16:creationId xmlns:a16="http://schemas.microsoft.com/office/drawing/2014/main" id="{4B7CBA0B-082E-474C-8CBC-98813ED50B7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75" cy="34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800" b="1">
                        <a:latin typeface="Times New Roman" panose="02020603050405020304" pitchFamily="18" charset="0"/>
                      </a:rPr>
                      <a:t>A</a:t>
                    </a:r>
                  </a:p>
                </p:txBody>
              </p:sp>
            </p:grpSp>
            <p:sp>
              <p:nvSpPr>
                <p:cNvPr id="49229" name="AutoShape 187">
                  <a:extLst>
                    <a:ext uri="{FF2B5EF4-FFF2-40B4-BE49-F238E27FC236}">
                      <a16:creationId xmlns:a16="http://schemas.microsoft.com/office/drawing/2014/main" id="{5930CA03-F19F-4169-B623-8435E775E1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6" y="859"/>
                  <a:ext cx="225" cy="229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49230" name="Line 78">
                  <a:extLst>
                    <a:ext uri="{FF2B5EF4-FFF2-40B4-BE49-F238E27FC236}">
                      <a16:creationId xmlns:a16="http://schemas.microsoft.com/office/drawing/2014/main" id="{1999E068-8677-444E-BAA3-7EA078213A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0" y="726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49231" name="Group 79">
                  <a:extLst>
                    <a:ext uri="{FF2B5EF4-FFF2-40B4-BE49-F238E27FC236}">
                      <a16:creationId xmlns:a16="http://schemas.microsoft.com/office/drawing/2014/main" id="{5944BF4E-A8AD-4DCA-AC79-4AE215FE260F}"/>
                    </a:ext>
                  </a:extLst>
                </p:cNvPr>
                <p:cNvGrpSpPr/>
                <p:nvPr/>
              </p:nvGrpSpPr>
              <p:grpSpPr>
                <a:xfrm>
                  <a:off x="0" y="273"/>
                  <a:ext cx="136" cy="136"/>
                  <a:chExt cx="136" cy="136"/>
                </a:xfrm>
              </p:grpSpPr>
              <p:sp>
                <p:nvSpPr>
                  <p:cNvPr id="49232" name="Line 80">
                    <a:extLst>
                      <a:ext uri="{FF2B5EF4-FFF2-40B4-BE49-F238E27FC236}">
                        <a16:creationId xmlns:a16="http://schemas.microsoft.com/office/drawing/2014/main" id="{F6025375-F6A4-4CD0-84FD-89C038BE58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0" y="68"/>
                    <a:ext cx="13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49233" name="Line 81">
                    <a:extLst>
                      <a:ext uri="{FF2B5EF4-FFF2-40B4-BE49-F238E27FC236}">
                        <a16:creationId xmlns:a16="http://schemas.microsoft.com/office/drawing/2014/main" id="{A60B8EC9-B9EB-4CCC-B3DD-6E9105BC1F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" y="0"/>
                    <a:ext cx="0" cy="1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49234" name="AutoShape 187">
                  <a:extLst>
                    <a:ext uri="{FF2B5EF4-FFF2-40B4-BE49-F238E27FC236}">
                      <a16:creationId xmlns:a16="http://schemas.microsoft.com/office/drawing/2014/main" id="{4E638E37-0E02-4B4C-B0AC-87982103E1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52" y="839"/>
                  <a:ext cx="225" cy="229"/>
                </a:xfrm>
                <a:prstGeom prst="flowChartSummingJunction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sp>
            <p:nvSpPr>
              <p:cNvPr id="49235" name="Text Box 83">
                <a:extLst>
                  <a:ext uri="{FF2B5EF4-FFF2-40B4-BE49-F238E27FC236}">
                    <a16:creationId xmlns:a16="http://schemas.microsoft.com/office/drawing/2014/main" id="{56EA4E3A-2750-4B22-B996-2F5D66A71E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" y="1044"/>
                <a:ext cx="27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C</a:t>
                </a:r>
              </a:p>
            </p:txBody>
          </p:sp>
        </p:grpSp>
        <p:sp>
          <p:nvSpPr>
            <p:cNvPr id="49236" name="Text Box 84">
              <a:extLst>
                <a:ext uri="{FF2B5EF4-FFF2-40B4-BE49-F238E27FC236}">
                  <a16:creationId xmlns:a16="http://schemas.microsoft.com/office/drawing/2014/main" id="{7F2FA3B1-0D97-467F-8AE1-1C38E3F5E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8" y="1008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6B11F501-B840-46C7-A088-69B1320CD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31" name="TextBox 15">
            <a:extLst>
              <a:ext uri="{FF2B5EF4-FFF2-40B4-BE49-F238E27FC236}">
                <a16:creationId xmlns:a16="http://schemas.microsoft.com/office/drawing/2014/main" id="{F9F23AB2-E0FC-4E0A-861A-CDA0E4C9A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5" y="1317166"/>
            <a:ext cx="7991475" cy="1797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2D2D8A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）明确所选电流表的量程；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）确定电流表的分度值；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）由指针位置读出示数。</a:t>
            </a:r>
            <a:endParaRPr lang="zh-CN" altLang="en-US" sz="2800" b="1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221423AA-A25B-4B06-8185-BF60CACFB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8798" y="3032126"/>
            <a:ext cx="30019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5">
            <a:extLst>
              <a:ext uri="{FF2B5EF4-FFF2-40B4-BE49-F238E27FC236}">
                <a16:creationId xmlns:a16="http://schemas.microsoft.com/office/drawing/2014/main" id="{8EF774DC-90BD-412E-A989-1CEB1D85F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4041776"/>
            <a:ext cx="2195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0~0.6 A</a:t>
            </a:r>
            <a:endParaRPr lang="en-US" altLang="zh-CN" sz="28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48134" name="Text Box 6">
            <a:extLst>
              <a:ext uri="{FF2B5EF4-FFF2-40B4-BE49-F238E27FC236}">
                <a16:creationId xmlns:a16="http://schemas.microsoft.com/office/drawing/2014/main" id="{5D4900A9-3C17-4D90-98EA-20794785E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4616451"/>
            <a:ext cx="1547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0~3 A</a:t>
            </a:r>
            <a:endParaRPr lang="en-US" altLang="zh-CN" sz="28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C774B0BA-55C0-4EB5-9D7A-7C905C986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3" y="4041776"/>
            <a:ext cx="172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0.02 A</a:t>
            </a:r>
          </a:p>
        </p:txBody>
      </p:sp>
      <p:sp>
        <p:nvSpPr>
          <p:cNvPr id="48136" name="Text Box 8">
            <a:extLst>
              <a:ext uri="{FF2B5EF4-FFF2-40B4-BE49-F238E27FC236}">
                <a16:creationId xmlns:a16="http://schemas.microsoft.com/office/drawing/2014/main" id="{5625FEDD-E286-414C-8DD8-7B75DE02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350" y="4616451"/>
            <a:ext cx="172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0.1 A</a:t>
            </a:r>
          </a:p>
        </p:txBody>
      </p:sp>
      <p:sp>
        <p:nvSpPr>
          <p:cNvPr id="48137" name="Rectangle 9">
            <a:extLst>
              <a:ext uri="{FF2B5EF4-FFF2-40B4-BE49-F238E27FC236}">
                <a16:creationId xmlns:a16="http://schemas.microsoft.com/office/drawing/2014/main" id="{81FD2B9E-E97A-4E34-A0E4-58ADC099D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1" y="3522663"/>
            <a:ext cx="8985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量程</a:t>
            </a:r>
          </a:p>
        </p:txBody>
      </p:sp>
      <p:sp>
        <p:nvSpPr>
          <p:cNvPr id="48138" name="Rectangle 10">
            <a:extLst>
              <a:ext uri="{FF2B5EF4-FFF2-40B4-BE49-F238E27FC236}">
                <a16:creationId xmlns:a16="http://schemas.microsoft.com/office/drawing/2014/main" id="{3F3F9A2F-812D-4178-9622-43AE0A3F7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6" y="3522663"/>
            <a:ext cx="12557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分度值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1227642-0F03-4D91-A034-CC2AA741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二、电流的测量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430D2FD-C029-48A3-AFF1-0E192AB76C96}"/>
              </a:ext>
            </a:extLst>
          </p:cNvPr>
          <p:cNvSpPr/>
          <p:nvPr/>
        </p:nvSpPr>
        <p:spPr>
          <a:xfrm>
            <a:off x="1932926" y="1057763"/>
            <a:ext cx="2758138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电流表的读数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/>
      <p:bldP spid="48135" grpId="0"/>
      <p:bldP spid="48136" grpId="0"/>
      <p:bldP spid="48137" grpId="0"/>
      <p:bldP spid="481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09" name="TextBox 8">
            <a:extLst>
              <a:ext uri="{FF2B5EF4-FFF2-40B4-BE49-F238E27FC236}">
                <a16:creationId xmlns:a16="http://schemas.microsoft.com/office/drawing/2014/main" id="{FA6366F0-B4CE-429B-A693-173A35DB6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1268413"/>
            <a:ext cx="5688013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请读出下列电流表的示数。</a:t>
            </a:r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id="{F6660680-C59E-42E0-98BC-1022E7242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5756" y="2016351"/>
            <a:ext cx="31210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5-4-7丙">
            <a:extLst>
              <a:ext uri="{FF2B5EF4-FFF2-40B4-BE49-F238E27FC236}">
                <a16:creationId xmlns:a16="http://schemas.microsoft.com/office/drawing/2014/main" id="{90809BD3-CF3C-4E9E-B7C5-B2FF790EE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7106" r="11958" b="12944"/>
          <a:stretch>
            <a:fillRect/>
          </a:stretch>
        </p:blipFill>
        <p:spPr bwMode="auto">
          <a:xfrm>
            <a:off x="6648450" y="2016351"/>
            <a:ext cx="329406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2" name="Text Box 8">
            <a:extLst>
              <a:ext uri="{FF2B5EF4-FFF2-40B4-BE49-F238E27FC236}">
                <a16:creationId xmlns:a16="http://schemas.microsoft.com/office/drawing/2014/main" id="{CBD15E45-8E20-4E28-8A0D-70ACD70E3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49" y="5940879"/>
            <a:ext cx="1290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0.58 A</a:t>
            </a: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FC3A5B56-3ED7-43BA-A0E1-CED8E809E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2" y="5977164"/>
            <a:ext cx="1087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CC0000"/>
                </a:solidFill>
                <a:latin typeface="Times New Roman" panose="02020603050405020304" pitchFamily="18" charset="0"/>
              </a:rPr>
              <a:t>1.4 A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C36758D-3D4A-40EC-9012-6ADC600A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  <p:bldP spid="471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5" name="TextBox 15">
            <a:extLst>
              <a:ext uri="{FF2B5EF4-FFF2-40B4-BE49-F238E27FC236}">
                <a16:creationId xmlns:a16="http://schemas.microsoft.com/office/drawing/2014/main" id="{0C2E3FAA-624F-4D26-8B3C-F46356456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496" y="898986"/>
            <a:ext cx="6557963" cy="61946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/>
              <a:t>练习使用电流表测量电路中的电流</a:t>
            </a:r>
          </a:p>
        </p:txBody>
      </p:sp>
      <p:grpSp>
        <p:nvGrpSpPr>
          <p:cNvPr id="46086" name="Group 6">
            <a:extLst>
              <a:ext uri="{FF2B5EF4-FFF2-40B4-BE49-F238E27FC236}">
                <a16:creationId xmlns:a16="http://schemas.microsoft.com/office/drawing/2014/main" id="{5EAF0213-BADC-4125-8900-59534C1E44D7}"/>
              </a:ext>
            </a:extLst>
          </p:cNvPr>
          <p:cNvGrpSpPr/>
          <p:nvPr/>
        </p:nvGrpSpPr>
        <p:grpSpPr>
          <a:xfrm>
            <a:off x="6708775" y="1268413"/>
            <a:ext cx="3816350" cy="2773362"/>
            <a:chExt cx="2812" cy="1951"/>
          </a:xfrm>
        </p:grpSpPr>
        <p:pic>
          <p:nvPicPr>
            <p:cNvPr id="46087" name="Picture 5" descr="H:\2\人教教参资源\九\图\小灯泡.JPG">
              <a:extLst>
                <a:ext uri="{FF2B5EF4-FFF2-40B4-BE49-F238E27FC236}">
                  <a16:creationId xmlns:a16="http://schemas.microsoft.com/office/drawing/2014/main" id="{1E5D3769-5593-4B5D-BACB-2CD2B2732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" y="204"/>
              <a:ext cx="1025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8" name="Picture 10" descr="H:\2\人教教参资源\九\图\电池组.JPG">
              <a:extLst>
                <a:ext uri="{FF2B5EF4-FFF2-40B4-BE49-F238E27FC236}">
                  <a16:creationId xmlns:a16="http://schemas.microsoft.com/office/drawing/2014/main" id="{547F88F1-B350-42FA-A39B-4CA089E350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06" y="1134"/>
              <a:ext cx="1329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9" name="AutoShape 9">
              <a:extLst>
                <a:ext uri="{FF2B5EF4-FFF2-40B4-BE49-F238E27FC236}">
                  <a16:creationId xmlns:a16="http://schemas.microsoft.com/office/drawing/2014/main" id="{DEE46979-4C8E-4DF1-A4E7-16C0A73D9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12" cy="1951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46090" name="Picture 3" descr="H:\2\人教教参资源\九\图\铡刀开关.JPG">
              <a:extLst>
                <a:ext uri="{FF2B5EF4-FFF2-40B4-BE49-F238E27FC236}">
                  <a16:creationId xmlns:a16="http://schemas.microsoft.com/office/drawing/2014/main" id="{8C071184-A359-4922-A56C-D83A448651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0" y="45"/>
              <a:ext cx="96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91" name="Picture 11">
              <a:extLst>
                <a:ext uri="{FF2B5EF4-FFF2-40B4-BE49-F238E27FC236}">
                  <a16:creationId xmlns:a16="http://schemas.microsoft.com/office/drawing/2014/main" id="{D2B7B288-A38D-4DBE-A842-63A9D8070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3" y="726"/>
              <a:ext cx="882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92" name="TextBox 15">
            <a:extLst>
              <a:ext uri="{FF2B5EF4-FFF2-40B4-BE49-F238E27FC236}">
                <a16:creationId xmlns:a16="http://schemas.microsoft.com/office/drawing/2014/main" id="{CC0F1779-2ABE-4A1D-A40F-EFA3584B3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568" y="2093828"/>
            <a:ext cx="5679354" cy="176360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2D2D8A"/>
                </a:solidFill>
                <a:round/>
                <a:headEnd/>
                <a:tailEnd/>
              </a14:hiddenLine>
            </a:ext>
          </a:extLst>
        </p:spPr>
        <p:txBody>
          <a:bodyPr wrap="square" lIns="54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（1）画出实验电路图；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）按电路图连接实验器材；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（3）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进行实验。</a:t>
            </a:r>
            <a:endParaRPr lang="zh-CN" altLang="en-US" sz="2800" b="1">
              <a:solidFill>
                <a:srgbClr val="CC0000"/>
              </a:solidFill>
              <a:latin typeface="宋体" panose="02010600030101010101" pitchFamily="2" charset="-122"/>
            </a:endParaRPr>
          </a:p>
        </p:txBody>
      </p:sp>
      <p:sp>
        <p:nvSpPr>
          <p:cNvPr id="46096" name="Rectangle 16">
            <a:extLst>
              <a:ext uri="{FF2B5EF4-FFF2-40B4-BE49-F238E27FC236}">
                <a16:creationId xmlns:a16="http://schemas.microsoft.com/office/drawing/2014/main" id="{E9B1F49D-B903-4574-A46A-0EC8531CF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456" y="1599327"/>
            <a:ext cx="19812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　　实验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6DB3573-0BBB-44D6-B877-24DA0A24E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二、电流的测量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45F31A8B-27BE-4B2A-82AE-9B80C2050290}"/>
              </a:ext>
            </a:extLst>
          </p:cNvPr>
          <p:cNvSpPr/>
          <p:nvPr/>
        </p:nvSpPr>
        <p:spPr>
          <a:xfrm>
            <a:off x="1699508" y="4282010"/>
            <a:ext cx="8792983" cy="2116771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    提示：为避免电流过大损坏电流表，在不能事先估算电流的情况下，要先闭合开关然后迅速断开（叫做“试触”），看看在开关闭合的瞬间指针的偏转是否在最大测量值之内。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5063" name="Group 7">
            <a:extLst>
              <a:ext uri="{FF2B5EF4-FFF2-40B4-BE49-F238E27FC236}">
                <a16:creationId xmlns:a16="http://schemas.microsoft.com/office/drawing/2014/main" id="{6528550A-163F-48A5-8EDF-50606D9F256C}"/>
              </a:ext>
            </a:extLst>
          </p:cNvPr>
          <p:cNvGrpSpPr/>
          <p:nvPr/>
        </p:nvGrpSpPr>
        <p:grpSpPr>
          <a:xfrm>
            <a:off x="2962276" y="2349501"/>
            <a:ext cx="2735263" cy="2143125"/>
            <a:chExt cx="1723" cy="1350"/>
          </a:xfrm>
        </p:grpSpPr>
        <p:sp>
          <p:nvSpPr>
            <p:cNvPr id="45064" name="Rectangle 8">
              <a:extLst>
                <a:ext uri="{FF2B5EF4-FFF2-40B4-BE49-F238E27FC236}">
                  <a16:creationId xmlns:a16="http://schemas.microsoft.com/office/drawing/2014/main" id="{328E1DA3-B712-4471-BA05-D2B43E0BF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" y="341"/>
              <a:ext cx="1564" cy="8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65" name="AutoShape 21">
              <a:extLst>
                <a:ext uri="{FF2B5EF4-FFF2-40B4-BE49-F238E27FC236}">
                  <a16:creationId xmlns:a16="http://schemas.microsoft.com/office/drawing/2014/main" id="{2ED1578E-1CE6-4DA4-9AF2-1CAF39BDB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" y="1044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5066" name="直接连接符 24">
              <a:extLst>
                <a:ext uri="{FF2B5EF4-FFF2-40B4-BE49-F238E27FC236}">
                  <a16:creationId xmlns:a16="http://schemas.microsoft.com/office/drawing/2014/main" id="{394C14F1-34AC-4892-8F9E-9B2D9935FD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195" y="688"/>
              <a:ext cx="705" cy="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67" name="Text Box 11">
              <a:extLst>
                <a:ext uri="{FF2B5EF4-FFF2-40B4-BE49-F238E27FC236}">
                  <a16:creationId xmlns:a16="http://schemas.microsoft.com/office/drawing/2014/main" id="{E639FC40-F68C-48E3-B39D-76349F12C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5" y="0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S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5068" name="Text Box 12">
              <a:extLst>
                <a:ext uri="{FF2B5EF4-FFF2-40B4-BE49-F238E27FC236}">
                  <a16:creationId xmlns:a16="http://schemas.microsoft.com/office/drawing/2014/main" id="{E6638713-4A80-483A-A234-244BC82A37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4" y="862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45069" name="Group 13">
              <a:extLst>
                <a:ext uri="{FF2B5EF4-FFF2-40B4-BE49-F238E27FC236}">
                  <a16:creationId xmlns:a16="http://schemas.microsoft.com/office/drawing/2014/main" id="{E4021459-FCB7-4ABC-A6C2-E21F5CD56355}"/>
                </a:ext>
              </a:extLst>
            </p:cNvPr>
            <p:cNvGrpSpPr/>
            <p:nvPr/>
          </p:nvGrpSpPr>
          <p:grpSpPr>
            <a:xfrm>
              <a:off x="0" y="600"/>
              <a:ext cx="340" cy="353"/>
              <a:chExt cx="340" cy="353"/>
            </a:xfrm>
          </p:grpSpPr>
          <p:sp>
            <p:nvSpPr>
              <p:cNvPr id="45070" name="Oval 14">
                <a:extLst>
                  <a:ext uri="{FF2B5EF4-FFF2-40B4-BE49-F238E27FC236}">
                    <a16:creationId xmlns:a16="http://schemas.microsoft.com/office/drawing/2014/main" id="{E6E4B6C1-AA22-4014-A24E-5373828BC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3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71" name="Text Box 15">
                <a:extLst>
                  <a:ext uri="{FF2B5EF4-FFF2-40B4-BE49-F238E27FC236}">
                    <a16:creationId xmlns:a16="http://schemas.microsoft.com/office/drawing/2014/main" id="{EA8B26A9-6FA9-43BF-A36A-89933E5F0C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" y="0"/>
                <a:ext cx="28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45072" name="Group 16">
              <a:extLst>
                <a:ext uri="{FF2B5EF4-FFF2-40B4-BE49-F238E27FC236}">
                  <a16:creationId xmlns:a16="http://schemas.microsoft.com/office/drawing/2014/main" id="{4A8EF2DF-560B-4A0E-A5B8-52FEAE7E2B5D}"/>
                </a:ext>
              </a:extLst>
            </p:cNvPr>
            <p:cNvGrpSpPr/>
            <p:nvPr/>
          </p:nvGrpSpPr>
          <p:grpSpPr>
            <a:xfrm>
              <a:off x="1134" y="250"/>
              <a:ext cx="283" cy="170"/>
              <a:chExt cx="256" cy="142"/>
            </a:xfrm>
          </p:grpSpPr>
          <p:sp>
            <p:nvSpPr>
              <p:cNvPr id="45073" name="Rectangle 15">
                <a:extLst>
                  <a:ext uri="{FF2B5EF4-FFF2-40B4-BE49-F238E27FC236}">
                    <a16:creationId xmlns:a16="http://schemas.microsoft.com/office/drawing/2014/main" id="{FF525783-AB11-42AB-91FA-CBC0765A7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5074" name="Line 16">
                <a:extLst>
                  <a:ext uri="{FF2B5EF4-FFF2-40B4-BE49-F238E27FC236}">
                    <a16:creationId xmlns:a16="http://schemas.microsoft.com/office/drawing/2014/main" id="{A629E804-BC9E-46C7-9326-531522C520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75" name="Oval 17">
                <a:extLst>
                  <a:ext uri="{FF2B5EF4-FFF2-40B4-BE49-F238E27FC236}">
                    <a16:creationId xmlns:a16="http://schemas.microsoft.com/office/drawing/2014/main" id="{C6427FCA-C675-47C6-BCF5-8823BA0A0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45076" name="Group 20">
              <a:extLst>
                <a:ext uri="{FF2B5EF4-FFF2-40B4-BE49-F238E27FC236}">
                  <a16:creationId xmlns:a16="http://schemas.microsoft.com/office/drawing/2014/main" id="{05CE88DD-3ACC-42A1-9FC0-199346484A4B}"/>
                </a:ext>
              </a:extLst>
            </p:cNvPr>
            <p:cNvGrpSpPr/>
            <p:nvPr/>
          </p:nvGrpSpPr>
          <p:grpSpPr>
            <a:xfrm flipH="1">
              <a:off x="794" y="182"/>
              <a:ext cx="85" cy="340"/>
              <a:chExt cx="85" cy="340"/>
            </a:xfrm>
          </p:grpSpPr>
          <p:sp>
            <p:nvSpPr>
              <p:cNvPr id="45077" name="Rectangle 19">
                <a:extLst>
                  <a:ext uri="{FF2B5EF4-FFF2-40B4-BE49-F238E27FC236}">
                    <a16:creationId xmlns:a16="http://schemas.microsoft.com/office/drawing/2014/main" id="{F24BB418-BDE8-4D2F-BD0F-FE55A4ADC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5078" name="Line 20">
                <a:extLst>
                  <a:ext uri="{FF2B5EF4-FFF2-40B4-BE49-F238E27FC236}">
                    <a16:creationId xmlns:a16="http://schemas.microsoft.com/office/drawing/2014/main" id="{8145678F-1068-4C41-A39A-7F1BC87710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79" name="Line 21">
                <a:extLst>
                  <a:ext uri="{FF2B5EF4-FFF2-40B4-BE49-F238E27FC236}">
                    <a16:creationId xmlns:a16="http://schemas.microsoft.com/office/drawing/2014/main" id="{69E7A263-A552-4C8A-9377-D83A04FC47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45080" name="Group 24">
            <a:extLst>
              <a:ext uri="{FF2B5EF4-FFF2-40B4-BE49-F238E27FC236}">
                <a16:creationId xmlns:a16="http://schemas.microsoft.com/office/drawing/2014/main" id="{A499D0E1-C603-4C95-901A-4D5CF85C98CA}"/>
              </a:ext>
            </a:extLst>
          </p:cNvPr>
          <p:cNvGrpSpPr/>
          <p:nvPr/>
        </p:nvGrpSpPr>
        <p:grpSpPr>
          <a:xfrm>
            <a:off x="6707188" y="2349501"/>
            <a:ext cx="2736850" cy="2143125"/>
            <a:chExt cx="1724" cy="1350"/>
          </a:xfrm>
        </p:grpSpPr>
        <p:sp>
          <p:nvSpPr>
            <p:cNvPr id="45081" name="Rectangle 25">
              <a:extLst>
                <a:ext uri="{FF2B5EF4-FFF2-40B4-BE49-F238E27FC236}">
                  <a16:creationId xmlns:a16="http://schemas.microsoft.com/office/drawing/2014/main" id="{958936EC-764E-40EC-BDBD-38E330C2F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41"/>
              <a:ext cx="1564" cy="8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5082" name="AutoShape 21">
              <a:extLst>
                <a:ext uri="{FF2B5EF4-FFF2-40B4-BE49-F238E27FC236}">
                  <a16:creationId xmlns:a16="http://schemas.microsoft.com/office/drawing/2014/main" id="{8D3D69DB-52C8-44FC-A5FC-91DCB2128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" y="1044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5083" name="直接连接符 24">
              <a:extLst>
                <a:ext uri="{FF2B5EF4-FFF2-40B4-BE49-F238E27FC236}">
                  <a16:creationId xmlns:a16="http://schemas.microsoft.com/office/drawing/2014/main" id="{B936ACB3-ED4C-4187-B13B-3FA800B617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-349" y="688"/>
              <a:ext cx="705" cy="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084" name="Text Box 28">
              <a:extLst>
                <a:ext uri="{FF2B5EF4-FFF2-40B4-BE49-F238E27FC236}">
                  <a16:creationId xmlns:a16="http://schemas.microsoft.com/office/drawing/2014/main" id="{2D42D0BC-143A-4933-BD93-DEEFB7BEA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0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S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sp>
          <p:nvSpPr>
            <p:cNvPr id="45085" name="Text Box 29">
              <a:extLst>
                <a:ext uri="{FF2B5EF4-FFF2-40B4-BE49-F238E27FC236}">
                  <a16:creationId xmlns:a16="http://schemas.microsoft.com/office/drawing/2014/main" id="{F8F937C5-132D-4B0F-9401-BC1A54312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862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" panose="02020603050405020304" pitchFamily="18" charset="0"/>
                </a:rPr>
                <a:t>L</a:t>
              </a:r>
              <a:endParaRPr lang="en-US" altLang="zh-CN" sz="2800" b="1" baseline="-25000">
                <a:latin typeface="Times New Roman" panose="02020603050405020304" pitchFamily="18" charset="0"/>
              </a:endParaRPr>
            </a:p>
          </p:txBody>
        </p:sp>
        <p:grpSp>
          <p:nvGrpSpPr>
            <p:cNvPr id="45086" name="Group 30">
              <a:extLst>
                <a:ext uri="{FF2B5EF4-FFF2-40B4-BE49-F238E27FC236}">
                  <a16:creationId xmlns:a16="http://schemas.microsoft.com/office/drawing/2014/main" id="{8BFC9369-A0F8-4CDF-B616-D700B0AE7AA4}"/>
                </a:ext>
              </a:extLst>
            </p:cNvPr>
            <p:cNvGrpSpPr/>
            <p:nvPr/>
          </p:nvGrpSpPr>
          <p:grpSpPr>
            <a:xfrm>
              <a:off x="1384" y="567"/>
              <a:ext cx="340" cy="353"/>
              <a:chExt cx="340" cy="353"/>
            </a:xfrm>
          </p:grpSpPr>
          <p:sp>
            <p:nvSpPr>
              <p:cNvPr id="45087" name="Oval 31">
                <a:extLst>
                  <a:ext uri="{FF2B5EF4-FFF2-40B4-BE49-F238E27FC236}">
                    <a16:creationId xmlns:a16="http://schemas.microsoft.com/office/drawing/2014/main" id="{FF62620D-0B79-4060-B43C-A23CB7B05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3"/>
                <a:ext cx="340" cy="34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5088" name="Text Box 32">
                <a:extLst>
                  <a:ext uri="{FF2B5EF4-FFF2-40B4-BE49-F238E27FC236}">
                    <a16:creationId xmlns:a16="http://schemas.microsoft.com/office/drawing/2014/main" id="{50230F29-2369-4196-BD04-D8602315F8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" y="0"/>
                <a:ext cx="28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grpSp>
          <p:nvGrpSpPr>
            <p:cNvPr id="45089" name="Group 33">
              <a:extLst>
                <a:ext uri="{FF2B5EF4-FFF2-40B4-BE49-F238E27FC236}">
                  <a16:creationId xmlns:a16="http://schemas.microsoft.com/office/drawing/2014/main" id="{117B8D8D-53EE-452A-B62E-EBB0D633C032}"/>
                </a:ext>
              </a:extLst>
            </p:cNvPr>
            <p:cNvGrpSpPr/>
            <p:nvPr/>
          </p:nvGrpSpPr>
          <p:grpSpPr>
            <a:xfrm>
              <a:off x="975" y="250"/>
              <a:ext cx="283" cy="170"/>
              <a:chExt cx="256" cy="142"/>
            </a:xfrm>
          </p:grpSpPr>
          <p:sp>
            <p:nvSpPr>
              <p:cNvPr id="45090" name="Rectangle 15">
                <a:extLst>
                  <a:ext uri="{FF2B5EF4-FFF2-40B4-BE49-F238E27FC236}">
                    <a16:creationId xmlns:a16="http://schemas.microsoft.com/office/drawing/2014/main" id="{4AEF39FF-8790-492D-8448-156470A09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5091" name="Line 16">
                <a:extLst>
                  <a:ext uri="{FF2B5EF4-FFF2-40B4-BE49-F238E27FC236}">
                    <a16:creationId xmlns:a16="http://schemas.microsoft.com/office/drawing/2014/main" id="{C8E0C3F2-41CE-4B9F-8CF2-F005AEF9A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92" name="Oval 17">
                <a:extLst>
                  <a:ext uri="{FF2B5EF4-FFF2-40B4-BE49-F238E27FC236}">
                    <a16:creationId xmlns:a16="http://schemas.microsoft.com/office/drawing/2014/main" id="{991C8C0D-438E-407F-BC8C-85CAE6D61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45093" name="Group 37">
              <a:extLst>
                <a:ext uri="{FF2B5EF4-FFF2-40B4-BE49-F238E27FC236}">
                  <a16:creationId xmlns:a16="http://schemas.microsoft.com/office/drawing/2014/main" id="{AB360AD2-B8E4-4099-88EE-06F3A254CA9C}"/>
                </a:ext>
              </a:extLst>
            </p:cNvPr>
            <p:cNvGrpSpPr/>
            <p:nvPr/>
          </p:nvGrpSpPr>
          <p:grpSpPr>
            <a:xfrm flipH="1">
              <a:off x="635" y="182"/>
              <a:ext cx="85" cy="340"/>
              <a:chExt cx="85" cy="340"/>
            </a:xfrm>
          </p:grpSpPr>
          <p:sp>
            <p:nvSpPr>
              <p:cNvPr id="45094" name="Rectangle 19">
                <a:extLst>
                  <a:ext uri="{FF2B5EF4-FFF2-40B4-BE49-F238E27FC236}">
                    <a16:creationId xmlns:a16="http://schemas.microsoft.com/office/drawing/2014/main" id="{682FE6EC-87EE-4763-95FF-9FF2CF65F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5095" name="Line 20">
                <a:extLst>
                  <a:ext uri="{FF2B5EF4-FFF2-40B4-BE49-F238E27FC236}">
                    <a16:creationId xmlns:a16="http://schemas.microsoft.com/office/drawing/2014/main" id="{A0EBA720-3D05-470B-9C2E-E8E99516D1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96" name="Line 21">
                <a:extLst>
                  <a:ext uri="{FF2B5EF4-FFF2-40B4-BE49-F238E27FC236}">
                    <a16:creationId xmlns:a16="http://schemas.microsoft.com/office/drawing/2014/main" id="{4DBB0D07-B6B5-49A1-A5F6-6464F87F7D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5098" name="Rectangle 42">
            <a:extLst>
              <a:ext uri="{FF2B5EF4-FFF2-40B4-BE49-F238E27FC236}">
                <a16:creationId xmlns:a16="http://schemas.microsoft.com/office/drawing/2014/main" id="{BA459571-1307-4D71-AC25-9EB9556D6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750888"/>
            <a:ext cx="10871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99" name="Rectangle 43">
            <a:extLst>
              <a:ext uri="{FF2B5EF4-FFF2-40B4-BE49-F238E27FC236}">
                <a16:creationId xmlns:a16="http://schemas.microsoft.com/office/drawing/2014/main" id="{66C31E20-5087-4F22-BDB5-FE6D3623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1" y="1268413"/>
            <a:ext cx="8208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/>
              <a:t>　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改变电流表在电路中的位置，比较电流表两次示数。</a:t>
            </a:r>
          </a:p>
        </p:txBody>
      </p:sp>
      <p:sp>
        <p:nvSpPr>
          <p:cNvPr id="45100" name="Rectangle 44">
            <a:extLst>
              <a:ext uri="{FF2B5EF4-FFF2-40B4-BE49-F238E27FC236}">
                <a16:creationId xmlns:a16="http://schemas.microsoft.com/office/drawing/2014/main" id="{A273CF50-D29A-44AA-9389-19FAEAC15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5192713"/>
            <a:ext cx="7685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66CC"/>
                </a:solidFill>
              </a:rPr>
              <a:t>　　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想一想，两次电流表的示数相同说明什么？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D509E88-66F9-426E-9324-6F3E09CD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二、电流的测量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4" name="TextBox 8">
            <a:extLst>
              <a:ext uri="{FF2B5EF4-FFF2-40B4-BE49-F238E27FC236}">
                <a16:creationId xmlns:a16="http://schemas.microsoft.com/office/drawing/2014/main" id="{2EF27683-3723-4940-B511-BA73D7BC3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1268413"/>
            <a:ext cx="7993063" cy="163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800" b="1">
                <a:latin typeface="Times New Roman" panose="02020603050405020304" pitchFamily="18" charset="0"/>
              </a:rPr>
              <a:t>连接实物图，要求两灯并联，开关控制两盏灯，电流表测灯</a:t>
            </a:r>
            <a:r>
              <a:rPr lang="en-US" altLang="zh-CN" sz="2800" b="1"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的电流（约</a:t>
            </a:r>
            <a:r>
              <a:rPr lang="en-US" altLang="zh-CN" sz="2800" b="1">
                <a:latin typeface="Times New Roman" panose="02020603050405020304" pitchFamily="18" charset="0"/>
              </a:rPr>
              <a:t>0.5 A</a:t>
            </a:r>
            <a:r>
              <a:rPr lang="zh-CN" altLang="en-US" sz="2800" b="1">
                <a:latin typeface="Times New Roman" panose="02020603050405020304" pitchFamily="18" charset="0"/>
              </a:rPr>
              <a:t>），并画出电路图。</a:t>
            </a:r>
            <a:r>
              <a:rPr lang="zh-CN" altLang="en-US" sz="2800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44035" name="Group 3">
            <a:extLst>
              <a:ext uri="{FF2B5EF4-FFF2-40B4-BE49-F238E27FC236}">
                <a16:creationId xmlns:a16="http://schemas.microsoft.com/office/drawing/2014/main" id="{6240B1AB-0CE9-4663-8514-BEE482F17940}"/>
              </a:ext>
            </a:extLst>
          </p:cNvPr>
          <p:cNvGrpSpPr/>
          <p:nvPr/>
        </p:nvGrpSpPr>
        <p:grpSpPr>
          <a:xfrm>
            <a:off x="2252663" y="3201988"/>
            <a:ext cx="4248150" cy="2743200"/>
            <a:chExt cx="2676" cy="1728"/>
          </a:xfrm>
        </p:grpSpPr>
        <p:pic>
          <p:nvPicPr>
            <p:cNvPr id="44036" name="Picture 3" descr="H:\2\人教教参资源\九\图\铡刀开关.JPG">
              <a:extLst>
                <a:ext uri="{FF2B5EF4-FFF2-40B4-BE49-F238E27FC236}">
                  <a16:creationId xmlns:a16="http://schemas.microsoft.com/office/drawing/2014/main" id="{8E661D6C-7CB0-415E-A4E2-44450893D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7" y="65"/>
              <a:ext cx="771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7" name="Picture 5" descr="H:\2\人教教参资源\九\图\小灯泡.JPG">
              <a:extLst>
                <a:ext uri="{FF2B5EF4-FFF2-40B4-BE49-F238E27FC236}">
                  <a16:creationId xmlns:a16="http://schemas.microsoft.com/office/drawing/2014/main" id="{BE43D6F6-626B-4580-A0FC-A8ED92AF7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666"/>
              <a:ext cx="822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8" name="Picture 6" descr="H:\2\人教教参资源\九\图\电流表.JPG">
              <a:extLst>
                <a:ext uri="{FF2B5EF4-FFF2-40B4-BE49-F238E27FC236}">
                  <a16:creationId xmlns:a16="http://schemas.microsoft.com/office/drawing/2014/main" id="{12B0ECBD-CC99-4B07-A930-E24DDC1149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03" y="772"/>
              <a:ext cx="743" cy="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10" descr="H:\2\人教教参资源\九\图\电池组.JPG">
              <a:extLst>
                <a:ext uri="{FF2B5EF4-FFF2-40B4-BE49-F238E27FC236}">
                  <a16:creationId xmlns:a16="http://schemas.microsoft.com/office/drawing/2014/main" id="{5E44FF2E-E01E-4897-A0C1-EC0C0CC2B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11" y="86"/>
              <a:ext cx="10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5" descr="H:\2\人教教参资源\九\图\小灯泡.JPG">
              <a:extLst>
                <a:ext uri="{FF2B5EF4-FFF2-40B4-BE49-F238E27FC236}">
                  <a16:creationId xmlns:a16="http://schemas.microsoft.com/office/drawing/2014/main" id="{7775462B-B0E6-4C60-8D5E-51514E092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5" y="1141"/>
              <a:ext cx="821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1" name="Text Box 9">
              <a:extLst>
                <a:ext uri="{FF2B5EF4-FFF2-40B4-BE49-F238E27FC236}">
                  <a16:creationId xmlns:a16="http://schemas.microsoft.com/office/drawing/2014/main" id="{EF3916E5-AF21-48FD-A579-845F693CB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6" y="991"/>
              <a:ext cx="416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44042" name="Text Box 10">
              <a:extLst>
                <a:ext uri="{FF2B5EF4-FFF2-40B4-BE49-F238E27FC236}">
                  <a16:creationId xmlns:a16="http://schemas.microsoft.com/office/drawing/2014/main" id="{A72A2C41-5603-47E8-AADA-9007AD093A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" y="567"/>
              <a:ext cx="416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  <a:endParaRPr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44043" name="Text Box 11">
              <a:extLst>
                <a:ext uri="{FF2B5EF4-FFF2-40B4-BE49-F238E27FC236}">
                  <a16:creationId xmlns:a16="http://schemas.microsoft.com/office/drawing/2014/main" id="{C1DF3DAF-3225-4464-AA47-CF9FF3DE75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" y="0"/>
              <a:ext cx="416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400" b="1">
                  <a:latin typeface="Times New Roman" panose="02020603050405020304" pitchFamily="18" charset="0"/>
                </a:rPr>
                <a:t>S</a:t>
              </a:r>
            </a:p>
          </p:txBody>
        </p:sp>
      </p:grpSp>
      <p:grpSp>
        <p:nvGrpSpPr>
          <p:cNvPr id="44044" name="Group 12">
            <a:extLst>
              <a:ext uri="{FF2B5EF4-FFF2-40B4-BE49-F238E27FC236}">
                <a16:creationId xmlns:a16="http://schemas.microsoft.com/office/drawing/2014/main" id="{D575CBAA-5F4C-4A38-9F96-1D46563ACBF9}"/>
              </a:ext>
            </a:extLst>
          </p:cNvPr>
          <p:cNvGrpSpPr/>
          <p:nvPr/>
        </p:nvGrpSpPr>
        <p:grpSpPr>
          <a:xfrm>
            <a:off x="2000250" y="3789363"/>
            <a:ext cx="4527550" cy="2208212"/>
            <a:chExt cx="2852" cy="1391"/>
          </a:xfrm>
        </p:grpSpPr>
        <p:sp>
          <p:nvSpPr>
            <p:cNvPr id="44045" name="未知">
              <a:extLst>
                <a:ext uri="{FF2B5EF4-FFF2-40B4-BE49-F238E27FC236}">
                  <a16:creationId xmlns:a16="http://schemas.microsoft.com/office/drawing/2014/main" id="{2B6245A8-ECD0-4830-88B4-14EEF97724E6}"/>
                </a:ext>
              </a:extLst>
            </p:cNvPr>
            <p:cNvSpPr/>
            <p:nvPr/>
          </p:nvSpPr>
          <p:spPr bwMode="auto">
            <a:xfrm>
              <a:off x="1474" y="1062"/>
              <a:ext cx="1056" cy="329"/>
            </a:xfrm>
            <a:custGeom>
              <a:gdLst>
                <a:gd name="T0" fmla="*/ 14 w 1056"/>
                <a:gd name="T1" fmla="*/ 91 h 329"/>
                <a:gd name="T2" fmla="*/ 75 w 1056"/>
                <a:gd name="T3" fmla="*/ 262 h 329"/>
                <a:gd name="T4" fmla="*/ 462 w 1056"/>
                <a:gd name="T5" fmla="*/ 314 h 329"/>
                <a:gd name="T6" fmla="*/ 971 w 1056"/>
                <a:gd name="T7" fmla="*/ 175 h 329"/>
                <a:gd name="T8" fmla="*/ 972 w 1056"/>
                <a:gd name="T9" fmla="*/ 0 h 3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6" h="329">
                  <a:moveTo>
                    <a:pt x="14" y="91"/>
                  </a:moveTo>
                  <a:cubicBezTo>
                    <a:pt x="25" y="118"/>
                    <a:pt x="0" y="225"/>
                    <a:pt x="75" y="262"/>
                  </a:cubicBezTo>
                  <a:cubicBezTo>
                    <a:pt x="150" y="299"/>
                    <a:pt x="313" y="329"/>
                    <a:pt x="462" y="314"/>
                  </a:cubicBezTo>
                  <a:cubicBezTo>
                    <a:pt x="611" y="299"/>
                    <a:pt x="886" y="227"/>
                    <a:pt x="971" y="175"/>
                  </a:cubicBezTo>
                  <a:cubicBezTo>
                    <a:pt x="1056" y="123"/>
                    <a:pt x="972" y="36"/>
                    <a:pt x="972" y="0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6" name="未知">
              <a:extLst>
                <a:ext uri="{FF2B5EF4-FFF2-40B4-BE49-F238E27FC236}">
                  <a16:creationId xmlns:a16="http://schemas.microsoft.com/office/drawing/2014/main" id="{EEC95511-9BF1-44F0-9D06-0DCB89E53FE3}"/>
                </a:ext>
              </a:extLst>
            </p:cNvPr>
            <p:cNvSpPr/>
            <p:nvPr/>
          </p:nvSpPr>
          <p:spPr bwMode="auto">
            <a:xfrm>
              <a:off x="0" y="703"/>
              <a:ext cx="979" cy="669"/>
            </a:xfrm>
            <a:custGeom>
              <a:gdLst>
                <a:gd name="T0" fmla="*/ 287 w 979"/>
                <a:gd name="T1" fmla="*/ 0 h 669"/>
                <a:gd name="T2" fmla="*/ 37 w 979"/>
                <a:gd name="T3" fmla="*/ 375 h 669"/>
                <a:gd name="T4" fmla="*/ 506 w 979"/>
                <a:gd name="T5" fmla="*/ 654 h 669"/>
                <a:gd name="T6" fmla="*/ 831 w 979"/>
                <a:gd name="T7" fmla="*/ 463 h 669"/>
                <a:gd name="T8" fmla="*/ 979 w 979"/>
                <a:gd name="T9" fmla="*/ 439 h 6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9" h="669">
                  <a:moveTo>
                    <a:pt x="287" y="0"/>
                  </a:moveTo>
                  <a:cubicBezTo>
                    <a:pt x="246" y="62"/>
                    <a:pt x="0" y="266"/>
                    <a:pt x="37" y="375"/>
                  </a:cubicBezTo>
                  <a:cubicBezTo>
                    <a:pt x="74" y="484"/>
                    <a:pt x="374" y="639"/>
                    <a:pt x="506" y="654"/>
                  </a:cubicBezTo>
                  <a:cubicBezTo>
                    <a:pt x="638" y="669"/>
                    <a:pt x="752" y="499"/>
                    <a:pt x="831" y="463"/>
                  </a:cubicBezTo>
                  <a:cubicBezTo>
                    <a:pt x="910" y="427"/>
                    <a:pt x="948" y="444"/>
                    <a:pt x="979" y="439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7" name="未知">
              <a:extLst>
                <a:ext uri="{FF2B5EF4-FFF2-40B4-BE49-F238E27FC236}">
                  <a16:creationId xmlns:a16="http://schemas.microsoft.com/office/drawing/2014/main" id="{58805694-2EC8-484D-87B5-CB6A79710C17}"/>
                </a:ext>
              </a:extLst>
            </p:cNvPr>
            <p:cNvSpPr/>
            <p:nvPr/>
          </p:nvSpPr>
          <p:spPr bwMode="auto">
            <a:xfrm>
              <a:off x="1172" y="0"/>
              <a:ext cx="704" cy="271"/>
            </a:xfrm>
            <a:custGeom>
              <a:gdLst>
                <a:gd name="T0" fmla="*/ 0 w 704"/>
                <a:gd name="T1" fmla="*/ 69 h 271"/>
                <a:gd name="T2" fmla="*/ 42 w 704"/>
                <a:gd name="T3" fmla="*/ 229 h 271"/>
                <a:gd name="T4" fmla="*/ 254 w 704"/>
                <a:gd name="T5" fmla="*/ 261 h 271"/>
                <a:gd name="T6" fmla="*/ 420 w 704"/>
                <a:gd name="T7" fmla="*/ 172 h 271"/>
                <a:gd name="T8" fmla="*/ 539 w 704"/>
                <a:gd name="T9" fmla="*/ 83 h 271"/>
                <a:gd name="T10" fmla="*/ 704 w 704"/>
                <a:gd name="T11" fmla="*/ 0 h 2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4" h="271">
                  <a:moveTo>
                    <a:pt x="0" y="69"/>
                  </a:moveTo>
                  <a:cubicBezTo>
                    <a:pt x="5" y="96"/>
                    <a:pt x="0" y="197"/>
                    <a:pt x="42" y="229"/>
                  </a:cubicBezTo>
                  <a:cubicBezTo>
                    <a:pt x="84" y="261"/>
                    <a:pt x="191" y="271"/>
                    <a:pt x="254" y="261"/>
                  </a:cubicBezTo>
                  <a:cubicBezTo>
                    <a:pt x="317" y="251"/>
                    <a:pt x="373" y="202"/>
                    <a:pt x="420" y="172"/>
                  </a:cubicBezTo>
                  <a:cubicBezTo>
                    <a:pt x="467" y="142"/>
                    <a:pt x="492" y="112"/>
                    <a:pt x="539" y="83"/>
                  </a:cubicBezTo>
                  <a:cubicBezTo>
                    <a:pt x="586" y="54"/>
                    <a:pt x="670" y="17"/>
                    <a:pt x="704" y="0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8" name="未知">
              <a:extLst>
                <a:ext uri="{FF2B5EF4-FFF2-40B4-BE49-F238E27FC236}">
                  <a16:creationId xmlns:a16="http://schemas.microsoft.com/office/drawing/2014/main" id="{FBBD33B2-AB83-416C-A00A-B6B60BC2AF10}"/>
                </a:ext>
              </a:extLst>
            </p:cNvPr>
            <p:cNvSpPr/>
            <p:nvPr/>
          </p:nvSpPr>
          <p:spPr bwMode="auto">
            <a:xfrm>
              <a:off x="1837" y="0"/>
              <a:ext cx="1015" cy="1095"/>
            </a:xfrm>
            <a:custGeom>
              <a:gdLst>
                <a:gd name="T0" fmla="*/ 463 w 1015"/>
                <a:gd name="T1" fmla="*/ 1095 h 1095"/>
                <a:gd name="T2" fmla="*/ 213 w 1015"/>
                <a:gd name="T3" fmla="*/ 1039 h 1095"/>
                <a:gd name="T4" fmla="*/ 41 w 1015"/>
                <a:gd name="T5" fmla="*/ 927 h 1095"/>
                <a:gd name="T6" fmla="*/ 21 w 1015"/>
                <a:gd name="T7" fmla="*/ 688 h 1095"/>
                <a:gd name="T8" fmla="*/ 167 w 1015"/>
                <a:gd name="T9" fmla="*/ 430 h 1095"/>
                <a:gd name="T10" fmla="*/ 895 w 1015"/>
                <a:gd name="T11" fmla="*/ 185 h 1095"/>
                <a:gd name="T12" fmla="*/ 888 w 1015"/>
                <a:gd name="T13" fmla="*/ 0 h 10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5" h="1095">
                  <a:moveTo>
                    <a:pt x="463" y="1095"/>
                  </a:moveTo>
                  <a:cubicBezTo>
                    <a:pt x="421" y="1087"/>
                    <a:pt x="283" y="1067"/>
                    <a:pt x="213" y="1039"/>
                  </a:cubicBezTo>
                  <a:cubicBezTo>
                    <a:pt x="143" y="1011"/>
                    <a:pt x="73" y="986"/>
                    <a:pt x="41" y="927"/>
                  </a:cubicBezTo>
                  <a:cubicBezTo>
                    <a:pt x="9" y="868"/>
                    <a:pt x="0" y="771"/>
                    <a:pt x="21" y="688"/>
                  </a:cubicBezTo>
                  <a:cubicBezTo>
                    <a:pt x="42" y="605"/>
                    <a:pt x="21" y="514"/>
                    <a:pt x="167" y="430"/>
                  </a:cubicBezTo>
                  <a:cubicBezTo>
                    <a:pt x="313" y="346"/>
                    <a:pt x="775" y="257"/>
                    <a:pt x="895" y="185"/>
                  </a:cubicBezTo>
                  <a:cubicBezTo>
                    <a:pt x="1015" y="113"/>
                    <a:pt x="889" y="39"/>
                    <a:pt x="888" y="0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9" name="未知">
              <a:extLst>
                <a:ext uri="{FF2B5EF4-FFF2-40B4-BE49-F238E27FC236}">
                  <a16:creationId xmlns:a16="http://schemas.microsoft.com/office/drawing/2014/main" id="{6725A68C-E621-4CD7-B010-D32AB72B4ABE}"/>
                </a:ext>
              </a:extLst>
            </p:cNvPr>
            <p:cNvSpPr/>
            <p:nvPr/>
          </p:nvSpPr>
          <p:spPr bwMode="auto">
            <a:xfrm>
              <a:off x="777" y="511"/>
              <a:ext cx="1530" cy="575"/>
            </a:xfrm>
            <a:custGeom>
              <a:gdLst>
                <a:gd name="T0" fmla="*/ 89 w 1530"/>
                <a:gd name="T1" fmla="*/ 199 h 575"/>
                <a:gd name="T2" fmla="*/ 56 w 1530"/>
                <a:gd name="T3" fmla="*/ 199 h 575"/>
                <a:gd name="T4" fmla="*/ 424 w 1530"/>
                <a:gd name="T5" fmla="*/ 15 h 575"/>
                <a:gd name="T6" fmla="*/ 795 w 1530"/>
                <a:gd name="T7" fmla="*/ 108 h 575"/>
                <a:gd name="T8" fmla="*/ 927 w 1530"/>
                <a:gd name="T9" fmla="*/ 498 h 575"/>
                <a:gd name="T10" fmla="*/ 1530 w 1530"/>
                <a:gd name="T11" fmla="*/ 571 h 5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0" h="575">
                  <a:moveTo>
                    <a:pt x="89" y="199"/>
                  </a:moveTo>
                  <a:cubicBezTo>
                    <a:pt x="84" y="199"/>
                    <a:pt x="0" y="230"/>
                    <a:pt x="56" y="199"/>
                  </a:cubicBezTo>
                  <a:cubicBezTo>
                    <a:pt x="112" y="168"/>
                    <a:pt x="301" y="30"/>
                    <a:pt x="424" y="15"/>
                  </a:cubicBezTo>
                  <a:cubicBezTo>
                    <a:pt x="547" y="0"/>
                    <a:pt x="711" y="28"/>
                    <a:pt x="795" y="108"/>
                  </a:cubicBezTo>
                  <a:cubicBezTo>
                    <a:pt x="879" y="188"/>
                    <a:pt x="804" y="421"/>
                    <a:pt x="927" y="498"/>
                  </a:cubicBezTo>
                  <a:cubicBezTo>
                    <a:pt x="1050" y="575"/>
                    <a:pt x="1405" y="556"/>
                    <a:pt x="1530" y="571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0" name="未知">
              <a:extLst>
                <a:ext uri="{FF2B5EF4-FFF2-40B4-BE49-F238E27FC236}">
                  <a16:creationId xmlns:a16="http://schemas.microsoft.com/office/drawing/2014/main" id="{4AE03198-4D4B-40A5-9512-F406A705ACDB}"/>
                </a:ext>
              </a:extLst>
            </p:cNvPr>
            <p:cNvSpPr/>
            <p:nvPr/>
          </p:nvSpPr>
          <p:spPr bwMode="auto">
            <a:xfrm>
              <a:off x="45" y="23"/>
              <a:ext cx="718" cy="785"/>
            </a:xfrm>
            <a:custGeom>
              <a:gdLst>
                <a:gd name="T0" fmla="*/ 718 w 718"/>
                <a:gd name="T1" fmla="*/ 6 h 785"/>
                <a:gd name="T2" fmla="*/ 510 w 718"/>
                <a:gd name="T3" fmla="*/ 21 h 785"/>
                <a:gd name="T4" fmla="*/ 283 w 718"/>
                <a:gd name="T5" fmla="*/ 135 h 785"/>
                <a:gd name="T6" fmla="*/ 147 w 718"/>
                <a:gd name="T7" fmla="*/ 361 h 785"/>
                <a:gd name="T8" fmla="*/ 34 w 718"/>
                <a:gd name="T9" fmla="*/ 588 h 785"/>
                <a:gd name="T10" fmla="*/ 34 w 718"/>
                <a:gd name="T11" fmla="*/ 770 h 785"/>
                <a:gd name="T12" fmla="*/ 238 w 718"/>
                <a:gd name="T13" fmla="*/ 679 h 7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8" h="785">
                  <a:moveTo>
                    <a:pt x="718" y="6"/>
                  </a:moveTo>
                  <a:cubicBezTo>
                    <a:pt x="684" y="9"/>
                    <a:pt x="582" y="0"/>
                    <a:pt x="510" y="21"/>
                  </a:cubicBezTo>
                  <a:cubicBezTo>
                    <a:pt x="438" y="42"/>
                    <a:pt x="343" y="78"/>
                    <a:pt x="283" y="135"/>
                  </a:cubicBezTo>
                  <a:cubicBezTo>
                    <a:pt x="223" y="192"/>
                    <a:pt x="188" y="286"/>
                    <a:pt x="147" y="361"/>
                  </a:cubicBezTo>
                  <a:cubicBezTo>
                    <a:pt x="106" y="436"/>
                    <a:pt x="53" y="520"/>
                    <a:pt x="34" y="588"/>
                  </a:cubicBezTo>
                  <a:cubicBezTo>
                    <a:pt x="15" y="656"/>
                    <a:pt x="0" y="755"/>
                    <a:pt x="34" y="770"/>
                  </a:cubicBezTo>
                  <a:cubicBezTo>
                    <a:pt x="68" y="785"/>
                    <a:pt x="153" y="732"/>
                    <a:pt x="238" y="679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051" name="Group 19">
            <a:extLst>
              <a:ext uri="{FF2B5EF4-FFF2-40B4-BE49-F238E27FC236}">
                <a16:creationId xmlns:a16="http://schemas.microsoft.com/office/drawing/2014/main" id="{12E89D20-9AFB-421F-A1A0-EF2127248A20}"/>
              </a:ext>
            </a:extLst>
          </p:cNvPr>
          <p:cNvGrpSpPr/>
          <p:nvPr/>
        </p:nvGrpSpPr>
        <p:grpSpPr>
          <a:xfrm>
            <a:off x="7175500" y="3536950"/>
            <a:ext cx="2719388" cy="2376488"/>
            <a:chExt cx="1713" cy="1497"/>
          </a:xfrm>
        </p:grpSpPr>
        <p:sp>
          <p:nvSpPr>
            <p:cNvPr id="44052" name="Text Box 20">
              <a:extLst>
                <a:ext uri="{FF2B5EF4-FFF2-40B4-BE49-F238E27FC236}">
                  <a16:creationId xmlns:a16="http://schemas.microsoft.com/office/drawing/2014/main" id="{38F57911-D494-4EC3-93E1-04F5C1597D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" y="1089"/>
              <a:ext cx="414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endParaRPr lang="en-US" altLang="zh-CN" sz="2400" b="1"/>
            </a:p>
          </p:txBody>
        </p:sp>
        <p:sp>
          <p:nvSpPr>
            <p:cNvPr id="44053" name="Text Box 21">
              <a:extLst>
                <a:ext uri="{FF2B5EF4-FFF2-40B4-BE49-F238E27FC236}">
                  <a16:creationId xmlns:a16="http://schemas.microsoft.com/office/drawing/2014/main" id="{2006E1D1-5348-425D-8433-973A33025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454"/>
              <a:ext cx="382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  <a:endParaRPr lang="en-US" altLang="zh-CN" sz="2400" b="1"/>
            </a:p>
          </p:txBody>
        </p:sp>
        <p:sp>
          <p:nvSpPr>
            <p:cNvPr id="44054" name="Rectangle 102">
              <a:extLst>
                <a:ext uri="{FF2B5EF4-FFF2-40B4-BE49-F238E27FC236}">
                  <a16:creationId xmlns:a16="http://schemas.microsoft.com/office/drawing/2014/main" id="{2A3AFB94-491A-4C4A-98F7-10F0BD177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9"/>
              <a:ext cx="1713" cy="119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44055" name="Group 23">
              <a:extLst>
                <a:ext uri="{FF2B5EF4-FFF2-40B4-BE49-F238E27FC236}">
                  <a16:creationId xmlns:a16="http://schemas.microsoft.com/office/drawing/2014/main" id="{5B0F52F8-0E5A-484F-AD95-D2BA3A10D8DD}"/>
                </a:ext>
              </a:extLst>
            </p:cNvPr>
            <p:cNvGrpSpPr/>
            <p:nvPr/>
          </p:nvGrpSpPr>
          <p:grpSpPr>
            <a:xfrm>
              <a:off x="1202" y="0"/>
              <a:ext cx="72" cy="299"/>
              <a:chExt cx="85" cy="340"/>
            </a:xfrm>
          </p:grpSpPr>
          <p:sp>
            <p:nvSpPr>
              <p:cNvPr id="44056" name="Rectangle 23">
                <a:extLst>
                  <a:ext uri="{FF2B5EF4-FFF2-40B4-BE49-F238E27FC236}">
                    <a16:creationId xmlns:a16="http://schemas.microsoft.com/office/drawing/2014/main" id="{CD47FE5B-1A8B-456B-9EB0-C640723A0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4057" name="Line 24">
                <a:extLst>
                  <a:ext uri="{FF2B5EF4-FFF2-40B4-BE49-F238E27FC236}">
                    <a16:creationId xmlns:a16="http://schemas.microsoft.com/office/drawing/2014/main" id="{600101B2-63FC-4A19-9D82-9A80AF236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58" name="Line 25">
                <a:extLst>
                  <a:ext uri="{FF2B5EF4-FFF2-40B4-BE49-F238E27FC236}">
                    <a16:creationId xmlns:a16="http://schemas.microsoft.com/office/drawing/2014/main" id="{C54DF6BC-BE57-464C-AD1B-087D4D9A4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4059" name="Group 27">
              <a:extLst>
                <a:ext uri="{FF2B5EF4-FFF2-40B4-BE49-F238E27FC236}">
                  <a16:creationId xmlns:a16="http://schemas.microsoft.com/office/drawing/2014/main" id="{8D0FB939-733C-446A-83D6-0B8E496CF430}"/>
                </a:ext>
              </a:extLst>
            </p:cNvPr>
            <p:cNvGrpSpPr/>
            <p:nvPr/>
          </p:nvGrpSpPr>
          <p:grpSpPr>
            <a:xfrm>
              <a:off x="363" y="77"/>
              <a:ext cx="240" cy="150"/>
              <a:chExt cx="256" cy="142"/>
            </a:xfrm>
          </p:grpSpPr>
          <p:sp>
            <p:nvSpPr>
              <p:cNvPr id="44060" name="Rectangle 15">
                <a:extLst>
                  <a:ext uri="{FF2B5EF4-FFF2-40B4-BE49-F238E27FC236}">
                    <a16:creationId xmlns:a16="http://schemas.microsoft.com/office/drawing/2014/main" id="{42DA5AA4-5E24-4862-A632-DCCEBA202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4061" name="Line 16">
                <a:extLst>
                  <a:ext uri="{FF2B5EF4-FFF2-40B4-BE49-F238E27FC236}">
                    <a16:creationId xmlns:a16="http://schemas.microsoft.com/office/drawing/2014/main" id="{DC82AC77-D411-4FB4-A50C-5211ADAC44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62" name="Oval 17">
                <a:extLst>
                  <a:ext uri="{FF2B5EF4-FFF2-40B4-BE49-F238E27FC236}">
                    <a16:creationId xmlns:a16="http://schemas.microsoft.com/office/drawing/2014/main" id="{022FDCA6-E624-49D1-8F7D-4761F5D07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sp>
          <p:nvSpPr>
            <p:cNvPr id="44063" name="Line 51">
              <a:extLst>
                <a:ext uri="{FF2B5EF4-FFF2-40B4-BE49-F238E27FC236}">
                  <a16:creationId xmlns:a16="http://schemas.microsoft.com/office/drawing/2014/main" id="{84086AA1-01FE-4D9E-909C-3FE803E6E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798"/>
              <a:ext cx="17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64" name="AutoShape 187">
              <a:extLst>
                <a:ext uri="{FF2B5EF4-FFF2-40B4-BE49-F238E27FC236}">
                  <a16:creationId xmlns:a16="http://schemas.microsoft.com/office/drawing/2014/main" id="{4815B4D3-07C6-4AA1-B17B-9D4FC4049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" y="665"/>
              <a:ext cx="265" cy="273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4065" name="AutoShape 187">
              <a:extLst>
                <a:ext uri="{FF2B5EF4-FFF2-40B4-BE49-F238E27FC236}">
                  <a16:creationId xmlns:a16="http://schemas.microsoft.com/office/drawing/2014/main" id="{42017F34-BC93-434B-8B4B-5BD9A2958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217"/>
              <a:ext cx="264" cy="273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44066" name="Group 34">
              <a:extLst>
                <a:ext uri="{FF2B5EF4-FFF2-40B4-BE49-F238E27FC236}">
                  <a16:creationId xmlns:a16="http://schemas.microsoft.com/office/drawing/2014/main" id="{E31AF380-1004-491B-BE3E-C8CBDF533DEF}"/>
                </a:ext>
              </a:extLst>
            </p:cNvPr>
            <p:cNvGrpSpPr/>
            <p:nvPr/>
          </p:nvGrpSpPr>
          <p:grpSpPr>
            <a:xfrm>
              <a:off x="1116" y="1155"/>
              <a:ext cx="414" cy="342"/>
              <a:chExt cx="448" cy="363"/>
            </a:xfrm>
          </p:grpSpPr>
          <p:sp>
            <p:nvSpPr>
              <p:cNvPr id="44067" name="Oval 197">
                <a:extLst>
                  <a:ext uri="{FF2B5EF4-FFF2-40B4-BE49-F238E27FC236}">
                    <a16:creationId xmlns:a16="http://schemas.microsoft.com/office/drawing/2014/main" id="{05FF4704-95C4-4A12-97D7-BE54893F0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5"/>
                <a:ext cx="313" cy="31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4068" name="Text Box 198">
                <a:extLst>
                  <a:ext uri="{FF2B5EF4-FFF2-40B4-BE49-F238E27FC236}">
                    <a16:creationId xmlns:a16="http://schemas.microsoft.com/office/drawing/2014/main" id="{29DC4B24-E3F2-4ACB-BA16-4FE64D64E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448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55C0B9B3-66CD-4362-872F-09928F18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10" name="TextBox 8">
            <a:extLst>
              <a:ext uri="{FF2B5EF4-FFF2-40B4-BE49-F238E27FC236}">
                <a16:creationId xmlns:a16="http://schemas.microsoft.com/office/drawing/2014/main" id="{999F81FF-F0F1-4958-990F-1800633D8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1268413"/>
            <a:ext cx="7164388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800" b="1">
                <a:latin typeface="Times New Roman" panose="02020603050405020304" pitchFamily="18" charset="0"/>
              </a:rPr>
              <a:t>根据所给电路图连接实物图。</a:t>
            </a:r>
            <a:r>
              <a:rPr lang="zh-CN" altLang="en-US" sz="28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43011" name="Picture 3" descr="H:\2\人教教参资源\九\图\铡刀开关.JPG">
            <a:extLst>
              <a:ext uri="{FF2B5EF4-FFF2-40B4-BE49-F238E27FC236}">
                <a16:creationId xmlns:a16="http://schemas.microsoft.com/office/drawing/2014/main" id="{5362DB64-F4A2-4155-9EA7-5CEC86BC1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5026" y="2528889"/>
            <a:ext cx="11477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 descr="H:\2\人教教参资源\九\图\小灯泡.JPG">
            <a:extLst>
              <a:ext uri="{FF2B5EF4-FFF2-40B4-BE49-F238E27FC236}">
                <a16:creationId xmlns:a16="http://schemas.microsoft.com/office/drawing/2014/main" id="{72A63277-765E-4AD1-88C9-E86A2DDA6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5976" y="3573464"/>
            <a:ext cx="12239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0" descr="H:\2\人教教参资源\九\图\电池组.JPG">
            <a:extLst>
              <a:ext uri="{FF2B5EF4-FFF2-40B4-BE49-F238E27FC236}">
                <a16:creationId xmlns:a16="http://schemas.microsoft.com/office/drawing/2014/main" id="{CEF20B55-7FC2-419F-A252-975C00C38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8639" y="2600326"/>
            <a:ext cx="18319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" descr="H:\2\人教教参资源\九\图\小灯泡.JPG">
            <a:extLst>
              <a:ext uri="{FF2B5EF4-FFF2-40B4-BE49-F238E27FC236}">
                <a16:creationId xmlns:a16="http://schemas.microsoft.com/office/drawing/2014/main" id="{11BC3FA5-354A-4017-97B7-AA527B29E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388" y="4976814"/>
            <a:ext cx="12239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7">
            <a:extLst>
              <a:ext uri="{FF2B5EF4-FFF2-40B4-BE49-F238E27FC236}">
                <a16:creationId xmlns:a16="http://schemas.microsoft.com/office/drawing/2014/main" id="{868DAA51-43E2-4319-AE27-D7AA6116A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9576" y="4724400"/>
            <a:ext cx="715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2400" b="1"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2</a:t>
            </a:r>
            <a:endParaRPr lang="en-US" altLang="zh-CN" sz="2400" b="1"/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03879FA3-8B23-497E-817A-4DEA8ACEC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4951" y="3284538"/>
            <a:ext cx="71596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zh-CN" sz="2400" b="1">
                <a:latin typeface="Times New Roman" panose="02020603050405020304" pitchFamily="18" charset="0"/>
              </a:rPr>
              <a:t>L</a:t>
            </a:r>
            <a:r>
              <a:rPr lang="en-US" altLang="zh-CN" sz="2400" b="1" baseline="-25000">
                <a:latin typeface="Times New Roman" panose="02020603050405020304" pitchFamily="18" charset="0"/>
              </a:rPr>
              <a:t>1</a:t>
            </a:r>
            <a:endParaRPr lang="en-US" altLang="zh-CN" sz="2400" b="1"/>
          </a:p>
        </p:txBody>
      </p:sp>
      <p:grpSp>
        <p:nvGrpSpPr>
          <p:cNvPr id="43017" name="Group 9">
            <a:extLst>
              <a:ext uri="{FF2B5EF4-FFF2-40B4-BE49-F238E27FC236}">
                <a16:creationId xmlns:a16="http://schemas.microsoft.com/office/drawing/2014/main" id="{225D39ED-20E0-40CD-8532-9B9E086D310B}"/>
              </a:ext>
            </a:extLst>
          </p:cNvPr>
          <p:cNvGrpSpPr/>
          <p:nvPr/>
        </p:nvGrpSpPr>
        <p:grpSpPr>
          <a:xfrm>
            <a:off x="2243138" y="3068638"/>
            <a:ext cx="2743200" cy="2144712"/>
            <a:chExt cx="1728" cy="1351"/>
          </a:xfrm>
        </p:grpSpPr>
        <p:sp>
          <p:nvSpPr>
            <p:cNvPr id="43018" name="Text Box 10">
              <a:extLst>
                <a:ext uri="{FF2B5EF4-FFF2-40B4-BE49-F238E27FC236}">
                  <a16:creationId xmlns:a16="http://schemas.microsoft.com/office/drawing/2014/main" id="{B78E160D-BEC6-4456-96AA-9F847EC741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8" y="852"/>
              <a:ext cx="38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endParaRPr lang="en-US" altLang="zh-CN" sz="2400" b="1"/>
            </a:p>
          </p:txBody>
        </p:sp>
        <p:sp>
          <p:nvSpPr>
            <p:cNvPr id="43019" name="Text Box 11">
              <a:extLst>
                <a:ext uri="{FF2B5EF4-FFF2-40B4-BE49-F238E27FC236}">
                  <a16:creationId xmlns:a16="http://schemas.microsoft.com/office/drawing/2014/main" id="{A829637F-2EBE-40DF-BFE6-AE42825DA2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31"/>
              <a:ext cx="356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  <a:endParaRPr lang="en-US" altLang="zh-CN" sz="2400" b="1"/>
            </a:p>
          </p:txBody>
        </p:sp>
        <p:sp>
          <p:nvSpPr>
            <p:cNvPr id="43020" name="Rectangle 102">
              <a:extLst>
                <a:ext uri="{FF2B5EF4-FFF2-40B4-BE49-F238E27FC236}">
                  <a16:creationId xmlns:a16="http://schemas.microsoft.com/office/drawing/2014/main" id="{55ACDA1A-B83B-4FBD-ADC5-32A0BDB24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" y="127"/>
              <a:ext cx="1592" cy="10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43021" name="Group 13">
              <a:extLst>
                <a:ext uri="{FF2B5EF4-FFF2-40B4-BE49-F238E27FC236}">
                  <a16:creationId xmlns:a16="http://schemas.microsoft.com/office/drawing/2014/main" id="{AC4A4AD1-948B-4BCC-A025-1A48D249F075}"/>
                </a:ext>
              </a:extLst>
            </p:cNvPr>
            <p:cNvGrpSpPr/>
            <p:nvPr/>
          </p:nvGrpSpPr>
          <p:grpSpPr>
            <a:xfrm>
              <a:off x="726" y="0"/>
              <a:ext cx="67" cy="263"/>
              <a:chExt cx="85" cy="340"/>
            </a:xfrm>
          </p:grpSpPr>
          <p:sp>
            <p:nvSpPr>
              <p:cNvPr id="43022" name="Rectangle 23">
                <a:extLst>
                  <a:ext uri="{FF2B5EF4-FFF2-40B4-BE49-F238E27FC236}">
                    <a16:creationId xmlns:a16="http://schemas.microsoft.com/office/drawing/2014/main" id="{A3176C7C-D325-4283-BD40-B1BAF1A80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3023" name="Line 24">
                <a:extLst>
                  <a:ext uri="{FF2B5EF4-FFF2-40B4-BE49-F238E27FC236}">
                    <a16:creationId xmlns:a16="http://schemas.microsoft.com/office/drawing/2014/main" id="{ABD2E6E4-73B6-411A-8773-C80C17EBD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24" name="Line 25">
                <a:extLst>
                  <a:ext uri="{FF2B5EF4-FFF2-40B4-BE49-F238E27FC236}">
                    <a16:creationId xmlns:a16="http://schemas.microsoft.com/office/drawing/2014/main" id="{8EC4D584-E94D-40CB-BC98-5504B442F1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3025" name="Group 17">
              <a:extLst>
                <a:ext uri="{FF2B5EF4-FFF2-40B4-BE49-F238E27FC236}">
                  <a16:creationId xmlns:a16="http://schemas.microsoft.com/office/drawing/2014/main" id="{EFE5D570-A666-4ED2-8CD1-D9835F43AD98}"/>
                </a:ext>
              </a:extLst>
            </p:cNvPr>
            <p:cNvGrpSpPr/>
            <p:nvPr/>
          </p:nvGrpSpPr>
          <p:grpSpPr>
            <a:xfrm>
              <a:off x="1134" y="40"/>
              <a:ext cx="223" cy="132"/>
              <a:chExt cx="256" cy="142"/>
            </a:xfrm>
          </p:grpSpPr>
          <p:sp>
            <p:nvSpPr>
              <p:cNvPr id="43026" name="Rectangle 15">
                <a:extLst>
                  <a:ext uri="{FF2B5EF4-FFF2-40B4-BE49-F238E27FC236}">
                    <a16:creationId xmlns:a16="http://schemas.microsoft.com/office/drawing/2014/main" id="{9E8884A3-607A-4555-AAB2-D7EA9D010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3027" name="Line 16">
                <a:extLst>
                  <a:ext uri="{FF2B5EF4-FFF2-40B4-BE49-F238E27FC236}">
                    <a16:creationId xmlns:a16="http://schemas.microsoft.com/office/drawing/2014/main" id="{A159F52B-FC69-4E1B-8A61-1C410A4622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28" name="Oval 17">
                <a:extLst>
                  <a:ext uri="{FF2B5EF4-FFF2-40B4-BE49-F238E27FC236}">
                    <a16:creationId xmlns:a16="http://schemas.microsoft.com/office/drawing/2014/main" id="{00A771BA-191C-437A-A8D6-8E28B2E01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  <p:grpSp>
          <p:nvGrpSpPr>
            <p:cNvPr id="43029" name="Group 21">
              <a:extLst>
                <a:ext uri="{FF2B5EF4-FFF2-40B4-BE49-F238E27FC236}">
                  <a16:creationId xmlns:a16="http://schemas.microsoft.com/office/drawing/2014/main" id="{64F84E47-A103-4524-A2B4-12D6156C385E}"/>
                </a:ext>
              </a:extLst>
            </p:cNvPr>
            <p:cNvGrpSpPr/>
            <p:nvPr/>
          </p:nvGrpSpPr>
          <p:grpSpPr>
            <a:xfrm>
              <a:off x="0" y="217"/>
              <a:ext cx="354" cy="343"/>
              <a:chExt cx="386" cy="363"/>
            </a:xfrm>
          </p:grpSpPr>
          <p:sp>
            <p:nvSpPr>
              <p:cNvPr id="43030" name="Oval 197">
                <a:extLst>
                  <a:ext uri="{FF2B5EF4-FFF2-40B4-BE49-F238E27FC236}">
                    <a16:creationId xmlns:a16="http://schemas.microsoft.com/office/drawing/2014/main" id="{723531F3-CE2F-46B5-A4BD-8D9D0147B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6"/>
                <a:ext cx="313" cy="317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3031" name="Text Box 198">
                <a:extLst>
                  <a:ext uri="{FF2B5EF4-FFF2-40B4-BE49-F238E27FC236}">
                    <a16:creationId xmlns:a16="http://schemas.microsoft.com/office/drawing/2014/main" id="{B189AE29-EE32-4178-AD00-ACE94F9C06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38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1</a:t>
                </a:r>
                <a:endParaRPr lang="en-US" altLang="zh-CN" sz="2800" b="1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3032" name="Line 51">
              <a:extLst>
                <a:ext uri="{FF2B5EF4-FFF2-40B4-BE49-F238E27FC236}">
                  <a16:creationId xmlns:a16="http://schemas.microsoft.com/office/drawing/2014/main" id="{175E8041-87C8-4CEF-9DEF-0BAEEE3181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" y="670"/>
              <a:ext cx="15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33" name="AutoShape 187">
              <a:extLst>
                <a:ext uri="{FF2B5EF4-FFF2-40B4-BE49-F238E27FC236}">
                  <a16:creationId xmlns:a16="http://schemas.microsoft.com/office/drawing/2014/main" id="{6CEE277C-D5E3-4D95-A6E9-4CD387BCD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535"/>
              <a:ext cx="272" cy="272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3034" name="AutoShape 187">
              <a:extLst>
                <a:ext uri="{FF2B5EF4-FFF2-40B4-BE49-F238E27FC236}">
                  <a16:creationId xmlns:a16="http://schemas.microsoft.com/office/drawing/2014/main" id="{AC7D5DAB-9506-43DC-8A4F-45586E9E7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034"/>
              <a:ext cx="272" cy="272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grpSp>
          <p:nvGrpSpPr>
            <p:cNvPr id="43035" name="Group 27">
              <a:extLst>
                <a:ext uri="{FF2B5EF4-FFF2-40B4-BE49-F238E27FC236}">
                  <a16:creationId xmlns:a16="http://schemas.microsoft.com/office/drawing/2014/main" id="{8CE6089F-C57D-4EA7-94B6-6A05A56938E5}"/>
                </a:ext>
              </a:extLst>
            </p:cNvPr>
            <p:cNvGrpSpPr/>
            <p:nvPr/>
          </p:nvGrpSpPr>
          <p:grpSpPr>
            <a:xfrm>
              <a:off x="431" y="1011"/>
              <a:ext cx="431" cy="340"/>
              <a:chExt cx="448" cy="363"/>
            </a:xfrm>
          </p:grpSpPr>
          <p:sp>
            <p:nvSpPr>
              <p:cNvPr id="43036" name="Oval 197">
                <a:extLst>
                  <a:ext uri="{FF2B5EF4-FFF2-40B4-BE49-F238E27FC236}">
                    <a16:creationId xmlns:a16="http://schemas.microsoft.com/office/drawing/2014/main" id="{17FCD383-F241-4F19-8659-F70E84204B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5"/>
                <a:ext cx="313" cy="31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3037" name="Text Box 198">
                <a:extLst>
                  <a:ext uri="{FF2B5EF4-FFF2-40B4-BE49-F238E27FC236}">
                    <a16:creationId xmlns:a16="http://schemas.microsoft.com/office/drawing/2014/main" id="{94AD0439-ADD9-4A79-B768-CD8D1B8E00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448" cy="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  <a:r>
                  <a:rPr lang="en-US" altLang="zh-CN" sz="2800" b="1" baseline="-25000">
                    <a:latin typeface="Times New Roman" panose="02020603050405020304" pitchFamily="18" charset="0"/>
                  </a:rPr>
                  <a:t>2</a:t>
                </a:r>
                <a:endParaRPr lang="en-US" altLang="zh-CN" sz="2800" b="1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3038" name="Group 30">
            <a:extLst>
              <a:ext uri="{FF2B5EF4-FFF2-40B4-BE49-F238E27FC236}">
                <a16:creationId xmlns:a16="http://schemas.microsoft.com/office/drawing/2014/main" id="{BE401B97-2526-4223-9C80-3AD4B2126DE4}"/>
              </a:ext>
            </a:extLst>
          </p:cNvPr>
          <p:cNvGrpSpPr/>
          <p:nvPr/>
        </p:nvGrpSpPr>
        <p:grpSpPr>
          <a:xfrm>
            <a:off x="7067551" y="4545014"/>
            <a:ext cx="1095375" cy="1296987"/>
            <a:chExt cx="690" cy="817"/>
          </a:xfrm>
        </p:grpSpPr>
        <p:pic>
          <p:nvPicPr>
            <p:cNvPr id="43039" name="Picture 6" descr="H:\2\人教教参资源\九\图\电流表.JPG">
              <a:extLst>
                <a:ext uri="{FF2B5EF4-FFF2-40B4-BE49-F238E27FC236}">
                  <a16:creationId xmlns:a16="http://schemas.microsoft.com/office/drawing/2014/main" id="{2E9A2142-2131-4411-8BEA-C45C27C7F4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690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0" name="Rectangle 32">
              <a:extLst>
                <a:ext uri="{FF2B5EF4-FFF2-40B4-BE49-F238E27FC236}">
                  <a16:creationId xmlns:a16="http://schemas.microsoft.com/office/drawing/2014/main" id="{C83D0FE7-7AB9-42F7-B67C-62C78D059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182"/>
              <a:ext cx="91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41" name="Text Box 33">
              <a:extLst>
                <a:ext uri="{FF2B5EF4-FFF2-40B4-BE49-F238E27FC236}">
                  <a16:creationId xmlns:a16="http://schemas.microsoft.com/office/drawing/2014/main" id="{6163746D-A294-48C0-8E32-C8C74375DE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" y="95"/>
              <a:ext cx="45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400" b="1">
                  <a:latin typeface="Times New Roman" panose="02020603050405020304" pitchFamily="18" charset="0"/>
                </a:rPr>
                <a:t>A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endParaRPr lang="en-US" altLang="zh-CN" sz="2400" b="1"/>
            </a:p>
          </p:txBody>
        </p:sp>
      </p:grpSp>
      <p:grpSp>
        <p:nvGrpSpPr>
          <p:cNvPr id="43042" name="Group 34">
            <a:extLst>
              <a:ext uri="{FF2B5EF4-FFF2-40B4-BE49-F238E27FC236}">
                <a16:creationId xmlns:a16="http://schemas.microsoft.com/office/drawing/2014/main" id="{70FE17D0-AC5F-431A-872C-DA8210A3E20E}"/>
              </a:ext>
            </a:extLst>
          </p:cNvPr>
          <p:cNvGrpSpPr/>
          <p:nvPr/>
        </p:nvGrpSpPr>
        <p:grpSpPr>
          <a:xfrm>
            <a:off x="5930901" y="3536951"/>
            <a:ext cx="1065213" cy="1260475"/>
            <a:chExt cx="671" cy="794"/>
          </a:xfrm>
        </p:grpSpPr>
        <p:pic>
          <p:nvPicPr>
            <p:cNvPr id="43043" name="Picture 6" descr="H:\2\人教教参资源\九\图\电流表.JPG">
              <a:extLst>
                <a:ext uri="{FF2B5EF4-FFF2-40B4-BE49-F238E27FC236}">
                  <a16:creationId xmlns:a16="http://schemas.microsoft.com/office/drawing/2014/main" id="{D4A09D5D-F9AA-441F-B208-692F9C36D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671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4" name="Rectangle 36">
              <a:extLst>
                <a:ext uri="{FF2B5EF4-FFF2-40B4-BE49-F238E27FC236}">
                  <a16:creationId xmlns:a16="http://schemas.microsoft.com/office/drawing/2014/main" id="{19DF201E-ECF2-4F04-A430-0F113A91F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" y="181"/>
              <a:ext cx="91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45" name="Text Box 37">
              <a:extLst>
                <a:ext uri="{FF2B5EF4-FFF2-40B4-BE49-F238E27FC236}">
                  <a16:creationId xmlns:a16="http://schemas.microsoft.com/office/drawing/2014/main" id="{76E22C67-3686-403A-B97D-9EC90A100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" y="72"/>
              <a:ext cx="45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400" b="1">
                  <a:latin typeface="Times New Roman" panose="02020603050405020304" pitchFamily="18" charset="0"/>
                </a:rPr>
                <a:t>A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  <a:endParaRPr lang="en-US" altLang="zh-CN" sz="2400" b="1"/>
            </a:p>
          </p:txBody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63F35773-1F32-4F6F-A78C-86AAE693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6" name="TextBox 8">
            <a:extLst>
              <a:ext uri="{FF2B5EF4-FFF2-40B4-BE49-F238E27FC236}">
                <a16:creationId xmlns:a16="http://schemas.microsoft.com/office/drawing/2014/main" id="{78BA2CE3-F3A8-4C4F-B21D-0622119B0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1" y="1268414"/>
            <a:ext cx="8101013" cy="11523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．</a:t>
            </a:r>
            <a:r>
              <a:rPr lang="zh-CN" altLang="en-US" sz="2800" b="1">
                <a:latin typeface="Times New Roman" panose="02020603050405020304" pitchFamily="18" charset="0"/>
              </a:rPr>
              <a:t>开关控制</a:t>
            </a:r>
            <a:r>
              <a:rPr lang="zh-CN" altLang="en-US" sz="2800" b="1" u="sng">
                <a:latin typeface="Times New Roman" panose="02020603050405020304" pitchFamily="18" charset="0"/>
              </a:rPr>
              <a:t>             </a:t>
            </a:r>
            <a:r>
              <a:rPr lang="zh-CN" altLang="en-US" sz="2800" b="1">
                <a:latin typeface="Times New Roman" panose="02020603050405020304" pitchFamily="18" charset="0"/>
              </a:rPr>
              <a:t>，电流表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1 </a:t>
            </a:r>
            <a:r>
              <a:rPr lang="zh-CN" altLang="en-US" sz="2800" b="1">
                <a:latin typeface="Times New Roman" panose="02020603050405020304" pitchFamily="18" charset="0"/>
              </a:rPr>
              <a:t>测</a:t>
            </a:r>
            <a:r>
              <a:rPr lang="zh-CN" altLang="en-US" sz="2800" b="1" u="sng">
                <a:latin typeface="Times New Roman" panose="02020603050405020304" pitchFamily="18" charset="0"/>
              </a:rPr>
              <a:t>    </a:t>
            </a:r>
            <a:r>
              <a:rPr lang="en-US" altLang="zh-CN" sz="2800" b="1" u="sng">
                <a:latin typeface="Times New Roman" panose="02020603050405020304" pitchFamily="18" charset="0"/>
              </a:rPr>
              <a:t>      </a:t>
            </a:r>
            <a:r>
              <a:rPr lang="zh-CN" altLang="en-US" sz="2800" b="1">
                <a:latin typeface="Times New Roman" panose="02020603050405020304" pitchFamily="18" charset="0"/>
              </a:rPr>
              <a:t>的电流，电流表</a:t>
            </a:r>
            <a:r>
              <a:rPr lang="en-US" altLang="zh-CN" sz="2800" b="1">
                <a:latin typeface="Times New Roman" panose="02020603050405020304" pitchFamily="18" charset="0"/>
              </a:rPr>
              <a:t>A</a:t>
            </a:r>
            <a:r>
              <a:rPr lang="en-US" altLang="zh-CN" sz="2800" b="1" baseline="-25000">
                <a:latin typeface="Times New Roman" panose="02020603050405020304" pitchFamily="18" charset="0"/>
              </a:rPr>
              <a:t>2 </a:t>
            </a:r>
            <a:r>
              <a:rPr lang="zh-CN" altLang="en-US" sz="2800" b="1">
                <a:latin typeface="Times New Roman" panose="02020603050405020304" pitchFamily="18" charset="0"/>
              </a:rPr>
              <a:t>测</a:t>
            </a:r>
            <a:r>
              <a:rPr lang="zh-CN" altLang="en-US" sz="2800" b="1" u="sng">
                <a:latin typeface="Times New Roman" panose="02020603050405020304" pitchFamily="18" charset="0"/>
              </a:rPr>
              <a:t>             </a:t>
            </a:r>
            <a:r>
              <a:rPr lang="zh-CN" altLang="en-US" sz="2800" b="1">
                <a:latin typeface="Times New Roman" panose="02020603050405020304" pitchFamily="18" charset="0"/>
              </a:rPr>
              <a:t>的电流。再画出电路图。</a:t>
            </a:r>
            <a:r>
              <a:rPr lang="zh-CN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28878B4E-4EA6-49BD-9442-ABEE25D1B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3939" y="1341438"/>
            <a:ext cx="1260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干路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6399CE73-B18A-496F-BA62-DE519FE53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513" y="1304926"/>
            <a:ext cx="86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2800" b="1" baseline="-25000">
                <a:solidFill>
                  <a:srgbClr val="CC0000"/>
                </a:solidFill>
                <a:latin typeface="Times New Roman" panose="02020603050405020304" pitchFamily="18" charset="0"/>
              </a:rPr>
              <a:t>1</a:t>
            </a:r>
            <a:endParaRPr lang="en-US" altLang="zh-CN"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6A64BDC0-DC2F-494A-ABF7-EE5ADD6FD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089" y="1881188"/>
            <a:ext cx="1260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干路</a:t>
            </a:r>
          </a:p>
        </p:txBody>
      </p:sp>
      <p:grpSp>
        <p:nvGrpSpPr>
          <p:cNvPr id="41990" name="Group 6">
            <a:extLst>
              <a:ext uri="{FF2B5EF4-FFF2-40B4-BE49-F238E27FC236}">
                <a16:creationId xmlns:a16="http://schemas.microsoft.com/office/drawing/2014/main" id="{CB8C9F8B-EE39-4D95-98CE-CA0A6C27BC5B}"/>
              </a:ext>
            </a:extLst>
          </p:cNvPr>
          <p:cNvGrpSpPr/>
          <p:nvPr/>
        </p:nvGrpSpPr>
        <p:grpSpPr>
          <a:xfrm>
            <a:off x="2063750" y="2816226"/>
            <a:ext cx="4533900" cy="3406775"/>
            <a:chExt cx="2992" cy="2260"/>
          </a:xfrm>
        </p:grpSpPr>
        <p:pic>
          <p:nvPicPr>
            <p:cNvPr id="41991" name="Picture 3" descr="H:\2\人教教参资源\九\图\铡刀开关.JPG">
              <a:extLst>
                <a:ext uri="{FF2B5EF4-FFF2-40B4-BE49-F238E27FC236}">
                  <a16:creationId xmlns:a16="http://schemas.microsoft.com/office/drawing/2014/main" id="{4041A3EB-306B-42F8-952F-9D899A5558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1860" y="0"/>
              <a:ext cx="816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92" name="Picture 8" descr="H:\2\人教教参资源\九\图\电池.JPG">
              <a:extLst>
                <a:ext uri="{FF2B5EF4-FFF2-40B4-BE49-F238E27FC236}">
                  <a16:creationId xmlns:a16="http://schemas.microsoft.com/office/drawing/2014/main" id="{50D02FD6-491B-44A0-AEB8-84CE6DA79B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907" y="114"/>
              <a:ext cx="749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993" name="Group 9">
              <a:extLst>
                <a:ext uri="{FF2B5EF4-FFF2-40B4-BE49-F238E27FC236}">
                  <a16:creationId xmlns:a16="http://schemas.microsoft.com/office/drawing/2014/main" id="{58861DF8-59FA-46BC-A3AD-4D747B6DCB0C}"/>
                </a:ext>
              </a:extLst>
            </p:cNvPr>
            <p:cNvGrpSpPr/>
            <p:nvPr/>
          </p:nvGrpSpPr>
          <p:grpSpPr>
            <a:xfrm>
              <a:off x="114" y="681"/>
              <a:ext cx="748" cy="567"/>
              <a:chExt cx="748" cy="567"/>
            </a:xfrm>
          </p:grpSpPr>
          <p:pic>
            <p:nvPicPr>
              <p:cNvPr id="41994" name="Picture 5" descr="H:\2\人教教参资源\九\图\小灯泡.JPG">
                <a:extLst>
                  <a:ext uri="{FF2B5EF4-FFF2-40B4-BE49-F238E27FC236}">
                    <a16:creationId xmlns:a16="http://schemas.microsoft.com/office/drawing/2014/main" id="{74D0763E-4CC8-4B86-85CE-4F756B3A2A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45"/>
                <a:ext cx="748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995" name="Text Box 11">
                <a:extLst>
                  <a:ext uri="{FF2B5EF4-FFF2-40B4-BE49-F238E27FC236}">
                    <a16:creationId xmlns:a16="http://schemas.microsoft.com/office/drawing/2014/main" id="{DBD315C6-4F1F-4350-9F2C-D0F85AB77E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" y="0"/>
                <a:ext cx="339" cy="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zh-CN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b="1" baseline="-25000">
                    <a:latin typeface="Times New Roman" panose="02020603050405020304" pitchFamily="18" charset="0"/>
                  </a:rPr>
                  <a:t>2</a:t>
                </a:r>
                <a:endParaRPr lang="en-US" altLang="zh-CN" b="1"/>
              </a:p>
            </p:txBody>
          </p:sp>
        </p:grpSp>
        <p:grpSp>
          <p:nvGrpSpPr>
            <p:cNvPr id="41996" name="Group 12">
              <a:extLst>
                <a:ext uri="{FF2B5EF4-FFF2-40B4-BE49-F238E27FC236}">
                  <a16:creationId xmlns:a16="http://schemas.microsoft.com/office/drawing/2014/main" id="{9F7E5286-49E8-4D1C-8B36-2AE5F204D552}"/>
                </a:ext>
              </a:extLst>
            </p:cNvPr>
            <p:cNvGrpSpPr/>
            <p:nvPr/>
          </p:nvGrpSpPr>
          <p:grpSpPr>
            <a:xfrm>
              <a:off x="318" y="1475"/>
              <a:ext cx="748" cy="590"/>
              <a:chExt cx="748" cy="590"/>
            </a:xfrm>
          </p:grpSpPr>
          <p:pic>
            <p:nvPicPr>
              <p:cNvPr id="41997" name="Picture 5" descr="H:\2\人教教参资源\九\图\小灯泡.JPG">
                <a:extLst>
                  <a:ext uri="{FF2B5EF4-FFF2-40B4-BE49-F238E27FC236}">
                    <a16:creationId xmlns:a16="http://schemas.microsoft.com/office/drawing/2014/main" id="{E8DE5CEF-81AB-44DE-9252-496525E119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68"/>
                <a:ext cx="748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998" name="Text Box 14">
                <a:extLst>
                  <a:ext uri="{FF2B5EF4-FFF2-40B4-BE49-F238E27FC236}">
                    <a16:creationId xmlns:a16="http://schemas.microsoft.com/office/drawing/2014/main" id="{8E667697-882B-4AB1-8534-E6BFC9FF48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" y="0"/>
                <a:ext cx="317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zh-CN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b="1" baseline="-25000">
                    <a:latin typeface="Times New Roman" panose="02020603050405020304" pitchFamily="18" charset="0"/>
                  </a:rPr>
                  <a:t>1</a:t>
                </a:r>
                <a:endParaRPr lang="en-US" altLang="zh-CN" b="1"/>
              </a:p>
            </p:txBody>
          </p:sp>
        </p:grpSp>
        <p:grpSp>
          <p:nvGrpSpPr>
            <p:cNvPr id="41999" name="Group 15">
              <a:extLst>
                <a:ext uri="{FF2B5EF4-FFF2-40B4-BE49-F238E27FC236}">
                  <a16:creationId xmlns:a16="http://schemas.microsoft.com/office/drawing/2014/main" id="{21251443-D8A5-4A1D-92A3-B8CC4487C406}"/>
                </a:ext>
              </a:extLst>
            </p:cNvPr>
            <p:cNvGrpSpPr/>
            <p:nvPr/>
          </p:nvGrpSpPr>
          <p:grpSpPr>
            <a:xfrm>
              <a:off x="2064" y="635"/>
              <a:ext cx="703" cy="771"/>
              <a:chExt cx="767" cy="907"/>
            </a:xfrm>
          </p:grpSpPr>
          <p:pic>
            <p:nvPicPr>
              <p:cNvPr id="42000" name="Picture 6" descr="H:\2\人教教参资源\九\图\电流表.JPG">
                <a:extLst>
                  <a:ext uri="{FF2B5EF4-FFF2-40B4-BE49-F238E27FC236}">
                    <a16:creationId xmlns:a16="http://schemas.microsoft.com/office/drawing/2014/main" id="{45BB3246-9E2A-46AC-93CA-8AAAB84659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76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01" name="Rectangle 17">
                <a:extLst>
                  <a:ext uri="{FF2B5EF4-FFF2-40B4-BE49-F238E27FC236}">
                    <a16:creationId xmlns:a16="http://schemas.microsoft.com/office/drawing/2014/main" id="{41C62A1E-4F73-49F4-889A-0F0157E40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" y="203"/>
                <a:ext cx="91" cy="1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2002" name="Text Box 18">
                <a:extLst>
                  <a:ext uri="{FF2B5EF4-FFF2-40B4-BE49-F238E27FC236}">
                    <a16:creationId xmlns:a16="http://schemas.microsoft.com/office/drawing/2014/main" id="{11BBA8B3-1236-4160-994E-E425F0627A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" y="180"/>
                <a:ext cx="22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zh-CN" b="1">
                    <a:latin typeface="Times New Roman" panose="02020603050405020304" pitchFamily="18" charset="0"/>
                  </a:rPr>
                  <a:t>A</a:t>
                </a:r>
                <a:r>
                  <a:rPr lang="en-US" altLang="zh-CN" b="1" baseline="-25000">
                    <a:latin typeface="Times New Roman" panose="02020603050405020304" pitchFamily="18" charset="0"/>
                  </a:rPr>
                  <a:t>2</a:t>
                </a:r>
                <a:endParaRPr lang="en-US" altLang="zh-CN" b="1"/>
              </a:p>
            </p:txBody>
          </p:sp>
        </p:grpSp>
        <p:grpSp>
          <p:nvGrpSpPr>
            <p:cNvPr id="42003" name="Group 19">
              <a:extLst>
                <a:ext uri="{FF2B5EF4-FFF2-40B4-BE49-F238E27FC236}">
                  <a16:creationId xmlns:a16="http://schemas.microsoft.com/office/drawing/2014/main" id="{AB8F31C7-18C5-4240-A648-2C62F98EC957}"/>
                </a:ext>
              </a:extLst>
            </p:cNvPr>
            <p:cNvGrpSpPr/>
            <p:nvPr/>
          </p:nvGrpSpPr>
          <p:grpSpPr>
            <a:xfrm>
              <a:off x="1338" y="1452"/>
              <a:ext cx="680" cy="748"/>
              <a:chExt cx="767" cy="907"/>
            </a:xfrm>
          </p:grpSpPr>
          <p:pic>
            <p:nvPicPr>
              <p:cNvPr id="42004" name="Picture 6" descr="H:\2\人教教参资源\九\图\电流表.JPG">
                <a:extLst>
                  <a:ext uri="{FF2B5EF4-FFF2-40B4-BE49-F238E27FC236}">
                    <a16:creationId xmlns:a16="http://schemas.microsoft.com/office/drawing/2014/main" id="{5E6432BC-8245-42A1-83A4-189B6EF202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0"/>
                <a:ext cx="767" cy="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05" name="Rectangle 21">
                <a:extLst>
                  <a:ext uri="{FF2B5EF4-FFF2-40B4-BE49-F238E27FC236}">
                    <a16:creationId xmlns:a16="http://schemas.microsoft.com/office/drawing/2014/main" id="{567130EF-CD9F-4A6E-A5DB-A288DAE55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" y="227"/>
                <a:ext cx="91" cy="1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2006" name="Text Box 22">
                <a:extLst>
                  <a:ext uri="{FF2B5EF4-FFF2-40B4-BE49-F238E27FC236}">
                    <a16:creationId xmlns:a16="http://schemas.microsoft.com/office/drawing/2014/main" id="{43CF76E9-D056-4853-B2F8-375285278A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" y="182"/>
                <a:ext cx="227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lang="en-US" altLang="zh-CN" b="1">
                    <a:latin typeface="Times New Roman" panose="02020603050405020304" pitchFamily="18" charset="0"/>
                  </a:rPr>
                  <a:t>A</a:t>
                </a:r>
                <a:r>
                  <a:rPr lang="en-US" altLang="zh-CN" b="1" baseline="-25000">
                    <a:latin typeface="Times New Roman" panose="02020603050405020304" pitchFamily="18" charset="0"/>
                  </a:rPr>
                  <a:t>1</a:t>
                </a:r>
                <a:endParaRPr lang="en-US" altLang="zh-CN" b="1"/>
              </a:p>
            </p:txBody>
          </p:sp>
        </p:grpSp>
        <p:sp>
          <p:nvSpPr>
            <p:cNvPr id="42007" name="未知">
              <a:extLst>
                <a:ext uri="{FF2B5EF4-FFF2-40B4-BE49-F238E27FC236}">
                  <a16:creationId xmlns:a16="http://schemas.microsoft.com/office/drawing/2014/main" id="{155147C8-839F-4866-9DA6-3C04E471E080}"/>
                </a:ext>
              </a:extLst>
            </p:cNvPr>
            <p:cNvSpPr/>
            <p:nvPr/>
          </p:nvSpPr>
          <p:spPr bwMode="auto">
            <a:xfrm>
              <a:off x="930" y="1906"/>
              <a:ext cx="612" cy="354"/>
            </a:xfrm>
            <a:custGeom>
              <a:gdLst>
                <a:gd name="T0" fmla="*/ 0 w 612"/>
                <a:gd name="T1" fmla="*/ 0 h 354"/>
                <a:gd name="T2" fmla="*/ 114 w 612"/>
                <a:gd name="T3" fmla="*/ 45 h 354"/>
                <a:gd name="T4" fmla="*/ 159 w 612"/>
                <a:gd name="T5" fmla="*/ 204 h 354"/>
                <a:gd name="T6" fmla="*/ 287 w 612"/>
                <a:gd name="T7" fmla="*/ 326 h 354"/>
                <a:gd name="T8" fmla="*/ 532 w 612"/>
                <a:gd name="T9" fmla="*/ 319 h 354"/>
                <a:gd name="T10" fmla="*/ 612 w 612"/>
                <a:gd name="T11" fmla="*/ 113 h 3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2" h="354">
                  <a:moveTo>
                    <a:pt x="0" y="0"/>
                  </a:moveTo>
                  <a:cubicBezTo>
                    <a:pt x="44" y="5"/>
                    <a:pt x="88" y="11"/>
                    <a:pt x="114" y="45"/>
                  </a:cubicBezTo>
                  <a:cubicBezTo>
                    <a:pt x="140" y="79"/>
                    <a:pt x="130" y="157"/>
                    <a:pt x="159" y="204"/>
                  </a:cubicBezTo>
                  <a:cubicBezTo>
                    <a:pt x="188" y="251"/>
                    <a:pt x="225" y="307"/>
                    <a:pt x="287" y="326"/>
                  </a:cubicBezTo>
                  <a:cubicBezTo>
                    <a:pt x="349" y="345"/>
                    <a:pt x="478" y="354"/>
                    <a:pt x="532" y="319"/>
                  </a:cubicBezTo>
                  <a:cubicBezTo>
                    <a:pt x="586" y="284"/>
                    <a:pt x="599" y="147"/>
                    <a:pt x="612" y="11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8" name="未知">
              <a:extLst>
                <a:ext uri="{FF2B5EF4-FFF2-40B4-BE49-F238E27FC236}">
                  <a16:creationId xmlns:a16="http://schemas.microsoft.com/office/drawing/2014/main" id="{13ACDDAD-61CE-4555-ABDF-683C1EC0DC89}"/>
                </a:ext>
              </a:extLst>
            </p:cNvPr>
            <p:cNvSpPr/>
            <p:nvPr/>
          </p:nvSpPr>
          <p:spPr bwMode="auto">
            <a:xfrm>
              <a:off x="1860" y="1202"/>
              <a:ext cx="544" cy="885"/>
            </a:xfrm>
            <a:custGeom>
              <a:gdLst>
                <a:gd name="T0" fmla="*/ 0 w 544"/>
                <a:gd name="T1" fmla="*/ 838 h 885"/>
                <a:gd name="T2" fmla="*/ 114 w 544"/>
                <a:gd name="T3" fmla="*/ 883 h 885"/>
                <a:gd name="T4" fmla="*/ 330 w 544"/>
                <a:gd name="T5" fmla="*/ 851 h 885"/>
                <a:gd name="T6" fmla="*/ 522 w 544"/>
                <a:gd name="T7" fmla="*/ 682 h 885"/>
                <a:gd name="T8" fmla="*/ 463 w 544"/>
                <a:gd name="T9" fmla="*/ 500 h 885"/>
                <a:gd name="T10" fmla="*/ 277 w 544"/>
                <a:gd name="T11" fmla="*/ 311 h 885"/>
                <a:gd name="T12" fmla="*/ 225 w 544"/>
                <a:gd name="T13" fmla="*/ 162 h 885"/>
                <a:gd name="T14" fmla="*/ 397 w 544"/>
                <a:gd name="T15" fmla="*/ 0 h 8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" h="885">
                  <a:moveTo>
                    <a:pt x="0" y="838"/>
                  </a:moveTo>
                  <a:cubicBezTo>
                    <a:pt x="44" y="843"/>
                    <a:pt x="59" y="881"/>
                    <a:pt x="114" y="883"/>
                  </a:cubicBezTo>
                  <a:cubicBezTo>
                    <a:pt x="169" y="885"/>
                    <a:pt x="262" y="884"/>
                    <a:pt x="330" y="851"/>
                  </a:cubicBezTo>
                  <a:cubicBezTo>
                    <a:pt x="398" y="818"/>
                    <a:pt x="500" y="740"/>
                    <a:pt x="522" y="682"/>
                  </a:cubicBezTo>
                  <a:cubicBezTo>
                    <a:pt x="544" y="624"/>
                    <a:pt x="504" y="562"/>
                    <a:pt x="463" y="500"/>
                  </a:cubicBezTo>
                  <a:cubicBezTo>
                    <a:pt x="422" y="438"/>
                    <a:pt x="317" y="367"/>
                    <a:pt x="277" y="311"/>
                  </a:cubicBezTo>
                  <a:cubicBezTo>
                    <a:pt x="237" y="255"/>
                    <a:pt x="205" y="214"/>
                    <a:pt x="225" y="162"/>
                  </a:cubicBezTo>
                  <a:cubicBezTo>
                    <a:pt x="245" y="110"/>
                    <a:pt x="361" y="34"/>
                    <a:pt x="397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09" name="未知">
              <a:extLst>
                <a:ext uri="{FF2B5EF4-FFF2-40B4-BE49-F238E27FC236}">
                  <a16:creationId xmlns:a16="http://schemas.microsoft.com/office/drawing/2014/main" id="{F66FF74C-1376-475E-8F25-87A38EA74DE6}"/>
                </a:ext>
              </a:extLst>
            </p:cNvPr>
            <p:cNvSpPr/>
            <p:nvPr/>
          </p:nvSpPr>
          <p:spPr bwMode="auto">
            <a:xfrm>
              <a:off x="0" y="1089"/>
              <a:ext cx="449" cy="839"/>
            </a:xfrm>
            <a:custGeom>
              <a:gdLst>
                <a:gd name="T0" fmla="*/ 204 w 449"/>
                <a:gd name="T1" fmla="*/ 0 h 839"/>
                <a:gd name="T2" fmla="*/ 25 w 449"/>
                <a:gd name="T3" fmla="*/ 149 h 839"/>
                <a:gd name="T4" fmla="*/ 52 w 449"/>
                <a:gd name="T5" fmla="*/ 467 h 839"/>
                <a:gd name="T6" fmla="*/ 264 w 449"/>
                <a:gd name="T7" fmla="*/ 778 h 839"/>
                <a:gd name="T8" fmla="*/ 449 w 449"/>
                <a:gd name="T9" fmla="*/ 831 h 8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839">
                  <a:moveTo>
                    <a:pt x="204" y="0"/>
                  </a:moveTo>
                  <a:cubicBezTo>
                    <a:pt x="174" y="25"/>
                    <a:pt x="50" y="71"/>
                    <a:pt x="25" y="149"/>
                  </a:cubicBezTo>
                  <a:cubicBezTo>
                    <a:pt x="0" y="227"/>
                    <a:pt x="12" y="362"/>
                    <a:pt x="52" y="467"/>
                  </a:cubicBezTo>
                  <a:cubicBezTo>
                    <a:pt x="92" y="572"/>
                    <a:pt x="198" y="717"/>
                    <a:pt x="264" y="778"/>
                  </a:cubicBezTo>
                  <a:cubicBezTo>
                    <a:pt x="330" y="839"/>
                    <a:pt x="411" y="820"/>
                    <a:pt x="449" y="83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0" name="未知">
              <a:extLst>
                <a:ext uri="{FF2B5EF4-FFF2-40B4-BE49-F238E27FC236}">
                  <a16:creationId xmlns:a16="http://schemas.microsoft.com/office/drawing/2014/main" id="{D5AB69E1-B236-45FC-B9DB-5A409F9DC7B9}"/>
                </a:ext>
              </a:extLst>
            </p:cNvPr>
            <p:cNvSpPr/>
            <p:nvPr/>
          </p:nvSpPr>
          <p:spPr bwMode="auto">
            <a:xfrm>
              <a:off x="749" y="1089"/>
              <a:ext cx="1503" cy="300"/>
            </a:xfrm>
            <a:custGeom>
              <a:gdLst>
                <a:gd name="T0" fmla="*/ 0 w 1503"/>
                <a:gd name="T1" fmla="*/ 0 h 300"/>
                <a:gd name="T2" fmla="*/ 272 w 1503"/>
                <a:gd name="T3" fmla="*/ 119 h 300"/>
                <a:gd name="T4" fmla="*/ 397 w 1503"/>
                <a:gd name="T5" fmla="*/ 251 h 300"/>
                <a:gd name="T6" fmla="*/ 722 w 1503"/>
                <a:gd name="T7" fmla="*/ 284 h 300"/>
                <a:gd name="T8" fmla="*/ 976 w 1503"/>
                <a:gd name="T9" fmla="*/ 276 h 300"/>
                <a:gd name="T10" fmla="*/ 1230 w 1503"/>
                <a:gd name="T11" fmla="*/ 143 h 300"/>
                <a:gd name="T12" fmla="*/ 1503 w 1503"/>
                <a:gd name="T13" fmla="*/ 139 h 3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3" h="300">
                  <a:moveTo>
                    <a:pt x="0" y="0"/>
                  </a:moveTo>
                  <a:cubicBezTo>
                    <a:pt x="45" y="20"/>
                    <a:pt x="206" y="77"/>
                    <a:pt x="272" y="119"/>
                  </a:cubicBezTo>
                  <a:cubicBezTo>
                    <a:pt x="338" y="161"/>
                    <a:pt x="322" y="223"/>
                    <a:pt x="397" y="251"/>
                  </a:cubicBezTo>
                  <a:cubicBezTo>
                    <a:pt x="472" y="279"/>
                    <a:pt x="626" y="280"/>
                    <a:pt x="722" y="284"/>
                  </a:cubicBezTo>
                  <a:cubicBezTo>
                    <a:pt x="818" y="288"/>
                    <a:pt x="891" y="300"/>
                    <a:pt x="976" y="276"/>
                  </a:cubicBezTo>
                  <a:cubicBezTo>
                    <a:pt x="1061" y="252"/>
                    <a:pt x="1142" y="166"/>
                    <a:pt x="1230" y="143"/>
                  </a:cubicBezTo>
                  <a:cubicBezTo>
                    <a:pt x="1318" y="120"/>
                    <a:pt x="1446" y="140"/>
                    <a:pt x="1503" y="139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1" name="未知">
              <a:extLst>
                <a:ext uri="{FF2B5EF4-FFF2-40B4-BE49-F238E27FC236}">
                  <a16:creationId xmlns:a16="http://schemas.microsoft.com/office/drawing/2014/main" id="{7AE3CC7E-DF29-414D-B956-A5F185DE87EF}"/>
                </a:ext>
              </a:extLst>
            </p:cNvPr>
            <p:cNvSpPr/>
            <p:nvPr/>
          </p:nvSpPr>
          <p:spPr bwMode="auto">
            <a:xfrm>
              <a:off x="2495" y="404"/>
              <a:ext cx="497" cy="808"/>
            </a:xfrm>
            <a:custGeom>
              <a:gdLst>
                <a:gd name="T0" fmla="*/ 99 w 497"/>
                <a:gd name="T1" fmla="*/ 808 h 808"/>
                <a:gd name="T2" fmla="*/ 338 w 497"/>
                <a:gd name="T3" fmla="*/ 762 h 808"/>
                <a:gd name="T4" fmla="*/ 430 w 497"/>
                <a:gd name="T5" fmla="*/ 642 h 808"/>
                <a:gd name="T6" fmla="*/ 450 w 497"/>
                <a:gd name="T7" fmla="*/ 470 h 808"/>
                <a:gd name="T8" fmla="*/ 463 w 497"/>
                <a:gd name="T9" fmla="*/ 272 h 808"/>
                <a:gd name="T10" fmla="*/ 245 w 497"/>
                <a:gd name="T11" fmla="*/ 47 h 808"/>
                <a:gd name="T12" fmla="*/ 0 w 497"/>
                <a:gd name="T13" fmla="*/ 0 h 80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7" h="807">
                  <a:moveTo>
                    <a:pt x="99" y="808"/>
                  </a:moveTo>
                  <a:cubicBezTo>
                    <a:pt x="139" y="800"/>
                    <a:pt x="283" y="790"/>
                    <a:pt x="338" y="762"/>
                  </a:cubicBezTo>
                  <a:cubicBezTo>
                    <a:pt x="393" y="734"/>
                    <a:pt x="411" y="691"/>
                    <a:pt x="430" y="642"/>
                  </a:cubicBezTo>
                  <a:cubicBezTo>
                    <a:pt x="449" y="593"/>
                    <a:pt x="445" y="532"/>
                    <a:pt x="450" y="470"/>
                  </a:cubicBezTo>
                  <a:cubicBezTo>
                    <a:pt x="455" y="408"/>
                    <a:pt x="497" y="342"/>
                    <a:pt x="463" y="272"/>
                  </a:cubicBezTo>
                  <a:cubicBezTo>
                    <a:pt x="429" y="202"/>
                    <a:pt x="322" y="92"/>
                    <a:pt x="245" y="47"/>
                  </a:cubicBezTo>
                  <a:cubicBezTo>
                    <a:pt x="168" y="2"/>
                    <a:pt x="51" y="10"/>
                    <a:pt x="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2" name="未知">
              <a:extLst>
                <a:ext uri="{FF2B5EF4-FFF2-40B4-BE49-F238E27FC236}">
                  <a16:creationId xmlns:a16="http://schemas.microsoft.com/office/drawing/2014/main" id="{5F9966E5-16A7-49B9-8957-A2BB20477BCF}"/>
                </a:ext>
              </a:extLst>
            </p:cNvPr>
            <p:cNvSpPr/>
            <p:nvPr/>
          </p:nvSpPr>
          <p:spPr bwMode="auto">
            <a:xfrm>
              <a:off x="1555" y="358"/>
              <a:ext cx="510" cy="215"/>
            </a:xfrm>
            <a:custGeom>
              <a:gdLst>
                <a:gd name="T0" fmla="*/ 510 w 510"/>
                <a:gd name="T1" fmla="*/ 26 h 215"/>
                <a:gd name="T2" fmla="*/ 344 w 510"/>
                <a:gd name="T3" fmla="*/ 33 h 215"/>
                <a:gd name="T4" fmla="*/ 205 w 510"/>
                <a:gd name="T5" fmla="*/ 192 h 215"/>
                <a:gd name="T6" fmla="*/ 73 w 510"/>
                <a:gd name="T7" fmla="*/ 172 h 215"/>
                <a:gd name="T8" fmla="*/ 0 w 510"/>
                <a:gd name="T9" fmla="*/ 0 h 2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215">
                  <a:moveTo>
                    <a:pt x="510" y="26"/>
                  </a:moveTo>
                  <a:cubicBezTo>
                    <a:pt x="482" y="26"/>
                    <a:pt x="395" y="5"/>
                    <a:pt x="344" y="33"/>
                  </a:cubicBezTo>
                  <a:cubicBezTo>
                    <a:pt x="293" y="61"/>
                    <a:pt x="250" y="169"/>
                    <a:pt x="205" y="192"/>
                  </a:cubicBezTo>
                  <a:cubicBezTo>
                    <a:pt x="160" y="215"/>
                    <a:pt x="107" y="204"/>
                    <a:pt x="73" y="172"/>
                  </a:cubicBezTo>
                  <a:cubicBezTo>
                    <a:pt x="39" y="140"/>
                    <a:pt x="15" y="36"/>
                    <a:pt x="0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013" name="未知">
              <a:extLst>
                <a:ext uri="{FF2B5EF4-FFF2-40B4-BE49-F238E27FC236}">
                  <a16:creationId xmlns:a16="http://schemas.microsoft.com/office/drawing/2014/main" id="{40A52F69-8EBB-4A1B-9F4B-64089E7E1570}"/>
                </a:ext>
              </a:extLst>
            </p:cNvPr>
            <p:cNvSpPr/>
            <p:nvPr/>
          </p:nvSpPr>
          <p:spPr bwMode="auto">
            <a:xfrm>
              <a:off x="17" y="371"/>
              <a:ext cx="975" cy="713"/>
            </a:xfrm>
            <a:custGeom>
              <a:gdLst>
                <a:gd name="T0" fmla="*/ 227 w 975"/>
                <a:gd name="T1" fmla="*/ 709 h 713"/>
                <a:gd name="T2" fmla="*/ 88 w 975"/>
                <a:gd name="T3" fmla="*/ 669 h 713"/>
                <a:gd name="T4" fmla="*/ 42 w 975"/>
                <a:gd name="T5" fmla="*/ 444 h 713"/>
                <a:gd name="T6" fmla="*/ 338 w 975"/>
                <a:gd name="T7" fmla="*/ 250 h 713"/>
                <a:gd name="T8" fmla="*/ 709 w 975"/>
                <a:gd name="T9" fmla="*/ 150 h 713"/>
                <a:gd name="T10" fmla="*/ 916 w 975"/>
                <a:gd name="T11" fmla="*/ 113 h 713"/>
                <a:gd name="T12" fmla="*/ 975 w 975"/>
                <a:gd name="T13" fmla="*/ 0 h 7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5" h="713">
                  <a:moveTo>
                    <a:pt x="227" y="709"/>
                  </a:moveTo>
                  <a:cubicBezTo>
                    <a:pt x="204" y="702"/>
                    <a:pt x="119" y="713"/>
                    <a:pt x="88" y="669"/>
                  </a:cubicBezTo>
                  <a:cubicBezTo>
                    <a:pt x="57" y="625"/>
                    <a:pt x="0" y="514"/>
                    <a:pt x="42" y="444"/>
                  </a:cubicBezTo>
                  <a:cubicBezTo>
                    <a:pt x="84" y="374"/>
                    <a:pt x="227" y="299"/>
                    <a:pt x="338" y="250"/>
                  </a:cubicBezTo>
                  <a:cubicBezTo>
                    <a:pt x="449" y="201"/>
                    <a:pt x="613" y="173"/>
                    <a:pt x="709" y="150"/>
                  </a:cubicBezTo>
                  <a:cubicBezTo>
                    <a:pt x="805" y="127"/>
                    <a:pt x="872" y="138"/>
                    <a:pt x="916" y="113"/>
                  </a:cubicBezTo>
                  <a:cubicBezTo>
                    <a:pt x="960" y="88"/>
                    <a:pt x="963" y="24"/>
                    <a:pt x="975" y="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2014" name="Group 30">
            <a:extLst>
              <a:ext uri="{FF2B5EF4-FFF2-40B4-BE49-F238E27FC236}">
                <a16:creationId xmlns:a16="http://schemas.microsoft.com/office/drawing/2014/main" id="{20C68890-9120-44A2-8FEF-968B3D490152}"/>
              </a:ext>
            </a:extLst>
          </p:cNvPr>
          <p:cNvGrpSpPr/>
          <p:nvPr/>
        </p:nvGrpSpPr>
        <p:grpSpPr>
          <a:xfrm>
            <a:off x="6924676" y="3357563"/>
            <a:ext cx="3313113" cy="2520950"/>
            <a:chExt cx="2087" cy="1588"/>
          </a:xfrm>
        </p:grpSpPr>
        <p:sp>
          <p:nvSpPr>
            <p:cNvPr id="42015" name="Text Box 31">
              <a:extLst>
                <a:ext uri="{FF2B5EF4-FFF2-40B4-BE49-F238E27FC236}">
                  <a16:creationId xmlns:a16="http://schemas.microsoft.com/office/drawing/2014/main" id="{911B55B6-7162-4DB4-B27A-9C2A73645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" y="499"/>
              <a:ext cx="31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2</a:t>
              </a:r>
              <a:endParaRPr lang="en-US" altLang="zh-CN" sz="2400" b="1"/>
            </a:p>
          </p:txBody>
        </p:sp>
        <p:sp>
          <p:nvSpPr>
            <p:cNvPr id="42016" name="Text Box 32">
              <a:extLst>
                <a:ext uri="{FF2B5EF4-FFF2-40B4-BE49-F238E27FC236}">
                  <a16:creationId xmlns:a16="http://schemas.microsoft.com/office/drawing/2014/main" id="{455B143C-F956-4975-8D6A-25ECC881D1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1111"/>
              <a:ext cx="414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just"/>
              <a:r>
                <a:rPr lang="en-US" altLang="zh-CN" sz="2400" b="1">
                  <a:latin typeface="Times New Roman" panose="02020603050405020304" pitchFamily="18" charset="0"/>
                </a:rPr>
                <a:t>L</a:t>
              </a:r>
              <a:r>
                <a:rPr lang="en-US" altLang="zh-CN" sz="2400" b="1" baseline="-25000">
                  <a:latin typeface="Times New Roman" panose="02020603050405020304" pitchFamily="18" charset="0"/>
                </a:rPr>
                <a:t>1</a:t>
              </a:r>
              <a:endParaRPr lang="en-US" altLang="zh-CN" sz="2400" b="1"/>
            </a:p>
          </p:txBody>
        </p:sp>
        <p:grpSp>
          <p:nvGrpSpPr>
            <p:cNvPr id="42017" name="Group 33">
              <a:extLst>
                <a:ext uri="{FF2B5EF4-FFF2-40B4-BE49-F238E27FC236}">
                  <a16:creationId xmlns:a16="http://schemas.microsoft.com/office/drawing/2014/main" id="{6F280AB6-00F5-4FAF-AB56-9D94E1735B11}"/>
                </a:ext>
              </a:extLst>
            </p:cNvPr>
            <p:cNvGrpSpPr/>
            <p:nvPr/>
          </p:nvGrpSpPr>
          <p:grpSpPr>
            <a:xfrm>
              <a:off x="0" y="0"/>
              <a:ext cx="2087" cy="1588"/>
              <a:chExt cx="2087" cy="1588"/>
            </a:xfrm>
          </p:grpSpPr>
          <p:sp>
            <p:nvSpPr>
              <p:cNvPr id="42018" name="Rectangle 102">
                <a:extLst>
                  <a:ext uri="{FF2B5EF4-FFF2-40B4-BE49-F238E27FC236}">
                    <a16:creationId xmlns:a16="http://schemas.microsoft.com/office/drawing/2014/main" id="{46E713C1-C775-4189-8B73-BF5896423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69"/>
                <a:ext cx="1854" cy="127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42019" name="Group 35">
                <a:extLst>
                  <a:ext uri="{FF2B5EF4-FFF2-40B4-BE49-F238E27FC236}">
                    <a16:creationId xmlns:a16="http://schemas.microsoft.com/office/drawing/2014/main" id="{A46B56A2-4207-4394-A320-E8380D46F4BE}"/>
                  </a:ext>
                </a:extLst>
              </p:cNvPr>
              <p:cNvGrpSpPr/>
              <p:nvPr/>
            </p:nvGrpSpPr>
            <p:grpSpPr>
              <a:xfrm flipH="1">
                <a:off x="667" y="0"/>
                <a:ext cx="78" cy="317"/>
                <a:chExt cx="85" cy="340"/>
              </a:xfrm>
            </p:grpSpPr>
            <p:sp>
              <p:nvSpPr>
                <p:cNvPr id="42020" name="Rectangle 23">
                  <a:extLst>
                    <a:ext uri="{FF2B5EF4-FFF2-40B4-BE49-F238E27FC236}">
                      <a16:creationId xmlns:a16="http://schemas.microsoft.com/office/drawing/2014/main" id="{96CCFC1B-3B17-4103-A43E-AE897C869D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13"/>
                  <a:ext cx="85" cy="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42021" name="Line 24">
                  <a:extLst>
                    <a:ext uri="{FF2B5EF4-FFF2-40B4-BE49-F238E27FC236}">
                      <a16:creationId xmlns:a16="http://schemas.microsoft.com/office/drawing/2014/main" id="{22065B22-8F4F-4B9B-8F3B-3CDBD1C1A7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0" y="0"/>
                  <a:ext cx="0" cy="3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22" name="Line 25">
                  <a:extLst>
                    <a:ext uri="{FF2B5EF4-FFF2-40B4-BE49-F238E27FC236}">
                      <a16:creationId xmlns:a16="http://schemas.microsoft.com/office/drawing/2014/main" id="{E8C3F756-AB48-4F1E-9474-0B14E826B2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5" y="85"/>
                  <a:ext cx="0" cy="1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2023" name="Group 39">
                <a:extLst>
                  <a:ext uri="{FF2B5EF4-FFF2-40B4-BE49-F238E27FC236}">
                    <a16:creationId xmlns:a16="http://schemas.microsoft.com/office/drawing/2014/main" id="{12248F32-2983-401D-A1EE-0CA164ED2E03}"/>
                  </a:ext>
                </a:extLst>
              </p:cNvPr>
              <p:cNvGrpSpPr/>
              <p:nvPr/>
            </p:nvGrpSpPr>
            <p:grpSpPr>
              <a:xfrm>
                <a:off x="1166" y="63"/>
                <a:ext cx="260" cy="159"/>
                <a:chExt cx="256" cy="142"/>
              </a:xfrm>
            </p:grpSpPr>
            <p:sp>
              <p:nvSpPr>
                <p:cNvPr id="42024" name="Rectangle 15">
                  <a:extLst>
                    <a:ext uri="{FF2B5EF4-FFF2-40B4-BE49-F238E27FC236}">
                      <a16:creationId xmlns:a16="http://schemas.microsoft.com/office/drawing/2014/main" id="{FC57FD1D-B6E8-45E6-A7A8-E33AE83533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" y="0"/>
                  <a:ext cx="226" cy="1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42025" name="Line 16">
                  <a:extLst>
                    <a:ext uri="{FF2B5EF4-FFF2-40B4-BE49-F238E27FC236}">
                      <a16:creationId xmlns:a16="http://schemas.microsoft.com/office/drawing/2014/main" id="{071BA555-3F8E-4422-9CC6-87FC203ECA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9" y="0"/>
                  <a:ext cx="227" cy="8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26" name="Oval 17">
                  <a:extLst>
                    <a:ext uri="{FF2B5EF4-FFF2-40B4-BE49-F238E27FC236}">
                      <a16:creationId xmlns:a16="http://schemas.microsoft.com/office/drawing/2014/main" id="{F39D6D6B-D2A5-4A85-BB17-7A68646F74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57"/>
                  <a:ext cx="57" cy="56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</p:grpSp>
          <p:grpSp>
            <p:nvGrpSpPr>
              <p:cNvPr id="42027" name="Group 43">
                <a:extLst>
                  <a:ext uri="{FF2B5EF4-FFF2-40B4-BE49-F238E27FC236}">
                    <a16:creationId xmlns:a16="http://schemas.microsoft.com/office/drawing/2014/main" id="{9EDD1DC8-81BD-4D16-9176-27162DBD91D9}"/>
                  </a:ext>
                </a:extLst>
              </p:cNvPr>
              <p:cNvGrpSpPr/>
              <p:nvPr/>
            </p:nvGrpSpPr>
            <p:grpSpPr>
              <a:xfrm>
                <a:off x="1701" y="295"/>
                <a:ext cx="386" cy="363"/>
                <a:chExt cx="386" cy="363"/>
              </a:xfrm>
            </p:grpSpPr>
            <p:sp>
              <p:nvSpPr>
                <p:cNvPr id="42028" name="Oval 197">
                  <a:extLst>
                    <a:ext uri="{FF2B5EF4-FFF2-40B4-BE49-F238E27FC236}">
                      <a16:creationId xmlns:a16="http://schemas.microsoft.com/office/drawing/2014/main" id="{9C5765BE-F54F-4495-904E-9BAF0604FB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6"/>
                  <a:ext cx="313" cy="317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42029" name="Text Box 198">
                  <a:extLst>
                    <a:ext uri="{FF2B5EF4-FFF2-40B4-BE49-F238E27FC236}">
                      <a16:creationId xmlns:a16="http://schemas.microsoft.com/office/drawing/2014/main" id="{879CD2FA-0967-4F25-9615-E49846B2AD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386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800" b="1">
                      <a:latin typeface="Times New Roman" panose="02020603050405020304" pitchFamily="18" charset="0"/>
                    </a:rPr>
                    <a:t>A</a:t>
                  </a:r>
                  <a:r>
                    <a:rPr lang="en-US" altLang="zh-CN" sz="2800" b="1" baseline="-25000">
                      <a:latin typeface="Times New Roman" panose="02020603050405020304" pitchFamily="18" charset="0"/>
                    </a:rPr>
                    <a:t>2</a:t>
                  </a:r>
                  <a:endParaRPr lang="en-US" altLang="zh-CN" sz="2800" b="1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030" name="Line 51">
                <a:extLst>
                  <a:ext uri="{FF2B5EF4-FFF2-40B4-BE49-F238E27FC236}">
                    <a16:creationId xmlns:a16="http://schemas.microsoft.com/office/drawing/2014/main" id="{8DA1AD90-F275-4078-AB73-884F7C40C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847"/>
                <a:ext cx="185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31" name="AutoShape 187">
                <a:extLst>
                  <a:ext uri="{FF2B5EF4-FFF2-40B4-BE49-F238E27FC236}">
                    <a16:creationId xmlns:a16="http://schemas.microsoft.com/office/drawing/2014/main" id="{B43DAB26-B274-4167-90F5-311A1CBD5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" y="705"/>
                <a:ext cx="286" cy="290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42032" name="AutoShape 187">
                <a:extLst>
                  <a:ext uri="{FF2B5EF4-FFF2-40B4-BE49-F238E27FC236}">
                    <a16:creationId xmlns:a16="http://schemas.microsoft.com/office/drawing/2014/main" id="{68896D88-6823-485D-80A4-EE001BCF8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" y="1291"/>
                <a:ext cx="286" cy="290"/>
              </a:xfrm>
              <a:prstGeom prst="flowChartSummingJunction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grpSp>
            <p:nvGrpSpPr>
              <p:cNvPr id="42033" name="Group 49">
                <a:extLst>
                  <a:ext uri="{FF2B5EF4-FFF2-40B4-BE49-F238E27FC236}">
                    <a16:creationId xmlns:a16="http://schemas.microsoft.com/office/drawing/2014/main" id="{14AB1698-52A2-4306-B968-0A67FC212F58}"/>
                  </a:ext>
                </a:extLst>
              </p:cNvPr>
              <p:cNvGrpSpPr/>
              <p:nvPr/>
            </p:nvGrpSpPr>
            <p:grpSpPr>
              <a:xfrm>
                <a:off x="1208" y="1225"/>
                <a:ext cx="448" cy="363"/>
                <a:chExt cx="448" cy="363"/>
              </a:xfrm>
            </p:grpSpPr>
            <p:sp>
              <p:nvSpPr>
                <p:cNvPr id="42034" name="Oval 197">
                  <a:extLst>
                    <a:ext uri="{FF2B5EF4-FFF2-40B4-BE49-F238E27FC236}">
                      <a16:creationId xmlns:a16="http://schemas.microsoft.com/office/drawing/2014/main" id="{C3ED0910-0481-4FA8-AB45-4BD1BC09EC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5"/>
                  <a:ext cx="313" cy="318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chemeClr val="tx1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42035" name="Text Box 198">
                  <a:extLst>
                    <a:ext uri="{FF2B5EF4-FFF2-40B4-BE49-F238E27FC236}">
                      <a16:creationId xmlns:a16="http://schemas.microsoft.com/office/drawing/2014/main" id="{BF3AF18E-3D6B-412A-A2BC-0EAFD6CDD0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448" cy="3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800" b="1">
                      <a:latin typeface="Times New Roman" panose="02020603050405020304" pitchFamily="18" charset="0"/>
                    </a:rPr>
                    <a:t>A</a:t>
                  </a:r>
                  <a:r>
                    <a:rPr lang="en-US" altLang="zh-CN" sz="2800" b="1" baseline="-25000">
                      <a:latin typeface="Times New Roman" panose="02020603050405020304" pitchFamily="18" charset="0"/>
                    </a:rPr>
                    <a:t>1</a:t>
                  </a:r>
                  <a:endParaRPr lang="en-US" altLang="zh-CN" sz="2800" b="1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49F22459-CADB-4CE6-B7D2-3D82D280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课堂巩固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8" grpId="0"/>
      <p:bldP spid="419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47" name="Rectangle 43">
            <a:extLst>
              <a:ext uri="{FF2B5EF4-FFF2-40B4-BE49-F238E27FC236}">
                <a16:creationId xmlns:a16="http://schemas.microsoft.com/office/drawing/2014/main" id="{97DCF74E-E54C-4C73-A0AA-C5214361D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8482" y="2547967"/>
            <a:ext cx="405725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66CC"/>
                </a:solidFill>
              </a:rPr>
              <a:t>　　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在并联电路中，拆掉其中任意一个小灯泡，剩下的小灯泡还会发光吗？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F1C71354-D03E-405E-A69C-8F015DEB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二、连接串联电路和并联电路</a:t>
            </a: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708C81C7-8B15-4EE4-B533-0ABACD310F67}"/>
              </a:ext>
            </a:extLst>
          </p:cNvPr>
          <p:cNvSpPr/>
          <p:nvPr/>
        </p:nvSpPr>
        <p:spPr>
          <a:xfrm>
            <a:off x="1271464" y="1280001"/>
            <a:ext cx="1943224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实验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endParaRPr lang="zh-CN" altLang="en-US" sz="2800" b="1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50DBCC04-B9FD-4C38-AA69-5810650F85D3}"/>
              </a:ext>
            </a:extLst>
          </p:cNvPr>
          <p:cNvSpPr/>
          <p:nvPr/>
        </p:nvSpPr>
        <p:spPr>
          <a:xfrm>
            <a:off x="1706026" y="5386664"/>
            <a:ext cx="8743048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　　在并联电路中，</a:t>
            </a:r>
            <a:r>
              <a:rPr lang="zh-CN" altLang="en-US" sz="3200" b="1">
                <a:solidFill>
                  <a:srgbClr val="FFFF00"/>
                </a:solidFill>
                <a:latin typeface="宋体" panose="02010600030101010101" pitchFamily="2" charset="-122"/>
              </a:rPr>
              <a:t>用电器之间互不影响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8C7B9988-CF29-4ABC-AC96-D08D6CAE6E8E}"/>
              </a:ext>
            </a:extLst>
          </p:cNvPr>
          <p:cNvGrpSpPr/>
          <p:nvPr/>
        </p:nvGrpSpPr>
        <p:grpSpPr>
          <a:xfrm>
            <a:off x="1991544" y="1824403"/>
            <a:ext cx="4538348" cy="3273234"/>
            <a:chOff x="5660833" y="2066454"/>
            <a:chExt cx="4538348" cy="3273234"/>
          </a:xfrm>
        </p:grpSpPr>
        <p:grpSp>
          <p:nvGrpSpPr>
            <p:cNvPr id="50" name="Group 6">
              <a:extLst>
                <a:ext uri="{FF2B5EF4-FFF2-40B4-BE49-F238E27FC236}">
                  <a16:creationId xmlns:a16="http://schemas.microsoft.com/office/drawing/2014/main" id="{AE20E982-1FCA-44F5-8F00-E6538D8A3A11}"/>
                </a:ext>
              </a:extLst>
            </p:cNvPr>
            <p:cNvGrpSpPr/>
            <p:nvPr/>
          </p:nvGrpSpPr>
          <p:grpSpPr>
            <a:xfrm>
              <a:off x="5660833" y="2066454"/>
              <a:ext cx="4444927" cy="3273234"/>
              <a:chOff x="-366" y="0"/>
              <a:chExt cx="2751" cy="1918"/>
            </a:xfrm>
          </p:grpSpPr>
          <p:pic>
            <p:nvPicPr>
              <p:cNvPr id="51" name="Picture 5" descr="H:\2\人教教参资源\九\图\小灯泡.JPG">
                <a:extLst>
                  <a:ext uri="{FF2B5EF4-FFF2-40B4-BE49-F238E27FC236}">
                    <a16:creationId xmlns:a16="http://schemas.microsoft.com/office/drawing/2014/main" id="{67C8FA7A-D4AB-494F-A96E-4C17110CE6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3" y="644"/>
                <a:ext cx="910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10" descr="H:\2\人教教参资源\九\图\电池组.JPG">
                <a:extLst>
                  <a:ext uri="{FF2B5EF4-FFF2-40B4-BE49-F238E27FC236}">
                    <a16:creationId xmlns:a16="http://schemas.microsoft.com/office/drawing/2014/main" id="{7314BA11-1581-4F95-B55B-C200E3BE5C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206" y="76"/>
                <a:ext cx="1179" cy="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BB67A175-E0C2-4C40-92B4-367C14E2D7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56"/>
                <a:ext cx="853" cy="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5" descr="H:\2\人教教参资源\九\图\小灯泡.JPG">
                <a:extLst>
                  <a:ext uri="{FF2B5EF4-FFF2-40B4-BE49-F238E27FC236}">
                    <a16:creationId xmlns:a16="http://schemas.microsoft.com/office/drawing/2014/main" id="{087D7224-2306-4A97-88D0-2D67452ED1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8" y="1276"/>
                <a:ext cx="909" cy="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未知">
                <a:extLst>
                  <a:ext uri="{FF2B5EF4-FFF2-40B4-BE49-F238E27FC236}">
                    <a16:creationId xmlns:a16="http://schemas.microsoft.com/office/drawing/2014/main" id="{73FFB924-31E0-4955-ADC5-8D91DA9C9709}"/>
                  </a:ext>
                </a:extLst>
              </p:cNvPr>
              <p:cNvSpPr/>
              <p:nvPr/>
            </p:nvSpPr>
            <p:spPr bwMode="auto">
              <a:xfrm>
                <a:off x="-366" y="399"/>
                <a:ext cx="1139" cy="667"/>
              </a:xfrm>
              <a:custGeom>
                <a:gdLst>
                  <a:gd name="T0" fmla="*/ 393 w 393"/>
                  <a:gd name="T1" fmla="*/ 1021 h 1021"/>
                  <a:gd name="T2" fmla="*/ 30 w 393"/>
                  <a:gd name="T3" fmla="*/ 544 h 1021"/>
                  <a:gd name="T4" fmla="*/ 211 w 393"/>
                  <a:gd name="T5" fmla="*/ 0 h 10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3" h="1021">
                    <a:moveTo>
                      <a:pt x="393" y="1021"/>
                    </a:moveTo>
                    <a:cubicBezTo>
                      <a:pt x="226" y="867"/>
                      <a:pt x="60" y="714"/>
                      <a:pt x="30" y="544"/>
                    </a:cubicBezTo>
                    <a:cubicBezTo>
                      <a:pt x="0" y="374"/>
                      <a:pt x="105" y="187"/>
                      <a:pt x="211" y="0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未知">
                <a:extLst>
                  <a:ext uri="{FF2B5EF4-FFF2-40B4-BE49-F238E27FC236}">
                    <a16:creationId xmlns:a16="http://schemas.microsoft.com/office/drawing/2014/main" id="{B9ECF8FB-8F92-473D-ABB8-0965F35822EC}"/>
                  </a:ext>
                </a:extLst>
              </p:cNvPr>
              <p:cNvSpPr/>
              <p:nvPr/>
            </p:nvSpPr>
            <p:spPr bwMode="auto">
              <a:xfrm rot="16451946">
                <a:off x="360" y="1234"/>
                <a:ext cx="656" cy="281"/>
              </a:xfrm>
              <a:custGeom>
                <a:gdLst>
                  <a:gd name="T0" fmla="*/ 1292 w 1292"/>
                  <a:gd name="T1" fmla="*/ 412 h 571"/>
                  <a:gd name="T2" fmla="*/ 362 w 1292"/>
                  <a:gd name="T3" fmla="*/ 26 h 571"/>
                  <a:gd name="T4" fmla="*/ 0 w 1292"/>
                  <a:gd name="T5" fmla="*/ 571 h 5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92" h="571">
                    <a:moveTo>
                      <a:pt x="1292" y="412"/>
                    </a:moveTo>
                    <a:cubicBezTo>
                      <a:pt x="934" y="206"/>
                      <a:pt x="577" y="0"/>
                      <a:pt x="362" y="26"/>
                    </a:cubicBezTo>
                    <a:cubicBezTo>
                      <a:pt x="147" y="52"/>
                      <a:pt x="73" y="311"/>
                      <a:pt x="0" y="571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未知">
                <a:extLst>
                  <a:ext uri="{FF2B5EF4-FFF2-40B4-BE49-F238E27FC236}">
                    <a16:creationId xmlns:a16="http://schemas.microsoft.com/office/drawing/2014/main" id="{04479B30-191F-43B2-A5DB-F909FB5A31C9}"/>
                  </a:ext>
                </a:extLst>
              </p:cNvPr>
              <p:cNvSpPr/>
              <p:nvPr/>
            </p:nvSpPr>
            <p:spPr bwMode="auto">
              <a:xfrm rot="18258534">
                <a:off x="1274" y="1082"/>
                <a:ext cx="573" cy="653"/>
              </a:xfrm>
              <a:custGeom>
                <a:gdLst>
                  <a:gd name="T0" fmla="*/ 1315 w 1501"/>
                  <a:gd name="T1" fmla="*/ 0 h 491"/>
                  <a:gd name="T2" fmla="*/ 1361 w 1501"/>
                  <a:gd name="T3" fmla="*/ 136 h 491"/>
                  <a:gd name="T4" fmla="*/ 476 w 1501"/>
                  <a:gd name="T5" fmla="*/ 476 h 491"/>
                  <a:gd name="T6" fmla="*/ 0 w 1501"/>
                  <a:gd name="T7" fmla="*/ 227 h 4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1" h="491">
                    <a:moveTo>
                      <a:pt x="1315" y="0"/>
                    </a:moveTo>
                    <a:cubicBezTo>
                      <a:pt x="1408" y="28"/>
                      <a:pt x="1501" y="57"/>
                      <a:pt x="1361" y="136"/>
                    </a:cubicBezTo>
                    <a:cubicBezTo>
                      <a:pt x="1221" y="215"/>
                      <a:pt x="703" y="461"/>
                      <a:pt x="476" y="476"/>
                    </a:cubicBezTo>
                    <a:cubicBezTo>
                      <a:pt x="249" y="491"/>
                      <a:pt x="124" y="359"/>
                      <a:pt x="0" y="227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未知">
                <a:extLst>
                  <a:ext uri="{FF2B5EF4-FFF2-40B4-BE49-F238E27FC236}">
                    <a16:creationId xmlns:a16="http://schemas.microsoft.com/office/drawing/2014/main" id="{E00D0E64-6E6B-4D44-9B9B-29090107993A}"/>
                  </a:ext>
                </a:extLst>
              </p:cNvPr>
              <p:cNvSpPr/>
              <p:nvPr/>
            </p:nvSpPr>
            <p:spPr bwMode="auto">
              <a:xfrm>
                <a:off x="658" y="215"/>
                <a:ext cx="590" cy="188"/>
              </a:xfrm>
              <a:custGeom>
                <a:gdLst>
                  <a:gd name="T0" fmla="*/ 590 w 590"/>
                  <a:gd name="T1" fmla="*/ 143 h 188"/>
                  <a:gd name="T2" fmla="*/ 318 w 590"/>
                  <a:gd name="T3" fmla="*/ 7 h 188"/>
                  <a:gd name="T4" fmla="*/ 0 w 590"/>
                  <a:gd name="T5" fmla="*/ 188 h 18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0" h="188">
                    <a:moveTo>
                      <a:pt x="590" y="143"/>
                    </a:moveTo>
                    <a:cubicBezTo>
                      <a:pt x="503" y="71"/>
                      <a:pt x="416" y="0"/>
                      <a:pt x="318" y="7"/>
                    </a:cubicBezTo>
                    <a:cubicBezTo>
                      <a:pt x="220" y="14"/>
                      <a:pt x="53" y="158"/>
                      <a:pt x="0" y="188"/>
                    </a:cubicBezTo>
                  </a:path>
                </a:pathLst>
              </a:custGeom>
              <a:noFill/>
              <a:ln w="38100" cap="flat" cmpd="sng">
                <a:solidFill>
                  <a:srgbClr val="CC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Text Box 16">
                <a:extLst>
                  <a:ext uri="{FF2B5EF4-FFF2-40B4-BE49-F238E27FC236}">
                    <a16:creationId xmlns:a16="http://schemas.microsoft.com/office/drawing/2014/main" id="{057EEDE5-8386-42EE-AE8F-AAB2ABAFDB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5" y="638"/>
                <a:ext cx="302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60" name="Text Box 17">
                <a:extLst>
                  <a:ext uri="{FF2B5EF4-FFF2-40B4-BE49-F238E27FC236}">
                    <a16:creationId xmlns:a16="http://schemas.microsoft.com/office/drawing/2014/main" id="{65C3ACEB-AFD3-402F-AF1D-C5728291BC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1" y="1276"/>
                <a:ext cx="303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pitchFamily="18" charset="0"/>
                  </a:rPr>
                  <a:t>L</a:t>
                </a:r>
                <a:r>
                  <a:rPr lang="en-US" altLang="zh-CN" sz="2400" b="1" baseline="-25000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61" name="Text Box 18">
                <a:extLst>
                  <a:ext uri="{FF2B5EF4-FFF2-40B4-BE49-F238E27FC236}">
                    <a16:creationId xmlns:a16="http://schemas.microsoft.com/office/drawing/2014/main" id="{3920F02F-EBF8-4613-A82C-A741F8CA3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" y="0"/>
                <a:ext cx="219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>
                    <a:latin typeface="Times New Roman" panose="02020603050405020304" pitchFamily="18" charset="0"/>
                  </a:rPr>
                  <a:t>S</a:t>
                </a:r>
                <a:endParaRPr lang="en-US" altLang="zh-CN" sz="2400" b="1" baseline="-250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9F697FD9-D1A6-45C3-88CB-AC63D0177CEF}"/>
                </a:ext>
              </a:extLst>
            </p:cNvPr>
            <p:cNvSpPr/>
            <p:nvPr/>
          </p:nvSpPr>
          <p:spPr>
            <a:xfrm>
              <a:off x="8499224" y="2667435"/>
              <a:ext cx="1699957" cy="1114425"/>
            </a:xfrm>
            <a:custGeom>
              <a:gdLst>
                <a:gd name="connsiteX0" fmla="*/ 1495425 w 1699957"/>
                <a:gd name="connsiteY0" fmla="*/ 0 h 1114425"/>
                <a:gd name="connsiteX1" fmla="*/ 1571625 w 1699957"/>
                <a:gd name="connsiteY1" fmla="*/ 590550 h 1114425"/>
                <a:gd name="connsiteX2" fmla="*/ 0 w 1699957"/>
                <a:gd name="connsiteY2" fmla="*/ 1114425 h 11144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9957" h="1114425">
                  <a:moveTo>
                    <a:pt x="1495425" y="0"/>
                  </a:moveTo>
                  <a:cubicBezTo>
                    <a:pt x="1658144" y="202406"/>
                    <a:pt x="1820863" y="404813"/>
                    <a:pt x="1571625" y="590550"/>
                  </a:cubicBezTo>
                  <a:cubicBezTo>
                    <a:pt x="1322387" y="776288"/>
                    <a:pt x="295275" y="1046163"/>
                    <a:pt x="0" y="111442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3" name="组合 9"/>
          <p:cNvGrpSpPr/>
          <p:nvPr/>
        </p:nvGrpSpPr>
        <p:grpSpPr>
          <a:xfrm>
            <a:off x="-101600" y="404813"/>
            <a:ext cx="4295775" cy="523875"/>
            <a:chOff x="0" y="623478"/>
            <a:chExt cx="3786638" cy="459735"/>
          </a:xfrm>
        </p:grpSpPr>
        <p:grpSp>
          <p:nvGrpSpPr>
            <p:cNvPr id="14" name="组合 10"/>
            <p:cNvGrpSpPr/>
            <p:nvPr/>
          </p:nvGrpSpPr>
          <p:grpSpPr>
            <a:xfrm>
              <a:off x="0" y="678733"/>
              <a:ext cx="771176" cy="347209"/>
              <a:chOff x="0" y="537328"/>
              <a:chExt cx="771176" cy="347209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86760" y="575413"/>
                <a:ext cx="684282" cy="30927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537798"/>
                <a:ext cx="684282" cy="309276"/>
              </a:xfrm>
              <a:prstGeom prst="rect">
                <a:avLst/>
              </a:prstGeom>
              <a:solidFill>
                <a:srgbClr val="00808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15" name="文本框 11"/>
            <p:cNvSpPr txBox="1">
              <a:spLocks noChangeArrowheads="1"/>
            </p:cNvSpPr>
            <p:nvPr/>
          </p:nvSpPr>
          <p:spPr bwMode="auto">
            <a:xfrm>
              <a:off x="771662" y="623478"/>
              <a:ext cx="3014976" cy="459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808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学习目标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87488" y="2402093"/>
            <a:ext cx="10175795" cy="1284006"/>
            <a:chOff x="2111375" y="3256896"/>
            <a:chExt cx="10175795" cy="1284006"/>
          </a:xfrm>
        </p:grpSpPr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2927350" y="3256896"/>
              <a:ext cx="9359820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2.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知道电流表的用途、符号，知道正确使用电流表的规则，并会将电流表正确接入电路中，画出相应的电路图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111375" y="3579813"/>
              <a:ext cx="682625" cy="679450"/>
              <a:chOff x="7003603" y="4439327"/>
              <a:chExt cx="717385" cy="717385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02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487488" y="1092135"/>
            <a:ext cx="10175795" cy="1284006"/>
            <a:chOff x="2105025" y="2140883"/>
            <a:chExt cx="9455785" cy="1284006"/>
          </a:xfrm>
        </p:grpSpPr>
        <p:sp>
          <p:nvSpPr>
            <p:cNvPr id="24" name="矩形 1"/>
            <p:cNvSpPr>
              <a:spLocks noChangeArrowheads="1"/>
            </p:cNvSpPr>
            <p:nvPr/>
          </p:nvSpPr>
          <p:spPr bwMode="auto">
            <a:xfrm>
              <a:off x="2927350" y="2140883"/>
              <a:ext cx="8633460" cy="128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1.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认识电流的大小，知道电流的单位、符号，了解生活中一些用电器的工作电流。</a:t>
              </a: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2105025" y="2441575"/>
              <a:ext cx="698500" cy="700088"/>
              <a:chOff x="6971705" y="1503806"/>
              <a:chExt cx="717385" cy="717385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6971705" y="1503806"/>
                <a:ext cx="717385" cy="717385"/>
              </a:xfrm>
              <a:prstGeom prst="ellipse">
                <a:avLst/>
              </a:prstGeom>
              <a:solidFill>
                <a:srgbClr val="228989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文本框 7"/>
              <p:cNvSpPr txBox="1">
                <a:spLocks noChangeArrowheads="1"/>
              </p:cNvSpPr>
              <p:nvPr/>
            </p:nvSpPr>
            <p:spPr bwMode="auto">
              <a:xfrm>
                <a:off x="7049531" y="1585499"/>
                <a:ext cx="561732" cy="536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487488" y="4005064"/>
            <a:ext cx="10012729" cy="692474"/>
            <a:chOff x="2130425" y="4693914"/>
            <a:chExt cx="10012729" cy="692474"/>
          </a:xfrm>
        </p:grpSpPr>
        <p:grpSp>
          <p:nvGrpSpPr>
            <p:cNvPr id="29" name="组合 28"/>
            <p:cNvGrpSpPr/>
            <p:nvPr/>
          </p:nvGrpSpPr>
          <p:grpSpPr>
            <a:xfrm>
              <a:off x="2130425" y="4706938"/>
              <a:ext cx="682625" cy="679450"/>
              <a:chOff x="7003603" y="4439327"/>
              <a:chExt cx="717385" cy="717385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003603" y="4439327"/>
                <a:ext cx="717385" cy="717385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文本框 11"/>
              <p:cNvSpPr txBox="1">
                <a:spLocks noChangeArrowheads="1"/>
              </p:cNvSpPr>
              <p:nvPr/>
            </p:nvSpPr>
            <p:spPr bwMode="auto">
              <a:xfrm>
                <a:off x="7074897" y="4521020"/>
                <a:ext cx="574796" cy="552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Arial" panose="020b0604020202020204" pitchFamily="34" charset="0"/>
                  </a:rPr>
                  <a:t>03</a:t>
                </a:r>
              </a:p>
            </p:txBody>
          </p:sp>
        </p:grp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2908300" y="4693914"/>
              <a:ext cx="9234854" cy="63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lvl="0" fontAlgn="auto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zh-CN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3.</a:t>
              </a:r>
              <a:r>
                <a:rPr lang="zh-CN" altLang="en-US" b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微软雅黑" panose="020b0503020204020204" pitchFamily="34" charset="-122"/>
                </a:rPr>
                <a:t>能认识电流表的量程，正确读出电流表的示数</a:t>
              </a: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721EC5-FB22-47B0-A1D5-51779EAC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9172907" cy="571037"/>
          </a:xfrm>
        </p:spPr>
        <p:txBody>
          <a:bodyPr/>
          <a:lstStyle/>
          <a:p>
            <a:r>
              <a:rPr lang="zh-CN" altLang="en-US"/>
              <a:t>课堂小结</a:t>
            </a: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F022AC83-450A-4C51-80CE-EA19918BD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119" y="1916832"/>
            <a:ext cx="615553" cy="18636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电流的测量</a:t>
            </a: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E50D38C-1D72-4E46-A589-7D9C5C5A61BB}"/>
              </a:ext>
            </a:extLst>
          </p:cNvPr>
          <p:cNvSpPr/>
          <p:nvPr/>
        </p:nvSpPr>
        <p:spPr>
          <a:xfrm>
            <a:off x="2336775" y="1252570"/>
            <a:ext cx="2175045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电流的强弱</a:t>
            </a:r>
          </a:p>
        </p:txBody>
      </p:sp>
      <p:sp>
        <p:nvSpPr>
          <p:cNvPr id="27" name="左大括号 26">
            <a:extLst>
              <a:ext uri="{FF2B5EF4-FFF2-40B4-BE49-F238E27FC236}">
                <a16:creationId xmlns:a16="http://schemas.microsoft.com/office/drawing/2014/main" id="{FB961FBD-ECA6-40D2-BD55-03F1E748E559}"/>
              </a:ext>
            </a:extLst>
          </p:cNvPr>
          <p:cNvSpPr/>
          <p:nvPr/>
        </p:nvSpPr>
        <p:spPr bwMode="auto">
          <a:xfrm>
            <a:off x="1969543" y="1232354"/>
            <a:ext cx="233362" cy="3123571"/>
          </a:xfrm>
          <a:prstGeom prst="leftBrace">
            <a:avLst>
              <a:gd name="adj1" fmla="val 20526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83CD6258-A17A-422C-B733-2DF5E44059AA}"/>
              </a:ext>
            </a:extLst>
          </p:cNvPr>
          <p:cNvSpPr/>
          <p:nvPr/>
        </p:nvSpPr>
        <p:spPr>
          <a:xfrm>
            <a:off x="2336776" y="3934141"/>
            <a:ext cx="2175044" cy="571037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</a:rPr>
              <a:t>电流的测量</a:t>
            </a:r>
          </a:p>
        </p:txBody>
      </p:sp>
      <p:sp>
        <p:nvSpPr>
          <p:cNvPr id="46" name="Rectangle 7">
            <a:extLst>
              <a:ext uri="{FF2B5EF4-FFF2-40B4-BE49-F238E27FC236}">
                <a16:creationId xmlns:a16="http://schemas.microsoft.com/office/drawing/2014/main" id="{BA13073B-D69A-4FE0-8C74-35911E537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8494" y="1380542"/>
            <a:ext cx="7940153" cy="215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．电流（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 I 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）：表示电流强弱的物理量。</a:t>
            </a:r>
            <a:endParaRPr lang="en-US" altLang="zh-CN" sz="2800" b="1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2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．单位：安培，简称安，符号是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常用单位：毫安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mA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）          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 mA=10</a:t>
            </a:r>
            <a:r>
              <a:rPr lang="en-US" altLang="zh-CN" sz="2800" b="1" baseline="30000">
                <a:solidFill>
                  <a:srgbClr val="000000"/>
                </a:solidFill>
                <a:latin typeface="宋体" panose="02010600030101010101" pitchFamily="2" charset="-122"/>
              </a:rPr>
              <a:t>-</a:t>
            </a:r>
            <a:r>
              <a:rPr lang="en-US" altLang="zh-CN" sz="2800" b="1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A	                   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微安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      1 </a:t>
            </a:r>
            <a:r>
              <a:rPr lang="en-US" altLang="zh-CN" sz="2800" b="1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A =10</a:t>
            </a:r>
            <a:r>
              <a:rPr lang="en-US" altLang="zh-CN" sz="2800" b="1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-6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C91D07EE-CDE2-40D7-940C-CE85A1091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54" y="4725144"/>
            <a:ext cx="1808179" cy="2015139"/>
          </a:xfrm>
          <a:prstGeom prst="rect">
            <a:avLst/>
          </a:prstGeom>
        </p:spPr>
      </p:pic>
      <p:sp>
        <p:nvSpPr>
          <p:cNvPr id="48" name="Rectangle 27">
            <a:extLst>
              <a:ext uri="{FF2B5EF4-FFF2-40B4-BE49-F238E27FC236}">
                <a16:creationId xmlns:a16="http://schemas.microsoft.com/office/drawing/2014/main" id="{6F4A8DF0-54D2-487B-A504-C91D9BCE5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848" y="3938120"/>
            <a:ext cx="59766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电路中的电流可以用电流表测量</a:t>
            </a:r>
          </a:p>
        </p:txBody>
      </p:sp>
      <p:grpSp>
        <p:nvGrpSpPr>
          <p:cNvPr id="50" name="Group 15">
            <a:extLst>
              <a:ext uri="{FF2B5EF4-FFF2-40B4-BE49-F238E27FC236}">
                <a16:creationId xmlns:a16="http://schemas.microsoft.com/office/drawing/2014/main" id="{518FDC4D-688D-4093-9072-EF452A78F6C6}"/>
              </a:ext>
            </a:extLst>
          </p:cNvPr>
          <p:cNvGrpSpPr/>
          <p:nvPr/>
        </p:nvGrpSpPr>
        <p:grpSpPr>
          <a:xfrm>
            <a:off x="8399710" y="4461340"/>
            <a:ext cx="1584325" cy="720725"/>
            <a:chExt cx="998" cy="454"/>
          </a:xfrm>
        </p:grpSpPr>
        <p:sp>
          <p:nvSpPr>
            <p:cNvPr id="51" name="Line 16">
              <a:extLst>
                <a:ext uri="{FF2B5EF4-FFF2-40B4-BE49-F238E27FC236}">
                  <a16:creationId xmlns:a16="http://schemas.microsoft.com/office/drawing/2014/main" id="{A72B638D-4FE0-4BB4-BD7E-A991200BB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72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2" name="Group 17">
              <a:extLst>
                <a:ext uri="{FF2B5EF4-FFF2-40B4-BE49-F238E27FC236}">
                  <a16:creationId xmlns:a16="http://schemas.microsoft.com/office/drawing/2014/main" id="{6583D953-B130-4F76-804D-F46B9D190655}"/>
                </a:ext>
              </a:extLst>
            </p:cNvPr>
            <p:cNvGrpSpPr/>
            <p:nvPr/>
          </p:nvGrpSpPr>
          <p:grpSpPr>
            <a:xfrm>
              <a:off x="295" y="68"/>
              <a:ext cx="385" cy="386"/>
              <a:chExt cx="385" cy="386"/>
            </a:xfrm>
          </p:grpSpPr>
          <p:sp>
            <p:nvSpPr>
              <p:cNvPr id="55" name="Oval 18">
                <a:extLst>
                  <a:ext uri="{FF2B5EF4-FFF2-40B4-BE49-F238E27FC236}">
                    <a16:creationId xmlns:a16="http://schemas.microsoft.com/office/drawing/2014/main" id="{F6E38B70-A7C0-4C50-B985-1421F865C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85" cy="3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6" name="Text Box 19">
                <a:extLst>
                  <a:ext uri="{FF2B5EF4-FFF2-40B4-BE49-F238E27FC236}">
                    <a16:creationId xmlns:a16="http://schemas.microsoft.com/office/drawing/2014/main" id="{CBC0E1E1-87D5-49C0-A39D-4609F6FFD1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" y="23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53" name="Text Box 20">
              <a:extLst>
                <a:ext uri="{FF2B5EF4-FFF2-40B4-BE49-F238E27FC236}">
                  <a16:creationId xmlns:a16="http://schemas.microsoft.com/office/drawing/2014/main" id="{A5C3131F-02EE-40B2-BF08-3B557FBE6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" y="0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54" name="Text Box 21">
              <a:extLst>
                <a:ext uri="{FF2B5EF4-FFF2-40B4-BE49-F238E27FC236}">
                  <a16:creationId xmlns:a16="http://schemas.microsoft.com/office/drawing/2014/main" id="{960940BE-7A69-4D3C-8487-18180864E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" y="0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/>
                <a:t>－</a:t>
              </a:r>
              <a:endParaRPr lang="en-US" altLang="zh-CN" sz="2400" b="1"/>
            </a:p>
          </p:txBody>
        </p:sp>
      </p:grpSp>
      <p:sp>
        <p:nvSpPr>
          <p:cNvPr id="57" name="Rectangle 28">
            <a:extLst>
              <a:ext uri="{FF2B5EF4-FFF2-40B4-BE49-F238E27FC236}">
                <a16:creationId xmlns:a16="http://schemas.microsoft.com/office/drawing/2014/main" id="{ED088F04-0822-4DC4-8874-38EDA4731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412" y="4539987"/>
            <a:ext cx="414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</a:rPr>
              <a:t>　　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电流表的电路符号</a:t>
            </a:r>
          </a:p>
        </p:txBody>
      </p:sp>
      <p:sp>
        <p:nvSpPr>
          <p:cNvPr id="58" name="Rectangle 27">
            <a:extLst>
              <a:ext uri="{FF2B5EF4-FFF2-40B4-BE49-F238E27FC236}">
                <a16:creationId xmlns:a16="http://schemas.microsoft.com/office/drawing/2014/main" id="{D89E09BA-064B-4B81-B880-4B4D4BE22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856" y="5169083"/>
            <a:ext cx="59766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测谁串谁；红进黑出；</a:t>
            </a:r>
            <a:endParaRPr lang="en-US" altLang="zh-CN" sz="2800" b="1">
              <a:solidFill>
                <a:srgbClr val="080808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选对量程；禁连电源。</a:t>
            </a:r>
          </a:p>
        </p:txBody>
      </p:sp>
    </p:spTree>
    <p:extLst>
      <p:ext uri="{BB962C8B-B14F-4D97-AF65-F5344CB8AC3E}">
        <p14:creationId xmlns:p14="http://schemas.microsoft.com/office/powerpoint/2010/main" val="3630466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" grpId="0"/>
      <p:bldP spid="46" grpId="0"/>
      <p:bldP spid="48" grpId="0"/>
      <p:bldP spid="57" grpId="0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任意多边形: 形状 4"/>
          <p:cNvSpPr/>
          <p:nvPr/>
        </p:nvSpPr>
        <p:spPr>
          <a:xfrm>
            <a:off x="0" y="-27384"/>
            <a:ext cx="12192000" cy="6885384"/>
          </a:xfrm>
          <a:custGeom>
            <a:rect l="l" t="t" r="r" b="b"/>
            <a:pathLst>
              <a:path w="12192000" h="6885384">
                <a:moveTo>
                  <a:pt x="6750308" y="3310732"/>
                </a:moveTo>
                <a:cubicBezTo>
                  <a:pt x="6730009" y="3310348"/>
                  <a:pt x="6711247" y="3328367"/>
                  <a:pt x="6694023" y="3364789"/>
                </a:cubicBezTo>
                <a:cubicBezTo>
                  <a:pt x="6670777" y="3410316"/>
                  <a:pt x="6672764" y="3455716"/>
                  <a:pt x="6699982" y="3500991"/>
                </a:cubicBezTo>
                <a:cubicBezTo>
                  <a:pt x="6713754" y="3527557"/>
                  <a:pt x="6726815" y="3546502"/>
                  <a:pt x="6739164" y="3557828"/>
                </a:cubicBezTo>
                <a:cubicBezTo>
                  <a:pt x="6763817" y="3570311"/>
                  <a:pt x="6782133" y="3568784"/>
                  <a:pt x="6794112" y="3553248"/>
                </a:cubicBezTo>
                <a:cubicBezTo>
                  <a:pt x="6796706" y="3546147"/>
                  <a:pt x="6802869" y="3540035"/>
                  <a:pt x="6812601" y="3534913"/>
                </a:cubicBezTo>
                <a:cubicBezTo>
                  <a:pt x="6822334" y="3529791"/>
                  <a:pt x="6826948" y="3518884"/>
                  <a:pt x="6826444" y="3502191"/>
                </a:cubicBezTo>
                <a:cubicBezTo>
                  <a:pt x="6825940" y="3485499"/>
                  <a:pt x="6828497" y="3473098"/>
                  <a:pt x="6834116" y="3464989"/>
                </a:cubicBezTo>
                <a:lnTo>
                  <a:pt x="6859978" y="3429966"/>
                </a:lnTo>
                <a:cubicBezTo>
                  <a:pt x="6866026" y="3415719"/>
                  <a:pt x="6866504" y="3404634"/>
                  <a:pt x="6861412" y="3396710"/>
                </a:cubicBezTo>
                <a:cubicBezTo>
                  <a:pt x="6856319" y="3388786"/>
                  <a:pt x="6848270" y="3387615"/>
                  <a:pt x="6837262" y="3393197"/>
                </a:cubicBezTo>
                <a:cubicBezTo>
                  <a:pt x="6826255" y="3398778"/>
                  <a:pt x="6820681" y="3401076"/>
                  <a:pt x="6820540" y="3400090"/>
                </a:cubicBezTo>
                <a:cubicBezTo>
                  <a:pt x="6820399" y="3399104"/>
                  <a:pt x="6817690" y="3392193"/>
                  <a:pt x="6812412" y="3379354"/>
                </a:cubicBezTo>
                <a:cubicBezTo>
                  <a:pt x="6808380" y="3359222"/>
                  <a:pt x="6800412" y="3343204"/>
                  <a:pt x="6788508" y="3331300"/>
                </a:cubicBezTo>
                <a:cubicBezTo>
                  <a:pt x="6775221" y="3317819"/>
                  <a:pt x="6762488" y="3310963"/>
                  <a:pt x="6750308" y="3310732"/>
                </a:cubicBezTo>
                <a:close/>
                <a:moveTo>
                  <a:pt x="7283732" y="3272175"/>
                </a:moveTo>
                <a:cubicBezTo>
                  <a:pt x="7269630" y="3273303"/>
                  <a:pt x="7252898" y="3276879"/>
                  <a:pt x="7233537" y="3282901"/>
                </a:cubicBezTo>
                <a:cubicBezTo>
                  <a:pt x="7194815" y="3294946"/>
                  <a:pt x="7201634" y="3335799"/>
                  <a:pt x="7253995" y="3405460"/>
                </a:cubicBezTo>
                <a:cubicBezTo>
                  <a:pt x="7263246" y="3418047"/>
                  <a:pt x="7279998" y="3451862"/>
                  <a:pt x="7304251" y="3506906"/>
                </a:cubicBezTo>
                <a:cubicBezTo>
                  <a:pt x="7340437" y="3571008"/>
                  <a:pt x="7368582" y="3599212"/>
                  <a:pt x="7388685" y="3591518"/>
                </a:cubicBezTo>
                <a:cubicBezTo>
                  <a:pt x="7407142" y="3580636"/>
                  <a:pt x="7422974" y="3564033"/>
                  <a:pt x="7436183" y="3541707"/>
                </a:cubicBezTo>
                <a:cubicBezTo>
                  <a:pt x="7472992" y="3469599"/>
                  <a:pt x="7476076" y="3415082"/>
                  <a:pt x="7445433" y="3378154"/>
                </a:cubicBezTo>
                <a:cubicBezTo>
                  <a:pt x="7430490" y="3359682"/>
                  <a:pt x="7418067" y="3345495"/>
                  <a:pt x="7408164" y="3335592"/>
                </a:cubicBezTo>
                <a:cubicBezTo>
                  <a:pt x="7387291" y="3312732"/>
                  <a:pt x="7357286" y="3292912"/>
                  <a:pt x="7318149" y="3276130"/>
                </a:cubicBezTo>
                <a:cubicBezTo>
                  <a:pt x="7309306" y="3272365"/>
                  <a:pt x="7297834" y="3271046"/>
                  <a:pt x="7283732" y="3272175"/>
                </a:cubicBezTo>
                <a:close/>
                <a:moveTo>
                  <a:pt x="4029436" y="3097522"/>
                </a:moveTo>
                <a:cubicBezTo>
                  <a:pt x="4037916" y="3100072"/>
                  <a:pt x="4016346" y="3149179"/>
                  <a:pt x="3964726" y="3244843"/>
                </a:cubicBezTo>
                <a:cubicBezTo>
                  <a:pt x="3928821" y="3248193"/>
                  <a:pt x="3899816" y="3253552"/>
                  <a:pt x="3877713" y="3260920"/>
                </a:cubicBezTo>
                <a:cubicBezTo>
                  <a:pt x="3855239" y="3264656"/>
                  <a:pt x="3837716" y="3269214"/>
                  <a:pt x="3825144" y="3274596"/>
                </a:cubicBezTo>
                <a:cubicBezTo>
                  <a:pt x="3820445" y="3267005"/>
                  <a:pt x="3815709" y="3254627"/>
                  <a:pt x="3810935" y="3237460"/>
                </a:cubicBezTo>
                <a:lnTo>
                  <a:pt x="3797860" y="3194276"/>
                </a:lnTo>
                <a:cubicBezTo>
                  <a:pt x="3793368" y="3181734"/>
                  <a:pt x="3789877" y="3173773"/>
                  <a:pt x="3787386" y="3170393"/>
                </a:cubicBezTo>
                <a:cubicBezTo>
                  <a:pt x="3828836" y="3155376"/>
                  <a:pt x="3870267" y="3143212"/>
                  <a:pt x="3911680" y="3133902"/>
                </a:cubicBezTo>
                <a:cubicBezTo>
                  <a:pt x="3953093" y="3124592"/>
                  <a:pt x="3983294" y="3116038"/>
                  <a:pt x="4002284" y="3108241"/>
                </a:cubicBezTo>
                <a:cubicBezTo>
                  <a:pt x="4021275" y="3100443"/>
                  <a:pt x="4030325" y="3096870"/>
                  <a:pt x="4029436" y="3097522"/>
                </a:cubicBezTo>
                <a:close/>
                <a:moveTo>
                  <a:pt x="5043662" y="3054627"/>
                </a:moveTo>
                <a:cubicBezTo>
                  <a:pt x="5036213" y="3054479"/>
                  <a:pt x="5029671" y="3056362"/>
                  <a:pt x="5024038" y="3060275"/>
                </a:cubicBezTo>
                <a:cubicBezTo>
                  <a:pt x="5008249" y="3061402"/>
                  <a:pt x="4994318" y="3077524"/>
                  <a:pt x="4982243" y="3108641"/>
                </a:cubicBezTo>
                <a:cubicBezTo>
                  <a:pt x="4970169" y="3139758"/>
                  <a:pt x="4964651" y="3165197"/>
                  <a:pt x="4965688" y="3184958"/>
                </a:cubicBezTo>
                <a:cubicBezTo>
                  <a:pt x="4979223" y="3216179"/>
                  <a:pt x="4995515" y="3240366"/>
                  <a:pt x="5014565" y="3257518"/>
                </a:cubicBezTo>
                <a:cubicBezTo>
                  <a:pt x="5041190" y="3288086"/>
                  <a:pt x="5066792" y="3307736"/>
                  <a:pt x="5091371" y="3316468"/>
                </a:cubicBezTo>
                <a:cubicBezTo>
                  <a:pt x="5115951" y="3325200"/>
                  <a:pt x="5132629" y="3319885"/>
                  <a:pt x="5141405" y="3300524"/>
                </a:cubicBezTo>
                <a:cubicBezTo>
                  <a:pt x="5144384" y="3290058"/>
                  <a:pt x="5150103" y="3280677"/>
                  <a:pt x="5158561" y="3272383"/>
                </a:cubicBezTo>
                <a:cubicBezTo>
                  <a:pt x="5167018" y="3264089"/>
                  <a:pt x="5168919" y="3248378"/>
                  <a:pt x="5164264" y="3225252"/>
                </a:cubicBezTo>
                <a:cubicBezTo>
                  <a:pt x="5159609" y="3202125"/>
                  <a:pt x="5167178" y="3173358"/>
                  <a:pt x="5186969" y="3138950"/>
                </a:cubicBezTo>
                <a:cubicBezTo>
                  <a:pt x="5192291" y="3123488"/>
                  <a:pt x="5191720" y="3111680"/>
                  <a:pt x="5185256" y="3103526"/>
                </a:cubicBezTo>
                <a:cubicBezTo>
                  <a:pt x="5181980" y="3094780"/>
                  <a:pt x="5172403" y="3093431"/>
                  <a:pt x="5156526" y="3099479"/>
                </a:cubicBezTo>
                <a:cubicBezTo>
                  <a:pt x="5140649" y="3105528"/>
                  <a:pt x="5131421" y="3106691"/>
                  <a:pt x="5128841" y="3102970"/>
                </a:cubicBezTo>
                <a:cubicBezTo>
                  <a:pt x="5125950" y="3102970"/>
                  <a:pt x="5118382" y="3097063"/>
                  <a:pt x="5106137" y="3085247"/>
                </a:cubicBezTo>
                <a:cubicBezTo>
                  <a:pt x="5093892" y="3073432"/>
                  <a:pt x="5081424" y="3065405"/>
                  <a:pt x="5068734" y="3061165"/>
                </a:cubicBezTo>
                <a:cubicBezTo>
                  <a:pt x="5059469" y="3056955"/>
                  <a:pt x="5051111" y="3054775"/>
                  <a:pt x="5043662" y="3054627"/>
                </a:cubicBezTo>
                <a:close/>
                <a:moveTo>
                  <a:pt x="4086179" y="2945869"/>
                </a:moveTo>
                <a:cubicBezTo>
                  <a:pt x="4076914" y="2945633"/>
                  <a:pt x="4067910" y="2946781"/>
                  <a:pt x="4059167" y="2949313"/>
                </a:cubicBezTo>
                <a:cubicBezTo>
                  <a:pt x="4047663" y="2954249"/>
                  <a:pt x="4029358" y="2956947"/>
                  <a:pt x="4004253" y="2957407"/>
                </a:cubicBezTo>
                <a:cubicBezTo>
                  <a:pt x="3979147" y="2957866"/>
                  <a:pt x="3932879" y="2964701"/>
                  <a:pt x="3865449" y="2977909"/>
                </a:cubicBezTo>
                <a:cubicBezTo>
                  <a:pt x="3798019" y="2991118"/>
                  <a:pt x="3753630" y="3002103"/>
                  <a:pt x="3732283" y="3010865"/>
                </a:cubicBezTo>
                <a:cubicBezTo>
                  <a:pt x="3720853" y="3001866"/>
                  <a:pt x="3701447" y="2993338"/>
                  <a:pt x="3674066" y="2985281"/>
                </a:cubicBezTo>
                <a:cubicBezTo>
                  <a:pt x="3646685" y="2977224"/>
                  <a:pt x="3625141" y="2982164"/>
                  <a:pt x="3609434" y="3000102"/>
                </a:cubicBezTo>
                <a:cubicBezTo>
                  <a:pt x="3593728" y="3018040"/>
                  <a:pt x="3586111" y="3045021"/>
                  <a:pt x="3586586" y="3081045"/>
                </a:cubicBezTo>
                <a:cubicBezTo>
                  <a:pt x="3587060" y="3117069"/>
                  <a:pt x="3597600" y="3166468"/>
                  <a:pt x="3618207" y="3229243"/>
                </a:cubicBezTo>
                <a:cubicBezTo>
                  <a:pt x="3638813" y="3292018"/>
                  <a:pt x="3656514" y="3330804"/>
                  <a:pt x="3671309" y="3345598"/>
                </a:cubicBezTo>
                <a:lnTo>
                  <a:pt x="3691700" y="3378220"/>
                </a:lnTo>
                <a:lnTo>
                  <a:pt x="3713159" y="3403993"/>
                </a:lnTo>
                <a:cubicBezTo>
                  <a:pt x="3764867" y="3459496"/>
                  <a:pt x="3804167" y="3469110"/>
                  <a:pt x="3831059" y="3432834"/>
                </a:cubicBezTo>
                <a:cubicBezTo>
                  <a:pt x="3862681" y="3432834"/>
                  <a:pt x="3924914" y="3423065"/>
                  <a:pt x="4017761" y="3403526"/>
                </a:cubicBezTo>
                <a:cubicBezTo>
                  <a:pt x="4061702" y="3397018"/>
                  <a:pt x="4094275" y="3391470"/>
                  <a:pt x="4115482" y="3386881"/>
                </a:cubicBezTo>
                <a:cubicBezTo>
                  <a:pt x="4136689" y="3382293"/>
                  <a:pt x="4147918" y="3375018"/>
                  <a:pt x="4149171" y="3365056"/>
                </a:cubicBezTo>
                <a:cubicBezTo>
                  <a:pt x="4150424" y="3355094"/>
                  <a:pt x="4152766" y="3346681"/>
                  <a:pt x="4156198" y="3339817"/>
                </a:cubicBezTo>
                <a:cubicBezTo>
                  <a:pt x="4159630" y="3332953"/>
                  <a:pt x="4161346" y="3326471"/>
                  <a:pt x="4161346" y="3320371"/>
                </a:cubicBezTo>
                <a:cubicBezTo>
                  <a:pt x="4161346" y="3314270"/>
                  <a:pt x="4162043" y="3306847"/>
                  <a:pt x="4163436" y="3298100"/>
                </a:cubicBezTo>
                <a:cubicBezTo>
                  <a:pt x="4164830" y="3289354"/>
                  <a:pt x="4163262" y="3282297"/>
                  <a:pt x="4158733" y="3276931"/>
                </a:cubicBezTo>
                <a:cubicBezTo>
                  <a:pt x="4154204" y="3271564"/>
                  <a:pt x="4151821" y="3269748"/>
                  <a:pt x="4151584" y="3271482"/>
                </a:cubicBezTo>
                <a:lnTo>
                  <a:pt x="4185629" y="3213955"/>
                </a:lnTo>
                <a:lnTo>
                  <a:pt x="4232193" y="3119448"/>
                </a:lnTo>
                <a:cubicBezTo>
                  <a:pt x="4242629" y="3097819"/>
                  <a:pt x="4245972" y="3078002"/>
                  <a:pt x="4242222" y="3059997"/>
                </a:cubicBezTo>
                <a:cubicBezTo>
                  <a:pt x="4238471" y="3041993"/>
                  <a:pt x="4216605" y="3017106"/>
                  <a:pt x="4176623" y="2985337"/>
                </a:cubicBezTo>
                <a:cubicBezTo>
                  <a:pt x="4144123" y="2959731"/>
                  <a:pt x="4113975" y="2946575"/>
                  <a:pt x="4086179" y="2945869"/>
                </a:cubicBezTo>
                <a:close/>
                <a:moveTo>
                  <a:pt x="6453781" y="2708768"/>
                </a:moveTo>
                <a:cubicBezTo>
                  <a:pt x="6438320" y="2707787"/>
                  <a:pt x="6424615" y="2713489"/>
                  <a:pt x="6412669" y="2725875"/>
                </a:cubicBezTo>
                <a:cubicBezTo>
                  <a:pt x="6396740" y="2742390"/>
                  <a:pt x="6367035" y="2757897"/>
                  <a:pt x="6323554" y="2772395"/>
                </a:cubicBezTo>
                <a:lnTo>
                  <a:pt x="6180926" y="2814734"/>
                </a:lnTo>
                <a:cubicBezTo>
                  <a:pt x="6156806" y="2820486"/>
                  <a:pt x="6141877" y="2831653"/>
                  <a:pt x="6136140" y="2848234"/>
                </a:cubicBezTo>
                <a:cubicBezTo>
                  <a:pt x="6130403" y="2864816"/>
                  <a:pt x="6130225" y="2891059"/>
                  <a:pt x="6135607" y="2926964"/>
                </a:cubicBezTo>
                <a:cubicBezTo>
                  <a:pt x="6140988" y="2962870"/>
                  <a:pt x="6150112" y="2986671"/>
                  <a:pt x="6162980" y="2998368"/>
                </a:cubicBezTo>
                <a:cubicBezTo>
                  <a:pt x="6174277" y="3009857"/>
                  <a:pt x="6191955" y="3010902"/>
                  <a:pt x="6216016" y="3001503"/>
                </a:cubicBezTo>
                <a:cubicBezTo>
                  <a:pt x="6250987" y="2978821"/>
                  <a:pt x="6292889" y="2954827"/>
                  <a:pt x="6341722" y="2929522"/>
                </a:cubicBezTo>
                <a:cubicBezTo>
                  <a:pt x="6348230" y="2926453"/>
                  <a:pt x="6351135" y="2924974"/>
                  <a:pt x="6350438" y="2925086"/>
                </a:cubicBezTo>
                <a:cubicBezTo>
                  <a:pt x="6349742" y="2925197"/>
                  <a:pt x="6349393" y="2936526"/>
                  <a:pt x="6349393" y="2959075"/>
                </a:cubicBezTo>
                <a:cubicBezTo>
                  <a:pt x="6344738" y="3065931"/>
                  <a:pt x="6341948" y="3176653"/>
                  <a:pt x="6341021" y="3291240"/>
                </a:cubicBezTo>
                <a:cubicBezTo>
                  <a:pt x="6340094" y="3405827"/>
                  <a:pt x="6341492" y="3466575"/>
                  <a:pt x="6345213" y="3473483"/>
                </a:cubicBezTo>
                <a:lnTo>
                  <a:pt x="6295558" y="3510086"/>
                </a:lnTo>
                <a:cubicBezTo>
                  <a:pt x="6243997" y="3560504"/>
                  <a:pt x="6243382" y="3602065"/>
                  <a:pt x="6293712" y="3634769"/>
                </a:cubicBezTo>
                <a:cubicBezTo>
                  <a:pt x="6331500" y="3655493"/>
                  <a:pt x="6363017" y="3663021"/>
                  <a:pt x="6388263" y="3657350"/>
                </a:cubicBezTo>
                <a:cubicBezTo>
                  <a:pt x="6413510" y="3651680"/>
                  <a:pt x="6434401" y="3637415"/>
                  <a:pt x="6450938" y="3614555"/>
                </a:cubicBezTo>
                <a:cubicBezTo>
                  <a:pt x="6467476" y="3591695"/>
                  <a:pt x="6480769" y="3575240"/>
                  <a:pt x="6490821" y="3565189"/>
                </a:cubicBezTo>
                <a:cubicBezTo>
                  <a:pt x="6505082" y="3554738"/>
                  <a:pt x="6546539" y="3503755"/>
                  <a:pt x="6615192" y="3412243"/>
                </a:cubicBezTo>
                <a:cubicBezTo>
                  <a:pt x="6633812" y="3384832"/>
                  <a:pt x="6648711" y="3354338"/>
                  <a:pt x="6659889" y="3320760"/>
                </a:cubicBezTo>
                <a:cubicBezTo>
                  <a:pt x="6668161" y="3304037"/>
                  <a:pt x="6666538" y="3285173"/>
                  <a:pt x="6655019" y="3264167"/>
                </a:cubicBezTo>
                <a:cubicBezTo>
                  <a:pt x="6639883" y="3248793"/>
                  <a:pt x="6619899" y="3250795"/>
                  <a:pt x="6595068" y="3270170"/>
                </a:cubicBezTo>
                <a:lnTo>
                  <a:pt x="6506253" y="3356917"/>
                </a:lnTo>
                <a:lnTo>
                  <a:pt x="6509010" y="3295276"/>
                </a:lnTo>
                <a:cubicBezTo>
                  <a:pt x="6508091" y="3175656"/>
                  <a:pt x="6511271" y="3054835"/>
                  <a:pt x="6518550" y="2932813"/>
                </a:cubicBezTo>
                <a:cubicBezTo>
                  <a:pt x="6519366" y="2905876"/>
                  <a:pt x="6525347" y="2888172"/>
                  <a:pt x="6536495" y="2879700"/>
                </a:cubicBezTo>
                <a:cubicBezTo>
                  <a:pt x="6547644" y="2871227"/>
                  <a:pt x="6557939" y="2849683"/>
                  <a:pt x="6567383" y="2815068"/>
                </a:cubicBezTo>
                <a:cubicBezTo>
                  <a:pt x="6572215" y="2787983"/>
                  <a:pt x="6564774" y="2765998"/>
                  <a:pt x="6545057" y="2749113"/>
                </a:cubicBezTo>
                <a:cubicBezTo>
                  <a:pt x="6528824" y="2737950"/>
                  <a:pt x="6503748" y="2725571"/>
                  <a:pt x="6469829" y="2711977"/>
                </a:cubicBezTo>
                <a:cubicBezTo>
                  <a:pt x="6464284" y="2710165"/>
                  <a:pt x="6458935" y="2709095"/>
                  <a:pt x="6453781" y="2708768"/>
                </a:cubicBezTo>
                <a:close/>
                <a:moveTo>
                  <a:pt x="4058294" y="2641552"/>
                </a:moveTo>
                <a:cubicBezTo>
                  <a:pt x="4051471" y="2641626"/>
                  <a:pt x="4045736" y="2643717"/>
                  <a:pt x="4041088" y="2647823"/>
                </a:cubicBezTo>
                <a:cubicBezTo>
                  <a:pt x="4031793" y="2656036"/>
                  <a:pt x="3999724" y="2664179"/>
                  <a:pt x="3944880" y="2672250"/>
                </a:cubicBezTo>
                <a:cubicBezTo>
                  <a:pt x="3890036" y="2680323"/>
                  <a:pt x="3841629" y="2688120"/>
                  <a:pt x="3799661" y="2695644"/>
                </a:cubicBezTo>
                <a:cubicBezTo>
                  <a:pt x="3757692" y="2703168"/>
                  <a:pt x="3723025" y="2707174"/>
                  <a:pt x="3695658" y="2707663"/>
                </a:cubicBezTo>
                <a:cubicBezTo>
                  <a:pt x="3668292" y="2708152"/>
                  <a:pt x="3650250" y="2713370"/>
                  <a:pt x="3641533" y="2723318"/>
                </a:cubicBezTo>
                <a:cubicBezTo>
                  <a:pt x="3628606" y="2741448"/>
                  <a:pt x="3625715" y="2761773"/>
                  <a:pt x="3632861" y="2784292"/>
                </a:cubicBezTo>
                <a:cubicBezTo>
                  <a:pt x="3651688" y="2831330"/>
                  <a:pt x="3679907" y="2866420"/>
                  <a:pt x="3717517" y="2889562"/>
                </a:cubicBezTo>
                <a:cubicBezTo>
                  <a:pt x="3734521" y="2901036"/>
                  <a:pt x="3771397" y="2901514"/>
                  <a:pt x="3828146" y="2890996"/>
                </a:cubicBezTo>
                <a:cubicBezTo>
                  <a:pt x="3884895" y="2880478"/>
                  <a:pt x="3973324" y="2860557"/>
                  <a:pt x="4093434" y="2831234"/>
                </a:cubicBezTo>
                <a:cubicBezTo>
                  <a:pt x="4106954" y="2830271"/>
                  <a:pt x="4122179" y="2826275"/>
                  <a:pt x="4139109" y="2819248"/>
                </a:cubicBezTo>
                <a:cubicBezTo>
                  <a:pt x="4149071" y="2814949"/>
                  <a:pt x="4160152" y="2802296"/>
                  <a:pt x="4172353" y="2781290"/>
                </a:cubicBezTo>
                <a:cubicBezTo>
                  <a:pt x="4184554" y="2760283"/>
                  <a:pt x="4185099" y="2736767"/>
                  <a:pt x="4173988" y="2710743"/>
                </a:cubicBezTo>
                <a:cubicBezTo>
                  <a:pt x="4162876" y="2684718"/>
                  <a:pt x="4149271" y="2669630"/>
                  <a:pt x="4133172" y="2665479"/>
                </a:cubicBezTo>
                <a:cubicBezTo>
                  <a:pt x="4117072" y="2661328"/>
                  <a:pt x="4100024" y="2655295"/>
                  <a:pt x="4082027" y="2647378"/>
                </a:cubicBezTo>
                <a:cubicBezTo>
                  <a:pt x="4073028" y="2643420"/>
                  <a:pt x="4065117" y="2641478"/>
                  <a:pt x="4058294" y="2641552"/>
                </a:cubicBezTo>
                <a:close/>
                <a:moveTo>
                  <a:pt x="6979390" y="2595611"/>
                </a:moveTo>
                <a:cubicBezTo>
                  <a:pt x="6979909" y="2610924"/>
                  <a:pt x="6980854" y="2625672"/>
                  <a:pt x="6982225" y="2639851"/>
                </a:cubicBezTo>
                <a:cubicBezTo>
                  <a:pt x="6983597" y="2654031"/>
                  <a:pt x="6984282" y="2661840"/>
                  <a:pt x="6984282" y="2663278"/>
                </a:cubicBezTo>
                <a:cubicBezTo>
                  <a:pt x="6972452" y="2665457"/>
                  <a:pt x="6958584" y="2667911"/>
                  <a:pt x="6942677" y="2670638"/>
                </a:cubicBezTo>
                <a:cubicBezTo>
                  <a:pt x="6913665" y="2679933"/>
                  <a:pt x="6901635" y="2700814"/>
                  <a:pt x="6906586" y="2733280"/>
                </a:cubicBezTo>
                <a:cubicBezTo>
                  <a:pt x="6907327" y="2735518"/>
                  <a:pt x="6907965" y="2740096"/>
                  <a:pt x="6908499" y="2747011"/>
                </a:cubicBezTo>
                <a:cubicBezTo>
                  <a:pt x="6909032" y="2753927"/>
                  <a:pt x="6912902" y="2761758"/>
                  <a:pt x="6920106" y="2770505"/>
                </a:cubicBezTo>
                <a:cubicBezTo>
                  <a:pt x="6927311" y="2779251"/>
                  <a:pt x="6934879" y="2790429"/>
                  <a:pt x="6942810" y="2804038"/>
                </a:cubicBezTo>
                <a:cubicBezTo>
                  <a:pt x="6950741" y="2817647"/>
                  <a:pt x="6962824" y="2823518"/>
                  <a:pt x="6979057" y="2821650"/>
                </a:cubicBezTo>
                <a:lnTo>
                  <a:pt x="6989864" y="2818870"/>
                </a:lnTo>
                <a:lnTo>
                  <a:pt x="6989864" y="2871394"/>
                </a:lnTo>
                <a:cubicBezTo>
                  <a:pt x="6975921" y="2874403"/>
                  <a:pt x="6963567" y="2877763"/>
                  <a:pt x="6952800" y="2881473"/>
                </a:cubicBezTo>
                <a:lnTo>
                  <a:pt x="6925337" y="2893622"/>
                </a:lnTo>
                <a:lnTo>
                  <a:pt x="6923945" y="2890332"/>
                </a:lnTo>
                <a:cubicBezTo>
                  <a:pt x="6922509" y="2887005"/>
                  <a:pt x="6920077" y="2881460"/>
                  <a:pt x="6916649" y="2873696"/>
                </a:cubicBezTo>
                <a:cubicBezTo>
                  <a:pt x="6909792" y="2858167"/>
                  <a:pt x="6904996" y="2817792"/>
                  <a:pt x="6902261" y="2752571"/>
                </a:cubicBezTo>
                <a:cubicBezTo>
                  <a:pt x="6899526" y="2687349"/>
                  <a:pt x="6899166" y="2642931"/>
                  <a:pt x="6901183" y="2619315"/>
                </a:cubicBezTo>
                <a:cubicBezTo>
                  <a:pt x="6903629" y="2619315"/>
                  <a:pt x="6913950" y="2616684"/>
                  <a:pt x="6932148" y="2611421"/>
                </a:cubicBezTo>
                <a:cubicBezTo>
                  <a:pt x="6950345" y="2606158"/>
                  <a:pt x="6966093" y="2600888"/>
                  <a:pt x="6979390" y="2595611"/>
                </a:cubicBezTo>
                <a:close/>
                <a:moveTo>
                  <a:pt x="7252022" y="2520928"/>
                </a:moveTo>
                <a:cubicBezTo>
                  <a:pt x="7253571" y="2521113"/>
                  <a:pt x="7254636" y="2521621"/>
                  <a:pt x="7255218" y="2522451"/>
                </a:cubicBezTo>
                <a:cubicBezTo>
                  <a:pt x="7265299" y="2538358"/>
                  <a:pt x="7263016" y="2578281"/>
                  <a:pt x="7248369" y="2642219"/>
                </a:cubicBezTo>
                <a:cubicBezTo>
                  <a:pt x="7233722" y="2706158"/>
                  <a:pt x="7213064" y="2762952"/>
                  <a:pt x="7186395" y="2812599"/>
                </a:cubicBezTo>
                <a:cubicBezTo>
                  <a:pt x="7185653" y="2814808"/>
                  <a:pt x="7185320" y="2815868"/>
                  <a:pt x="7185394" y="2815779"/>
                </a:cubicBezTo>
                <a:cubicBezTo>
                  <a:pt x="7168153" y="2819886"/>
                  <a:pt x="7157294" y="2824452"/>
                  <a:pt x="7152817" y="2829477"/>
                </a:cubicBezTo>
                <a:cubicBezTo>
                  <a:pt x="7152476" y="2815453"/>
                  <a:pt x="7152305" y="2796982"/>
                  <a:pt x="7152305" y="2774063"/>
                </a:cubicBezTo>
                <a:cubicBezTo>
                  <a:pt x="7153817" y="2773307"/>
                  <a:pt x="7160288" y="2771024"/>
                  <a:pt x="7171718" y="2767214"/>
                </a:cubicBezTo>
                <a:cubicBezTo>
                  <a:pt x="7182807" y="2760276"/>
                  <a:pt x="7191991" y="2748928"/>
                  <a:pt x="7199270" y="2733169"/>
                </a:cubicBezTo>
                <a:cubicBezTo>
                  <a:pt x="7200204" y="2726735"/>
                  <a:pt x="7201760" y="2721324"/>
                  <a:pt x="7203940" y="2716936"/>
                </a:cubicBezTo>
                <a:cubicBezTo>
                  <a:pt x="7203940" y="2711866"/>
                  <a:pt x="7204636" y="2704906"/>
                  <a:pt x="7206030" y="2696055"/>
                </a:cubicBezTo>
                <a:cubicBezTo>
                  <a:pt x="7207424" y="2687205"/>
                  <a:pt x="7206756" y="2676983"/>
                  <a:pt x="7204029" y="2665391"/>
                </a:cubicBezTo>
                <a:cubicBezTo>
                  <a:pt x="7199893" y="2661254"/>
                  <a:pt x="7197061" y="2656892"/>
                  <a:pt x="7195534" y="2652304"/>
                </a:cubicBezTo>
                <a:cubicBezTo>
                  <a:pt x="7194007" y="2647716"/>
                  <a:pt x="7189530" y="2642768"/>
                  <a:pt x="7182103" y="2637461"/>
                </a:cubicBezTo>
                <a:cubicBezTo>
                  <a:pt x="7176470" y="2627795"/>
                  <a:pt x="7166811" y="2623266"/>
                  <a:pt x="7153128" y="2623874"/>
                </a:cubicBezTo>
                <a:lnTo>
                  <a:pt x="7146563" y="2624772"/>
                </a:lnTo>
                <a:lnTo>
                  <a:pt x="7143944" y="2553694"/>
                </a:lnTo>
                <a:lnTo>
                  <a:pt x="7225020" y="2527966"/>
                </a:lnTo>
                <a:cubicBezTo>
                  <a:pt x="7238374" y="2522718"/>
                  <a:pt x="7247374" y="2520372"/>
                  <a:pt x="7252022" y="2520928"/>
                </a:cubicBezTo>
                <a:close/>
                <a:moveTo>
                  <a:pt x="7917599" y="2394477"/>
                </a:moveTo>
                <a:cubicBezTo>
                  <a:pt x="7899542" y="2399636"/>
                  <a:pt x="7883665" y="2418004"/>
                  <a:pt x="7869967" y="2449580"/>
                </a:cubicBezTo>
                <a:cubicBezTo>
                  <a:pt x="7849124" y="2486760"/>
                  <a:pt x="7820001" y="2532695"/>
                  <a:pt x="7782598" y="2587383"/>
                </a:cubicBezTo>
                <a:lnTo>
                  <a:pt x="7671279" y="2756384"/>
                </a:lnTo>
                <a:cubicBezTo>
                  <a:pt x="7628362" y="2820783"/>
                  <a:pt x="7595362" y="2877517"/>
                  <a:pt x="7572280" y="2926586"/>
                </a:cubicBezTo>
                <a:cubicBezTo>
                  <a:pt x="7549361" y="2984818"/>
                  <a:pt x="7546307" y="3021902"/>
                  <a:pt x="7563119" y="3037838"/>
                </a:cubicBezTo>
                <a:cubicBezTo>
                  <a:pt x="7583621" y="3051862"/>
                  <a:pt x="7612985" y="3045002"/>
                  <a:pt x="7651210" y="3017258"/>
                </a:cubicBezTo>
                <a:cubicBezTo>
                  <a:pt x="7689436" y="2989513"/>
                  <a:pt x="7718570" y="2970508"/>
                  <a:pt x="7738613" y="2960242"/>
                </a:cubicBezTo>
                <a:cubicBezTo>
                  <a:pt x="7748635" y="2955109"/>
                  <a:pt x="7757104" y="2949710"/>
                  <a:pt x="7764022" y="2944045"/>
                </a:cubicBezTo>
                <a:lnTo>
                  <a:pt x="7772036" y="2935188"/>
                </a:lnTo>
                <a:lnTo>
                  <a:pt x="7764557" y="2987417"/>
                </a:lnTo>
                <a:cubicBezTo>
                  <a:pt x="7754614" y="3072966"/>
                  <a:pt x="7750688" y="3164823"/>
                  <a:pt x="7752778" y="3262988"/>
                </a:cubicBezTo>
                <a:cubicBezTo>
                  <a:pt x="7754646" y="3307462"/>
                  <a:pt x="7754880" y="3352989"/>
                  <a:pt x="7753479" y="3399568"/>
                </a:cubicBezTo>
                <a:cubicBezTo>
                  <a:pt x="7752077" y="3446147"/>
                  <a:pt x="7755910" y="3495732"/>
                  <a:pt x="7764975" y="3548322"/>
                </a:cubicBezTo>
                <a:cubicBezTo>
                  <a:pt x="7774041" y="3600913"/>
                  <a:pt x="7785444" y="3634813"/>
                  <a:pt x="7799187" y="3650023"/>
                </a:cubicBezTo>
                <a:cubicBezTo>
                  <a:pt x="7812929" y="3665233"/>
                  <a:pt x="7827165" y="3672186"/>
                  <a:pt x="7841893" y="3670881"/>
                </a:cubicBezTo>
                <a:cubicBezTo>
                  <a:pt x="7856622" y="3669577"/>
                  <a:pt x="7866313" y="3661957"/>
                  <a:pt x="7870968" y="3648022"/>
                </a:cubicBezTo>
                <a:cubicBezTo>
                  <a:pt x="7875623" y="3634087"/>
                  <a:pt x="7891797" y="3618802"/>
                  <a:pt x="7919489" y="3602169"/>
                </a:cubicBezTo>
                <a:cubicBezTo>
                  <a:pt x="7935248" y="3593838"/>
                  <a:pt x="7938943" y="3561787"/>
                  <a:pt x="7930574" y="3506016"/>
                </a:cubicBezTo>
                <a:cubicBezTo>
                  <a:pt x="7922206" y="3450246"/>
                  <a:pt x="7918021" y="3394594"/>
                  <a:pt x="7918021" y="3339061"/>
                </a:cubicBezTo>
                <a:lnTo>
                  <a:pt x="7918021" y="3193831"/>
                </a:lnTo>
                <a:cubicBezTo>
                  <a:pt x="7915116" y="3059934"/>
                  <a:pt x="7922298" y="2972995"/>
                  <a:pt x="7939569" y="2933013"/>
                </a:cubicBezTo>
                <a:cubicBezTo>
                  <a:pt x="7950317" y="2904579"/>
                  <a:pt x="7953363" y="2881742"/>
                  <a:pt x="7948708" y="2864501"/>
                </a:cubicBezTo>
                <a:cubicBezTo>
                  <a:pt x="7940392" y="2839517"/>
                  <a:pt x="7928769" y="2820692"/>
                  <a:pt x="7913840" y="2808026"/>
                </a:cubicBezTo>
                <a:lnTo>
                  <a:pt x="7897896" y="2797470"/>
                </a:lnTo>
                <a:lnTo>
                  <a:pt x="7932400" y="2762583"/>
                </a:lnTo>
                <a:cubicBezTo>
                  <a:pt x="8009915" y="2681396"/>
                  <a:pt x="8053413" y="2614923"/>
                  <a:pt x="8062896" y="2563167"/>
                </a:cubicBezTo>
                <a:cubicBezTo>
                  <a:pt x="8063667" y="2554821"/>
                  <a:pt x="8067387" y="2542838"/>
                  <a:pt x="8074058" y="2527221"/>
                </a:cubicBezTo>
                <a:cubicBezTo>
                  <a:pt x="8080730" y="2511603"/>
                  <a:pt x="8077313" y="2492668"/>
                  <a:pt x="8063807" y="2470416"/>
                </a:cubicBezTo>
                <a:cubicBezTo>
                  <a:pt x="8050302" y="2448165"/>
                  <a:pt x="8028232" y="2429419"/>
                  <a:pt x="7997597" y="2414179"/>
                </a:cubicBezTo>
                <a:cubicBezTo>
                  <a:pt x="7966961" y="2398939"/>
                  <a:pt x="7940296" y="2392372"/>
                  <a:pt x="7917599" y="2394477"/>
                </a:cubicBezTo>
                <a:close/>
                <a:moveTo>
                  <a:pt x="7336283" y="2390038"/>
                </a:moveTo>
                <a:cubicBezTo>
                  <a:pt x="7326877" y="2390666"/>
                  <a:pt x="7318786" y="2393654"/>
                  <a:pt x="7312011" y="2399002"/>
                </a:cubicBezTo>
                <a:cubicBezTo>
                  <a:pt x="7298462" y="2409698"/>
                  <a:pt x="7276581" y="2412489"/>
                  <a:pt x="7246368" y="2407374"/>
                </a:cubicBezTo>
                <a:cubicBezTo>
                  <a:pt x="7216155" y="2402260"/>
                  <a:pt x="7169539" y="2404424"/>
                  <a:pt x="7106519" y="2413867"/>
                </a:cubicBezTo>
                <a:lnTo>
                  <a:pt x="6891710" y="2445733"/>
                </a:lnTo>
                <a:cubicBezTo>
                  <a:pt x="6883334" y="2445733"/>
                  <a:pt x="6880717" y="2447134"/>
                  <a:pt x="6883860" y="2449936"/>
                </a:cubicBezTo>
                <a:cubicBezTo>
                  <a:pt x="6880821" y="2438254"/>
                  <a:pt x="6868049" y="2426780"/>
                  <a:pt x="6845546" y="2415513"/>
                </a:cubicBezTo>
                <a:cubicBezTo>
                  <a:pt x="6793733" y="2389155"/>
                  <a:pt x="6756724" y="2415661"/>
                  <a:pt x="6734516" y="2495033"/>
                </a:cubicBezTo>
                <a:cubicBezTo>
                  <a:pt x="6727074" y="2537446"/>
                  <a:pt x="6724999" y="2605617"/>
                  <a:pt x="6728290" y="2699546"/>
                </a:cubicBezTo>
                <a:cubicBezTo>
                  <a:pt x="6731581" y="2793476"/>
                  <a:pt x="6741076" y="2856666"/>
                  <a:pt x="6756775" y="2889117"/>
                </a:cubicBezTo>
                <a:cubicBezTo>
                  <a:pt x="6759814" y="2895269"/>
                  <a:pt x="6762264" y="2904872"/>
                  <a:pt x="6764125" y="2917925"/>
                </a:cubicBezTo>
                <a:cubicBezTo>
                  <a:pt x="6765985" y="2930978"/>
                  <a:pt x="6776114" y="2953968"/>
                  <a:pt x="6794512" y="2986893"/>
                </a:cubicBezTo>
                <a:cubicBezTo>
                  <a:pt x="6812805" y="3029292"/>
                  <a:pt x="6834131" y="3049565"/>
                  <a:pt x="6858488" y="3047711"/>
                </a:cubicBezTo>
                <a:cubicBezTo>
                  <a:pt x="6864521" y="3051432"/>
                  <a:pt x="6874594" y="3053293"/>
                  <a:pt x="6888708" y="3053293"/>
                </a:cubicBezTo>
                <a:lnTo>
                  <a:pt x="6991643" y="3029566"/>
                </a:lnTo>
                <a:lnTo>
                  <a:pt x="6992666" y="3065212"/>
                </a:lnTo>
                <a:cubicBezTo>
                  <a:pt x="6869873" y="3089006"/>
                  <a:pt x="6765263" y="3115935"/>
                  <a:pt x="6678835" y="3145999"/>
                </a:cubicBezTo>
                <a:cubicBezTo>
                  <a:pt x="6659207" y="3151440"/>
                  <a:pt x="6650145" y="3163696"/>
                  <a:pt x="6651650" y="3182768"/>
                </a:cubicBezTo>
                <a:cubicBezTo>
                  <a:pt x="6653155" y="3201840"/>
                  <a:pt x="6658358" y="3218970"/>
                  <a:pt x="6667260" y="3234158"/>
                </a:cubicBezTo>
                <a:cubicBezTo>
                  <a:pt x="6676162" y="3249346"/>
                  <a:pt x="6686043" y="3260468"/>
                  <a:pt x="6696902" y="3267524"/>
                </a:cubicBezTo>
                <a:cubicBezTo>
                  <a:pt x="6707761" y="3274581"/>
                  <a:pt x="6718943" y="3280763"/>
                  <a:pt x="6730447" y="3286070"/>
                </a:cubicBezTo>
                <a:cubicBezTo>
                  <a:pt x="6753662" y="3300183"/>
                  <a:pt x="6779457" y="3302236"/>
                  <a:pt x="6807832" y="3292230"/>
                </a:cubicBezTo>
                <a:cubicBezTo>
                  <a:pt x="6860859" y="3266642"/>
                  <a:pt x="6922471" y="3247459"/>
                  <a:pt x="6992666" y="3234680"/>
                </a:cubicBezTo>
                <a:cubicBezTo>
                  <a:pt x="6990813" y="3428676"/>
                  <a:pt x="6987195" y="3532990"/>
                  <a:pt x="6981814" y="3547622"/>
                </a:cubicBezTo>
                <a:cubicBezTo>
                  <a:pt x="6973008" y="3557228"/>
                  <a:pt x="6945820" y="3556917"/>
                  <a:pt x="6900249" y="3546688"/>
                </a:cubicBezTo>
                <a:cubicBezTo>
                  <a:pt x="6877938" y="3543901"/>
                  <a:pt x="6863576" y="3549112"/>
                  <a:pt x="6857164" y="3562320"/>
                </a:cubicBezTo>
                <a:cubicBezTo>
                  <a:pt x="6850753" y="3575529"/>
                  <a:pt x="6858710" y="3592544"/>
                  <a:pt x="6881036" y="3613365"/>
                </a:cubicBezTo>
                <a:cubicBezTo>
                  <a:pt x="6903362" y="3634187"/>
                  <a:pt x="6913824" y="3649215"/>
                  <a:pt x="6912423" y="3658451"/>
                </a:cubicBezTo>
                <a:cubicBezTo>
                  <a:pt x="6911022" y="3667687"/>
                  <a:pt x="6918064" y="3682159"/>
                  <a:pt x="6933549" y="3701869"/>
                </a:cubicBezTo>
                <a:cubicBezTo>
                  <a:pt x="6949033" y="3721578"/>
                  <a:pt x="6964614" y="3731433"/>
                  <a:pt x="6980291" y="3731433"/>
                </a:cubicBezTo>
                <a:cubicBezTo>
                  <a:pt x="6995968" y="3731433"/>
                  <a:pt x="7011397" y="3721671"/>
                  <a:pt x="7026577" y="3702147"/>
                </a:cubicBezTo>
                <a:cubicBezTo>
                  <a:pt x="7041609" y="3680058"/>
                  <a:pt x="7061830" y="3664540"/>
                  <a:pt x="7087240" y="3655593"/>
                </a:cubicBezTo>
                <a:cubicBezTo>
                  <a:pt x="7112649" y="3646647"/>
                  <a:pt x="7131873" y="3630436"/>
                  <a:pt x="7144911" y="3606961"/>
                </a:cubicBezTo>
                <a:cubicBezTo>
                  <a:pt x="7157949" y="3583486"/>
                  <a:pt x="7165536" y="3548378"/>
                  <a:pt x="7167671" y="3501636"/>
                </a:cubicBezTo>
                <a:cubicBezTo>
                  <a:pt x="7167671" y="3399019"/>
                  <a:pt x="7167160" y="3300346"/>
                  <a:pt x="7166137" y="3205616"/>
                </a:cubicBezTo>
                <a:cubicBezTo>
                  <a:pt x="7288796" y="3183127"/>
                  <a:pt x="7377099" y="3175567"/>
                  <a:pt x="7431046" y="3182935"/>
                </a:cubicBezTo>
                <a:cubicBezTo>
                  <a:pt x="7455003" y="3183943"/>
                  <a:pt x="7475891" y="3175671"/>
                  <a:pt x="7493710" y="3158118"/>
                </a:cubicBezTo>
                <a:cubicBezTo>
                  <a:pt x="7527510" y="3120671"/>
                  <a:pt x="7526087" y="3083046"/>
                  <a:pt x="7489441" y="3045243"/>
                </a:cubicBezTo>
                <a:cubicBezTo>
                  <a:pt x="7452794" y="3007440"/>
                  <a:pt x="7414175" y="2993898"/>
                  <a:pt x="7373585" y="3004616"/>
                </a:cubicBezTo>
                <a:cubicBezTo>
                  <a:pt x="7348858" y="3009923"/>
                  <a:pt x="7320569" y="3013266"/>
                  <a:pt x="7288718" y="3014645"/>
                </a:cubicBezTo>
                <a:cubicBezTo>
                  <a:pt x="7256868" y="3016024"/>
                  <a:pt x="7214658" y="3022672"/>
                  <a:pt x="7162090" y="3034592"/>
                </a:cubicBezTo>
                <a:lnTo>
                  <a:pt x="7162090" y="3018092"/>
                </a:lnTo>
                <a:cubicBezTo>
                  <a:pt x="7161156" y="3004082"/>
                  <a:pt x="7160689" y="2993957"/>
                  <a:pt x="7160689" y="2987716"/>
                </a:cubicBezTo>
                <a:cubicBezTo>
                  <a:pt x="7195927" y="2976494"/>
                  <a:pt x="7237666" y="2959060"/>
                  <a:pt x="7285905" y="2935414"/>
                </a:cubicBezTo>
                <a:cubicBezTo>
                  <a:pt x="7304747" y="2922843"/>
                  <a:pt x="7314168" y="2906306"/>
                  <a:pt x="7314168" y="2885804"/>
                </a:cubicBezTo>
                <a:lnTo>
                  <a:pt x="7338340" y="2864078"/>
                </a:lnTo>
                <a:cubicBezTo>
                  <a:pt x="7370598" y="2823992"/>
                  <a:pt x="7401612" y="2752989"/>
                  <a:pt x="7431380" y="2651070"/>
                </a:cubicBezTo>
                <a:cubicBezTo>
                  <a:pt x="7438555" y="2621643"/>
                  <a:pt x="7445070" y="2576235"/>
                  <a:pt x="7450926" y="2514846"/>
                </a:cubicBezTo>
                <a:cubicBezTo>
                  <a:pt x="7450926" y="2488932"/>
                  <a:pt x="7446830" y="2466421"/>
                  <a:pt x="7438640" y="2447312"/>
                </a:cubicBezTo>
                <a:cubicBezTo>
                  <a:pt x="7430449" y="2428203"/>
                  <a:pt x="7407053" y="2410843"/>
                  <a:pt x="7368449" y="2395233"/>
                </a:cubicBezTo>
                <a:cubicBezTo>
                  <a:pt x="7356411" y="2391141"/>
                  <a:pt x="7345689" y="2389409"/>
                  <a:pt x="7336283" y="2390038"/>
                </a:cubicBezTo>
                <a:close/>
                <a:moveTo>
                  <a:pt x="4367171" y="2382240"/>
                </a:moveTo>
                <a:cubicBezTo>
                  <a:pt x="4351355" y="2382013"/>
                  <a:pt x="4335678" y="2385877"/>
                  <a:pt x="4320140" y="2393832"/>
                </a:cubicBezTo>
                <a:cubicBezTo>
                  <a:pt x="4288845" y="2407041"/>
                  <a:pt x="4252647" y="2411117"/>
                  <a:pt x="4211546" y="2406062"/>
                </a:cubicBezTo>
                <a:cubicBezTo>
                  <a:pt x="4170445" y="2401007"/>
                  <a:pt x="4087934" y="2399888"/>
                  <a:pt x="3964015" y="2402705"/>
                </a:cubicBezTo>
                <a:cubicBezTo>
                  <a:pt x="3918562" y="2401741"/>
                  <a:pt x="3852422" y="2406629"/>
                  <a:pt x="3765594" y="2417370"/>
                </a:cubicBezTo>
                <a:cubicBezTo>
                  <a:pt x="3678766" y="2428110"/>
                  <a:pt x="3611113" y="2439425"/>
                  <a:pt x="3562637" y="2451315"/>
                </a:cubicBezTo>
                <a:cubicBezTo>
                  <a:pt x="3547678" y="2428989"/>
                  <a:pt x="3520631" y="2417826"/>
                  <a:pt x="3481493" y="2417826"/>
                </a:cubicBezTo>
                <a:cubicBezTo>
                  <a:pt x="3445870" y="2417826"/>
                  <a:pt x="3420661" y="2452693"/>
                  <a:pt x="3405866" y="2522429"/>
                </a:cubicBezTo>
                <a:cubicBezTo>
                  <a:pt x="3376112" y="2697775"/>
                  <a:pt x="3359835" y="2889517"/>
                  <a:pt x="3357033" y="3097656"/>
                </a:cubicBezTo>
                <a:cubicBezTo>
                  <a:pt x="3357033" y="3163552"/>
                  <a:pt x="3356333" y="3231938"/>
                  <a:pt x="3354932" y="3302814"/>
                </a:cubicBezTo>
                <a:cubicBezTo>
                  <a:pt x="3353531" y="3373691"/>
                  <a:pt x="3358879" y="3457139"/>
                  <a:pt x="3370976" y="3553159"/>
                </a:cubicBezTo>
                <a:cubicBezTo>
                  <a:pt x="3376965" y="3597010"/>
                  <a:pt x="3387179" y="3626674"/>
                  <a:pt x="3401618" y="3642151"/>
                </a:cubicBezTo>
                <a:cubicBezTo>
                  <a:pt x="3435937" y="3673772"/>
                  <a:pt x="3462288" y="3671734"/>
                  <a:pt x="3480671" y="3636036"/>
                </a:cubicBezTo>
                <a:cubicBezTo>
                  <a:pt x="3484288" y="3625866"/>
                  <a:pt x="3502233" y="3612094"/>
                  <a:pt x="3534507" y="3594720"/>
                </a:cubicBezTo>
                <a:cubicBezTo>
                  <a:pt x="3550532" y="3584090"/>
                  <a:pt x="3555617" y="3556479"/>
                  <a:pt x="3549761" y="3511887"/>
                </a:cubicBezTo>
                <a:cubicBezTo>
                  <a:pt x="3535930" y="3403919"/>
                  <a:pt x="3529474" y="3306921"/>
                  <a:pt x="3530393" y="3220893"/>
                </a:cubicBezTo>
                <a:cubicBezTo>
                  <a:pt x="3535952" y="2985329"/>
                  <a:pt x="3541504" y="2831960"/>
                  <a:pt x="3547048" y="2760787"/>
                </a:cubicBezTo>
                <a:cubicBezTo>
                  <a:pt x="3552593" y="2689614"/>
                  <a:pt x="3560643" y="2640092"/>
                  <a:pt x="3571198" y="2612222"/>
                </a:cubicBezTo>
                <a:cubicBezTo>
                  <a:pt x="3642223" y="2600214"/>
                  <a:pt x="3729907" y="2583025"/>
                  <a:pt x="3834251" y="2560654"/>
                </a:cubicBezTo>
                <a:cubicBezTo>
                  <a:pt x="3938594" y="2538284"/>
                  <a:pt x="4051984" y="2521962"/>
                  <a:pt x="4174421" y="2511688"/>
                </a:cubicBezTo>
                <a:cubicBezTo>
                  <a:pt x="4218836" y="2508100"/>
                  <a:pt x="4257187" y="2516291"/>
                  <a:pt x="4289475" y="2536260"/>
                </a:cubicBezTo>
                <a:cubicBezTo>
                  <a:pt x="4302537" y="2544740"/>
                  <a:pt x="4312187" y="2603794"/>
                  <a:pt x="4318429" y="2713422"/>
                </a:cubicBezTo>
                <a:cubicBezTo>
                  <a:pt x="4337033" y="3036674"/>
                  <a:pt x="4338893" y="3250135"/>
                  <a:pt x="4324009" y="3353804"/>
                </a:cubicBezTo>
                <a:cubicBezTo>
                  <a:pt x="4314833" y="3412613"/>
                  <a:pt x="4305505" y="3457740"/>
                  <a:pt x="4296024" y="3489183"/>
                </a:cubicBezTo>
                <a:cubicBezTo>
                  <a:pt x="4286544" y="3520626"/>
                  <a:pt x="4275422" y="3538742"/>
                  <a:pt x="4262658" y="3543530"/>
                </a:cubicBezTo>
                <a:cubicBezTo>
                  <a:pt x="4256490" y="3551239"/>
                  <a:pt x="4246628" y="3554901"/>
                  <a:pt x="4233071" y="3554515"/>
                </a:cubicBezTo>
                <a:cubicBezTo>
                  <a:pt x="4219514" y="3554130"/>
                  <a:pt x="4201543" y="3553196"/>
                  <a:pt x="4179158" y="3551713"/>
                </a:cubicBezTo>
                <a:cubicBezTo>
                  <a:pt x="4156772" y="3550231"/>
                  <a:pt x="4143923" y="3555027"/>
                  <a:pt x="4140610" y="3566101"/>
                </a:cubicBezTo>
                <a:cubicBezTo>
                  <a:pt x="4137297" y="3577175"/>
                  <a:pt x="4141996" y="3589709"/>
                  <a:pt x="4154708" y="3603703"/>
                </a:cubicBezTo>
                <a:cubicBezTo>
                  <a:pt x="4167420" y="3617698"/>
                  <a:pt x="4174495" y="3632812"/>
                  <a:pt x="4175933" y="3649045"/>
                </a:cubicBezTo>
                <a:cubicBezTo>
                  <a:pt x="4177371" y="3665278"/>
                  <a:pt x="4184869" y="3678479"/>
                  <a:pt x="4198426" y="3688649"/>
                </a:cubicBezTo>
                <a:cubicBezTo>
                  <a:pt x="4211983" y="3698819"/>
                  <a:pt x="4221260" y="3710819"/>
                  <a:pt x="4226256" y="3724651"/>
                </a:cubicBezTo>
                <a:cubicBezTo>
                  <a:pt x="4231251" y="3738482"/>
                  <a:pt x="4244027" y="3744097"/>
                  <a:pt x="4264582" y="3741495"/>
                </a:cubicBezTo>
                <a:cubicBezTo>
                  <a:pt x="4285136" y="3738893"/>
                  <a:pt x="4304938" y="3729231"/>
                  <a:pt x="4323987" y="3712509"/>
                </a:cubicBezTo>
                <a:cubicBezTo>
                  <a:pt x="4343037" y="3695787"/>
                  <a:pt x="4365537" y="3685539"/>
                  <a:pt x="4391488" y="3681766"/>
                </a:cubicBezTo>
                <a:cubicBezTo>
                  <a:pt x="4417438" y="3677994"/>
                  <a:pt x="4440895" y="3663039"/>
                  <a:pt x="4461857" y="3636903"/>
                </a:cubicBezTo>
                <a:cubicBezTo>
                  <a:pt x="4502091" y="3586944"/>
                  <a:pt x="4524602" y="3528913"/>
                  <a:pt x="4529391" y="3462810"/>
                </a:cubicBezTo>
                <a:cubicBezTo>
                  <a:pt x="4549048" y="3267213"/>
                  <a:pt x="4549056" y="3014704"/>
                  <a:pt x="4529413" y="2705284"/>
                </a:cubicBezTo>
                <a:cubicBezTo>
                  <a:pt x="4526596" y="2643287"/>
                  <a:pt x="4523253" y="2597293"/>
                  <a:pt x="4519384" y="2567303"/>
                </a:cubicBezTo>
                <a:cubicBezTo>
                  <a:pt x="4514833" y="2539121"/>
                  <a:pt x="4504719" y="2508860"/>
                  <a:pt x="4489041" y="2476520"/>
                </a:cubicBezTo>
                <a:cubicBezTo>
                  <a:pt x="4473364" y="2444180"/>
                  <a:pt x="4459485" y="2424497"/>
                  <a:pt x="4447403" y="2417470"/>
                </a:cubicBezTo>
                <a:cubicBezTo>
                  <a:pt x="4420274" y="2394362"/>
                  <a:pt x="4393530" y="2382619"/>
                  <a:pt x="4367171" y="2382240"/>
                </a:cubicBezTo>
                <a:close/>
                <a:moveTo>
                  <a:pt x="6405425" y="2372370"/>
                </a:moveTo>
                <a:cubicBezTo>
                  <a:pt x="6396623" y="2371961"/>
                  <a:pt x="6387300" y="2372677"/>
                  <a:pt x="6377456" y="2374519"/>
                </a:cubicBezTo>
                <a:cubicBezTo>
                  <a:pt x="6357769" y="2378203"/>
                  <a:pt x="6340728" y="2387468"/>
                  <a:pt x="6326334" y="2402315"/>
                </a:cubicBezTo>
                <a:cubicBezTo>
                  <a:pt x="6311939" y="2417162"/>
                  <a:pt x="6307147" y="2437424"/>
                  <a:pt x="6311957" y="2463100"/>
                </a:cubicBezTo>
                <a:cubicBezTo>
                  <a:pt x="6316768" y="2488777"/>
                  <a:pt x="6330744" y="2505669"/>
                  <a:pt x="6353885" y="2513778"/>
                </a:cubicBezTo>
                <a:cubicBezTo>
                  <a:pt x="6363447" y="2518567"/>
                  <a:pt x="6373987" y="2526294"/>
                  <a:pt x="6385506" y="2536960"/>
                </a:cubicBezTo>
                <a:cubicBezTo>
                  <a:pt x="6397025" y="2547627"/>
                  <a:pt x="6405386" y="2556744"/>
                  <a:pt x="6410589" y="2564312"/>
                </a:cubicBezTo>
                <a:cubicBezTo>
                  <a:pt x="6415793" y="2571880"/>
                  <a:pt x="6422894" y="2580163"/>
                  <a:pt x="6431893" y="2589162"/>
                </a:cubicBezTo>
                <a:cubicBezTo>
                  <a:pt x="6474054" y="2620427"/>
                  <a:pt x="6504311" y="2633421"/>
                  <a:pt x="6522664" y="2628143"/>
                </a:cubicBezTo>
                <a:cubicBezTo>
                  <a:pt x="6549838" y="2618759"/>
                  <a:pt x="6565619" y="2599265"/>
                  <a:pt x="6570007" y="2569660"/>
                </a:cubicBezTo>
                <a:cubicBezTo>
                  <a:pt x="6570970" y="2558868"/>
                  <a:pt x="6573146" y="2547456"/>
                  <a:pt x="6576533" y="2535426"/>
                </a:cubicBezTo>
                <a:cubicBezTo>
                  <a:pt x="6579920" y="2523396"/>
                  <a:pt x="6578827" y="2506907"/>
                  <a:pt x="6573253" y="2485960"/>
                </a:cubicBezTo>
                <a:cubicBezTo>
                  <a:pt x="6560282" y="2444110"/>
                  <a:pt x="6512620" y="2407782"/>
                  <a:pt x="6430269" y="2376976"/>
                </a:cubicBezTo>
                <a:cubicBezTo>
                  <a:pt x="6422509" y="2374315"/>
                  <a:pt x="6414227" y="2372780"/>
                  <a:pt x="6405425" y="2372370"/>
                </a:cubicBezTo>
                <a:close/>
                <a:moveTo>
                  <a:pt x="8478349" y="2300614"/>
                </a:moveTo>
                <a:cubicBezTo>
                  <a:pt x="8457210" y="2300614"/>
                  <a:pt x="8442000" y="2308605"/>
                  <a:pt x="8432719" y="2324586"/>
                </a:cubicBezTo>
                <a:cubicBezTo>
                  <a:pt x="8425010" y="2338165"/>
                  <a:pt x="8418365" y="2352782"/>
                  <a:pt x="8412784" y="2368437"/>
                </a:cubicBezTo>
                <a:cubicBezTo>
                  <a:pt x="8407202" y="2384092"/>
                  <a:pt x="8409704" y="2407330"/>
                  <a:pt x="8420288" y="2438150"/>
                </a:cubicBezTo>
                <a:cubicBezTo>
                  <a:pt x="8425522" y="2458816"/>
                  <a:pt x="8427208" y="2489166"/>
                  <a:pt x="8425347" y="2529200"/>
                </a:cubicBezTo>
                <a:cubicBezTo>
                  <a:pt x="8423487" y="2569234"/>
                  <a:pt x="8422556" y="2596122"/>
                  <a:pt x="8422556" y="2609865"/>
                </a:cubicBezTo>
                <a:lnTo>
                  <a:pt x="8367987" y="2626098"/>
                </a:lnTo>
                <a:lnTo>
                  <a:pt x="8362105" y="2627540"/>
                </a:lnTo>
                <a:lnTo>
                  <a:pt x="8351579" y="2608586"/>
                </a:lnTo>
                <a:cubicBezTo>
                  <a:pt x="8336641" y="2589273"/>
                  <a:pt x="8312439" y="2576031"/>
                  <a:pt x="8278973" y="2568860"/>
                </a:cubicBezTo>
                <a:cubicBezTo>
                  <a:pt x="8251947" y="2565850"/>
                  <a:pt x="8228609" y="2569623"/>
                  <a:pt x="8208959" y="2580178"/>
                </a:cubicBezTo>
                <a:cubicBezTo>
                  <a:pt x="8189310" y="2590733"/>
                  <a:pt x="8178228" y="2603783"/>
                  <a:pt x="8175715" y="2619327"/>
                </a:cubicBezTo>
                <a:cubicBezTo>
                  <a:pt x="8173202" y="2634870"/>
                  <a:pt x="8157447" y="2660646"/>
                  <a:pt x="8128450" y="2696656"/>
                </a:cubicBezTo>
                <a:lnTo>
                  <a:pt x="8034988" y="2812800"/>
                </a:lnTo>
                <a:cubicBezTo>
                  <a:pt x="8004998" y="2854501"/>
                  <a:pt x="7997263" y="2885704"/>
                  <a:pt x="8011784" y="2906406"/>
                </a:cubicBezTo>
                <a:cubicBezTo>
                  <a:pt x="8026304" y="2927109"/>
                  <a:pt x="8064044" y="2914274"/>
                  <a:pt x="8125004" y="2867903"/>
                </a:cubicBezTo>
                <a:cubicBezTo>
                  <a:pt x="8137782" y="2857867"/>
                  <a:pt x="8150450" y="2850054"/>
                  <a:pt x="8163006" y="2844465"/>
                </a:cubicBezTo>
                <a:cubicBezTo>
                  <a:pt x="8175563" y="2838876"/>
                  <a:pt x="8190047" y="2830908"/>
                  <a:pt x="8206457" y="2820560"/>
                </a:cubicBezTo>
                <a:lnTo>
                  <a:pt x="8265941" y="2778910"/>
                </a:lnTo>
                <a:cubicBezTo>
                  <a:pt x="8282783" y="2767955"/>
                  <a:pt x="8302054" y="2757289"/>
                  <a:pt x="8323758" y="2746911"/>
                </a:cubicBezTo>
                <a:lnTo>
                  <a:pt x="8325174" y="2744528"/>
                </a:lnTo>
                <a:lnTo>
                  <a:pt x="8330818" y="2756625"/>
                </a:lnTo>
                <a:cubicBezTo>
                  <a:pt x="8342293" y="2777575"/>
                  <a:pt x="8355668" y="2791674"/>
                  <a:pt x="8370945" y="2798924"/>
                </a:cubicBezTo>
                <a:cubicBezTo>
                  <a:pt x="8381767" y="2805595"/>
                  <a:pt x="8390758" y="2812058"/>
                  <a:pt x="8397918" y="2818314"/>
                </a:cubicBezTo>
                <a:cubicBezTo>
                  <a:pt x="8407524" y="2825519"/>
                  <a:pt x="8415738" y="2829907"/>
                  <a:pt x="8422556" y="2831479"/>
                </a:cubicBezTo>
                <a:lnTo>
                  <a:pt x="8422556" y="2943820"/>
                </a:lnTo>
                <a:cubicBezTo>
                  <a:pt x="8420081" y="2944309"/>
                  <a:pt x="8416160" y="2945451"/>
                  <a:pt x="8410794" y="2947245"/>
                </a:cubicBezTo>
                <a:cubicBezTo>
                  <a:pt x="8261464" y="2978970"/>
                  <a:pt x="8136500" y="3012533"/>
                  <a:pt x="8035900" y="3047934"/>
                </a:cubicBezTo>
                <a:cubicBezTo>
                  <a:pt x="8013663" y="3054664"/>
                  <a:pt x="8003297" y="3068462"/>
                  <a:pt x="8004802" y="3089328"/>
                </a:cubicBezTo>
                <a:cubicBezTo>
                  <a:pt x="8006306" y="3110194"/>
                  <a:pt x="8012477" y="3129399"/>
                  <a:pt x="8023314" y="3146944"/>
                </a:cubicBezTo>
                <a:cubicBezTo>
                  <a:pt x="8034151" y="3164489"/>
                  <a:pt x="8045610" y="3177798"/>
                  <a:pt x="8057692" y="3186871"/>
                </a:cubicBezTo>
                <a:cubicBezTo>
                  <a:pt x="8069774" y="3195943"/>
                  <a:pt x="8086578" y="3205946"/>
                  <a:pt x="8108103" y="3216880"/>
                </a:cubicBezTo>
                <a:cubicBezTo>
                  <a:pt x="8129629" y="3227813"/>
                  <a:pt x="8158440" y="3225934"/>
                  <a:pt x="8194538" y="3211242"/>
                </a:cubicBezTo>
                <a:cubicBezTo>
                  <a:pt x="8252859" y="3185729"/>
                  <a:pt x="8329799" y="3163774"/>
                  <a:pt x="8425358" y="3145376"/>
                </a:cubicBezTo>
                <a:cubicBezTo>
                  <a:pt x="8425358" y="3151366"/>
                  <a:pt x="8426518" y="3177338"/>
                  <a:pt x="8428839" y="3223295"/>
                </a:cubicBezTo>
                <a:cubicBezTo>
                  <a:pt x="8431159" y="3269251"/>
                  <a:pt x="8430940" y="3341685"/>
                  <a:pt x="8428182" y="3440595"/>
                </a:cubicBezTo>
                <a:cubicBezTo>
                  <a:pt x="8425366" y="3499627"/>
                  <a:pt x="8429832" y="3565745"/>
                  <a:pt x="8441580" y="3638949"/>
                </a:cubicBezTo>
                <a:cubicBezTo>
                  <a:pt x="8453329" y="3712153"/>
                  <a:pt x="8469462" y="3749497"/>
                  <a:pt x="8489980" y="3750979"/>
                </a:cubicBezTo>
                <a:cubicBezTo>
                  <a:pt x="8515078" y="3750979"/>
                  <a:pt x="8530310" y="3738905"/>
                  <a:pt x="8535676" y="3714755"/>
                </a:cubicBezTo>
                <a:cubicBezTo>
                  <a:pt x="8541043" y="3690606"/>
                  <a:pt x="8548870" y="3667301"/>
                  <a:pt x="8559159" y="3644842"/>
                </a:cubicBezTo>
                <a:cubicBezTo>
                  <a:pt x="8569447" y="3622383"/>
                  <a:pt x="8578379" y="3595505"/>
                  <a:pt x="8585954" y="3564211"/>
                </a:cubicBezTo>
                <a:cubicBezTo>
                  <a:pt x="8586636" y="3558844"/>
                  <a:pt x="8593612" y="3549527"/>
                  <a:pt x="8606879" y="3536259"/>
                </a:cubicBezTo>
                <a:cubicBezTo>
                  <a:pt x="8625722" y="3517416"/>
                  <a:pt x="8631451" y="3377523"/>
                  <a:pt x="8624068" y="3116579"/>
                </a:cubicBezTo>
                <a:cubicBezTo>
                  <a:pt x="8738767" y="3096714"/>
                  <a:pt x="8821800" y="3090036"/>
                  <a:pt x="8873168" y="3096544"/>
                </a:cubicBezTo>
                <a:cubicBezTo>
                  <a:pt x="8900696" y="3099331"/>
                  <a:pt x="8924958" y="3090555"/>
                  <a:pt x="8945949" y="3070215"/>
                </a:cubicBezTo>
                <a:cubicBezTo>
                  <a:pt x="8976948" y="3037749"/>
                  <a:pt x="8985531" y="3002400"/>
                  <a:pt x="8971700" y="2964167"/>
                </a:cubicBezTo>
                <a:cubicBezTo>
                  <a:pt x="8967193" y="2952900"/>
                  <a:pt x="8956690" y="2940047"/>
                  <a:pt x="8940190" y="2925608"/>
                </a:cubicBezTo>
                <a:cubicBezTo>
                  <a:pt x="8899170" y="2885700"/>
                  <a:pt x="8852272" y="2871653"/>
                  <a:pt x="8799496" y="2883469"/>
                </a:cubicBezTo>
                <a:cubicBezTo>
                  <a:pt x="8772500" y="2889562"/>
                  <a:pt x="8743589" y="2893539"/>
                  <a:pt x="8712761" y="2895399"/>
                </a:cubicBezTo>
                <a:cubicBezTo>
                  <a:pt x="8681934" y="2897260"/>
                  <a:pt x="8650316" y="2901792"/>
                  <a:pt x="8617908" y="2908997"/>
                </a:cubicBezTo>
                <a:cubicBezTo>
                  <a:pt x="8617375" y="2880252"/>
                  <a:pt x="8617108" y="2838520"/>
                  <a:pt x="8617108" y="2783802"/>
                </a:cubicBezTo>
                <a:cubicBezTo>
                  <a:pt x="8617939" y="2783209"/>
                  <a:pt x="8622267" y="2782127"/>
                  <a:pt x="8630094" y="2780556"/>
                </a:cubicBezTo>
                <a:lnTo>
                  <a:pt x="8708702" y="2749691"/>
                </a:lnTo>
                <a:cubicBezTo>
                  <a:pt x="8728568" y="2744013"/>
                  <a:pt x="8738500" y="2734425"/>
                  <a:pt x="8738500" y="2720927"/>
                </a:cubicBezTo>
                <a:cubicBezTo>
                  <a:pt x="8738500" y="2707430"/>
                  <a:pt x="8740116" y="2696059"/>
                  <a:pt x="8743348" y="2686816"/>
                </a:cubicBezTo>
                <a:cubicBezTo>
                  <a:pt x="8746580" y="2677573"/>
                  <a:pt x="8747940" y="2668585"/>
                  <a:pt x="8747428" y="2659853"/>
                </a:cubicBezTo>
                <a:cubicBezTo>
                  <a:pt x="8746917" y="2651122"/>
                  <a:pt x="8746928" y="2640403"/>
                  <a:pt x="8747462" y="2627699"/>
                </a:cubicBezTo>
                <a:cubicBezTo>
                  <a:pt x="8747996" y="2614994"/>
                  <a:pt x="8743681" y="2605135"/>
                  <a:pt x="8734520" y="2598123"/>
                </a:cubicBezTo>
                <a:cubicBezTo>
                  <a:pt x="8725358" y="2591111"/>
                  <a:pt x="8717957" y="2584525"/>
                  <a:pt x="8712316" y="2578366"/>
                </a:cubicBezTo>
                <a:cubicBezTo>
                  <a:pt x="8706676" y="2572206"/>
                  <a:pt x="8700600" y="2567373"/>
                  <a:pt x="8694093" y="2563867"/>
                </a:cubicBezTo>
                <a:cubicBezTo>
                  <a:pt x="8687585" y="2560361"/>
                  <a:pt x="8679502" y="2554913"/>
                  <a:pt x="8669844" y="2547523"/>
                </a:cubicBezTo>
                <a:cubicBezTo>
                  <a:pt x="8660185" y="2540133"/>
                  <a:pt x="8647603" y="2538632"/>
                  <a:pt x="8632096" y="2543020"/>
                </a:cubicBezTo>
                <a:lnTo>
                  <a:pt x="8617420" y="2548586"/>
                </a:lnTo>
                <a:lnTo>
                  <a:pt x="8620419" y="2504311"/>
                </a:lnTo>
                <a:cubicBezTo>
                  <a:pt x="8622256" y="2489097"/>
                  <a:pt x="8624824" y="2474960"/>
                  <a:pt x="8628126" y="2461900"/>
                </a:cubicBezTo>
                <a:cubicBezTo>
                  <a:pt x="8634731" y="2435779"/>
                  <a:pt x="8630466" y="2411177"/>
                  <a:pt x="8615329" y="2388095"/>
                </a:cubicBezTo>
                <a:cubicBezTo>
                  <a:pt x="8574562" y="2332028"/>
                  <a:pt x="8528902" y="2302868"/>
                  <a:pt x="8478349" y="2300614"/>
                </a:cubicBezTo>
                <a:close/>
                <a:moveTo>
                  <a:pt x="5414642" y="2261844"/>
                </a:moveTo>
                <a:cubicBezTo>
                  <a:pt x="5395689" y="2262963"/>
                  <a:pt x="5380594" y="2269142"/>
                  <a:pt x="5369357" y="2280379"/>
                </a:cubicBezTo>
                <a:cubicBezTo>
                  <a:pt x="5343873" y="2314031"/>
                  <a:pt x="5331131" y="2390178"/>
                  <a:pt x="5331131" y="2508820"/>
                </a:cubicBezTo>
                <a:lnTo>
                  <a:pt x="5331131" y="2783513"/>
                </a:lnTo>
                <a:cubicBezTo>
                  <a:pt x="5301704" y="2786463"/>
                  <a:pt x="5243095" y="2797627"/>
                  <a:pt x="5155303" y="2817002"/>
                </a:cubicBezTo>
                <a:cubicBezTo>
                  <a:pt x="5155303" y="2816943"/>
                  <a:pt x="5156296" y="2785322"/>
                  <a:pt x="5158282" y="2722139"/>
                </a:cubicBezTo>
                <a:cubicBezTo>
                  <a:pt x="5157319" y="2709731"/>
                  <a:pt x="5153101" y="2681616"/>
                  <a:pt x="5145630" y="2637794"/>
                </a:cubicBezTo>
                <a:cubicBezTo>
                  <a:pt x="5143999" y="2625534"/>
                  <a:pt x="5143643" y="2610402"/>
                  <a:pt x="5144563" y="2592397"/>
                </a:cubicBezTo>
                <a:cubicBezTo>
                  <a:pt x="5145482" y="2574393"/>
                  <a:pt x="5144866" y="2555195"/>
                  <a:pt x="5142717" y="2534804"/>
                </a:cubicBezTo>
                <a:cubicBezTo>
                  <a:pt x="5140567" y="2514412"/>
                  <a:pt x="5127959" y="2498442"/>
                  <a:pt x="5104892" y="2486894"/>
                </a:cubicBezTo>
                <a:cubicBezTo>
                  <a:pt x="5092409" y="2480178"/>
                  <a:pt x="5077663" y="2472570"/>
                  <a:pt x="5060651" y="2464067"/>
                </a:cubicBezTo>
                <a:cubicBezTo>
                  <a:pt x="5043640" y="2455566"/>
                  <a:pt x="5027692" y="2453879"/>
                  <a:pt x="5012808" y="2459009"/>
                </a:cubicBezTo>
                <a:cubicBezTo>
                  <a:pt x="4984078" y="2466199"/>
                  <a:pt x="4969713" y="2490837"/>
                  <a:pt x="4969713" y="2532925"/>
                </a:cubicBezTo>
                <a:cubicBezTo>
                  <a:pt x="4969713" y="2575012"/>
                  <a:pt x="4974397" y="2613371"/>
                  <a:pt x="4983766" y="2648001"/>
                </a:cubicBezTo>
                <a:cubicBezTo>
                  <a:pt x="4984731" y="2661358"/>
                  <a:pt x="4988362" y="2681383"/>
                  <a:pt x="4994663" y="2708074"/>
                </a:cubicBezTo>
                <a:cubicBezTo>
                  <a:pt x="5000963" y="2734766"/>
                  <a:pt x="5007078" y="2762707"/>
                  <a:pt x="5013008" y="2791897"/>
                </a:cubicBezTo>
                <a:cubicBezTo>
                  <a:pt x="5018938" y="2821087"/>
                  <a:pt x="5024972" y="2837527"/>
                  <a:pt x="5031109" y="2841218"/>
                </a:cubicBezTo>
                <a:cubicBezTo>
                  <a:pt x="4973145" y="2850395"/>
                  <a:pt x="4906493" y="2868170"/>
                  <a:pt x="4831154" y="2894543"/>
                </a:cubicBezTo>
                <a:cubicBezTo>
                  <a:pt x="4800497" y="2905498"/>
                  <a:pt x="4782181" y="2921709"/>
                  <a:pt x="4776206" y="2943175"/>
                </a:cubicBezTo>
                <a:cubicBezTo>
                  <a:pt x="4772190" y="2960446"/>
                  <a:pt x="4780980" y="2985752"/>
                  <a:pt x="4802579" y="3019092"/>
                </a:cubicBezTo>
                <a:cubicBezTo>
                  <a:pt x="4824179" y="3052433"/>
                  <a:pt x="4844200" y="3072280"/>
                  <a:pt x="4862642" y="3078632"/>
                </a:cubicBezTo>
                <a:cubicBezTo>
                  <a:pt x="4881083" y="3084984"/>
                  <a:pt x="4916885" y="3079459"/>
                  <a:pt x="4970046" y="3062054"/>
                </a:cubicBezTo>
                <a:cubicBezTo>
                  <a:pt x="5054161" y="3032583"/>
                  <a:pt x="5131013" y="3009553"/>
                  <a:pt x="5200600" y="2992964"/>
                </a:cubicBezTo>
                <a:cubicBezTo>
                  <a:pt x="5270187" y="2976375"/>
                  <a:pt x="5309079" y="2966717"/>
                  <a:pt x="5317277" y="2963989"/>
                </a:cubicBezTo>
                <a:cubicBezTo>
                  <a:pt x="5318137" y="3080422"/>
                  <a:pt x="5315773" y="3178613"/>
                  <a:pt x="5310184" y="3258563"/>
                </a:cubicBezTo>
                <a:cubicBezTo>
                  <a:pt x="5310184" y="3268688"/>
                  <a:pt x="5306697" y="3278102"/>
                  <a:pt x="5299721" y="3286804"/>
                </a:cubicBezTo>
                <a:cubicBezTo>
                  <a:pt x="5292746" y="3295506"/>
                  <a:pt x="5292261" y="3308804"/>
                  <a:pt x="5298265" y="3326697"/>
                </a:cubicBezTo>
                <a:cubicBezTo>
                  <a:pt x="5304269" y="3344590"/>
                  <a:pt x="5310347" y="3360534"/>
                  <a:pt x="5316500" y="3374529"/>
                </a:cubicBezTo>
                <a:cubicBezTo>
                  <a:pt x="5318037" y="3378028"/>
                  <a:pt x="5319524" y="3381063"/>
                  <a:pt x="5320960" y="3383636"/>
                </a:cubicBezTo>
                <a:lnTo>
                  <a:pt x="5324572" y="3389137"/>
                </a:lnTo>
                <a:lnTo>
                  <a:pt x="5319893" y="3389986"/>
                </a:lnTo>
                <a:cubicBezTo>
                  <a:pt x="5318227" y="3390655"/>
                  <a:pt x="5316474" y="3391707"/>
                  <a:pt x="5314632" y="3393141"/>
                </a:cubicBezTo>
                <a:cubicBezTo>
                  <a:pt x="5227922" y="3473328"/>
                  <a:pt x="5159239" y="3530844"/>
                  <a:pt x="5108583" y="3565689"/>
                </a:cubicBezTo>
                <a:cubicBezTo>
                  <a:pt x="5057927" y="3600535"/>
                  <a:pt x="4999303" y="3646628"/>
                  <a:pt x="4932710" y="3703970"/>
                </a:cubicBezTo>
                <a:cubicBezTo>
                  <a:pt x="4884826" y="3743760"/>
                  <a:pt x="4864317" y="3770611"/>
                  <a:pt x="4871181" y="3784524"/>
                </a:cubicBezTo>
                <a:cubicBezTo>
                  <a:pt x="4878044" y="3798437"/>
                  <a:pt x="4893696" y="3800464"/>
                  <a:pt x="4918134" y="3790606"/>
                </a:cubicBezTo>
                <a:cubicBezTo>
                  <a:pt x="4942573" y="3780747"/>
                  <a:pt x="4964624" y="3774880"/>
                  <a:pt x="4984289" y="3773005"/>
                </a:cubicBezTo>
                <a:cubicBezTo>
                  <a:pt x="5003954" y="3771130"/>
                  <a:pt x="5028581" y="3762442"/>
                  <a:pt x="5058172" y="3746943"/>
                </a:cubicBezTo>
                <a:cubicBezTo>
                  <a:pt x="5087762" y="3731444"/>
                  <a:pt x="5115202" y="3721360"/>
                  <a:pt x="5140493" y="3716690"/>
                </a:cubicBezTo>
                <a:cubicBezTo>
                  <a:pt x="5192884" y="3705245"/>
                  <a:pt x="5272886" y="3650905"/>
                  <a:pt x="5380497" y="3553670"/>
                </a:cubicBezTo>
                <a:cubicBezTo>
                  <a:pt x="5448883" y="3494653"/>
                  <a:pt x="5515794" y="3431493"/>
                  <a:pt x="5581230" y="3364189"/>
                </a:cubicBezTo>
                <a:lnTo>
                  <a:pt x="5778184" y="3171394"/>
                </a:lnTo>
                <a:cubicBezTo>
                  <a:pt x="5810279" y="3143434"/>
                  <a:pt x="5831100" y="3115112"/>
                  <a:pt x="5840648" y="3086426"/>
                </a:cubicBezTo>
                <a:cubicBezTo>
                  <a:pt x="5850195" y="3057740"/>
                  <a:pt x="5853067" y="3037419"/>
                  <a:pt x="5849264" y="3025463"/>
                </a:cubicBezTo>
                <a:cubicBezTo>
                  <a:pt x="5845462" y="3013507"/>
                  <a:pt x="5843175" y="3005209"/>
                  <a:pt x="5842404" y="3000569"/>
                </a:cubicBezTo>
                <a:cubicBezTo>
                  <a:pt x="5842404" y="2977250"/>
                  <a:pt x="5833806" y="2959275"/>
                  <a:pt x="5816609" y="2946644"/>
                </a:cubicBezTo>
                <a:cubicBezTo>
                  <a:pt x="5796062" y="2930856"/>
                  <a:pt x="5771621" y="2926853"/>
                  <a:pt x="5743283" y="2934636"/>
                </a:cubicBezTo>
                <a:cubicBezTo>
                  <a:pt x="5714946" y="2942419"/>
                  <a:pt x="5694439" y="2959241"/>
                  <a:pt x="5681764" y="2985103"/>
                </a:cubicBezTo>
                <a:cubicBezTo>
                  <a:pt x="5669089" y="3010965"/>
                  <a:pt x="5655518" y="3032575"/>
                  <a:pt x="5641048" y="3049935"/>
                </a:cubicBezTo>
                <a:lnTo>
                  <a:pt x="5499154" y="3232723"/>
                </a:lnTo>
                <a:cubicBezTo>
                  <a:pt x="5503631" y="3207388"/>
                  <a:pt x="5507212" y="3106840"/>
                  <a:pt x="5509894" y="2931078"/>
                </a:cubicBezTo>
                <a:cubicBezTo>
                  <a:pt x="5561944" y="2922139"/>
                  <a:pt x="5627965" y="2913063"/>
                  <a:pt x="5707959" y="2903849"/>
                </a:cubicBezTo>
                <a:cubicBezTo>
                  <a:pt x="5787953" y="2894636"/>
                  <a:pt x="5840195" y="2893950"/>
                  <a:pt x="5864686" y="2901792"/>
                </a:cubicBezTo>
                <a:cubicBezTo>
                  <a:pt x="5892897" y="2912555"/>
                  <a:pt x="5915194" y="2915657"/>
                  <a:pt x="5931576" y="2911098"/>
                </a:cubicBezTo>
                <a:cubicBezTo>
                  <a:pt x="5947956" y="2906540"/>
                  <a:pt x="5962892" y="2899865"/>
                  <a:pt x="5976383" y="2891074"/>
                </a:cubicBezTo>
                <a:cubicBezTo>
                  <a:pt x="5989873" y="2882283"/>
                  <a:pt x="5997686" y="2861862"/>
                  <a:pt x="5999820" y="2829811"/>
                </a:cubicBezTo>
                <a:cubicBezTo>
                  <a:pt x="6001866" y="2773033"/>
                  <a:pt x="5975582" y="2739062"/>
                  <a:pt x="5920968" y="2727899"/>
                </a:cubicBezTo>
                <a:cubicBezTo>
                  <a:pt x="5895662" y="2725364"/>
                  <a:pt x="5876916" y="2719626"/>
                  <a:pt x="5864730" y="2710687"/>
                </a:cubicBezTo>
                <a:cubicBezTo>
                  <a:pt x="5845873" y="2701496"/>
                  <a:pt x="5832424" y="2698979"/>
                  <a:pt x="5824381" y="2703138"/>
                </a:cubicBezTo>
                <a:cubicBezTo>
                  <a:pt x="5816339" y="2707296"/>
                  <a:pt x="5803430" y="2712485"/>
                  <a:pt x="5785656" y="2718704"/>
                </a:cubicBezTo>
                <a:cubicBezTo>
                  <a:pt x="5767881" y="2724923"/>
                  <a:pt x="5726990" y="2731030"/>
                  <a:pt x="5662985" y="2737027"/>
                </a:cubicBezTo>
                <a:cubicBezTo>
                  <a:pt x="5598979" y="2743023"/>
                  <a:pt x="5549232" y="2750113"/>
                  <a:pt x="5513741" y="2758297"/>
                </a:cubicBezTo>
                <a:lnTo>
                  <a:pt x="5511718" y="2689762"/>
                </a:lnTo>
                <a:lnTo>
                  <a:pt x="5511718" y="2648694"/>
                </a:lnTo>
                <a:lnTo>
                  <a:pt x="5524382" y="2646978"/>
                </a:lnTo>
                <a:cubicBezTo>
                  <a:pt x="5537064" y="2645095"/>
                  <a:pt x="5564023" y="2636000"/>
                  <a:pt x="5605258" y="2619693"/>
                </a:cubicBezTo>
                <a:cubicBezTo>
                  <a:pt x="5646492" y="2603386"/>
                  <a:pt x="5687664" y="2581216"/>
                  <a:pt x="5728773" y="2553183"/>
                </a:cubicBezTo>
                <a:cubicBezTo>
                  <a:pt x="5740856" y="2547149"/>
                  <a:pt x="5747234" y="2537083"/>
                  <a:pt x="5747908" y="2522985"/>
                </a:cubicBezTo>
                <a:cubicBezTo>
                  <a:pt x="5748583" y="2508886"/>
                  <a:pt x="5748920" y="2498442"/>
                  <a:pt x="5748920" y="2491653"/>
                </a:cubicBezTo>
                <a:cubicBezTo>
                  <a:pt x="5748920" y="2484863"/>
                  <a:pt x="5745555" y="2468971"/>
                  <a:pt x="5738824" y="2443976"/>
                </a:cubicBezTo>
                <a:cubicBezTo>
                  <a:pt x="5737520" y="2426928"/>
                  <a:pt x="5731156" y="2416121"/>
                  <a:pt x="5719735" y="2411555"/>
                </a:cubicBezTo>
                <a:cubicBezTo>
                  <a:pt x="5708311" y="2406989"/>
                  <a:pt x="5699606" y="2402460"/>
                  <a:pt x="5693617" y="2397968"/>
                </a:cubicBezTo>
                <a:cubicBezTo>
                  <a:pt x="5687627" y="2393476"/>
                  <a:pt x="5681346" y="2390470"/>
                  <a:pt x="5674771" y="2388951"/>
                </a:cubicBezTo>
                <a:cubicBezTo>
                  <a:pt x="5668196" y="2387431"/>
                  <a:pt x="5659535" y="2384422"/>
                  <a:pt x="5648787" y="2379923"/>
                </a:cubicBezTo>
                <a:cubicBezTo>
                  <a:pt x="5638039" y="2375423"/>
                  <a:pt x="5625497" y="2377881"/>
                  <a:pt x="5611162" y="2387294"/>
                </a:cubicBezTo>
                <a:cubicBezTo>
                  <a:pt x="5590823" y="2401111"/>
                  <a:pt x="5564182" y="2415476"/>
                  <a:pt x="5531242" y="2430390"/>
                </a:cubicBezTo>
                <a:cubicBezTo>
                  <a:pt x="5536593" y="2416454"/>
                  <a:pt x="5540259" y="2399640"/>
                  <a:pt x="5542238" y="2379945"/>
                </a:cubicBezTo>
                <a:cubicBezTo>
                  <a:pt x="5544217" y="2360250"/>
                  <a:pt x="5534882" y="2339937"/>
                  <a:pt x="5514231" y="2319004"/>
                </a:cubicBezTo>
                <a:cubicBezTo>
                  <a:pt x="5499717" y="2307590"/>
                  <a:pt x="5484229" y="2294929"/>
                  <a:pt x="5467766" y="2281023"/>
                </a:cubicBezTo>
                <a:cubicBezTo>
                  <a:pt x="5451304" y="2267118"/>
                  <a:pt x="5433595" y="2260725"/>
                  <a:pt x="5414642" y="226184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5384"/>
                </a:lnTo>
                <a:lnTo>
                  <a:pt x="0" y="6885384"/>
                </a:lnTo>
                <a:close/>
              </a:path>
            </a:pathLst>
          </a:custGeom>
          <a:solidFill>
            <a:srgbClr val="1BA7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  <a:p>
            <a:pPr algn="ctr"/>
            <a:endParaRPr lang="zh-CN" altLang="en-US"/>
          </a:p>
        </p:txBody>
      </p:sp>
      <p:pic>
        <p:nvPicPr>
          <p:cNvPr id="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112500" y="10617200"/>
            <a:ext cx="317500" cy="2286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7F0FD21-0139-4C25-B731-8A932109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动手做做</a:t>
            </a:r>
          </a:p>
        </p:txBody>
      </p: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D37FCE58-692B-4A1E-BE81-222DCF4C19C9}"/>
              </a:ext>
            </a:extLst>
          </p:cNvPr>
          <p:cNvSpPr/>
          <p:nvPr/>
        </p:nvSpPr>
        <p:spPr>
          <a:xfrm>
            <a:off x="1271464" y="1280001"/>
            <a:ext cx="1943224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实验</a:t>
            </a:r>
            <a:endParaRPr lang="zh-CN" altLang="en-US" sz="2800" b="1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01282B02-E39F-41D3-8A27-6D364E920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1952216"/>
            <a:ext cx="9289032" cy="169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我们知道，小灯泡发光是因为有电流持续流过小灯泡。同一个小灯泡接在不同的电路中，明、暗不同，这是因为流过小灯泡的电流的强弱不同。</a:t>
            </a: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D564AEFC-A387-48AB-90BB-0D02D0CF350A}"/>
              </a:ext>
            </a:extLst>
          </p:cNvPr>
          <p:cNvGrpSpPr/>
          <p:nvPr/>
        </p:nvGrpSpPr>
        <p:grpSpPr>
          <a:xfrm>
            <a:off x="2236383" y="3790060"/>
            <a:ext cx="3067050" cy="2540000"/>
            <a:chExt cx="1932" cy="1600"/>
          </a:xfrm>
        </p:grpSpPr>
        <p:pic>
          <p:nvPicPr>
            <p:cNvPr id="34" name="Picture 3" descr="H:\2\人教教参资源\九\图\铡刀开关.JPG">
              <a:extLst>
                <a:ext uri="{FF2B5EF4-FFF2-40B4-BE49-F238E27FC236}">
                  <a16:creationId xmlns:a16="http://schemas.microsoft.com/office/drawing/2014/main" id="{768EFD59-B02E-4248-B2A6-27197977A7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" y="294"/>
              <a:ext cx="962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5" descr="H:\2\人教教参资源\九\图\小灯泡.JPG">
              <a:extLst>
                <a:ext uri="{FF2B5EF4-FFF2-40B4-BE49-F238E27FC236}">
                  <a16:creationId xmlns:a16="http://schemas.microsoft.com/office/drawing/2014/main" id="{B3F0A8E8-3CF0-4D09-BBDB-339BBA497C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0" y="885"/>
              <a:ext cx="1025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8" descr="H:\2\人教教参资源\九\图\电池.JPG">
              <a:extLst>
                <a:ext uri="{FF2B5EF4-FFF2-40B4-BE49-F238E27FC236}">
                  <a16:creationId xmlns:a16="http://schemas.microsoft.com/office/drawing/2014/main" id="{3DA8197C-12FF-41B2-B9C7-322DF94EB7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4" y="0"/>
              <a:ext cx="908" cy="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未知">
              <a:extLst>
                <a:ext uri="{FF2B5EF4-FFF2-40B4-BE49-F238E27FC236}">
                  <a16:creationId xmlns:a16="http://schemas.microsoft.com/office/drawing/2014/main" id="{8D7759E2-8D69-4A14-80D2-BEE40AF33ED3}"/>
                </a:ext>
              </a:extLst>
            </p:cNvPr>
            <p:cNvSpPr/>
            <p:nvPr/>
          </p:nvSpPr>
          <p:spPr bwMode="auto">
            <a:xfrm>
              <a:off x="752" y="295"/>
              <a:ext cx="363" cy="431"/>
            </a:xfrm>
            <a:custGeom>
              <a:gdLst>
                <a:gd name="T0" fmla="*/ 363 w 363"/>
                <a:gd name="T1" fmla="*/ 0 h 431"/>
                <a:gd name="T2" fmla="*/ 159 w 363"/>
                <a:gd name="T3" fmla="*/ 114 h 431"/>
                <a:gd name="T4" fmla="*/ 0 w 363"/>
                <a:gd name="T5" fmla="*/ 431 h 4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3" h="431">
                  <a:moveTo>
                    <a:pt x="363" y="0"/>
                  </a:moveTo>
                  <a:cubicBezTo>
                    <a:pt x="291" y="21"/>
                    <a:pt x="219" y="42"/>
                    <a:pt x="159" y="114"/>
                  </a:cubicBezTo>
                  <a:cubicBezTo>
                    <a:pt x="99" y="186"/>
                    <a:pt x="49" y="308"/>
                    <a:pt x="0" y="431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未知">
              <a:extLst>
                <a:ext uri="{FF2B5EF4-FFF2-40B4-BE49-F238E27FC236}">
                  <a16:creationId xmlns:a16="http://schemas.microsoft.com/office/drawing/2014/main" id="{1068E232-4186-448C-874F-9A5C50EE8227}"/>
                </a:ext>
              </a:extLst>
            </p:cNvPr>
            <p:cNvSpPr/>
            <p:nvPr/>
          </p:nvSpPr>
          <p:spPr bwMode="auto">
            <a:xfrm>
              <a:off x="0" y="704"/>
              <a:ext cx="911" cy="647"/>
            </a:xfrm>
            <a:custGeom>
              <a:gdLst>
                <a:gd name="T0" fmla="*/ 230 w 911"/>
                <a:gd name="T1" fmla="*/ 0 h 647"/>
                <a:gd name="T2" fmla="*/ 26 w 911"/>
                <a:gd name="T3" fmla="*/ 158 h 647"/>
                <a:gd name="T4" fmla="*/ 389 w 911"/>
                <a:gd name="T5" fmla="*/ 567 h 647"/>
                <a:gd name="T6" fmla="*/ 911 w 911"/>
                <a:gd name="T7" fmla="*/ 635 h 6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1" h="647">
                  <a:moveTo>
                    <a:pt x="230" y="0"/>
                  </a:moveTo>
                  <a:cubicBezTo>
                    <a:pt x="115" y="32"/>
                    <a:pt x="0" y="64"/>
                    <a:pt x="26" y="158"/>
                  </a:cubicBezTo>
                  <a:cubicBezTo>
                    <a:pt x="52" y="252"/>
                    <a:pt x="241" y="487"/>
                    <a:pt x="389" y="567"/>
                  </a:cubicBezTo>
                  <a:cubicBezTo>
                    <a:pt x="537" y="647"/>
                    <a:pt x="724" y="641"/>
                    <a:pt x="911" y="635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未知">
              <a:extLst>
                <a:ext uri="{FF2B5EF4-FFF2-40B4-BE49-F238E27FC236}">
                  <a16:creationId xmlns:a16="http://schemas.microsoft.com/office/drawing/2014/main" id="{1C8B159E-CA1D-4216-843C-C5E0538A6D56}"/>
                </a:ext>
              </a:extLst>
            </p:cNvPr>
            <p:cNvSpPr/>
            <p:nvPr/>
          </p:nvSpPr>
          <p:spPr bwMode="auto">
            <a:xfrm flipH="1">
              <a:off x="1568" y="273"/>
              <a:ext cx="262" cy="1078"/>
            </a:xfrm>
            <a:custGeom>
              <a:gdLst>
                <a:gd name="T0" fmla="*/ 487 w 487"/>
                <a:gd name="T1" fmla="*/ 861 h 861"/>
                <a:gd name="T2" fmla="*/ 79 w 487"/>
                <a:gd name="T3" fmla="*/ 521 h 861"/>
                <a:gd name="T4" fmla="*/ 11 w 487"/>
                <a:gd name="T5" fmla="*/ 0 h 8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7" h="861">
                  <a:moveTo>
                    <a:pt x="487" y="861"/>
                  </a:moveTo>
                  <a:cubicBezTo>
                    <a:pt x="322" y="762"/>
                    <a:pt x="158" y="664"/>
                    <a:pt x="79" y="521"/>
                  </a:cubicBezTo>
                  <a:cubicBezTo>
                    <a:pt x="0" y="378"/>
                    <a:pt x="5" y="189"/>
                    <a:pt x="11" y="0"/>
                  </a:cubicBezTo>
                </a:path>
              </a:pathLst>
            </a:custGeom>
            <a:noFill/>
            <a:ln w="38100" cmpd="sng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10AB7460-7741-4A05-A1C2-58D63580AA4E}"/>
              </a:ext>
            </a:extLst>
          </p:cNvPr>
          <p:cNvGrpSpPr/>
          <p:nvPr/>
        </p:nvGrpSpPr>
        <p:grpSpPr>
          <a:xfrm>
            <a:off x="6460857" y="3669970"/>
            <a:ext cx="3519346" cy="2581275"/>
            <a:chOff x="6513657" y="3932237"/>
            <a:chExt cx="3519346" cy="2581275"/>
          </a:xfrm>
        </p:grpSpPr>
        <p:grpSp>
          <p:nvGrpSpPr>
            <p:cNvPr id="44" name="Group 2">
              <a:extLst>
                <a:ext uri="{FF2B5EF4-FFF2-40B4-BE49-F238E27FC236}">
                  <a16:creationId xmlns:a16="http://schemas.microsoft.com/office/drawing/2014/main" id="{8DADF185-3251-47B0-AB53-C3882F7D4231}"/>
                </a:ext>
              </a:extLst>
            </p:cNvPr>
            <p:cNvGrpSpPr/>
            <p:nvPr/>
          </p:nvGrpSpPr>
          <p:grpSpPr>
            <a:xfrm>
              <a:off x="7099376" y="3932237"/>
              <a:ext cx="2933627" cy="2581275"/>
              <a:chOff x="477" y="0"/>
              <a:chExt cx="1777" cy="1523"/>
            </a:xfrm>
          </p:grpSpPr>
          <p:pic>
            <p:nvPicPr>
              <p:cNvPr id="45" name="Picture 10" descr="H:\2\人教教参资源\九\图\电池组.JPG">
                <a:extLst>
                  <a:ext uri="{FF2B5EF4-FFF2-40B4-BE49-F238E27FC236}">
                    <a16:creationId xmlns:a16="http://schemas.microsoft.com/office/drawing/2014/main" id="{E5DA765A-96D8-4532-ADE9-3288F3010E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025" y="0"/>
                <a:ext cx="1024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" name="Group 7">
                <a:extLst>
                  <a:ext uri="{FF2B5EF4-FFF2-40B4-BE49-F238E27FC236}">
                    <a16:creationId xmlns:a16="http://schemas.microsoft.com/office/drawing/2014/main" id="{8114D782-063F-4C59-9636-75498C332B92}"/>
                  </a:ext>
                </a:extLst>
              </p:cNvPr>
              <p:cNvGrpSpPr/>
              <p:nvPr/>
            </p:nvGrpSpPr>
            <p:grpSpPr>
              <a:xfrm>
                <a:off x="477" y="948"/>
                <a:ext cx="741" cy="575"/>
                <a:chExt cx="741" cy="575"/>
              </a:xfrm>
            </p:grpSpPr>
            <p:pic>
              <p:nvPicPr>
                <p:cNvPr id="55" name="Picture 3" descr="H:\2\人教教参资源\九\图\铡刀开关.JPG">
                  <a:extLst>
                    <a:ext uri="{FF2B5EF4-FFF2-40B4-BE49-F238E27FC236}">
                      <a16:creationId xmlns:a16="http://schemas.microsoft.com/office/drawing/2014/main" id="{0FD7C6C5-9BBE-4173-AD2D-25B9DBCA970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56"/>
                  <a:ext cx="741" cy="5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6" name="Text Box 9">
                  <a:extLst>
                    <a:ext uri="{FF2B5EF4-FFF2-40B4-BE49-F238E27FC236}">
                      <a16:creationId xmlns:a16="http://schemas.microsoft.com/office/drawing/2014/main" id="{AC7CE0DA-EAC7-49DB-81E8-C9AF4F0646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9" y="0"/>
                  <a:ext cx="215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400" b="1">
                      <a:latin typeface="Times New Roman" panose="02020603050405020304" pitchFamily="18" charset="0"/>
                    </a:rPr>
                    <a:t>S</a:t>
                  </a:r>
                  <a:endParaRPr lang="en-US" altLang="zh-CN" sz="2400" b="1" baseline="-25000">
                    <a:latin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53" name="Picture 5" descr="H:\2\人教教参资源\九\图\小灯泡.JPG">
                <a:extLst>
                  <a:ext uri="{FF2B5EF4-FFF2-40B4-BE49-F238E27FC236}">
                    <a16:creationId xmlns:a16="http://schemas.microsoft.com/office/drawing/2014/main" id="{9850E207-E87C-4B6A-A646-40038BB602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84" y="770"/>
                <a:ext cx="789" cy="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未知">
                <a:extLst>
                  <a:ext uri="{FF2B5EF4-FFF2-40B4-BE49-F238E27FC236}">
                    <a16:creationId xmlns:a16="http://schemas.microsoft.com/office/drawing/2014/main" id="{BF45607F-2B4F-4BAA-9988-E072A16865AE}"/>
                  </a:ext>
                </a:extLst>
              </p:cNvPr>
              <p:cNvSpPr/>
              <p:nvPr/>
            </p:nvSpPr>
            <p:spPr bwMode="auto">
              <a:xfrm>
                <a:off x="1996" y="256"/>
                <a:ext cx="258" cy="907"/>
              </a:xfrm>
              <a:custGeom>
                <a:gdLst>
                  <a:gd name="T0" fmla="*/ 0 w 258"/>
                  <a:gd name="T1" fmla="*/ 0 h 907"/>
                  <a:gd name="T2" fmla="*/ 250 w 258"/>
                  <a:gd name="T3" fmla="*/ 567 h 907"/>
                  <a:gd name="T4" fmla="*/ 46 w 258"/>
                  <a:gd name="T5" fmla="*/ 907 h 90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8" h="906">
                    <a:moveTo>
                      <a:pt x="0" y="0"/>
                    </a:moveTo>
                    <a:cubicBezTo>
                      <a:pt x="121" y="208"/>
                      <a:pt x="242" y="416"/>
                      <a:pt x="250" y="567"/>
                    </a:cubicBezTo>
                    <a:cubicBezTo>
                      <a:pt x="258" y="718"/>
                      <a:pt x="80" y="847"/>
                      <a:pt x="46" y="907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未知">
                <a:extLst>
                  <a:ext uri="{FF2B5EF4-FFF2-40B4-BE49-F238E27FC236}">
                    <a16:creationId xmlns:a16="http://schemas.microsoft.com/office/drawing/2014/main" id="{AF6561B4-226D-4B5F-98BE-9F47E08F1A43}"/>
                  </a:ext>
                </a:extLst>
              </p:cNvPr>
              <p:cNvSpPr/>
              <p:nvPr/>
            </p:nvSpPr>
            <p:spPr bwMode="auto">
              <a:xfrm>
                <a:off x="1089" y="1163"/>
                <a:ext cx="431" cy="283"/>
              </a:xfrm>
              <a:custGeom>
                <a:gdLst>
                  <a:gd name="T0" fmla="*/ 431 w 431"/>
                  <a:gd name="T1" fmla="*/ 0 h 283"/>
                  <a:gd name="T2" fmla="*/ 249 w 431"/>
                  <a:gd name="T3" fmla="*/ 249 h 283"/>
                  <a:gd name="T4" fmla="*/ 0 w 431"/>
                  <a:gd name="T5" fmla="*/ 204 h 28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" h="283">
                    <a:moveTo>
                      <a:pt x="431" y="0"/>
                    </a:moveTo>
                    <a:cubicBezTo>
                      <a:pt x="376" y="107"/>
                      <a:pt x="321" y="215"/>
                      <a:pt x="249" y="249"/>
                    </a:cubicBezTo>
                    <a:cubicBezTo>
                      <a:pt x="177" y="283"/>
                      <a:pt x="88" y="243"/>
                      <a:pt x="0" y="204"/>
                    </a:cubicBezTo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" name="任意多边形: 形状 1">
              <a:extLst>
                <a:ext uri="{FF2B5EF4-FFF2-40B4-BE49-F238E27FC236}">
                  <a16:creationId xmlns:a16="http://schemas.microsoft.com/office/drawing/2014/main" id="{148601FE-D506-4174-917C-21959477D781}"/>
                </a:ext>
              </a:extLst>
            </p:cNvPr>
            <p:cNvSpPr/>
            <p:nvPr/>
          </p:nvSpPr>
          <p:spPr>
            <a:xfrm>
              <a:off x="6513657" y="4383678"/>
              <a:ext cx="1550483" cy="1877299"/>
            </a:xfrm>
            <a:custGeom>
              <a:gdLst>
                <a:gd name="connsiteX0" fmla="*/ 1588418 w 1588418"/>
                <a:gd name="connsiteY0" fmla="*/ 8098 h 1836898"/>
                <a:gd name="connsiteX1" fmla="*/ 12166 w 1588418"/>
                <a:gd name="connsiteY1" fmla="*/ 278064 h 1836898"/>
                <a:gd name="connsiteX2" fmla="*/ 865606 w 1588418"/>
                <a:gd name="connsiteY2" fmla="*/ 1836898 h 18368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418" h="1836898">
                  <a:moveTo>
                    <a:pt x="1588418" y="8098"/>
                  </a:moveTo>
                  <a:cubicBezTo>
                    <a:pt x="860526" y="-9319"/>
                    <a:pt x="132635" y="-26736"/>
                    <a:pt x="12166" y="278064"/>
                  </a:cubicBezTo>
                  <a:cubicBezTo>
                    <a:pt x="-108303" y="582864"/>
                    <a:pt x="701594" y="1562578"/>
                    <a:pt x="865606" y="1836898"/>
                  </a:cubicBezTo>
                </a:path>
              </a:pathLst>
            </a:custGeom>
            <a:noFill/>
            <a:ln w="38100">
              <a:solidFill>
                <a:srgbClr val="58B6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069987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标题 2">
            <a:extLst>
              <a:ext uri="{FF2B5EF4-FFF2-40B4-BE49-F238E27FC236}">
                <a16:creationId xmlns:a16="http://schemas.microsoft.com/office/drawing/2014/main" id="{3C3DF07A-3946-4EF1-B4F1-A6B6CD95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8" y="338138"/>
            <a:ext cx="9172575" cy="569912"/>
          </a:xfrm>
        </p:spPr>
        <p:txBody>
          <a:bodyPr/>
          <a:lstStyle/>
          <a:p>
            <a:r>
              <a:rPr lang="zh-CN" altLang="en-US"/>
              <a:t>一、电流的强弱</a:t>
            </a: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897AB410-F250-44C0-9EED-66DADFD0F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484" y="4437112"/>
            <a:ext cx="9289032" cy="113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大家注意过没有，空调的电源线和台灯的电源线有什么不同呢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你知道为什么吗？</a:t>
            </a:r>
          </a:p>
        </p:txBody>
      </p:sp>
      <p:pic>
        <p:nvPicPr>
          <p:cNvPr id="13314" name="Picture 2" descr="查看源图像">
            <a:extLst>
              <a:ext uri="{FF2B5EF4-FFF2-40B4-BE49-F238E27FC236}">
                <a16:creationId xmlns:a16="http://schemas.microsoft.com/office/drawing/2014/main" id="{1E6F65CC-D8CF-4D71-A269-A904B7027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6877" y="1721420"/>
            <a:ext cx="3289548" cy="2193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6" name="Picture 4" descr="查看源图像">
            <a:extLst>
              <a:ext uri="{FF2B5EF4-FFF2-40B4-BE49-F238E27FC236}">
                <a16:creationId xmlns:a16="http://schemas.microsoft.com/office/drawing/2014/main" id="{BD7273F3-2E85-4BEA-B698-8A127B15B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/>
          <a:stretch>
            <a:fillRect/>
          </a:stretch>
        </p:blipFill>
        <p:spPr bwMode="auto">
          <a:xfrm>
            <a:off x="6508688" y="1721420"/>
            <a:ext cx="3494639" cy="2193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18" name="Rectangle 22">
            <a:extLst>
              <a:ext uri="{FF2B5EF4-FFF2-40B4-BE49-F238E27FC236}">
                <a16:creationId xmlns:a16="http://schemas.microsoft.com/office/drawing/2014/main" id="{E2D97B5C-0A61-442C-AB67-FAA53671A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2734296"/>
            <a:ext cx="81724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．单位：安培，简称安，符号是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电流的常用单位：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毫安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mA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）          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1 mA=10</a:t>
            </a:r>
            <a:r>
              <a:rPr lang="en-US" altLang="zh-CN" sz="2800" b="1" baseline="30000">
                <a:solidFill>
                  <a:srgbClr val="000000"/>
                </a:solidFill>
                <a:latin typeface="宋体" panose="02010600030101010101" pitchFamily="2" charset="-122"/>
              </a:rPr>
              <a:t>-</a:t>
            </a:r>
            <a:r>
              <a:rPr lang="en-US" altLang="zh-CN" sz="2800" b="1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3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A	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　　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微安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） 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	1 </a:t>
            </a:r>
            <a:r>
              <a:rPr lang="en-US" altLang="zh-CN" sz="2800" b="1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A =10</a:t>
            </a:r>
            <a:r>
              <a:rPr lang="en-US" altLang="zh-CN" sz="2800" b="1" baseline="30000">
                <a:solidFill>
                  <a:srgbClr val="000000"/>
                </a:solidFill>
                <a:latin typeface="Times New Roman" panose="02020603050405020304" pitchFamily="18" charset="0"/>
              </a:rPr>
              <a:t>-6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标题 2">
            <a:extLst>
              <a:ext uri="{FF2B5EF4-FFF2-40B4-BE49-F238E27FC236}">
                <a16:creationId xmlns:a16="http://schemas.microsoft.com/office/drawing/2014/main" id="{3C3DF07A-3946-4EF1-B4F1-A6B6CD95F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8" y="338138"/>
            <a:ext cx="9172575" cy="569912"/>
          </a:xfrm>
        </p:spPr>
        <p:txBody>
          <a:bodyPr/>
          <a:lstStyle/>
          <a:p>
            <a:r>
              <a:rPr lang="zh-CN" altLang="en-US"/>
              <a:t>一、电流的强弱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C773687-9E4F-49B2-9B8F-4613BD548E48}"/>
              </a:ext>
            </a:extLst>
          </p:cNvPr>
          <p:cNvSpPr/>
          <p:nvPr/>
        </p:nvSpPr>
        <p:spPr>
          <a:xfrm>
            <a:off x="1271464" y="1280001"/>
            <a:ext cx="1943224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电流</a:t>
            </a:r>
            <a:endParaRPr lang="zh-CN" altLang="en-US" sz="2800" b="1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081FDBE-56B4-488A-9134-055B93BD6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504" y="2060848"/>
            <a:ext cx="7488832" cy="5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．电流（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</a:rPr>
              <a:t> I 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）：表示电流强弱的物理量。</a:t>
            </a:r>
          </a:p>
        </p:txBody>
      </p:sp>
    </p:spTree>
    <p:extLst>
      <p:ext uri="{BB962C8B-B14F-4D97-AF65-F5344CB8AC3E}">
        <p14:creationId xmlns:p14="http://schemas.microsoft.com/office/powerpoint/2010/main" val="1128871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2228" name="Picture 4" descr="PQ][]BV8PV3U6ET5H`N{%N6">
            <a:extLst>
              <a:ext uri="{FF2B5EF4-FFF2-40B4-BE49-F238E27FC236}">
                <a16:creationId xmlns:a16="http://schemas.microsoft.com/office/drawing/2014/main" id="{E17E8E1C-3302-4137-A4B1-A6E12A640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1624" y="908720"/>
            <a:ext cx="6448425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D4B56E1-97C8-4557-BB87-AB741579F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一、电流的强弱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694284E3-0CD4-476C-BDD3-4040C2165FAF}"/>
              </a:ext>
            </a:extLst>
          </p:cNvPr>
          <p:cNvCxnSpPr/>
          <p:nvPr/>
        </p:nvCxnSpPr>
        <p:spPr>
          <a:xfrm>
            <a:off x="6747781" y="4221088"/>
            <a:ext cx="1652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BD21727-98CE-4185-A41D-3F84EEF53212}"/>
              </a:ext>
            </a:extLst>
          </p:cNvPr>
          <p:cNvCxnSpPr/>
          <p:nvPr/>
        </p:nvCxnSpPr>
        <p:spPr>
          <a:xfrm>
            <a:off x="6723570" y="4797152"/>
            <a:ext cx="1652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1C5D1C4-669D-4292-8033-68DA9E9404C9}"/>
              </a:ext>
            </a:extLst>
          </p:cNvPr>
          <p:cNvCxnSpPr/>
          <p:nvPr/>
        </p:nvCxnSpPr>
        <p:spPr>
          <a:xfrm>
            <a:off x="6699359" y="5373216"/>
            <a:ext cx="16524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7F0FD21-0139-4C25-B731-8A932109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二、电流的测量</a:t>
            </a: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57E8FA9E-E1B2-4436-B6AE-9CEF8C5B00ED}"/>
              </a:ext>
            </a:extLst>
          </p:cNvPr>
          <p:cNvSpPr/>
          <p:nvPr/>
        </p:nvSpPr>
        <p:spPr>
          <a:xfrm>
            <a:off x="1932926" y="1057763"/>
            <a:ext cx="1786810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电流表</a:t>
            </a:r>
          </a:p>
        </p:txBody>
      </p:sp>
      <p:sp>
        <p:nvSpPr>
          <p:cNvPr id="54" name="Rectangle 27">
            <a:extLst>
              <a:ext uri="{FF2B5EF4-FFF2-40B4-BE49-F238E27FC236}">
                <a16:creationId xmlns:a16="http://schemas.microsoft.com/office/drawing/2014/main" id="{23994611-743D-4D3E-93A1-A4EF99C99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464" y="1074134"/>
            <a:ext cx="44463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</a:rPr>
              <a:t>　　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测量电流的仪器。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6706138-45EF-456A-AF42-02F5C90B0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29" y="1727070"/>
            <a:ext cx="4300968" cy="479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35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77F0FD21-0139-4C25-B731-8A932109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二、电流的测量</a:t>
            </a:r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0D432AE9-9EDD-41B9-9503-F26125B87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175" y="1736057"/>
            <a:ext cx="22621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22">
            <a:extLst>
              <a:ext uri="{FF2B5EF4-FFF2-40B4-BE49-F238E27FC236}">
                <a16:creationId xmlns:a16="http://schemas.microsoft.com/office/drawing/2014/main" id="{DDB2924F-07C1-424B-B333-10F56E8A9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3100" y="1340768"/>
            <a:ext cx="1619250" cy="649288"/>
          </a:xfrm>
          <a:prstGeom prst="wedgeRoundRectCallout">
            <a:avLst>
              <a:gd name="adj1" fmla="val -113333"/>
              <a:gd name="adj2" fmla="val 53912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刻度盘</a:t>
            </a:r>
          </a:p>
        </p:txBody>
      </p:sp>
      <p:sp>
        <p:nvSpPr>
          <p:cNvPr id="34" name="AutoShape 22">
            <a:extLst>
              <a:ext uri="{FF2B5EF4-FFF2-40B4-BE49-F238E27FC236}">
                <a16:creationId xmlns:a16="http://schemas.microsoft.com/office/drawing/2014/main" id="{53460829-5CE4-4D46-A22D-8D67BBDF5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2420269"/>
            <a:ext cx="1906588" cy="576263"/>
          </a:xfrm>
          <a:prstGeom prst="wedgeRoundRectCallout">
            <a:avLst>
              <a:gd name="adj1" fmla="val 114361"/>
              <a:gd name="adj2" fmla="val -20801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数值单位</a:t>
            </a:r>
          </a:p>
        </p:txBody>
      </p:sp>
      <p:sp>
        <p:nvSpPr>
          <p:cNvPr id="35" name="AutoShape 22">
            <a:extLst>
              <a:ext uri="{FF2B5EF4-FFF2-40B4-BE49-F238E27FC236}">
                <a16:creationId xmlns:a16="http://schemas.microsoft.com/office/drawing/2014/main" id="{39790BF9-32CF-431A-845F-9EA354C0B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464" y="3198144"/>
            <a:ext cx="1042987" cy="504825"/>
          </a:xfrm>
          <a:prstGeom prst="wedgeRoundRectCallout">
            <a:avLst>
              <a:gd name="adj1" fmla="val 166134"/>
              <a:gd name="adj2" fmla="val -134593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指针</a:t>
            </a:r>
          </a:p>
        </p:txBody>
      </p:sp>
      <p:sp>
        <p:nvSpPr>
          <p:cNvPr id="36" name="AutoShape 22">
            <a:extLst>
              <a:ext uri="{FF2B5EF4-FFF2-40B4-BE49-F238E27FC236}">
                <a16:creationId xmlns:a16="http://schemas.microsoft.com/office/drawing/2014/main" id="{34320DC1-1AC0-4354-B30D-8241E3D00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0225" y="2385343"/>
            <a:ext cx="1981200" cy="649288"/>
          </a:xfrm>
          <a:prstGeom prst="wedgeRoundRectCallout">
            <a:avLst>
              <a:gd name="adj1" fmla="val -122838"/>
              <a:gd name="adj2" fmla="val 113324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调零螺母</a:t>
            </a:r>
          </a:p>
        </p:txBody>
      </p:sp>
      <p:sp>
        <p:nvSpPr>
          <p:cNvPr id="37" name="AutoShape 22">
            <a:extLst>
              <a:ext uri="{FF2B5EF4-FFF2-40B4-BE49-F238E27FC236}">
                <a16:creationId xmlns:a16="http://schemas.microsoft.com/office/drawing/2014/main" id="{EA6B4158-0D36-4590-94FE-7A6842D5B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0" y="3177507"/>
            <a:ext cx="1981200" cy="649287"/>
          </a:xfrm>
          <a:prstGeom prst="wedgeRoundRectCallout">
            <a:avLst>
              <a:gd name="adj1" fmla="val -101764"/>
              <a:gd name="adj2" fmla="val 68829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正接线柱</a:t>
            </a:r>
          </a:p>
        </p:txBody>
      </p:sp>
      <p:sp>
        <p:nvSpPr>
          <p:cNvPr id="40" name="AutoShape 22">
            <a:extLst>
              <a:ext uri="{FF2B5EF4-FFF2-40B4-BE49-F238E27FC236}">
                <a16:creationId xmlns:a16="http://schemas.microsoft.com/office/drawing/2014/main" id="{BD3CA5DA-673D-4EAC-B85F-3C503C281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3825206"/>
            <a:ext cx="1836738" cy="647700"/>
          </a:xfrm>
          <a:prstGeom prst="wedgeRoundRectCallout">
            <a:avLst>
              <a:gd name="adj1" fmla="val 99611"/>
              <a:gd name="adj2" fmla="val -29903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负接线柱</a:t>
            </a:r>
          </a:p>
        </p:txBody>
      </p:sp>
      <p:sp>
        <p:nvSpPr>
          <p:cNvPr id="41" name="AutoShape 22">
            <a:extLst>
              <a:ext uri="{FF2B5EF4-FFF2-40B4-BE49-F238E27FC236}">
                <a16:creationId xmlns:a16="http://schemas.microsoft.com/office/drawing/2014/main" id="{BEFBF6B4-9F01-4E2A-AF95-FCD3DE54B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4725318"/>
            <a:ext cx="2808288" cy="611188"/>
          </a:xfrm>
          <a:prstGeom prst="wedgeRoundRectCallout">
            <a:avLst>
              <a:gd name="adj1" fmla="val 11731"/>
              <a:gd name="adj2" fmla="val -147662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量程为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～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0.6 A</a:t>
            </a:r>
          </a:p>
        </p:txBody>
      </p:sp>
      <p:sp>
        <p:nvSpPr>
          <p:cNvPr id="42" name="AutoShape 22">
            <a:extLst>
              <a:ext uri="{FF2B5EF4-FFF2-40B4-BE49-F238E27FC236}">
                <a16:creationId xmlns:a16="http://schemas.microsoft.com/office/drawing/2014/main" id="{1B704387-520A-45C4-8F05-247AA73B1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176" y="4061743"/>
            <a:ext cx="2663825" cy="649288"/>
          </a:xfrm>
          <a:prstGeom prst="wedgeRoundRectCallout">
            <a:avLst>
              <a:gd name="adj1" fmla="val -68833"/>
              <a:gd name="adj2" fmla="val -43889"/>
              <a:gd name="adj3" fmla="val 16667"/>
            </a:avLst>
          </a:prstGeom>
          <a:solidFill>
            <a:schemeClr val="bg1"/>
          </a:solidFill>
          <a:ln w="28575">
            <a:solidFill>
              <a:srgbClr val="0066CC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量程为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～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</a:rPr>
              <a:t>3 A</a:t>
            </a:r>
          </a:p>
        </p:txBody>
      </p:sp>
      <p:grpSp>
        <p:nvGrpSpPr>
          <p:cNvPr id="44" name="Group 15">
            <a:extLst>
              <a:ext uri="{FF2B5EF4-FFF2-40B4-BE49-F238E27FC236}">
                <a16:creationId xmlns:a16="http://schemas.microsoft.com/office/drawing/2014/main" id="{13F4FE73-8AB3-4470-8B42-98EF5BC850D7}"/>
              </a:ext>
            </a:extLst>
          </p:cNvPr>
          <p:cNvGrpSpPr/>
          <p:nvPr/>
        </p:nvGrpSpPr>
        <p:grpSpPr>
          <a:xfrm>
            <a:off x="7358062" y="5401230"/>
            <a:ext cx="1584325" cy="720725"/>
            <a:chExt cx="998" cy="454"/>
          </a:xfrm>
        </p:grpSpPr>
        <p:sp>
          <p:nvSpPr>
            <p:cNvPr id="45" name="Line 16">
              <a:extLst>
                <a:ext uri="{FF2B5EF4-FFF2-40B4-BE49-F238E27FC236}">
                  <a16:creationId xmlns:a16="http://schemas.microsoft.com/office/drawing/2014/main" id="{FD2D064B-3CD8-417C-9C46-265CB90FB1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72"/>
              <a:ext cx="9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6" name="Group 17">
              <a:extLst>
                <a:ext uri="{FF2B5EF4-FFF2-40B4-BE49-F238E27FC236}">
                  <a16:creationId xmlns:a16="http://schemas.microsoft.com/office/drawing/2014/main" id="{96A8E768-7788-42D0-87BC-B5423779F4C6}"/>
                </a:ext>
              </a:extLst>
            </p:cNvPr>
            <p:cNvGrpSpPr/>
            <p:nvPr/>
          </p:nvGrpSpPr>
          <p:grpSpPr>
            <a:xfrm>
              <a:off x="295" y="68"/>
              <a:ext cx="385" cy="386"/>
              <a:chExt cx="385" cy="386"/>
            </a:xfrm>
          </p:grpSpPr>
          <p:sp>
            <p:nvSpPr>
              <p:cNvPr id="49" name="Oval 18">
                <a:extLst>
                  <a:ext uri="{FF2B5EF4-FFF2-40B4-BE49-F238E27FC236}">
                    <a16:creationId xmlns:a16="http://schemas.microsoft.com/office/drawing/2014/main" id="{5F74E605-EACE-4E91-A8D0-DB23E456B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385" cy="3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" name="Text Box 19">
                <a:extLst>
                  <a:ext uri="{FF2B5EF4-FFF2-40B4-BE49-F238E27FC236}">
                    <a16:creationId xmlns:a16="http://schemas.microsoft.com/office/drawing/2014/main" id="{13CCCDD7-AD52-4E9A-8EFF-2CE68F8C96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" y="23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47" name="Text Box 20">
              <a:extLst>
                <a:ext uri="{FF2B5EF4-FFF2-40B4-BE49-F238E27FC236}">
                  <a16:creationId xmlns:a16="http://schemas.microsoft.com/office/drawing/2014/main" id="{E00E21F3-5823-42C4-9BC4-3617A8848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" y="0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48" name="Text Box 21">
              <a:extLst>
                <a:ext uri="{FF2B5EF4-FFF2-40B4-BE49-F238E27FC236}">
                  <a16:creationId xmlns:a16="http://schemas.microsoft.com/office/drawing/2014/main" id="{ECE3B5CA-8502-4671-B2E1-2EE9E83DC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" y="0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/>
                <a:t>－</a:t>
              </a:r>
              <a:endParaRPr lang="en-US" altLang="zh-CN" sz="2400" b="1"/>
            </a:p>
          </p:txBody>
        </p:sp>
      </p:grpSp>
      <p:sp>
        <p:nvSpPr>
          <p:cNvPr id="52" name="Rectangle 28">
            <a:extLst>
              <a:ext uri="{FF2B5EF4-FFF2-40B4-BE49-F238E27FC236}">
                <a16:creationId xmlns:a16="http://schemas.microsoft.com/office/drawing/2014/main" id="{019A34B8-355F-4D03-825D-29B4B09A9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5538119"/>
            <a:ext cx="414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</a:rPr>
              <a:t>　　电流表的电路符号</a:t>
            </a:r>
          </a:p>
        </p:txBody>
      </p:sp>
      <p:sp>
        <p:nvSpPr>
          <p:cNvPr id="53" name="矩形: 圆角 52">
            <a:extLst>
              <a:ext uri="{FF2B5EF4-FFF2-40B4-BE49-F238E27FC236}">
                <a16:creationId xmlns:a16="http://schemas.microsoft.com/office/drawing/2014/main" id="{57E8FA9E-E1B2-4436-B6AE-9CEF8C5B00ED}"/>
              </a:ext>
            </a:extLst>
          </p:cNvPr>
          <p:cNvSpPr/>
          <p:nvPr/>
        </p:nvSpPr>
        <p:spPr>
          <a:xfrm>
            <a:off x="1932926" y="1057763"/>
            <a:ext cx="2362874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认识电流表</a:t>
            </a:r>
          </a:p>
        </p:txBody>
      </p:sp>
    </p:spTree>
    <p:extLst>
      <p:ext uri="{BB962C8B-B14F-4D97-AF65-F5344CB8AC3E}">
        <p14:creationId xmlns:p14="http://schemas.microsoft.com/office/powerpoint/2010/main" val="136790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40" grpId="0"/>
      <p:bldP spid="41" grpId="0"/>
      <p:bldP spid="42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0156C9-A19A-48B6-80A2-A80FF57A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57" y="337683"/>
            <a:ext cx="9172907" cy="571037"/>
          </a:xfrm>
        </p:spPr>
        <p:txBody>
          <a:bodyPr/>
          <a:lstStyle/>
          <a:p>
            <a:r>
              <a:rPr lang="zh-CN" altLang="en-US"/>
              <a:t>二、电流的测量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220986F9-A5C7-4CC1-B625-44F2843AFB86}"/>
              </a:ext>
            </a:extLst>
          </p:cNvPr>
          <p:cNvSpPr/>
          <p:nvPr/>
        </p:nvSpPr>
        <p:spPr>
          <a:xfrm>
            <a:off x="1932926" y="1057763"/>
            <a:ext cx="2087563" cy="571037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zh-CN" altLang="en-US" sz="2800" b="1">
                <a:latin typeface="宋体" panose="02010600030101010101" pitchFamily="2" charset="-122"/>
              </a:rPr>
              <a:t>动手做做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CD849341-C8DA-4486-99E0-37774001845B}"/>
              </a:ext>
            </a:extLst>
          </p:cNvPr>
          <p:cNvGrpSpPr/>
          <p:nvPr/>
        </p:nvGrpSpPr>
        <p:grpSpPr>
          <a:xfrm>
            <a:off x="2508884" y="2564904"/>
            <a:ext cx="5573713" cy="2874963"/>
            <a:chOff x="1785059" y="1760537"/>
            <a:chExt cx="5573713" cy="2874963"/>
          </a:xfrm>
        </p:grpSpPr>
        <p:grpSp>
          <p:nvGrpSpPr>
            <p:cNvPr id="50180" name="Group 4">
              <a:extLst>
                <a:ext uri="{FF2B5EF4-FFF2-40B4-BE49-F238E27FC236}">
                  <a16:creationId xmlns:a16="http://schemas.microsoft.com/office/drawing/2014/main" id="{D7D3F412-76F5-4C28-86A2-3C79542B41DE}"/>
                </a:ext>
              </a:extLst>
            </p:cNvPr>
            <p:cNvGrpSpPr/>
            <p:nvPr/>
          </p:nvGrpSpPr>
          <p:grpSpPr>
            <a:xfrm>
              <a:off x="1785059" y="1760537"/>
              <a:ext cx="3613150" cy="2874963"/>
              <a:chOff x="254" y="-1423"/>
              <a:chExt cx="2276" cy="1811"/>
            </a:xfrm>
          </p:grpSpPr>
          <p:pic>
            <p:nvPicPr>
              <p:cNvPr id="50181" name="Picture 3" descr="H:\2\人教教参资源\九\图\铡刀开关.JPG">
                <a:extLst>
                  <a:ext uri="{FF2B5EF4-FFF2-40B4-BE49-F238E27FC236}">
                    <a16:creationId xmlns:a16="http://schemas.microsoft.com/office/drawing/2014/main" id="{61562AD5-3A17-44DE-AF49-48E899F991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4" y="-1423"/>
                <a:ext cx="962" cy="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82" name="Picture 5" descr="H:\2\人教教参资源\九\图\小灯泡.JPG">
                <a:extLst>
                  <a:ext uri="{FF2B5EF4-FFF2-40B4-BE49-F238E27FC236}">
                    <a16:creationId xmlns:a16="http://schemas.microsoft.com/office/drawing/2014/main" id="{873BB0BE-BFE2-4AA6-930A-8CA59EA6A4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4" y="-532"/>
                <a:ext cx="1025" cy="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83" name="Picture 6" descr="H:\2\人教教参资源\九\图\电流表.JPG">
                <a:extLst>
                  <a:ext uri="{FF2B5EF4-FFF2-40B4-BE49-F238E27FC236}">
                    <a16:creationId xmlns:a16="http://schemas.microsoft.com/office/drawing/2014/main" id="{39D6DA5E-9CAB-4AC2-B5E2-69C3EFB76D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52" y="-769"/>
                <a:ext cx="978" cy="1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84" name="Picture 8" descr="H:\2\人教教参资源\九\图\电池.JPG">
                <a:extLst>
                  <a:ext uri="{FF2B5EF4-FFF2-40B4-BE49-F238E27FC236}">
                    <a16:creationId xmlns:a16="http://schemas.microsoft.com/office/drawing/2014/main" id="{41EC97B6-3B99-4A17-A205-47B4DBD97A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50" y="-1313"/>
                <a:ext cx="908" cy="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" name="图片 7" descr="导线.jpg">
              <a:extLst>
                <a:ext uri="{FF2B5EF4-FFF2-40B4-BE49-F238E27FC236}">
                  <a16:creationId xmlns:a16="http://schemas.microsoft.com/office/drawing/2014/main" id="{3F648ABE-AB5E-4351-BA4A-DC6762268F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lum bright="3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77" b="12196"/>
            <a:stretch>
              <a:fillRect/>
            </a:stretch>
          </p:blipFill>
          <p:spPr bwMode="auto">
            <a:xfrm flipV="1">
              <a:off x="5501397" y="2055601"/>
              <a:ext cx="1857375" cy="2214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13156020-572F-4B26-9972-A6F33D9BFC3F}"/>
              </a:ext>
            </a:extLst>
          </p:cNvPr>
          <p:cNvSpPr/>
          <p:nvPr/>
        </p:nvSpPr>
        <p:spPr>
          <a:xfrm>
            <a:off x="8832304" y="2370464"/>
            <a:ext cx="2312263" cy="2578684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注意：</a:t>
            </a:r>
          </a:p>
          <a:p>
            <a:pPr lvl="0"/>
            <a:r>
              <a:rPr lang="zh-CN" altLang="en-US" sz="2800" b="1">
                <a:solidFill>
                  <a:srgbClr val="FFFFFF"/>
                </a:solidFill>
                <a:latin typeface="宋体" panose="02010600030101010101" pitchFamily="2" charset="-122"/>
              </a:rPr>
              <a:t>    绝不允许不电流表直接接在电源两端。</a:t>
            </a:r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B0EB8DF1-C707-48CA-9E85-F766F3628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936" y="1796383"/>
            <a:ext cx="6431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</a:rPr>
              <a:t>　　</a:t>
            </a:r>
            <a:r>
              <a:rPr lang="zh-CN" altLang="en-US" sz="2800" b="1">
                <a:solidFill>
                  <a:srgbClr val="08080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用电流表测一下通过小灯泡的电流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8.xml><?xml version="1.0" encoding="utf-8"?>
<p:tagLst xmlns:p="http://schemas.openxmlformats.org/presentationml/2006/main">
  <p:tag name="KSO_WM_BEAUTIFY_FLAG" val="#wm#"/>
  <p:tag name="KSO_WM_SLIDE_ID" val="custom20205176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9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2_Office 主题​​">
  <a:themeElements>
    <a:clrScheme name="自定义 5">
      <a:dk1>
        <a:srgbClr val="080808"/>
      </a:dk1>
      <a:lt1>
        <a:srgbClr val="FFFFFF"/>
      </a:lt1>
      <a:dk2>
        <a:srgbClr val="000000"/>
      </a:dk2>
      <a:lt2>
        <a:srgbClr val="FFFFFF"/>
      </a:lt2>
      <a:accent1>
        <a:srgbClr val="1F3864"/>
      </a:accent1>
      <a:accent2>
        <a:srgbClr val="FFC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模板字体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147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微软雅黑</vt:lpstr>
      <vt:lpstr>黑体</vt:lpstr>
      <vt:lpstr>思源黑体 CN Bold</vt:lpstr>
      <vt:lpstr>Wingdings</vt:lpstr>
      <vt:lpstr>Calibri Light</vt:lpstr>
      <vt:lpstr>Calibri</vt:lpstr>
      <vt:lpstr>宋体</vt:lpstr>
      <vt:lpstr>Times New Roman</vt:lpstr>
      <vt:lpstr>Symbol</vt:lpstr>
      <vt:lpstr>2_Office 主题​​</vt:lpstr>
      <vt:lpstr>PowerPoint Presentation</vt:lpstr>
      <vt:lpstr>PowerPoint Presentation</vt:lpstr>
      <vt:lpstr>动手做做</vt:lpstr>
      <vt:lpstr>一、电流的强弱</vt:lpstr>
      <vt:lpstr>一、电流的强弱</vt:lpstr>
      <vt:lpstr>一、电流的强弱</vt:lpstr>
      <vt:lpstr>二、电流的测量</vt:lpstr>
      <vt:lpstr>二、电流的测量</vt:lpstr>
      <vt:lpstr>二、电流的测量</vt:lpstr>
      <vt:lpstr>二、电流的测量</vt:lpstr>
      <vt:lpstr>课堂巩固</vt:lpstr>
      <vt:lpstr>二、电流的测量</vt:lpstr>
      <vt:lpstr>课堂巩固</vt:lpstr>
      <vt:lpstr>二、电流的测量</vt:lpstr>
      <vt:lpstr>二、电流的测量</vt:lpstr>
      <vt:lpstr>课堂巩固</vt:lpstr>
      <vt:lpstr>课堂巩固</vt:lpstr>
      <vt:lpstr>课堂巩固</vt:lpstr>
      <vt:lpstr>二、连接串联电路和并联电路</vt:lpstr>
      <vt:lpstr>课堂小结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2021-09-25T17:41:59Z</cp:lastPrinted>
  <dcterms:created xsi:type="dcterms:W3CDTF">2021-09-25T17:41:59Z</dcterms:created>
  <dcterms:modified xsi:type="dcterms:W3CDTF">2021-09-25T09:42:01Z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