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heme/themeOverride1.xml" ContentType="application/vnd.openxmlformats-officedocument.themeOverride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69775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642" y="-84"/>
      </p:cViewPr>
      <p:guideLst>
        <p:guide orient="horz" pos="2160"/>
        <p:guide pos="38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4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../media/image2.png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image" Target="../media/image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10" Type="http://schemas.openxmlformats.org/officeDocument/2006/relationships/tags" Target="../tags/tag16.xml"/><Relationship Id="rId4" Type="http://schemas.openxmlformats.org/officeDocument/2006/relationships/tags" Target="../tags/tag10.xml"/><Relationship Id="rId9" Type="http://schemas.openxmlformats.org/officeDocument/2006/relationships/tags" Target="../tags/tag15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image" Target="../media/image2.png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image" Target="../media/image1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27.xml"/><Relationship Id="rId10" Type="http://schemas.openxmlformats.org/officeDocument/2006/relationships/tags" Target="../tags/tag32.xml"/><Relationship Id="rId4" Type="http://schemas.openxmlformats.org/officeDocument/2006/relationships/tags" Target="../tags/tag26.xml"/><Relationship Id="rId9" Type="http://schemas.openxmlformats.org/officeDocument/2006/relationships/tags" Target="../tags/tag3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image" Target="../media/image3.png"/><Relationship Id="rId5" Type="http://schemas.openxmlformats.org/officeDocument/2006/relationships/tags" Target="../tags/tag44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43.xml"/><Relationship Id="rId9" Type="http://schemas.openxmlformats.org/officeDocument/2006/relationships/tags" Target="../tags/tag48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image" Target="../media/image2.png"/><Relationship Id="rId5" Type="http://schemas.openxmlformats.org/officeDocument/2006/relationships/tags" Target="../tags/tag53.xml"/><Relationship Id="rId10" Type="http://schemas.openxmlformats.org/officeDocument/2006/relationships/image" Target="../media/image1.png"/><Relationship Id="rId4" Type="http://schemas.openxmlformats.org/officeDocument/2006/relationships/tags" Target="../tags/tag52.xml"/><Relationship Id="rId9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9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6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7" Type="http://schemas.openxmlformats.org/officeDocument/2006/relationships/image" Target="../media/image3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image" Target="../media/image2.png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12" Type="http://schemas.openxmlformats.org/officeDocument/2006/relationships/image" Target="../media/image1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82.xml"/><Relationship Id="rId10" Type="http://schemas.openxmlformats.org/officeDocument/2006/relationships/tags" Target="../tags/tag87.xml"/><Relationship Id="rId4" Type="http://schemas.openxmlformats.org/officeDocument/2006/relationships/tags" Target="../tags/tag81.xml"/><Relationship Id="rId9" Type="http://schemas.openxmlformats.org/officeDocument/2006/relationships/tags" Target="../tags/tag86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7" Type="http://schemas.openxmlformats.org/officeDocument/2006/relationships/image" Target="../media/image3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3.png"/><Relationship Id="rId5" Type="http://schemas.openxmlformats.org/officeDocument/2006/relationships/tags" Target="../tags/tag97.xml"/><Relationship Id="rId10" Type="http://schemas.openxmlformats.org/officeDocument/2006/relationships/image" Target="../media/image4.png"/><Relationship Id="rId4" Type="http://schemas.openxmlformats.org/officeDocument/2006/relationships/tags" Target="../tags/tag96.xml"/><Relationship Id="rId9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image" Target="../media/image6.png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12" Type="http://schemas.openxmlformats.org/officeDocument/2006/relationships/image" Target="../media/image5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05.xml"/><Relationship Id="rId10" Type="http://schemas.openxmlformats.org/officeDocument/2006/relationships/tags" Target="../tags/tag110.xml"/><Relationship Id="rId4" Type="http://schemas.openxmlformats.org/officeDocument/2006/relationships/tags" Target="../tags/tag104.xml"/><Relationship Id="rId9" Type="http://schemas.openxmlformats.org/officeDocument/2006/relationships/tags" Target="../tags/tag109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12" Type="http://schemas.openxmlformats.org/officeDocument/2006/relationships/image" Target="../media/image8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7.png"/><Relationship Id="rId5" Type="http://schemas.openxmlformats.org/officeDocument/2006/relationships/tags" Target="../tags/tag11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14.xml"/><Relationship Id="rId9" Type="http://schemas.openxmlformats.org/officeDocument/2006/relationships/tags" Target="../tags/tag119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10" Type="http://schemas.openxmlformats.org/officeDocument/2006/relationships/image" Target="../media/image9.png"/><Relationship Id="rId4" Type="http://schemas.openxmlformats.org/officeDocument/2006/relationships/tags" Target="../tags/tag123.xml"/><Relationship Id="rId9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135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130.xml"/><Relationship Id="rId7" Type="http://schemas.openxmlformats.org/officeDocument/2006/relationships/tags" Target="../tags/tag134.xml"/><Relationship Id="rId12" Type="http://schemas.openxmlformats.org/officeDocument/2006/relationships/tags" Target="../tags/tag139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tags" Target="../tags/tag138.xml"/><Relationship Id="rId5" Type="http://schemas.openxmlformats.org/officeDocument/2006/relationships/tags" Target="../tags/tag132.xml"/><Relationship Id="rId15" Type="http://schemas.openxmlformats.org/officeDocument/2006/relationships/image" Target="../media/image10.png"/><Relationship Id="rId10" Type="http://schemas.openxmlformats.org/officeDocument/2006/relationships/tags" Target="../tags/tag137.xml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147.xml"/><Relationship Id="rId13" Type="http://schemas.openxmlformats.org/officeDocument/2006/relationships/image" Target="../media/image12.png"/><Relationship Id="rId3" Type="http://schemas.openxmlformats.org/officeDocument/2006/relationships/tags" Target="../tags/tag142.xml"/><Relationship Id="rId7" Type="http://schemas.openxmlformats.org/officeDocument/2006/relationships/tags" Target="../tags/tag146.xml"/><Relationship Id="rId12" Type="http://schemas.openxmlformats.org/officeDocument/2006/relationships/image" Target="../media/image11.png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44.xml"/><Relationship Id="rId15" Type="http://schemas.openxmlformats.org/officeDocument/2006/relationships/image" Target="../media/image14.png"/><Relationship Id="rId10" Type="http://schemas.openxmlformats.org/officeDocument/2006/relationships/tags" Target="../tags/tag149.xml"/><Relationship Id="rId4" Type="http://schemas.openxmlformats.org/officeDocument/2006/relationships/tags" Target="../tags/tag143.xml"/><Relationship Id="rId9" Type="http://schemas.openxmlformats.org/officeDocument/2006/relationships/tags" Target="../tags/tag148.xml"/><Relationship Id="rId1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2733" y="2130426"/>
            <a:ext cx="10344309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5466" y="3886200"/>
            <a:ext cx="851884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23087" y="274639"/>
            <a:ext cx="2738199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8489" y="274639"/>
            <a:ext cx="8011769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>
            <a:lumMod val="9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867097" y="693420"/>
            <a:ext cx="10435582" cy="5471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69775" cy="6858000"/>
            <a:chOff x="0" y="0"/>
            <a:chExt cx="12192001" cy="6858000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023359" y="-4023358"/>
              <a:ext cx="4145284" cy="1219200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381501" y="-952499"/>
              <a:ext cx="3428998" cy="12192000"/>
            </a:xfrm>
            <a:prstGeom prst="rect">
              <a:avLst/>
            </a:prstGeom>
          </p:spPr>
        </p:pic>
      </p:grpSp>
      <p:sp>
        <p:nvSpPr>
          <p:cNvPr id="14" name="矩形: 圆角 13"/>
          <p:cNvSpPr/>
          <p:nvPr>
            <p:custDataLst>
              <p:tags r:id="rId3"/>
            </p:custDataLst>
          </p:nvPr>
        </p:nvSpPr>
        <p:spPr>
          <a:xfrm>
            <a:off x="5425058" y="3718652"/>
            <a:ext cx="1319660" cy="61951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7"/>
            </p:custDataLst>
          </p:nvPr>
        </p:nvSpPr>
        <p:spPr>
          <a:xfrm>
            <a:off x="2537905" y="2517140"/>
            <a:ext cx="7093965" cy="1159510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6000" spc="600" baseline="0">
                <a:solidFill>
                  <a:schemeClr val="accent1"/>
                </a:solidFill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8"/>
            </p:custDataLst>
          </p:nvPr>
        </p:nvSpPr>
        <p:spPr>
          <a:xfrm>
            <a:off x="2537905" y="3834766"/>
            <a:ext cx="7093965" cy="556895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accent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</a:p>
        </p:txBody>
      </p:sp>
    </p:spTree>
    <p:extLst>
      <p:ext uri="{BB962C8B-B14F-4D97-AF65-F5344CB8AC3E}">
        <p14:creationId xmlns:p14="http://schemas.microsoft.com/office/powerpoint/2010/main" val="112129547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蓝色树叶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78597" y="6127751"/>
            <a:ext cx="1613763" cy="7346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8661" y="443234"/>
            <a:ext cx="10832454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8661" y="952509"/>
            <a:ext cx="10832454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6824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>
            <a:lumMod val="9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69776" cy="6858000"/>
            <a:chOff x="0" y="0"/>
            <a:chExt cx="12192001" cy="6858000"/>
          </a:xfrm>
        </p:grpSpPr>
        <p:sp>
          <p:nvSpPr>
            <p:cNvPr id="8" name="矩形 7"/>
            <p:cNvSpPr/>
            <p:nvPr>
              <p:custDataLst>
                <p:tags r:id="rId8"/>
              </p:custDataLst>
            </p:nvPr>
          </p:nvSpPr>
          <p:spPr>
            <a:xfrm>
              <a:off x="868680" y="693420"/>
              <a:ext cx="10454640" cy="54711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023359" y="-4023358"/>
              <a:ext cx="4145284" cy="12192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381501" y="-952499"/>
              <a:ext cx="3428998" cy="12192000"/>
            </a:xfrm>
            <a:prstGeom prst="rect">
              <a:avLst/>
            </a:prstGeom>
          </p:spPr>
        </p:pic>
      </p:grp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3615784" y="2937511"/>
            <a:ext cx="4979120" cy="760719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4400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3615779" y="3800107"/>
            <a:ext cx="4979120" cy="1077985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5" name="矩形: 圆角 14"/>
          <p:cNvSpPr/>
          <p:nvPr>
            <p:custDataLst>
              <p:tags r:id="rId7"/>
            </p:custDataLst>
          </p:nvPr>
        </p:nvSpPr>
        <p:spPr>
          <a:xfrm>
            <a:off x="5425058" y="3718652"/>
            <a:ext cx="1319660" cy="61951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68923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蓝色树叶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-78597" y="6127751"/>
            <a:ext cx="1613763" cy="7346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8661" y="443234"/>
            <a:ext cx="10832454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8709" y="952509"/>
            <a:ext cx="5273611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27504" y="952509"/>
            <a:ext cx="5273611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11805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蓝色树叶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-78597" y="6127751"/>
            <a:ext cx="1613763" cy="7346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8661" y="443234"/>
            <a:ext cx="10832454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8709" y="952509"/>
            <a:ext cx="5273611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8704" y="1406525"/>
            <a:ext cx="5273569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24383" y="952509"/>
            <a:ext cx="5273611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24383" y="1406525"/>
            <a:ext cx="5273611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50833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tx2">
            <a:lumMod val="9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69776" cy="6858000"/>
            <a:chOff x="0" y="0"/>
            <a:chExt cx="12192001" cy="6858000"/>
          </a:xfrm>
        </p:grpSpPr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868680" y="693420"/>
              <a:ext cx="10454640" cy="54711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023359" y="-4023358"/>
              <a:ext cx="4145284" cy="12192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381501" y="-952499"/>
              <a:ext cx="3428998" cy="1219200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99010" y="1272537"/>
            <a:ext cx="7771756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31720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68907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蓝色树叶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-78597" y="6127751"/>
            <a:ext cx="1613763" cy="7346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8709" y="443234"/>
            <a:ext cx="10832454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8709" y="952509"/>
            <a:ext cx="5273611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27552" y="952509"/>
            <a:ext cx="5273611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96263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蓝色树叶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78597" y="6127751"/>
            <a:ext cx="1613763" cy="734695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51865" y="952509"/>
            <a:ext cx="949250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8704" y="952501"/>
            <a:ext cx="9810185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92546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蓝色树叶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78597" y="6127751"/>
            <a:ext cx="1613763" cy="73469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8709" y="952509"/>
            <a:ext cx="10832454" cy="53889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8943233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>
            <a:lumMod val="9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69776" cy="6858000"/>
            <a:chOff x="0" y="0"/>
            <a:chExt cx="12192001" cy="6858000"/>
          </a:xfrm>
        </p:grpSpPr>
        <p:sp>
          <p:nvSpPr>
            <p:cNvPr id="7" name="矩形 6"/>
            <p:cNvSpPr/>
            <p:nvPr>
              <p:custDataLst>
                <p:tags r:id="rId8"/>
              </p:custDataLst>
            </p:nvPr>
          </p:nvSpPr>
          <p:spPr>
            <a:xfrm>
              <a:off x="868680" y="693420"/>
              <a:ext cx="10454640" cy="54711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023359" y="-4023358"/>
              <a:ext cx="4145284" cy="12192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381501" y="-952499"/>
              <a:ext cx="3428998" cy="12192000"/>
            </a:xfrm>
            <a:prstGeom prst="rect">
              <a:avLst/>
            </a:prstGeom>
          </p:spPr>
        </p:pic>
      </p:grpSp>
      <p:sp>
        <p:nvSpPr>
          <p:cNvPr id="14" name="矩形: 圆角 13"/>
          <p:cNvSpPr/>
          <p:nvPr>
            <p:custDataLst>
              <p:tags r:id="rId2"/>
            </p:custDataLst>
          </p:nvPr>
        </p:nvSpPr>
        <p:spPr>
          <a:xfrm>
            <a:off x="5425058" y="3653337"/>
            <a:ext cx="1319660" cy="61951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5967C"/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2882716" y="2392046"/>
            <a:ext cx="6404344" cy="1219835"/>
          </a:xfrm>
        </p:spPr>
        <p:txBody>
          <a:bodyPr vert="horz" lIns="90000" tIns="46800" rIns="90000" bIns="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7200" b="1" i="0" u="none" strike="noStrike" kern="1200" cap="none" spc="600" normalizeH="0" baseline="0" noProof="1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3" hasCustomPrompt="1"/>
            <p:custDataLst>
              <p:tags r:id="rId7"/>
            </p:custDataLst>
          </p:nvPr>
        </p:nvSpPr>
        <p:spPr>
          <a:xfrm>
            <a:off x="2882715" y="3745156"/>
            <a:ext cx="6404343" cy="666977"/>
          </a:xfrm>
        </p:spPr>
        <p:txBody>
          <a:bodyPr lIns="90000" rIns="90000" bIns="46800">
            <a:normAutofit/>
          </a:bodyPr>
          <a:lstStyle>
            <a:lvl1pPr marL="0" indent="0" algn="ctr">
              <a:buNone/>
              <a:defRPr sz="2800" baseline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单击此处编辑文本</a:t>
            </a:r>
          </a:p>
        </p:txBody>
      </p:sp>
    </p:spTree>
    <p:extLst>
      <p:ext uri="{BB962C8B-B14F-4D97-AF65-F5344CB8AC3E}">
        <p14:creationId xmlns:p14="http://schemas.microsoft.com/office/powerpoint/2010/main" val="116605723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3" name="图片 12" descr="蓝色树叶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78597" y="6127751"/>
            <a:ext cx="1613763" cy="73469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5752174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247833" y="273050"/>
            <a:ext cx="11670941" cy="63119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altLang="zh-CN">
              <a:solidFill>
                <a:srgbClr val="FFFFFF"/>
              </a:solidFill>
              <a:sym typeface="+mn-ea"/>
            </a:endParaRPr>
          </a:p>
        </p:txBody>
      </p:sp>
      <p:pic>
        <p:nvPicPr>
          <p:cNvPr id="16" name="图片 15" descr="蓝色树叶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47832" y="273051"/>
            <a:ext cx="940622" cy="691515"/>
          </a:xfrm>
          <a:prstGeom prst="rect">
            <a:avLst/>
          </a:prstGeom>
        </p:spPr>
      </p:pic>
      <p:pic>
        <p:nvPicPr>
          <p:cNvPr id="18" name="图片 17" descr="蓝色树叶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 flipH="1">
            <a:off x="10305010" y="5850256"/>
            <a:ext cx="1613763" cy="7346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279264" y="1249200"/>
            <a:ext cx="9608852" cy="723600"/>
          </a:xfrm>
        </p:spPr>
        <p:txBody>
          <a:bodyPr anchor="ctr">
            <a:normAutofit/>
          </a:bodyPr>
          <a:lstStyle>
            <a:lvl1pPr>
              <a:defRPr sz="32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278777" y="2163600"/>
            <a:ext cx="9609052" cy="3445200"/>
          </a:xfrm>
        </p:spPr>
        <p:txBody>
          <a:bodyPr/>
          <a:lstStyle>
            <a:lvl1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99824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1"/>
            <a:ext cx="4814667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altLang="zh-CN">
              <a:solidFill>
                <a:srgbClr val="FFFFFF"/>
              </a:solidFill>
              <a:sym typeface="+mn-ea"/>
            </a:endParaRPr>
          </a:p>
        </p:txBody>
      </p:sp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 flipH="1">
            <a:off x="11046528" y="6088061"/>
            <a:ext cx="1276937" cy="777559"/>
            <a:chOff x="-249555" y="5775960"/>
            <a:chExt cx="1787525" cy="1086485"/>
          </a:xfrm>
        </p:grpSpPr>
        <p:pic>
          <p:nvPicPr>
            <p:cNvPr id="15" name="图片 14" descr="蓝色树叶2"/>
            <p:cNvPicPr>
              <a:picLocks noChangeAspect="1"/>
            </p:cNvPicPr>
            <p:nvPr userDrawn="1">
              <p:custDataLst>
                <p:tags r:id="rId9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-78740" y="6127750"/>
              <a:ext cx="1616710" cy="734695"/>
            </a:xfrm>
            <a:prstGeom prst="rect">
              <a:avLst/>
            </a:prstGeom>
          </p:spPr>
        </p:pic>
        <p:pic>
          <p:nvPicPr>
            <p:cNvPr id="6" name="图片 5" descr="蓝色4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 rot="20460000">
              <a:off x="-249555" y="5775960"/>
              <a:ext cx="1299845" cy="95694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2137" y="770400"/>
            <a:ext cx="3952781" cy="882000"/>
          </a:xfrm>
        </p:spPr>
        <p:txBody>
          <a:bodyPr anchor="ctr">
            <a:normAutofit/>
          </a:bodyPr>
          <a:lstStyle>
            <a:lvl1pPr>
              <a:defRPr sz="36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单击编辑标题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585730" y="1764000"/>
            <a:ext cx="3949188" cy="4093200"/>
          </a:xfrm>
        </p:spPr>
        <p:txBody>
          <a:bodyPr/>
          <a:lstStyle>
            <a:lvl1pPr>
              <a:defRPr sz="18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8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800"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800"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600"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5091901" y="769940"/>
            <a:ext cx="6468188" cy="5087937"/>
          </a:xfrm>
        </p:spPr>
        <p:txBody>
          <a:bodyPr/>
          <a:lstStyle>
            <a:lvl1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08646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12169775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altLang="zh-CN">
              <a:solidFill>
                <a:srgbClr val="FFFFFF"/>
              </a:solidFill>
              <a:sym typeface="+mn-ea"/>
            </a:endParaRPr>
          </a:p>
        </p:txBody>
      </p:sp>
      <p:pic>
        <p:nvPicPr>
          <p:cNvPr id="8" name="图片 7" descr="蓝色树叶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 flipH="1">
            <a:off x="11266550" y="0"/>
            <a:ext cx="903225" cy="664210"/>
          </a:xfrm>
          <a:prstGeom prst="rect">
            <a:avLst/>
          </a:prstGeom>
        </p:spPr>
      </p:pic>
      <p:pic>
        <p:nvPicPr>
          <p:cNvPr id="13" name="图片 12" descr="蓝色树叶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 rot="15060000" flipH="1">
            <a:off x="-286162" y="258235"/>
            <a:ext cx="1023620" cy="46460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10884" y="781200"/>
            <a:ext cx="10956391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610885" y="1659600"/>
            <a:ext cx="10955967" cy="828000"/>
          </a:xfrm>
        </p:spPr>
        <p:txBody>
          <a:bodyPr/>
          <a:lstStyle>
            <a:lvl1pPr algn="ctr"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11658" y="2808000"/>
            <a:ext cx="10945611" cy="3430800"/>
          </a:xfrm>
        </p:spPr>
        <p:txBody>
          <a:bodyPr/>
          <a:lstStyle>
            <a:lvl1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6476798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5029202"/>
            <a:ext cx="12169775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altLang="zh-CN">
              <a:solidFill>
                <a:srgbClr val="FFFFFF"/>
              </a:solidFill>
              <a:sym typeface="+mn-ea"/>
            </a:endParaRPr>
          </a:p>
        </p:txBody>
      </p:sp>
      <p:pic>
        <p:nvPicPr>
          <p:cNvPr id="6" name="图片 5" descr="蓝色树叶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10696092" y="6191251"/>
            <a:ext cx="1473684" cy="6711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3697" y="669600"/>
            <a:ext cx="10956391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3734" y="1681200"/>
            <a:ext cx="10970765" cy="3211200"/>
          </a:xfrm>
        </p:spPr>
        <p:txBody>
          <a:bodyPr/>
          <a:lstStyle>
            <a:lvl1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6"/>
            </p:custDataLst>
          </p:nvPr>
        </p:nvSpPr>
        <p:spPr>
          <a:xfrm>
            <a:off x="592917" y="5180400"/>
            <a:ext cx="10981545" cy="10116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83909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11229153" y="5519420"/>
            <a:ext cx="1367198" cy="1334770"/>
            <a:chOff x="11249660" y="5519420"/>
            <a:chExt cx="1369695" cy="1334770"/>
          </a:xfrm>
        </p:grpSpPr>
        <p:pic>
          <p:nvPicPr>
            <p:cNvPr id="16" name="图片 15" descr="蓝色树叶3"/>
            <p:cNvPicPr>
              <a:picLocks noChangeAspect="1"/>
            </p:cNvPicPr>
            <p:nvPr userDrawn="1">
              <p:custDataLst>
                <p:tags r:id="rId11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 flipH="1" flipV="1">
              <a:off x="11249660" y="6162675"/>
              <a:ext cx="942340" cy="691515"/>
            </a:xfrm>
            <a:prstGeom prst="rect">
              <a:avLst/>
            </a:prstGeom>
          </p:spPr>
        </p:pic>
        <p:pic>
          <p:nvPicPr>
            <p:cNvPr id="6" name="图片 5" descr="蓝色4"/>
            <p:cNvPicPr>
              <a:picLocks noChangeAspect="1"/>
            </p:cNvPicPr>
            <p:nvPr userDrawn="1">
              <p:custDataLst>
                <p:tags r:id="rId12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 rot="2640000" flipH="1">
              <a:off x="11269980" y="5519420"/>
              <a:ext cx="1349375" cy="993775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1270"/>
            <a:ext cx="12169775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altLang="zh-CN">
              <a:solidFill>
                <a:srgbClr val="FFFFFF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8698" y="237490"/>
            <a:ext cx="11017449" cy="538480"/>
          </a:xfrm>
        </p:spPr>
        <p:txBody>
          <a:bodyPr>
            <a:normAutofit/>
          </a:bodyPr>
          <a:lstStyle>
            <a:lvl1pPr>
              <a:defRPr sz="28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8544" y="1663200"/>
            <a:ext cx="5332661" cy="2894400"/>
          </a:xfrm>
        </p:spPr>
        <p:txBody>
          <a:bodyPr/>
          <a:lstStyle>
            <a:lvl1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31021" y="1663200"/>
            <a:ext cx="5357815" cy="2894400"/>
          </a:xfrm>
        </p:spPr>
        <p:txBody>
          <a:bodyPr/>
          <a:lstStyle>
            <a:lvl1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1357" y="4816800"/>
            <a:ext cx="5332661" cy="781200"/>
          </a:xfrm>
        </p:spPr>
        <p:txBody>
          <a:bodyPr/>
          <a:lstStyle>
            <a:lvl1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41801" y="4813200"/>
            <a:ext cx="5357815" cy="781200"/>
          </a:xfrm>
        </p:spPr>
        <p:txBody>
          <a:bodyPr/>
          <a:lstStyle>
            <a:lvl1pPr>
              <a:defRPr sz="14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2567467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959225"/>
            <a:ext cx="12169775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altLang="zh-CN">
              <a:solidFill>
                <a:srgbClr val="FFFFFF"/>
              </a:solidFill>
              <a:sym typeface="+mn-ea"/>
            </a:endParaRPr>
          </a:p>
        </p:txBody>
      </p:sp>
      <p:pic>
        <p:nvPicPr>
          <p:cNvPr id="6" name="图片 5" descr="蓝色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 rot="20460000">
            <a:off x="-378404" y="4729480"/>
            <a:ext cx="2177249" cy="1605280"/>
          </a:xfrm>
          <a:prstGeom prst="rect">
            <a:avLst/>
          </a:prstGeom>
        </p:spPr>
      </p:pic>
      <p:pic>
        <p:nvPicPr>
          <p:cNvPr id="17" name="图片 16" descr="蓝色树叶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 rot="1020000">
            <a:off x="-13310" y="5758816"/>
            <a:ext cx="2283100" cy="1039495"/>
          </a:xfrm>
          <a:prstGeom prst="rect">
            <a:avLst/>
          </a:prstGeom>
        </p:spPr>
      </p:pic>
      <p:pic>
        <p:nvPicPr>
          <p:cNvPr id="18" name="图片 17" descr="蓝色树叶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 flipH="1">
            <a:off x="10499601" y="4445"/>
            <a:ext cx="1670175" cy="1228090"/>
          </a:xfrm>
          <a:prstGeom prst="rect">
            <a:avLst/>
          </a:prstGeom>
        </p:spPr>
      </p:pic>
      <p:pic>
        <p:nvPicPr>
          <p:cNvPr id="19" name="图片 18" descr="蓝色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 rot="19440000" flipH="1" flipV="1">
            <a:off x="10756940" y="453390"/>
            <a:ext cx="2004210" cy="14782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520024" y="1339200"/>
            <a:ext cx="9127331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1519638" y="3862800"/>
            <a:ext cx="9127331" cy="1656000"/>
          </a:xfrm>
        </p:spPr>
        <p:txBody>
          <a:bodyPr/>
          <a:lstStyle>
            <a:lvl1pPr algn="ctr"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51990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1328" y="4406901"/>
            <a:ext cx="1034430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1328" y="2906713"/>
            <a:ext cx="1034430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489" y="1600201"/>
            <a:ext cx="53749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86302" y="1600201"/>
            <a:ext cx="53749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8489" y="1535113"/>
            <a:ext cx="53770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8489" y="2174875"/>
            <a:ext cx="53770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82077" y="1535113"/>
            <a:ext cx="537921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82077" y="2174875"/>
            <a:ext cx="537921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89" y="273050"/>
            <a:ext cx="400377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58044" y="273051"/>
            <a:ext cx="68032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8489" y="1435101"/>
            <a:ext cx="400377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5361" y="4800600"/>
            <a:ext cx="730186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5361" y="612775"/>
            <a:ext cx="730186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5361" y="5367338"/>
            <a:ext cx="730186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ags" Target="../tags/tag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ags" Target="../tags/tag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ags" Target="../tags/tag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ags" Target="../tags/tag4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8489" y="274638"/>
            <a:ext cx="109527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8489" y="1600201"/>
            <a:ext cx="1095279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8489" y="6356351"/>
            <a:ext cx="28396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2021/4/9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58007" y="6356351"/>
            <a:ext cx="3853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21672" y="6356351"/>
            <a:ext cx="28396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8661" y="443230"/>
            <a:ext cx="10832454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8661" y="952509"/>
            <a:ext cx="10832454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8138" y="6349833"/>
            <a:ext cx="2695078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2021/4/9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08497" y="6349833"/>
            <a:ext cx="3952781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594904" y="6349833"/>
            <a:ext cx="2695078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02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15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23.xml"/><Relationship Id="rId2" Type="http://schemas.openxmlformats.org/officeDocument/2006/relationships/tags" Target="../tags/tag222.xml"/><Relationship Id="rId1" Type="http://schemas.openxmlformats.org/officeDocument/2006/relationships/tags" Target="../tags/tag221.xml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9.xml"/><Relationship Id="rId4" Type="http://schemas.openxmlformats.org/officeDocument/2006/relationships/tags" Target="../tags/tag2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31.xml"/><Relationship Id="rId13" Type="http://schemas.openxmlformats.org/officeDocument/2006/relationships/oleObject" Target="../embeddings/oleObject1.bin"/><Relationship Id="rId3" Type="http://schemas.openxmlformats.org/officeDocument/2006/relationships/tags" Target="../tags/tag226.xml"/><Relationship Id="rId7" Type="http://schemas.openxmlformats.org/officeDocument/2006/relationships/tags" Target="../tags/tag230.xml"/><Relationship Id="rId12" Type="http://schemas.openxmlformats.org/officeDocument/2006/relationships/slideLayout" Target="../slideLayouts/slideLayout19.xml"/><Relationship Id="rId2" Type="http://schemas.openxmlformats.org/officeDocument/2006/relationships/tags" Target="../tags/tag225.xml"/><Relationship Id="rId1" Type="http://schemas.openxmlformats.org/officeDocument/2006/relationships/vmlDrawing" Target="../drawings/vmlDrawing1.vml"/><Relationship Id="rId6" Type="http://schemas.openxmlformats.org/officeDocument/2006/relationships/tags" Target="../tags/tag229.xml"/><Relationship Id="rId11" Type="http://schemas.openxmlformats.org/officeDocument/2006/relationships/tags" Target="../tags/tag234.xml"/><Relationship Id="rId5" Type="http://schemas.openxmlformats.org/officeDocument/2006/relationships/tags" Target="../tags/tag228.xml"/><Relationship Id="rId10" Type="http://schemas.openxmlformats.org/officeDocument/2006/relationships/tags" Target="../tags/tag233.xml"/><Relationship Id="rId4" Type="http://schemas.openxmlformats.org/officeDocument/2006/relationships/tags" Target="../tags/tag227.xml"/><Relationship Id="rId9" Type="http://schemas.openxmlformats.org/officeDocument/2006/relationships/tags" Target="../tags/tag232.xml"/><Relationship Id="rId14" Type="http://schemas.openxmlformats.org/officeDocument/2006/relationships/image" Target="../media/image25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tags" Target="../tags/tag246.xml"/><Relationship Id="rId18" Type="http://schemas.openxmlformats.org/officeDocument/2006/relationships/oleObject" Target="../embeddings/oleObject2.bin"/><Relationship Id="rId26" Type="http://schemas.openxmlformats.org/officeDocument/2006/relationships/image" Target="../media/image30.png"/><Relationship Id="rId3" Type="http://schemas.openxmlformats.org/officeDocument/2006/relationships/tags" Target="../tags/tag236.xml"/><Relationship Id="rId21" Type="http://schemas.openxmlformats.org/officeDocument/2006/relationships/image" Target="../media/image27.wmf"/><Relationship Id="rId7" Type="http://schemas.openxmlformats.org/officeDocument/2006/relationships/tags" Target="../tags/tag240.xml"/><Relationship Id="rId12" Type="http://schemas.openxmlformats.org/officeDocument/2006/relationships/tags" Target="../tags/tag245.xml"/><Relationship Id="rId17" Type="http://schemas.openxmlformats.org/officeDocument/2006/relationships/slideLayout" Target="../slideLayouts/slideLayout19.xml"/><Relationship Id="rId25" Type="http://schemas.openxmlformats.org/officeDocument/2006/relationships/image" Target="../media/image29.wmf"/><Relationship Id="rId2" Type="http://schemas.openxmlformats.org/officeDocument/2006/relationships/tags" Target="../tags/tag235.xml"/><Relationship Id="rId16" Type="http://schemas.openxmlformats.org/officeDocument/2006/relationships/tags" Target="../tags/tag249.xml"/><Relationship Id="rId20" Type="http://schemas.openxmlformats.org/officeDocument/2006/relationships/oleObject" Target="../embeddings/oleObject3.bin"/><Relationship Id="rId1" Type="http://schemas.openxmlformats.org/officeDocument/2006/relationships/vmlDrawing" Target="../drawings/vmlDrawing2.vml"/><Relationship Id="rId6" Type="http://schemas.openxmlformats.org/officeDocument/2006/relationships/tags" Target="../tags/tag239.xml"/><Relationship Id="rId11" Type="http://schemas.openxmlformats.org/officeDocument/2006/relationships/tags" Target="../tags/tag244.xml"/><Relationship Id="rId24" Type="http://schemas.openxmlformats.org/officeDocument/2006/relationships/oleObject" Target="../embeddings/oleObject5.bin"/><Relationship Id="rId5" Type="http://schemas.openxmlformats.org/officeDocument/2006/relationships/tags" Target="../tags/tag238.xml"/><Relationship Id="rId15" Type="http://schemas.openxmlformats.org/officeDocument/2006/relationships/tags" Target="../tags/tag248.xml"/><Relationship Id="rId23" Type="http://schemas.openxmlformats.org/officeDocument/2006/relationships/image" Target="../media/image28.wmf"/><Relationship Id="rId10" Type="http://schemas.openxmlformats.org/officeDocument/2006/relationships/tags" Target="../tags/tag243.xml"/><Relationship Id="rId19" Type="http://schemas.openxmlformats.org/officeDocument/2006/relationships/image" Target="../media/image26.wmf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tags" Target="../tags/tag247.xml"/><Relationship Id="rId22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56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31.wmf"/><Relationship Id="rId3" Type="http://schemas.openxmlformats.org/officeDocument/2006/relationships/tags" Target="../tags/tag251.xml"/><Relationship Id="rId7" Type="http://schemas.openxmlformats.org/officeDocument/2006/relationships/tags" Target="../tags/tag255.xml"/><Relationship Id="rId12" Type="http://schemas.openxmlformats.org/officeDocument/2006/relationships/tags" Target="../tags/tag260.xml"/><Relationship Id="rId17" Type="http://schemas.openxmlformats.org/officeDocument/2006/relationships/oleObject" Target="../embeddings/oleObject7.bin"/><Relationship Id="rId2" Type="http://schemas.openxmlformats.org/officeDocument/2006/relationships/tags" Target="../tags/tag250.xml"/><Relationship Id="rId16" Type="http://schemas.openxmlformats.org/officeDocument/2006/relationships/image" Target="../media/image26.wmf"/><Relationship Id="rId1" Type="http://schemas.openxmlformats.org/officeDocument/2006/relationships/vmlDrawing" Target="../drawings/vmlDrawing3.vml"/><Relationship Id="rId6" Type="http://schemas.openxmlformats.org/officeDocument/2006/relationships/tags" Target="../tags/tag254.xml"/><Relationship Id="rId11" Type="http://schemas.openxmlformats.org/officeDocument/2006/relationships/tags" Target="../tags/tag259.xml"/><Relationship Id="rId5" Type="http://schemas.openxmlformats.org/officeDocument/2006/relationships/tags" Target="../tags/tag253.xml"/><Relationship Id="rId15" Type="http://schemas.openxmlformats.org/officeDocument/2006/relationships/oleObject" Target="../embeddings/oleObject6.bin"/><Relationship Id="rId10" Type="http://schemas.openxmlformats.org/officeDocument/2006/relationships/tags" Target="../tags/tag258.xml"/><Relationship Id="rId19" Type="http://schemas.openxmlformats.org/officeDocument/2006/relationships/slide" Target="slide2.xml"/><Relationship Id="rId4" Type="http://schemas.openxmlformats.org/officeDocument/2006/relationships/tags" Target="../tags/tag252.xml"/><Relationship Id="rId9" Type="http://schemas.openxmlformats.org/officeDocument/2006/relationships/tags" Target="../tags/tag257.xml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68.xml"/><Relationship Id="rId3" Type="http://schemas.openxmlformats.org/officeDocument/2006/relationships/tags" Target="../tags/tag263.xml"/><Relationship Id="rId7" Type="http://schemas.openxmlformats.org/officeDocument/2006/relationships/tags" Target="../tags/tag267.xml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6" Type="http://schemas.openxmlformats.org/officeDocument/2006/relationships/tags" Target="../tags/tag266.xml"/><Relationship Id="rId5" Type="http://schemas.openxmlformats.org/officeDocument/2006/relationships/tags" Target="../tags/tag265.xml"/><Relationship Id="rId10" Type="http://schemas.openxmlformats.org/officeDocument/2006/relationships/image" Target="../media/image33.png"/><Relationship Id="rId4" Type="http://schemas.openxmlformats.org/officeDocument/2006/relationships/tags" Target="../tags/tag264.xml"/><Relationship Id="rId9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76.xml"/><Relationship Id="rId13" Type="http://schemas.openxmlformats.org/officeDocument/2006/relationships/tags" Target="../tags/tag281.xml"/><Relationship Id="rId18" Type="http://schemas.openxmlformats.org/officeDocument/2006/relationships/slideLayout" Target="../slideLayouts/slideLayout19.xml"/><Relationship Id="rId3" Type="http://schemas.openxmlformats.org/officeDocument/2006/relationships/tags" Target="../tags/tag271.xml"/><Relationship Id="rId21" Type="http://schemas.openxmlformats.org/officeDocument/2006/relationships/image" Target="../media/image36.png"/><Relationship Id="rId7" Type="http://schemas.openxmlformats.org/officeDocument/2006/relationships/tags" Target="../tags/tag275.xml"/><Relationship Id="rId12" Type="http://schemas.openxmlformats.org/officeDocument/2006/relationships/tags" Target="../tags/tag280.xml"/><Relationship Id="rId17" Type="http://schemas.openxmlformats.org/officeDocument/2006/relationships/tags" Target="../tags/tag285.xml"/><Relationship Id="rId2" Type="http://schemas.openxmlformats.org/officeDocument/2006/relationships/tags" Target="../tags/tag270.xml"/><Relationship Id="rId16" Type="http://schemas.openxmlformats.org/officeDocument/2006/relationships/tags" Target="../tags/tag284.xml"/><Relationship Id="rId20" Type="http://schemas.openxmlformats.org/officeDocument/2006/relationships/image" Target="../media/image35.png"/><Relationship Id="rId1" Type="http://schemas.openxmlformats.org/officeDocument/2006/relationships/tags" Target="../tags/tag269.xml"/><Relationship Id="rId6" Type="http://schemas.openxmlformats.org/officeDocument/2006/relationships/tags" Target="../tags/tag274.xml"/><Relationship Id="rId11" Type="http://schemas.openxmlformats.org/officeDocument/2006/relationships/tags" Target="../tags/tag279.xml"/><Relationship Id="rId5" Type="http://schemas.openxmlformats.org/officeDocument/2006/relationships/tags" Target="../tags/tag273.xml"/><Relationship Id="rId15" Type="http://schemas.openxmlformats.org/officeDocument/2006/relationships/tags" Target="../tags/tag283.xml"/><Relationship Id="rId23" Type="http://schemas.openxmlformats.org/officeDocument/2006/relationships/image" Target="../media/image38.png"/><Relationship Id="rId10" Type="http://schemas.openxmlformats.org/officeDocument/2006/relationships/tags" Target="../tags/tag278.xml"/><Relationship Id="rId19" Type="http://schemas.openxmlformats.org/officeDocument/2006/relationships/image" Target="../media/image34.png"/><Relationship Id="rId4" Type="http://schemas.openxmlformats.org/officeDocument/2006/relationships/tags" Target="../tags/tag272.xml"/><Relationship Id="rId9" Type="http://schemas.openxmlformats.org/officeDocument/2006/relationships/tags" Target="../tags/tag277.xml"/><Relationship Id="rId14" Type="http://schemas.openxmlformats.org/officeDocument/2006/relationships/tags" Target="../tags/tag282.xml"/><Relationship Id="rId2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tags" Target="../tags/tag288.xml"/><Relationship Id="rId7" Type="http://schemas.openxmlformats.org/officeDocument/2006/relationships/tags" Target="../tags/tag290.xml"/><Relationship Id="rId2" Type="http://schemas.openxmlformats.org/officeDocument/2006/relationships/tags" Target="../tags/tag287.xml"/><Relationship Id="rId1" Type="http://schemas.openxmlformats.org/officeDocument/2006/relationships/tags" Target="../tags/tag286.xml"/><Relationship Id="rId6" Type="http://schemas.openxmlformats.org/officeDocument/2006/relationships/tags" Target="../tags/tag289.xml"/><Relationship Id="rId5" Type="http://schemas.openxmlformats.org/officeDocument/2006/relationships/video" Target="../media/media2.mp4"/><Relationship Id="rId10" Type="http://schemas.openxmlformats.org/officeDocument/2006/relationships/slide" Target="slide2.xml"/><Relationship Id="rId4" Type="http://schemas.microsoft.com/office/2007/relationships/media" Target="../media/media2.mp4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97.xml"/><Relationship Id="rId13" Type="http://schemas.openxmlformats.org/officeDocument/2006/relationships/tags" Target="../tags/tag302.xml"/><Relationship Id="rId18" Type="http://schemas.openxmlformats.org/officeDocument/2006/relationships/tags" Target="../tags/tag307.xml"/><Relationship Id="rId26" Type="http://schemas.openxmlformats.org/officeDocument/2006/relationships/tags" Target="../tags/tag315.xml"/><Relationship Id="rId3" Type="http://schemas.openxmlformats.org/officeDocument/2006/relationships/tags" Target="../tags/tag292.xml"/><Relationship Id="rId21" Type="http://schemas.openxmlformats.org/officeDocument/2006/relationships/tags" Target="../tags/tag310.xml"/><Relationship Id="rId7" Type="http://schemas.openxmlformats.org/officeDocument/2006/relationships/tags" Target="../tags/tag296.xml"/><Relationship Id="rId12" Type="http://schemas.openxmlformats.org/officeDocument/2006/relationships/tags" Target="../tags/tag301.xml"/><Relationship Id="rId17" Type="http://schemas.openxmlformats.org/officeDocument/2006/relationships/tags" Target="../tags/tag306.xml"/><Relationship Id="rId25" Type="http://schemas.openxmlformats.org/officeDocument/2006/relationships/tags" Target="../tags/tag314.xml"/><Relationship Id="rId33" Type="http://schemas.openxmlformats.org/officeDocument/2006/relationships/slide" Target="slide2.xml"/><Relationship Id="rId2" Type="http://schemas.openxmlformats.org/officeDocument/2006/relationships/tags" Target="../tags/tag291.xml"/><Relationship Id="rId16" Type="http://schemas.openxmlformats.org/officeDocument/2006/relationships/tags" Target="../tags/tag305.xml"/><Relationship Id="rId20" Type="http://schemas.openxmlformats.org/officeDocument/2006/relationships/tags" Target="../tags/tag309.xml"/><Relationship Id="rId29" Type="http://schemas.openxmlformats.org/officeDocument/2006/relationships/tags" Target="../tags/tag318.xml"/><Relationship Id="rId1" Type="http://schemas.openxmlformats.org/officeDocument/2006/relationships/vmlDrawing" Target="../drawings/vmlDrawing4.vml"/><Relationship Id="rId6" Type="http://schemas.openxmlformats.org/officeDocument/2006/relationships/tags" Target="../tags/tag295.xml"/><Relationship Id="rId11" Type="http://schemas.openxmlformats.org/officeDocument/2006/relationships/tags" Target="../tags/tag300.xml"/><Relationship Id="rId24" Type="http://schemas.openxmlformats.org/officeDocument/2006/relationships/tags" Target="../tags/tag313.xml"/><Relationship Id="rId32" Type="http://schemas.openxmlformats.org/officeDocument/2006/relationships/image" Target="../media/image40.wmf"/><Relationship Id="rId5" Type="http://schemas.openxmlformats.org/officeDocument/2006/relationships/tags" Target="../tags/tag294.xml"/><Relationship Id="rId15" Type="http://schemas.openxmlformats.org/officeDocument/2006/relationships/tags" Target="../tags/tag304.xml"/><Relationship Id="rId23" Type="http://schemas.openxmlformats.org/officeDocument/2006/relationships/tags" Target="../tags/tag312.xml"/><Relationship Id="rId28" Type="http://schemas.openxmlformats.org/officeDocument/2006/relationships/tags" Target="../tags/tag317.xml"/><Relationship Id="rId10" Type="http://schemas.openxmlformats.org/officeDocument/2006/relationships/tags" Target="../tags/tag299.xml"/><Relationship Id="rId19" Type="http://schemas.openxmlformats.org/officeDocument/2006/relationships/tags" Target="../tags/tag308.xml"/><Relationship Id="rId31" Type="http://schemas.openxmlformats.org/officeDocument/2006/relationships/oleObject" Target="../embeddings/oleObject8.bin"/><Relationship Id="rId4" Type="http://schemas.openxmlformats.org/officeDocument/2006/relationships/tags" Target="../tags/tag293.xml"/><Relationship Id="rId9" Type="http://schemas.openxmlformats.org/officeDocument/2006/relationships/tags" Target="../tags/tag298.xml"/><Relationship Id="rId14" Type="http://schemas.openxmlformats.org/officeDocument/2006/relationships/tags" Target="../tags/tag303.xml"/><Relationship Id="rId22" Type="http://schemas.openxmlformats.org/officeDocument/2006/relationships/tags" Target="../tags/tag311.xml"/><Relationship Id="rId27" Type="http://schemas.openxmlformats.org/officeDocument/2006/relationships/tags" Target="../tags/tag316.xml"/><Relationship Id="rId30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325.xml"/><Relationship Id="rId13" Type="http://schemas.openxmlformats.org/officeDocument/2006/relationships/oleObject" Target="../embeddings/oleObject9.bin"/><Relationship Id="rId3" Type="http://schemas.openxmlformats.org/officeDocument/2006/relationships/tags" Target="../tags/tag320.xml"/><Relationship Id="rId7" Type="http://schemas.openxmlformats.org/officeDocument/2006/relationships/tags" Target="../tags/tag324.xml"/><Relationship Id="rId12" Type="http://schemas.openxmlformats.org/officeDocument/2006/relationships/image" Target="../media/image43.png"/><Relationship Id="rId2" Type="http://schemas.openxmlformats.org/officeDocument/2006/relationships/tags" Target="../tags/tag319.xml"/><Relationship Id="rId16" Type="http://schemas.openxmlformats.org/officeDocument/2006/relationships/image" Target="../media/image42.wmf"/><Relationship Id="rId1" Type="http://schemas.openxmlformats.org/officeDocument/2006/relationships/vmlDrawing" Target="../drawings/vmlDrawing5.vml"/><Relationship Id="rId6" Type="http://schemas.openxmlformats.org/officeDocument/2006/relationships/tags" Target="../tags/tag323.xml"/><Relationship Id="rId11" Type="http://schemas.openxmlformats.org/officeDocument/2006/relationships/slideLayout" Target="../slideLayouts/slideLayout19.xml"/><Relationship Id="rId5" Type="http://schemas.openxmlformats.org/officeDocument/2006/relationships/tags" Target="../tags/tag322.xml"/><Relationship Id="rId15" Type="http://schemas.openxmlformats.org/officeDocument/2006/relationships/oleObject" Target="../embeddings/oleObject10.bin"/><Relationship Id="rId10" Type="http://schemas.openxmlformats.org/officeDocument/2006/relationships/tags" Target="../tags/tag327.xml"/><Relationship Id="rId4" Type="http://schemas.openxmlformats.org/officeDocument/2006/relationships/tags" Target="../tags/tag321.xml"/><Relationship Id="rId9" Type="http://schemas.openxmlformats.org/officeDocument/2006/relationships/tags" Target="../tags/tag326.xml"/><Relationship Id="rId14" Type="http://schemas.openxmlformats.org/officeDocument/2006/relationships/image" Target="../media/image41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35.xml"/><Relationship Id="rId13" Type="http://schemas.openxmlformats.org/officeDocument/2006/relationships/tags" Target="../tags/tag340.xml"/><Relationship Id="rId18" Type="http://schemas.openxmlformats.org/officeDocument/2006/relationships/slide" Target="slide2.xml"/><Relationship Id="rId3" Type="http://schemas.openxmlformats.org/officeDocument/2006/relationships/tags" Target="../tags/tag330.xml"/><Relationship Id="rId7" Type="http://schemas.openxmlformats.org/officeDocument/2006/relationships/tags" Target="../tags/tag334.xml"/><Relationship Id="rId12" Type="http://schemas.openxmlformats.org/officeDocument/2006/relationships/tags" Target="../tags/tag339.xml"/><Relationship Id="rId17" Type="http://schemas.openxmlformats.org/officeDocument/2006/relationships/image" Target="../media/image46.png"/><Relationship Id="rId2" Type="http://schemas.openxmlformats.org/officeDocument/2006/relationships/tags" Target="../tags/tag329.xml"/><Relationship Id="rId16" Type="http://schemas.openxmlformats.org/officeDocument/2006/relationships/image" Target="../media/image45.png"/><Relationship Id="rId1" Type="http://schemas.openxmlformats.org/officeDocument/2006/relationships/tags" Target="../tags/tag328.xml"/><Relationship Id="rId6" Type="http://schemas.openxmlformats.org/officeDocument/2006/relationships/tags" Target="../tags/tag333.xml"/><Relationship Id="rId11" Type="http://schemas.openxmlformats.org/officeDocument/2006/relationships/tags" Target="../tags/tag338.xml"/><Relationship Id="rId5" Type="http://schemas.openxmlformats.org/officeDocument/2006/relationships/tags" Target="../tags/tag332.xml"/><Relationship Id="rId15" Type="http://schemas.openxmlformats.org/officeDocument/2006/relationships/image" Target="../media/image44.png"/><Relationship Id="rId10" Type="http://schemas.openxmlformats.org/officeDocument/2006/relationships/tags" Target="../tags/tag337.xml"/><Relationship Id="rId19" Type="http://schemas.openxmlformats.org/officeDocument/2006/relationships/image" Target="../media/image47.png"/><Relationship Id="rId4" Type="http://schemas.openxmlformats.org/officeDocument/2006/relationships/tags" Target="../tags/tag331.xml"/><Relationship Id="rId9" Type="http://schemas.openxmlformats.org/officeDocument/2006/relationships/tags" Target="../tags/tag336.xml"/><Relationship Id="rId14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60.xml"/><Relationship Id="rId13" Type="http://schemas.openxmlformats.org/officeDocument/2006/relationships/slide" Target="slide10.xml"/><Relationship Id="rId3" Type="http://schemas.openxmlformats.org/officeDocument/2006/relationships/tags" Target="../tags/tag155.xml"/><Relationship Id="rId7" Type="http://schemas.openxmlformats.org/officeDocument/2006/relationships/tags" Target="../tags/tag159.xml"/><Relationship Id="rId12" Type="http://schemas.openxmlformats.org/officeDocument/2006/relationships/slide" Target="slide6.xml"/><Relationship Id="rId17" Type="http://schemas.openxmlformats.org/officeDocument/2006/relationships/slide" Target="slide14.xml"/><Relationship Id="rId2" Type="http://schemas.openxmlformats.org/officeDocument/2006/relationships/tags" Target="../tags/tag154.xml"/><Relationship Id="rId16" Type="http://schemas.openxmlformats.org/officeDocument/2006/relationships/slide" Target="slide3.xml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11" Type="http://schemas.openxmlformats.org/officeDocument/2006/relationships/slide" Target="slide5.xml"/><Relationship Id="rId5" Type="http://schemas.openxmlformats.org/officeDocument/2006/relationships/tags" Target="../tags/tag157.xml"/><Relationship Id="rId15" Type="http://schemas.openxmlformats.org/officeDocument/2006/relationships/slide" Target="slide18.xml"/><Relationship Id="rId10" Type="http://schemas.openxmlformats.org/officeDocument/2006/relationships/slideLayout" Target="../slideLayouts/slideLayout19.xml"/><Relationship Id="rId4" Type="http://schemas.openxmlformats.org/officeDocument/2006/relationships/tags" Target="../tags/tag156.xml"/><Relationship Id="rId9" Type="http://schemas.openxmlformats.org/officeDocument/2006/relationships/tags" Target="../tags/tag161.xml"/><Relationship Id="rId14" Type="http://schemas.openxmlformats.org/officeDocument/2006/relationships/slide" Target="slide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1.mp4"/><Relationship Id="rId7" Type="http://schemas.openxmlformats.org/officeDocument/2006/relationships/slideLayout" Target="../slideLayouts/slideLayout19.xml"/><Relationship Id="rId2" Type="http://schemas.microsoft.com/office/2007/relationships/media" Target="../media/media1.mp4"/><Relationship Id="rId1" Type="http://schemas.openxmlformats.org/officeDocument/2006/relationships/tags" Target="../tags/tag162.xml"/><Relationship Id="rId6" Type="http://schemas.openxmlformats.org/officeDocument/2006/relationships/tags" Target="../tags/tag165.xml"/><Relationship Id="rId5" Type="http://schemas.openxmlformats.org/officeDocument/2006/relationships/tags" Target="../tags/tag164.xml"/><Relationship Id="rId4" Type="http://schemas.openxmlformats.org/officeDocument/2006/relationships/tags" Target="../tags/tag16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73.xml"/><Relationship Id="rId13" Type="http://schemas.openxmlformats.org/officeDocument/2006/relationships/image" Target="../media/image18.png"/><Relationship Id="rId3" Type="http://schemas.openxmlformats.org/officeDocument/2006/relationships/tags" Target="../tags/tag168.xml"/><Relationship Id="rId7" Type="http://schemas.openxmlformats.org/officeDocument/2006/relationships/tags" Target="../tags/tag172.xml"/><Relationship Id="rId12" Type="http://schemas.openxmlformats.org/officeDocument/2006/relationships/image" Target="../media/image17.pn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slideLayout" Target="../slideLayouts/slideLayout19.xml"/><Relationship Id="rId5" Type="http://schemas.openxmlformats.org/officeDocument/2006/relationships/tags" Target="../tags/tag170.xml"/><Relationship Id="rId10" Type="http://schemas.openxmlformats.org/officeDocument/2006/relationships/tags" Target="../tags/tag175.xml"/><Relationship Id="rId4" Type="http://schemas.openxmlformats.org/officeDocument/2006/relationships/tags" Target="../tags/tag169.xml"/><Relationship Id="rId9" Type="http://schemas.openxmlformats.org/officeDocument/2006/relationships/tags" Target="../tags/tag174.xml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tags" Target="../tags/tag178.xml"/><Relationship Id="rId7" Type="http://schemas.openxmlformats.org/officeDocument/2006/relationships/tags" Target="../tags/tag182.xml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5" Type="http://schemas.openxmlformats.org/officeDocument/2006/relationships/tags" Target="../tags/tag180.xml"/><Relationship Id="rId10" Type="http://schemas.openxmlformats.org/officeDocument/2006/relationships/slide" Target="slide2.xml"/><Relationship Id="rId4" Type="http://schemas.openxmlformats.org/officeDocument/2006/relationships/tags" Target="../tags/tag179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90.xml"/><Relationship Id="rId3" Type="http://schemas.openxmlformats.org/officeDocument/2006/relationships/tags" Target="../tags/tag185.xml"/><Relationship Id="rId7" Type="http://schemas.openxmlformats.org/officeDocument/2006/relationships/tags" Target="../tags/tag189.xml"/><Relationship Id="rId12" Type="http://schemas.openxmlformats.org/officeDocument/2006/relationships/image" Target="../media/image21.png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tags" Target="../tags/tag188.xml"/><Relationship Id="rId11" Type="http://schemas.openxmlformats.org/officeDocument/2006/relationships/image" Target="../media/image20.png"/><Relationship Id="rId5" Type="http://schemas.openxmlformats.org/officeDocument/2006/relationships/tags" Target="../tags/tag187.xml"/><Relationship Id="rId10" Type="http://schemas.openxmlformats.org/officeDocument/2006/relationships/slideLayout" Target="../slideLayouts/slideLayout19.xml"/><Relationship Id="rId4" Type="http://schemas.openxmlformats.org/officeDocument/2006/relationships/tags" Target="../tags/tag186.xml"/><Relationship Id="rId9" Type="http://schemas.openxmlformats.org/officeDocument/2006/relationships/tags" Target="../tags/tag19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9.xml"/><Relationship Id="rId4" Type="http://schemas.openxmlformats.org/officeDocument/2006/relationships/tags" Target="../tags/tag19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06.xml"/><Relationship Id="rId13" Type="http://schemas.openxmlformats.org/officeDocument/2006/relationships/tags" Target="../tags/tag211.xml"/><Relationship Id="rId18" Type="http://schemas.openxmlformats.org/officeDocument/2006/relationships/tags" Target="../tags/tag216.xml"/><Relationship Id="rId3" Type="http://schemas.openxmlformats.org/officeDocument/2006/relationships/tags" Target="../tags/tag201.xml"/><Relationship Id="rId21" Type="http://schemas.openxmlformats.org/officeDocument/2006/relationships/tags" Target="../tags/tag219.xml"/><Relationship Id="rId7" Type="http://schemas.openxmlformats.org/officeDocument/2006/relationships/tags" Target="../tags/tag205.xml"/><Relationship Id="rId12" Type="http://schemas.openxmlformats.org/officeDocument/2006/relationships/tags" Target="../tags/tag210.xml"/><Relationship Id="rId17" Type="http://schemas.openxmlformats.org/officeDocument/2006/relationships/tags" Target="../tags/tag215.xml"/><Relationship Id="rId2" Type="http://schemas.openxmlformats.org/officeDocument/2006/relationships/tags" Target="../tags/tag200.xml"/><Relationship Id="rId16" Type="http://schemas.openxmlformats.org/officeDocument/2006/relationships/tags" Target="../tags/tag214.xml"/><Relationship Id="rId20" Type="http://schemas.openxmlformats.org/officeDocument/2006/relationships/tags" Target="../tags/tag218.xml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11" Type="http://schemas.openxmlformats.org/officeDocument/2006/relationships/tags" Target="../tags/tag209.xml"/><Relationship Id="rId24" Type="http://schemas.openxmlformats.org/officeDocument/2006/relationships/slide" Target="slide2.xml"/><Relationship Id="rId5" Type="http://schemas.openxmlformats.org/officeDocument/2006/relationships/tags" Target="../tags/tag203.xml"/><Relationship Id="rId15" Type="http://schemas.openxmlformats.org/officeDocument/2006/relationships/tags" Target="../tags/tag213.xml"/><Relationship Id="rId23" Type="http://schemas.openxmlformats.org/officeDocument/2006/relationships/slideLayout" Target="../slideLayouts/slideLayout19.xml"/><Relationship Id="rId10" Type="http://schemas.openxmlformats.org/officeDocument/2006/relationships/tags" Target="../tags/tag208.xml"/><Relationship Id="rId19" Type="http://schemas.openxmlformats.org/officeDocument/2006/relationships/tags" Target="../tags/tag217.xml"/><Relationship Id="rId4" Type="http://schemas.openxmlformats.org/officeDocument/2006/relationships/tags" Target="../tags/tag202.xml"/><Relationship Id="rId9" Type="http://schemas.openxmlformats.org/officeDocument/2006/relationships/tags" Target="../tags/tag207.xml"/><Relationship Id="rId14" Type="http://schemas.openxmlformats.org/officeDocument/2006/relationships/tags" Target="../tags/tag212.xml"/><Relationship Id="rId22" Type="http://schemas.openxmlformats.org/officeDocument/2006/relationships/tags" Target="../tags/tag2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389912" y="1449072"/>
            <a:ext cx="6819496" cy="1200329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72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§</a:t>
            </a:r>
            <a:r>
              <a:rPr lang="en-US" altLang="zh-CN" sz="7200" b="1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9.2 </a:t>
            </a:r>
            <a:r>
              <a:rPr lang="zh-CN" altLang="zh-CN" sz="7200" b="1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液体</a:t>
            </a:r>
            <a:r>
              <a:rPr lang="zh-CN" altLang="en-US" sz="7200" b="1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的</a:t>
            </a:r>
            <a:r>
              <a:rPr lang="zh-CN" altLang="zh-CN" sz="7200" b="1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压</a:t>
            </a:r>
            <a:r>
              <a:rPr lang="zh-CN" altLang="zh-CN" sz="72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强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rcRect t="33973" r="1013"/>
          <a:stretch>
            <a:fillRect/>
          </a:stretch>
        </p:blipFill>
        <p:spPr>
          <a:xfrm>
            <a:off x="3145762" y="3174368"/>
            <a:ext cx="5877621" cy="2945765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19186371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 rot="1380000">
            <a:off x="300377" y="319438"/>
            <a:ext cx="1005404" cy="5847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200" b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7E7AA5"/>
                </a:solidFill>
                <a:effectLst>
                  <a:outerShdw blurRad="12700" dist="38100" dir="2700000" algn="tl" rotWithShape="0">
                    <a:srgbClr val="7E7AA5">
                      <a:lumMod val="60000"/>
                      <a:lumOff val="40000"/>
                    </a:srgbClr>
                  </a:outerShdw>
                </a:effectLst>
              </a:rPr>
              <a:t>思考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764618" y="849630"/>
            <a:ext cx="701473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如何计算深海中带鱼所受的压强是多少呢？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991737" y="1900558"/>
            <a:ext cx="4753818" cy="3571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511820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柱形 2"/>
          <p:cNvSpPr/>
          <p:nvPr>
            <p:custDataLst>
              <p:tags r:id="rId3"/>
            </p:custDataLst>
          </p:nvPr>
        </p:nvSpPr>
        <p:spPr>
          <a:xfrm>
            <a:off x="9245861" y="1524638"/>
            <a:ext cx="1781731" cy="3747135"/>
          </a:xfrm>
          <a:prstGeom prst="can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" name="圆柱形 17"/>
          <p:cNvSpPr/>
          <p:nvPr>
            <p:custDataLst>
              <p:tags r:id="rId4"/>
            </p:custDataLst>
          </p:nvPr>
        </p:nvSpPr>
        <p:spPr>
          <a:xfrm>
            <a:off x="9245226" y="1524003"/>
            <a:ext cx="1772223" cy="2826385"/>
          </a:xfrm>
          <a:prstGeom prst="ca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椭圆 16"/>
          <p:cNvSpPr/>
          <p:nvPr>
            <p:custDataLst>
              <p:tags r:id="rId5"/>
            </p:custDataLst>
          </p:nvPr>
        </p:nvSpPr>
        <p:spPr>
          <a:xfrm>
            <a:off x="9219238" y="3792855"/>
            <a:ext cx="1807719" cy="557530"/>
          </a:xfrm>
          <a:prstGeom prst="ellipse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5" name="组合 4"/>
          <p:cNvGrpSpPr/>
          <p:nvPr>
            <p:custDataLst>
              <p:tags r:id="rId6"/>
            </p:custDataLst>
          </p:nvPr>
        </p:nvGrpSpPr>
        <p:grpSpPr>
          <a:xfrm>
            <a:off x="10075561" y="3792855"/>
            <a:ext cx="984991" cy="521970"/>
            <a:chOff x="15896" y="5973"/>
            <a:chExt cx="1554" cy="822"/>
          </a:xfrm>
        </p:grpSpPr>
        <p:sp>
          <p:nvSpPr>
            <p:cNvPr id="8" name="椭圆 7"/>
            <p:cNvSpPr/>
            <p:nvPr>
              <p:custDataLst>
                <p:tags r:id="rId10"/>
              </p:custDataLst>
            </p:nvPr>
          </p:nvSpPr>
          <p:spPr>
            <a:xfrm>
              <a:off x="15896" y="6284"/>
              <a:ext cx="204" cy="25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1"/>
              </p:custDataLst>
            </p:nvPr>
          </p:nvSpPr>
          <p:spPr>
            <a:xfrm>
              <a:off x="16742" y="5973"/>
              <a:ext cx="70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6" name="组合 5"/>
          <p:cNvGrpSpPr/>
          <p:nvPr>
            <p:custDataLst>
              <p:tags r:id="rId7"/>
            </p:custDataLst>
          </p:nvPr>
        </p:nvGrpSpPr>
        <p:grpSpPr>
          <a:xfrm>
            <a:off x="624336" y="655320"/>
            <a:ext cx="4855233" cy="4671060"/>
            <a:chOff x="985" y="1032"/>
            <a:chExt cx="7660" cy="7356"/>
          </a:xfrm>
        </p:grpSpPr>
        <p:graphicFrame>
          <p:nvGraphicFramePr>
            <p:cNvPr id="2" name="对象 1">
              <a:hlinkClick r:id="" action="ppaction://ole?verb=0"/>
            </p:cNvPr>
            <p:cNvGraphicFramePr>
              <a:graphicFrameLocks noChangeAspect="1"/>
            </p:cNvGraphicFramePr>
            <p:nvPr>
              <p:custDataLst>
                <p:tags r:id="rId8"/>
              </p:custDataLst>
            </p:nvPr>
          </p:nvGraphicFramePr>
          <p:xfrm>
            <a:off x="4091" y="2316"/>
            <a:ext cx="4554" cy="60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1" r:id="rId13" imgW="914400" imgH="1219200" progId="Equation.KSEE3">
                    <p:embed/>
                  </p:oleObj>
                </mc:Choice>
                <mc:Fallback>
                  <p:oleObj r:id="rId13" imgW="914400" imgH="1219200" progId="Equation.KSEE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4091" y="2316"/>
                          <a:ext cx="4554" cy="607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文本框 3"/>
            <p:cNvSpPr txBox="1"/>
            <p:nvPr>
              <p:custDataLst>
                <p:tags r:id="rId9"/>
              </p:custDataLst>
            </p:nvPr>
          </p:nvSpPr>
          <p:spPr>
            <a:xfrm>
              <a:off x="985" y="1032"/>
              <a:ext cx="134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>
                  <a:solidFill>
                    <a:srgbClr val="000000"/>
                  </a:solidFill>
                </a:rPr>
                <a:t>解：</a:t>
              </a: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6559850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291456" y="303530"/>
            <a:ext cx="2339103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2800" b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7E7AA5"/>
                </a:solidFill>
                <a:effectLst>
                  <a:outerShdw blurRad="12700" dist="38100" dir="2700000" algn="tl" rotWithShape="0">
                    <a:srgbClr val="7E7AA5">
                      <a:lumMod val="60000"/>
                      <a:lumOff val="40000"/>
                    </a:srgbClr>
                  </a:outerShdw>
                </a:effectLst>
              </a:rPr>
              <a:t>液体压强公式</a:t>
            </a:r>
          </a:p>
        </p:txBody>
      </p:sp>
      <p:graphicFrame>
        <p:nvGraphicFramePr>
          <p:cNvPr id="6" name="对象 5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217612" y="998858"/>
          <a:ext cx="2283100" cy="791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r:id="rId18" imgW="660400" imgH="228600" progId="Equation.KSEE3">
                  <p:embed/>
                </p:oleObj>
              </mc:Choice>
              <mc:Fallback>
                <p:oleObj r:id="rId18" imgW="660400" imgH="228600" progId="Equation.KSEE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217612" y="998858"/>
                        <a:ext cx="2283100" cy="79184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rgbClr val="FE4444"/>
                          </a:gs>
                          <a:gs pos="100000">
                            <a:srgbClr val="832B2B"/>
                          </a:gs>
                        </a:gsLst>
                        <a:lin ang="5400000" scaled="0"/>
                      </a:gradFill>
                      <a:ln w="28575" cmpd="sng">
                        <a:solidFill>
                          <a:schemeClr val="accent1">
                            <a:shade val="50000"/>
                          </a:schemeClr>
                        </a:solidFill>
                        <a:prstDash val="solid"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组合 1"/>
          <p:cNvGrpSpPr/>
          <p:nvPr>
            <p:custDataLst>
              <p:tags r:id="rId5"/>
            </p:custDataLst>
          </p:nvPr>
        </p:nvGrpSpPr>
        <p:grpSpPr>
          <a:xfrm>
            <a:off x="710538" y="2143763"/>
            <a:ext cx="4013490" cy="892175"/>
            <a:chOff x="1121" y="3376"/>
            <a:chExt cx="6332" cy="1405"/>
          </a:xfrm>
        </p:grpSpPr>
        <p:graphicFrame>
          <p:nvGraphicFramePr>
            <p:cNvPr id="7" name="对象 6">
              <a:hlinkClick r:id="" action="ppaction://ole?verb=0"/>
            </p:cNvPr>
            <p:cNvGraphicFramePr>
              <a:graphicFrameLocks noChangeAspect="1"/>
            </p:cNvGraphicFramePr>
            <p:nvPr>
              <p:custDataLst>
                <p:tags r:id="rId14"/>
              </p:custDataLst>
            </p:nvPr>
          </p:nvGraphicFramePr>
          <p:xfrm>
            <a:off x="1121" y="3376"/>
            <a:ext cx="1372" cy="13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9" r:id="rId20" imgW="228600" imgH="228600" progId="Equation.KSEE3">
                    <p:embed/>
                  </p:oleObj>
                </mc:Choice>
                <mc:Fallback>
                  <p:oleObj r:id="rId20" imgW="228600" imgH="228600" progId="Equation.KSEE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1121" y="3376"/>
                          <a:ext cx="1372" cy="137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文本框 7"/>
            <p:cNvSpPr txBox="1"/>
            <p:nvPr>
              <p:custDataLst>
                <p:tags r:id="rId15"/>
              </p:custDataLst>
            </p:nvPr>
          </p:nvSpPr>
          <p:spPr>
            <a:xfrm>
              <a:off x="3213" y="3926"/>
              <a:ext cx="184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00000"/>
                  </a:solidFill>
                </a:rPr>
                <a:t>密度</a:t>
              </a:r>
            </a:p>
          </p:txBody>
        </p:sp>
        <p:graphicFrame>
          <p:nvGraphicFramePr>
            <p:cNvPr id="9" name="对象 8">
              <a:hlinkClick r:id="" action="ppaction://ole?verb=0"/>
            </p:cNvPr>
            <p:cNvGraphicFramePr>
              <a:graphicFrameLocks noChangeAspect="1"/>
            </p:cNvGraphicFramePr>
            <p:nvPr>
              <p:custDataLst>
                <p:tags r:id="rId16"/>
              </p:custDataLst>
            </p:nvPr>
          </p:nvGraphicFramePr>
          <p:xfrm>
            <a:off x="5523" y="3891"/>
            <a:ext cx="1930" cy="8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20" r:id="rId22" imgW="495300" imgH="228600" progId="Equation.KSEE3">
                    <p:embed/>
                  </p:oleObj>
                </mc:Choice>
                <mc:Fallback>
                  <p:oleObj r:id="rId22" imgW="495300" imgH="228600" progId="Equation.KSEE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5523" y="3891"/>
                          <a:ext cx="1930" cy="89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组合 2"/>
          <p:cNvGrpSpPr/>
          <p:nvPr>
            <p:custDataLst>
              <p:tags r:id="rId6"/>
            </p:custDataLst>
          </p:nvPr>
        </p:nvGrpSpPr>
        <p:grpSpPr>
          <a:xfrm>
            <a:off x="881041" y="3286125"/>
            <a:ext cx="3486133" cy="737870"/>
            <a:chOff x="1390" y="5175"/>
            <a:chExt cx="5500" cy="1162"/>
          </a:xfrm>
        </p:grpSpPr>
        <p:graphicFrame>
          <p:nvGraphicFramePr>
            <p:cNvPr id="10" name="对象 9">
              <a:hlinkClick r:id="" action="ppaction://ole?verb=0"/>
            </p:cNvPr>
            <p:cNvGraphicFramePr>
              <a:graphicFrameLocks noChangeAspect="1"/>
            </p:cNvGraphicFramePr>
            <p:nvPr>
              <p:custDataLst>
                <p:tags r:id="rId11"/>
              </p:custDataLst>
            </p:nvPr>
          </p:nvGraphicFramePr>
          <p:xfrm>
            <a:off x="1390" y="5175"/>
            <a:ext cx="834" cy="1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21" r:id="rId24" imgW="127000" imgH="177165" progId="Equation.KSEE3">
                    <p:embed/>
                  </p:oleObj>
                </mc:Choice>
                <mc:Fallback>
                  <p:oleObj r:id="rId24" imgW="127000" imgH="177165" progId="Equation.KSEE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1390" y="5175"/>
                          <a:ext cx="834" cy="11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3035" y="5345"/>
              <a:ext cx="202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00000"/>
                  </a:solidFill>
                </a:rPr>
                <a:t>深度</a:t>
              </a: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5700" y="5345"/>
              <a:ext cx="119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solidFill>
                    <a:srgbClr val="000000"/>
                  </a:solidFill>
                </a:rPr>
                <a:t>m</a:t>
              </a:r>
            </a:p>
          </p:txBody>
        </p:sp>
      </p:grp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871534" y="4241800"/>
            <a:ext cx="385249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000000"/>
                </a:solidFill>
              </a:rPr>
              <a:t>P        </a:t>
            </a:r>
            <a:r>
              <a:rPr lang="zh-CN" altLang="en-US" sz="2800">
                <a:solidFill>
                  <a:srgbClr val="000000"/>
                </a:solidFill>
              </a:rPr>
              <a:t>压强          </a:t>
            </a:r>
            <a:r>
              <a:rPr lang="en-US" altLang="zh-CN" sz="2800">
                <a:solidFill>
                  <a:srgbClr val="000000"/>
                </a:solidFill>
              </a:rPr>
              <a:t>Pa</a:t>
            </a: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710537" y="5191763"/>
            <a:ext cx="4897067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000000"/>
                </a:solidFill>
              </a:rPr>
              <a:t>h    </a:t>
            </a:r>
            <a:r>
              <a:rPr lang="zh-CN" altLang="en-US" sz="2800">
                <a:solidFill>
                  <a:srgbClr val="000000"/>
                </a:solidFill>
              </a:rPr>
              <a:t>深度    某点到自由液面（与空气接触面）的竖直距离</a:t>
            </a: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6505759" y="1544320"/>
            <a:ext cx="3879116" cy="3219450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7046427" y="5191760"/>
            <a:ext cx="333844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如图所示</a:t>
            </a:r>
            <a:r>
              <a:rPr lang="en-US" altLang="zh-CN" sz="2800">
                <a:solidFill>
                  <a:srgbClr val="000000"/>
                </a:solidFill>
              </a:rPr>
              <a:t>h</a:t>
            </a:r>
            <a:r>
              <a:rPr lang="zh-CN" altLang="en-US" sz="2800">
                <a:solidFill>
                  <a:srgbClr val="000000"/>
                </a:solidFill>
              </a:rPr>
              <a:t>为</a:t>
            </a:r>
            <a:r>
              <a:rPr lang="en-US" altLang="zh-CN" sz="2800">
                <a:solidFill>
                  <a:srgbClr val="000000"/>
                </a:solidFill>
              </a:rPr>
              <a:t>8cm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0188688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504695" y="3631565"/>
            <a:ext cx="3361900" cy="260223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218245" y="1217930"/>
            <a:ext cx="50593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如图所示，请求</a:t>
            </a:r>
            <a:r>
              <a:rPr lang="en-US" altLang="zh-CN" sz="2800">
                <a:solidFill>
                  <a:srgbClr val="000000"/>
                </a:solidFill>
              </a:rPr>
              <a:t>A</a:t>
            </a:r>
            <a:r>
              <a:rPr lang="zh-CN" altLang="en-US" sz="2800">
                <a:solidFill>
                  <a:srgbClr val="000000"/>
                </a:solidFill>
              </a:rPr>
              <a:t>点压强</a:t>
            </a:r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 rot="660000">
            <a:off x="210303" y="255322"/>
            <a:ext cx="1569661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600" b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7E7AA5"/>
                </a:solidFill>
                <a:effectLst>
                  <a:outerShdw blurRad="12700" dist="38100" dir="2700000" algn="tl" rotWithShape="0">
                    <a:srgbClr val="7E7AA5">
                      <a:lumMod val="60000"/>
                      <a:lumOff val="40000"/>
                    </a:srgbClr>
                  </a:outerShdw>
                </a:effectLst>
              </a:rPr>
              <a:t>练一练</a:t>
            </a: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607857" y="1974850"/>
            <a:ext cx="78659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解：</a:t>
            </a:r>
          </a:p>
        </p:txBody>
      </p:sp>
      <p:grpSp>
        <p:nvGrpSpPr>
          <p:cNvPr id="4" name="组合 3"/>
          <p:cNvGrpSpPr/>
          <p:nvPr>
            <p:custDataLst>
              <p:tags r:id="rId7"/>
            </p:custDataLst>
          </p:nvPr>
        </p:nvGrpSpPr>
        <p:grpSpPr>
          <a:xfrm>
            <a:off x="1218245" y="1888490"/>
            <a:ext cx="7513568" cy="2061210"/>
            <a:chOff x="1922" y="2974"/>
            <a:chExt cx="11854" cy="3246"/>
          </a:xfrm>
        </p:grpSpPr>
        <p:graphicFrame>
          <p:nvGraphicFramePr>
            <p:cNvPr id="10" name="对象 9">
              <a:hlinkClick r:id="" action="ppaction://ole?verb=0"/>
            </p:cNvPr>
            <p:cNvGraphicFramePr>
              <a:graphicFrameLocks noChangeAspect="1"/>
            </p:cNvGraphicFramePr>
            <p:nvPr>
              <p:custDataLst>
                <p:tags r:id="rId9"/>
              </p:custDataLst>
            </p:nvPr>
          </p:nvGraphicFramePr>
          <p:xfrm>
            <a:off x="2623" y="2974"/>
            <a:ext cx="3602" cy="12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40" r:id="rId15" imgW="660400" imgH="228600" progId="Equation.KSEE3">
                    <p:embed/>
                  </p:oleObj>
                </mc:Choice>
                <mc:Fallback>
                  <p:oleObj r:id="rId15" imgW="660400" imgH="228600" progId="Equation.KSEE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2623" y="2974"/>
                          <a:ext cx="3602" cy="1247"/>
                        </a:xfrm>
                        <a:prstGeom prst="rect">
                          <a:avLst/>
                        </a:prstGeom>
                        <a:noFill/>
                        <a:ln w="28575" cmpd="sng">
                          <a:noFill/>
                          <a:prstDash val="solid"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组合 2"/>
            <p:cNvGrpSpPr/>
            <p:nvPr>
              <p:custDataLst>
                <p:tags r:id="rId10"/>
              </p:custDataLst>
            </p:nvPr>
          </p:nvGrpSpPr>
          <p:grpSpPr>
            <a:xfrm>
              <a:off x="1922" y="3110"/>
              <a:ext cx="11854" cy="3110"/>
              <a:chOff x="1922" y="3110"/>
              <a:chExt cx="11854" cy="3110"/>
            </a:xfrm>
          </p:grpSpPr>
          <p:sp>
            <p:nvSpPr>
              <p:cNvPr id="9" name="文本框 8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922" y="3110"/>
                <a:ext cx="587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>
                    <a:solidFill>
                      <a:srgbClr val="000000"/>
                    </a:solidFill>
                  </a:rPr>
                  <a:t>由                         得</a:t>
                </a:r>
              </a:p>
            </p:txBody>
          </p:sp>
          <p:graphicFrame>
            <p:nvGraphicFramePr>
              <p:cNvPr id="11" name="对象 10">
                <a:hlinkClick r:id="" action="ppaction://ole?verb=0"/>
              </p:cNvPr>
              <p:cNvGraphicFramePr>
                <a:graphicFrameLocks noChangeAspect="1"/>
              </p:cNvGraphicFramePr>
              <p:nvPr>
                <p:custDataLst>
                  <p:tags r:id="rId12"/>
                </p:custDataLst>
              </p:nvPr>
            </p:nvGraphicFramePr>
            <p:xfrm>
              <a:off x="2471" y="4008"/>
              <a:ext cx="11305" cy="22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341" r:id="rId17" imgW="2336800" imgH="457200" progId="Equation.KSEE3">
                      <p:embed/>
                    </p:oleObj>
                  </mc:Choice>
                  <mc:Fallback>
                    <p:oleObj r:id="rId17" imgW="2336800" imgH="457200" progId="Equation.KSEE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2471" y="4008"/>
                            <a:ext cx="11305" cy="221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10803211" y="6221095"/>
            <a:ext cx="1004640" cy="521970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  <a:hlinkClick r:id="rId19" action="ppaction://hlinksldjump"/>
              </a:rPr>
              <a:t>返回</a:t>
            </a:r>
            <a:endParaRPr lang="zh-CN" altLang="en-US" sz="2800">
              <a:solidFill>
                <a:srgbClr val="000000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1425208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373286" y="1101725"/>
            <a:ext cx="5246314" cy="394208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431648" y="285750"/>
            <a:ext cx="581296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观察下列物体有什么共同特点</a:t>
            </a: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073730" y="1101725"/>
            <a:ext cx="3465851" cy="52197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上端开口，下端相连</a:t>
            </a:r>
          </a:p>
        </p:txBody>
      </p:sp>
      <p:sp>
        <p:nvSpPr>
          <p:cNvPr id="8" name="下箭头 7"/>
          <p:cNvSpPr/>
          <p:nvPr>
            <p:custDataLst>
              <p:tags r:id="rId5"/>
            </p:custDataLst>
          </p:nvPr>
        </p:nvSpPr>
        <p:spPr>
          <a:xfrm>
            <a:off x="2823770" y="1771018"/>
            <a:ext cx="160362" cy="6673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rgbClr val="FFFFFF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2277397" y="2530475"/>
            <a:ext cx="1252473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连通器</a:t>
            </a:r>
          </a:p>
        </p:txBody>
      </p:sp>
      <p:sp>
        <p:nvSpPr>
          <p:cNvPr id="11" name="下箭头 10"/>
          <p:cNvSpPr/>
          <p:nvPr>
            <p:custDataLst>
              <p:tags r:id="rId7"/>
            </p:custDataLst>
          </p:nvPr>
        </p:nvSpPr>
        <p:spPr>
          <a:xfrm>
            <a:off x="2823136" y="3123565"/>
            <a:ext cx="161630" cy="6115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640182" y="3969388"/>
            <a:ext cx="5395901" cy="138366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如果连通器内装的是同种液体那么液体不流动时，连通器的各部分液面总是相平的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2168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195429" y="240033"/>
            <a:ext cx="3057247" cy="5847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200" b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7E7AA5"/>
                </a:solidFill>
                <a:effectLst>
                  <a:outerShdw blurRad="12700" dist="38100" dir="2700000" algn="tl" rotWithShape="0">
                    <a:srgbClr val="7E7AA5">
                      <a:lumMod val="60000"/>
                      <a:lumOff val="40000"/>
                    </a:srgbClr>
                  </a:outerShdw>
                </a:effectLst>
              </a:rPr>
              <a:t>生活中的连通器</a:t>
            </a:r>
          </a:p>
        </p:txBody>
      </p:sp>
      <p:grpSp>
        <p:nvGrpSpPr>
          <p:cNvPr id="18" name="组合 17"/>
          <p:cNvGrpSpPr/>
          <p:nvPr>
            <p:custDataLst>
              <p:tags r:id="rId3"/>
            </p:custDataLst>
          </p:nvPr>
        </p:nvGrpSpPr>
        <p:grpSpPr>
          <a:xfrm>
            <a:off x="3899399" y="1383665"/>
            <a:ext cx="3065896" cy="2476500"/>
            <a:chOff x="6152" y="2179"/>
            <a:chExt cx="4837" cy="3900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9"/>
            <a:srcRect l="33760" t="48907" r="1747" b="1120"/>
            <a:stretch>
              <a:fillRect/>
            </a:stretch>
          </p:blipFill>
          <p:spPr>
            <a:xfrm>
              <a:off x="6152" y="2179"/>
              <a:ext cx="4837" cy="2811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17"/>
              </p:custDataLst>
            </p:nvPr>
          </p:nvSpPr>
          <p:spPr>
            <a:xfrm>
              <a:off x="6239" y="5257"/>
              <a:ext cx="475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00000"/>
                  </a:solidFill>
                </a:rPr>
                <a:t>乳牛自动喂水器</a:t>
              </a:r>
            </a:p>
          </p:txBody>
        </p:sp>
      </p:grpSp>
      <p:grpSp>
        <p:nvGrpSpPr>
          <p:cNvPr id="17" name="组合 16"/>
          <p:cNvGrpSpPr/>
          <p:nvPr>
            <p:custDataLst>
              <p:tags r:id="rId4"/>
            </p:custDataLst>
          </p:nvPr>
        </p:nvGrpSpPr>
        <p:grpSpPr>
          <a:xfrm>
            <a:off x="592642" y="1127125"/>
            <a:ext cx="2262818" cy="2820670"/>
            <a:chOff x="935" y="1775"/>
            <a:chExt cx="3570" cy="4442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935" y="1775"/>
              <a:ext cx="3570" cy="3620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1572" y="5395"/>
              <a:ext cx="238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00000"/>
                  </a:solidFill>
                </a:rPr>
                <a:t>水位计</a:t>
              </a:r>
            </a:p>
          </p:txBody>
        </p:sp>
      </p:grpSp>
      <p:grpSp>
        <p:nvGrpSpPr>
          <p:cNvPr id="19" name="组合 18"/>
          <p:cNvGrpSpPr/>
          <p:nvPr>
            <p:custDataLst>
              <p:tags r:id="rId5"/>
            </p:custDataLst>
          </p:nvPr>
        </p:nvGrpSpPr>
        <p:grpSpPr>
          <a:xfrm>
            <a:off x="8232980" y="499745"/>
            <a:ext cx="2123372" cy="2540000"/>
            <a:chOff x="12989" y="787"/>
            <a:chExt cx="3350" cy="4000"/>
          </a:xfrm>
        </p:grpSpPr>
        <p:pic>
          <p:nvPicPr>
            <p:cNvPr id="12" name="图片 11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1"/>
            <a:srcRect l="6602" r="72105" b="68707"/>
            <a:stretch>
              <a:fillRect/>
            </a:stretch>
          </p:blipFill>
          <p:spPr>
            <a:xfrm>
              <a:off x="12989" y="787"/>
              <a:ext cx="3351" cy="2829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3652" y="3965"/>
              <a:ext cx="202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00000"/>
                  </a:solidFill>
                </a:rPr>
                <a:t>地漏</a:t>
              </a:r>
            </a:p>
          </p:txBody>
        </p:sp>
      </p:grpSp>
      <p:grpSp>
        <p:nvGrpSpPr>
          <p:cNvPr id="20" name="组合 19"/>
          <p:cNvGrpSpPr/>
          <p:nvPr>
            <p:custDataLst>
              <p:tags r:id="rId6"/>
            </p:custDataLst>
          </p:nvPr>
        </p:nvGrpSpPr>
        <p:grpSpPr>
          <a:xfrm>
            <a:off x="1304448" y="3947795"/>
            <a:ext cx="3290910" cy="2487930"/>
            <a:chOff x="2058" y="6217"/>
            <a:chExt cx="5192" cy="3918"/>
          </a:xfrm>
        </p:grpSpPr>
        <p:pic>
          <p:nvPicPr>
            <p:cNvPr id="9" name="图片 8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2"/>
            <a:srcRect l="6692" t="4178" r="28477" b="18156"/>
            <a:stretch>
              <a:fillRect/>
            </a:stretch>
          </p:blipFill>
          <p:spPr>
            <a:xfrm>
              <a:off x="2058" y="6217"/>
              <a:ext cx="5193" cy="3495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>
              <p:custDataLst>
                <p:tags r:id="rId11"/>
              </p:custDataLst>
            </p:nvPr>
          </p:nvSpPr>
          <p:spPr>
            <a:xfrm>
              <a:off x="4911" y="9313"/>
              <a:ext cx="184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00000"/>
                  </a:solidFill>
                </a:rPr>
                <a:t>水壶</a:t>
              </a:r>
            </a:p>
          </p:txBody>
        </p:sp>
      </p:grpSp>
      <p:grpSp>
        <p:nvGrpSpPr>
          <p:cNvPr id="21" name="组合 20"/>
          <p:cNvGrpSpPr/>
          <p:nvPr>
            <p:custDataLst>
              <p:tags r:id="rId7"/>
            </p:custDataLst>
          </p:nvPr>
        </p:nvGrpSpPr>
        <p:grpSpPr>
          <a:xfrm>
            <a:off x="7504060" y="3425825"/>
            <a:ext cx="3582478" cy="2851150"/>
            <a:chOff x="11839" y="5395"/>
            <a:chExt cx="5652" cy="4490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3"/>
            <a:srcRect t="19644" r="2693"/>
            <a:stretch>
              <a:fillRect/>
            </a:stretch>
          </p:blipFill>
          <p:spPr>
            <a:xfrm>
              <a:off x="11839" y="5395"/>
              <a:ext cx="5652" cy="3501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>
              <p:custDataLst>
                <p:tags r:id="rId9"/>
              </p:custDataLst>
            </p:nvPr>
          </p:nvSpPr>
          <p:spPr>
            <a:xfrm>
              <a:off x="13832" y="9063"/>
              <a:ext cx="250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00000"/>
                  </a:solidFill>
                </a:rPr>
                <a:t>下水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070681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324099" y="288293"/>
            <a:ext cx="3057247" cy="5847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200" b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7E7AA5"/>
                </a:solidFill>
                <a:effectLst>
                  <a:outerShdw blurRad="12700" dist="38100" dir="2700000" algn="tl" rotWithShape="0">
                    <a:srgbClr val="7E7AA5">
                      <a:lumMod val="60000"/>
                      <a:lumOff val="40000"/>
                    </a:srgbClr>
                  </a:outerShdw>
                </a:effectLst>
              </a:rPr>
              <a:t>生活中的连通器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4175120" y="5464810"/>
            <a:ext cx="229577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三峡大坝</a:t>
            </a:r>
          </a:p>
        </p:txBody>
      </p:sp>
      <p:pic>
        <p:nvPicPr>
          <p:cNvPr id="8" name="7680a9621f3065989de9d52465244fe8">
            <a:hlinkClick r:id="" action="ppaction://media"/>
          </p:cNvPr>
          <p:cNvPicPr/>
          <p:nvPr>
            <a:vide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69982" y="1370333"/>
            <a:ext cx="6510830" cy="315023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10803211" y="6221095"/>
            <a:ext cx="1004640" cy="521970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  <a:hlinkClick r:id="rId10" action="ppaction://hlinksldjump"/>
              </a:rPr>
              <a:t>返回</a:t>
            </a:r>
            <a:endParaRPr lang="zh-CN" altLang="en-US" sz="280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92396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509157" y="3138805"/>
            <a:ext cx="1673978" cy="521970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液体压强</a:t>
            </a: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 rot="1380000">
            <a:off x="252205" y="303563"/>
            <a:ext cx="1005404" cy="5847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200" b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7E7AA5"/>
                </a:solidFill>
                <a:effectLst>
                  <a:outerShdw blurRad="12700" dist="38100" dir="2700000" algn="tl" rotWithShape="0">
                    <a:srgbClr val="7E7AA5">
                      <a:lumMod val="60000"/>
                      <a:lumOff val="40000"/>
                    </a:srgbClr>
                  </a:outerShdw>
                </a:effectLst>
              </a:rPr>
              <a:t>总结</a:t>
            </a:r>
          </a:p>
        </p:txBody>
      </p:sp>
      <p:grpSp>
        <p:nvGrpSpPr>
          <p:cNvPr id="20" name="组合 19"/>
          <p:cNvGrpSpPr/>
          <p:nvPr>
            <p:custDataLst>
              <p:tags r:id="rId5"/>
            </p:custDataLst>
          </p:nvPr>
        </p:nvGrpSpPr>
        <p:grpSpPr>
          <a:xfrm rot="1800000">
            <a:off x="3214850" y="1901825"/>
            <a:ext cx="1862229" cy="698500"/>
            <a:chOff x="4555" y="3580"/>
            <a:chExt cx="2938" cy="1100"/>
          </a:xfrm>
        </p:grpSpPr>
        <p:sp>
          <p:nvSpPr>
            <p:cNvPr id="8" name="左箭头 7"/>
            <p:cNvSpPr/>
            <p:nvPr>
              <p:custDataLst>
                <p:tags r:id="rId28"/>
              </p:custDataLst>
            </p:nvPr>
          </p:nvSpPr>
          <p:spPr>
            <a:xfrm>
              <a:off x="4556" y="4478"/>
              <a:ext cx="2381" cy="20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FFFF"/>
                </a:solidFill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29"/>
              </p:custDataLst>
            </p:nvPr>
          </p:nvSpPr>
          <p:spPr>
            <a:xfrm>
              <a:off x="4555" y="3580"/>
              <a:ext cx="293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00000"/>
                  </a:solidFill>
                </a:rPr>
                <a:t>产生原因</a:t>
              </a:r>
            </a:p>
          </p:txBody>
        </p:sp>
      </p:grp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2" y="1326515"/>
            <a:ext cx="3164775" cy="181483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液体由于重力对容器底部有压强，液体由于流动性对容器侧壁有压强</a:t>
            </a:r>
          </a:p>
        </p:txBody>
      </p:sp>
      <p:grpSp>
        <p:nvGrpSpPr>
          <p:cNvPr id="21" name="组合 20"/>
          <p:cNvGrpSpPr/>
          <p:nvPr>
            <p:custDataLst>
              <p:tags r:id="rId7"/>
            </p:custDataLst>
          </p:nvPr>
        </p:nvGrpSpPr>
        <p:grpSpPr>
          <a:xfrm rot="20100000">
            <a:off x="2823816" y="3722087"/>
            <a:ext cx="1734193" cy="757555"/>
            <a:chOff x="4760" y="5078"/>
            <a:chExt cx="2736" cy="1193"/>
          </a:xfrm>
        </p:grpSpPr>
        <p:sp>
          <p:nvSpPr>
            <p:cNvPr id="11" name="左箭头 10"/>
            <p:cNvSpPr/>
            <p:nvPr>
              <p:custDataLst>
                <p:tags r:id="rId26"/>
              </p:custDataLst>
            </p:nvPr>
          </p:nvSpPr>
          <p:spPr>
            <a:xfrm>
              <a:off x="4760" y="5900"/>
              <a:ext cx="2562" cy="371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FFFF"/>
                </a:solidFill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27"/>
              </p:custDataLst>
            </p:nvPr>
          </p:nvSpPr>
          <p:spPr>
            <a:xfrm>
              <a:off x="4760" y="5078"/>
              <a:ext cx="273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00000"/>
                  </a:solidFill>
                </a:rPr>
                <a:t>影响因素</a:t>
              </a:r>
            </a:p>
          </p:txBody>
        </p:sp>
      </p:grp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770754" y="4457703"/>
            <a:ext cx="1974419" cy="95313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液体密度、液体深度</a:t>
            </a:r>
          </a:p>
        </p:txBody>
      </p:sp>
      <p:grpSp>
        <p:nvGrpSpPr>
          <p:cNvPr id="22" name="组合 21"/>
          <p:cNvGrpSpPr/>
          <p:nvPr>
            <p:custDataLst>
              <p:tags r:id="rId9"/>
            </p:custDataLst>
          </p:nvPr>
        </p:nvGrpSpPr>
        <p:grpSpPr>
          <a:xfrm rot="16200000">
            <a:off x="4901126" y="1976722"/>
            <a:ext cx="1109980" cy="659196"/>
            <a:chOff x="9546" y="3361"/>
            <a:chExt cx="1748" cy="1040"/>
          </a:xfrm>
        </p:grpSpPr>
        <p:sp>
          <p:nvSpPr>
            <p:cNvPr id="14" name="右箭头 13"/>
            <p:cNvSpPr/>
            <p:nvPr>
              <p:custDataLst>
                <p:tags r:id="rId24"/>
              </p:custDataLst>
            </p:nvPr>
          </p:nvSpPr>
          <p:spPr>
            <a:xfrm>
              <a:off x="9546" y="4199"/>
              <a:ext cx="1723" cy="20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FFFF"/>
                </a:solidFill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5"/>
              </p:custDataLst>
            </p:nvPr>
          </p:nvSpPr>
          <p:spPr>
            <a:xfrm>
              <a:off x="9774" y="3361"/>
              <a:ext cx="152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00000"/>
                  </a:solidFill>
                </a:rPr>
                <a:t>公式</a:t>
              </a:r>
            </a:p>
          </p:txBody>
        </p:sp>
      </p:grpSp>
      <p:graphicFrame>
        <p:nvGraphicFramePr>
          <p:cNvPr id="16" name="对象 15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4752552" y="674370"/>
          <a:ext cx="2328103" cy="80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r:id="rId31" imgW="660400" imgH="228600" progId="Equation.KSEE3">
                  <p:embed/>
                </p:oleObj>
              </mc:Choice>
              <mc:Fallback>
                <p:oleObj r:id="rId31" imgW="660400" imgH="228600" progId="Equation.KSEE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4752552" y="674370"/>
                        <a:ext cx="2328103" cy="80772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rgbClr val="14CD68"/>
                          </a:gs>
                          <a:gs pos="100000">
                            <a:srgbClr val="035C7D"/>
                          </a:gs>
                        </a:gsLst>
                        <a:lin ang="5400000" scaled="0"/>
                      </a:gra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组合 22"/>
          <p:cNvGrpSpPr/>
          <p:nvPr>
            <p:custDataLst>
              <p:tags r:id="rId11"/>
            </p:custDataLst>
          </p:nvPr>
        </p:nvGrpSpPr>
        <p:grpSpPr>
          <a:xfrm>
            <a:off x="6162852" y="2807335"/>
            <a:ext cx="1203667" cy="711200"/>
            <a:chOff x="9597" y="4832"/>
            <a:chExt cx="1899" cy="1120"/>
          </a:xfrm>
        </p:grpSpPr>
        <p:sp>
          <p:nvSpPr>
            <p:cNvPr id="17" name="右箭头 16"/>
            <p:cNvSpPr/>
            <p:nvPr>
              <p:custDataLst>
                <p:tags r:id="rId22"/>
              </p:custDataLst>
            </p:nvPr>
          </p:nvSpPr>
          <p:spPr>
            <a:xfrm>
              <a:off x="9597" y="5750"/>
              <a:ext cx="1697" cy="20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FFFF"/>
                </a:solidFill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3"/>
              </p:custDataLst>
            </p:nvPr>
          </p:nvSpPr>
          <p:spPr>
            <a:xfrm>
              <a:off x="9774" y="4832"/>
              <a:ext cx="172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00000"/>
                  </a:solidFill>
                </a:rPr>
                <a:t>特点</a:t>
              </a:r>
            </a:p>
          </p:txBody>
        </p:sp>
      </p:grpSp>
      <p:sp>
        <p:nvSpPr>
          <p:cNvPr id="19" name="文本框 18"/>
          <p:cNvSpPr txBox="1"/>
          <p:nvPr>
            <p:custDataLst>
              <p:tags r:id="rId12"/>
            </p:custDataLst>
          </p:nvPr>
        </p:nvSpPr>
        <p:spPr>
          <a:xfrm>
            <a:off x="7238481" y="1845945"/>
            <a:ext cx="4787412" cy="310769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000000"/>
                </a:solidFill>
              </a:rPr>
              <a:t>1.</a:t>
            </a:r>
            <a:r>
              <a:rPr lang="zh-CN" altLang="en-US" sz="2800">
                <a:solidFill>
                  <a:srgbClr val="000000"/>
                </a:solidFill>
              </a:rPr>
              <a:t>液体内部存在压强</a:t>
            </a:r>
          </a:p>
          <a:p>
            <a:r>
              <a:rPr lang="en-US" altLang="zh-CN" sz="2800">
                <a:solidFill>
                  <a:srgbClr val="000000"/>
                </a:solidFill>
              </a:rPr>
              <a:t>2.</a:t>
            </a:r>
            <a:r>
              <a:rPr lang="zh-CN" altLang="en-US" sz="2800">
                <a:solidFill>
                  <a:srgbClr val="000000"/>
                </a:solidFill>
              </a:rPr>
              <a:t>液体内部同一深度向各个方向压强相等</a:t>
            </a:r>
          </a:p>
          <a:p>
            <a:r>
              <a:rPr lang="en-US" altLang="zh-CN" sz="2800">
                <a:solidFill>
                  <a:srgbClr val="000000"/>
                </a:solidFill>
              </a:rPr>
              <a:t>3.</a:t>
            </a:r>
            <a:r>
              <a:rPr lang="zh-CN" altLang="en-US" sz="2800">
                <a:solidFill>
                  <a:srgbClr val="000000"/>
                </a:solidFill>
              </a:rPr>
              <a:t>液体内部压强随着深度的增加而增加</a:t>
            </a:r>
          </a:p>
          <a:p>
            <a:r>
              <a:rPr lang="en-US" altLang="zh-CN" sz="2800">
                <a:solidFill>
                  <a:srgbClr val="000000"/>
                </a:solidFill>
              </a:rPr>
              <a:t>4.</a:t>
            </a:r>
            <a:r>
              <a:rPr lang="zh-CN" altLang="en-US" sz="2800">
                <a:solidFill>
                  <a:srgbClr val="000000"/>
                </a:solidFill>
              </a:rPr>
              <a:t>在同一深度，液体密度越大，压强越大</a:t>
            </a:r>
          </a:p>
        </p:txBody>
      </p:sp>
      <p:sp>
        <p:nvSpPr>
          <p:cNvPr id="24" name="文本框 23"/>
          <p:cNvSpPr txBox="1"/>
          <p:nvPr>
            <p:custDataLst>
              <p:tags r:id="rId13"/>
            </p:custDataLst>
          </p:nvPr>
        </p:nvSpPr>
        <p:spPr>
          <a:xfrm>
            <a:off x="10803211" y="6221095"/>
            <a:ext cx="1004640" cy="521970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  <a:hlinkClick r:id="rId33" action="ppaction://hlinksldjump"/>
              </a:rPr>
              <a:t>返回</a:t>
            </a:r>
            <a:endParaRPr lang="zh-CN" altLang="en-US" sz="2800">
              <a:solidFill>
                <a:srgbClr val="000000"/>
              </a:solidFill>
            </a:endParaRPr>
          </a:p>
        </p:txBody>
      </p:sp>
      <p:grpSp>
        <p:nvGrpSpPr>
          <p:cNvPr id="32" name="组合 31"/>
          <p:cNvGrpSpPr/>
          <p:nvPr>
            <p:custDataLst>
              <p:tags r:id="rId14"/>
            </p:custDataLst>
          </p:nvPr>
        </p:nvGrpSpPr>
        <p:grpSpPr>
          <a:xfrm>
            <a:off x="5126518" y="3660775"/>
            <a:ext cx="725116" cy="1292860"/>
            <a:chOff x="8088" y="5765"/>
            <a:chExt cx="1144" cy="2036"/>
          </a:xfrm>
        </p:grpSpPr>
        <p:sp>
          <p:nvSpPr>
            <p:cNvPr id="25" name="下箭头 24"/>
            <p:cNvSpPr/>
            <p:nvPr>
              <p:custDataLst>
                <p:tags r:id="rId20"/>
              </p:custDataLst>
            </p:nvPr>
          </p:nvSpPr>
          <p:spPr>
            <a:xfrm>
              <a:off x="8088" y="5765"/>
              <a:ext cx="178" cy="203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21"/>
              </p:custDataLst>
            </p:nvPr>
          </p:nvSpPr>
          <p:spPr>
            <a:xfrm>
              <a:off x="8261" y="5910"/>
              <a:ext cx="971" cy="188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800">
                  <a:solidFill>
                    <a:srgbClr val="000000"/>
                  </a:solidFill>
                </a:rPr>
                <a:t>连通器</a:t>
              </a:r>
            </a:p>
          </p:txBody>
        </p:sp>
      </p:grpSp>
      <p:sp>
        <p:nvSpPr>
          <p:cNvPr id="28" name="文本框 27"/>
          <p:cNvSpPr txBox="1"/>
          <p:nvPr>
            <p:custDataLst>
              <p:tags r:id="rId15"/>
            </p:custDataLst>
          </p:nvPr>
        </p:nvSpPr>
        <p:spPr>
          <a:xfrm>
            <a:off x="4005886" y="5069843"/>
            <a:ext cx="1780463" cy="138366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上端开口，下端相连的容器</a:t>
            </a:r>
          </a:p>
        </p:txBody>
      </p:sp>
      <p:grpSp>
        <p:nvGrpSpPr>
          <p:cNvPr id="33" name="组合 32"/>
          <p:cNvGrpSpPr/>
          <p:nvPr>
            <p:custDataLst>
              <p:tags r:id="rId16"/>
            </p:custDataLst>
          </p:nvPr>
        </p:nvGrpSpPr>
        <p:grpSpPr>
          <a:xfrm>
            <a:off x="5954317" y="5104130"/>
            <a:ext cx="1284165" cy="746760"/>
            <a:chOff x="9394" y="8038"/>
            <a:chExt cx="2026" cy="1176"/>
          </a:xfrm>
        </p:grpSpPr>
        <p:sp>
          <p:nvSpPr>
            <p:cNvPr id="29" name="右箭头 28"/>
            <p:cNvSpPr/>
            <p:nvPr>
              <p:custDataLst>
                <p:tags r:id="rId18"/>
              </p:custDataLst>
            </p:nvPr>
          </p:nvSpPr>
          <p:spPr>
            <a:xfrm>
              <a:off x="9394" y="8860"/>
              <a:ext cx="1925" cy="35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9"/>
              </p:custDataLst>
            </p:nvPr>
          </p:nvSpPr>
          <p:spPr>
            <a:xfrm>
              <a:off x="9572" y="8038"/>
              <a:ext cx="184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00000"/>
                  </a:solidFill>
                </a:rPr>
                <a:t>特点</a:t>
              </a:r>
            </a:p>
          </p:txBody>
        </p:sp>
      </p:grpSp>
      <p:sp>
        <p:nvSpPr>
          <p:cNvPr id="31" name="文本框 30"/>
          <p:cNvSpPr txBox="1"/>
          <p:nvPr>
            <p:custDataLst>
              <p:tags r:id="rId17"/>
            </p:custDataLst>
          </p:nvPr>
        </p:nvSpPr>
        <p:spPr>
          <a:xfrm>
            <a:off x="7377292" y="5371468"/>
            <a:ext cx="2806654" cy="138366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同一种液体，液面静止时，液面高度相同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1200150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9" grpId="0" animBg="1"/>
      <p:bldP spid="28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 rot="1260000">
            <a:off x="380241" y="319438"/>
            <a:ext cx="1005404" cy="5847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200" b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7E7AA5"/>
                </a:solidFill>
                <a:effectLst>
                  <a:outerShdw blurRad="12700" dist="38100" dir="2700000" algn="tl" rotWithShape="0">
                    <a:srgbClr val="7E7AA5">
                      <a:lumMod val="60000"/>
                      <a:lumOff val="40000"/>
                    </a:srgbClr>
                  </a:outerShdw>
                </a:effectLst>
              </a:rPr>
              <a:t>练习</a:t>
            </a: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651160" y="1062993"/>
            <a:ext cx="7545894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000000"/>
                </a:solidFill>
              </a:rPr>
              <a:t>1.</a:t>
            </a:r>
            <a:r>
              <a:rPr lang="zh-CN" altLang="en-US" sz="2800">
                <a:solidFill>
                  <a:srgbClr val="000000"/>
                </a:solidFill>
              </a:rPr>
              <a:t>试比较甲、乙两个容器底所受到的压力和压强，已知甲、乙两个容器中水的质量相等</a:t>
            </a:r>
          </a:p>
        </p:txBody>
      </p:sp>
      <p:grpSp>
        <p:nvGrpSpPr>
          <p:cNvPr id="10" name="组合 9"/>
          <p:cNvGrpSpPr/>
          <p:nvPr>
            <p:custDataLst>
              <p:tags r:id="rId5"/>
            </p:custDataLst>
          </p:nvPr>
        </p:nvGrpSpPr>
        <p:grpSpPr>
          <a:xfrm>
            <a:off x="2267256" y="2460625"/>
            <a:ext cx="4304424" cy="2448560"/>
            <a:chOff x="4807" y="4382"/>
            <a:chExt cx="6791" cy="3856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/>
            <a:srcRect r="-607" b="20367"/>
            <a:stretch>
              <a:fillRect/>
            </a:stretch>
          </p:blipFill>
          <p:spPr>
            <a:xfrm>
              <a:off x="4807" y="4382"/>
              <a:ext cx="6791" cy="3034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6075" y="7416"/>
              <a:ext cx="114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00000"/>
                  </a:solidFill>
                </a:rPr>
                <a:t>甲</a:t>
              </a:r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9334" y="7416"/>
              <a:ext cx="88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00000"/>
                  </a:solidFill>
                </a:rPr>
                <a:t>乙</a:t>
              </a:r>
            </a:p>
          </p:txBody>
        </p:sp>
      </p:grpSp>
      <p:graphicFrame>
        <p:nvGraphicFramePr>
          <p:cNvPr id="11" name="对象 10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7869788" y="2607313"/>
          <a:ext cx="1519954" cy="685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r:id="rId13" imgW="508000" imgH="228600" progId="Equation.KSEE3">
                  <p:embed/>
                </p:oleObj>
              </mc:Choice>
              <mc:Fallback>
                <p:oleObj r:id="rId13" imgW="508000" imgH="228600" progId="Equation.KSEE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869788" y="2607313"/>
                        <a:ext cx="1519954" cy="685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7869788" y="3749043"/>
          <a:ext cx="1519954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r:id="rId15" imgW="545465" imgH="228600" progId="Equation.KSEE3">
                  <p:embed/>
                </p:oleObj>
              </mc:Choice>
              <mc:Fallback>
                <p:oleObj r:id="rId15" imgW="545465" imgH="228600" progId="Equation.KSEE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869788" y="3749043"/>
                        <a:ext cx="1519954" cy="638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795600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427595" y="1733553"/>
            <a:ext cx="1989631" cy="20199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428047" y="1454788"/>
            <a:ext cx="2326836" cy="23310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038414" y="4387218"/>
            <a:ext cx="2244436" cy="22790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10935" y="4415793"/>
            <a:ext cx="2241901" cy="221678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832871" y="254003"/>
            <a:ext cx="9359951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000000"/>
                </a:solidFill>
              </a:rPr>
              <a:t>2.</a:t>
            </a:r>
            <a:r>
              <a:rPr lang="zh-CN" altLang="en-US" sz="2800">
                <a:solidFill>
                  <a:srgbClr val="000000"/>
                </a:solidFill>
              </a:rPr>
              <a:t>将一个盛有水的山形连通器放在斜面上静止后，下列关于连通器内液面的情况，正确的是</a:t>
            </a: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993231" y="1733550"/>
            <a:ext cx="514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000000"/>
                </a:solidFill>
              </a:rPr>
              <a:t>A.</a:t>
            </a: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4508521" y="1733550"/>
            <a:ext cx="52989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000000"/>
                </a:solidFill>
              </a:rPr>
              <a:t>B.</a:t>
            </a:r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993233" y="4560570"/>
            <a:ext cx="41770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4508521" y="4415790"/>
            <a:ext cx="52989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14" name="文本框 13"/>
          <p:cNvSpPr txBox="1"/>
          <p:nvPr>
            <p:custDataLst>
              <p:tags r:id="rId11"/>
            </p:custDataLst>
          </p:nvPr>
        </p:nvSpPr>
        <p:spPr>
          <a:xfrm>
            <a:off x="6420190" y="832488"/>
            <a:ext cx="46777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5" name="文本框 14"/>
          <p:cNvSpPr txBox="1"/>
          <p:nvPr>
            <p:custDataLst>
              <p:tags r:id="rId12"/>
            </p:custDataLst>
          </p:nvPr>
        </p:nvSpPr>
        <p:spPr>
          <a:xfrm>
            <a:off x="10803211" y="6221095"/>
            <a:ext cx="1004640" cy="521970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  <a:hlinkClick r:id="rId18" action="ppaction://hlinksldjump"/>
              </a:rPr>
              <a:t>返回</a:t>
            </a:r>
            <a:endParaRPr lang="zh-CN" altLang="en-US" sz="2800">
              <a:solidFill>
                <a:srgbClr val="000000"/>
              </a:solidFill>
            </a:endParaRPr>
          </a:p>
        </p:txBody>
      </p:sp>
      <p:pic>
        <p:nvPicPr>
          <p:cNvPr id="16" name="New picture"/>
          <p:cNvPicPr/>
          <p:nvPr>
            <p:custDataLst>
              <p:tags r:id="rId13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1257042" y="11633200"/>
            <a:ext cx="329598" cy="254000"/>
          </a:xfrm>
          <a:prstGeom prst="cub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2529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428413" y="272418"/>
            <a:ext cx="1005404" cy="5847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200" b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7E7AA5"/>
                </a:solidFill>
                <a:effectLst>
                  <a:outerShdw blurRad="12700" dist="38100" dir="2700000" algn="tl" rotWithShape="0">
                    <a:srgbClr val="7E7AA5">
                      <a:lumMod val="60000"/>
                      <a:lumOff val="40000"/>
                    </a:srgbClr>
                  </a:outerShdw>
                </a:effectLst>
              </a:rPr>
              <a:t>目录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984132" y="1605280"/>
            <a:ext cx="333844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  <a:hlinkClick r:id="rId11" action="ppaction://hlinksldjump"/>
              </a:rPr>
              <a:t>液体压强产生原因</a:t>
            </a:r>
            <a:endParaRPr lang="zh-CN" altLang="en-US" sz="2800">
              <a:solidFill>
                <a:srgbClr val="00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2984130" y="2321560"/>
            <a:ext cx="264946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  <a:hlinkClick r:id="rId12" action="ppaction://hlinksldjump"/>
              </a:rPr>
              <a:t>液体压强特点</a:t>
            </a:r>
            <a:endParaRPr lang="zh-CN" altLang="en-US" sz="2800">
              <a:solidFill>
                <a:srgbClr val="00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2984130" y="3168015"/>
            <a:ext cx="25214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  <a:hlinkClick r:id="rId13" action="ppaction://hlinksldjump"/>
              </a:rPr>
              <a:t>液体压强公式</a:t>
            </a:r>
            <a:endParaRPr lang="zh-CN" altLang="en-US" sz="2800">
              <a:solidFill>
                <a:srgbClr val="000000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2984132" y="4741545"/>
            <a:ext cx="122014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  <a:hlinkClick r:id="rId14" action="ppaction://hlinksldjump"/>
              </a:rPr>
              <a:t>总结</a:t>
            </a:r>
            <a:endParaRPr lang="zh-CN" altLang="en-US" sz="2800">
              <a:solidFill>
                <a:srgbClr val="00000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2984132" y="5561965"/>
            <a:ext cx="94759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  <a:hlinkClick r:id="rId15" action="ppaction://hlinksldjump"/>
              </a:rPr>
              <a:t>练习</a:t>
            </a:r>
            <a:endParaRPr lang="zh-CN" altLang="en-US" sz="2800">
              <a:solidFill>
                <a:srgbClr val="000000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3048150" y="855980"/>
            <a:ext cx="258544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  <a:hlinkClick r:id="rId16" action="ppaction://hlinksldjump"/>
              </a:rPr>
              <a:t>认识液体压强</a:t>
            </a:r>
            <a:endParaRPr lang="zh-CN" altLang="en-US" sz="2800">
              <a:solidFill>
                <a:srgbClr val="000000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2984130" y="4006215"/>
            <a:ext cx="149333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  <a:hlinkClick r:id="rId17" action="ppaction://hlinksldjump"/>
              </a:rPr>
              <a:t>连通器</a:t>
            </a:r>
            <a:endParaRPr lang="zh-CN" altLang="en-US" sz="280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018884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2fb492cbe7b33ca9f9f319f1ee26af4">
            <a:hlinkClick r:id="" action="ppaction://media"/>
          </p:cNvPr>
          <p:cNvPicPr/>
          <p:nvPr>
            <a:vide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50584" y="1283973"/>
            <a:ext cx="6085521" cy="2733675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 rot="1080000">
            <a:off x="289602" y="289593"/>
            <a:ext cx="1005404" cy="5847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200" b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7E7AA5"/>
                </a:solidFill>
                <a:effectLst>
                  <a:outerShdw blurRad="12700" dist="38100" dir="2700000" algn="tl" rotWithShape="0">
                    <a:srgbClr val="7E7AA5">
                      <a:lumMod val="60000"/>
                      <a:lumOff val="40000"/>
                    </a:srgbClr>
                  </a:outerShdw>
                </a:effectLst>
              </a:rPr>
              <a:t>思考</a:t>
            </a: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2971455" y="4621530"/>
            <a:ext cx="524377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为什么坚实的木桶会被水压裂？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16823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 rot="1080000">
            <a:off x="289602" y="289593"/>
            <a:ext cx="1005404" cy="5847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200" b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7E7AA5"/>
                </a:solidFill>
                <a:effectLst>
                  <a:outerShdw blurRad="12700" dist="38100" dir="2700000" algn="tl" rotWithShape="0">
                    <a:srgbClr val="7E7AA5">
                      <a:lumMod val="60000"/>
                      <a:lumOff val="40000"/>
                    </a:srgbClr>
                  </a:outerShdw>
                </a:effectLst>
              </a:rPr>
              <a:t>思考</a:t>
            </a: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046475" y="1191895"/>
            <a:ext cx="64804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为什么深海的鱼被打捞上来会死？</a:t>
            </a:r>
          </a:p>
        </p:txBody>
      </p:sp>
      <p:grpSp>
        <p:nvGrpSpPr>
          <p:cNvPr id="4" name="组合 3"/>
          <p:cNvGrpSpPr/>
          <p:nvPr>
            <p:custDataLst>
              <p:tags r:id="rId4"/>
            </p:custDataLst>
          </p:nvPr>
        </p:nvGrpSpPr>
        <p:grpSpPr>
          <a:xfrm>
            <a:off x="927945" y="3752215"/>
            <a:ext cx="10445724" cy="2081530"/>
            <a:chOff x="1464" y="5909"/>
            <a:chExt cx="16480" cy="3278"/>
          </a:xfrm>
        </p:grpSpPr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1464" y="8365"/>
              <a:ext cx="1059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00000"/>
                  </a:solidFill>
                </a:rPr>
                <a:t>为什么深海潜水服要比浅海潜水服厚重？</a:t>
              </a:r>
            </a:p>
          </p:txBody>
        </p:sp>
        <p:pic>
          <p:nvPicPr>
            <p:cNvPr id="10" name="图片 9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2"/>
            <a:srcRect r="1333" b="31502"/>
            <a:stretch>
              <a:fillRect/>
            </a:stretch>
          </p:blipFill>
          <p:spPr>
            <a:xfrm>
              <a:off x="11650" y="5909"/>
              <a:ext cx="6295" cy="3278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>
            <p:custDataLst>
              <p:tags r:id="rId5"/>
            </p:custDataLst>
          </p:nvPr>
        </p:nvGrpSpPr>
        <p:grpSpPr>
          <a:xfrm>
            <a:off x="1046474" y="2192655"/>
            <a:ext cx="5069472" cy="2795270"/>
            <a:chOff x="1651" y="3453"/>
            <a:chExt cx="7998" cy="4402"/>
          </a:xfrm>
        </p:grpSpPr>
        <p:sp>
          <p:nvSpPr>
            <p:cNvPr id="7" name="文本框 6"/>
            <p:cNvSpPr txBox="1"/>
            <p:nvPr>
              <p:custDataLst>
                <p:tags r:id="rId7"/>
              </p:custDataLst>
            </p:nvPr>
          </p:nvSpPr>
          <p:spPr>
            <a:xfrm>
              <a:off x="1651" y="3453"/>
              <a:ext cx="799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00000"/>
                  </a:solidFill>
                </a:rPr>
                <a:t>为什么拦水大坝上窄下宽？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/>
            <a:srcRect r="2667" b="20604"/>
            <a:stretch>
              <a:fillRect/>
            </a:stretch>
          </p:blipFill>
          <p:spPr>
            <a:xfrm>
              <a:off x="2725" y="4275"/>
              <a:ext cx="5851" cy="358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10803211" y="6221095"/>
            <a:ext cx="1004640" cy="521970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  <a:hlinkClick r:id="rId14" action="ppaction://hlinksldjump"/>
              </a:rPr>
              <a:t>返回</a:t>
            </a:r>
            <a:endParaRPr lang="zh-CN" altLang="en-US" sz="280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21290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 rot="1260000">
            <a:off x="346465" y="511227"/>
            <a:ext cx="2031326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600" b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7E7AA5"/>
                </a:solidFill>
                <a:effectLst>
                  <a:outerShdw blurRad="12700" dist="38100" dir="2700000" algn="tl" rotWithShape="0">
                    <a:srgbClr val="7E7AA5">
                      <a:lumMod val="60000"/>
                      <a:lumOff val="40000"/>
                    </a:srgbClr>
                  </a:outerShdw>
                </a:effectLst>
              </a:rPr>
              <a:t>液体压强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rcRect r="54909" b="-2000"/>
          <a:stretch>
            <a:fillRect/>
          </a:stretch>
        </p:blipFill>
        <p:spPr>
          <a:xfrm>
            <a:off x="1045206" y="2095500"/>
            <a:ext cx="2471986" cy="21640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rcRect l="49636" b="2863"/>
          <a:stretch>
            <a:fillRect/>
          </a:stretch>
        </p:blipFill>
        <p:spPr>
          <a:xfrm>
            <a:off x="6846132" y="2095503"/>
            <a:ext cx="2787639" cy="208089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713074" y="4493898"/>
            <a:ext cx="3723191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液体由于</a:t>
            </a:r>
            <a:r>
              <a:rPr lang="zh-CN" altLang="en-US" sz="2800" b="1">
                <a:solidFill>
                  <a:srgbClr val="FF0000"/>
                </a:solidFill>
              </a:rPr>
              <a:t>重力</a:t>
            </a:r>
            <a:r>
              <a:rPr lang="zh-CN" altLang="en-US" sz="2800">
                <a:solidFill>
                  <a:srgbClr val="000000"/>
                </a:solidFill>
              </a:rPr>
              <a:t>对容器底部有压强</a:t>
            </a: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6719365" y="4493898"/>
            <a:ext cx="3897497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液体由于</a:t>
            </a:r>
            <a:r>
              <a:rPr lang="zh-CN" altLang="en-US" sz="2800" b="1">
                <a:solidFill>
                  <a:srgbClr val="FF0000"/>
                </a:solidFill>
              </a:rPr>
              <a:t>流动性</a:t>
            </a:r>
            <a:r>
              <a:rPr lang="zh-CN" altLang="en-US" sz="2800">
                <a:solidFill>
                  <a:srgbClr val="000000"/>
                </a:solidFill>
              </a:rPr>
              <a:t>对容器侧壁有压强</a:t>
            </a: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10803211" y="6221095"/>
            <a:ext cx="1004640" cy="521970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  <a:hlinkClick r:id="rId10" action="ppaction://hlinksldjump"/>
              </a:rPr>
              <a:t>返回</a:t>
            </a:r>
            <a:endParaRPr lang="zh-CN" altLang="en-US" sz="280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46853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 rot="1080000">
            <a:off x="289602" y="289593"/>
            <a:ext cx="1005404" cy="5847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200" b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7E7AA5"/>
                </a:solidFill>
                <a:effectLst>
                  <a:outerShdw blurRad="12700" dist="38100" dir="2700000" algn="tl" rotWithShape="0">
                    <a:srgbClr val="7E7AA5">
                      <a:lumMod val="60000"/>
                      <a:lumOff val="40000"/>
                    </a:srgbClr>
                  </a:outerShdw>
                </a:effectLst>
              </a:rPr>
              <a:t>思考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rcRect r="1662" b="11380"/>
          <a:stretch>
            <a:fillRect/>
          </a:stretch>
        </p:blipFill>
        <p:spPr>
          <a:xfrm>
            <a:off x="1908501" y="739775"/>
            <a:ext cx="3463315" cy="352552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2083442" y="5161280"/>
            <a:ext cx="734940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两幅图分别说明液体压强和什么有关呢？</a:t>
            </a:r>
          </a:p>
        </p:txBody>
      </p:sp>
      <p:grpSp>
        <p:nvGrpSpPr>
          <p:cNvPr id="13" name="组合 12"/>
          <p:cNvGrpSpPr/>
          <p:nvPr>
            <p:custDataLst>
              <p:tags r:id="rId5"/>
            </p:custDataLst>
          </p:nvPr>
        </p:nvGrpSpPr>
        <p:grpSpPr>
          <a:xfrm>
            <a:off x="7088260" y="1013460"/>
            <a:ext cx="3048782" cy="2976880"/>
            <a:chOff x="11183" y="1596"/>
            <a:chExt cx="4810" cy="4688"/>
          </a:xfrm>
        </p:grpSpPr>
        <p:grpSp>
          <p:nvGrpSpPr>
            <p:cNvPr id="11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11183" y="1596"/>
              <a:ext cx="4810" cy="4689"/>
              <a:chOff x="7684" y="1131"/>
              <a:chExt cx="4810" cy="4689"/>
            </a:xfrm>
          </p:grpSpPr>
          <p:pic>
            <p:nvPicPr>
              <p:cNvPr id="9" name="图片 8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>
                <a:off x="7684" y="1131"/>
                <a:ext cx="4810" cy="4689"/>
              </a:xfrm>
              <a:prstGeom prst="rect">
                <a:avLst/>
              </a:prstGeom>
            </p:spPr>
          </p:pic>
          <p:sp>
            <p:nvSpPr>
              <p:cNvPr id="10" name="矩形 9"/>
              <p:cNvSpPr/>
              <p:nvPr>
                <p:custDataLst>
                  <p:tags r:id="rId9"/>
                </p:custDataLst>
              </p:nvPr>
            </p:nvSpPr>
            <p:spPr>
              <a:xfrm>
                <a:off x="9676" y="2078"/>
                <a:ext cx="1327" cy="923"/>
              </a:xfrm>
              <a:prstGeom prst="rect">
                <a:avLst/>
              </a:prstGeom>
              <a:solidFill>
                <a:schemeClr val="bg2"/>
              </a:soli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12" name="直接箭头连接符 11"/>
            <p:cNvCxnSpPr>
              <a:stCxn id="10" idx="1"/>
            </p:cNvCxnSpPr>
            <p:nvPr>
              <p:custDataLst>
                <p:tags r:id="rId7"/>
              </p:custDataLst>
            </p:nvPr>
          </p:nvCxnSpPr>
          <p:spPr>
            <a:xfrm flipV="1">
              <a:off x="13175" y="2803"/>
              <a:ext cx="1550" cy="20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108421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871422" y="353060"/>
            <a:ext cx="2339103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2800" b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7E7AA5"/>
                </a:solidFill>
                <a:effectLst>
                  <a:outerShdw blurRad="12700" dist="38100" dir="2700000" algn="tl" rotWithShape="0">
                    <a:srgbClr val="7E7AA5">
                      <a:lumMod val="60000"/>
                      <a:lumOff val="40000"/>
                    </a:srgbClr>
                  </a:outerShdw>
                </a:effectLst>
              </a:rPr>
              <a:t>液体压强特点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rcRect l="23556" t="14534" r="13132"/>
          <a:stretch>
            <a:fillRect/>
          </a:stretch>
        </p:blipFill>
        <p:spPr>
          <a:xfrm>
            <a:off x="3244007" y="2167893"/>
            <a:ext cx="4172585" cy="423227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945059" y="1379855"/>
            <a:ext cx="6789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测量液体内部压强的工具</a:t>
            </a:r>
            <a:r>
              <a:rPr lang="en-US" altLang="zh-CN" sz="2800">
                <a:solidFill>
                  <a:srgbClr val="000000"/>
                </a:solidFill>
              </a:rPr>
              <a:t>----</a:t>
            </a:r>
            <a:r>
              <a:rPr lang="zh-CN" altLang="en-US" sz="2800">
                <a:solidFill>
                  <a:srgbClr val="000000"/>
                </a:solidFill>
              </a:rPr>
              <a:t>压强计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80396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39015" y="2301875"/>
            <a:ext cx="8881400" cy="28829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463972" y="398145"/>
            <a:ext cx="226281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演示实验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569931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00441" y="30480"/>
          <a:ext cx="5084685" cy="423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4895"/>
                <a:gridCol w="1694895"/>
                <a:gridCol w="1694895"/>
              </a:tblGrid>
              <a:tr h="5289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水</a:t>
                      </a:r>
                    </a:p>
                  </a:txBody>
                  <a:tcPr marL="91273" marR="91273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marL="91273" marR="91273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高度差</a:t>
                      </a:r>
                    </a:p>
                  </a:txBody>
                  <a:tcPr marL="91273" marR="91273"/>
                </a:tc>
              </a:tr>
              <a:tr h="528955"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深度</a:t>
                      </a:r>
                      <a:r>
                        <a:rPr lang="en-US" altLang="zh-CN" sz="2800"/>
                        <a:t>/cm</a:t>
                      </a:r>
                    </a:p>
                  </a:txBody>
                  <a:tcPr marL="91273" marR="91273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5</a:t>
                      </a:r>
                    </a:p>
                  </a:txBody>
                  <a:tcPr marL="91273" marR="91273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marL="91273" marR="91273"/>
                </a:tc>
              </a:tr>
              <a:tr h="5289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10</a:t>
                      </a:r>
                    </a:p>
                  </a:txBody>
                  <a:tcPr marL="91273" marR="91273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marL="91273" marR="91273"/>
                </a:tc>
              </a:tr>
              <a:tr h="5289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15</a:t>
                      </a:r>
                    </a:p>
                  </a:txBody>
                  <a:tcPr marL="91273" marR="91273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marL="91273" marR="91273"/>
                </a:tc>
              </a:tr>
              <a:tr h="528955">
                <a:tc row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方向</a:t>
                      </a:r>
                    </a:p>
                  </a:txBody>
                  <a:tcPr marL="91273" marR="91273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向上</a:t>
                      </a:r>
                    </a:p>
                  </a:txBody>
                  <a:tcPr marL="91273" marR="91273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marL="91273" marR="91273"/>
                </a:tc>
              </a:tr>
              <a:tr h="5289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向下</a:t>
                      </a:r>
                    </a:p>
                  </a:txBody>
                  <a:tcPr marL="91273" marR="91273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marL="91273" marR="91273"/>
                </a:tc>
              </a:tr>
              <a:tr h="5289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向左</a:t>
                      </a:r>
                    </a:p>
                  </a:txBody>
                  <a:tcPr marL="91273" marR="91273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marL="91273" marR="91273"/>
                </a:tc>
              </a:tr>
              <a:tr h="5289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向右</a:t>
                      </a:r>
                    </a:p>
                  </a:txBody>
                  <a:tcPr marL="91273" marR="91273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marL="91273" marR="91273"/>
                </a:tc>
              </a:tr>
            </a:tbl>
          </a:graphicData>
        </a:graphic>
      </p:graphicFrame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4028070" y="567690"/>
            <a:ext cx="85061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3995744" y="1089660"/>
            <a:ext cx="88294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000000"/>
                </a:solidFill>
              </a:rPr>
              <a:t>16</a:t>
            </a: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995745" y="1611630"/>
            <a:ext cx="69025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000000"/>
                </a:solidFill>
              </a:rPr>
              <a:t>24</a:t>
            </a: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3913978" y="2133600"/>
            <a:ext cx="102745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相同</a:t>
            </a: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3913978" y="2654935"/>
            <a:ext cx="102745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相同</a:t>
            </a: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3923486" y="3176905"/>
            <a:ext cx="102745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相同</a:t>
            </a: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3913978" y="3740150"/>
            <a:ext cx="102745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相同</a:t>
            </a:r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custDataLst>
              <p:tags r:id="rId10"/>
            </p:custDataLst>
          </p:nvPr>
        </p:nvGraphicFramePr>
        <p:xfrm>
          <a:off x="6223065" y="0"/>
          <a:ext cx="5084685" cy="423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4895"/>
                <a:gridCol w="1694895"/>
                <a:gridCol w="1694895"/>
              </a:tblGrid>
              <a:tr h="5289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盐水</a:t>
                      </a:r>
                    </a:p>
                  </a:txBody>
                  <a:tcPr marL="91273" marR="91273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marL="91273" marR="91273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高度差</a:t>
                      </a:r>
                    </a:p>
                  </a:txBody>
                  <a:tcPr marL="91273" marR="91273"/>
                </a:tc>
              </a:tr>
              <a:tr h="528955"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深度</a:t>
                      </a:r>
                      <a:r>
                        <a:rPr lang="en-US" altLang="zh-CN" sz="2800"/>
                        <a:t>/cm</a:t>
                      </a:r>
                    </a:p>
                  </a:txBody>
                  <a:tcPr marL="91273" marR="91273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5</a:t>
                      </a:r>
                    </a:p>
                  </a:txBody>
                  <a:tcPr marL="91273" marR="91273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marL="91273" marR="91273"/>
                </a:tc>
              </a:tr>
              <a:tr h="5289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10</a:t>
                      </a:r>
                    </a:p>
                  </a:txBody>
                  <a:tcPr marL="91273" marR="91273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marL="91273" marR="91273"/>
                </a:tc>
              </a:tr>
              <a:tr h="5289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15</a:t>
                      </a:r>
                    </a:p>
                  </a:txBody>
                  <a:tcPr marL="91273" marR="91273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marL="91273" marR="91273"/>
                </a:tc>
              </a:tr>
              <a:tr h="528955">
                <a:tc row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方向</a:t>
                      </a:r>
                    </a:p>
                  </a:txBody>
                  <a:tcPr marL="91273" marR="91273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向上</a:t>
                      </a:r>
                    </a:p>
                  </a:txBody>
                  <a:tcPr marL="91273" marR="91273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marL="91273" marR="91273"/>
                </a:tc>
              </a:tr>
              <a:tr h="5289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向下</a:t>
                      </a:r>
                    </a:p>
                  </a:txBody>
                  <a:tcPr marL="91273" marR="91273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marL="91273" marR="91273"/>
                </a:tc>
              </a:tr>
              <a:tr h="5289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向左</a:t>
                      </a:r>
                    </a:p>
                  </a:txBody>
                  <a:tcPr marL="91273" marR="91273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marL="91273" marR="91273"/>
                </a:tc>
              </a:tr>
              <a:tr h="5289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向右</a:t>
                      </a:r>
                    </a:p>
                  </a:txBody>
                  <a:tcPr marL="91273" marR="91273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marL="91273" marR="91273"/>
                </a:tc>
              </a:tr>
            </a:tbl>
          </a:graphicData>
        </a:graphic>
      </p:graphicFrame>
      <p:sp>
        <p:nvSpPr>
          <p:cNvPr id="18" name="文本框 17"/>
          <p:cNvSpPr txBox="1"/>
          <p:nvPr>
            <p:custDataLst>
              <p:tags r:id="rId11"/>
            </p:custDataLst>
          </p:nvPr>
        </p:nvSpPr>
        <p:spPr>
          <a:xfrm>
            <a:off x="9912030" y="2133600"/>
            <a:ext cx="102745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相同</a:t>
            </a:r>
          </a:p>
        </p:txBody>
      </p:sp>
      <p:sp>
        <p:nvSpPr>
          <p:cNvPr id="19" name="文本框 18"/>
          <p:cNvSpPr txBox="1"/>
          <p:nvPr>
            <p:custDataLst>
              <p:tags r:id="rId12"/>
            </p:custDataLst>
          </p:nvPr>
        </p:nvSpPr>
        <p:spPr>
          <a:xfrm>
            <a:off x="9912030" y="2655570"/>
            <a:ext cx="102745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相同</a:t>
            </a:r>
          </a:p>
        </p:txBody>
      </p:sp>
      <p:sp>
        <p:nvSpPr>
          <p:cNvPr id="20" name="文本框 19"/>
          <p:cNvSpPr txBox="1"/>
          <p:nvPr>
            <p:custDataLst>
              <p:tags r:id="rId13"/>
            </p:custDataLst>
          </p:nvPr>
        </p:nvSpPr>
        <p:spPr>
          <a:xfrm>
            <a:off x="9912030" y="3740150"/>
            <a:ext cx="102745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相同</a:t>
            </a:r>
          </a:p>
        </p:txBody>
      </p:sp>
      <p:sp>
        <p:nvSpPr>
          <p:cNvPr id="21" name="文本框 20"/>
          <p:cNvSpPr txBox="1"/>
          <p:nvPr>
            <p:custDataLst>
              <p:tags r:id="rId14"/>
            </p:custDataLst>
          </p:nvPr>
        </p:nvSpPr>
        <p:spPr>
          <a:xfrm>
            <a:off x="9912030" y="3168015"/>
            <a:ext cx="102745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相同</a:t>
            </a:r>
          </a:p>
        </p:txBody>
      </p:sp>
      <p:sp>
        <p:nvSpPr>
          <p:cNvPr id="22" name="文本框 21"/>
          <p:cNvSpPr txBox="1"/>
          <p:nvPr>
            <p:custDataLst>
              <p:tags r:id="rId15"/>
            </p:custDataLst>
          </p:nvPr>
        </p:nvSpPr>
        <p:spPr>
          <a:xfrm>
            <a:off x="9993161" y="108966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>
                <a:solidFill>
                  <a:srgbClr val="000000"/>
                </a:solidFill>
              </a:rPr>
              <a:t>20</a:t>
            </a:r>
          </a:p>
        </p:txBody>
      </p:sp>
      <p:sp>
        <p:nvSpPr>
          <p:cNvPr id="23" name="文本框 22"/>
          <p:cNvSpPr txBox="1"/>
          <p:nvPr>
            <p:custDataLst>
              <p:tags r:id="rId16"/>
            </p:custDataLst>
          </p:nvPr>
        </p:nvSpPr>
        <p:spPr>
          <a:xfrm>
            <a:off x="9993162" y="567690"/>
            <a:ext cx="62560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24" name="文本框 23"/>
          <p:cNvSpPr txBox="1"/>
          <p:nvPr>
            <p:custDataLst>
              <p:tags r:id="rId17"/>
            </p:custDataLst>
          </p:nvPr>
        </p:nvSpPr>
        <p:spPr>
          <a:xfrm>
            <a:off x="9993162" y="1611630"/>
            <a:ext cx="70673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000000"/>
                </a:solidFill>
              </a:rPr>
              <a:t>30</a:t>
            </a:r>
          </a:p>
        </p:txBody>
      </p:sp>
      <p:sp>
        <p:nvSpPr>
          <p:cNvPr id="25" name="文本框 24"/>
          <p:cNvSpPr txBox="1"/>
          <p:nvPr>
            <p:custDataLst>
              <p:tags r:id="rId18"/>
            </p:custDataLst>
          </p:nvPr>
        </p:nvSpPr>
        <p:spPr>
          <a:xfrm>
            <a:off x="300441" y="4398010"/>
            <a:ext cx="66781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</a:rPr>
              <a:t>结论：</a:t>
            </a:r>
            <a:r>
              <a:rPr lang="en-US" altLang="zh-CN" sz="2800">
                <a:solidFill>
                  <a:srgbClr val="000000"/>
                </a:solidFill>
              </a:rPr>
              <a:t>1.</a:t>
            </a:r>
            <a:r>
              <a:rPr lang="zh-CN" altLang="en-US" sz="2800">
                <a:solidFill>
                  <a:srgbClr val="000000"/>
                </a:solidFill>
              </a:rPr>
              <a:t>液体内部向个方向都有压强</a:t>
            </a:r>
          </a:p>
        </p:txBody>
      </p:sp>
      <p:sp>
        <p:nvSpPr>
          <p:cNvPr id="26" name="文本框 25"/>
          <p:cNvSpPr txBox="1"/>
          <p:nvPr>
            <p:custDataLst>
              <p:tags r:id="rId19"/>
            </p:custDataLst>
          </p:nvPr>
        </p:nvSpPr>
        <p:spPr>
          <a:xfrm>
            <a:off x="6978607" y="5781678"/>
            <a:ext cx="4959817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000000"/>
                </a:solidFill>
              </a:rPr>
              <a:t>2.</a:t>
            </a:r>
            <a:r>
              <a:rPr lang="zh-CN" altLang="en-US" sz="2800">
                <a:solidFill>
                  <a:srgbClr val="000000"/>
                </a:solidFill>
              </a:rPr>
              <a:t>在相同液体内部的同一深度，各个方向的压强大小相等</a:t>
            </a:r>
          </a:p>
        </p:txBody>
      </p:sp>
      <p:sp>
        <p:nvSpPr>
          <p:cNvPr id="27" name="文本框 26"/>
          <p:cNvSpPr txBox="1"/>
          <p:nvPr>
            <p:custDataLst>
              <p:tags r:id="rId20"/>
            </p:custDataLst>
          </p:nvPr>
        </p:nvSpPr>
        <p:spPr>
          <a:xfrm>
            <a:off x="6978607" y="4398013"/>
            <a:ext cx="5089121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000000"/>
                </a:solidFill>
              </a:rPr>
              <a:t>3.</a:t>
            </a:r>
            <a:r>
              <a:rPr lang="zh-CN" altLang="en-US" sz="2800">
                <a:solidFill>
                  <a:srgbClr val="000000"/>
                </a:solidFill>
              </a:rPr>
              <a:t>同种液体内部的压强随深度的增大而增大</a:t>
            </a:r>
          </a:p>
        </p:txBody>
      </p:sp>
      <p:sp>
        <p:nvSpPr>
          <p:cNvPr id="28" name="文本框 27"/>
          <p:cNvSpPr txBox="1"/>
          <p:nvPr>
            <p:custDataLst>
              <p:tags r:id="rId21"/>
            </p:custDataLst>
          </p:nvPr>
        </p:nvSpPr>
        <p:spPr>
          <a:xfrm>
            <a:off x="1267051" y="5351148"/>
            <a:ext cx="4748114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000000"/>
                </a:solidFill>
              </a:rPr>
              <a:t>4.</a:t>
            </a:r>
            <a:r>
              <a:rPr lang="zh-CN" altLang="en-US" sz="2800">
                <a:solidFill>
                  <a:srgbClr val="000000"/>
                </a:solidFill>
              </a:rPr>
              <a:t>液体的压强与液体密度有关。在同一深度，液体密度越大，压强越大</a:t>
            </a:r>
          </a:p>
        </p:txBody>
      </p:sp>
      <p:sp>
        <p:nvSpPr>
          <p:cNvPr id="2" name="文本框 1"/>
          <p:cNvSpPr txBox="1"/>
          <p:nvPr>
            <p:custDataLst>
              <p:tags r:id="rId22"/>
            </p:custDataLst>
          </p:nvPr>
        </p:nvSpPr>
        <p:spPr>
          <a:xfrm>
            <a:off x="117895" y="5996940"/>
            <a:ext cx="1004640" cy="521970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  <a:hlinkClick r:id="rId24" action="ppaction://hlinksldjump"/>
              </a:rPr>
              <a:t>返回</a:t>
            </a:r>
            <a:endParaRPr lang="zh-CN" altLang="en-US" sz="280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87029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"/>
  <p:tag name="KSO_WM_BEAUTIFY_FLAG" val="#wm#"/>
  <p:tag name="KSO_WM_TAG_VERSION" val="1.0"/>
  <p:tag name="KSO_WM_TEMPLATE_CATEGORY" val="custom"/>
  <p:tag name="KSO_WM_TEMPLATE_INDEX" val="2020282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"/>
  <p:tag name="KSO_WM_BEAUTIFY_FLAG" val="#wm#"/>
  <p:tag name="KSO_WM_SLIDE_BACKGROUND_TYPE" val="leftRigh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YERLEVEL" val="1"/>
  <p:tag name="KSO_WM_UNIT_SUBTYPE" val="h"/>
  <p:tag name="KSO_WM_UNIT_TYPE" val="i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"/>
  <p:tag name="KSO_WM_BEAUTIFY_FLAG" val="#wm#"/>
  <p:tag name="KSO_WM_SLIDE_BACKGROUND_TYPE" val="topBottom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5*i*1"/>
  <p:tag name="KSO_WM_UNIT_INDEX" val="1"/>
  <p:tag name="KSO_WM_UNIT_LAYERLEVEL" val="1"/>
  <p:tag name="KSO_WM_UNIT_SUBTYPE" val="h"/>
  <p:tag name="KSO_WM_UNIT_TYPE" val="i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"/>
  <p:tag name="KSO_WM_BEAUTIFY_FLAG" val="#wm#"/>
  <p:tag name="KSO_WM_SLIDE_BACKGROUND_TYPE" val="bottomTop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6*i*1"/>
  <p:tag name="KSO_WM_UNIT_INDEX" val="1"/>
  <p:tag name="KSO_WM_UNIT_LAYERLEVEL" val="1"/>
  <p:tag name="KSO_WM_UNIT_SUBTYPE" val="h"/>
  <p:tag name="KSO_WM_UNIT_TYPE" val="i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"/>
  <p:tag name="KSO_WM_BEAUTIFY_FLAG" val="#wm#"/>
  <p:tag name="KSO_WM_SLIDE_BACKGROUND_TYPE" val="navigation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7*i*1"/>
  <p:tag name="KSO_WM_UNIT_INDEX" val="1"/>
  <p:tag name="KSO_WM_UNIT_LAYERLEVEL" val="1"/>
  <p:tag name="KSO_WM_UNIT_SUBTYPE" val="h"/>
  <p:tag name="KSO_WM_UNIT_TYPE" val="i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"/>
  <p:tag name="KSO_WM_BEAUTIFY_FLAG" val="#wm#"/>
  <p:tag name="KSO_WM_SLIDE_BACKGROUND_TYPE" val="bel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SUBTYPE" val="h"/>
  <p:tag name="KSO_WM_UNIT_TYPE" val="i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2820_12"/>
  <p:tag name="KSO_WM_SLIDE_INDEX" val="12"/>
  <p:tag name="KSO_WM_SLIDE_ITEM_CNT" val="0"/>
  <p:tag name="KSO_WM_SLIDE_LAYOUT" val="a_f"/>
  <p:tag name="KSO_WM_SLIDE_LAYOUT_CNT" val="1_1"/>
  <p:tag name="KSO_WM_SLIDE_POSITION" val="119*105"/>
  <p:tag name="KSO_WM_SLIDE_SIZE" val="720*329"/>
  <p:tag name="KSO_WM_SLIDE_SUBTYPE" val="pureTxt"/>
  <p:tag name="KSO_WM_SLIDE_TYPE" val="text"/>
  <p:tag name="KSO_WM_TAG_VERSION" val="1.0"/>
  <p:tag name="KSO_WM_TEMPLATE_CATEGORY" val="custom"/>
  <p:tag name="KSO_WM_TEMPLATE_COLOR_TYPE" val="1"/>
  <p:tag name="KSO_WM_TEMPLATE_INDEX" val="20202820"/>
  <p:tag name="KSO_WM_TEMPLATE_MASTER_TYPE" val="1"/>
  <p:tag name="KSO_WM_TEMPLATE_SUBCATEGORY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0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4226*1578*1147*1147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"/>
  <p:tag name="KSO_WM_BEAUTIFY_FLAG" val="#wm#"/>
  <p:tag name="KSO_WM_TAG_VERSION" val="1.0"/>
  <p:tag name="KSO_WM_TEMPLATE_CATEGORY" val="custom"/>
  <p:tag name="KSO_WM_TEMPLATE_INDEX" val="2020282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"/>
  <p:tag name="KSO_WM_UNIT_TABLE_BEAUTIFY" val="smartTable{f942f612-78b4-4c65-9cfe-a48165b10e5f}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"/>
  <p:tag name="KSO_WM_UNIT_TABLE_BEAUTIFY" val="smartTable{f942f612-78b4-4c65-9cfe-a48165b10e5f}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0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0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"/>
  <p:tag name="KSO_WM_MEDIACOVER_FLAG" val="1"/>
  <p:tag name="KSO_WM_UNIT_MEDIACOVER_BTN_STATE" val="1"/>
  <p:tag name="KSO_WM_UNIT_MEDIACOVER_BTNRECT" val="0*0*0*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0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820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"/>
  <p:tag name="KSO_WM_BEAUTIFY_FLAG" val="#wm#"/>
  <p:tag name="KSO_WM_TAG_VERSION" val="1.0"/>
  <p:tag name="KSO_WM_TEMPLATE_CATEGORY" val="custom"/>
  <p:tag name="KSO_WM_TEMPLATE_COLOR_TYPE" val="1"/>
  <p:tag name="KSO_WM_TEMPLATE_INDEX" val="20202820"/>
  <p:tag name="KSO_WM_TEMPLATE_MASTER_THUMB_INDEX" val="12"/>
  <p:tag name="KSO_WM_TEMPLATE_MASTER_TYPE" val="1"/>
  <p:tag name="KSO_WM_TEMPLATE_SUBCATEGORY" val="0"/>
  <p:tag name="KSO_WM_TEMPLATE_THUMBS_INDEX" val="1、4、5、6、7、8、9、10、11、12、1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1"/>
  <p:tag name="KSO_WM_UNIT_INDEX" val="1"/>
  <p:tag name="KSO_WM_UNIT_LAYERLEVEL" val="1"/>
  <p:tag name="KSO_WM_UNIT_TYPE" val="y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2"/>
  <p:tag name="KSO_WM_UNIT_INDEX" val="2"/>
  <p:tag name="KSO_WM_UNIT_LAYERLEVEL" val="1"/>
  <p:tag name="KSO_WM_UNIT_TYPE" val="y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"/>
  <p:tag name="KSO_WM_BEAUTIFY_FLAG" val="#wm#"/>
  <p:tag name="KSO_WM_SLIDE_BACKGROUND_TYPE" val="frame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3*i*1"/>
  <p:tag name="KSO_WM_UNIT_INDEX" val="1"/>
  <p:tag name="KSO_WM_UNIT_LAYERLEVEL" val="1"/>
  <p:tag name="KSO_WM_UNIT_SUBTYPE" val="h"/>
  <p:tag name="KSO_WM_UNIT_TYPE" val="i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WPS主题色">
      <a:dk1>
        <a:srgbClr val="000000"/>
      </a:dk1>
      <a:lt1>
        <a:srgbClr val="FFFFFF"/>
      </a:lt1>
      <a:dk2>
        <a:srgbClr val="F9F7F2"/>
      </a:dk2>
      <a:lt2>
        <a:srgbClr val="FFFFFF"/>
      </a:lt2>
      <a:accent1>
        <a:srgbClr val="E5967C"/>
      </a:accent1>
      <a:accent2>
        <a:srgbClr val="CF9088"/>
      </a:accent2>
      <a:accent3>
        <a:srgbClr val="B78891"/>
      </a:accent3>
      <a:accent4>
        <a:srgbClr val="9E819C"/>
      </a:accent4>
      <a:accent5>
        <a:srgbClr val="7E7AA5"/>
      </a:accent5>
      <a:accent6>
        <a:srgbClr val="5271AD"/>
      </a:accent6>
      <a:hlink>
        <a:srgbClr val="4759BF"/>
      </a:hlink>
      <a:folHlink>
        <a:srgbClr val="561A68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r="http://schemas.openxmlformats.org/officeDocument/2006/relationships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WPS主题色">
    <a:dk1>
      <a:srgbClr val="000000"/>
    </a:dk1>
    <a:lt1>
      <a:srgbClr val="FFFFFF"/>
    </a:lt1>
    <a:dk2>
      <a:srgbClr val="F9F7F2"/>
    </a:dk2>
    <a:lt2>
      <a:srgbClr val="FFFFFF"/>
    </a:lt2>
    <a:accent1>
      <a:srgbClr val="E5967C"/>
    </a:accent1>
    <a:accent2>
      <a:srgbClr val="CF9088"/>
    </a:accent2>
    <a:accent3>
      <a:srgbClr val="B78891"/>
    </a:accent3>
    <a:accent4>
      <a:srgbClr val="9E819C"/>
    </a:accent4>
    <a:accent5>
      <a:srgbClr val="7E7AA5"/>
    </a:accent5>
    <a:accent6>
      <a:srgbClr val="5271AD"/>
    </a:accent6>
    <a:hlink>
      <a:srgbClr val="4759BF"/>
    </a:hlink>
    <a:folHlink>
      <a:srgbClr val="561A6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788</Words>
  <Application>Microsoft Office PowerPoint</Application>
  <PresentationFormat>自定义</PresentationFormat>
  <Paragraphs>123</Paragraphs>
  <Slides>19</Slides>
  <Notes>0</Notes>
  <HiddenSlides>0</HiddenSlides>
  <MMClips>2</MMClips>
  <ScaleCrop>false</ScaleCrop>
  <HeadingPairs>
    <vt:vector size="6" baseType="variant"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2" baseType="lpstr">
      <vt:lpstr>Office 主题</vt:lpstr>
      <vt:lpstr>Office 主题​​</vt:lpstr>
      <vt:lpstr>Equation.KSEE3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2021-03-21T12:30:20Z</dcterms:created>
  <dcterms:modified xsi:type="dcterms:W3CDTF">2021-04-09T12:59:55Z</dcterms:modified>
</cp:coreProperties>
</file>