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30" r:id="rId3"/>
    <p:sldId id="421" r:id="rId4"/>
    <p:sldId id="273" r:id="rId5"/>
    <p:sldId id="423" r:id="rId6"/>
    <p:sldId id="359" r:id="rId7"/>
    <p:sldId id="274" r:id="rId8"/>
    <p:sldId id="278" r:id="rId9"/>
    <p:sldId id="279" r:id="rId10"/>
    <p:sldId id="281" r:id="rId11"/>
    <p:sldId id="282" r:id="rId12"/>
    <p:sldId id="283" r:id="rId13"/>
    <p:sldId id="284" r:id="rId14"/>
    <p:sldId id="515" r:id="rId15"/>
    <p:sldId id="522" r:id="rId16"/>
    <p:sldId id="523" r:id="rId17"/>
    <p:sldId id="517" r:id="rId18"/>
    <p:sldId id="553" r:id="rId19"/>
    <p:sldId id="554" r:id="rId20"/>
    <p:sldId id="555" r:id="rId21"/>
    <p:sldId id="560" r:id="rId22"/>
    <p:sldId id="557" r:id="rId23"/>
    <p:sldId id="558" r:id="rId24"/>
    <p:sldId id="559" r:id="rId25"/>
    <p:sldId id="518" r:id="rId26"/>
    <p:sldId id="519" r:id="rId27"/>
    <p:sldId id="520" r:id="rId28"/>
    <p:sldId id="521" r:id="rId29"/>
    <p:sldId id="524" r:id="rId30"/>
    <p:sldId id="530" r:id="rId31"/>
    <p:sldId id="529" r:id="rId32"/>
    <p:sldId id="585" r:id="rId33"/>
    <p:sldId id="586" r:id="rId34"/>
    <p:sldId id="388" r:id="rId35"/>
    <p:sldId id="531" r:id="rId36"/>
    <p:sldId id="420" r:id="rId37"/>
    <p:sldId id="422" r:id="rId38"/>
    <p:sldId id="457" r:id="rId39"/>
    <p:sldId id="459" r:id="rId40"/>
    <p:sldId id="460" r:id="rId41"/>
    <p:sldId id="525" r:id="rId42"/>
    <p:sldId id="526" r:id="rId43"/>
    <p:sldId id="527" r:id="rId44"/>
    <p:sldId id="528" r:id="rId45"/>
    <p:sldId id="53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AF6-1BCB-44D6-B4DD-FBFC0335A8BB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F2D-2D92-45DD-8097-CEF173BAC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A86ADAF-B3C5-43C6-8EF2-8100EF7B0E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2C688B-3956-4613-9EA7-0F80B9C489F0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6D9A915F-0547-45CB-907D-489B155B073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68131CF-D020-410A-B535-8862C16CD7CC}" type="datetime1">
              <a:rPr lang="en-US" altLang="en-US"/>
              <a:pPr/>
              <a:t>10/9/2021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3CA92176-DEED-4751-887A-94F53FFECF6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386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8.xml"/><Relationship Id="rId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8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8.xml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>
            <a:extLst>
              <a:ext uri="{FF2B5EF4-FFF2-40B4-BE49-F238E27FC236}">
                <a16:creationId xmlns:a16="http://schemas.microsoft.com/office/drawing/2014/main" id="{3DECACF7-16F9-4493-BC74-CCD2F7A4F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26" y="2761356"/>
            <a:ext cx="71278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000" b="1" dirty="0">
                <a:solidFill>
                  <a:srgbClr val="0070C0"/>
                </a:solidFill>
                <a:latin typeface="楷体_GB2312" pitchFamily="1" charset="-122"/>
                <a:ea typeface="楷体_GB2312" pitchFamily="1" charset="-122"/>
              </a:rPr>
              <a:t>电流和电路 </a:t>
            </a: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05EE0F30-C887-4A5E-BC0A-EE3B59766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037" y="1086651"/>
            <a:ext cx="3240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第十五章 第２节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5">
            <a:extLst>
              <a:ext uri="{FF2B5EF4-FFF2-40B4-BE49-F238E27FC236}">
                <a16:creationId xmlns:a16="http://schemas.microsoft.com/office/drawing/2014/main" id="{E9FD4E6B-CB10-4EC7-BF88-EC445DA2452A}"/>
              </a:ext>
            </a:extLst>
          </p:cNvPr>
          <p:cNvSpPr/>
          <p:nvPr/>
        </p:nvSpPr>
        <p:spPr>
          <a:xfrm>
            <a:off x="719138" y="3284538"/>
            <a:ext cx="1728787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电视机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2291" name="TextBox 15">
            <a:extLst>
              <a:ext uri="{FF2B5EF4-FFF2-40B4-BE49-F238E27FC236}">
                <a16:creationId xmlns:a16="http://schemas.microsoft.com/office/drawing/2014/main" id="{A29125CF-7D80-4849-A4C3-2A0CB796A8F1}"/>
              </a:ext>
            </a:extLst>
          </p:cNvPr>
          <p:cNvSpPr/>
          <p:nvPr/>
        </p:nvSpPr>
        <p:spPr>
          <a:xfrm>
            <a:off x="2843213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电冰箱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2292" name="TextBox 15">
            <a:extLst>
              <a:ext uri="{FF2B5EF4-FFF2-40B4-BE49-F238E27FC236}">
                <a16:creationId xmlns:a16="http://schemas.microsoft.com/office/drawing/2014/main" id="{909DCD94-8BD8-4AD2-B22B-694347CBA522}"/>
              </a:ext>
            </a:extLst>
          </p:cNvPr>
          <p:cNvSpPr/>
          <p:nvPr/>
        </p:nvSpPr>
        <p:spPr>
          <a:xfrm>
            <a:off x="4967288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洗衣机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2293" name="TextBox 15">
            <a:extLst>
              <a:ext uri="{FF2B5EF4-FFF2-40B4-BE49-F238E27FC236}">
                <a16:creationId xmlns:a16="http://schemas.microsoft.com/office/drawing/2014/main" id="{0D207758-50AA-4297-ACE7-ACADC6477111}"/>
              </a:ext>
            </a:extLst>
          </p:cNvPr>
          <p:cNvSpPr/>
          <p:nvPr/>
        </p:nvSpPr>
        <p:spPr>
          <a:xfrm>
            <a:off x="6911975" y="328453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电风扇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2294" name="TextBox 15">
            <a:extLst>
              <a:ext uri="{FF2B5EF4-FFF2-40B4-BE49-F238E27FC236}">
                <a16:creationId xmlns:a16="http://schemas.microsoft.com/office/drawing/2014/main" id="{1B03D902-CB7B-4376-80DE-B719A87CB113}"/>
              </a:ext>
            </a:extLst>
          </p:cNvPr>
          <p:cNvSpPr/>
          <p:nvPr/>
        </p:nvSpPr>
        <p:spPr>
          <a:xfrm>
            <a:off x="792163" y="6021388"/>
            <a:ext cx="1476375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台灯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2295" name="TextBox 15">
            <a:extLst>
              <a:ext uri="{FF2B5EF4-FFF2-40B4-BE49-F238E27FC236}">
                <a16:creationId xmlns:a16="http://schemas.microsoft.com/office/drawing/2014/main" id="{ACC5C106-0456-46F2-9A5A-4E178D5771D9}"/>
              </a:ext>
            </a:extLst>
          </p:cNvPr>
          <p:cNvSpPr/>
          <p:nvPr/>
        </p:nvSpPr>
        <p:spPr>
          <a:xfrm>
            <a:off x="2663825" y="602138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微波炉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2296" name="TextBox 15">
            <a:extLst>
              <a:ext uri="{FF2B5EF4-FFF2-40B4-BE49-F238E27FC236}">
                <a16:creationId xmlns:a16="http://schemas.microsoft.com/office/drawing/2014/main" id="{35321A24-2645-4DA1-8159-EA9E02184F9B}"/>
              </a:ext>
            </a:extLst>
          </p:cNvPr>
          <p:cNvSpPr/>
          <p:nvPr/>
        </p:nvSpPr>
        <p:spPr>
          <a:xfrm>
            <a:off x="4895850" y="602138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电脑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2297" name="TextBox 15">
            <a:extLst>
              <a:ext uri="{FF2B5EF4-FFF2-40B4-BE49-F238E27FC236}">
                <a16:creationId xmlns:a16="http://schemas.microsoft.com/office/drawing/2014/main" id="{BEA66AA4-668A-43B5-8DB3-7853E4733E5F}"/>
              </a:ext>
            </a:extLst>
          </p:cNvPr>
          <p:cNvSpPr/>
          <p:nvPr/>
        </p:nvSpPr>
        <p:spPr>
          <a:xfrm>
            <a:off x="7272338" y="6021388"/>
            <a:ext cx="154781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电烤箱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pic>
        <p:nvPicPr>
          <p:cNvPr id="22538" name="Picture 6" descr="电视2">
            <a:extLst>
              <a:ext uri="{FF2B5EF4-FFF2-40B4-BE49-F238E27FC236}">
                <a16:creationId xmlns:a16="http://schemas.microsoft.com/office/drawing/2014/main" id="{B45D5F05-9B8B-49FD-B28A-E8BAF159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54150"/>
            <a:ext cx="23876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图片 16" descr="wx3.jpg">
            <a:extLst>
              <a:ext uri="{FF2B5EF4-FFF2-40B4-BE49-F238E27FC236}">
                <a16:creationId xmlns:a16="http://schemas.microsoft.com/office/drawing/2014/main" id="{45928C89-F8AF-40DC-ABB0-CD94ADFE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457325"/>
            <a:ext cx="19304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图片 12" descr="洗衣机.jpg">
            <a:extLst>
              <a:ext uri="{FF2B5EF4-FFF2-40B4-BE49-F238E27FC236}">
                <a16:creationId xmlns:a16="http://schemas.microsoft.com/office/drawing/2014/main" id="{D036A27B-08A7-4CE1-92AF-E8FCE069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4463"/>
            <a:ext cx="17653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图片 14" descr="ibfymz1tdq1t.jpg">
            <a:extLst>
              <a:ext uri="{FF2B5EF4-FFF2-40B4-BE49-F238E27FC236}">
                <a16:creationId xmlns:a16="http://schemas.microsoft.com/office/drawing/2014/main" id="{5133DB79-B127-4C44-847F-9DF38C30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414463"/>
            <a:ext cx="170973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8">
            <a:extLst>
              <a:ext uri="{FF2B5EF4-FFF2-40B4-BE49-F238E27FC236}">
                <a16:creationId xmlns:a16="http://schemas.microsoft.com/office/drawing/2014/main" id="{6483604D-A6B8-4D8A-90B6-E31F3B38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91013"/>
            <a:ext cx="2286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图片 15" descr="1211882946709_000.jpg">
            <a:extLst>
              <a:ext uri="{FF2B5EF4-FFF2-40B4-BE49-F238E27FC236}">
                <a16:creationId xmlns:a16="http://schemas.microsoft.com/office/drawing/2014/main" id="{4CF2801B-533B-495B-A4B6-1C79BF95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186238"/>
            <a:ext cx="13874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5" descr="电烤箱1">
            <a:extLst>
              <a:ext uri="{FF2B5EF4-FFF2-40B4-BE49-F238E27FC236}">
                <a16:creationId xmlns:a16="http://schemas.microsoft.com/office/drawing/2014/main" id="{D100752C-D604-40AE-A5EF-C7B08EB1F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83075"/>
            <a:ext cx="160496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7" descr="电脑4">
            <a:extLst>
              <a:ext uri="{FF2B5EF4-FFF2-40B4-BE49-F238E27FC236}">
                <a16:creationId xmlns:a16="http://schemas.microsoft.com/office/drawing/2014/main" id="{58032B9B-D048-4264-8CB6-19DB7D7F9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283075"/>
            <a:ext cx="20494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矩形 13329">
            <a:extLst>
              <a:ext uri="{FF2B5EF4-FFF2-40B4-BE49-F238E27FC236}">
                <a16:creationId xmlns:a16="http://schemas.microsoft.com/office/drawing/2014/main" id="{FC412F61-3A4C-4163-858D-C303FED99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2195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各种用电器</a:t>
            </a:r>
          </a:p>
        </p:txBody>
      </p:sp>
      <p:pic>
        <p:nvPicPr>
          <p:cNvPr id="22547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E8E5781-8D46-45A0-8761-D096C19C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左箭头 13331">
            <a:hlinkClick r:id="rId11" action="ppaction://hlinksldjump"/>
            <a:extLst>
              <a:ext uri="{FF2B5EF4-FFF2-40B4-BE49-F238E27FC236}">
                <a16:creationId xmlns:a16="http://schemas.microsoft.com/office/drawing/2014/main" id="{8882EF5B-D027-48FB-AE2E-15B96D990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800100"/>
            <a:ext cx="976313" cy="485775"/>
          </a:xfrm>
          <a:prstGeom prst="leftArrow">
            <a:avLst>
              <a:gd name="adj1" fmla="val 50000"/>
              <a:gd name="adj2" fmla="val 502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6" descr="226878t324643159_c.jpg">
            <a:extLst>
              <a:ext uri="{FF2B5EF4-FFF2-40B4-BE49-F238E27FC236}">
                <a16:creationId xmlns:a16="http://schemas.microsoft.com/office/drawing/2014/main" id="{6663234C-570D-4DFF-8BCF-27CE2B7F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217613"/>
            <a:ext cx="3022600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33" descr="65_G_1288027558462.jpg">
            <a:extLst>
              <a:ext uri="{FF2B5EF4-FFF2-40B4-BE49-F238E27FC236}">
                <a16:creationId xmlns:a16="http://schemas.microsoft.com/office/drawing/2014/main" id="{6192913B-E01A-4E29-9B34-B2356A613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557338"/>
            <a:ext cx="18224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8">
            <a:extLst>
              <a:ext uri="{FF2B5EF4-FFF2-40B4-BE49-F238E27FC236}">
                <a16:creationId xmlns:a16="http://schemas.microsoft.com/office/drawing/2014/main" id="{16B78B01-5184-4FC6-BDCA-B329AB31BEC5}"/>
              </a:ext>
            </a:extLst>
          </p:cNvPr>
          <p:cNvSpPr/>
          <p:nvPr/>
        </p:nvSpPr>
        <p:spPr>
          <a:xfrm>
            <a:off x="792163" y="5661025"/>
            <a:ext cx="7199312" cy="660400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用符号表示电路连接的图，叫做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电路图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。</a:t>
            </a:r>
            <a:endParaRPr sz="2800" b="1">
              <a:solidFill>
                <a:srgbClr val="CC0000"/>
              </a:solidFill>
              <a:latin typeface="宋体" pitchFamily="2" charset="-122"/>
            </a:endParaRPr>
          </a:p>
        </p:txBody>
      </p:sp>
      <p:sp>
        <p:nvSpPr>
          <p:cNvPr id="23557" name="矩形 14340">
            <a:extLst>
              <a:ext uri="{FF2B5EF4-FFF2-40B4-BE49-F238E27FC236}">
                <a16:creationId xmlns:a16="http://schemas.microsoft.com/office/drawing/2014/main" id="{D692EC53-E313-436E-8D7C-52E0F4389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149725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图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58" name="矩形 14341">
            <a:extLst>
              <a:ext uri="{FF2B5EF4-FFF2-40B4-BE49-F238E27FC236}">
                <a16:creationId xmlns:a16="http://schemas.microsoft.com/office/drawing/2014/main" id="{A792F1A2-DC80-4211-903C-D48342D8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4149725"/>
            <a:ext cx="719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图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23559" name="组合 14342">
            <a:extLst>
              <a:ext uri="{FF2B5EF4-FFF2-40B4-BE49-F238E27FC236}">
                <a16:creationId xmlns:a16="http://schemas.microsoft.com/office/drawing/2014/main" id="{F822BB98-5FF2-4F68-8352-0F26014D0FA2}"/>
              </a:ext>
            </a:extLst>
          </p:cNvPr>
          <p:cNvGrpSpPr>
            <a:grpSpLocks/>
          </p:cNvGrpSpPr>
          <p:nvPr/>
        </p:nvGrpSpPr>
        <p:grpSpPr bwMode="auto">
          <a:xfrm>
            <a:off x="6045200" y="1598613"/>
            <a:ext cx="2616200" cy="3076575"/>
            <a:chOff x="0" y="0"/>
            <a:chExt cx="2182" cy="1786"/>
          </a:xfrm>
        </p:grpSpPr>
        <p:grpSp>
          <p:nvGrpSpPr>
            <p:cNvPr id="23560" name="组合 14343">
              <a:extLst>
                <a:ext uri="{FF2B5EF4-FFF2-40B4-BE49-F238E27FC236}">
                  <a16:creationId xmlns:a16="http://schemas.microsoft.com/office/drawing/2014/main" id="{1410125C-40D6-495D-87D9-4338E149C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182" cy="1507"/>
              <a:chOff x="0" y="0"/>
              <a:chExt cx="3682469" cy="2500330"/>
            </a:xfrm>
          </p:grpSpPr>
          <p:grpSp>
            <p:nvGrpSpPr>
              <p:cNvPr id="23561" name="组合 14344">
                <a:extLst>
                  <a:ext uri="{FF2B5EF4-FFF2-40B4-BE49-F238E27FC236}">
                    <a16:creationId xmlns:a16="http://schemas.microsoft.com/office/drawing/2014/main" id="{4FCF17CE-494E-4CFF-94A2-5A1FE4706E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3682469" cy="2500330"/>
                <a:chOff x="0" y="0"/>
                <a:chExt cx="3682469" cy="2500330"/>
              </a:xfrm>
            </p:grpSpPr>
            <p:pic>
              <p:nvPicPr>
                <p:cNvPr id="23562" name="Picture 2">
                  <a:extLst>
                    <a:ext uri="{FF2B5EF4-FFF2-40B4-BE49-F238E27FC236}">
                      <a16:creationId xmlns:a16="http://schemas.microsoft.com/office/drawing/2014/main" id="{92A53026-2762-49F9-9643-3A11A06707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563223" cy="2500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63" name="TextBox 35">
                  <a:extLst>
                    <a:ext uri="{FF2B5EF4-FFF2-40B4-BE49-F238E27FC236}">
                      <a16:creationId xmlns:a16="http://schemas.microsoft.com/office/drawing/2014/main" id="{8083DA7E-6176-41D4-B6E8-C85D58DCB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821" y="275418"/>
                  <a:ext cx="681814" cy="265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120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熔断器</a:t>
                  </a:r>
                </a:p>
              </p:txBody>
            </p:sp>
            <p:sp>
              <p:nvSpPr>
                <p:cNvPr id="23564" name="TextBox 36">
                  <a:extLst>
                    <a:ext uri="{FF2B5EF4-FFF2-40B4-BE49-F238E27FC236}">
                      <a16:creationId xmlns:a16="http://schemas.microsoft.com/office/drawing/2014/main" id="{50579C2A-321D-4CEC-B68F-BE27D737C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0655" y="356716"/>
                  <a:ext cx="681814" cy="265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120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发热器</a:t>
                  </a:r>
                </a:p>
              </p:txBody>
            </p:sp>
            <p:sp>
              <p:nvSpPr>
                <p:cNvPr id="23565" name="TextBox 37">
                  <a:extLst>
                    <a:ext uri="{FF2B5EF4-FFF2-40B4-BE49-F238E27FC236}">
                      <a16:creationId xmlns:a16="http://schemas.microsoft.com/office/drawing/2014/main" id="{0AF103D5-5E9B-41AD-8D22-46107F66C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6077" y="1876606"/>
                  <a:ext cx="1415578" cy="265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120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保温指示灯</a:t>
                  </a:r>
                </a:p>
              </p:txBody>
            </p:sp>
            <p:sp>
              <p:nvSpPr>
                <p:cNvPr id="23566" name="TextBox 38">
                  <a:extLst>
                    <a:ext uri="{FF2B5EF4-FFF2-40B4-BE49-F238E27FC236}">
                      <a16:creationId xmlns:a16="http://schemas.microsoft.com/office/drawing/2014/main" id="{C8B7F304-66D7-45A9-A6F1-EACC635ED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826904" y="1239102"/>
                  <a:ext cx="988849" cy="388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120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加热指示灯</a:t>
                  </a:r>
                </a:p>
              </p:txBody>
            </p:sp>
          </p:grpSp>
          <p:sp>
            <p:nvSpPr>
              <p:cNvPr id="23567" name="椭圆 40">
                <a:extLst>
                  <a:ext uri="{FF2B5EF4-FFF2-40B4-BE49-F238E27FC236}">
                    <a16:creationId xmlns:a16="http://schemas.microsoft.com/office/drawing/2014/main" id="{4843A111-D488-4D71-A911-848D6AA7E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824" y="1400185"/>
                <a:ext cx="36515" cy="36512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68" name="椭圆 42">
                <a:extLst>
                  <a:ext uri="{FF2B5EF4-FFF2-40B4-BE49-F238E27FC236}">
                    <a16:creationId xmlns:a16="http://schemas.microsoft.com/office/drawing/2014/main" id="{42FAC301-0E8D-4AF7-9843-457EDBA31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495" y="1382722"/>
                <a:ext cx="36514" cy="36513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69" name="椭圆 43">
                <a:extLst>
                  <a:ext uri="{FF2B5EF4-FFF2-40B4-BE49-F238E27FC236}">
                    <a16:creationId xmlns:a16="http://schemas.microsoft.com/office/drawing/2014/main" id="{8350251F-4722-4373-9F8C-8296A288B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433" y="1792300"/>
                <a:ext cx="36515" cy="36513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70" name="椭圆 44">
                <a:extLst>
                  <a:ext uri="{FF2B5EF4-FFF2-40B4-BE49-F238E27FC236}">
                    <a16:creationId xmlns:a16="http://schemas.microsoft.com/office/drawing/2014/main" id="{C0B0C71F-C634-4277-A577-39521D961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539" y="1787538"/>
                <a:ext cx="36515" cy="36512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71" name="椭圆 45">
                <a:extLst>
                  <a:ext uri="{FF2B5EF4-FFF2-40B4-BE49-F238E27FC236}">
                    <a16:creationId xmlns:a16="http://schemas.microsoft.com/office/drawing/2014/main" id="{AD059F8E-EEFF-4FB0-89E4-5AD05BD08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426" y="200026"/>
                <a:ext cx="36514" cy="36512"/>
              </a:xfrm>
              <a:prstGeom prst="ellipse">
                <a:avLst/>
              </a:prstGeom>
              <a:solidFill>
                <a:schemeClr val="tx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3572" name="矩形 14355">
              <a:extLst>
                <a:ext uri="{FF2B5EF4-FFF2-40B4-BE49-F238E27FC236}">
                  <a16:creationId xmlns:a16="http://schemas.microsoft.com/office/drawing/2014/main" id="{497BD1F4-5F27-41BF-A6EB-E1C6CCCBC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" y="1361"/>
              <a:ext cx="646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5000"/>
                </a:lnSpc>
                <a:spcBef>
                  <a:spcPct val="20000"/>
                </a:spcBef>
              </a:pPr>
              <a:r>
                <a:rPr lang="zh-CN" altLang="en-US" sz="2800" b="1">
                  <a:latin typeface="宋体" panose="02010600030101010101" pitchFamily="2" charset="-122"/>
                </a:rPr>
                <a:t>图</a:t>
              </a:r>
              <a:r>
                <a:rPr lang="en-US" altLang="zh-CN" sz="28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357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10D0B7B-5E5C-40DB-A692-3F277F72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矩形 4">
            <a:extLst>
              <a:ext uri="{FF2B5EF4-FFF2-40B4-BE49-F238E27FC236}">
                <a16:creationId xmlns:a16="http://schemas.microsoft.com/office/drawing/2014/main" id="{99E8582B-4A27-4FE5-8B1C-875DFC8CD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722313"/>
            <a:ext cx="2224087" cy="584200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</a:rPr>
              <a:t>二、电路图</a:t>
            </a:r>
          </a:p>
        </p:txBody>
      </p:sp>
      <p:sp>
        <p:nvSpPr>
          <p:cNvPr id="23575" name="矩形 14358">
            <a:extLst>
              <a:ext uri="{FF2B5EF4-FFF2-40B4-BE49-F238E27FC236}">
                <a16:creationId xmlns:a16="http://schemas.microsoft.com/office/drawing/2014/main" id="{F13F5DDC-887A-464E-BB32-B30B23FCF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868863"/>
            <a:ext cx="83169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66CC"/>
                </a:solidFill>
              </a:rPr>
              <a:t>　　图</a:t>
            </a:r>
            <a:r>
              <a:rPr lang="en-US" altLang="zh-CN" sz="2800" b="1">
                <a:solidFill>
                  <a:srgbClr val="0066CC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66CC"/>
                </a:solidFill>
              </a:rPr>
              <a:t>是电饭锅下面的电路。是不是眼花缭乱？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5361" descr="03804006">
            <a:extLst>
              <a:ext uri="{FF2B5EF4-FFF2-40B4-BE49-F238E27FC236}">
                <a16:creationId xmlns:a16="http://schemas.microsoft.com/office/drawing/2014/main" id="{0448BE96-457B-4125-99B6-CC30B4DE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549275"/>
            <a:ext cx="7851775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15362">
            <a:extLst>
              <a:ext uri="{FF2B5EF4-FFF2-40B4-BE49-F238E27FC236}">
                <a16:creationId xmlns:a16="http://schemas.microsoft.com/office/drawing/2014/main" id="{A135791E-C136-4F62-9FF4-BC4909319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2052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元件符号</a:t>
            </a:r>
          </a:p>
        </p:txBody>
      </p:sp>
      <p:pic>
        <p:nvPicPr>
          <p:cNvPr id="2458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0FCA3869-E10E-439A-9AE1-60F0496D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15364">
            <a:extLst>
              <a:ext uri="{FF2B5EF4-FFF2-40B4-BE49-F238E27FC236}">
                <a16:creationId xmlns:a16="http://schemas.microsoft.com/office/drawing/2014/main" id="{45DEA0C2-A1F2-4EF8-9E58-C2C3FBD2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5" t="9262" r="2820" b="46608"/>
          <a:stretch>
            <a:fillRect/>
          </a:stretch>
        </p:blipFill>
        <p:spPr bwMode="auto">
          <a:xfrm>
            <a:off x="209550" y="5213350"/>
            <a:ext cx="17700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文本框 15365">
            <a:extLst>
              <a:ext uri="{FF2B5EF4-FFF2-40B4-BE49-F238E27FC236}">
                <a16:creationId xmlns:a16="http://schemas.microsoft.com/office/drawing/2014/main" id="{CD386F6E-B62C-4806-87C3-90DF0A43A210}"/>
              </a:ext>
            </a:extLst>
          </p:cNvPr>
          <p:cNvSpPr/>
          <p:nvPr/>
        </p:nvSpPr>
        <p:spPr>
          <a:xfrm>
            <a:off x="604838" y="5788025"/>
            <a:ext cx="3905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+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14343" name="文本框 15366">
            <a:extLst>
              <a:ext uri="{FF2B5EF4-FFF2-40B4-BE49-F238E27FC236}">
                <a16:creationId xmlns:a16="http://schemas.microsoft.com/office/drawing/2014/main" id="{37C060CD-A074-4EFD-A438-1EFEFDF0C4D7}"/>
              </a:ext>
            </a:extLst>
          </p:cNvPr>
          <p:cNvSpPr/>
          <p:nvPr/>
        </p:nvSpPr>
        <p:spPr>
          <a:xfrm>
            <a:off x="1290638" y="5788025"/>
            <a:ext cx="3016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-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8">
            <a:extLst>
              <a:ext uri="{FF2B5EF4-FFF2-40B4-BE49-F238E27FC236}">
                <a16:creationId xmlns:a16="http://schemas.microsoft.com/office/drawing/2014/main" id="{7114AFAC-2E3B-4FB5-9731-9724ECD74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27188"/>
            <a:ext cx="51943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　　请画出以下电路的电路图。</a:t>
            </a:r>
          </a:p>
        </p:txBody>
      </p:sp>
      <p:grpSp>
        <p:nvGrpSpPr>
          <p:cNvPr id="25603" name="组合 16386">
            <a:extLst>
              <a:ext uri="{FF2B5EF4-FFF2-40B4-BE49-F238E27FC236}">
                <a16:creationId xmlns:a16="http://schemas.microsoft.com/office/drawing/2014/main" id="{6DF6C0C0-1A1C-4658-B496-CA810F39C20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205038"/>
            <a:ext cx="3133725" cy="2268537"/>
            <a:chOff x="0" y="0"/>
            <a:chExt cx="2654" cy="1647"/>
          </a:xfrm>
        </p:grpSpPr>
        <p:pic>
          <p:nvPicPr>
            <p:cNvPr id="25604" name="Picture 5" descr="H:\2\人教教参资源\九\图\小灯泡.JPG">
              <a:extLst>
                <a:ext uri="{FF2B5EF4-FFF2-40B4-BE49-F238E27FC236}">
                  <a16:creationId xmlns:a16="http://schemas.microsoft.com/office/drawing/2014/main" id="{CDE3995F-3579-4E4D-A7AB-A0E54A447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" y="0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10" descr="H:\2\人教教参资源\九\图\电池组.JPG">
              <a:extLst>
                <a:ext uri="{FF2B5EF4-FFF2-40B4-BE49-F238E27FC236}">
                  <a16:creationId xmlns:a16="http://schemas.microsoft.com/office/drawing/2014/main" id="{38FE3E40-F56D-4B42-BB3A-B968644E7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" y="1123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3" descr="H:\2\人教教参资源\九\图\铡刀开关.JPG">
              <a:extLst>
                <a:ext uri="{FF2B5EF4-FFF2-40B4-BE49-F238E27FC236}">
                  <a16:creationId xmlns:a16="http://schemas.microsoft.com/office/drawing/2014/main" id="{39D756C6-594E-4CC7-9D39-226C1B1B5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4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任意多边形 10">
              <a:extLst>
                <a:ext uri="{FF2B5EF4-FFF2-40B4-BE49-F238E27FC236}">
                  <a16:creationId xmlns:a16="http://schemas.microsoft.com/office/drawing/2014/main" id="{18077326-DC8E-4286-8562-89A98EE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" y="692"/>
              <a:ext cx="1083" cy="726"/>
            </a:xfrm>
            <a:custGeom>
              <a:avLst/>
              <a:gdLst>
                <a:gd name="T0" fmla="*/ 1179285 w 1179285"/>
                <a:gd name="T1" fmla="*/ 1709057 h 1709057"/>
                <a:gd name="T2" fmla="*/ 166914 w 1179285"/>
                <a:gd name="T3" fmla="*/ 674914 h 1709057"/>
                <a:gd name="T4" fmla="*/ 177800 w 1179285"/>
                <a:gd name="T5" fmla="*/ 0 h 1709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285" h="1709057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8" name="任意多边形 11">
              <a:extLst>
                <a:ext uri="{FF2B5EF4-FFF2-40B4-BE49-F238E27FC236}">
                  <a16:creationId xmlns:a16="http://schemas.microsoft.com/office/drawing/2014/main" id="{64D0F8F9-AFD7-4BAF-9B0D-311A7494C74D}"/>
                </a:ext>
              </a:extLst>
            </p:cNvPr>
            <p:cNvSpPr>
              <a:spLocks/>
            </p:cNvSpPr>
            <p:nvPr/>
          </p:nvSpPr>
          <p:spPr bwMode="auto">
            <a:xfrm rot="20220000">
              <a:off x="751" y="387"/>
              <a:ext cx="960" cy="204"/>
            </a:xfrm>
            <a:custGeom>
              <a:avLst/>
              <a:gdLst>
                <a:gd name="T0" fmla="*/ 0 w 1415143"/>
                <a:gd name="T1" fmla="*/ 175986 h 317500"/>
                <a:gd name="T2" fmla="*/ 827315 w 1415143"/>
                <a:gd name="T3" fmla="*/ 23586 h 317500"/>
                <a:gd name="T4" fmla="*/ 1415143 w 1415143"/>
                <a:gd name="T5" fmla="*/ 317500 h 317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 algn="ctr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9" name="任意多边形 12">
              <a:extLst>
                <a:ext uri="{FF2B5EF4-FFF2-40B4-BE49-F238E27FC236}">
                  <a16:creationId xmlns:a16="http://schemas.microsoft.com/office/drawing/2014/main" id="{D4C94FD0-E782-4ECB-BCA8-D504E49FCDC2}"/>
                </a:ext>
              </a:extLst>
            </p:cNvPr>
            <p:cNvSpPr>
              <a:spLocks/>
            </p:cNvSpPr>
            <p:nvPr/>
          </p:nvSpPr>
          <p:spPr bwMode="auto">
            <a:xfrm rot="20880000">
              <a:off x="2223" y="465"/>
              <a:ext cx="431" cy="908"/>
            </a:xfrm>
            <a:custGeom>
              <a:avLst/>
              <a:gdLst>
                <a:gd name="T0" fmla="*/ 642257 w 945243"/>
                <a:gd name="T1" fmla="*/ 0 h 1774372"/>
                <a:gd name="T2" fmla="*/ 838200 w 945243"/>
                <a:gd name="T3" fmla="*/ 1208315 h 1774372"/>
                <a:gd name="T4" fmla="*/ 0 w 945243"/>
                <a:gd name="T5" fmla="*/ 1774372 h 1774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5243" h="1774372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 algn="ctr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10" name="组合 16393">
            <a:extLst>
              <a:ext uri="{FF2B5EF4-FFF2-40B4-BE49-F238E27FC236}">
                <a16:creationId xmlns:a16="http://schemas.microsoft.com/office/drawing/2014/main" id="{D41554AC-3433-4D9A-BCD6-4D5D904556AD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2241550"/>
            <a:ext cx="3849687" cy="2197100"/>
            <a:chOff x="0" y="0"/>
            <a:chExt cx="2970" cy="1512"/>
          </a:xfrm>
        </p:grpSpPr>
        <p:pic>
          <p:nvPicPr>
            <p:cNvPr id="25611" name="Picture 10" descr="H:\2\人教教参资源\九\图\电池组.JPG">
              <a:extLst>
                <a:ext uri="{FF2B5EF4-FFF2-40B4-BE49-F238E27FC236}">
                  <a16:creationId xmlns:a16="http://schemas.microsoft.com/office/drawing/2014/main" id="{2D2A9654-F5A3-4378-B72B-FAB6DFF98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172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3" descr="H:\2\人教教参资源\九\图\铡刀开关.JPG">
              <a:extLst>
                <a:ext uri="{FF2B5EF4-FFF2-40B4-BE49-F238E27FC236}">
                  <a16:creationId xmlns:a16="http://schemas.microsoft.com/office/drawing/2014/main" id="{35F4630D-1870-4C1F-A6C5-9FAFE7F9E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" y="898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6" descr="H:\2\人教教参资源\九\图\电动机.JPG">
              <a:extLst>
                <a:ext uri="{FF2B5EF4-FFF2-40B4-BE49-F238E27FC236}">
                  <a16:creationId xmlns:a16="http://schemas.microsoft.com/office/drawing/2014/main" id="{D8979020-A42F-46B2-AFBB-2D19E9F49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" y="0"/>
              <a:ext cx="927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任意多边形 10">
              <a:extLst>
                <a:ext uri="{FF2B5EF4-FFF2-40B4-BE49-F238E27FC236}">
                  <a16:creationId xmlns:a16="http://schemas.microsoft.com/office/drawing/2014/main" id="{4144BB0B-4DE1-40B9-8207-687FC38A7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90"/>
              <a:ext cx="1588" cy="839"/>
            </a:xfrm>
            <a:custGeom>
              <a:avLst/>
              <a:gdLst>
                <a:gd name="T0" fmla="*/ 1179285 w 1179285"/>
                <a:gd name="T1" fmla="*/ 1709057 h 1709057"/>
                <a:gd name="T2" fmla="*/ 166914 w 1179285"/>
                <a:gd name="T3" fmla="*/ 674914 h 1709057"/>
                <a:gd name="T4" fmla="*/ 177800 w 1179285"/>
                <a:gd name="T5" fmla="*/ 0 h 1709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285" h="1709057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5" name="任意多边形 12">
              <a:extLst>
                <a:ext uri="{FF2B5EF4-FFF2-40B4-BE49-F238E27FC236}">
                  <a16:creationId xmlns:a16="http://schemas.microsoft.com/office/drawing/2014/main" id="{2F4C5D15-1CF2-47B2-BAB4-EFC3AE1F8B9B}"/>
                </a:ext>
              </a:extLst>
            </p:cNvPr>
            <p:cNvSpPr>
              <a:spLocks/>
            </p:cNvSpPr>
            <p:nvPr/>
          </p:nvSpPr>
          <p:spPr bwMode="auto">
            <a:xfrm rot="480000">
              <a:off x="2197" y="535"/>
              <a:ext cx="773" cy="841"/>
            </a:xfrm>
            <a:custGeom>
              <a:avLst/>
              <a:gdLst>
                <a:gd name="T0" fmla="*/ 642257 w 945243"/>
                <a:gd name="T1" fmla="*/ 0 h 1774372"/>
                <a:gd name="T2" fmla="*/ 838200 w 945243"/>
                <a:gd name="T3" fmla="*/ 1208315 h 1774372"/>
                <a:gd name="T4" fmla="*/ 0 w 945243"/>
                <a:gd name="T5" fmla="*/ 1774372 h 1774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5243" h="1774372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 algn="ctr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6" name="任意多边形 11">
              <a:extLst>
                <a:ext uri="{FF2B5EF4-FFF2-40B4-BE49-F238E27FC236}">
                  <a16:creationId xmlns:a16="http://schemas.microsoft.com/office/drawing/2014/main" id="{AB04A7EA-6A43-485B-B5C9-B222C23B4E05}"/>
                </a:ext>
              </a:extLst>
            </p:cNvPr>
            <p:cNvSpPr>
              <a:spLocks/>
            </p:cNvSpPr>
            <p:nvPr/>
          </p:nvSpPr>
          <p:spPr bwMode="auto">
            <a:xfrm rot="21420000">
              <a:off x="1329" y="363"/>
              <a:ext cx="803" cy="204"/>
            </a:xfrm>
            <a:custGeom>
              <a:avLst/>
              <a:gdLst>
                <a:gd name="T0" fmla="*/ 0 w 1415143"/>
                <a:gd name="T1" fmla="*/ 175986 h 317500"/>
                <a:gd name="T2" fmla="*/ 827315 w 1415143"/>
                <a:gd name="T3" fmla="*/ 23586 h 317500"/>
                <a:gd name="T4" fmla="*/ 1415143 w 1415143"/>
                <a:gd name="T5" fmla="*/ 317500 h 317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 algn="ctr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17" name="组合 16400">
            <a:extLst>
              <a:ext uri="{FF2B5EF4-FFF2-40B4-BE49-F238E27FC236}">
                <a16:creationId xmlns:a16="http://schemas.microsoft.com/office/drawing/2014/main" id="{6550EF3A-99E5-4785-90B3-05C868D42EB7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4652963"/>
            <a:ext cx="2808288" cy="1979612"/>
            <a:chOff x="0" y="0"/>
            <a:chExt cx="1769" cy="1247"/>
          </a:xfrm>
        </p:grpSpPr>
        <p:sp>
          <p:nvSpPr>
            <p:cNvPr id="25618" name="矩形 16401">
              <a:extLst>
                <a:ext uri="{FF2B5EF4-FFF2-40B4-BE49-F238E27FC236}">
                  <a16:creationId xmlns:a16="http://schemas.microsoft.com/office/drawing/2014/main" id="{5F720786-3C36-413A-91A3-4D48AAA30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"/>
              <a:ext cx="1769" cy="88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5619" name="组合 16402">
              <a:extLst>
                <a:ext uri="{FF2B5EF4-FFF2-40B4-BE49-F238E27FC236}">
                  <a16:creationId xmlns:a16="http://schemas.microsoft.com/office/drawing/2014/main" id="{13345190-5221-48BE-9B69-C0A5F4D3C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879"/>
              <a:ext cx="98" cy="368"/>
              <a:chOff x="0" y="0"/>
              <a:chExt cx="98" cy="368"/>
            </a:xfrm>
          </p:grpSpPr>
          <p:sp>
            <p:nvSpPr>
              <p:cNvPr id="25620" name="矩形 16403">
                <a:extLst>
                  <a:ext uri="{FF2B5EF4-FFF2-40B4-BE49-F238E27FC236}">
                    <a16:creationId xmlns:a16="http://schemas.microsoft.com/office/drawing/2014/main" id="{BF0AC5D5-A974-4E25-AB1E-7A9AD4D49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6"/>
                <a:ext cx="91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5621" name="Line 32">
                <a:extLst>
                  <a:ext uri="{FF2B5EF4-FFF2-40B4-BE49-F238E27FC236}">
                    <a16:creationId xmlns:a16="http://schemas.microsoft.com/office/drawing/2014/main" id="{2EE85908-510E-4C14-93ED-DF88343EF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68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2" name="Line 33">
                <a:extLst>
                  <a:ext uri="{FF2B5EF4-FFF2-40B4-BE49-F238E27FC236}">
                    <a16:creationId xmlns:a16="http://schemas.microsoft.com/office/drawing/2014/main" id="{477AE271-D456-41E7-9E16-3C566CB69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" y="74"/>
                <a:ext cx="0" cy="23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23" name="组合 16406">
              <a:extLst>
                <a:ext uri="{FF2B5EF4-FFF2-40B4-BE49-F238E27FC236}">
                  <a16:creationId xmlns:a16="http://schemas.microsoft.com/office/drawing/2014/main" id="{925F54FF-20AB-4343-9E66-6ED7D361F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" y="91"/>
              <a:ext cx="318" cy="159"/>
              <a:chOff x="0" y="0"/>
              <a:chExt cx="318" cy="159"/>
            </a:xfrm>
          </p:grpSpPr>
          <p:sp>
            <p:nvSpPr>
              <p:cNvPr id="25624" name="矩形 16407">
                <a:extLst>
                  <a:ext uri="{FF2B5EF4-FFF2-40B4-BE49-F238E27FC236}">
                    <a16:creationId xmlns:a16="http://schemas.microsoft.com/office/drawing/2014/main" id="{77594439-2996-4ACB-8163-C5F8DFE55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0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5625" name="Line 44">
                <a:extLst>
                  <a:ext uri="{FF2B5EF4-FFF2-40B4-BE49-F238E27FC236}">
                    <a16:creationId xmlns:a16="http://schemas.microsoft.com/office/drawing/2014/main" id="{1C853593-8B54-4861-8D04-3F38D4246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" y="0"/>
                <a:ext cx="272" cy="108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6" name="Oval 42">
                <a:extLst>
                  <a:ext uri="{FF2B5EF4-FFF2-40B4-BE49-F238E27FC236}">
                    <a16:creationId xmlns:a16="http://schemas.microsoft.com/office/drawing/2014/main" id="{3E45BF64-450A-4C3F-8AD5-232D758D5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5627" name="AutoShape 21">
              <a:extLst>
                <a:ext uri="{FF2B5EF4-FFF2-40B4-BE49-F238E27FC236}">
                  <a16:creationId xmlns:a16="http://schemas.microsoft.com/office/drawing/2014/main" id="{260BD8CF-823C-43B3-931F-EE6DD185F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0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25628" name="组合 16411">
            <a:extLst>
              <a:ext uri="{FF2B5EF4-FFF2-40B4-BE49-F238E27FC236}">
                <a16:creationId xmlns:a16="http://schemas.microsoft.com/office/drawing/2014/main" id="{016C9068-C9A2-4C30-BD6B-A833325BD592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4652963"/>
            <a:ext cx="2808288" cy="1952625"/>
            <a:chOff x="0" y="0"/>
            <a:chExt cx="1769" cy="1230"/>
          </a:xfrm>
        </p:grpSpPr>
        <p:sp>
          <p:nvSpPr>
            <p:cNvPr id="25629" name="矩形 16412">
              <a:extLst>
                <a:ext uri="{FF2B5EF4-FFF2-40B4-BE49-F238E27FC236}">
                  <a16:creationId xmlns:a16="http://schemas.microsoft.com/office/drawing/2014/main" id="{B55BEFFE-1ACE-4667-B94B-C24981E86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7"/>
              <a:ext cx="1769" cy="88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5630" name="组合 16413">
              <a:extLst>
                <a:ext uri="{FF2B5EF4-FFF2-40B4-BE49-F238E27FC236}">
                  <a16:creationId xmlns:a16="http://schemas.microsoft.com/office/drawing/2014/main" id="{30F47C72-E287-449C-A1F6-80451F4AC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" y="0"/>
              <a:ext cx="98" cy="368"/>
              <a:chOff x="0" y="0"/>
              <a:chExt cx="98" cy="368"/>
            </a:xfrm>
          </p:grpSpPr>
          <p:sp>
            <p:nvSpPr>
              <p:cNvPr id="25631" name="矩形 16414">
                <a:extLst>
                  <a:ext uri="{FF2B5EF4-FFF2-40B4-BE49-F238E27FC236}">
                    <a16:creationId xmlns:a16="http://schemas.microsoft.com/office/drawing/2014/main" id="{096FB1CE-4824-4A30-99FE-89C038754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6"/>
                <a:ext cx="91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5632" name="Line 32">
                <a:extLst>
                  <a:ext uri="{FF2B5EF4-FFF2-40B4-BE49-F238E27FC236}">
                    <a16:creationId xmlns:a16="http://schemas.microsoft.com/office/drawing/2014/main" id="{3CBC3ABD-6B7E-42F1-A2CB-87D01BE16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68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33" name="Line 33">
                <a:extLst>
                  <a:ext uri="{FF2B5EF4-FFF2-40B4-BE49-F238E27FC236}">
                    <a16:creationId xmlns:a16="http://schemas.microsoft.com/office/drawing/2014/main" id="{DF339033-8495-4EF7-861C-4E7F68F70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" y="74"/>
                <a:ext cx="0" cy="23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34" name="组合 16417">
              <a:extLst>
                <a:ext uri="{FF2B5EF4-FFF2-40B4-BE49-F238E27FC236}">
                  <a16:creationId xmlns:a16="http://schemas.microsoft.com/office/drawing/2014/main" id="{CE6F6285-A9D5-4721-9458-A193681E0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980"/>
              <a:ext cx="318" cy="159"/>
              <a:chOff x="0" y="0"/>
              <a:chExt cx="318" cy="159"/>
            </a:xfrm>
          </p:grpSpPr>
          <p:sp>
            <p:nvSpPr>
              <p:cNvPr id="25635" name="矩形 16418">
                <a:extLst>
                  <a:ext uri="{FF2B5EF4-FFF2-40B4-BE49-F238E27FC236}">
                    <a16:creationId xmlns:a16="http://schemas.microsoft.com/office/drawing/2014/main" id="{1961F40B-9E4D-4F0E-A4B5-9036341A2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0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5636" name="Line 44">
                <a:extLst>
                  <a:ext uri="{FF2B5EF4-FFF2-40B4-BE49-F238E27FC236}">
                    <a16:creationId xmlns:a16="http://schemas.microsoft.com/office/drawing/2014/main" id="{0F9325C3-7D70-488B-9202-A04B042D8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" y="0"/>
                <a:ext cx="272" cy="108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37" name="Oval 42">
                <a:extLst>
                  <a:ext uri="{FF2B5EF4-FFF2-40B4-BE49-F238E27FC236}">
                    <a16:creationId xmlns:a16="http://schemas.microsoft.com/office/drawing/2014/main" id="{7AC5749D-45B6-4FEF-AA29-80B21B5B2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5638" name="椭圆 16421">
              <a:extLst>
                <a:ext uri="{FF2B5EF4-FFF2-40B4-BE49-F238E27FC236}">
                  <a16:creationId xmlns:a16="http://schemas.microsoft.com/office/drawing/2014/main" id="{B37B28FF-8560-41BA-93DC-38DFEA311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" y="844"/>
              <a:ext cx="386" cy="386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639" name="文本框 16422">
              <a:extLst>
                <a:ext uri="{FF2B5EF4-FFF2-40B4-BE49-F238E27FC236}">
                  <a16:creationId xmlns:a16="http://schemas.microsoft.com/office/drawing/2014/main" id="{EF3F7D9C-FBCB-43DD-AA59-F31DE562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890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25640" name="组合 16423">
            <a:extLst>
              <a:ext uri="{FF2B5EF4-FFF2-40B4-BE49-F238E27FC236}">
                <a16:creationId xmlns:a16="http://schemas.microsoft.com/office/drawing/2014/main" id="{AB061869-9C95-4A63-A059-0FADCEA4E5A7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25463"/>
            <a:ext cx="2789238" cy="920750"/>
            <a:chOff x="0" y="0"/>
            <a:chExt cx="2231" cy="580"/>
          </a:xfrm>
        </p:grpSpPr>
        <p:pic>
          <p:nvPicPr>
            <p:cNvPr id="25641" name="圆角矩形 1">
              <a:extLst>
                <a:ext uri="{FF2B5EF4-FFF2-40B4-BE49-F238E27FC236}">
                  <a16:creationId xmlns:a16="http://schemas.microsoft.com/office/drawing/2014/main" id="{BA1B4AB7-AF02-49F8-9DC1-933F7DF69E7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2" name="文本框 16425">
              <a:extLst>
                <a:ext uri="{FF2B5EF4-FFF2-40B4-BE49-F238E27FC236}">
                  <a16:creationId xmlns:a16="http://schemas.microsoft.com/office/drawing/2014/main" id="{670D0009-13E2-446F-A8BE-3779FA80A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pic>
        <p:nvPicPr>
          <p:cNvPr id="2564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25A3D81-BD26-4FC8-8902-04B11A05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84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7409">
            <a:extLst>
              <a:ext uri="{FF2B5EF4-FFF2-40B4-BE49-F238E27FC236}">
                <a16:creationId xmlns:a16="http://schemas.microsoft.com/office/drawing/2014/main" id="{F88FFEB8-12F0-4FC2-96CF-4A0EF9D8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708275"/>
            <a:ext cx="22145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</a:rPr>
              <a:t>第二课时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9457">
            <a:extLst>
              <a:ext uri="{FF2B5EF4-FFF2-40B4-BE49-F238E27FC236}">
                <a16:creationId xmlns:a16="http://schemas.microsoft.com/office/drawing/2014/main" id="{9EF3FB88-0E04-4619-923E-11AD48692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1319213"/>
            <a:ext cx="6618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800"/>
          </a:p>
        </p:txBody>
      </p:sp>
      <p:grpSp>
        <p:nvGrpSpPr>
          <p:cNvPr id="27651" name="组合 19458">
            <a:extLst>
              <a:ext uri="{FF2B5EF4-FFF2-40B4-BE49-F238E27FC236}">
                <a16:creationId xmlns:a16="http://schemas.microsoft.com/office/drawing/2014/main" id="{3650DFB3-1315-4AE4-AE4A-DB6EC1EBBE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4575" y="3321050"/>
            <a:ext cx="6862763" cy="1984375"/>
            <a:chOff x="0" y="0"/>
            <a:chExt cx="10806" cy="3124"/>
          </a:xfrm>
        </p:grpSpPr>
        <p:pic>
          <p:nvPicPr>
            <p:cNvPr id="27652" name="图片 19459">
              <a:extLst>
                <a:ext uri="{FF2B5EF4-FFF2-40B4-BE49-F238E27FC236}">
                  <a16:creationId xmlns:a16="http://schemas.microsoft.com/office/drawing/2014/main" id="{ADD0ED9A-C67C-4742-95AA-A6096108D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2" t="28481" r="60284" b="57927"/>
            <a:stretch>
              <a:fillRect/>
            </a:stretch>
          </p:blipFill>
          <p:spPr bwMode="auto">
            <a:xfrm>
              <a:off x="0" y="0"/>
              <a:ext cx="4195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图片 19460">
              <a:extLst>
                <a:ext uri="{FF2B5EF4-FFF2-40B4-BE49-F238E27FC236}">
                  <a16:creationId xmlns:a16="http://schemas.microsoft.com/office/drawing/2014/main" id="{3258B3E1-B5F8-4D11-B75B-1A05612DE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11" t="28481" r="15720" b="57927"/>
            <a:stretch>
              <a:fillRect/>
            </a:stretch>
          </p:blipFill>
          <p:spPr bwMode="auto">
            <a:xfrm>
              <a:off x="4876" y="0"/>
              <a:ext cx="5930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4" name="文本框 19461">
            <a:extLst>
              <a:ext uri="{FF2B5EF4-FFF2-40B4-BE49-F238E27FC236}">
                <a16:creationId xmlns:a16="http://schemas.microsoft.com/office/drawing/2014/main" id="{6192B32E-B049-4F92-9429-1AC920B00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4813"/>
            <a:ext cx="22288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ea typeface="华文琥珀" panose="02010800040101010101" pitchFamily="2" charset="-122"/>
              </a:rPr>
              <a:t>练   习</a:t>
            </a:r>
          </a:p>
        </p:txBody>
      </p:sp>
      <p:sp>
        <p:nvSpPr>
          <p:cNvPr id="27655" name="文本框 19462">
            <a:extLst>
              <a:ext uri="{FF2B5EF4-FFF2-40B4-BE49-F238E27FC236}">
                <a16:creationId xmlns:a16="http://schemas.microsoft.com/office/drawing/2014/main" id="{222FB3D3-7171-4968-9C9C-4B137C955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1157288"/>
            <a:ext cx="86233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6600"/>
                </a:solidFill>
              </a:rPr>
              <a:t>1.验电器A带正电，验电器B不带电；用金属棒将两验电器的金属球连接起来， 验电器A的金属箔张角减小，验电器B的金属箔张开，那么验电器B带</a:t>
            </a:r>
            <a:r>
              <a:rPr lang="zh-CN" altLang="en-US" sz="2800" b="1" u="sng">
                <a:solidFill>
                  <a:srgbClr val="006600"/>
                </a:solidFill>
              </a:rPr>
              <a:t>           </a:t>
            </a:r>
            <a:r>
              <a:rPr lang="zh-CN" altLang="en-US" sz="2800" b="1">
                <a:solidFill>
                  <a:srgbClr val="006600"/>
                </a:solidFill>
              </a:rPr>
              <a:t>电，验电器</a:t>
            </a:r>
            <a:r>
              <a:rPr lang="zh-CN" altLang="en-US" sz="2800" b="1" u="sng">
                <a:solidFill>
                  <a:srgbClr val="006600"/>
                </a:solidFill>
              </a:rPr>
              <a:t>        </a:t>
            </a:r>
            <a:r>
              <a:rPr lang="zh-CN" altLang="en-US" sz="2800" b="1">
                <a:solidFill>
                  <a:srgbClr val="006600"/>
                </a:solidFill>
              </a:rPr>
              <a:t>上的电子转移到验电器</a:t>
            </a:r>
            <a:r>
              <a:rPr lang="zh-CN" altLang="en-US" sz="2800" b="1" u="sng">
                <a:solidFill>
                  <a:srgbClr val="006600"/>
                </a:solidFill>
              </a:rPr>
              <a:t>         </a:t>
            </a:r>
            <a:r>
              <a:rPr lang="zh-CN" altLang="en-US" sz="2800" b="1">
                <a:solidFill>
                  <a:srgbClr val="006600"/>
                </a:solidFill>
              </a:rPr>
              <a:t>上；则电流的方向是从验电器</a:t>
            </a:r>
            <a:r>
              <a:rPr lang="zh-CN" altLang="en-US" sz="2800" b="1" u="sng">
                <a:solidFill>
                  <a:srgbClr val="006600"/>
                </a:solidFill>
              </a:rPr>
              <a:t>       </a:t>
            </a:r>
            <a:r>
              <a:rPr lang="zh-CN" altLang="en-US" sz="2800" b="1">
                <a:solidFill>
                  <a:srgbClr val="006600"/>
                </a:solidFill>
              </a:rPr>
              <a:t>到验电器</a:t>
            </a:r>
            <a:r>
              <a:rPr lang="zh-CN" altLang="en-US" sz="2800" b="1" u="sng">
                <a:solidFill>
                  <a:srgbClr val="006600"/>
                </a:solidFill>
              </a:rPr>
              <a:t>        </a:t>
            </a:r>
            <a:r>
              <a:rPr lang="zh-CN" altLang="en-US" sz="2800" b="1">
                <a:solidFill>
                  <a:srgbClr val="006600"/>
                </a:solidFill>
              </a:rPr>
              <a:t>。</a:t>
            </a:r>
          </a:p>
        </p:txBody>
      </p:sp>
      <p:sp>
        <p:nvSpPr>
          <p:cNvPr id="17414" name="文本框 19463">
            <a:extLst>
              <a:ext uri="{FF2B5EF4-FFF2-40B4-BE49-F238E27FC236}">
                <a16:creationId xmlns:a16="http://schemas.microsoft.com/office/drawing/2014/main" id="{0E40535C-084D-4C40-8A43-7A76C5872F45}"/>
              </a:ext>
            </a:extLst>
          </p:cNvPr>
          <p:cNvSpPr/>
          <p:nvPr/>
        </p:nvSpPr>
        <p:spPr>
          <a:xfrm>
            <a:off x="6940550" y="1984375"/>
            <a:ext cx="5207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正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17415" name="文本框 19464">
            <a:extLst>
              <a:ext uri="{FF2B5EF4-FFF2-40B4-BE49-F238E27FC236}">
                <a16:creationId xmlns:a16="http://schemas.microsoft.com/office/drawing/2014/main" id="{EA06C87F-0A99-4113-906D-ABAD9A46F9E0}"/>
              </a:ext>
            </a:extLst>
          </p:cNvPr>
          <p:cNvSpPr/>
          <p:nvPr/>
        </p:nvSpPr>
        <p:spPr>
          <a:xfrm>
            <a:off x="1322388" y="2416175"/>
            <a:ext cx="5222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17416" name="文本框 19465">
            <a:extLst>
              <a:ext uri="{FF2B5EF4-FFF2-40B4-BE49-F238E27FC236}">
                <a16:creationId xmlns:a16="http://schemas.microsoft.com/office/drawing/2014/main" id="{D2AC6025-6FF2-4FEA-A890-9A752BA7F1F5}"/>
              </a:ext>
            </a:extLst>
          </p:cNvPr>
          <p:cNvSpPr/>
          <p:nvPr/>
        </p:nvSpPr>
        <p:spPr>
          <a:xfrm>
            <a:off x="5788025" y="2381250"/>
            <a:ext cx="5222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17417" name="文本框 19466">
            <a:extLst>
              <a:ext uri="{FF2B5EF4-FFF2-40B4-BE49-F238E27FC236}">
                <a16:creationId xmlns:a16="http://schemas.microsoft.com/office/drawing/2014/main" id="{775A13A1-35F9-4430-9209-C1F50835C4FE}"/>
              </a:ext>
            </a:extLst>
          </p:cNvPr>
          <p:cNvSpPr/>
          <p:nvPr/>
        </p:nvSpPr>
        <p:spPr>
          <a:xfrm>
            <a:off x="3048000" y="2847975"/>
            <a:ext cx="5222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17418" name="文本框 19467">
            <a:extLst>
              <a:ext uri="{FF2B5EF4-FFF2-40B4-BE49-F238E27FC236}">
                <a16:creationId xmlns:a16="http://schemas.microsoft.com/office/drawing/2014/main" id="{74994E41-18CA-443C-9FAA-C1902070D54C}"/>
              </a:ext>
            </a:extLst>
          </p:cNvPr>
          <p:cNvSpPr/>
          <p:nvPr/>
        </p:nvSpPr>
        <p:spPr>
          <a:xfrm>
            <a:off x="5226050" y="2847975"/>
            <a:ext cx="5222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7661" name="文本框 19468">
            <a:extLst>
              <a:ext uri="{FF2B5EF4-FFF2-40B4-BE49-F238E27FC236}">
                <a16:creationId xmlns:a16="http://schemas.microsoft.com/office/drawing/2014/main" id="{7E65B7AA-C3D8-4477-A6E9-31F96766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5175250"/>
            <a:ext cx="83264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6600"/>
                </a:solidFill>
              </a:rPr>
              <a:t>2.用毛皮摩擦过的橡胶棒带</a:t>
            </a:r>
            <a:r>
              <a:rPr lang="zh-CN" altLang="en-US" sz="2800" b="1" u="sng">
                <a:solidFill>
                  <a:srgbClr val="006600"/>
                </a:solidFill>
              </a:rPr>
              <a:t>            </a:t>
            </a:r>
            <a:r>
              <a:rPr lang="zh-CN" altLang="en-US" sz="2800" b="1">
                <a:solidFill>
                  <a:srgbClr val="006600"/>
                </a:solidFill>
              </a:rPr>
              <a:t>电，在摩擦过程中电子从</a:t>
            </a:r>
            <a:r>
              <a:rPr lang="zh-CN" altLang="en-US" sz="2800" b="1" u="sng">
                <a:solidFill>
                  <a:srgbClr val="006600"/>
                </a:solidFill>
              </a:rPr>
              <a:t>            </a:t>
            </a:r>
            <a:r>
              <a:rPr lang="zh-CN" altLang="en-US" sz="2800" b="1">
                <a:solidFill>
                  <a:srgbClr val="006600"/>
                </a:solidFill>
              </a:rPr>
              <a:t>转移到</a:t>
            </a:r>
            <a:r>
              <a:rPr lang="zh-CN" altLang="en-US" sz="2800" b="1" u="sng">
                <a:solidFill>
                  <a:srgbClr val="006600"/>
                </a:solidFill>
              </a:rPr>
              <a:t>           </a:t>
            </a:r>
            <a:r>
              <a:rPr lang="zh-CN" altLang="en-US" sz="2800" b="1">
                <a:solidFill>
                  <a:srgbClr val="006600"/>
                </a:solidFill>
              </a:rPr>
              <a:t>。那么电流的方向是从</a:t>
            </a:r>
            <a:r>
              <a:rPr lang="zh-CN" altLang="en-US" sz="2800" b="1" u="sng">
                <a:solidFill>
                  <a:srgbClr val="006600"/>
                </a:solidFill>
              </a:rPr>
              <a:t>              </a:t>
            </a:r>
            <a:r>
              <a:rPr lang="zh-CN" altLang="en-US" sz="2800" b="1">
                <a:solidFill>
                  <a:srgbClr val="006600"/>
                </a:solidFill>
              </a:rPr>
              <a:t>到</a:t>
            </a:r>
            <a:r>
              <a:rPr lang="zh-CN" altLang="en-US" sz="2800" b="1" u="sng">
                <a:solidFill>
                  <a:srgbClr val="006600"/>
                </a:solidFill>
              </a:rPr>
              <a:t>             </a:t>
            </a:r>
            <a:r>
              <a:rPr lang="zh-CN" altLang="en-US" sz="2800" b="1">
                <a:solidFill>
                  <a:srgbClr val="006600"/>
                </a:solidFill>
              </a:rPr>
              <a:t>。</a:t>
            </a:r>
          </a:p>
        </p:txBody>
      </p:sp>
      <p:sp>
        <p:nvSpPr>
          <p:cNvPr id="17420" name="文本框 19469">
            <a:extLst>
              <a:ext uri="{FF2B5EF4-FFF2-40B4-BE49-F238E27FC236}">
                <a16:creationId xmlns:a16="http://schemas.microsoft.com/office/drawing/2014/main" id="{A669AD39-ABDF-4BA6-A4B2-6A13D7700FDB}"/>
              </a:ext>
            </a:extLst>
          </p:cNvPr>
          <p:cNvSpPr/>
          <p:nvPr/>
        </p:nvSpPr>
        <p:spPr>
          <a:xfrm>
            <a:off x="5003800" y="5118100"/>
            <a:ext cx="52228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负</a:t>
            </a:r>
            <a:endParaRPr sz="1800"/>
          </a:p>
        </p:txBody>
      </p:sp>
      <p:sp>
        <p:nvSpPr>
          <p:cNvPr id="17421" name="文本框 19470">
            <a:extLst>
              <a:ext uri="{FF2B5EF4-FFF2-40B4-BE49-F238E27FC236}">
                <a16:creationId xmlns:a16="http://schemas.microsoft.com/office/drawing/2014/main" id="{F58E6EEE-7B2B-440E-8AE4-E7B909352C54}"/>
              </a:ext>
            </a:extLst>
          </p:cNvPr>
          <p:cNvSpPr/>
          <p:nvPr/>
        </p:nvSpPr>
        <p:spPr>
          <a:xfrm>
            <a:off x="2052638" y="5597525"/>
            <a:ext cx="10080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毛皮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17422" name="文本框 19471">
            <a:extLst>
              <a:ext uri="{FF2B5EF4-FFF2-40B4-BE49-F238E27FC236}">
                <a16:creationId xmlns:a16="http://schemas.microsoft.com/office/drawing/2014/main" id="{49C6302B-63C0-4BB4-8317-6A913E1B18DE}"/>
              </a:ext>
            </a:extLst>
          </p:cNvPr>
          <p:cNvSpPr/>
          <p:nvPr/>
        </p:nvSpPr>
        <p:spPr>
          <a:xfrm>
            <a:off x="4102100" y="5586413"/>
            <a:ext cx="129698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橡胶棒</a:t>
            </a:r>
            <a:endParaRPr sz="1800"/>
          </a:p>
        </p:txBody>
      </p:sp>
      <p:sp>
        <p:nvSpPr>
          <p:cNvPr id="17423" name="文本框 19472">
            <a:extLst>
              <a:ext uri="{FF2B5EF4-FFF2-40B4-BE49-F238E27FC236}">
                <a16:creationId xmlns:a16="http://schemas.microsoft.com/office/drawing/2014/main" id="{A87D6A1E-A93B-4C9F-9CF2-F041F58BF8D1}"/>
              </a:ext>
            </a:extLst>
          </p:cNvPr>
          <p:cNvSpPr/>
          <p:nvPr/>
        </p:nvSpPr>
        <p:spPr>
          <a:xfrm>
            <a:off x="2700338" y="6054725"/>
            <a:ext cx="100965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毛皮</a:t>
            </a:r>
            <a:endParaRPr sz="1800"/>
          </a:p>
        </p:txBody>
      </p:sp>
      <p:sp>
        <p:nvSpPr>
          <p:cNvPr id="17424" name="文本框 19473">
            <a:extLst>
              <a:ext uri="{FF2B5EF4-FFF2-40B4-BE49-F238E27FC236}">
                <a16:creationId xmlns:a16="http://schemas.microsoft.com/office/drawing/2014/main" id="{EB98BB9B-D8AD-42E8-BA0E-543BF8E95531}"/>
              </a:ext>
            </a:extLst>
          </p:cNvPr>
          <p:cNvSpPr/>
          <p:nvPr/>
        </p:nvSpPr>
        <p:spPr>
          <a:xfrm>
            <a:off x="971550" y="6040438"/>
            <a:ext cx="129698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橡胶棒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7" grpId="0" animBg="1"/>
      <p:bldP spid="17418" grpId="0" animBg="1"/>
      <p:bldP spid="17420" grpId="0" animBg="1"/>
      <p:bldP spid="17421" grpId="0" animBg="1"/>
      <p:bldP spid="17422" grpId="0" animBg="1"/>
      <p:bldP spid="17423" grpId="0" animBg="1"/>
      <p:bldP spid="174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0481">
            <a:extLst>
              <a:ext uri="{FF2B5EF4-FFF2-40B4-BE49-F238E27FC236}">
                <a16:creationId xmlns:a16="http://schemas.microsoft.com/office/drawing/2014/main" id="{741AB8AE-8848-473C-9EA6-B3A0FD843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623888"/>
            <a:ext cx="81708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/>
              <a:t>1.从显像管尾部的热</a:t>
            </a:r>
            <a:r>
              <a:rPr lang="zh-CN" altLang="en-US" sz="2400" b="1">
                <a:solidFill>
                  <a:srgbClr val="FF0000"/>
                </a:solidFill>
              </a:rPr>
              <a:t>灯丝</a:t>
            </a:r>
            <a:r>
              <a:rPr lang="zh-CN" altLang="en-US" sz="2400" b="1"/>
              <a:t>发射出来的</a:t>
            </a:r>
            <a:r>
              <a:rPr lang="zh-CN" altLang="en-US" sz="2400" b="1">
                <a:solidFill>
                  <a:srgbClr val="FF0000"/>
                </a:solidFill>
              </a:rPr>
              <a:t>电子</a:t>
            </a:r>
            <a:r>
              <a:rPr lang="zh-CN" altLang="en-US" sz="2400" b="1"/>
              <a:t>，高速撞击在电视机</a:t>
            </a:r>
            <a:r>
              <a:rPr lang="zh-CN" altLang="en-US" sz="2400" b="1">
                <a:solidFill>
                  <a:srgbClr val="FF0000"/>
                </a:solidFill>
              </a:rPr>
              <a:t>荧光屏</a:t>
            </a:r>
            <a:r>
              <a:rPr lang="zh-CN" altLang="en-US" sz="2400" b="1"/>
              <a:t>上，使荧光屏发光，则在显像管内电流方向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b="1"/>
              <a:t>从</a:t>
            </a:r>
            <a:r>
              <a:rPr lang="zh-CN" altLang="en-US" sz="2400" b="1" u="sng"/>
              <a:t>             </a:t>
            </a:r>
            <a:r>
              <a:rPr lang="zh-CN" altLang="en-US" sz="2400" b="1"/>
              <a:t>到</a:t>
            </a:r>
            <a:r>
              <a:rPr lang="zh-CN" altLang="en-US" sz="2400" b="1" u="sng"/>
              <a:t>             </a:t>
            </a:r>
            <a:r>
              <a:rPr lang="zh-CN" altLang="en-US" sz="2400" b="1"/>
              <a:t>。</a:t>
            </a:r>
          </a:p>
        </p:txBody>
      </p:sp>
      <p:sp>
        <p:nvSpPr>
          <p:cNvPr id="18435" name="文本框 20482">
            <a:extLst>
              <a:ext uri="{FF2B5EF4-FFF2-40B4-BE49-F238E27FC236}">
                <a16:creationId xmlns:a16="http://schemas.microsoft.com/office/drawing/2014/main" id="{FD5155CA-EB9B-4B63-8ED6-0875FDF09307}"/>
              </a:ext>
            </a:extLst>
          </p:cNvPr>
          <p:cNvSpPr/>
          <p:nvPr/>
        </p:nvSpPr>
        <p:spPr>
          <a:xfrm>
            <a:off x="935038" y="1593850"/>
            <a:ext cx="13589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荧光屏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8436" name="文本框 20483">
            <a:extLst>
              <a:ext uri="{FF2B5EF4-FFF2-40B4-BE49-F238E27FC236}">
                <a16:creationId xmlns:a16="http://schemas.microsoft.com/office/drawing/2014/main" id="{D3E618FD-6D66-4A1B-B1BC-AE0711B496B2}"/>
              </a:ext>
            </a:extLst>
          </p:cNvPr>
          <p:cNvSpPr/>
          <p:nvPr/>
        </p:nvSpPr>
        <p:spPr>
          <a:xfrm>
            <a:off x="2198688" y="1628775"/>
            <a:ext cx="13589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灯丝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8677" name="文本框 20484">
            <a:extLst>
              <a:ext uri="{FF2B5EF4-FFF2-40B4-BE49-F238E27FC236}">
                <a16:creationId xmlns:a16="http://schemas.microsoft.com/office/drawing/2014/main" id="{B27C9B86-3B62-4FAA-9A66-14ABE0936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76475"/>
            <a:ext cx="82772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2、雷雨天时，避雷针的尖端就能不断地、向空中释放电子，</a:t>
            </a:r>
          </a:p>
          <a:p>
            <a:pPr eaLnBrk="1" hangingPunct="1"/>
            <a:r>
              <a:rPr lang="zh-CN" altLang="en-US" sz="2400" b="1"/>
              <a:t>对此有以下说法正确的是（        ）:</a:t>
            </a:r>
          </a:p>
          <a:p>
            <a:pPr eaLnBrk="1" hangingPunct="1"/>
            <a:r>
              <a:rPr lang="zh-CN" altLang="en-US" sz="2400" b="1"/>
              <a:t>A．避雷针中没有电流;           B．电流从大地流向尖端;</a:t>
            </a:r>
          </a:p>
          <a:p>
            <a:pPr eaLnBrk="1" hangingPunct="1"/>
            <a:r>
              <a:rPr lang="zh-CN" altLang="en-US" sz="2400" b="1"/>
              <a:t>C．电流从尖端流向大地;       D．电流方向无法确定.</a:t>
            </a:r>
          </a:p>
        </p:txBody>
      </p:sp>
      <p:sp>
        <p:nvSpPr>
          <p:cNvPr id="18438" name="文本框 20485">
            <a:extLst>
              <a:ext uri="{FF2B5EF4-FFF2-40B4-BE49-F238E27FC236}">
                <a16:creationId xmlns:a16="http://schemas.microsoft.com/office/drawing/2014/main" id="{C73DDBFD-B037-497E-830D-66FD3DEB72E8}"/>
              </a:ext>
            </a:extLst>
          </p:cNvPr>
          <p:cNvSpPr/>
          <p:nvPr/>
        </p:nvSpPr>
        <p:spPr>
          <a:xfrm>
            <a:off x="4391025" y="2638425"/>
            <a:ext cx="43973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pic>
        <p:nvPicPr>
          <p:cNvPr id="28679" name="图片 20486">
            <a:extLst>
              <a:ext uri="{FF2B5EF4-FFF2-40B4-BE49-F238E27FC236}">
                <a16:creationId xmlns:a16="http://schemas.microsoft.com/office/drawing/2014/main" id="{481398DA-791D-4479-B3E4-B32FCBEC931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52963"/>
            <a:ext cx="249555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文本框 20487">
            <a:extLst>
              <a:ext uri="{FF2B5EF4-FFF2-40B4-BE49-F238E27FC236}">
                <a16:creationId xmlns:a16="http://schemas.microsoft.com/office/drawing/2014/main" id="{A33204D0-3AE3-4B6D-A91D-B6D8AD49E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3754438"/>
            <a:ext cx="80645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ym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．如图所示，用一根导线将A、B两个带电小球连接起来，则导线中的电流以及自由电子移动的方向为（    ）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A．电流由A到B，电子由A到B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B．电流由A到B，电子由B到A     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C．电流由B到A，电子由B到A</a:t>
            </a:r>
          </a:p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D．电流由B到A，电子由A至B</a:t>
            </a:r>
          </a:p>
        </p:txBody>
      </p:sp>
      <p:sp>
        <p:nvSpPr>
          <p:cNvPr id="18441" name="文本框 20488">
            <a:extLst>
              <a:ext uri="{FF2B5EF4-FFF2-40B4-BE49-F238E27FC236}">
                <a16:creationId xmlns:a16="http://schemas.microsoft.com/office/drawing/2014/main" id="{A249008F-C2DA-454E-B037-DD8B84AEB42B}"/>
              </a:ext>
            </a:extLst>
          </p:cNvPr>
          <p:cNvSpPr/>
          <p:nvPr/>
        </p:nvSpPr>
        <p:spPr>
          <a:xfrm>
            <a:off x="6840538" y="4113213"/>
            <a:ext cx="3603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B</a:t>
            </a:r>
            <a:endParaRPr lang="en-US" altLang="zh-CN" sz="28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8" grpId="0" animBg="1"/>
      <p:bldP spid="184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>
            <a:extLst>
              <a:ext uri="{FF2B5EF4-FFF2-40B4-BE49-F238E27FC236}">
                <a16:creationId xmlns:a16="http://schemas.microsoft.com/office/drawing/2014/main" id="{5C49B3FE-6A0B-4535-929B-431F1AD04634}"/>
              </a:ext>
            </a:extLst>
          </p:cNvPr>
          <p:cNvSpPr/>
          <p:nvPr/>
        </p:nvSpPr>
        <p:spPr>
          <a:xfrm>
            <a:off x="396875" y="2060575"/>
            <a:ext cx="3960813" cy="285115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 eaLnBrk="1" hangingPunct="1">
              <a:lnSpc>
                <a:spcPts val="5000"/>
              </a:lnSpc>
              <a:spcBef>
                <a:spcPct val="2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（1）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电  源：</a:t>
            </a:r>
          </a:p>
          <a:p>
            <a:pPr marL="342900" indent="-342900" eaLnBrk="1" hangingPunct="1">
              <a:lnSpc>
                <a:spcPts val="5000"/>
              </a:lnSpc>
              <a:spcBef>
                <a:spcPct val="2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（2）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用电器：</a:t>
            </a:r>
            <a:endParaRPr lang="en-US" altLang="zh-CN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Wingdings"/>
            </a:endParaRPr>
          </a:p>
          <a:p>
            <a:pPr marL="342900" indent="-342900" eaLnBrk="1" hangingPunct="1">
              <a:lnSpc>
                <a:spcPts val="5000"/>
              </a:lnSpc>
              <a:spcBef>
                <a:spcPct val="2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（3）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导  线：</a:t>
            </a:r>
            <a:endParaRPr lang="en-US" altLang="zh-CN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Wingdings"/>
            </a:endParaRPr>
          </a:p>
          <a:p>
            <a:pPr marL="342900" indent="-342900" eaLnBrk="1" hangingPunct="1">
              <a:lnSpc>
                <a:spcPts val="5000"/>
              </a:lnSpc>
              <a:spcBef>
                <a:spcPct val="2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（4）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开  关：</a:t>
            </a:r>
            <a:endParaRPr sz="24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9459" name="TextBox 15">
            <a:extLst>
              <a:ext uri="{FF2B5EF4-FFF2-40B4-BE49-F238E27FC236}">
                <a16:creationId xmlns:a16="http://schemas.microsoft.com/office/drawing/2014/main" id="{E3B16FA3-D663-461D-993F-6746B4571D4E}"/>
              </a:ext>
            </a:extLst>
          </p:cNvPr>
          <p:cNvSpPr/>
          <p:nvPr/>
        </p:nvSpPr>
        <p:spPr>
          <a:xfrm>
            <a:off x="2457450" y="2170113"/>
            <a:ext cx="1898650" cy="603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提供电能</a:t>
            </a:r>
            <a:endParaRPr sz="24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9460" name="TextBox 15">
            <a:extLst>
              <a:ext uri="{FF2B5EF4-FFF2-40B4-BE49-F238E27FC236}">
                <a16:creationId xmlns:a16="http://schemas.microsoft.com/office/drawing/2014/main" id="{8C9DDD4B-5ABD-479B-8EC4-764780DA6C90}"/>
              </a:ext>
            </a:extLst>
          </p:cNvPr>
          <p:cNvSpPr/>
          <p:nvPr/>
        </p:nvSpPr>
        <p:spPr>
          <a:xfrm>
            <a:off x="2455863" y="2925763"/>
            <a:ext cx="1936750" cy="604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消耗电能</a:t>
            </a:r>
            <a:endParaRPr sz="24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9461" name="TextBox 15">
            <a:extLst>
              <a:ext uri="{FF2B5EF4-FFF2-40B4-BE49-F238E27FC236}">
                <a16:creationId xmlns:a16="http://schemas.microsoft.com/office/drawing/2014/main" id="{3D870361-4571-48A5-A37F-6B7B33C2B6B7}"/>
              </a:ext>
            </a:extLst>
          </p:cNvPr>
          <p:cNvSpPr/>
          <p:nvPr/>
        </p:nvSpPr>
        <p:spPr>
          <a:xfrm>
            <a:off x="2411413" y="3573463"/>
            <a:ext cx="1979612" cy="604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输送电能</a:t>
            </a:r>
            <a:endParaRPr sz="24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9462" name="TextBox 15">
            <a:extLst>
              <a:ext uri="{FF2B5EF4-FFF2-40B4-BE49-F238E27FC236}">
                <a16:creationId xmlns:a16="http://schemas.microsoft.com/office/drawing/2014/main" id="{E955162A-5992-4A57-8531-9E3455CD29F8}"/>
              </a:ext>
            </a:extLst>
          </p:cNvPr>
          <p:cNvSpPr/>
          <p:nvPr/>
        </p:nvSpPr>
        <p:spPr>
          <a:xfrm>
            <a:off x="2420938" y="4294188"/>
            <a:ext cx="1970087" cy="604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控制电路</a:t>
            </a:r>
            <a:endParaRPr sz="24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9463" name="矩形 21510">
            <a:extLst>
              <a:ext uri="{FF2B5EF4-FFF2-40B4-BE49-F238E27FC236}">
                <a16:creationId xmlns:a16="http://schemas.microsoft.com/office/drawing/2014/main" id="{9F0B3339-D587-4E9F-9492-047061945A45}"/>
              </a:ext>
            </a:extLst>
          </p:cNvPr>
          <p:cNvSpPr/>
          <p:nvPr/>
        </p:nvSpPr>
        <p:spPr>
          <a:xfrm>
            <a:off x="468313" y="1628775"/>
            <a:ext cx="34559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．电路元件的作用</a:t>
            </a:r>
            <a:endParaRPr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0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127D8F8C-E9A5-40C7-BA09-9D8D16E6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文本框 21512">
            <a:extLst>
              <a:ext uri="{FF2B5EF4-FFF2-40B4-BE49-F238E27FC236}">
                <a16:creationId xmlns:a16="http://schemas.microsoft.com/office/drawing/2014/main" id="{9C7AFF8C-C348-4BCD-8842-74BA3E1D9754}"/>
              </a:ext>
            </a:extLst>
          </p:cNvPr>
          <p:cNvSpPr/>
          <p:nvPr/>
        </p:nvSpPr>
        <p:spPr>
          <a:xfrm>
            <a:off x="504825" y="5013325"/>
            <a:ext cx="82804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Wingdings"/>
              </a:rPr>
              <a:t>想一想：形成持续电流的条件是什么？</a:t>
            </a:r>
            <a:endParaRPr sz="2800" b="1">
              <a:solidFill>
                <a:srgbClr val="008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466" name="文本框 21513">
            <a:extLst>
              <a:ext uri="{FF2B5EF4-FFF2-40B4-BE49-F238E27FC236}">
                <a16:creationId xmlns:a16="http://schemas.microsoft.com/office/drawing/2014/main" id="{A802EEB9-8EAA-400B-A325-AA7D18C4DB81}"/>
              </a:ext>
            </a:extLst>
          </p:cNvPr>
          <p:cNvSpPr/>
          <p:nvPr/>
        </p:nvSpPr>
        <p:spPr>
          <a:xfrm>
            <a:off x="1547813" y="5697538"/>
            <a:ext cx="68040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形成持续电流的条件：有电源且电路要闭合.</a:t>
            </a:r>
            <a:endParaRPr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7" name="TextBox 18">
            <a:extLst>
              <a:ext uri="{FF2B5EF4-FFF2-40B4-BE49-F238E27FC236}">
                <a16:creationId xmlns:a16="http://schemas.microsoft.com/office/drawing/2014/main" id="{9609023E-3B79-45E9-BAF7-E90A2841DF54}"/>
              </a:ext>
            </a:extLst>
          </p:cNvPr>
          <p:cNvSpPr/>
          <p:nvPr/>
        </p:nvSpPr>
        <p:spPr>
          <a:xfrm>
            <a:off x="431800" y="1011238"/>
            <a:ext cx="8137525" cy="566737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1、电路的组成 ：电路由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              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组成</a:t>
            </a:r>
            <a:endParaRPr sz="2400" b="1">
              <a:solidFill>
                <a:srgbClr val="CC0000"/>
              </a:solidFill>
              <a:latin typeface="宋体" pitchFamily="2" charset="-122"/>
            </a:endParaRPr>
          </a:p>
        </p:txBody>
      </p:sp>
      <p:sp>
        <p:nvSpPr>
          <p:cNvPr id="19468" name="文本框 21515">
            <a:extLst>
              <a:ext uri="{FF2B5EF4-FFF2-40B4-BE49-F238E27FC236}">
                <a16:creationId xmlns:a16="http://schemas.microsoft.com/office/drawing/2014/main" id="{4F886896-2D10-457D-AF8C-39DC589E8219}"/>
              </a:ext>
            </a:extLst>
          </p:cNvPr>
          <p:cNvSpPr/>
          <p:nvPr/>
        </p:nvSpPr>
        <p:spPr>
          <a:xfrm>
            <a:off x="4392613" y="2241550"/>
            <a:ext cx="49323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电源把其它形式的能转化为电能</a:t>
            </a:r>
            <a:endParaRPr sz="24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9469" name="文本框 21516">
            <a:extLst>
              <a:ext uri="{FF2B5EF4-FFF2-40B4-BE49-F238E27FC236}">
                <a16:creationId xmlns:a16="http://schemas.microsoft.com/office/drawing/2014/main" id="{C597F40D-0CA7-4C5D-AA10-9F1FB8BA8435}"/>
              </a:ext>
            </a:extLst>
          </p:cNvPr>
          <p:cNvSpPr/>
          <p:nvPr/>
        </p:nvSpPr>
        <p:spPr>
          <a:xfrm>
            <a:off x="4229100" y="3009900"/>
            <a:ext cx="50609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用电器把电能转化为其它形式的能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9470" name="文本框 21517">
            <a:extLst>
              <a:ext uri="{FF2B5EF4-FFF2-40B4-BE49-F238E27FC236}">
                <a16:creationId xmlns:a16="http://schemas.microsoft.com/office/drawing/2014/main" id="{61673938-F5E4-49D1-9846-D562B815143B}"/>
              </a:ext>
            </a:extLst>
          </p:cNvPr>
          <p:cNvSpPr/>
          <p:nvPr/>
        </p:nvSpPr>
        <p:spPr>
          <a:xfrm>
            <a:off x="3854450" y="1047750"/>
            <a:ext cx="3840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电源、用电器、导线、开关</a:t>
            </a:r>
            <a:endParaRPr sz="2400" b="1">
              <a:solidFill>
                <a:srgbClr val="FF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2529">
            <a:extLst>
              <a:ext uri="{FF2B5EF4-FFF2-40B4-BE49-F238E27FC236}">
                <a16:creationId xmlns:a16="http://schemas.microsoft.com/office/drawing/2014/main" id="{3E0ACC8A-82F6-459C-A7D7-AC9643F5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067050"/>
            <a:ext cx="3589337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3" name="组合 22530">
            <a:extLst>
              <a:ext uri="{FF2B5EF4-FFF2-40B4-BE49-F238E27FC236}">
                <a16:creationId xmlns:a16="http://schemas.microsoft.com/office/drawing/2014/main" id="{B2CB88AF-964B-4DD8-9987-D92D8F2419E3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425825"/>
            <a:ext cx="2808288" cy="1981200"/>
            <a:chOff x="0" y="0"/>
            <a:chExt cx="1769" cy="1248"/>
          </a:xfrm>
        </p:grpSpPr>
        <p:sp>
          <p:nvSpPr>
            <p:cNvPr id="30724" name="矩形 22531">
              <a:extLst>
                <a:ext uri="{FF2B5EF4-FFF2-40B4-BE49-F238E27FC236}">
                  <a16:creationId xmlns:a16="http://schemas.microsoft.com/office/drawing/2014/main" id="{2598A8EB-EFBD-4DE0-88DE-5D7CB429A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"/>
              <a:ext cx="1769" cy="88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30725" name="组合 22532">
              <a:extLst>
                <a:ext uri="{FF2B5EF4-FFF2-40B4-BE49-F238E27FC236}">
                  <a16:creationId xmlns:a16="http://schemas.microsoft.com/office/drawing/2014/main" id="{D008C784-390F-4C02-B7FA-E37190CEF20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29" y="880"/>
              <a:ext cx="98" cy="368"/>
              <a:chOff x="0" y="0"/>
              <a:chExt cx="98" cy="368"/>
            </a:xfrm>
          </p:grpSpPr>
          <p:sp>
            <p:nvSpPr>
              <p:cNvPr id="30726" name="矩形 22533">
                <a:extLst>
                  <a:ext uri="{FF2B5EF4-FFF2-40B4-BE49-F238E27FC236}">
                    <a16:creationId xmlns:a16="http://schemas.microsoft.com/office/drawing/2014/main" id="{3973FA63-87EA-4265-9550-27EF30ADB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6"/>
                <a:ext cx="91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727" name="Line 32">
                <a:extLst>
                  <a:ext uri="{FF2B5EF4-FFF2-40B4-BE49-F238E27FC236}">
                    <a16:creationId xmlns:a16="http://schemas.microsoft.com/office/drawing/2014/main" id="{2658609B-7119-4DA3-85C0-51268A395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68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28" name="Line 33">
                <a:extLst>
                  <a:ext uri="{FF2B5EF4-FFF2-40B4-BE49-F238E27FC236}">
                    <a16:creationId xmlns:a16="http://schemas.microsoft.com/office/drawing/2014/main" id="{CB540CD3-0477-4050-B1AC-620E64EC5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" y="74"/>
                <a:ext cx="0" cy="23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729" name="组合 22536">
              <a:extLst>
                <a:ext uri="{FF2B5EF4-FFF2-40B4-BE49-F238E27FC236}">
                  <a16:creationId xmlns:a16="http://schemas.microsoft.com/office/drawing/2014/main" id="{8DD641F4-5737-4D18-87F4-97362959402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43" y="91"/>
              <a:ext cx="322" cy="159"/>
              <a:chOff x="0" y="0"/>
              <a:chExt cx="322" cy="159"/>
            </a:xfrm>
          </p:grpSpPr>
          <p:sp>
            <p:nvSpPr>
              <p:cNvPr id="30730" name="矩形 22537">
                <a:extLst>
                  <a:ext uri="{FF2B5EF4-FFF2-40B4-BE49-F238E27FC236}">
                    <a16:creationId xmlns:a16="http://schemas.microsoft.com/office/drawing/2014/main" id="{AF18BB37-F468-4E2C-9B74-E53C522D6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0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731" name="Line 44">
                <a:extLst>
                  <a:ext uri="{FF2B5EF4-FFF2-40B4-BE49-F238E27FC236}">
                    <a16:creationId xmlns:a16="http://schemas.microsoft.com/office/drawing/2014/main" id="{86EEC2DB-A908-434E-AD7D-CA1AFD34E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68"/>
                <a:ext cx="277" cy="4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32" name="Oval 42">
                <a:extLst>
                  <a:ext uri="{FF2B5EF4-FFF2-40B4-BE49-F238E27FC236}">
                    <a16:creationId xmlns:a16="http://schemas.microsoft.com/office/drawing/2014/main" id="{54870B0C-6AAA-405B-A034-648A5395A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0733" name="AutoShape 21">
              <a:extLst>
                <a:ext uri="{FF2B5EF4-FFF2-40B4-BE49-F238E27FC236}">
                  <a16:creationId xmlns:a16="http://schemas.microsoft.com/office/drawing/2014/main" id="{FCFFE514-180E-4EC7-8056-B856EA580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0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Calibri" panose="020F0502020204030204" pitchFamily="34" charset="0"/>
              </a:endParaRPr>
            </a:p>
          </p:txBody>
        </p:sp>
      </p:grpSp>
      <p:sp>
        <p:nvSpPr>
          <p:cNvPr id="20484" name="矩形 22541">
            <a:extLst>
              <a:ext uri="{FF2B5EF4-FFF2-40B4-BE49-F238E27FC236}">
                <a16:creationId xmlns:a16="http://schemas.microsoft.com/office/drawing/2014/main" id="{FDA15F29-CBF5-4F63-98D3-50EEED805490}"/>
              </a:ext>
            </a:extLst>
          </p:cNvPr>
          <p:cNvSpPr/>
          <p:nvPr/>
        </p:nvSpPr>
        <p:spPr>
          <a:xfrm>
            <a:off x="574675" y="1697038"/>
            <a:ext cx="6613525" cy="111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 eaLnBrk="1" hangingPunct="1">
              <a:lnSpc>
                <a:spcPct val="12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．通路：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处处连通，用电器能够工作的电路。</a:t>
            </a:r>
            <a:endParaRPr sz="2800" b="1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30735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F2A908E-CCD9-47BB-AAE9-9AC38419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413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矩形 4">
            <a:extLst>
              <a:ext uri="{FF2B5EF4-FFF2-40B4-BE49-F238E27FC236}">
                <a16:creationId xmlns:a16="http://schemas.microsoft.com/office/drawing/2014/main" id="{052075A4-61B5-4775-BCCD-5395034EF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941388"/>
            <a:ext cx="3049588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</a:rPr>
              <a:t>四、电路的状态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3553">
            <a:extLst>
              <a:ext uri="{FF2B5EF4-FFF2-40B4-BE49-F238E27FC236}">
                <a16:creationId xmlns:a16="http://schemas.microsoft.com/office/drawing/2014/main" id="{32343753-C718-4C7F-9338-E5622B667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20938"/>
            <a:ext cx="42068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组合 23554">
            <a:extLst>
              <a:ext uri="{FF2B5EF4-FFF2-40B4-BE49-F238E27FC236}">
                <a16:creationId xmlns:a16="http://schemas.microsoft.com/office/drawing/2014/main" id="{BA05FF57-281C-4345-AAB6-E52B8270D23E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3028950"/>
            <a:ext cx="2879725" cy="1908175"/>
            <a:chOff x="0" y="0"/>
            <a:chExt cx="1814" cy="1202"/>
          </a:xfrm>
        </p:grpSpPr>
        <p:sp>
          <p:nvSpPr>
            <p:cNvPr id="31748" name="Line 40">
              <a:extLst>
                <a:ext uri="{FF2B5EF4-FFF2-40B4-BE49-F238E27FC236}">
                  <a16:creationId xmlns:a16="http://schemas.microsoft.com/office/drawing/2014/main" id="{CFDE4364-0AD7-4F5B-939B-412699092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" y="168"/>
              <a:ext cx="705" cy="5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9" name="Line 41">
              <a:extLst>
                <a:ext uri="{FF2B5EF4-FFF2-40B4-BE49-F238E27FC236}">
                  <a16:creationId xmlns:a16="http://schemas.microsoft.com/office/drawing/2014/main" id="{3DD8AC75-4534-4F86-98D6-4735BD41B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68"/>
              <a:ext cx="244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0" name="Oval 42">
              <a:extLst>
                <a:ext uri="{FF2B5EF4-FFF2-40B4-BE49-F238E27FC236}">
                  <a16:creationId xmlns:a16="http://schemas.microsoft.com/office/drawing/2014/main" id="{C7CB3D3C-E32A-41A7-BF0D-753555FAD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36"/>
              <a:ext cx="72" cy="73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31751" name="Line 44">
              <a:extLst>
                <a:ext uri="{FF2B5EF4-FFF2-40B4-BE49-F238E27FC236}">
                  <a16:creationId xmlns:a16="http://schemas.microsoft.com/office/drawing/2014/main" id="{45416219-BF36-48C6-B715-C4137196B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" y="136"/>
              <a:ext cx="273" cy="5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2" name="直接连接符 20">
              <a:extLst>
                <a:ext uri="{FF2B5EF4-FFF2-40B4-BE49-F238E27FC236}">
                  <a16:creationId xmlns:a16="http://schemas.microsoft.com/office/drawing/2014/main" id="{8155FE7B-CC43-4EB2-A650-C00293B17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966"/>
              <a:ext cx="911" cy="0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3" name="AutoShape 21">
              <a:extLst>
                <a:ext uri="{FF2B5EF4-FFF2-40B4-BE49-F238E27FC236}">
                  <a16:creationId xmlns:a16="http://schemas.microsoft.com/office/drawing/2014/main" id="{09E3153C-35B3-4938-AAA2-BAAC3CD1E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0"/>
              <a:ext cx="343" cy="353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31754" name="组合 23561">
              <a:extLst>
                <a:ext uri="{FF2B5EF4-FFF2-40B4-BE49-F238E27FC236}">
                  <a16:creationId xmlns:a16="http://schemas.microsoft.com/office/drawing/2014/main" id="{87D802E2-36C4-4DA4-8228-4DC6091B6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" y="733"/>
              <a:ext cx="900" cy="469"/>
              <a:chOff x="0" y="0"/>
              <a:chExt cx="1138244" cy="576262"/>
            </a:xfrm>
          </p:grpSpPr>
          <p:sp>
            <p:nvSpPr>
              <p:cNvPr id="31755" name="Line 32">
                <a:extLst>
                  <a:ext uri="{FF2B5EF4-FFF2-40B4-BE49-F238E27FC236}">
                    <a16:creationId xmlns:a16="http://schemas.microsoft.com/office/drawing/2014/main" id="{EB43B852-F084-4A4B-AA03-E9553417B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" y="-2"/>
                <a:ext cx="0" cy="576264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6" name="Line 33">
                <a:extLst>
                  <a:ext uri="{FF2B5EF4-FFF2-40B4-BE49-F238E27FC236}">
                    <a16:creationId xmlns:a16="http://schemas.microsoft.com/office/drawing/2014/main" id="{A3741278-6587-40D8-8D05-954A53CE9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887" y="115885"/>
                <a:ext cx="0" cy="360364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7" name="Line 34">
                <a:extLst>
                  <a:ext uri="{FF2B5EF4-FFF2-40B4-BE49-F238E27FC236}">
                    <a16:creationId xmlns:a16="http://schemas.microsoft.com/office/drawing/2014/main" id="{C858119A-B8AF-454D-9D56-3B1815DAD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237" y="285749"/>
                <a:ext cx="1016007" cy="3175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758" name="直接连接符 23">
              <a:extLst>
                <a:ext uri="{FF2B5EF4-FFF2-40B4-BE49-F238E27FC236}">
                  <a16:creationId xmlns:a16="http://schemas.microsoft.com/office/drawing/2014/main" id="{6FF78587-C106-47A1-8CDF-AE45103EB6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404" y="559"/>
              <a:ext cx="812" cy="8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9" name="直接连接符 24">
              <a:extLst>
                <a:ext uri="{FF2B5EF4-FFF2-40B4-BE49-F238E27FC236}">
                  <a16:creationId xmlns:a16="http://schemas.microsoft.com/office/drawing/2014/main" id="{7EDB1851-9533-42E5-B4E7-023D5F38EE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402" y="559"/>
              <a:ext cx="812" cy="8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0" name="Line 41">
              <a:extLst>
                <a:ext uri="{FF2B5EF4-FFF2-40B4-BE49-F238E27FC236}">
                  <a16:creationId xmlns:a16="http://schemas.microsoft.com/office/drawing/2014/main" id="{6B577E65-A4B9-4DF1-8154-0D2258AF3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" y="173"/>
              <a:ext cx="454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08" name="矩形 23568">
            <a:extLst>
              <a:ext uri="{FF2B5EF4-FFF2-40B4-BE49-F238E27FC236}">
                <a16:creationId xmlns:a16="http://schemas.microsoft.com/office/drawing/2014/main" id="{413F2187-9E7B-44A5-BEBA-7DDA574F5F02}"/>
              </a:ext>
            </a:extLst>
          </p:cNvPr>
          <p:cNvSpPr/>
          <p:nvPr/>
        </p:nvSpPr>
        <p:spPr>
          <a:xfrm>
            <a:off x="431800" y="711200"/>
            <a:ext cx="7488238" cy="111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 eaLnBrk="1" hangingPunct="1">
              <a:lnSpc>
                <a:spcPct val="12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．断路：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　　某处被断开，没有电流通过的电路。</a:t>
            </a:r>
            <a:endParaRPr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6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2601E1F-2505-4009-93B4-0916A57F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127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5121" descr="slide0027_image073">
            <a:extLst>
              <a:ext uri="{FF2B5EF4-FFF2-40B4-BE49-F238E27FC236}">
                <a16:creationId xmlns:a16="http://schemas.microsoft.com/office/drawing/2014/main" id="{7C07797A-F619-480A-A3CD-821D69D2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196975"/>
            <a:ext cx="37242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5122">
            <a:extLst>
              <a:ext uri="{FF2B5EF4-FFF2-40B4-BE49-F238E27FC236}">
                <a16:creationId xmlns:a16="http://schemas.microsoft.com/office/drawing/2014/main" id="{AE604288-2570-41A4-82BE-8C0177634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657225"/>
            <a:ext cx="1809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实验回顾</a:t>
            </a:r>
          </a:p>
        </p:txBody>
      </p:sp>
      <p:sp>
        <p:nvSpPr>
          <p:cNvPr id="14340" name="文本框 5123">
            <a:extLst>
              <a:ext uri="{FF2B5EF4-FFF2-40B4-BE49-F238E27FC236}">
                <a16:creationId xmlns:a16="http://schemas.microsoft.com/office/drawing/2014/main" id="{69DD8E86-8C0F-4535-83E0-A9BB1C94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329113"/>
            <a:ext cx="81645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用金属棒把带电的验电器A与不带电的验电器B连接</a:t>
            </a: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起来，看到什么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现象？说明什么问题？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114C10E5-47C7-4462-8FBD-75B970F8FF2C}"/>
              </a:ext>
            </a:extLst>
          </p:cNvPr>
          <p:cNvSpPr/>
          <p:nvPr/>
        </p:nvSpPr>
        <p:spPr>
          <a:xfrm>
            <a:off x="900113" y="5300663"/>
            <a:ext cx="3563937" cy="1189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504D"/>
                </a:solidFill>
                <a:latin typeface="Times New Roman" panose="02020603050405020304" pitchFamily="18" charset="0"/>
                <a:sym typeface="Wingdings"/>
              </a:rPr>
              <a:t>　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验电器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A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的金属箔张开的角度减小，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B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的金属箔由闭合变为张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开。</a:t>
            </a:r>
            <a:endParaRPr sz="2400" b="1">
              <a:solidFill>
                <a:srgbClr val="CC0000"/>
              </a:solidFill>
            </a:endParaRPr>
          </a:p>
        </p:txBody>
      </p:sp>
      <p:sp>
        <p:nvSpPr>
          <p:cNvPr id="4102" name="Rectangle 12">
            <a:extLst>
              <a:ext uri="{FF2B5EF4-FFF2-40B4-BE49-F238E27FC236}">
                <a16:creationId xmlns:a16="http://schemas.microsoft.com/office/drawing/2014/main" id="{F0616BC3-3562-42F7-8CBF-7A70FF10334D}"/>
              </a:ext>
            </a:extLst>
          </p:cNvPr>
          <p:cNvSpPr/>
          <p:nvPr/>
        </p:nvSpPr>
        <p:spPr>
          <a:xfrm>
            <a:off x="4824413" y="5516563"/>
            <a:ext cx="3563937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504D"/>
                </a:solidFill>
                <a:sym typeface="Wingdings"/>
              </a:rPr>
              <a:t>　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电荷在金属中可以定向移动形成电流。 </a:t>
            </a:r>
            <a:endParaRPr sz="2400" b="1">
              <a:solidFill>
                <a:srgbClr val="CC0000"/>
              </a:solidFill>
            </a:endParaRPr>
          </a:p>
        </p:txBody>
      </p:sp>
      <p:sp>
        <p:nvSpPr>
          <p:cNvPr id="14343" name="文本框 5126">
            <a:extLst>
              <a:ext uri="{FF2B5EF4-FFF2-40B4-BE49-F238E27FC236}">
                <a16:creationId xmlns:a16="http://schemas.microsoft.com/office/drawing/2014/main" id="{233B9974-BB4B-4B3B-A6F0-EF9D9FAF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132013"/>
            <a:ext cx="33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</a:p>
        </p:txBody>
      </p:sp>
      <p:sp>
        <p:nvSpPr>
          <p:cNvPr id="14344" name="文本框 5127">
            <a:extLst>
              <a:ext uri="{FF2B5EF4-FFF2-40B4-BE49-F238E27FC236}">
                <a16:creationId xmlns:a16="http://schemas.microsoft.com/office/drawing/2014/main" id="{A0BC5F46-9185-4D5C-BFAE-787BF6F43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168525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24577">
            <a:extLst>
              <a:ext uri="{FF2B5EF4-FFF2-40B4-BE49-F238E27FC236}">
                <a16:creationId xmlns:a16="http://schemas.microsoft.com/office/drawing/2014/main" id="{63D8494F-B63E-4959-AB1C-A7D72C00C579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3475038"/>
            <a:ext cx="3240088" cy="1444625"/>
            <a:chOff x="0" y="0"/>
            <a:chExt cx="2041" cy="910"/>
          </a:xfrm>
        </p:grpSpPr>
        <p:pic>
          <p:nvPicPr>
            <p:cNvPr id="32771" name="Picture 10" descr="H:\2\人教教参资源\九\图\电池组.JPG">
              <a:extLst>
                <a:ext uri="{FF2B5EF4-FFF2-40B4-BE49-F238E27FC236}">
                  <a16:creationId xmlns:a16="http://schemas.microsoft.com/office/drawing/2014/main" id="{2B7AF2A3-D14E-4FFD-899E-C597B5D85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320"/>
              <a:ext cx="1497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Freeform 18">
              <a:extLst>
                <a:ext uri="{FF2B5EF4-FFF2-40B4-BE49-F238E27FC236}">
                  <a16:creationId xmlns:a16="http://schemas.microsoft.com/office/drawing/2014/main" id="{E9621D7B-1E54-4CCD-ABAF-B9132CBE7697}"/>
                </a:ext>
              </a:extLst>
            </p:cNvPr>
            <p:cNvSpPr>
              <a:spLocks/>
            </p:cNvSpPr>
            <p:nvPr/>
          </p:nvSpPr>
          <p:spPr bwMode="auto">
            <a:xfrm rot="21120000">
              <a:off x="0" y="0"/>
              <a:ext cx="2041" cy="771"/>
            </a:xfrm>
            <a:custGeom>
              <a:avLst/>
              <a:gdLst>
                <a:gd name="T0" fmla="*/ 295 w 2086"/>
                <a:gd name="T1" fmla="*/ 604 h 831"/>
                <a:gd name="T2" fmla="*/ 113 w 2086"/>
                <a:gd name="T3" fmla="*/ 287 h 831"/>
                <a:gd name="T4" fmla="*/ 975 w 2086"/>
                <a:gd name="T5" fmla="*/ 15 h 831"/>
                <a:gd name="T6" fmla="*/ 1973 w 2086"/>
                <a:gd name="T7" fmla="*/ 377 h 831"/>
                <a:gd name="T8" fmla="*/ 1655 w 2086"/>
                <a:gd name="T9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6" h="831">
                  <a:moveTo>
                    <a:pt x="295" y="604"/>
                  </a:moveTo>
                  <a:cubicBezTo>
                    <a:pt x="147" y="494"/>
                    <a:pt x="0" y="385"/>
                    <a:pt x="113" y="287"/>
                  </a:cubicBezTo>
                  <a:cubicBezTo>
                    <a:pt x="226" y="189"/>
                    <a:pt x="665" y="0"/>
                    <a:pt x="975" y="15"/>
                  </a:cubicBezTo>
                  <a:cubicBezTo>
                    <a:pt x="1285" y="30"/>
                    <a:pt x="1860" y="241"/>
                    <a:pt x="1973" y="377"/>
                  </a:cubicBezTo>
                  <a:cubicBezTo>
                    <a:pt x="2086" y="513"/>
                    <a:pt x="1870" y="672"/>
                    <a:pt x="1655" y="831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3" name="组合 24580">
            <a:extLst>
              <a:ext uri="{FF2B5EF4-FFF2-40B4-BE49-F238E27FC236}">
                <a16:creationId xmlns:a16="http://schemas.microsoft.com/office/drawing/2014/main" id="{3F580DB5-2537-4226-88CB-AF7374C1D001}"/>
              </a:ext>
            </a:extLst>
          </p:cNvPr>
          <p:cNvGrpSpPr>
            <a:grpSpLocks/>
          </p:cNvGrpSpPr>
          <p:nvPr/>
        </p:nvGrpSpPr>
        <p:grpSpPr bwMode="auto">
          <a:xfrm>
            <a:off x="4860925" y="3033713"/>
            <a:ext cx="3073400" cy="1787525"/>
            <a:chOff x="0" y="0"/>
            <a:chExt cx="1936" cy="1126"/>
          </a:xfrm>
        </p:grpSpPr>
        <p:sp>
          <p:nvSpPr>
            <p:cNvPr id="32774" name="Line 41">
              <a:extLst>
                <a:ext uri="{FF2B5EF4-FFF2-40B4-BE49-F238E27FC236}">
                  <a16:creationId xmlns:a16="http://schemas.microsoft.com/office/drawing/2014/main" id="{F2439076-A8FB-43A5-B6BC-7B03B3A90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3"/>
              <a:ext cx="1905" cy="7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5" name="直接连接符 14">
              <a:extLst>
                <a:ext uri="{FF2B5EF4-FFF2-40B4-BE49-F238E27FC236}">
                  <a16:creationId xmlns:a16="http://schemas.microsoft.com/office/drawing/2014/main" id="{9817D38B-9ACB-4D8F-8D3C-37450B1C4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872"/>
              <a:ext cx="972" cy="0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776" name="组合 24583">
              <a:extLst>
                <a:ext uri="{FF2B5EF4-FFF2-40B4-BE49-F238E27FC236}">
                  <a16:creationId xmlns:a16="http://schemas.microsoft.com/office/drawing/2014/main" id="{C69F9BD6-5845-4D6D-9FCB-584D302725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" y="622"/>
              <a:ext cx="960" cy="504"/>
              <a:chOff x="0" y="0"/>
              <a:chExt cx="1138244" cy="576262"/>
            </a:xfrm>
          </p:grpSpPr>
          <p:sp>
            <p:nvSpPr>
              <p:cNvPr id="32777" name="Line 32">
                <a:extLst>
                  <a:ext uri="{FF2B5EF4-FFF2-40B4-BE49-F238E27FC236}">
                    <a16:creationId xmlns:a16="http://schemas.microsoft.com/office/drawing/2014/main" id="{50106A39-6832-4871-BA93-312BCBC0C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" y="-2"/>
                <a:ext cx="0" cy="576264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8" name="Line 33">
                <a:extLst>
                  <a:ext uri="{FF2B5EF4-FFF2-40B4-BE49-F238E27FC236}">
                    <a16:creationId xmlns:a16="http://schemas.microsoft.com/office/drawing/2014/main" id="{CF83A15E-9E53-4DCF-AC40-3C7F5A7A5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887" y="115885"/>
                <a:ext cx="0" cy="360364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9" name="Line 34">
                <a:extLst>
                  <a:ext uri="{FF2B5EF4-FFF2-40B4-BE49-F238E27FC236}">
                    <a16:creationId xmlns:a16="http://schemas.microsoft.com/office/drawing/2014/main" id="{C607A9EF-A44C-49BF-A52B-F71C625D4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237" y="285749"/>
                <a:ext cx="1016007" cy="3175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80" name="直接连接符 18">
              <a:extLst>
                <a:ext uri="{FF2B5EF4-FFF2-40B4-BE49-F238E27FC236}">
                  <a16:creationId xmlns:a16="http://schemas.microsoft.com/office/drawing/2014/main" id="{C9C87396-489D-48D7-86A7-5D62AE3C2D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476" y="443"/>
              <a:ext cx="876" cy="8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直接连接符 19">
              <a:extLst>
                <a:ext uri="{FF2B5EF4-FFF2-40B4-BE49-F238E27FC236}">
                  <a16:creationId xmlns:a16="http://schemas.microsoft.com/office/drawing/2014/main" id="{EE0EEE6E-5FA2-4B5D-AB7A-58BF1EC5B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434" y="434"/>
              <a:ext cx="876" cy="8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2" name="矩形 24589">
            <a:extLst>
              <a:ext uri="{FF2B5EF4-FFF2-40B4-BE49-F238E27FC236}">
                <a16:creationId xmlns:a16="http://schemas.microsoft.com/office/drawing/2014/main" id="{C9D34FC0-82AF-4227-9639-F05A4D86A97C}"/>
              </a:ext>
            </a:extLst>
          </p:cNvPr>
          <p:cNvSpPr/>
          <p:nvPr/>
        </p:nvSpPr>
        <p:spPr>
          <a:xfrm>
            <a:off x="431800" y="709613"/>
            <a:ext cx="6970713" cy="111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 eaLnBrk="1" hangingPunct="1">
              <a:lnSpc>
                <a:spcPct val="12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3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．短路：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　　直接用导线将电源正负极相连的电路。</a:t>
            </a:r>
            <a:endParaRPr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783" name="组合 24590">
            <a:extLst>
              <a:ext uri="{FF2B5EF4-FFF2-40B4-BE49-F238E27FC236}">
                <a16:creationId xmlns:a16="http://schemas.microsoft.com/office/drawing/2014/main" id="{C23A4B99-9095-4149-A0EC-A5539EE78286}"/>
              </a:ext>
            </a:extLst>
          </p:cNvPr>
          <p:cNvGrpSpPr>
            <a:grpSpLocks/>
          </p:cNvGrpSpPr>
          <p:nvPr/>
        </p:nvGrpSpPr>
        <p:grpSpPr bwMode="auto">
          <a:xfrm>
            <a:off x="2447925" y="3286125"/>
            <a:ext cx="360363" cy="468313"/>
            <a:chOff x="0" y="0"/>
            <a:chExt cx="227" cy="295"/>
          </a:xfrm>
        </p:grpSpPr>
        <p:sp>
          <p:nvSpPr>
            <p:cNvPr id="32784" name="直接连接符 24591">
              <a:extLst>
                <a:ext uri="{FF2B5EF4-FFF2-40B4-BE49-F238E27FC236}">
                  <a16:creationId xmlns:a16="http://schemas.microsoft.com/office/drawing/2014/main" id="{D6E05A1B-9C1B-41A2-8EF3-8ADABE0EA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27" cy="29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直接连接符 24592">
              <a:extLst>
                <a:ext uri="{FF2B5EF4-FFF2-40B4-BE49-F238E27FC236}">
                  <a16:creationId xmlns:a16="http://schemas.microsoft.com/office/drawing/2014/main" id="{DFCC1DEE-BA20-492D-90BC-6D497FB07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227" cy="29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6" name="组合 24593">
            <a:extLst>
              <a:ext uri="{FF2B5EF4-FFF2-40B4-BE49-F238E27FC236}">
                <a16:creationId xmlns:a16="http://schemas.microsoft.com/office/drawing/2014/main" id="{D64229F0-CBA7-4D9A-91A1-C40970C794AE}"/>
              </a:ext>
            </a:extLst>
          </p:cNvPr>
          <p:cNvGrpSpPr>
            <a:grpSpLocks/>
          </p:cNvGrpSpPr>
          <p:nvPr/>
        </p:nvGrpSpPr>
        <p:grpSpPr bwMode="auto">
          <a:xfrm>
            <a:off x="6192838" y="2816225"/>
            <a:ext cx="360362" cy="469900"/>
            <a:chOff x="0" y="0"/>
            <a:chExt cx="227" cy="295"/>
          </a:xfrm>
        </p:grpSpPr>
        <p:sp>
          <p:nvSpPr>
            <p:cNvPr id="32787" name="直接连接符 24594">
              <a:extLst>
                <a:ext uri="{FF2B5EF4-FFF2-40B4-BE49-F238E27FC236}">
                  <a16:creationId xmlns:a16="http://schemas.microsoft.com/office/drawing/2014/main" id="{DB03E631-E44E-4E03-AF84-ACF521504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27" cy="29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8" name="直接连接符 24595">
              <a:extLst>
                <a:ext uri="{FF2B5EF4-FFF2-40B4-BE49-F238E27FC236}">
                  <a16:creationId xmlns:a16="http://schemas.microsoft.com/office/drawing/2014/main" id="{DA5B1AF6-FCF0-4ECF-BDD0-CCE3A19AD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227" cy="29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5" name="TextBox 5">
            <a:extLst>
              <a:ext uri="{FF2B5EF4-FFF2-40B4-BE49-F238E27FC236}">
                <a16:creationId xmlns:a16="http://schemas.microsoft.com/office/drawing/2014/main" id="{AEF8E9BE-6E44-4D4C-B9AB-E0FA5FB14BE4}"/>
              </a:ext>
            </a:extLst>
          </p:cNvPr>
          <p:cNvSpPr/>
          <p:nvPr/>
        </p:nvSpPr>
        <p:spPr>
          <a:xfrm>
            <a:off x="431800" y="2019300"/>
            <a:ext cx="8008938" cy="6858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　　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电源短路时会损坏电源，甚至引起火灾！</a:t>
            </a:r>
            <a:endParaRPr sz="2800" b="1">
              <a:solidFill>
                <a:srgbClr val="CC0000"/>
              </a:solidFill>
            </a:endParaRPr>
          </a:p>
        </p:txBody>
      </p:sp>
      <p:pic>
        <p:nvPicPr>
          <p:cNvPr id="3279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29EA4128-61E5-4C2F-8297-5283BB75087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4500" y="441325"/>
            <a:ext cx="882650" cy="73183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2537" name="文本框 24598">
            <a:extLst>
              <a:ext uri="{FF2B5EF4-FFF2-40B4-BE49-F238E27FC236}">
                <a16:creationId xmlns:a16="http://schemas.microsoft.com/office/drawing/2014/main" id="{ECE1E601-367A-47A8-95BA-61595187790C}"/>
              </a:ext>
            </a:extLst>
          </p:cNvPr>
          <p:cNvSpPr/>
          <p:nvPr/>
        </p:nvSpPr>
        <p:spPr>
          <a:xfrm>
            <a:off x="468313" y="5265738"/>
            <a:ext cx="8135937" cy="1338262"/>
          </a:xfrm>
          <a:prstGeom prst="rect">
            <a:avLst/>
          </a:prstGeom>
          <a:solidFill>
            <a:srgbClr val="CCFFFF"/>
          </a:solidFill>
          <a:ln w="28575">
            <a:solidFill>
              <a:schemeClr val="hlink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注意：如果电路是连通的，但用电器两端被导线直接连通，这种情况叫用电器被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短接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。此时只是被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短接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的用电器不能正常工作，其他用电器仍能工作。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2792" name="右箭头 24599">
            <a:hlinkClick r:id="rId4" action="ppaction://hlinksldjump"/>
            <a:extLst>
              <a:ext uri="{FF2B5EF4-FFF2-40B4-BE49-F238E27FC236}">
                <a16:creationId xmlns:a16="http://schemas.microsoft.com/office/drawing/2014/main" id="{994A859B-17B5-44BA-A54E-4B1EEE388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1557338"/>
            <a:ext cx="976313" cy="485775"/>
          </a:xfrm>
          <a:prstGeom prst="rightArrow">
            <a:avLst>
              <a:gd name="adj1" fmla="val 50000"/>
              <a:gd name="adj2" fmla="val 50217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2793" name="右箭头 24600">
            <a:hlinkClick r:id="rId5" action="ppaction://hlinksldjump"/>
            <a:extLst>
              <a:ext uri="{FF2B5EF4-FFF2-40B4-BE49-F238E27FC236}">
                <a16:creationId xmlns:a16="http://schemas.microsoft.com/office/drawing/2014/main" id="{BED08D4F-2CB1-437F-8247-1112A5FA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652963"/>
            <a:ext cx="976312" cy="485775"/>
          </a:xfrm>
          <a:prstGeom prst="rightArrow">
            <a:avLst>
              <a:gd name="adj1" fmla="val 50000"/>
              <a:gd name="adj2" fmla="val 50217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D347B2A5-411A-41FE-A735-FCA4CA4B021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5938" y="512763"/>
            <a:ext cx="882650" cy="731837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3795" name="Picture 16" descr="火灾3">
            <a:extLst>
              <a:ext uri="{FF2B5EF4-FFF2-40B4-BE49-F238E27FC236}">
                <a16:creationId xmlns:a16="http://schemas.microsoft.com/office/drawing/2014/main" id="{E0D1E820-755E-430E-AA0D-70E71292E1F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7920037" cy="35274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3796" name="左箭头 25603">
            <a:hlinkClick r:id="rId4" action="ppaction://hlinksldjump"/>
            <a:extLst>
              <a:ext uri="{FF2B5EF4-FFF2-40B4-BE49-F238E27FC236}">
                <a16:creationId xmlns:a16="http://schemas.microsoft.com/office/drawing/2014/main" id="{F00E1573-CE0F-4A36-A7A7-1A49D142D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5589588"/>
            <a:ext cx="719138" cy="287337"/>
          </a:xfrm>
          <a:prstGeom prst="leftArrow">
            <a:avLst>
              <a:gd name="adj1" fmla="val 50000"/>
              <a:gd name="adj2" fmla="val 62534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内容占位符 26625" descr="04004013">
            <a:extLst>
              <a:ext uri="{FF2B5EF4-FFF2-40B4-BE49-F238E27FC236}">
                <a16:creationId xmlns:a16="http://schemas.microsoft.com/office/drawing/2014/main" id="{E045F87D-D070-4BB6-9B6C-15DA1D32E4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663" y="1600200"/>
            <a:ext cx="8194675" cy="452596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4579" name="文本框 26626">
            <a:extLst>
              <a:ext uri="{FF2B5EF4-FFF2-40B4-BE49-F238E27FC236}">
                <a16:creationId xmlns:a16="http://schemas.microsoft.com/office/drawing/2014/main" id="{A4CC67A1-E265-451A-8478-9115C58EBE04}"/>
              </a:ext>
            </a:extLst>
          </p:cNvPr>
          <p:cNvSpPr/>
          <p:nvPr/>
        </p:nvSpPr>
        <p:spPr>
          <a:xfrm>
            <a:off x="3852863" y="3502025"/>
            <a:ext cx="868362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5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5400" b="1">
              <a:solidFill>
                <a:srgbClr val="FF0000"/>
              </a:solidFill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内容占位符 27649" descr="04004014">
            <a:extLst>
              <a:ext uri="{FF2B5EF4-FFF2-40B4-BE49-F238E27FC236}">
                <a16:creationId xmlns:a16="http://schemas.microsoft.com/office/drawing/2014/main" id="{1C0197BA-7903-4211-8D57-3DAF82E1C6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1600200"/>
            <a:ext cx="7720013" cy="452596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5603" name="文本框 27650">
            <a:extLst>
              <a:ext uri="{FF2B5EF4-FFF2-40B4-BE49-F238E27FC236}">
                <a16:creationId xmlns:a16="http://schemas.microsoft.com/office/drawing/2014/main" id="{AD6F02DF-D305-4F9E-AA55-4E4A2F970747}"/>
              </a:ext>
            </a:extLst>
          </p:cNvPr>
          <p:cNvSpPr/>
          <p:nvPr/>
        </p:nvSpPr>
        <p:spPr>
          <a:xfrm>
            <a:off x="5688013" y="5302250"/>
            <a:ext cx="944562" cy="1006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6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6000" b="1">
              <a:solidFill>
                <a:srgbClr val="FF0000"/>
              </a:solidFill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28673">
            <a:extLst>
              <a:ext uri="{FF2B5EF4-FFF2-40B4-BE49-F238E27FC236}">
                <a16:creationId xmlns:a16="http://schemas.microsoft.com/office/drawing/2014/main" id="{F06EA1BE-D1D6-47C0-871B-31C16ACEB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00400"/>
            <a:ext cx="6096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6867" name="文本框 28674">
            <a:extLst>
              <a:ext uri="{FF2B5EF4-FFF2-40B4-BE49-F238E27FC236}">
                <a16:creationId xmlns:a16="http://schemas.microsoft.com/office/drawing/2014/main" id="{91327142-E3EF-4540-B761-29C0A8458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92213"/>
            <a:ext cx="79248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1、</a:t>
            </a:r>
            <a:r>
              <a:rPr lang="zh-CN" altLang="en-US" sz="2400" b="1">
                <a:latin typeface="Times New Roman" panose="02020603050405020304" pitchFamily="18" charset="0"/>
              </a:rPr>
              <a:t>如图所示，若断开开关S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 、闭合开关S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1 </a:t>
            </a:r>
            <a:r>
              <a:rPr lang="zh-CN" altLang="en-US" sz="2400" b="1">
                <a:latin typeface="Times New Roman" panose="02020603050405020304" pitchFamily="18" charset="0"/>
              </a:rPr>
              <a:t>，则电路是</a:t>
            </a:r>
          </a:p>
          <a:p>
            <a:endParaRPr lang="zh-CN" altLang="en-US" sz="2400" b="1">
              <a:latin typeface="Times New Roman" panose="02020603050405020304" pitchFamily="18" charset="0"/>
            </a:endParaRPr>
          </a:p>
          <a:p>
            <a:r>
              <a:rPr lang="zh-CN" altLang="en-US" sz="2400" b="1">
                <a:latin typeface="Times New Roman" panose="02020603050405020304" pitchFamily="18" charset="0"/>
              </a:rPr>
              <a:t>（      ）路；若只闭合开关S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 ，则电路是（      ）路；</a:t>
            </a:r>
          </a:p>
          <a:p>
            <a:endParaRPr lang="zh-CN" altLang="en-US" sz="2400" b="1">
              <a:latin typeface="Times New Roman" panose="02020603050405020304" pitchFamily="18" charset="0"/>
            </a:endParaRPr>
          </a:p>
          <a:p>
            <a:r>
              <a:rPr lang="zh-CN" altLang="en-US" sz="2400" b="1">
                <a:latin typeface="Times New Roman" panose="02020603050405020304" pitchFamily="18" charset="0"/>
              </a:rPr>
              <a:t>若断开开关S 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 、S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 ,则电路是（      ）路。</a:t>
            </a:r>
          </a:p>
        </p:txBody>
      </p:sp>
      <p:sp>
        <p:nvSpPr>
          <p:cNvPr id="26628" name="文本框 28675">
            <a:extLst>
              <a:ext uri="{FF2B5EF4-FFF2-40B4-BE49-F238E27FC236}">
                <a16:creationId xmlns:a16="http://schemas.microsoft.com/office/drawing/2014/main" id="{AD56159C-02A2-439E-9338-B716ED369341}"/>
              </a:ext>
            </a:extLst>
          </p:cNvPr>
          <p:cNvSpPr/>
          <p:nvPr/>
        </p:nvSpPr>
        <p:spPr>
          <a:xfrm>
            <a:off x="1136650" y="2335213"/>
            <a:ext cx="4921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/>
              </a:rPr>
              <a:t>通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文本框 28676">
            <a:extLst>
              <a:ext uri="{FF2B5EF4-FFF2-40B4-BE49-F238E27FC236}">
                <a16:creationId xmlns:a16="http://schemas.microsoft.com/office/drawing/2014/main" id="{CAFBB32D-AE4D-42AE-B2BB-6F18C40EA615}"/>
              </a:ext>
            </a:extLst>
          </p:cNvPr>
          <p:cNvSpPr/>
          <p:nvPr/>
        </p:nvSpPr>
        <p:spPr>
          <a:xfrm>
            <a:off x="6546850" y="2335213"/>
            <a:ext cx="6096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/>
              </a:rPr>
              <a:t>短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文本框 28677">
            <a:extLst>
              <a:ext uri="{FF2B5EF4-FFF2-40B4-BE49-F238E27FC236}">
                <a16:creationId xmlns:a16="http://schemas.microsoft.com/office/drawing/2014/main" id="{1C72F2DD-3DE4-482E-9557-6ED8D5AD25B7}"/>
              </a:ext>
            </a:extLst>
          </p:cNvPr>
          <p:cNvSpPr/>
          <p:nvPr/>
        </p:nvSpPr>
        <p:spPr>
          <a:xfrm>
            <a:off x="5022850" y="3021013"/>
            <a:ext cx="4889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/>
              </a:rPr>
              <a:t>断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71" name="组合 28678">
            <a:extLst>
              <a:ext uri="{FF2B5EF4-FFF2-40B4-BE49-F238E27FC236}">
                <a16:creationId xmlns:a16="http://schemas.microsoft.com/office/drawing/2014/main" id="{2E190E1B-7FBF-4627-A9B1-DEA8D15137A0}"/>
              </a:ext>
            </a:extLst>
          </p:cNvPr>
          <p:cNvGrpSpPr>
            <a:grpSpLocks/>
          </p:cNvGrpSpPr>
          <p:nvPr/>
        </p:nvGrpSpPr>
        <p:grpSpPr bwMode="auto">
          <a:xfrm>
            <a:off x="2276475" y="3500438"/>
            <a:ext cx="3941763" cy="2803525"/>
            <a:chOff x="0" y="142"/>
            <a:chExt cx="6720" cy="4778"/>
          </a:xfrm>
        </p:grpSpPr>
        <p:sp>
          <p:nvSpPr>
            <p:cNvPr id="36872" name="文本框 28679">
              <a:extLst>
                <a:ext uri="{FF2B5EF4-FFF2-40B4-BE49-F238E27FC236}">
                  <a16:creationId xmlns:a16="http://schemas.microsoft.com/office/drawing/2014/main" id="{726C9E48-C531-43D6-960B-CD0E32B7F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93"/>
              <a:ext cx="29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36873" name="直接连接符 28680">
              <a:extLst>
                <a:ext uri="{FF2B5EF4-FFF2-40B4-BE49-F238E27FC236}">
                  <a16:creationId xmlns:a16="http://schemas.microsoft.com/office/drawing/2014/main" id="{E0DEC35E-62BE-46A8-A495-AC23BCA8A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720"/>
              <a:ext cx="264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4" name="椭圆 28681">
              <a:extLst>
                <a:ext uri="{FF2B5EF4-FFF2-40B4-BE49-F238E27FC236}">
                  <a16:creationId xmlns:a16="http://schemas.microsoft.com/office/drawing/2014/main" id="{2B2ED23E-8370-4836-B3FC-884B9E9FA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600"/>
              <a:ext cx="240" cy="24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75" name="直接连接符 28682">
              <a:extLst>
                <a:ext uri="{FF2B5EF4-FFF2-40B4-BE49-F238E27FC236}">
                  <a16:creationId xmlns:a16="http://schemas.microsoft.com/office/drawing/2014/main" id="{AB5F2F89-D044-4709-94AE-A8C3C420A0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240"/>
              <a:ext cx="1200" cy="36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6" name="直接连接符 28683">
              <a:extLst>
                <a:ext uri="{FF2B5EF4-FFF2-40B4-BE49-F238E27FC236}">
                  <a16:creationId xmlns:a16="http://schemas.microsoft.com/office/drawing/2014/main" id="{42C2FA71-9A5D-429E-8400-D467E3CF9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720"/>
              <a:ext cx="204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7" name="直接连接符 28684">
              <a:extLst>
                <a:ext uri="{FF2B5EF4-FFF2-40B4-BE49-F238E27FC236}">
                  <a16:creationId xmlns:a16="http://schemas.microsoft.com/office/drawing/2014/main" id="{68B00A8E-4396-484E-8C94-FC86B30BE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0" y="720"/>
              <a:ext cx="0" cy="108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8" name="椭圆 28685">
              <a:extLst>
                <a:ext uri="{FF2B5EF4-FFF2-40B4-BE49-F238E27FC236}">
                  <a16:creationId xmlns:a16="http://schemas.microsoft.com/office/drawing/2014/main" id="{B54C5EE6-D0B2-42B1-B75E-916B6A088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" y="1800"/>
              <a:ext cx="720" cy="7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79" name="直接连接符 28686">
              <a:extLst>
                <a:ext uri="{FF2B5EF4-FFF2-40B4-BE49-F238E27FC236}">
                  <a16:creationId xmlns:a16="http://schemas.microsoft.com/office/drawing/2014/main" id="{5796F129-7196-49EA-AC6D-C10CA9111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0" y="1920"/>
              <a:ext cx="600" cy="48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0" name="直接连接符 28687">
              <a:extLst>
                <a:ext uri="{FF2B5EF4-FFF2-40B4-BE49-F238E27FC236}">
                  <a16:creationId xmlns:a16="http://schemas.microsoft.com/office/drawing/2014/main" id="{A95C9E1E-E41F-4330-B746-E9FFE5170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0" y="1920"/>
              <a:ext cx="480" cy="48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1" name="直接连接符 28688">
              <a:extLst>
                <a:ext uri="{FF2B5EF4-FFF2-40B4-BE49-F238E27FC236}">
                  <a16:creationId xmlns:a16="http://schemas.microsoft.com/office/drawing/2014/main" id="{EE9033EF-47C5-48BC-B770-F9BC9BBC1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0" y="2520"/>
              <a:ext cx="0" cy="24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2" name="直接连接符 28689">
              <a:extLst>
                <a:ext uri="{FF2B5EF4-FFF2-40B4-BE49-F238E27FC236}">
                  <a16:creationId xmlns:a16="http://schemas.microsoft.com/office/drawing/2014/main" id="{12CA8224-DFCA-4DAD-AB93-B98E870DF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720"/>
              <a:ext cx="0" cy="156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3" name="直接连接符 28690">
              <a:extLst>
                <a:ext uri="{FF2B5EF4-FFF2-40B4-BE49-F238E27FC236}">
                  <a16:creationId xmlns:a16="http://schemas.microsoft.com/office/drawing/2014/main" id="{38B5E9F0-C276-49DF-8506-C22691BBC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80"/>
              <a:ext cx="96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4" name="直接连接符 28691">
              <a:extLst>
                <a:ext uri="{FF2B5EF4-FFF2-40B4-BE49-F238E27FC236}">
                  <a16:creationId xmlns:a16="http://schemas.microsoft.com/office/drawing/2014/main" id="{B7EDC96E-FC05-4F55-AAC8-E04BD5925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" y="2520"/>
              <a:ext cx="360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5" name="直接连接符 28692">
              <a:extLst>
                <a:ext uri="{FF2B5EF4-FFF2-40B4-BE49-F238E27FC236}">
                  <a16:creationId xmlns:a16="http://schemas.microsoft.com/office/drawing/2014/main" id="{09744CBB-3F2A-40AE-BACC-0559CB4D7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520"/>
              <a:ext cx="0" cy="24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6" name="直接连接符 28693">
              <a:extLst>
                <a:ext uri="{FF2B5EF4-FFF2-40B4-BE49-F238E27FC236}">
                  <a16:creationId xmlns:a16="http://schemas.microsoft.com/office/drawing/2014/main" id="{AF190858-87C9-43F7-BD6A-7896D5898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4920"/>
              <a:ext cx="588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7" name="直接连接符 28694">
              <a:extLst>
                <a:ext uri="{FF2B5EF4-FFF2-40B4-BE49-F238E27FC236}">
                  <a16:creationId xmlns:a16="http://schemas.microsoft.com/office/drawing/2014/main" id="{9030089A-208C-448A-9539-57FB82241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720"/>
              <a:ext cx="0" cy="144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8" name="椭圆 28695">
              <a:extLst>
                <a:ext uri="{FF2B5EF4-FFF2-40B4-BE49-F238E27FC236}">
                  <a16:creationId xmlns:a16="http://schemas.microsoft.com/office/drawing/2014/main" id="{CA8437E0-5032-4903-B4AD-446A5443A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9" name="直接连接符 28696">
              <a:extLst>
                <a:ext uri="{FF2B5EF4-FFF2-40B4-BE49-F238E27FC236}">
                  <a16:creationId xmlns:a16="http://schemas.microsoft.com/office/drawing/2014/main" id="{9C2E7C5C-E592-498A-A7B0-15AC211D1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2280"/>
              <a:ext cx="360" cy="96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0" name="直接连接符 28697">
              <a:extLst>
                <a:ext uri="{FF2B5EF4-FFF2-40B4-BE49-F238E27FC236}">
                  <a16:creationId xmlns:a16="http://schemas.microsoft.com/office/drawing/2014/main" id="{77BB2157-6A65-485F-A314-488C04F04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240"/>
              <a:ext cx="0" cy="168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1" name="椭圆 28698">
              <a:extLst>
                <a:ext uri="{FF2B5EF4-FFF2-40B4-BE49-F238E27FC236}">
                  <a16:creationId xmlns:a16="http://schemas.microsoft.com/office/drawing/2014/main" id="{553FC796-16BF-4673-9667-52A7B973D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720"/>
              <a:ext cx="120" cy="1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92" name="椭圆 28699">
              <a:extLst>
                <a:ext uri="{FF2B5EF4-FFF2-40B4-BE49-F238E27FC236}">
                  <a16:creationId xmlns:a16="http://schemas.microsoft.com/office/drawing/2014/main" id="{D3CC3152-4678-4553-AD8A-689259288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4800"/>
              <a:ext cx="120" cy="1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93" name="文本框 28700">
              <a:extLst>
                <a:ext uri="{FF2B5EF4-FFF2-40B4-BE49-F238E27FC236}">
                  <a16:creationId xmlns:a16="http://schemas.microsoft.com/office/drawing/2014/main" id="{962F578A-8E7A-465D-AEE9-76E9ECC32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960"/>
              <a:ext cx="718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894" name="文本框 28701">
              <a:extLst>
                <a:ext uri="{FF2B5EF4-FFF2-40B4-BE49-F238E27FC236}">
                  <a16:creationId xmlns:a16="http://schemas.microsoft.com/office/drawing/2014/main" id="{25E2AE6F-CA2B-4C9B-A446-15D7FBBF4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465"/>
              <a:ext cx="1053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36895" name="组合 28702">
              <a:extLst>
                <a:ext uri="{FF2B5EF4-FFF2-40B4-BE49-F238E27FC236}">
                  <a16:creationId xmlns:a16="http://schemas.microsoft.com/office/drawing/2014/main" id="{5FB9605C-D4E1-4429-95E8-978296E9B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40"/>
              <a:ext cx="1320" cy="872"/>
              <a:chOff x="0" y="0"/>
              <a:chExt cx="528" cy="349"/>
            </a:xfrm>
          </p:grpSpPr>
          <p:sp>
            <p:nvSpPr>
              <p:cNvPr id="36896" name="矩形 28703">
                <a:extLst>
                  <a:ext uri="{FF2B5EF4-FFF2-40B4-BE49-F238E27FC236}">
                    <a16:creationId xmlns:a16="http://schemas.microsoft.com/office/drawing/2014/main" id="{EB682293-6C02-40C1-AE9F-F31A49264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27" cy="3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36897" name="组合 28704">
                <a:extLst>
                  <a:ext uri="{FF2B5EF4-FFF2-40B4-BE49-F238E27FC236}">
                    <a16:creationId xmlns:a16="http://schemas.microsoft.com/office/drawing/2014/main" id="{FB6E89A3-86F2-4745-91DC-DE698512CD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6"/>
                <a:ext cx="528" cy="144"/>
                <a:chOff x="0" y="0"/>
                <a:chExt cx="528" cy="144"/>
              </a:xfrm>
            </p:grpSpPr>
            <p:sp>
              <p:nvSpPr>
                <p:cNvPr id="36898" name="椭圆 28705">
                  <a:extLst>
                    <a:ext uri="{FF2B5EF4-FFF2-40B4-BE49-F238E27FC236}">
                      <a16:creationId xmlns:a16="http://schemas.microsoft.com/office/drawing/2014/main" id="{DFBAC388-FA32-4CE8-BBBD-B6A5E1FE50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6899" name="直接连接符 28706">
                  <a:extLst>
                    <a:ext uri="{FF2B5EF4-FFF2-40B4-BE49-F238E27FC236}">
                      <a16:creationId xmlns:a16="http://schemas.microsoft.com/office/drawing/2014/main" id="{12D85A68-6817-42EC-A809-12480FDC2E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60000" flipV="1">
                  <a:off x="48" y="0"/>
                  <a:ext cx="480" cy="144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900" name="组合 28707">
              <a:extLst>
                <a:ext uri="{FF2B5EF4-FFF2-40B4-BE49-F238E27FC236}">
                  <a16:creationId xmlns:a16="http://schemas.microsoft.com/office/drawing/2014/main" id="{854841E2-7128-40D2-95EE-B5C37972B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42"/>
              <a:ext cx="1315" cy="840"/>
              <a:chOff x="0" y="57"/>
              <a:chExt cx="526" cy="336"/>
            </a:xfrm>
          </p:grpSpPr>
          <p:sp>
            <p:nvSpPr>
              <p:cNvPr id="36901" name="矩形 28708">
                <a:extLst>
                  <a:ext uri="{FF2B5EF4-FFF2-40B4-BE49-F238E27FC236}">
                    <a16:creationId xmlns:a16="http://schemas.microsoft.com/office/drawing/2014/main" id="{206A2139-6914-47B2-99C3-5848629D9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" y="57"/>
                <a:ext cx="429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36902" name="组合 28709">
                <a:extLst>
                  <a:ext uri="{FF2B5EF4-FFF2-40B4-BE49-F238E27FC236}">
                    <a16:creationId xmlns:a16="http://schemas.microsoft.com/office/drawing/2014/main" id="{6DF5A7B9-D323-4E9C-8020-7BDFB156DD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6"/>
                <a:ext cx="480" cy="240"/>
                <a:chOff x="0" y="0"/>
                <a:chExt cx="480" cy="240"/>
              </a:xfrm>
            </p:grpSpPr>
            <p:sp>
              <p:nvSpPr>
                <p:cNvPr id="36903" name="椭圆 28710">
                  <a:extLst>
                    <a:ext uri="{FF2B5EF4-FFF2-40B4-BE49-F238E27FC236}">
                      <a16:creationId xmlns:a16="http://schemas.microsoft.com/office/drawing/2014/main" id="{ED0372C4-F4D7-4D85-B57C-10722C0FB7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4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6904" name="直接连接符 28711">
                  <a:extLst>
                    <a:ext uri="{FF2B5EF4-FFF2-40B4-BE49-F238E27FC236}">
                      <a16:creationId xmlns:a16="http://schemas.microsoft.com/office/drawing/2014/main" id="{74ACCF2F-821F-4690-8EB7-DD558D0DD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0" y="0"/>
                  <a:ext cx="480" cy="144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905" name="组合 28712">
              <a:extLst>
                <a:ext uri="{FF2B5EF4-FFF2-40B4-BE49-F238E27FC236}">
                  <a16:creationId xmlns:a16="http://schemas.microsoft.com/office/drawing/2014/main" id="{80B1D28A-2F40-4490-A434-541A63B58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0" y="2160"/>
              <a:ext cx="1080" cy="1320"/>
              <a:chOff x="0" y="0"/>
              <a:chExt cx="432" cy="528"/>
            </a:xfrm>
          </p:grpSpPr>
          <p:sp>
            <p:nvSpPr>
              <p:cNvPr id="36906" name="矩形 28713">
                <a:extLst>
                  <a:ext uri="{FF2B5EF4-FFF2-40B4-BE49-F238E27FC236}">
                    <a16:creationId xmlns:a16="http://schemas.microsoft.com/office/drawing/2014/main" id="{1E5780CC-083E-424C-A9D0-50318D5B9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32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36907" name="组合 28714">
                <a:extLst>
                  <a:ext uri="{FF2B5EF4-FFF2-40B4-BE49-F238E27FC236}">
                    <a16:creationId xmlns:a16="http://schemas.microsoft.com/office/drawing/2014/main" id="{D91B35A8-292F-4910-8D06-60B9356AD2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0"/>
                <a:ext cx="144" cy="528"/>
                <a:chOff x="0" y="0"/>
                <a:chExt cx="144" cy="528"/>
              </a:xfrm>
            </p:grpSpPr>
            <p:sp>
              <p:nvSpPr>
                <p:cNvPr id="36908" name="椭圆 28715">
                  <a:extLst>
                    <a:ext uri="{FF2B5EF4-FFF2-40B4-BE49-F238E27FC236}">
                      <a16:creationId xmlns:a16="http://schemas.microsoft.com/office/drawing/2014/main" id="{A30C98B4-AC28-4B87-9DD6-DEF66E907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6909" name="直接连接符 28716">
                  <a:extLst>
                    <a:ext uri="{FF2B5EF4-FFF2-40B4-BE49-F238E27FC236}">
                      <a16:creationId xmlns:a16="http://schemas.microsoft.com/office/drawing/2014/main" id="{B24453F8-D6C5-42B6-92CB-B5401143A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780000" flipV="1">
                  <a:off x="-168" y="216"/>
                  <a:ext cx="480" cy="144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910" name="组合 28717">
              <a:extLst>
                <a:ext uri="{FF2B5EF4-FFF2-40B4-BE49-F238E27FC236}">
                  <a16:creationId xmlns:a16="http://schemas.microsoft.com/office/drawing/2014/main" id="{E495301A-50EF-4A0A-BAA4-202573F86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040"/>
              <a:ext cx="1080" cy="1440"/>
              <a:chOff x="0" y="0"/>
              <a:chExt cx="432" cy="576"/>
            </a:xfrm>
          </p:grpSpPr>
          <p:sp>
            <p:nvSpPr>
              <p:cNvPr id="36911" name="矩形 28718">
                <a:extLst>
                  <a:ext uri="{FF2B5EF4-FFF2-40B4-BE49-F238E27FC236}">
                    <a16:creationId xmlns:a16="http://schemas.microsoft.com/office/drawing/2014/main" id="{01583853-ECC4-4E7E-9631-DD1018916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8"/>
                <a:ext cx="432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36912" name="组合 28719">
                <a:extLst>
                  <a:ext uri="{FF2B5EF4-FFF2-40B4-BE49-F238E27FC236}">
                    <a16:creationId xmlns:a16="http://schemas.microsoft.com/office/drawing/2014/main" id="{548A4A66-8655-40B9-BF3A-DBD7D78B05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40000">
                <a:off x="240" y="0"/>
                <a:ext cx="144" cy="528"/>
                <a:chOff x="0" y="0"/>
                <a:chExt cx="144" cy="528"/>
              </a:xfrm>
            </p:grpSpPr>
            <p:sp>
              <p:nvSpPr>
                <p:cNvPr id="36913" name="椭圆 28720">
                  <a:extLst>
                    <a:ext uri="{FF2B5EF4-FFF2-40B4-BE49-F238E27FC236}">
                      <a16:creationId xmlns:a16="http://schemas.microsoft.com/office/drawing/2014/main" id="{B2868B83-0B40-4072-822C-3555E66E8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6914" name="直接连接符 28721">
                  <a:extLst>
                    <a:ext uri="{FF2B5EF4-FFF2-40B4-BE49-F238E27FC236}">
                      <a16:creationId xmlns:a16="http://schemas.microsoft.com/office/drawing/2014/main" id="{54C5804F-478A-4585-ADDB-A6526CF6EB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780000" flipV="1">
                  <a:off x="-168" y="216"/>
                  <a:ext cx="480" cy="144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6915" name="组合 28722">
            <a:extLst>
              <a:ext uri="{FF2B5EF4-FFF2-40B4-BE49-F238E27FC236}">
                <a16:creationId xmlns:a16="http://schemas.microsoft.com/office/drawing/2014/main" id="{9E6B4DCC-6DFC-4E75-A344-438D91DF4A70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561975"/>
            <a:ext cx="2789238" cy="920750"/>
            <a:chOff x="0" y="0"/>
            <a:chExt cx="2231" cy="580"/>
          </a:xfrm>
        </p:grpSpPr>
        <p:pic>
          <p:nvPicPr>
            <p:cNvPr id="36916" name="圆角矩形 1">
              <a:extLst>
                <a:ext uri="{FF2B5EF4-FFF2-40B4-BE49-F238E27FC236}">
                  <a16:creationId xmlns:a16="http://schemas.microsoft.com/office/drawing/2014/main" id="{264BA208-98AE-4126-AC64-7009FBB1749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7" name="文本框 28724">
              <a:extLst>
                <a:ext uri="{FF2B5EF4-FFF2-40B4-BE49-F238E27FC236}">
                  <a16:creationId xmlns:a16="http://schemas.microsoft.com/office/drawing/2014/main" id="{E4970311-7745-49B4-92D4-D9743190C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9697">
            <a:extLst>
              <a:ext uri="{FF2B5EF4-FFF2-40B4-BE49-F238E27FC236}">
                <a16:creationId xmlns:a16="http://schemas.microsoft.com/office/drawing/2014/main" id="{B5B0F1A7-51A4-4956-AF31-C2746DC4845D}"/>
              </a:ext>
            </a:extLst>
          </p:cNvPr>
          <p:cNvSpPr txBox="1"/>
          <p:nvPr/>
        </p:nvSpPr>
        <p:spPr>
          <a:xfrm>
            <a:off x="179388" y="1470025"/>
            <a:ext cx="8783637" cy="579438"/>
          </a:xfrm>
          <a:prstGeom prst="rect">
            <a:avLst/>
          </a:prstGeom>
          <a:gradFill rotWithShape="0">
            <a:gsLst>
              <a:gs pos="0">
                <a:srgbClr val="0066FF">
                  <a:alpha val="100000"/>
                </a:srgbClr>
              </a:gs>
              <a:gs pos="100000">
                <a:srgbClr val="0066FF">
                  <a:gamma/>
                  <a:tint val="0"/>
                  <a:invGamma/>
                  <a:alpha val="100000"/>
                </a:srgbClr>
              </a:gs>
            </a:gsLst>
            <a:lin ang="0" scaled="1"/>
          </a:gradFill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动手动脑学物理：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891" name="组合 29698">
            <a:extLst>
              <a:ext uri="{FF2B5EF4-FFF2-40B4-BE49-F238E27FC236}">
                <a16:creationId xmlns:a16="http://schemas.microsoft.com/office/drawing/2014/main" id="{753A1F10-F018-4DD9-92B9-ED065BCB318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695575"/>
            <a:ext cx="2376488" cy="1584325"/>
            <a:chOff x="0" y="0"/>
            <a:chExt cx="3742" cy="2495"/>
          </a:xfrm>
        </p:grpSpPr>
        <p:pic>
          <p:nvPicPr>
            <p:cNvPr id="37892" name="图片 29699">
              <a:extLst>
                <a:ext uri="{FF2B5EF4-FFF2-40B4-BE49-F238E27FC236}">
                  <a16:creationId xmlns:a16="http://schemas.microsoft.com/office/drawing/2014/main" id="{98455BEA-0E81-40A4-8CC9-734DCA8D0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9"/>
              <a:ext cx="3743" cy="2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893" name="组合 29700">
              <a:extLst>
                <a:ext uri="{FF2B5EF4-FFF2-40B4-BE49-F238E27FC236}">
                  <a16:creationId xmlns:a16="http://schemas.microsoft.com/office/drawing/2014/main" id="{59E01B54-2BAE-4BF4-B1E4-19A2E1493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1" y="0"/>
              <a:ext cx="1752" cy="771"/>
              <a:chOff x="0" y="0"/>
              <a:chExt cx="1814" cy="624"/>
            </a:xfrm>
          </p:grpSpPr>
          <p:sp>
            <p:nvSpPr>
              <p:cNvPr id="37894" name="矩形 29701">
                <a:extLst>
                  <a:ext uri="{FF2B5EF4-FFF2-40B4-BE49-F238E27FC236}">
                    <a16:creationId xmlns:a16="http://schemas.microsoft.com/office/drawing/2014/main" id="{40B5C5AA-8C5E-4080-B747-91379015F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1701" cy="56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63" name="文本框 29702">
                <a:extLst>
                  <a:ext uri="{FF2B5EF4-FFF2-40B4-BE49-F238E27FC236}">
                    <a16:creationId xmlns:a16="http://schemas.microsoft.com/office/drawing/2014/main" id="{70C9B8D5-0DAD-423A-9279-19A7E0D6B931}"/>
                  </a:ext>
                </a:extLst>
              </p:cNvPr>
              <p:cNvSpPr txBox="1"/>
              <p:nvPr/>
            </p:nvSpPr>
            <p:spPr>
              <a:xfrm>
                <a:off x="110" y="0"/>
                <a:ext cx="1703" cy="6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20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eaLnBrk="1" hangingPunct="1"/>
                <a:r>
                  <a:rPr lang="en-US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sym typeface="Wingdings"/>
                  </a:rPr>
                  <a:t>电风扇</a:t>
                </a:r>
                <a:endParaRPr 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</p:grpSp>
      <p:pic>
        <p:nvPicPr>
          <p:cNvPr id="37896" name="Picture 10" descr="H:\2\人教教参资源\九\图\电池组.JPG">
            <a:extLst>
              <a:ext uri="{FF2B5EF4-FFF2-40B4-BE49-F238E27FC236}">
                <a16:creationId xmlns:a16="http://schemas.microsoft.com/office/drawing/2014/main" id="{181206A0-D824-4995-8923-1C03F8124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117725"/>
            <a:ext cx="1609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3" descr="H:\2\人教教参资源\九\图\铡刀开关.JPG">
            <a:extLst>
              <a:ext uri="{FF2B5EF4-FFF2-40B4-BE49-F238E27FC236}">
                <a16:creationId xmlns:a16="http://schemas.microsoft.com/office/drawing/2014/main" id="{919CB8C8-C117-46EF-A30B-90C81D83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95575"/>
            <a:ext cx="1368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6" descr="H:\2\人教教参资源\九\图\电动机.JPG">
            <a:extLst>
              <a:ext uri="{FF2B5EF4-FFF2-40B4-BE49-F238E27FC236}">
                <a16:creationId xmlns:a16="http://schemas.microsoft.com/office/drawing/2014/main" id="{2FDC7261-FEA7-4A97-9D91-2BCC2F00D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14713"/>
            <a:ext cx="1152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自由曲线 891">
            <a:extLst>
              <a:ext uri="{FF2B5EF4-FFF2-40B4-BE49-F238E27FC236}">
                <a16:creationId xmlns:a16="http://schemas.microsoft.com/office/drawing/2014/main" id="{F2C4E2A8-4409-476A-B473-590EA2C1BDEA}"/>
              </a:ext>
            </a:extLst>
          </p:cNvPr>
          <p:cNvSpPr>
            <a:spLocks/>
          </p:cNvSpPr>
          <p:nvPr/>
        </p:nvSpPr>
        <p:spPr bwMode="auto">
          <a:xfrm>
            <a:off x="5362575" y="2597150"/>
            <a:ext cx="955675" cy="828675"/>
          </a:xfrm>
          <a:custGeom>
            <a:avLst/>
            <a:gdLst>
              <a:gd name="T0" fmla="*/ 21470 w 21600"/>
              <a:gd name="T1" fmla="*/ 0 h 21600"/>
              <a:gd name="T2" fmla="*/ 21470 w 21600"/>
              <a:gd name="T3" fmla="*/ 1969 h 21600"/>
              <a:gd name="T4" fmla="*/ 21470 w 21600"/>
              <a:gd name="T5" fmla="*/ 3939 h 21600"/>
              <a:gd name="T6" fmla="*/ 20795 w 21600"/>
              <a:gd name="T7" fmla="*/ 5892 h 21600"/>
              <a:gd name="T8" fmla="*/ 19085 w 21600"/>
              <a:gd name="T9" fmla="*/ 7464 h 21600"/>
              <a:gd name="T10" fmla="*/ 17374 w 21600"/>
              <a:gd name="T11" fmla="*/ 7862 h 21600"/>
              <a:gd name="T12" fmla="*/ 15679 w 21600"/>
              <a:gd name="T13" fmla="*/ 9037 h 21600"/>
              <a:gd name="T14" fmla="*/ 13968 w 21600"/>
              <a:gd name="T15" fmla="*/ 9434 h 21600"/>
              <a:gd name="T16" fmla="*/ 12273 w 21600"/>
              <a:gd name="T17" fmla="*/ 10212 h 21600"/>
              <a:gd name="T18" fmla="*/ 10562 w 21600"/>
              <a:gd name="T19" fmla="*/ 11784 h 21600"/>
              <a:gd name="T20" fmla="*/ 8852 w 21600"/>
              <a:gd name="T21" fmla="*/ 13754 h 21600"/>
              <a:gd name="T22" fmla="*/ 7156 w 21600"/>
              <a:gd name="T23" fmla="*/ 15326 h 21600"/>
              <a:gd name="T24" fmla="*/ 5101 w 21600"/>
              <a:gd name="T25" fmla="*/ 16882 h 21600"/>
              <a:gd name="T26" fmla="*/ 3405 w 21600"/>
              <a:gd name="T27" fmla="*/ 18852 h 21600"/>
              <a:gd name="T28" fmla="*/ 1695 w 21600"/>
              <a:gd name="T29" fmla="*/ 20424 h 21600"/>
              <a:gd name="T30" fmla="*/ 0 w 21600"/>
              <a:gd name="T3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600" h="21600">
                <a:moveTo>
                  <a:pt x="21470" y="0"/>
                </a:moveTo>
                <a:cubicBezTo>
                  <a:pt x="21470" y="347"/>
                  <a:pt x="21470" y="1175"/>
                  <a:pt x="21470" y="1969"/>
                </a:cubicBezTo>
                <a:cubicBezTo>
                  <a:pt x="21470" y="2764"/>
                  <a:pt x="21600" y="3161"/>
                  <a:pt x="21470" y="3939"/>
                </a:cubicBezTo>
                <a:cubicBezTo>
                  <a:pt x="21341" y="4717"/>
                  <a:pt x="21269" y="5180"/>
                  <a:pt x="20795" y="5892"/>
                </a:cubicBezTo>
                <a:cubicBezTo>
                  <a:pt x="20320" y="6604"/>
                  <a:pt x="19774" y="7067"/>
                  <a:pt x="19085" y="7464"/>
                </a:cubicBezTo>
                <a:cubicBezTo>
                  <a:pt x="18395" y="7862"/>
                  <a:pt x="18050" y="7547"/>
                  <a:pt x="17374" y="7862"/>
                </a:cubicBezTo>
                <a:cubicBezTo>
                  <a:pt x="16699" y="8176"/>
                  <a:pt x="16354" y="8722"/>
                  <a:pt x="15679" y="9037"/>
                </a:cubicBezTo>
                <a:cubicBezTo>
                  <a:pt x="15003" y="9351"/>
                  <a:pt x="14644" y="9202"/>
                  <a:pt x="13968" y="9434"/>
                </a:cubicBezTo>
                <a:cubicBezTo>
                  <a:pt x="13293" y="9666"/>
                  <a:pt x="12948" y="9748"/>
                  <a:pt x="12273" y="10212"/>
                </a:cubicBezTo>
                <a:cubicBezTo>
                  <a:pt x="11597" y="10675"/>
                  <a:pt x="11252" y="11073"/>
                  <a:pt x="10562" y="11784"/>
                </a:cubicBezTo>
                <a:cubicBezTo>
                  <a:pt x="9873" y="12496"/>
                  <a:pt x="9528" y="13042"/>
                  <a:pt x="8852" y="13754"/>
                </a:cubicBezTo>
                <a:cubicBezTo>
                  <a:pt x="8177" y="14466"/>
                  <a:pt x="7904" y="14697"/>
                  <a:pt x="7156" y="15326"/>
                </a:cubicBezTo>
                <a:cubicBezTo>
                  <a:pt x="6409" y="15955"/>
                  <a:pt x="5849" y="16171"/>
                  <a:pt x="5101" y="16882"/>
                </a:cubicBezTo>
                <a:cubicBezTo>
                  <a:pt x="4354" y="17594"/>
                  <a:pt x="4081" y="18140"/>
                  <a:pt x="3405" y="18852"/>
                </a:cubicBezTo>
                <a:cubicBezTo>
                  <a:pt x="2730" y="19564"/>
                  <a:pt x="2371" y="19878"/>
                  <a:pt x="1695" y="20424"/>
                </a:cubicBezTo>
                <a:cubicBezTo>
                  <a:pt x="1020" y="20971"/>
                  <a:pt x="301" y="21401"/>
                  <a:pt x="0" y="21600"/>
                </a:cubicBezTo>
              </a:path>
            </a:pathLst>
          </a:cu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6" name="自由曲线 893">
            <a:extLst>
              <a:ext uri="{FF2B5EF4-FFF2-40B4-BE49-F238E27FC236}">
                <a16:creationId xmlns:a16="http://schemas.microsoft.com/office/drawing/2014/main" id="{AA36E77B-0C22-4EF6-9CD3-587375F14503}"/>
              </a:ext>
            </a:extLst>
          </p:cNvPr>
          <p:cNvSpPr/>
          <p:nvPr/>
        </p:nvSpPr>
        <p:spPr bwMode="auto">
          <a:xfrm>
            <a:off x="5348288" y="2611438"/>
            <a:ext cx="1023937" cy="787400"/>
          </a:xfrm>
          <a:custGeom>
            <a:avLst/>
            <a:gdLst/>
            <a:ahLst/>
            <a:cxnLst>
              <a:cxn ang="0">
                <a:pos x="1023937" y="0"/>
              </a:cxn>
              <a:cxn ang="0">
                <a:pos x="948374" y="60367"/>
              </a:cxn>
              <a:cxn ang="0">
                <a:pos x="873475" y="135972"/>
              </a:cxn>
              <a:cxn ang="0">
                <a:pos x="782696" y="210958"/>
              </a:cxn>
              <a:cxn ang="0">
                <a:pos x="723013" y="286599"/>
              </a:cxn>
              <a:cxn ang="0">
                <a:pos x="647498" y="361584"/>
              </a:cxn>
              <a:cxn ang="0">
                <a:pos x="571935" y="437226"/>
              </a:cxn>
              <a:cxn ang="0">
                <a:pos x="497036" y="497593"/>
              </a:cxn>
              <a:cxn ang="0">
                <a:pos x="436738" y="573198"/>
              </a:cxn>
              <a:cxn ang="0">
                <a:pos x="361175" y="632946"/>
              </a:cxn>
              <a:cxn ang="0">
                <a:pos x="300876" y="708587"/>
              </a:cxn>
              <a:cxn ang="0">
                <a:pos x="225977" y="753717"/>
              </a:cxn>
              <a:cxn ang="0">
                <a:pos x="150414" y="768954"/>
              </a:cxn>
              <a:cxn ang="0">
                <a:pos x="74899" y="784192"/>
              </a:cxn>
              <a:cxn ang="0">
                <a:pos x="0" y="784192"/>
              </a:cxn>
            </a:cxnLst>
            <a:rect l="l" t="t" r="r" b="b"/>
            <a:pathLst>
              <a:path w="21600" h="21600">
                <a:moveTo>
                  <a:pt x="21600" y="0"/>
                </a:moveTo>
                <a:cubicBezTo>
                  <a:pt x="21318" y="296"/>
                  <a:pt x="20635" y="906"/>
                  <a:pt x="20006" y="1656"/>
                </a:cubicBezTo>
                <a:cubicBezTo>
                  <a:pt x="19377" y="2405"/>
                  <a:pt x="19122" y="2911"/>
                  <a:pt x="18426" y="3730"/>
                </a:cubicBezTo>
                <a:cubicBezTo>
                  <a:pt x="17729" y="4550"/>
                  <a:pt x="17140" y="4968"/>
                  <a:pt x="16511" y="5787"/>
                </a:cubicBezTo>
                <a:cubicBezTo>
                  <a:pt x="15881" y="6607"/>
                  <a:pt x="15828" y="7043"/>
                  <a:pt x="15252" y="7862"/>
                </a:cubicBezTo>
                <a:cubicBezTo>
                  <a:pt x="14676" y="8681"/>
                  <a:pt x="14301" y="9100"/>
                  <a:pt x="13659" y="9919"/>
                </a:cubicBezTo>
                <a:cubicBezTo>
                  <a:pt x="13016" y="10738"/>
                  <a:pt x="12694" y="11244"/>
                  <a:pt x="12065" y="11994"/>
                </a:cubicBezTo>
                <a:cubicBezTo>
                  <a:pt x="11436" y="12743"/>
                  <a:pt x="11061" y="12900"/>
                  <a:pt x="10485" y="13650"/>
                </a:cubicBezTo>
                <a:cubicBezTo>
                  <a:pt x="9909" y="14400"/>
                  <a:pt x="9788" y="14975"/>
                  <a:pt x="9213" y="15724"/>
                </a:cubicBezTo>
                <a:cubicBezTo>
                  <a:pt x="8637" y="16474"/>
                  <a:pt x="8195" y="16614"/>
                  <a:pt x="7619" y="17363"/>
                </a:cubicBezTo>
                <a:cubicBezTo>
                  <a:pt x="7043" y="18113"/>
                  <a:pt x="6923" y="18775"/>
                  <a:pt x="6347" y="19438"/>
                </a:cubicBezTo>
                <a:cubicBezTo>
                  <a:pt x="5771" y="20100"/>
                  <a:pt x="5396" y="20344"/>
                  <a:pt x="4767" y="20676"/>
                </a:cubicBezTo>
                <a:cubicBezTo>
                  <a:pt x="4137" y="21007"/>
                  <a:pt x="3816" y="20920"/>
                  <a:pt x="3173" y="21094"/>
                </a:cubicBezTo>
                <a:cubicBezTo>
                  <a:pt x="2530" y="21268"/>
                  <a:pt x="2209" y="21425"/>
                  <a:pt x="1580" y="21512"/>
                </a:cubicBezTo>
                <a:cubicBezTo>
                  <a:pt x="950" y="21600"/>
                  <a:pt x="281" y="21512"/>
                  <a:pt x="0" y="21512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</p:sp>
      <p:sp>
        <p:nvSpPr>
          <p:cNvPr id="37901" name="自由曲线 897">
            <a:extLst>
              <a:ext uri="{FF2B5EF4-FFF2-40B4-BE49-F238E27FC236}">
                <a16:creationId xmlns:a16="http://schemas.microsoft.com/office/drawing/2014/main" id="{2952DB21-71EC-4BBB-9514-B5BACE7C9CCF}"/>
              </a:ext>
            </a:extLst>
          </p:cNvPr>
          <p:cNvSpPr>
            <a:spLocks/>
          </p:cNvSpPr>
          <p:nvPr/>
        </p:nvSpPr>
        <p:spPr bwMode="auto">
          <a:xfrm>
            <a:off x="4479925" y="3425825"/>
            <a:ext cx="2479675" cy="711200"/>
          </a:xfrm>
          <a:custGeom>
            <a:avLst/>
            <a:gdLst>
              <a:gd name="T0" fmla="*/ 21600 w 21600"/>
              <a:gd name="T1" fmla="*/ 21040 h 21600"/>
              <a:gd name="T2" fmla="*/ 20814 w 21600"/>
              <a:gd name="T3" fmla="*/ 21040 h 21600"/>
              <a:gd name="T4" fmla="*/ 20155 w 21600"/>
              <a:gd name="T5" fmla="*/ 21503 h 21600"/>
              <a:gd name="T6" fmla="*/ 19503 w 21600"/>
              <a:gd name="T7" fmla="*/ 21503 h 21600"/>
              <a:gd name="T8" fmla="*/ 18844 w 21600"/>
              <a:gd name="T9" fmla="*/ 21503 h 21600"/>
              <a:gd name="T10" fmla="*/ 17926 w 21600"/>
              <a:gd name="T11" fmla="*/ 21503 h 21600"/>
              <a:gd name="T12" fmla="*/ 17267 w 21600"/>
              <a:gd name="T13" fmla="*/ 21503 h 21600"/>
              <a:gd name="T14" fmla="*/ 16614 w 21600"/>
              <a:gd name="T15" fmla="*/ 21503 h 21600"/>
              <a:gd name="T16" fmla="*/ 15823 w 21600"/>
              <a:gd name="T17" fmla="*/ 21040 h 21600"/>
              <a:gd name="T18" fmla="*/ 15170 w 21600"/>
              <a:gd name="T19" fmla="*/ 20134 h 21600"/>
              <a:gd name="T20" fmla="*/ 14512 w 21600"/>
              <a:gd name="T21" fmla="*/ 18765 h 21600"/>
              <a:gd name="T22" fmla="*/ 13859 w 21600"/>
              <a:gd name="T23" fmla="*/ 17395 h 21600"/>
              <a:gd name="T24" fmla="*/ 13201 w 21600"/>
              <a:gd name="T25" fmla="*/ 16470 h 21600"/>
              <a:gd name="T26" fmla="*/ 12542 w 21600"/>
              <a:gd name="T27" fmla="*/ 14194 h 21600"/>
              <a:gd name="T28" fmla="*/ 11757 w 21600"/>
              <a:gd name="T29" fmla="*/ 12362 h 21600"/>
              <a:gd name="T30" fmla="*/ 10971 w 21600"/>
              <a:gd name="T31" fmla="*/ 10067 h 21600"/>
              <a:gd name="T32" fmla="*/ 10313 w 21600"/>
              <a:gd name="T33" fmla="*/ 9160 h 21600"/>
              <a:gd name="T34" fmla="*/ 9654 w 21600"/>
              <a:gd name="T35" fmla="*/ 7328 h 21600"/>
              <a:gd name="T36" fmla="*/ 9001 w 21600"/>
              <a:gd name="T37" fmla="*/ 6402 h 21600"/>
              <a:gd name="T38" fmla="*/ 8343 w 21600"/>
              <a:gd name="T39" fmla="*/ 6402 h 21600"/>
              <a:gd name="T40" fmla="*/ 7557 w 21600"/>
              <a:gd name="T41" fmla="*/ 6865 h 21600"/>
              <a:gd name="T42" fmla="*/ 6899 w 21600"/>
              <a:gd name="T43" fmla="*/ 7328 h 21600"/>
              <a:gd name="T44" fmla="*/ 6246 w 21600"/>
              <a:gd name="T45" fmla="*/ 8235 h 21600"/>
              <a:gd name="T46" fmla="*/ 5588 w 21600"/>
              <a:gd name="T47" fmla="*/ 8235 h 21600"/>
              <a:gd name="T48" fmla="*/ 4669 w 21600"/>
              <a:gd name="T49" fmla="*/ 8235 h 21600"/>
              <a:gd name="T50" fmla="*/ 4011 w 21600"/>
              <a:gd name="T51" fmla="*/ 8235 h 21600"/>
              <a:gd name="T52" fmla="*/ 3358 w 21600"/>
              <a:gd name="T53" fmla="*/ 8235 h 21600"/>
              <a:gd name="T54" fmla="*/ 2700 w 21600"/>
              <a:gd name="T55" fmla="*/ 9160 h 21600"/>
              <a:gd name="T56" fmla="*/ 1914 w 21600"/>
              <a:gd name="T57" fmla="*/ 9160 h 21600"/>
              <a:gd name="T58" fmla="*/ 1255 w 21600"/>
              <a:gd name="T59" fmla="*/ 7328 h 21600"/>
              <a:gd name="T60" fmla="*/ 597 w 21600"/>
              <a:gd name="T61" fmla="*/ 5033 h 21600"/>
              <a:gd name="T62" fmla="*/ 337 w 21600"/>
              <a:gd name="T63" fmla="*/ 2738 h 21600"/>
              <a:gd name="T64" fmla="*/ 77 w 21600"/>
              <a:gd name="T65" fmla="*/ 462 h 21600"/>
              <a:gd name="T66" fmla="*/ 730 w 21600"/>
              <a:gd name="T67" fmla="*/ 46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600" h="21600">
                <a:moveTo>
                  <a:pt x="21600" y="21040"/>
                </a:moveTo>
                <a:cubicBezTo>
                  <a:pt x="21456" y="21040"/>
                  <a:pt x="21102" y="20944"/>
                  <a:pt x="20814" y="21040"/>
                </a:cubicBezTo>
                <a:cubicBezTo>
                  <a:pt x="20526" y="21137"/>
                  <a:pt x="20415" y="21407"/>
                  <a:pt x="20155" y="21503"/>
                </a:cubicBezTo>
                <a:cubicBezTo>
                  <a:pt x="19895" y="21600"/>
                  <a:pt x="19763" y="21503"/>
                  <a:pt x="19503" y="21503"/>
                </a:cubicBezTo>
                <a:cubicBezTo>
                  <a:pt x="19243" y="21503"/>
                  <a:pt x="19160" y="21503"/>
                  <a:pt x="18844" y="21503"/>
                </a:cubicBezTo>
                <a:cubicBezTo>
                  <a:pt x="18529" y="21503"/>
                  <a:pt x="18241" y="21503"/>
                  <a:pt x="17926" y="21503"/>
                </a:cubicBezTo>
                <a:cubicBezTo>
                  <a:pt x="17610" y="21503"/>
                  <a:pt x="17527" y="21503"/>
                  <a:pt x="17267" y="21503"/>
                </a:cubicBezTo>
                <a:cubicBezTo>
                  <a:pt x="17007" y="21503"/>
                  <a:pt x="16902" y="21600"/>
                  <a:pt x="16614" y="21503"/>
                </a:cubicBezTo>
                <a:cubicBezTo>
                  <a:pt x="16327" y="21407"/>
                  <a:pt x="16111" y="21310"/>
                  <a:pt x="15823" y="21040"/>
                </a:cubicBezTo>
                <a:cubicBezTo>
                  <a:pt x="15536" y="20770"/>
                  <a:pt x="15430" y="20597"/>
                  <a:pt x="15170" y="20134"/>
                </a:cubicBezTo>
                <a:cubicBezTo>
                  <a:pt x="14910" y="19671"/>
                  <a:pt x="14772" y="19305"/>
                  <a:pt x="14512" y="18765"/>
                </a:cubicBezTo>
                <a:cubicBezTo>
                  <a:pt x="14252" y="18225"/>
                  <a:pt x="14119" y="17858"/>
                  <a:pt x="13859" y="17395"/>
                </a:cubicBezTo>
                <a:cubicBezTo>
                  <a:pt x="13599" y="16932"/>
                  <a:pt x="13466" y="17106"/>
                  <a:pt x="13201" y="16470"/>
                </a:cubicBezTo>
                <a:cubicBezTo>
                  <a:pt x="12935" y="15833"/>
                  <a:pt x="12830" y="15023"/>
                  <a:pt x="12542" y="14194"/>
                </a:cubicBezTo>
                <a:cubicBezTo>
                  <a:pt x="12255" y="13365"/>
                  <a:pt x="12072" y="13191"/>
                  <a:pt x="11757" y="12362"/>
                </a:cubicBezTo>
                <a:cubicBezTo>
                  <a:pt x="11441" y="11532"/>
                  <a:pt x="11259" y="10703"/>
                  <a:pt x="10971" y="10067"/>
                </a:cubicBezTo>
                <a:cubicBezTo>
                  <a:pt x="10683" y="9430"/>
                  <a:pt x="10578" y="9700"/>
                  <a:pt x="10313" y="9160"/>
                </a:cubicBezTo>
                <a:cubicBezTo>
                  <a:pt x="10047" y="8620"/>
                  <a:pt x="9914" y="7887"/>
                  <a:pt x="9654" y="7328"/>
                </a:cubicBezTo>
                <a:cubicBezTo>
                  <a:pt x="9394" y="6769"/>
                  <a:pt x="9261" y="6595"/>
                  <a:pt x="9001" y="6402"/>
                </a:cubicBezTo>
                <a:cubicBezTo>
                  <a:pt x="8741" y="6210"/>
                  <a:pt x="8631" y="6306"/>
                  <a:pt x="8343" y="6402"/>
                </a:cubicBezTo>
                <a:cubicBezTo>
                  <a:pt x="8055" y="6499"/>
                  <a:pt x="7845" y="6672"/>
                  <a:pt x="7557" y="6865"/>
                </a:cubicBezTo>
                <a:cubicBezTo>
                  <a:pt x="7270" y="7058"/>
                  <a:pt x="7159" y="7058"/>
                  <a:pt x="6899" y="7328"/>
                </a:cubicBezTo>
                <a:cubicBezTo>
                  <a:pt x="6639" y="7598"/>
                  <a:pt x="6506" y="8061"/>
                  <a:pt x="6246" y="8235"/>
                </a:cubicBezTo>
                <a:cubicBezTo>
                  <a:pt x="5986" y="8408"/>
                  <a:pt x="5903" y="8235"/>
                  <a:pt x="5588" y="8235"/>
                </a:cubicBezTo>
                <a:cubicBezTo>
                  <a:pt x="5272" y="8235"/>
                  <a:pt x="4985" y="8235"/>
                  <a:pt x="4669" y="8235"/>
                </a:cubicBezTo>
                <a:cubicBezTo>
                  <a:pt x="4354" y="8235"/>
                  <a:pt x="4271" y="8235"/>
                  <a:pt x="4011" y="8235"/>
                </a:cubicBezTo>
                <a:cubicBezTo>
                  <a:pt x="3751" y="8235"/>
                  <a:pt x="3618" y="8042"/>
                  <a:pt x="3358" y="8235"/>
                </a:cubicBezTo>
                <a:cubicBezTo>
                  <a:pt x="3098" y="8427"/>
                  <a:pt x="2987" y="8967"/>
                  <a:pt x="2700" y="9160"/>
                </a:cubicBezTo>
                <a:cubicBezTo>
                  <a:pt x="2412" y="9353"/>
                  <a:pt x="2202" y="9527"/>
                  <a:pt x="1914" y="9160"/>
                </a:cubicBezTo>
                <a:cubicBezTo>
                  <a:pt x="1626" y="8794"/>
                  <a:pt x="1521" y="8157"/>
                  <a:pt x="1255" y="7328"/>
                </a:cubicBezTo>
                <a:cubicBezTo>
                  <a:pt x="990" y="6499"/>
                  <a:pt x="780" y="5959"/>
                  <a:pt x="597" y="5033"/>
                </a:cubicBezTo>
                <a:cubicBezTo>
                  <a:pt x="414" y="4107"/>
                  <a:pt x="442" y="3645"/>
                  <a:pt x="337" y="2738"/>
                </a:cubicBezTo>
                <a:cubicBezTo>
                  <a:pt x="232" y="1832"/>
                  <a:pt x="0" y="925"/>
                  <a:pt x="77" y="462"/>
                </a:cubicBezTo>
                <a:cubicBezTo>
                  <a:pt x="154" y="0"/>
                  <a:pt x="592" y="424"/>
                  <a:pt x="730" y="462"/>
                </a:cubicBezTo>
              </a:path>
            </a:pathLst>
          </a:cu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自由曲线 900">
            <a:extLst>
              <a:ext uri="{FF2B5EF4-FFF2-40B4-BE49-F238E27FC236}">
                <a16:creationId xmlns:a16="http://schemas.microsoft.com/office/drawing/2014/main" id="{5275A309-A500-4630-9684-FC07C8463A2B}"/>
              </a:ext>
            </a:extLst>
          </p:cNvPr>
          <p:cNvSpPr/>
          <p:nvPr/>
        </p:nvSpPr>
        <p:spPr bwMode="auto">
          <a:xfrm>
            <a:off x="4594225" y="3440113"/>
            <a:ext cx="2409825" cy="820737"/>
          </a:xfrm>
          <a:custGeom>
            <a:avLst/>
            <a:gdLst/>
            <a:ahLst/>
            <a:cxnLst>
              <a:cxn ang="0">
                <a:pos x="2409825" y="693561"/>
              </a:cxn>
              <a:cxn ang="0">
                <a:pos x="2334853" y="753976"/>
              </a:cxn>
              <a:cxn ang="0">
                <a:pos x="2259323" y="799117"/>
              </a:cxn>
              <a:cxn ang="0">
                <a:pos x="2184350" y="814353"/>
              </a:cxn>
              <a:cxn ang="0">
                <a:pos x="2108820" y="814353"/>
              </a:cxn>
              <a:cxn ang="0">
                <a:pos x="2033178" y="814353"/>
              </a:cxn>
              <a:cxn ang="0">
                <a:pos x="1958318" y="814353"/>
              </a:cxn>
              <a:cxn ang="0">
                <a:pos x="1882676" y="814353"/>
              </a:cxn>
              <a:cxn ang="0">
                <a:pos x="1807146" y="814353"/>
              </a:cxn>
              <a:cxn ang="0">
                <a:pos x="1732173" y="814353"/>
              </a:cxn>
              <a:cxn ang="0">
                <a:pos x="1656643" y="783842"/>
              </a:cxn>
              <a:cxn ang="0">
                <a:pos x="1581782" y="769213"/>
              </a:cxn>
              <a:cxn ang="0">
                <a:pos x="1506141" y="769213"/>
              </a:cxn>
              <a:cxn ang="0">
                <a:pos x="1430610" y="753976"/>
              </a:cxn>
              <a:cxn ang="0">
                <a:pos x="1355638" y="724072"/>
              </a:cxn>
              <a:cxn ang="0">
                <a:pos x="1280108" y="708836"/>
              </a:cxn>
              <a:cxn ang="0">
                <a:pos x="1205136" y="708836"/>
              </a:cxn>
              <a:cxn ang="0">
                <a:pos x="1129605" y="708836"/>
              </a:cxn>
              <a:cxn ang="0">
                <a:pos x="1054075" y="708836"/>
              </a:cxn>
              <a:cxn ang="0">
                <a:pos x="979103" y="693561"/>
              </a:cxn>
              <a:cxn ang="0">
                <a:pos x="903573" y="678324"/>
              </a:cxn>
              <a:cxn ang="0">
                <a:pos x="827931" y="648420"/>
              </a:cxn>
              <a:cxn ang="0">
                <a:pos x="737786" y="603280"/>
              </a:cxn>
              <a:cxn ang="0">
                <a:pos x="662256" y="603280"/>
              </a:cxn>
              <a:cxn ang="0">
                <a:pos x="572110" y="542902"/>
              </a:cxn>
              <a:cxn ang="0">
                <a:pos x="497138" y="512391"/>
              </a:cxn>
              <a:cxn ang="0">
                <a:pos x="406323" y="452621"/>
              </a:cxn>
              <a:cxn ang="0">
                <a:pos x="316178" y="422110"/>
              </a:cxn>
              <a:cxn ang="0">
                <a:pos x="300893" y="331829"/>
              </a:cxn>
              <a:cxn ang="0">
                <a:pos x="255821" y="256176"/>
              </a:cxn>
              <a:cxn ang="0">
                <a:pos x="180291" y="211036"/>
              </a:cxn>
              <a:cxn ang="0">
                <a:pos x="105318" y="150658"/>
              </a:cxn>
              <a:cxn ang="0">
                <a:pos x="45073" y="75006"/>
              </a:cxn>
              <a:cxn ang="0">
                <a:pos x="0" y="0"/>
              </a:cxn>
            </a:cxnLst>
            <a:rect l="l" t="t" r="r" b="b"/>
            <a:pathLst>
              <a:path w="21600" h="21600">
                <a:moveTo>
                  <a:pt x="21600" y="18253"/>
                </a:moveTo>
                <a:cubicBezTo>
                  <a:pt x="21480" y="18554"/>
                  <a:pt x="21195" y="19291"/>
                  <a:pt x="20928" y="19843"/>
                </a:cubicBezTo>
                <a:cubicBezTo>
                  <a:pt x="20660" y="20395"/>
                  <a:pt x="20518" y="20713"/>
                  <a:pt x="20251" y="21031"/>
                </a:cubicBezTo>
                <a:cubicBezTo>
                  <a:pt x="19983" y="21349"/>
                  <a:pt x="19846" y="21349"/>
                  <a:pt x="19579" y="21432"/>
                </a:cubicBezTo>
                <a:cubicBezTo>
                  <a:pt x="19311" y="21516"/>
                  <a:pt x="19175" y="21432"/>
                  <a:pt x="18902" y="21432"/>
                </a:cubicBezTo>
                <a:cubicBezTo>
                  <a:pt x="18628" y="21432"/>
                  <a:pt x="18492" y="21432"/>
                  <a:pt x="18224" y="21432"/>
                </a:cubicBezTo>
                <a:cubicBezTo>
                  <a:pt x="17957" y="21432"/>
                  <a:pt x="17820" y="21432"/>
                  <a:pt x="17553" y="21432"/>
                </a:cubicBezTo>
                <a:cubicBezTo>
                  <a:pt x="17285" y="21432"/>
                  <a:pt x="17149" y="21432"/>
                  <a:pt x="16875" y="21432"/>
                </a:cubicBezTo>
                <a:cubicBezTo>
                  <a:pt x="16602" y="21432"/>
                  <a:pt x="16466" y="21432"/>
                  <a:pt x="16198" y="21432"/>
                </a:cubicBezTo>
                <a:cubicBezTo>
                  <a:pt x="15931" y="21432"/>
                  <a:pt x="15794" y="21599"/>
                  <a:pt x="15526" y="21432"/>
                </a:cubicBezTo>
                <a:cubicBezTo>
                  <a:pt x="15259" y="21265"/>
                  <a:pt x="15117" y="20863"/>
                  <a:pt x="14849" y="20629"/>
                </a:cubicBezTo>
                <a:cubicBezTo>
                  <a:pt x="14582" y="20395"/>
                  <a:pt x="14445" y="20328"/>
                  <a:pt x="14178" y="20244"/>
                </a:cubicBezTo>
                <a:cubicBezTo>
                  <a:pt x="13910" y="20161"/>
                  <a:pt x="13773" y="20328"/>
                  <a:pt x="13500" y="20244"/>
                </a:cubicBezTo>
                <a:cubicBezTo>
                  <a:pt x="13227" y="20161"/>
                  <a:pt x="13090" y="20077"/>
                  <a:pt x="12823" y="19843"/>
                </a:cubicBezTo>
                <a:cubicBezTo>
                  <a:pt x="12555" y="19608"/>
                  <a:pt x="12419" y="19291"/>
                  <a:pt x="12151" y="19056"/>
                </a:cubicBezTo>
                <a:cubicBezTo>
                  <a:pt x="11884" y="18822"/>
                  <a:pt x="11741" y="18738"/>
                  <a:pt x="11474" y="18655"/>
                </a:cubicBezTo>
                <a:cubicBezTo>
                  <a:pt x="11206" y="18571"/>
                  <a:pt x="11070" y="18655"/>
                  <a:pt x="10802" y="18655"/>
                </a:cubicBezTo>
                <a:cubicBezTo>
                  <a:pt x="10535" y="18655"/>
                  <a:pt x="10398" y="18655"/>
                  <a:pt x="10125" y="18655"/>
                </a:cubicBezTo>
                <a:cubicBezTo>
                  <a:pt x="9852" y="18655"/>
                  <a:pt x="9715" y="18738"/>
                  <a:pt x="9448" y="18655"/>
                </a:cubicBezTo>
                <a:cubicBezTo>
                  <a:pt x="9180" y="18571"/>
                  <a:pt x="9044" y="18421"/>
                  <a:pt x="8776" y="18253"/>
                </a:cubicBezTo>
                <a:cubicBezTo>
                  <a:pt x="8509" y="18086"/>
                  <a:pt x="8372" y="18086"/>
                  <a:pt x="8099" y="17852"/>
                </a:cubicBezTo>
                <a:cubicBezTo>
                  <a:pt x="7826" y="17617"/>
                  <a:pt x="7717" y="17467"/>
                  <a:pt x="7421" y="17065"/>
                </a:cubicBezTo>
                <a:cubicBezTo>
                  <a:pt x="7126" y="16664"/>
                  <a:pt x="6909" y="16112"/>
                  <a:pt x="6613" y="15877"/>
                </a:cubicBezTo>
                <a:cubicBezTo>
                  <a:pt x="6317" y="15643"/>
                  <a:pt x="6232" y="16195"/>
                  <a:pt x="5936" y="15877"/>
                </a:cubicBezTo>
                <a:cubicBezTo>
                  <a:pt x="5640" y="15560"/>
                  <a:pt x="5424" y="14773"/>
                  <a:pt x="5128" y="14288"/>
                </a:cubicBezTo>
                <a:cubicBezTo>
                  <a:pt x="4832" y="13803"/>
                  <a:pt x="4752" y="13953"/>
                  <a:pt x="4456" y="13485"/>
                </a:cubicBezTo>
                <a:cubicBezTo>
                  <a:pt x="4160" y="13016"/>
                  <a:pt x="3967" y="12381"/>
                  <a:pt x="3642" y="11912"/>
                </a:cubicBezTo>
                <a:cubicBezTo>
                  <a:pt x="3318" y="11444"/>
                  <a:pt x="3022" y="11745"/>
                  <a:pt x="2834" y="11109"/>
                </a:cubicBezTo>
                <a:cubicBezTo>
                  <a:pt x="2646" y="10473"/>
                  <a:pt x="2806" y="9603"/>
                  <a:pt x="2697" y="8733"/>
                </a:cubicBezTo>
                <a:cubicBezTo>
                  <a:pt x="2589" y="7863"/>
                  <a:pt x="2510" y="7378"/>
                  <a:pt x="2293" y="6742"/>
                </a:cubicBezTo>
                <a:cubicBezTo>
                  <a:pt x="2077" y="6106"/>
                  <a:pt x="1883" y="6106"/>
                  <a:pt x="1616" y="5554"/>
                </a:cubicBezTo>
                <a:cubicBezTo>
                  <a:pt x="1348" y="5002"/>
                  <a:pt x="1189" y="4684"/>
                  <a:pt x="944" y="3965"/>
                </a:cubicBezTo>
                <a:cubicBezTo>
                  <a:pt x="700" y="3245"/>
                  <a:pt x="591" y="2760"/>
                  <a:pt x="404" y="1974"/>
                </a:cubicBezTo>
                <a:cubicBezTo>
                  <a:pt x="216" y="1187"/>
                  <a:pt x="68" y="351"/>
                  <a:pt x="0" y="0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</a:ln>
        </p:spPr>
      </p:sp>
      <p:sp>
        <p:nvSpPr>
          <p:cNvPr id="27659" name="自由曲线 903">
            <a:extLst>
              <a:ext uri="{FF2B5EF4-FFF2-40B4-BE49-F238E27FC236}">
                <a16:creationId xmlns:a16="http://schemas.microsoft.com/office/drawing/2014/main" id="{3B849EBC-1C0A-48B9-BFC2-4F8CF546EBEA}"/>
              </a:ext>
            </a:extLst>
          </p:cNvPr>
          <p:cNvSpPr/>
          <p:nvPr/>
        </p:nvSpPr>
        <p:spPr bwMode="auto">
          <a:xfrm>
            <a:off x="7697788" y="2413000"/>
            <a:ext cx="641350" cy="1693863"/>
          </a:xfrm>
          <a:custGeom>
            <a:avLst/>
            <a:gdLst/>
            <a:ahLst/>
            <a:cxnLst>
              <a:cxn ang="0">
                <a:pos x="0" y="153624"/>
              </a:cxn>
              <a:cxn ang="0">
                <a:pos x="90145" y="123197"/>
              </a:cxn>
              <a:cxn ang="0">
                <a:pos x="180320" y="63441"/>
              </a:cxn>
              <a:cxn ang="0">
                <a:pos x="255887" y="33015"/>
              </a:cxn>
              <a:cxn ang="0">
                <a:pos x="331453" y="3137"/>
              </a:cxn>
              <a:cxn ang="0">
                <a:pos x="406396" y="48228"/>
              </a:cxn>
              <a:cxn ang="0">
                <a:pos x="481963" y="108533"/>
              </a:cxn>
              <a:cxn ang="0">
                <a:pos x="511803" y="183502"/>
              </a:cxn>
              <a:cxn ang="0">
                <a:pos x="542267" y="259098"/>
              </a:cxn>
              <a:cxn ang="0">
                <a:pos x="572108" y="334695"/>
              </a:cxn>
              <a:cxn ang="0">
                <a:pos x="572108" y="409585"/>
              </a:cxn>
              <a:cxn ang="0">
                <a:pos x="572108" y="485182"/>
              </a:cxn>
              <a:cxn ang="0">
                <a:pos x="572108" y="560151"/>
              </a:cxn>
              <a:cxn ang="0">
                <a:pos x="587370" y="635748"/>
              </a:cxn>
              <a:cxn ang="0">
                <a:pos x="602602" y="725930"/>
              </a:cxn>
              <a:cxn ang="0">
                <a:pos x="617210" y="801448"/>
              </a:cxn>
              <a:cxn ang="0">
                <a:pos x="617210" y="877045"/>
              </a:cxn>
              <a:cxn ang="0">
                <a:pos x="632442" y="982519"/>
              </a:cxn>
              <a:cxn ang="0">
                <a:pos x="632442" y="1057410"/>
              </a:cxn>
              <a:cxn ang="0">
                <a:pos x="632442" y="1133006"/>
              </a:cxn>
              <a:cxn ang="0">
                <a:pos x="632442" y="1208603"/>
              </a:cxn>
              <a:cxn ang="0">
                <a:pos x="632442" y="1283572"/>
              </a:cxn>
              <a:cxn ang="0">
                <a:pos x="632442" y="1359090"/>
              </a:cxn>
              <a:cxn ang="0">
                <a:pos x="632442" y="1434059"/>
              </a:cxn>
              <a:cxn ang="0">
                <a:pos x="587370" y="1509655"/>
              </a:cxn>
              <a:cxn ang="0">
                <a:pos x="527035" y="1585252"/>
              </a:cxn>
              <a:cxn ang="0">
                <a:pos x="451469" y="1645557"/>
              </a:cxn>
              <a:cxn ang="0">
                <a:pos x="376526" y="1660143"/>
              </a:cxn>
              <a:cxn ang="0">
                <a:pos x="300989" y="1675434"/>
              </a:cxn>
              <a:cxn ang="0">
                <a:pos x="225423" y="1690648"/>
              </a:cxn>
              <a:cxn ang="0">
                <a:pos x="135248" y="1690648"/>
              </a:cxn>
              <a:cxn ang="0">
                <a:pos x="60305" y="1690648"/>
              </a:cxn>
            </a:cxnLst>
            <a:rect l="l" t="t" r="r" b="b"/>
            <a:pathLst>
              <a:path w="21600" h="21600">
                <a:moveTo>
                  <a:pt x="0" y="1959"/>
                </a:moveTo>
                <a:cubicBezTo>
                  <a:pt x="556" y="1895"/>
                  <a:pt x="1817" y="1797"/>
                  <a:pt x="3036" y="1571"/>
                </a:cubicBezTo>
                <a:cubicBezTo>
                  <a:pt x="4255" y="1344"/>
                  <a:pt x="4961" y="1036"/>
                  <a:pt x="6073" y="809"/>
                </a:cubicBezTo>
                <a:cubicBezTo>
                  <a:pt x="7185" y="583"/>
                  <a:pt x="7592" y="575"/>
                  <a:pt x="8618" y="421"/>
                </a:cubicBezTo>
                <a:cubicBezTo>
                  <a:pt x="9645" y="267"/>
                  <a:pt x="10158" y="0"/>
                  <a:pt x="11163" y="40"/>
                </a:cubicBezTo>
                <a:cubicBezTo>
                  <a:pt x="12168" y="80"/>
                  <a:pt x="12681" y="348"/>
                  <a:pt x="13687" y="615"/>
                </a:cubicBezTo>
                <a:cubicBezTo>
                  <a:pt x="14692" y="882"/>
                  <a:pt x="15526" y="1036"/>
                  <a:pt x="16232" y="1384"/>
                </a:cubicBezTo>
                <a:cubicBezTo>
                  <a:pt x="16937" y="1733"/>
                  <a:pt x="16830" y="1959"/>
                  <a:pt x="17237" y="2340"/>
                </a:cubicBezTo>
                <a:cubicBezTo>
                  <a:pt x="17643" y="2721"/>
                  <a:pt x="17857" y="2915"/>
                  <a:pt x="18263" y="3304"/>
                </a:cubicBezTo>
                <a:cubicBezTo>
                  <a:pt x="18670" y="3693"/>
                  <a:pt x="19076" y="3887"/>
                  <a:pt x="19268" y="4268"/>
                </a:cubicBezTo>
                <a:cubicBezTo>
                  <a:pt x="19461" y="4648"/>
                  <a:pt x="19268" y="4843"/>
                  <a:pt x="19268" y="5223"/>
                </a:cubicBezTo>
                <a:cubicBezTo>
                  <a:pt x="19268" y="5604"/>
                  <a:pt x="19268" y="5806"/>
                  <a:pt x="19268" y="6187"/>
                </a:cubicBezTo>
                <a:cubicBezTo>
                  <a:pt x="19268" y="6568"/>
                  <a:pt x="19161" y="6762"/>
                  <a:pt x="19268" y="7143"/>
                </a:cubicBezTo>
                <a:cubicBezTo>
                  <a:pt x="19375" y="7523"/>
                  <a:pt x="19568" y="7685"/>
                  <a:pt x="19782" y="8107"/>
                </a:cubicBezTo>
                <a:cubicBezTo>
                  <a:pt x="19996" y="8528"/>
                  <a:pt x="20102" y="8835"/>
                  <a:pt x="20295" y="9257"/>
                </a:cubicBezTo>
                <a:cubicBezTo>
                  <a:pt x="20487" y="9678"/>
                  <a:pt x="20680" y="9832"/>
                  <a:pt x="20787" y="10220"/>
                </a:cubicBezTo>
                <a:cubicBezTo>
                  <a:pt x="20894" y="10609"/>
                  <a:pt x="20680" y="10723"/>
                  <a:pt x="20787" y="11184"/>
                </a:cubicBezTo>
                <a:cubicBezTo>
                  <a:pt x="20894" y="11646"/>
                  <a:pt x="21193" y="12067"/>
                  <a:pt x="21300" y="12529"/>
                </a:cubicBezTo>
                <a:cubicBezTo>
                  <a:pt x="21407" y="12990"/>
                  <a:pt x="21300" y="13104"/>
                  <a:pt x="21300" y="13484"/>
                </a:cubicBezTo>
                <a:cubicBezTo>
                  <a:pt x="21300" y="13865"/>
                  <a:pt x="21300" y="14059"/>
                  <a:pt x="21300" y="14448"/>
                </a:cubicBezTo>
                <a:cubicBezTo>
                  <a:pt x="21300" y="14837"/>
                  <a:pt x="21300" y="15031"/>
                  <a:pt x="21300" y="15412"/>
                </a:cubicBezTo>
                <a:cubicBezTo>
                  <a:pt x="21300" y="15793"/>
                  <a:pt x="21300" y="15987"/>
                  <a:pt x="21300" y="16368"/>
                </a:cubicBezTo>
                <a:cubicBezTo>
                  <a:pt x="21300" y="16748"/>
                  <a:pt x="21300" y="16951"/>
                  <a:pt x="21300" y="17331"/>
                </a:cubicBezTo>
                <a:cubicBezTo>
                  <a:pt x="21300" y="17712"/>
                  <a:pt x="21600" y="17906"/>
                  <a:pt x="21300" y="18287"/>
                </a:cubicBezTo>
                <a:cubicBezTo>
                  <a:pt x="21001" y="18668"/>
                  <a:pt x="20487" y="18862"/>
                  <a:pt x="19782" y="19251"/>
                </a:cubicBezTo>
                <a:cubicBezTo>
                  <a:pt x="19076" y="19640"/>
                  <a:pt x="18670" y="19866"/>
                  <a:pt x="17750" y="20215"/>
                </a:cubicBezTo>
                <a:cubicBezTo>
                  <a:pt x="16830" y="20563"/>
                  <a:pt x="16210" y="20790"/>
                  <a:pt x="15205" y="20984"/>
                </a:cubicBezTo>
                <a:cubicBezTo>
                  <a:pt x="14200" y="21178"/>
                  <a:pt x="13687" y="21097"/>
                  <a:pt x="12681" y="21170"/>
                </a:cubicBezTo>
                <a:cubicBezTo>
                  <a:pt x="11676" y="21243"/>
                  <a:pt x="11163" y="21284"/>
                  <a:pt x="10137" y="21365"/>
                </a:cubicBezTo>
                <a:cubicBezTo>
                  <a:pt x="9110" y="21446"/>
                  <a:pt x="8704" y="21519"/>
                  <a:pt x="7592" y="21559"/>
                </a:cubicBezTo>
                <a:cubicBezTo>
                  <a:pt x="6480" y="21600"/>
                  <a:pt x="5667" y="21559"/>
                  <a:pt x="4555" y="21559"/>
                </a:cubicBezTo>
                <a:cubicBezTo>
                  <a:pt x="3443" y="21559"/>
                  <a:pt x="2480" y="21559"/>
                  <a:pt x="2031" y="21559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 descr="H:\2\人教教参资源\九\图\电池组.JPG">
            <a:extLst>
              <a:ext uri="{FF2B5EF4-FFF2-40B4-BE49-F238E27FC236}">
                <a16:creationId xmlns:a16="http://schemas.microsoft.com/office/drawing/2014/main" id="{FAAC1F41-FDF4-405A-B06A-AA8D9558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3881438"/>
            <a:ext cx="25923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H:\2\人教教参资源\九\图\铡刀开关.JPG">
            <a:extLst>
              <a:ext uri="{FF2B5EF4-FFF2-40B4-BE49-F238E27FC236}">
                <a16:creationId xmlns:a16="http://schemas.microsoft.com/office/drawing/2014/main" id="{1FA03A99-F785-453B-8271-807FAA57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976438"/>
            <a:ext cx="1368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组合 30723">
            <a:extLst>
              <a:ext uri="{FF2B5EF4-FFF2-40B4-BE49-F238E27FC236}">
                <a16:creationId xmlns:a16="http://schemas.microsoft.com/office/drawing/2014/main" id="{4AED14C1-7EBF-4989-B6B9-7A96E57A32F9}"/>
              </a:ext>
            </a:extLst>
          </p:cNvPr>
          <p:cNvGrpSpPr>
            <a:grpSpLocks/>
          </p:cNvGrpSpPr>
          <p:nvPr/>
        </p:nvGrpSpPr>
        <p:grpSpPr bwMode="auto">
          <a:xfrm>
            <a:off x="4860925" y="1976438"/>
            <a:ext cx="1511300" cy="936625"/>
            <a:chOff x="0" y="0"/>
            <a:chExt cx="2379" cy="1474"/>
          </a:xfrm>
        </p:grpSpPr>
        <p:sp>
          <p:nvSpPr>
            <p:cNvPr id="38917" name="立方体 30724">
              <a:extLst>
                <a:ext uri="{FF2B5EF4-FFF2-40B4-BE49-F238E27FC236}">
                  <a16:creationId xmlns:a16="http://schemas.microsoft.com/office/drawing/2014/main" id="{00E312FB-D067-49B0-B228-16B9F3BE0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27" cy="1475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243B57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81" name="椭圆 30725">
              <a:extLst>
                <a:ext uri="{FF2B5EF4-FFF2-40B4-BE49-F238E27FC236}">
                  <a16:creationId xmlns:a16="http://schemas.microsoft.com/office/drawing/2014/main" id="{C2E03590-94C6-4CFA-B046-CB1BBBF0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567"/>
              <a:ext cx="907" cy="680"/>
            </a:xfrm>
            <a:prstGeom prst="ellipse">
              <a:avLst/>
            </a:prstGeom>
            <a:gradFill rotWithShape="0">
              <a:gsLst>
                <a:gs pos="0">
                  <a:srgbClr val="3C628F"/>
                </a:gs>
                <a:gs pos="50000">
                  <a:schemeClr val="accent1"/>
                </a:gs>
                <a:gs pos="100000">
                  <a:srgbClr val="3C628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kumimoji="0" lang="zh-CN" altLang="en-US" sz="20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eaLnBrk="1" hangingPunct="1"/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endParaRPr>
            </a:p>
          </p:txBody>
        </p:sp>
        <p:sp>
          <p:nvSpPr>
            <p:cNvPr id="38919" name="直接连接符 30726">
              <a:extLst>
                <a:ext uri="{FF2B5EF4-FFF2-40B4-BE49-F238E27FC236}">
                  <a16:creationId xmlns:a16="http://schemas.microsoft.com/office/drawing/2014/main" id="{A7580282-5FA9-43B8-8F1F-5A43F5F11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3" y="793"/>
              <a:ext cx="454" cy="114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0" name="直接连接符 30727">
              <a:extLst>
                <a:ext uri="{FF2B5EF4-FFF2-40B4-BE49-F238E27FC236}">
                  <a16:creationId xmlns:a16="http://schemas.microsoft.com/office/drawing/2014/main" id="{C7C72194-4338-4ACC-9670-3E4B0539A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3" y="1133"/>
              <a:ext cx="567" cy="22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77" name="自由曲线 917">
            <a:extLst>
              <a:ext uri="{FF2B5EF4-FFF2-40B4-BE49-F238E27FC236}">
                <a16:creationId xmlns:a16="http://schemas.microsoft.com/office/drawing/2014/main" id="{1F2F5DE2-3B34-4FCC-A77E-6771FEC8BF1D}"/>
              </a:ext>
            </a:extLst>
          </p:cNvPr>
          <p:cNvSpPr/>
          <p:nvPr/>
        </p:nvSpPr>
        <p:spPr bwMode="auto">
          <a:xfrm>
            <a:off x="1835150" y="2778125"/>
            <a:ext cx="1117600" cy="1703388"/>
          </a:xfrm>
          <a:custGeom>
            <a:avLst/>
            <a:gdLst/>
            <a:ahLst/>
            <a:cxnLst>
              <a:cxn ang="0">
                <a:pos x="1117600" y="1703388"/>
              </a:cxn>
              <a:cxn ang="0">
                <a:pos x="1042059" y="1642981"/>
              </a:cxn>
              <a:cxn ang="0">
                <a:pos x="951926" y="1582652"/>
              </a:cxn>
              <a:cxn ang="0">
                <a:pos x="861794" y="1522245"/>
              </a:cxn>
              <a:cxn ang="0">
                <a:pos x="771041" y="1477137"/>
              </a:cxn>
              <a:cxn ang="0">
                <a:pos x="696172" y="1446697"/>
              </a:cxn>
              <a:cxn ang="0">
                <a:pos x="605418" y="1386921"/>
              </a:cxn>
              <a:cxn ang="0">
                <a:pos x="530550" y="1341181"/>
              </a:cxn>
              <a:cxn ang="0">
                <a:pos x="455008" y="1296073"/>
              </a:cxn>
              <a:cxn ang="0">
                <a:pos x="379467" y="1250965"/>
              </a:cxn>
              <a:cxn ang="0">
                <a:pos x="289386" y="1160749"/>
              </a:cxn>
              <a:cxn ang="0">
                <a:pos x="199254" y="1069901"/>
              </a:cxn>
              <a:cxn ang="0">
                <a:pos x="138976" y="994905"/>
              </a:cxn>
              <a:cxn ang="0">
                <a:pos x="78646" y="919356"/>
              </a:cxn>
              <a:cxn ang="0">
                <a:pos x="63434" y="843729"/>
              </a:cxn>
              <a:cxn ang="0">
                <a:pos x="18368" y="753513"/>
              </a:cxn>
              <a:cxn ang="0">
                <a:pos x="3156" y="678516"/>
              </a:cxn>
              <a:cxn ang="0">
                <a:pos x="3156" y="602889"/>
              </a:cxn>
              <a:cxn ang="0">
                <a:pos x="3156" y="527341"/>
              </a:cxn>
              <a:cxn ang="0">
                <a:pos x="3156" y="452344"/>
              </a:cxn>
              <a:cxn ang="0">
                <a:pos x="3156" y="376717"/>
              </a:cxn>
              <a:cxn ang="0">
                <a:pos x="18368" y="301090"/>
              </a:cxn>
              <a:cxn ang="0">
                <a:pos x="33631" y="226172"/>
              </a:cxn>
              <a:cxn ang="0">
                <a:pos x="48222" y="150545"/>
              </a:cxn>
              <a:cxn ang="0">
                <a:pos x="93909" y="75548"/>
              </a:cxn>
              <a:cxn ang="0">
                <a:pos x="168778" y="75548"/>
              </a:cxn>
              <a:cxn ang="0">
                <a:pos x="244320" y="75548"/>
              </a:cxn>
              <a:cxn ang="0">
                <a:pos x="304598" y="0"/>
              </a:cxn>
            </a:cxnLst>
            <a:rect l="l" t="t" r="r" b="b"/>
            <a:pathLst>
              <a:path w="21600" h="21600">
                <a:moveTo>
                  <a:pt x="21600" y="21600"/>
                </a:moveTo>
                <a:cubicBezTo>
                  <a:pt x="21342" y="21463"/>
                  <a:pt x="20778" y="21140"/>
                  <a:pt x="20140" y="20834"/>
                </a:cubicBezTo>
                <a:cubicBezTo>
                  <a:pt x="19502" y="20528"/>
                  <a:pt x="19097" y="20375"/>
                  <a:pt x="18398" y="20069"/>
                </a:cubicBezTo>
                <a:cubicBezTo>
                  <a:pt x="17699" y="19763"/>
                  <a:pt x="17356" y="19569"/>
                  <a:pt x="16656" y="19303"/>
                </a:cubicBezTo>
                <a:cubicBezTo>
                  <a:pt x="15957" y="19037"/>
                  <a:pt x="15540" y="18925"/>
                  <a:pt x="14902" y="18731"/>
                </a:cubicBezTo>
                <a:cubicBezTo>
                  <a:pt x="14265" y="18538"/>
                  <a:pt x="14093" y="18570"/>
                  <a:pt x="13455" y="18345"/>
                </a:cubicBezTo>
                <a:cubicBezTo>
                  <a:pt x="12817" y="18119"/>
                  <a:pt x="12339" y="17853"/>
                  <a:pt x="11701" y="17587"/>
                </a:cubicBezTo>
                <a:cubicBezTo>
                  <a:pt x="11063" y="17321"/>
                  <a:pt x="10830" y="17241"/>
                  <a:pt x="10254" y="17007"/>
                </a:cubicBezTo>
                <a:cubicBezTo>
                  <a:pt x="9677" y="16774"/>
                  <a:pt x="9383" y="16661"/>
                  <a:pt x="8794" y="16435"/>
                </a:cubicBezTo>
                <a:cubicBezTo>
                  <a:pt x="8205" y="16210"/>
                  <a:pt x="7972" y="16210"/>
                  <a:pt x="7334" y="15863"/>
                </a:cubicBezTo>
                <a:cubicBezTo>
                  <a:pt x="6697" y="15517"/>
                  <a:pt x="6292" y="15178"/>
                  <a:pt x="5593" y="14719"/>
                </a:cubicBezTo>
                <a:cubicBezTo>
                  <a:pt x="4894" y="14260"/>
                  <a:pt x="4427" y="13986"/>
                  <a:pt x="3851" y="13567"/>
                </a:cubicBezTo>
                <a:cubicBezTo>
                  <a:pt x="3274" y="13148"/>
                  <a:pt x="3152" y="12995"/>
                  <a:pt x="2686" y="12616"/>
                </a:cubicBezTo>
                <a:cubicBezTo>
                  <a:pt x="2220" y="12238"/>
                  <a:pt x="1815" y="12044"/>
                  <a:pt x="1520" y="11658"/>
                </a:cubicBezTo>
                <a:cubicBezTo>
                  <a:pt x="1226" y="11271"/>
                  <a:pt x="1459" y="11118"/>
                  <a:pt x="1226" y="10699"/>
                </a:cubicBezTo>
                <a:cubicBezTo>
                  <a:pt x="993" y="10280"/>
                  <a:pt x="588" y="9974"/>
                  <a:pt x="355" y="9555"/>
                </a:cubicBezTo>
                <a:cubicBezTo>
                  <a:pt x="122" y="9136"/>
                  <a:pt x="122" y="8983"/>
                  <a:pt x="61" y="8604"/>
                </a:cubicBezTo>
                <a:cubicBezTo>
                  <a:pt x="0" y="8225"/>
                  <a:pt x="61" y="8032"/>
                  <a:pt x="61" y="7645"/>
                </a:cubicBezTo>
                <a:cubicBezTo>
                  <a:pt x="61" y="7259"/>
                  <a:pt x="61" y="7065"/>
                  <a:pt x="61" y="6687"/>
                </a:cubicBezTo>
                <a:cubicBezTo>
                  <a:pt x="61" y="6308"/>
                  <a:pt x="61" y="6115"/>
                  <a:pt x="61" y="5736"/>
                </a:cubicBezTo>
                <a:cubicBezTo>
                  <a:pt x="61" y="5357"/>
                  <a:pt x="0" y="5164"/>
                  <a:pt x="61" y="4777"/>
                </a:cubicBezTo>
                <a:cubicBezTo>
                  <a:pt x="122" y="4390"/>
                  <a:pt x="233" y="4197"/>
                  <a:pt x="355" y="3818"/>
                </a:cubicBezTo>
                <a:cubicBezTo>
                  <a:pt x="478" y="3440"/>
                  <a:pt x="539" y="3246"/>
                  <a:pt x="650" y="2868"/>
                </a:cubicBezTo>
                <a:cubicBezTo>
                  <a:pt x="760" y="2489"/>
                  <a:pt x="699" y="2288"/>
                  <a:pt x="932" y="1909"/>
                </a:cubicBezTo>
                <a:cubicBezTo>
                  <a:pt x="1165" y="1530"/>
                  <a:pt x="1349" y="1152"/>
                  <a:pt x="1815" y="958"/>
                </a:cubicBezTo>
                <a:cubicBezTo>
                  <a:pt x="2281" y="765"/>
                  <a:pt x="2686" y="958"/>
                  <a:pt x="3262" y="958"/>
                </a:cubicBezTo>
                <a:cubicBezTo>
                  <a:pt x="3839" y="958"/>
                  <a:pt x="4194" y="1152"/>
                  <a:pt x="4722" y="958"/>
                </a:cubicBezTo>
                <a:cubicBezTo>
                  <a:pt x="5249" y="765"/>
                  <a:pt x="5679" y="193"/>
                  <a:pt x="5887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</a:ln>
        </p:spPr>
      </p:sp>
      <p:sp>
        <p:nvSpPr>
          <p:cNvPr id="28678" name="自由曲线 919">
            <a:extLst>
              <a:ext uri="{FF2B5EF4-FFF2-40B4-BE49-F238E27FC236}">
                <a16:creationId xmlns:a16="http://schemas.microsoft.com/office/drawing/2014/main" id="{BDD8F943-971F-4742-B802-02D9FF1D3546}"/>
              </a:ext>
            </a:extLst>
          </p:cNvPr>
          <p:cNvSpPr/>
          <p:nvPr/>
        </p:nvSpPr>
        <p:spPr bwMode="auto">
          <a:xfrm>
            <a:off x="2857500" y="1646238"/>
            <a:ext cx="3621088" cy="1182687"/>
          </a:xfrm>
          <a:custGeom>
            <a:avLst/>
            <a:gdLst/>
            <a:ahLst/>
            <a:cxnLst>
              <a:cxn ang="0">
                <a:pos x="15088" y="1086867"/>
              </a:cxn>
              <a:cxn ang="0">
                <a:pos x="15088" y="1161716"/>
              </a:cxn>
              <a:cxn ang="0">
                <a:pos x="90024" y="1176938"/>
              </a:cxn>
              <a:cxn ang="0">
                <a:pos x="165631" y="1176938"/>
              </a:cxn>
              <a:cxn ang="0">
                <a:pos x="255823" y="1147152"/>
              </a:cxn>
              <a:cxn ang="0">
                <a:pos x="331262" y="1102089"/>
              </a:cxn>
              <a:cxn ang="0">
                <a:pos x="421454" y="1026583"/>
              </a:cxn>
              <a:cxn ang="0">
                <a:pos x="466550" y="951077"/>
              </a:cxn>
              <a:cxn ang="0">
                <a:pos x="541990" y="876229"/>
              </a:cxn>
              <a:cxn ang="0">
                <a:pos x="617597" y="815945"/>
              </a:cxn>
              <a:cxn ang="0">
                <a:pos x="692533" y="740439"/>
              </a:cxn>
              <a:cxn ang="0">
                <a:pos x="783228" y="665535"/>
              </a:cxn>
              <a:cxn ang="0">
                <a:pos x="873420" y="590029"/>
              </a:cxn>
              <a:cxn ang="0">
                <a:pos x="948356" y="514524"/>
              </a:cxn>
              <a:cxn ang="0">
                <a:pos x="1039219" y="454239"/>
              </a:cxn>
              <a:cxn ang="0">
                <a:pos x="1113987" y="409232"/>
              </a:cxn>
              <a:cxn ang="0">
                <a:pos x="1189594" y="379391"/>
              </a:cxn>
              <a:cxn ang="0">
                <a:pos x="1265201" y="348947"/>
              </a:cxn>
              <a:cxn ang="0">
                <a:pos x="1339970" y="319106"/>
              </a:cxn>
              <a:cxn ang="0">
                <a:pos x="1415577" y="288663"/>
              </a:cxn>
              <a:cxn ang="0">
                <a:pos x="1505769" y="229036"/>
              </a:cxn>
              <a:cxn ang="0">
                <a:pos x="1581208" y="213814"/>
              </a:cxn>
              <a:cxn ang="0">
                <a:pos x="1656145" y="153530"/>
              </a:cxn>
              <a:cxn ang="0">
                <a:pos x="1731752" y="123689"/>
              </a:cxn>
              <a:cxn ang="0">
                <a:pos x="1807359" y="93246"/>
              </a:cxn>
              <a:cxn ang="0">
                <a:pos x="1882128" y="63405"/>
              </a:cxn>
              <a:cxn ang="0">
                <a:pos x="1957735" y="32962"/>
              </a:cxn>
              <a:cxn ang="0">
                <a:pos x="2033341" y="17740"/>
              </a:cxn>
              <a:cxn ang="0">
                <a:pos x="2108278" y="3121"/>
              </a:cxn>
              <a:cxn ang="0">
                <a:pos x="2183717" y="3121"/>
              </a:cxn>
              <a:cxn ang="0">
                <a:pos x="2273909" y="3121"/>
              </a:cxn>
              <a:cxn ang="0">
                <a:pos x="2349516" y="3121"/>
              </a:cxn>
              <a:cxn ang="0">
                <a:pos x="2424285" y="3121"/>
              </a:cxn>
              <a:cxn ang="0">
                <a:pos x="2529732" y="3121"/>
              </a:cxn>
              <a:cxn ang="0">
                <a:pos x="2620427" y="3121"/>
              </a:cxn>
              <a:cxn ang="0">
                <a:pos x="2695364" y="3121"/>
              </a:cxn>
              <a:cxn ang="0">
                <a:pos x="2770971" y="3121"/>
              </a:cxn>
              <a:cxn ang="0">
                <a:pos x="2846578" y="3121"/>
              </a:cxn>
              <a:cxn ang="0">
                <a:pos x="2936602" y="17740"/>
              </a:cxn>
              <a:cxn ang="0">
                <a:pos x="3012209" y="17740"/>
              </a:cxn>
              <a:cxn ang="0">
                <a:pos x="3087145" y="17740"/>
              </a:cxn>
              <a:cxn ang="0">
                <a:pos x="3192425" y="17740"/>
              </a:cxn>
              <a:cxn ang="0">
                <a:pos x="3268032" y="17740"/>
              </a:cxn>
              <a:cxn ang="0">
                <a:pos x="3342968" y="48184"/>
              </a:cxn>
              <a:cxn ang="0">
                <a:pos x="3403320" y="123689"/>
              </a:cxn>
              <a:cxn ang="0">
                <a:pos x="3478759" y="183316"/>
              </a:cxn>
              <a:cxn ang="0">
                <a:pos x="3568951" y="243601"/>
              </a:cxn>
              <a:cxn ang="0">
                <a:pos x="3599462" y="319106"/>
              </a:cxn>
              <a:cxn ang="0">
                <a:pos x="3614718" y="394612"/>
              </a:cxn>
              <a:cxn ang="0">
                <a:pos x="3614718" y="469516"/>
              </a:cxn>
              <a:cxn ang="0">
                <a:pos x="3614718" y="545022"/>
              </a:cxn>
              <a:cxn ang="0">
                <a:pos x="3614718" y="619870"/>
              </a:cxn>
              <a:cxn ang="0">
                <a:pos x="3584207" y="695376"/>
              </a:cxn>
              <a:cxn ang="0">
                <a:pos x="3523855" y="770882"/>
              </a:cxn>
              <a:cxn ang="0">
                <a:pos x="3448919" y="815945"/>
              </a:cxn>
            </a:cxnLst>
            <a:rect l="l" t="t" r="r" b="b"/>
            <a:pathLst>
              <a:path w="21600" h="21600">
                <a:moveTo>
                  <a:pt x="90" y="19850"/>
                </a:moveTo>
                <a:cubicBezTo>
                  <a:pt x="83" y="20116"/>
                  <a:pt x="0" y="20893"/>
                  <a:pt x="90" y="21217"/>
                </a:cubicBezTo>
                <a:cubicBezTo>
                  <a:pt x="181" y="21542"/>
                  <a:pt x="359" y="21437"/>
                  <a:pt x="537" y="21495"/>
                </a:cubicBezTo>
                <a:cubicBezTo>
                  <a:pt x="715" y="21553"/>
                  <a:pt x="791" y="21600"/>
                  <a:pt x="988" y="21495"/>
                </a:cubicBezTo>
                <a:cubicBezTo>
                  <a:pt x="1185" y="21391"/>
                  <a:pt x="1329" y="21229"/>
                  <a:pt x="1526" y="20951"/>
                </a:cubicBezTo>
                <a:cubicBezTo>
                  <a:pt x="1723" y="20672"/>
                  <a:pt x="1779" y="20568"/>
                  <a:pt x="1976" y="20128"/>
                </a:cubicBezTo>
                <a:cubicBezTo>
                  <a:pt x="2173" y="19687"/>
                  <a:pt x="2351" y="19305"/>
                  <a:pt x="2514" y="18749"/>
                </a:cubicBezTo>
                <a:cubicBezTo>
                  <a:pt x="2677" y="18193"/>
                  <a:pt x="2639" y="17915"/>
                  <a:pt x="2783" y="17370"/>
                </a:cubicBezTo>
                <a:cubicBezTo>
                  <a:pt x="2927" y="16825"/>
                  <a:pt x="3052" y="16501"/>
                  <a:pt x="3233" y="16003"/>
                </a:cubicBezTo>
                <a:cubicBezTo>
                  <a:pt x="3415" y="15504"/>
                  <a:pt x="3506" y="15400"/>
                  <a:pt x="3684" y="14902"/>
                </a:cubicBezTo>
                <a:cubicBezTo>
                  <a:pt x="3862" y="14403"/>
                  <a:pt x="3934" y="14067"/>
                  <a:pt x="4131" y="13523"/>
                </a:cubicBezTo>
                <a:cubicBezTo>
                  <a:pt x="4328" y="12978"/>
                  <a:pt x="4457" y="12700"/>
                  <a:pt x="4672" y="12155"/>
                </a:cubicBezTo>
                <a:cubicBezTo>
                  <a:pt x="4888" y="11611"/>
                  <a:pt x="5013" y="11333"/>
                  <a:pt x="5210" y="10776"/>
                </a:cubicBezTo>
                <a:cubicBezTo>
                  <a:pt x="5407" y="10220"/>
                  <a:pt x="5460" y="9896"/>
                  <a:pt x="5657" y="9397"/>
                </a:cubicBezTo>
                <a:cubicBezTo>
                  <a:pt x="5854" y="8899"/>
                  <a:pt x="6002" y="8679"/>
                  <a:pt x="6199" y="8296"/>
                </a:cubicBezTo>
                <a:cubicBezTo>
                  <a:pt x="6395" y="7914"/>
                  <a:pt x="6467" y="7752"/>
                  <a:pt x="6645" y="7474"/>
                </a:cubicBezTo>
                <a:cubicBezTo>
                  <a:pt x="6823" y="7196"/>
                  <a:pt x="6914" y="7149"/>
                  <a:pt x="7096" y="6929"/>
                </a:cubicBezTo>
                <a:cubicBezTo>
                  <a:pt x="7278" y="6709"/>
                  <a:pt x="7369" y="6593"/>
                  <a:pt x="7547" y="6373"/>
                </a:cubicBezTo>
                <a:cubicBezTo>
                  <a:pt x="7725" y="6153"/>
                  <a:pt x="7815" y="6048"/>
                  <a:pt x="7993" y="5828"/>
                </a:cubicBezTo>
                <a:cubicBezTo>
                  <a:pt x="8171" y="5608"/>
                  <a:pt x="8247" y="5596"/>
                  <a:pt x="8444" y="5272"/>
                </a:cubicBezTo>
                <a:cubicBezTo>
                  <a:pt x="8641" y="4948"/>
                  <a:pt x="8785" y="4461"/>
                  <a:pt x="8982" y="4183"/>
                </a:cubicBezTo>
                <a:cubicBezTo>
                  <a:pt x="9179" y="3905"/>
                  <a:pt x="9254" y="4183"/>
                  <a:pt x="9432" y="3905"/>
                </a:cubicBezTo>
                <a:cubicBezTo>
                  <a:pt x="9610" y="3627"/>
                  <a:pt x="9701" y="3128"/>
                  <a:pt x="9879" y="2804"/>
                </a:cubicBezTo>
                <a:cubicBezTo>
                  <a:pt x="10057" y="2479"/>
                  <a:pt x="10148" y="2479"/>
                  <a:pt x="10330" y="2259"/>
                </a:cubicBezTo>
                <a:cubicBezTo>
                  <a:pt x="10512" y="2039"/>
                  <a:pt x="10603" y="1923"/>
                  <a:pt x="10781" y="1703"/>
                </a:cubicBezTo>
                <a:cubicBezTo>
                  <a:pt x="10959" y="1483"/>
                  <a:pt x="11049" y="1378"/>
                  <a:pt x="11227" y="1158"/>
                </a:cubicBezTo>
                <a:cubicBezTo>
                  <a:pt x="11405" y="938"/>
                  <a:pt x="11496" y="764"/>
                  <a:pt x="11678" y="602"/>
                </a:cubicBezTo>
                <a:cubicBezTo>
                  <a:pt x="11860" y="440"/>
                  <a:pt x="11951" y="428"/>
                  <a:pt x="12129" y="324"/>
                </a:cubicBezTo>
                <a:cubicBezTo>
                  <a:pt x="12307" y="220"/>
                  <a:pt x="12398" y="115"/>
                  <a:pt x="12576" y="57"/>
                </a:cubicBezTo>
                <a:cubicBezTo>
                  <a:pt x="12753" y="0"/>
                  <a:pt x="12829" y="57"/>
                  <a:pt x="13026" y="57"/>
                </a:cubicBezTo>
                <a:cubicBezTo>
                  <a:pt x="13223" y="57"/>
                  <a:pt x="13367" y="57"/>
                  <a:pt x="13564" y="57"/>
                </a:cubicBezTo>
                <a:cubicBezTo>
                  <a:pt x="13761" y="57"/>
                  <a:pt x="13837" y="57"/>
                  <a:pt x="14015" y="57"/>
                </a:cubicBezTo>
                <a:cubicBezTo>
                  <a:pt x="14192" y="57"/>
                  <a:pt x="14246" y="57"/>
                  <a:pt x="14461" y="57"/>
                </a:cubicBezTo>
                <a:cubicBezTo>
                  <a:pt x="14677" y="57"/>
                  <a:pt x="14855" y="57"/>
                  <a:pt x="15090" y="57"/>
                </a:cubicBezTo>
                <a:cubicBezTo>
                  <a:pt x="15325" y="57"/>
                  <a:pt x="15435" y="57"/>
                  <a:pt x="15631" y="57"/>
                </a:cubicBezTo>
                <a:cubicBezTo>
                  <a:pt x="15828" y="57"/>
                  <a:pt x="15900" y="57"/>
                  <a:pt x="16078" y="57"/>
                </a:cubicBezTo>
                <a:cubicBezTo>
                  <a:pt x="16256" y="57"/>
                  <a:pt x="16347" y="57"/>
                  <a:pt x="16529" y="57"/>
                </a:cubicBezTo>
                <a:cubicBezTo>
                  <a:pt x="16711" y="57"/>
                  <a:pt x="16783" y="0"/>
                  <a:pt x="16980" y="57"/>
                </a:cubicBezTo>
                <a:cubicBezTo>
                  <a:pt x="17176" y="115"/>
                  <a:pt x="17320" y="266"/>
                  <a:pt x="17517" y="324"/>
                </a:cubicBezTo>
                <a:cubicBezTo>
                  <a:pt x="17714" y="382"/>
                  <a:pt x="17790" y="324"/>
                  <a:pt x="17968" y="324"/>
                </a:cubicBezTo>
                <a:cubicBezTo>
                  <a:pt x="18146" y="324"/>
                  <a:pt x="18199" y="324"/>
                  <a:pt x="18415" y="324"/>
                </a:cubicBezTo>
                <a:cubicBezTo>
                  <a:pt x="18631" y="324"/>
                  <a:pt x="18828" y="324"/>
                  <a:pt x="19043" y="324"/>
                </a:cubicBezTo>
                <a:cubicBezTo>
                  <a:pt x="19259" y="324"/>
                  <a:pt x="19316" y="208"/>
                  <a:pt x="19494" y="324"/>
                </a:cubicBezTo>
                <a:cubicBezTo>
                  <a:pt x="19672" y="440"/>
                  <a:pt x="19778" y="498"/>
                  <a:pt x="19941" y="880"/>
                </a:cubicBezTo>
                <a:cubicBezTo>
                  <a:pt x="20104" y="1263"/>
                  <a:pt x="20138" y="1761"/>
                  <a:pt x="20301" y="2259"/>
                </a:cubicBezTo>
                <a:cubicBezTo>
                  <a:pt x="20463" y="2757"/>
                  <a:pt x="20554" y="2908"/>
                  <a:pt x="20751" y="3348"/>
                </a:cubicBezTo>
                <a:cubicBezTo>
                  <a:pt x="20948" y="3789"/>
                  <a:pt x="21145" y="3951"/>
                  <a:pt x="21289" y="4449"/>
                </a:cubicBezTo>
                <a:cubicBezTo>
                  <a:pt x="21433" y="4948"/>
                  <a:pt x="21418" y="5272"/>
                  <a:pt x="21471" y="5828"/>
                </a:cubicBezTo>
                <a:cubicBezTo>
                  <a:pt x="21524" y="6384"/>
                  <a:pt x="21543" y="6663"/>
                  <a:pt x="21562" y="7207"/>
                </a:cubicBezTo>
                <a:cubicBezTo>
                  <a:pt x="21581" y="7752"/>
                  <a:pt x="21562" y="8030"/>
                  <a:pt x="21562" y="8575"/>
                </a:cubicBezTo>
                <a:cubicBezTo>
                  <a:pt x="21562" y="9119"/>
                  <a:pt x="21562" y="9409"/>
                  <a:pt x="21562" y="9954"/>
                </a:cubicBezTo>
                <a:cubicBezTo>
                  <a:pt x="21562" y="10498"/>
                  <a:pt x="21600" y="10776"/>
                  <a:pt x="21562" y="11321"/>
                </a:cubicBezTo>
                <a:cubicBezTo>
                  <a:pt x="21524" y="11866"/>
                  <a:pt x="21490" y="12144"/>
                  <a:pt x="21380" y="12700"/>
                </a:cubicBezTo>
                <a:cubicBezTo>
                  <a:pt x="21270" y="13256"/>
                  <a:pt x="21183" y="13639"/>
                  <a:pt x="21020" y="14079"/>
                </a:cubicBezTo>
                <a:cubicBezTo>
                  <a:pt x="20857" y="14519"/>
                  <a:pt x="20657" y="14763"/>
                  <a:pt x="20573" y="14902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</a:ln>
        </p:spPr>
      </p:sp>
      <p:sp>
        <p:nvSpPr>
          <p:cNvPr id="28679" name="自由曲线 922">
            <a:extLst>
              <a:ext uri="{FF2B5EF4-FFF2-40B4-BE49-F238E27FC236}">
                <a16:creationId xmlns:a16="http://schemas.microsoft.com/office/drawing/2014/main" id="{AEE172F3-C73E-417E-9618-77B3802A15AB}"/>
              </a:ext>
            </a:extLst>
          </p:cNvPr>
          <p:cNvSpPr/>
          <p:nvPr/>
        </p:nvSpPr>
        <p:spPr bwMode="auto">
          <a:xfrm>
            <a:off x="5137150" y="2808288"/>
            <a:ext cx="1500188" cy="1627187"/>
          </a:xfrm>
          <a:custGeom>
            <a:avLst/>
            <a:gdLst/>
            <a:ahLst/>
            <a:cxnLst>
              <a:cxn ang="0">
                <a:pos x="1129864" y="0"/>
              </a:cxn>
              <a:cxn ang="0">
                <a:pos x="1205429" y="45652"/>
              </a:cxn>
              <a:cxn ang="0">
                <a:pos x="1280369" y="135825"/>
              </a:cxn>
              <a:cxn ang="0">
                <a:pos x="1340724" y="211384"/>
              </a:cxn>
              <a:cxn ang="0">
                <a:pos x="1385799" y="301557"/>
              </a:cxn>
              <a:cxn ang="0">
                <a:pos x="1430943" y="376438"/>
              </a:cxn>
              <a:cxn ang="0">
                <a:pos x="1461433" y="451996"/>
              </a:cxn>
              <a:cxn ang="0">
                <a:pos x="1476643" y="542170"/>
              </a:cxn>
              <a:cxn ang="0">
                <a:pos x="1476643" y="617728"/>
              </a:cxn>
              <a:cxn ang="0">
                <a:pos x="1491229" y="693212"/>
              </a:cxn>
              <a:cxn ang="0">
                <a:pos x="1430943" y="768168"/>
              </a:cxn>
              <a:cxn ang="0">
                <a:pos x="1356003" y="843727"/>
              </a:cxn>
              <a:cxn ang="0">
                <a:pos x="1280369" y="919285"/>
              </a:cxn>
              <a:cxn ang="0">
                <a:pos x="1205429" y="964334"/>
              </a:cxn>
              <a:cxn ang="0">
                <a:pos x="1129864" y="1039290"/>
              </a:cxn>
              <a:cxn ang="0">
                <a:pos x="1069509" y="1114774"/>
              </a:cxn>
              <a:cxn ang="0">
                <a:pos x="993944" y="1144681"/>
              </a:cxn>
              <a:cxn ang="0">
                <a:pos x="919004" y="1175115"/>
              </a:cxn>
              <a:cxn ang="0">
                <a:pos x="843439" y="1190332"/>
              </a:cxn>
              <a:cxn ang="0">
                <a:pos x="768499" y="1204947"/>
              </a:cxn>
              <a:cxn ang="0">
                <a:pos x="692865" y="1235457"/>
              </a:cxn>
              <a:cxn ang="0">
                <a:pos x="617300" y="1265289"/>
              </a:cxn>
              <a:cxn ang="0">
                <a:pos x="542360" y="1265289"/>
              </a:cxn>
              <a:cxn ang="0">
                <a:pos x="466795" y="1295723"/>
              </a:cxn>
              <a:cxn ang="0">
                <a:pos x="391230" y="1325555"/>
              </a:cxn>
              <a:cxn ang="0">
                <a:pos x="316290" y="1340847"/>
              </a:cxn>
              <a:cxn ang="0">
                <a:pos x="240655" y="1356064"/>
              </a:cxn>
              <a:cxn ang="0">
                <a:pos x="165715" y="1385896"/>
              </a:cxn>
              <a:cxn ang="0">
                <a:pos x="105430" y="1461455"/>
              </a:cxn>
              <a:cxn ang="0">
                <a:pos x="45075" y="1551628"/>
              </a:cxn>
              <a:cxn ang="0">
                <a:pos x="0" y="1627187"/>
              </a:cxn>
            </a:cxnLst>
            <a:rect l="l" t="t" r="r" b="b"/>
            <a:pathLst>
              <a:path w="21600" h="21600">
                <a:moveTo>
                  <a:pt x="16268" y="0"/>
                </a:moveTo>
                <a:cubicBezTo>
                  <a:pt x="16460" y="101"/>
                  <a:pt x="16927" y="244"/>
                  <a:pt x="17356" y="606"/>
                </a:cubicBezTo>
                <a:cubicBezTo>
                  <a:pt x="17786" y="969"/>
                  <a:pt x="18042" y="1365"/>
                  <a:pt x="18435" y="1803"/>
                </a:cubicBezTo>
                <a:cubicBezTo>
                  <a:pt x="18829" y="2241"/>
                  <a:pt x="19002" y="2368"/>
                  <a:pt x="19304" y="2806"/>
                </a:cubicBezTo>
                <a:cubicBezTo>
                  <a:pt x="19606" y="3244"/>
                  <a:pt x="19697" y="3564"/>
                  <a:pt x="19953" y="4003"/>
                </a:cubicBezTo>
                <a:cubicBezTo>
                  <a:pt x="20209" y="4441"/>
                  <a:pt x="20383" y="4601"/>
                  <a:pt x="20603" y="4997"/>
                </a:cubicBezTo>
                <a:cubicBezTo>
                  <a:pt x="20822" y="5393"/>
                  <a:pt x="20914" y="5562"/>
                  <a:pt x="21042" y="6000"/>
                </a:cubicBezTo>
                <a:cubicBezTo>
                  <a:pt x="21170" y="6438"/>
                  <a:pt x="21215" y="6758"/>
                  <a:pt x="21261" y="7197"/>
                </a:cubicBezTo>
                <a:cubicBezTo>
                  <a:pt x="21307" y="7635"/>
                  <a:pt x="21215" y="7795"/>
                  <a:pt x="21261" y="8200"/>
                </a:cubicBezTo>
                <a:cubicBezTo>
                  <a:pt x="21307" y="8604"/>
                  <a:pt x="21600" y="8806"/>
                  <a:pt x="21471" y="9202"/>
                </a:cubicBezTo>
                <a:cubicBezTo>
                  <a:pt x="21343" y="9599"/>
                  <a:pt x="20996" y="9801"/>
                  <a:pt x="20603" y="10197"/>
                </a:cubicBezTo>
                <a:cubicBezTo>
                  <a:pt x="20209" y="10593"/>
                  <a:pt x="19953" y="10795"/>
                  <a:pt x="19524" y="11200"/>
                </a:cubicBezTo>
                <a:cubicBezTo>
                  <a:pt x="19094" y="11604"/>
                  <a:pt x="18865" y="11882"/>
                  <a:pt x="18435" y="12203"/>
                </a:cubicBezTo>
                <a:cubicBezTo>
                  <a:pt x="18006" y="12523"/>
                  <a:pt x="17786" y="12481"/>
                  <a:pt x="17356" y="12801"/>
                </a:cubicBezTo>
                <a:cubicBezTo>
                  <a:pt x="16927" y="13121"/>
                  <a:pt x="16661" y="13399"/>
                  <a:pt x="16268" y="13796"/>
                </a:cubicBezTo>
                <a:cubicBezTo>
                  <a:pt x="15875" y="14192"/>
                  <a:pt x="15793" y="14520"/>
                  <a:pt x="15399" y="14798"/>
                </a:cubicBezTo>
                <a:cubicBezTo>
                  <a:pt x="15006" y="15077"/>
                  <a:pt x="14741" y="15034"/>
                  <a:pt x="14311" y="15195"/>
                </a:cubicBezTo>
                <a:cubicBezTo>
                  <a:pt x="13881" y="15355"/>
                  <a:pt x="13662" y="15481"/>
                  <a:pt x="13232" y="15599"/>
                </a:cubicBezTo>
                <a:cubicBezTo>
                  <a:pt x="12802" y="15717"/>
                  <a:pt x="12574" y="15725"/>
                  <a:pt x="12144" y="15801"/>
                </a:cubicBezTo>
                <a:cubicBezTo>
                  <a:pt x="11714" y="15877"/>
                  <a:pt x="11495" y="15877"/>
                  <a:pt x="11065" y="15995"/>
                </a:cubicBezTo>
                <a:cubicBezTo>
                  <a:pt x="10635" y="16113"/>
                  <a:pt x="10415" y="16240"/>
                  <a:pt x="9976" y="16400"/>
                </a:cubicBezTo>
                <a:cubicBezTo>
                  <a:pt x="9538" y="16560"/>
                  <a:pt x="9318" y="16720"/>
                  <a:pt x="8888" y="16796"/>
                </a:cubicBezTo>
                <a:cubicBezTo>
                  <a:pt x="8458" y="16872"/>
                  <a:pt x="8239" y="16711"/>
                  <a:pt x="7809" y="16796"/>
                </a:cubicBezTo>
                <a:cubicBezTo>
                  <a:pt x="7379" y="16880"/>
                  <a:pt x="7160" y="17040"/>
                  <a:pt x="6721" y="17200"/>
                </a:cubicBezTo>
                <a:cubicBezTo>
                  <a:pt x="6282" y="17360"/>
                  <a:pt x="6062" y="17478"/>
                  <a:pt x="5633" y="17596"/>
                </a:cubicBezTo>
                <a:cubicBezTo>
                  <a:pt x="5203" y="17714"/>
                  <a:pt x="4983" y="17714"/>
                  <a:pt x="4554" y="17799"/>
                </a:cubicBezTo>
                <a:cubicBezTo>
                  <a:pt x="4124" y="17883"/>
                  <a:pt x="3895" y="17883"/>
                  <a:pt x="3465" y="18001"/>
                </a:cubicBezTo>
                <a:cubicBezTo>
                  <a:pt x="3036" y="18119"/>
                  <a:pt x="2780" y="18119"/>
                  <a:pt x="2386" y="18397"/>
                </a:cubicBezTo>
                <a:cubicBezTo>
                  <a:pt x="1993" y="18675"/>
                  <a:pt x="1865" y="18962"/>
                  <a:pt x="1518" y="19400"/>
                </a:cubicBezTo>
                <a:cubicBezTo>
                  <a:pt x="1170" y="19838"/>
                  <a:pt x="951" y="20158"/>
                  <a:pt x="649" y="20597"/>
                </a:cubicBezTo>
                <a:cubicBezTo>
                  <a:pt x="347" y="21035"/>
                  <a:pt x="109" y="21423"/>
                  <a:pt x="0" y="2160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3E40D2AE-D109-497A-8BF3-D6494DF6C1B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7988" y="476250"/>
            <a:ext cx="882650" cy="73183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9939" name="图片 31746">
            <a:extLst>
              <a:ext uri="{FF2B5EF4-FFF2-40B4-BE49-F238E27FC236}">
                <a16:creationId xmlns:a16="http://schemas.microsoft.com/office/drawing/2014/main" id="{9128BF24-994B-49FB-86F2-3CCAE6C7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3" t="62376" r="12108" b="27573"/>
          <a:stretch>
            <a:fillRect/>
          </a:stretch>
        </p:blipFill>
        <p:spPr bwMode="auto">
          <a:xfrm>
            <a:off x="950913" y="577850"/>
            <a:ext cx="66452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31747">
            <a:extLst>
              <a:ext uri="{FF2B5EF4-FFF2-40B4-BE49-F238E27FC236}">
                <a16:creationId xmlns:a16="http://schemas.microsoft.com/office/drawing/2014/main" id="{056CB4FC-737B-443F-9A92-CD828FFF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430588"/>
            <a:ext cx="4176712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内容占位符 32769" descr="04004012">
            <a:extLst>
              <a:ext uri="{FF2B5EF4-FFF2-40B4-BE49-F238E27FC236}">
                <a16:creationId xmlns:a16="http://schemas.microsoft.com/office/drawing/2014/main" id="{178801AD-86F9-4981-A78A-4D0FB6E411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38250"/>
            <a:ext cx="8093075" cy="452596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0723" name="文本框 32770">
            <a:extLst>
              <a:ext uri="{FF2B5EF4-FFF2-40B4-BE49-F238E27FC236}">
                <a16:creationId xmlns:a16="http://schemas.microsoft.com/office/drawing/2014/main" id="{10F551C6-B6C0-4DFD-BD5E-DFA7BFADE223}"/>
              </a:ext>
            </a:extLst>
          </p:cNvPr>
          <p:cNvSpPr/>
          <p:nvPr/>
        </p:nvSpPr>
        <p:spPr>
          <a:xfrm>
            <a:off x="5543550" y="2894013"/>
            <a:ext cx="8699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5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54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30724" name="自由曲线 945">
            <a:extLst>
              <a:ext uri="{FF2B5EF4-FFF2-40B4-BE49-F238E27FC236}">
                <a16:creationId xmlns:a16="http://schemas.microsoft.com/office/drawing/2014/main" id="{79CC29D0-1ECD-452F-8005-9C5F62F80F4F}"/>
              </a:ext>
            </a:extLst>
          </p:cNvPr>
          <p:cNvSpPr/>
          <p:nvPr/>
        </p:nvSpPr>
        <p:spPr bwMode="auto">
          <a:xfrm>
            <a:off x="4533900" y="2406650"/>
            <a:ext cx="3781425" cy="3498850"/>
          </a:xfrm>
          <a:custGeom>
            <a:avLst/>
            <a:gdLst/>
            <a:ahLst/>
            <a:cxnLst>
              <a:cxn ang="0">
                <a:pos x="14530" y="3058578"/>
              </a:cxn>
              <a:cxn ang="0">
                <a:pos x="105390" y="3209223"/>
              </a:cxn>
              <a:cxn ang="0">
                <a:pos x="226010" y="3314512"/>
              </a:cxn>
              <a:cxn ang="0">
                <a:pos x="391798" y="3360354"/>
              </a:cxn>
              <a:cxn ang="0">
                <a:pos x="542354" y="3435190"/>
              </a:cxn>
              <a:cxn ang="0">
                <a:pos x="708142" y="3450579"/>
              </a:cxn>
              <a:cxn ang="0">
                <a:pos x="858524" y="3465805"/>
              </a:cxn>
              <a:cxn ang="0">
                <a:pos x="1009080" y="3480384"/>
              </a:cxn>
              <a:cxn ang="0">
                <a:pos x="1174868" y="3480384"/>
              </a:cxn>
              <a:cxn ang="0">
                <a:pos x="1355886" y="3495610"/>
              </a:cxn>
              <a:cxn ang="0">
                <a:pos x="1506443" y="3495610"/>
              </a:cxn>
              <a:cxn ang="0">
                <a:pos x="1701991" y="3495610"/>
              </a:cxn>
              <a:cxn ang="0">
                <a:pos x="1883010" y="3495610"/>
              </a:cxn>
              <a:cxn ang="0">
                <a:pos x="2048797" y="3480384"/>
              </a:cxn>
              <a:cxn ang="0">
                <a:pos x="2214585" y="3435190"/>
              </a:cxn>
              <a:cxn ang="0">
                <a:pos x="2410133" y="3374932"/>
              </a:cxn>
              <a:cxn ang="0">
                <a:pos x="2561215" y="3269481"/>
              </a:cxn>
              <a:cxn ang="0">
                <a:pos x="2696541" y="3164029"/>
              </a:cxn>
              <a:cxn ang="0">
                <a:pos x="2877559" y="3058578"/>
              </a:cxn>
              <a:cxn ang="0">
                <a:pos x="3012885" y="2923322"/>
              </a:cxn>
              <a:cxn ang="0">
                <a:pos x="3133506" y="2772191"/>
              </a:cxn>
              <a:cxn ang="0">
                <a:pos x="3254126" y="2621708"/>
              </a:cxn>
              <a:cxn ang="0">
                <a:pos x="3344460" y="2471225"/>
              </a:cxn>
              <a:cxn ang="0">
                <a:pos x="3419914" y="2320580"/>
              </a:cxn>
              <a:cxn ang="0">
                <a:pos x="3510073" y="2169449"/>
              </a:cxn>
              <a:cxn ang="0">
                <a:pos x="3570471" y="2018966"/>
              </a:cxn>
              <a:cxn ang="0">
                <a:pos x="3630868" y="1853257"/>
              </a:cxn>
              <a:cxn ang="0">
                <a:pos x="3706322" y="1687385"/>
              </a:cxn>
              <a:cxn ang="0">
                <a:pos x="3766719" y="1536902"/>
              </a:cxn>
              <a:cxn ang="0">
                <a:pos x="3766719" y="1386419"/>
              </a:cxn>
              <a:cxn ang="0">
                <a:pos x="3766719" y="1235774"/>
              </a:cxn>
              <a:cxn ang="0">
                <a:pos x="3766719" y="1084644"/>
              </a:cxn>
              <a:cxn ang="0">
                <a:pos x="3766719" y="918934"/>
              </a:cxn>
              <a:cxn ang="0">
                <a:pos x="3736258" y="753225"/>
              </a:cxn>
              <a:cxn ang="0">
                <a:pos x="3736258" y="602580"/>
              </a:cxn>
              <a:cxn ang="0">
                <a:pos x="3721027" y="452097"/>
              </a:cxn>
              <a:cxn ang="0">
                <a:pos x="3675860" y="301614"/>
              </a:cxn>
              <a:cxn ang="0">
                <a:pos x="3600932" y="151131"/>
              </a:cxn>
              <a:cxn ang="0">
                <a:pos x="3525303" y="0"/>
              </a:cxn>
            </a:cxnLst>
            <a:rect l="l" t="t" r="r" b="b"/>
            <a:pathLst>
              <a:path w="21600" h="21600">
                <a:moveTo>
                  <a:pt x="0" y="18416"/>
                </a:moveTo>
                <a:cubicBezTo>
                  <a:pt x="14" y="18498"/>
                  <a:pt x="32" y="18694"/>
                  <a:pt x="83" y="18882"/>
                </a:cubicBezTo>
                <a:cubicBezTo>
                  <a:pt x="134" y="19071"/>
                  <a:pt x="152" y="19165"/>
                  <a:pt x="257" y="19349"/>
                </a:cubicBezTo>
                <a:cubicBezTo>
                  <a:pt x="362" y="19533"/>
                  <a:pt x="482" y="19627"/>
                  <a:pt x="602" y="19812"/>
                </a:cubicBezTo>
                <a:cubicBezTo>
                  <a:pt x="721" y="19996"/>
                  <a:pt x="721" y="20149"/>
                  <a:pt x="859" y="20278"/>
                </a:cubicBezTo>
                <a:cubicBezTo>
                  <a:pt x="997" y="20408"/>
                  <a:pt x="1102" y="20388"/>
                  <a:pt x="1291" y="20462"/>
                </a:cubicBezTo>
                <a:cubicBezTo>
                  <a:pt x="1480" y="20537"/>
                  <a:pt x="1618" y="20596"/>
                  <a:pt x="1806" y="20651"/>
                </a:cubicBezTo>
                <a:cubicBezTo>
                  <a:pt x="1995" y="20706"/>
                  <a:pt x="2067" y="20670"/>
                  <a:pt x="2238" y="20745"/>
                </a:cubicBezTo>
                <a:cubicBezTo>
                  <a:pt x="2408" y="20819"/>
                  <a:pt x="2495" y="20929"/>
                  <a:pt x="2666" y="21023"/>
                </a:cubicBezTo>
                <a:cubicBezTo>
                  <a:pt x="2836" y="21117"/>
                  <a:pt x="2909" y="21153"/>
                  <a:pt x="3098" y="21207"/>
                </a:cubicBezTo>
                <a:cubicBezTo>
                  <a:pt x="3286" y="21262"/>
                  <a:pt x="3424" y="21282"/>
                  <a:pt x="3613" y="21302"/>
                </a:cubicBezTo>
                <a:cubicBezTo>
                  <a:pt x="3801" y="21321"/>
                  <a:pt x="3874" y="21282"/>
                  <a:pt x="4045" y="21302"/>
                </a:cubicBezTo>
                <a:cubicBezTo>
                  <a:pt x="4215" y="21321"/>
                  <a:pt x="4302" y="21376"/>
                  <a:pt x="4473" y="21396"/>
                </a:cubicBezTo>
                <a:cubicBezTo>
                  <a:pt x="4643" y="21415"/>
                  <a:pt x="4730" y="21376"/>
                  <a:pt x="4904" y="21396"/>
                </a:cubicBezTo>
                <a:cubicBezTo>
                  <a:pt x="5078" y="21415"/>
                  <a:pt x="5166" y="21466"/>
                  <a:pt x="5336" y="21486"/>
                </a:cubicBezTo>
                <a:cubicBezTo>
                  <a:pt x="5507" y="21505"/>
                  <a:pt x="5594" y="21486"/>
                  <a:pt x="5764" y="21486"/>
                </a:cubicBezTo>
                <a:cubicBezTo>
                  <a:pt x="5935" y="21486"/>
                  <a:pt x="6007" y="21486"/>
                  <a:pt x="6196" y="21486"/>
                </a:cubicBezTo>
                <a:cubicBezTo>
                  <a:pt x="6384" y="21486"/>
                  <a:pt x="6504" y="21466"/>
                  <a:pt x="6711" y="21486"/>
                </a:cubicBezTo>
                <a:cubicBezTo>
                  <a:pt x="6918" y="21505"/>
                  <a:pt x="7023" y="21560"/>
                  <a:pt x="7230" y="21580"/>
                </a:cubicBezTo>
                <a:cubicBezTo>
                  <a:pt x="7437" y="21600"/>
                  <a:pt x="7556" y="21580"/>
                  <a:pt x="7745" y="21580"/>
                </a:cubicBezTo>
                <a:cubicBezTo>
                  <a:pt x="7934" y="21580"/>
                  <a:pt x="8002" y="21580"/>
                  <a:pt x="8173" y="21580"/>
                </a:cubicBezTo>
                <a:cubicBezTo>
                  <a:pt x="8343" y="21580"/>
                  <a:pt x="8416" y="21580"/>
                  <a:pt x="8605" y="21580"/>
                </a:cubicBezTo>
                <a:cubicBezTo>
                  <a:pt x="8793" y="21580"/>
                  <a:pt x="8895" y="21580"/>
                  <a:pt x="9120" y="21580"/>
                </a:cubicBezTo>
                <a:cubicBezTo>
                  <a:pt x="9345" y="21580"/>
                  <a:pt x="9479" y="21580"/>
                  <a:pt x="9722" y="21580"/>
                </a:cubicBezTo>
                <a:cubicBezTo>
                  <a:pt x="9965" y="21580"/>
                  <a:pt x="10121" y="21580"/>
                  <a:pt x="10328" y="21580"/>
                </a:cubicBezTo>
                <a:cubicBezTo>
                  <a:pt x="10535" y="21580"/>
                  <a:pt x="10567" y="21580"/>
                  <a:pt x="10756" y="21580"/>
                </a:cubicBezTo>
                <a:cubicBezTo>
                  <a:pt x="10945" y="21580"/>
                  <a:pt x="11086" y="21600"/>
                  <a:pt x="11275" y="21580"/>
                </a:cubicBezTo>
                <a:cubicBezTo>
                  <a:pt x="11463" y="21560"/>
                  <a:pt x="11514" y="21521"/>
                  <a:pt x="11703" y="21486"/>
                </a:cubicBezTo>
                <a:cubicBezTo>
                  <a:pt x="11891" y="21451"/>
                  <a:pt x="12029" y="21451"/>
                  <a:pt x="12218" y="21396"/>
                </a:cubicBezTo>
                <a:cubicBezTo>
                  <a:pt x="12407" y="21341"/>
                  <a:pt x="12443" y="21282"/>
                  <a:pt x="12650" y="21207"/>
                </a:cubicBezTo>
                <a:cubicBezTo>
                  <a:pt x="12856" y="21133"/>
                  <a:pt x="13027" y="21098"/>
                  <a:pt x="13252" y="21023"/>
                </a:cubicBezTo>
                <a:cubicBezTo>
                  <a:pt x="13477" y="20949"/>
                  <a:pt x="13578" y="20909"/>
                  <a:pt x="13767" y="20835"/>
                </a:cubicBezTo>
                <a:cubicBezTo>
                  <a:pt x="13956" y="20760"/>
                  <a:pt x="14025" y="20780"/>
                  <a:pt x="14199" y="20651"/>
                </a:cubicBezTo>
                <a:cubicBezTo>
                  <a:pt x="14373" y="20521"/>
                  <a:pt x="14460" y="20313"/>
                  <a:pt x="14630" y="20184"/>
                </a:cubicBezTo>
                <a:cubicBezTo>
                  <a:pt x="14801" y="20055"/>
                  <a:pt x="14903" y="20129"/>
                  <a:pt x="15059" y="20000"/>
                </a:cubicBezTo>
                <a:cubicBezTo>
                  <a:pt x="15215" y="19870"/>
                  <a:pt x="15229" y="19702"/>
                  <a:pt x="15403" y="19533"/>
                </a:cubicBezTo>
                <a:cubicBezTo>
                  <a:pt x="15577" y="19365"/>
                  <a:pt x="15715" y="19290"/>
                  <a:pt x="15922" y="19161"/>
                </a:cubicBezTo>
                <a:cubicBezTo>
                  <a:pt x="16129" y="19031"/>
                  <a:pt x="16248" y="19012"/>
                  <a:pt x="16437" y="18882"/>
                </a:cubicBezTo>
                <a:cubicBezTo>
                  <a:pt x="16626" y="18753"/>
                  <a:pt x="16713" y="18678"/>
                  <a:pt x="16869" y="18510"/>
                </a:cubicBezTo>
                <a:cubicBezTo>
                  <a:pt x="17025" y="18341"/>
                  <a:pt x="17072" y="18231"/>
                  <a:pt x="17210" y="18047"/>
                </a:cubicBezTo>
                <a:cubicBezTo>
                  <a:pt x="17348" y="17863"/>
                  <a:pt x="17417" y="17769"/>
                  <a:pt x="17554" y="17581"/>
                </a:cubicBezTo>
                <a:cubicBezTo>
                  <a:pt x="17692" y="17392"/>
                  <a:pt x="17761" y="17298"/>
                  <a:pt x="17899" y="17114"/>
                </a:cubicBezTo>
                <a:cubicBezTo>
                  <a:pt x="18037" y="16930"/>
                  <a:pt x="18106" y="16836"/>
                  <a:pt x="18244" y="16651"/>
                </a:cubicBezTo>
                <a:cubicBezTo>
                  <a:pt x="18382" y="16467"/>
                  <a:pt x="18451" y="16373"/>
                  <a:pt x="18588" y="16185"/>
                </a:cubicBezTo>
                <a:cubicBezTo>
                  <a:pt x="18726" y="15997"/>
                  <a:pt x="18831" y="15902"/>
                  <a:pt x="18933" y="15718"/>
                </a:cubicBezTo>
                <a:cubicBezTo>
                  <a:pt x="19035" y="15534"/>
                  <a:pt x="19016" y="15440"/>
                  <a:pt x="19104" y="15256"/>
                </a:cubicBezTo>
                <a:cubicBezTo>
                  <a:pt x="19191" y="15071"/>
                  <a:pt x="19274" y="14973"/>
                  <a:pt x="19361" y="14789"/>
                </a:cubicBezTo>
                <a:cubicBezTo>
                  <a:pt x="19448" y="14605"/>
                  <a:pt x="19448" y="14511"/>
                  <a:pt x="19535" y="14326"/>
                </a:cubicBezTo>
                <a:cubicBezTo>
                  <a:pt x="19622" y="14142"/>
                  <a:pt x="19691" y="14048"/>
                  <a:pt x="19793" y="13860"/>
                </a:cubicBezTo>
                <a:cubicBezTo>
                  <a:pt x="19894" y="13672"/>
                  <a:pt x="19949" y="13577"/>
                  <a:pt x="20050" y="13393"/>
                </a:cubicBezTo>
                <a:cubicBezTo>
                  <a:pt x="20152" y="13209"/>
                  <a:pt x="20239" y="13115"/>
                  <a:pt x="20308" y="12930"/>
                </a:cubicBezTo>
                <a:cubicBezTo>
                  <a:pt x="20377" y="12746"/>
                  <a:pt x="20377" y="12648"/>
                  <a:pt x="20395" y="12464"/>
                </a:cubicBezTo>
                <a:cubicBezTo>
                  <a:pt x="20413" y="12280"/>
                  <a:pt x="20326" y="12205"/>
                  <a:pt x="20395" y="12001"/>
                </a:cubicBezTo>
                <a:cubicBezTo>
                  <a:pt x="20464" y="11797"/>
                  <a:pt x="20653" y="11644"/>
                  <a:pt x="20740" y="11441"/>
                </a:cubicBezTo>
                <a:cubicBezTo>
                  <a:pt x="20827" y="11237"/>
                  <a:pt x="20740" y="11182"/>
                  <a:pt x="20827" y="10978"/>
                </a:cubicBezTo>
                <a:cubicBezTo>
                  <a:pt x="20914" y="10774"/>
                  <a:pt x="21052" y="10621"/>
                  <a:pt x="21171" y="10417"/>
                </a:cubicBezTo>
                <a:cubicBezTo>
                  <a:pt x="21291" y="10213"/>
                  <a:pt x="21360" y="10139"/>
                  <a:pt x="21429" y="9955"/>
                </a:cubicBezTo>
                <a:cubicBezTo>
                  <a:pt x="21498" y="9770"/>
                  <a:pt x="21498" y="9676"/>
                  <a:pt x="21516" y="9488"/>
                </a:cubicBezTo>
                <a:cubicBezTo>
                  <a:pt x="21534" y="9300"/>
                  <a:pt x="21516" y="9206"/>
                  <a:pt x="21516" y="9021"/>
                </a:cubicBezTo>
                <a:cubicBezTo>
                  <a:pt x="21516" y="8837"/>
                  <a:pt x="21516" y="8743"/>
                  <a:pt x="21516" y="8559"/>
                </a:cubicBezTo>
                <a:cubicBezTo>
                  <a:pt x="21516" y="8374"/>
                  <a:pt x="21516" y="8276"/>
                  <a:pt x="21516" y="8092"/>
                </a:cubicBezTo>
                <a:cubicBezTo>
                  <a:pt x="21516" y="7908"/>
                  <a:pt x="21516" y="7814"/>
                  <a:pt x="21516" y="7629"/>
                </a:cubicBezTo>
                <a:cubicBezTo>
                  <a:pt x="21516" y="7445"/>
                  <a:pt x="21516" y="7351"/>
                  <a:pt x="21516" y="7163"/>
                </a:cubicBezTo>
                <a:cubicBezTo>
                  <a:pt x="21516" y="6975"/>
                  <a:pt x="21498" y="6900"/>
                  <a:pt x="21516" y="6696"/>
                </a:cubicBezTo>
                <a:cubicBezTo>
                  <a:pt x="21534" y="6492"/>
                  <a:pt x="21600" y="6343"/>
                  <a:pt x="21600" y="6140"/>
                </a:cubicBezTo>
                <a:cubicBezTo>
                  <a:pt x="21600" y="5936"/>
                  <a:pt x="21534" y="5857"/>
                  <a:pt x="21516" y="5673"/>
                </a:cubicBezTo>
                <a:cubicBezTo>
                  <a:pt x="21498" y="5489"/>
                  <a:pt x="21552" y="5414"/>
                  <a:pt x="21516" y="5210"/>
                </a:cubicBezTo>
                <a:cubicBezTo>
                  <a:pt x="21480" y="5006"/>
                  <a:pt x="21378" y="4854"/>
                  <a:pt x="21342" y="4650"/>
                </a:cubicBezTo>
                <a:cubicBezTo>
                  <a:pt x="21306" y="4446"/>
                  <a:pt x="21342" y="4371"/>
                  <a:pt x="21342" y="4187"/>
                </a:cubicBezTo>
                <a:cubicBezTo>
                  <a:pt x="21342" y="4003"/>
                  <a:pt x="21342" y="3905"/>
                  <a:pt x="21342" y="3720"/>
                </a:cubicBezTo>
                <a:cubicBezTo>
                  <a:pt x="21342" y="3536"/>
                  <a:pt x="21360" y="3442"/>
                  <a:pt x="21342" y="3258"/>
                </a:cubicBezTo>
                <a:cubicBezTo>
                  <a:pt x="21324" y="3073"/>
                  <a:pt x="21288" y="2979"/>
                  <a:pt x="21255" y="2791"/>
                </a:cubicBezTo>
                <a:cubicBezTo>
                  <a:pt x="21222" y="2603"/>
                  <a:pt x="21222" y="2509"/>
                  <a:pt x="21171" y="2325"/>
                </a:cubicBezTo>
                <a:cubicBezTo>
                  <a:pt x="21121" y="2140"/>
                  <a:pt x="21084" y="2046"/>
                  <a:pt x="20997" y="1862"/>
                </a:cubicBezTo>
                <a:cubicBezTo>
                  <a:pt x="20910" y="1678"/>
                  <a:pt x="20827" y="1580"/>
                  <a:pt x="20740" y="1395"/>
                </a:cubicBezTo>
                <a:cubicBezTo>
                  <a:pt x="20653" y="1211"/>
                  <a:pt x="20656" y="1117"/>
                  <a:pt x="20569" y="933"/>
                </a:cubicBezTo>
                <a:cubicBezTo>
                  <a:pt x="20482" y="748"/>
                  <a:pt x="20395" y="654"/>
                  <a:pt x="20308" y="466"/>
                </a:cubicBezTo>
                <a:cubicBezTo>
                  <a:pt x="20221" y="278"/>
                  <a:pt x="20167" y="82"/>
                  <a:pt x="20137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33793">
            <a:extLst>
              <a:ext uri="{FF2B5EF4-FFF2-40B4-BE49-F238E27FC236}">
                <a16:creationId xmlns:a16="http://schemas.microsoft.com/office/drawing/2014/main" id="{D44E1E03-E618-47EE-A31C-96442D12E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1589088"/>
            <a:ext cx="75120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（1）小灯泡的结构如图1，按图2中图</a:t>
            </a:r>
            <a:r>
              <a:rPr lang="zh-CN" altLang="en-US" sz="2800" b="1" u="sng"/>
              <a:t>       </a:t>
            </a:r>
            <a:r>
              <a:rPr lang="zh-CN" altLang="en-US" sz="2800" b="1"/>
              <a:t>连接</a:t>
            </a:r>
          </a:p>
          <a:p>
            <a:pPr eaLnBrk="1" hangingPunct="1"/>
            <a:r>
              <a:rPr lang="zh-CN" altLang="en-US" sz="2800" b="1"/>
              <a:t>能让完好的2.5V 的灯泡点亮．</a:t>
            </a:r>
          </a:p>
        </p:txBody>
      </p:sp>
      <p:pic>
        <p:nvPicPr>
          <p:cNvPr id="41987" name="内容占位符 33794">
            <a:extLst>
              <a:ext uri="{FF2B5EF4-FFF2-40B4-BE49-F238E27FC236}">
                <a16:creationId xmlns:a16="http://schemas.microsoft.com/office/drawing/2014/main" id="{FC45A2FE-E7C4-49B5-9978-7D60E16C15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575" y="2925763"/>
            <a:ext cx="6188075" cy="3036887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1748" name="文本框 33795">
            <a:extLst>
              <a:ext uri="{FF2B5EF4-FFF2-40B4-BE49-F238E27FC236}">
                <a16:creationId xmlns:a16="http://schemas.microsoft.com/office/drawing/2014/main" id="{D34EDE1A-4FA0-4813-AD8F-EAA104DEEDB8}"/>
              </a:ext>
            </a:extLst>
          </p:cNvPr>
          <p:cNvSpPr/>
          <p:nvPr/>
        </p:nvSpPr>
        <p:spPr>
          <a:xfrm>
            <a:off x="6765925" y="1554163"/>
            <a:ext cx="4413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33"/>
                </a:solidFill>
                <a:sym typeface="Wingdings"/>
              </a:rPr>
              <a:t>C</a:t>
            </a:r>
            <a:endParaRPr lang="en-US" altLang="zh-CN" sz="2800" b="1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H:\2\人教教参资源\九\图\电池组.JPG">
            <a:extLst>
              <a:ext uri="{FF2B5EF4-FFF2-40B4-BE49-F238E27FC236}">
                <a16:creationId xmlns:a16="http://schemas.microsoft.com/office/drawing/2014/main" id="{2E728F39-F60B-4AAF-95DA-69EA0D8C616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4400550"/>
            <a:ext cx="3282950" cy="18796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5363" name="Picture 5" descr="H:\2\人教教参资源\九\图\小灯泡.JPG">
            <a:extLst>
              <a:ext uri="{FF2B5EF4-FFF2-40B4-BE49-F238E27FC236}">
                <a16:creationId xmlns:a16="http://schemas.microsoft.com/office/drawing/2014/main" id="{6052693D-E1D8-40D5-A6C5-2D3771A07D0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2708275"/>
            <a:ext cx="1962150" cy="13684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15364" name="组合 6147">
            <a:extLst>
              <a:ext uri="{FF2B5EF4-FFF2-40B4-BE49-F238E27FC236}">
                <a16:creationId xmlns:a16="http://schemas.microsoft.com/office/drawing/2014/main" id="{17DDBDA0-03B8-44F7-8D68-063468799B3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584200"/>
            <a:ext cx="2627312" cy="720725"/>
            <a:chOff x="0" y="0"/>
            <a:chExt cx="2231" cy="553"/>
          </a:xfrm>
        </p:grpSpPr>
        <p:pic>
          <p:nvPicPr>
            <p:cNvPr id="15365" name="圆角矩形 1">
              <a:extLst>
                <a:ext uri="{FF2B5EF4-FFF2-40B4-BE49-F238E27FC236}">
                  <a16:creationId xmlns:a16="http://schemas.microsoft.com/office/drawing/2014/main" id="{B928BA74-BFB7-43A4-A6AF-7144A82655F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文本框 6149">
              <a:extLst>
                <a:ext uri="{FF2B5EF4-FFF2-40B4-BE49-F238E27FC236}">
                  <a16:creationId xmlns:a16="http://schemas.microsoft.com/office/drawing/2014/main" id="{5F6171FC-8868-4AC6-8985-6AAA228C8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想想做做</a:t>
              </a:r>
            </a:p>
          </p:txBody>
        </p:sp>
      </p:grpSp>
      <p:sp>
        <p:nvSpPr>
          <p:cNvPr id="15367" name="文本框 6150">
            <a:extLst>
              <a:ext uri="{FF2B5EF4-FFF2-40B4-BE49-F238E27FC236}">
                <a16:creationId xmlns:a16="http://schemas.microsoft.com/office/drawing/2014/main" id="{85024F31-A9A8-4B25-926D-D68C9940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47800"/>
            <a:ext cx="8456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   有如下器材：小灯泡，各一个，一个开关、两节干电池和一些导线。连接电路，使小灯泡发光。小灯泡要受开关控制。</a:t>
            </a:r>
          </a:p>
        </p:txBody>
      </p:sp>
      <p:pic>
        <p:nvPicPr>
          <p:cNvPr id="15368" name="Picture 3" descr="H:\2\人教教参资源\九\图\铡刀开关.JPG">
            <a:extLst>
              <a:ext uri="{FF2B5EF4-FFF2-40B4-BE49-F238E27FC236}">
                <a16:creationId xmlns:a16="http://schemas.microsoft.com/office/drawing/2014/main" id="{34D31625-103C-47BC-AAE5-F3FBCDE1798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8650" y="2852738"/>
            <a:ext cx="1855788" cy="11811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5369" name="图片 7" descr="导线.jpg">
            <a:extLst>
              <a:ext uri="{FF2B5EF4-FFF2-40B4-BE49-F238E27FC236}">
                <a16:creationId xmlns:a16="http://schemas.microsoft.com/office/drawing/2014/main" id="{4BFF389E-050B-464C-BB6C-E1583A6C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7" b="12196"/>
          <a:stretch>
            <a:fillRect/>
          </a:stretch>
        </p:blipFill>
        <p:spPr bwMode="auto">
          <a:xfrm>
            <a:off x="3924300" y="4041775"/>
            <a:ext cx="18573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5">
            <a:extLst>
              <a:ext uri="{FF2B5EF4-FFF2-40B4-BE49-F238E27FC236}">
                <a16:creationId xmlns:a16="http://schemas.microsoft.com/office/drawing/2014/main" id="{BFEBA0EE-AFD7-4E44-B82A-E70EE9D4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2384425"/>
            <a:ext cx="2305050" cy="2398713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lIns="18000" tIns="10800" rIns="18000" bIns="10800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提示：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    不能把电池的两端用导线直接连在一起。</a:t>
            </a:r>
          </a:p>
        </p:txBody>
      </p:sp>
      <p:grpSp>
        <p:nvGrpSpPr>
          <p:cNvPr id="15371" name="组合 6154">
            <a:extLst>
              <a:ext uri="{FF2B5EF4-FFF2-40B4-BE49-F238E27FC236}">
                <a16:creationId xmlns:a16="http://schemas.microsoft.com/office/drawing/2014/main" id="{D342D6C2-834F-482F-A532-BAD3103C7458}"/>
              </a:ext>
            </a:extLst>
          </p:cNvPr>
          <p:cNvGrpSpPr>
            <a:grpSpLocks/>
          </p:cNvGrpSpPr>
          <p:nvPr/>
        </p:nvGrpSpPr>
        <p:grpSpPr bwMode="auto">
          <a:xfrm>
            <a:off x="6083300" y="4941888"/>
            <a:ext cx="2735263" cy="1298575"/>
            <a:chOff x="0" y="0"/>
            <a:chExt cx="2041" cy="910"/>
          </a:xfrm>
        </p:grpSpPr>
        <p:pic>
          <p:nvPicPr>
            <p:cNvPr id="15372" name="Picture 10" descr="H:\2\人教教参资源\九\图\电池组.JPG">
              <a:extLst>
                <a:ext uri="{FF2B5EF4-FFF2-40B4-BE49-F238E27FC236}">
                  <a16:creationId xmlns:a16="http://schemas.microsoft.com/office/drawing/2014/main" id="{11447AFF-FDC9-4223-A5F4-58A6B835E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320"/>
              <a:ext cx="1497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Freeform 18">
              <a:extLst>
                <a:ext uri="{FF2B5EF4-FFF2-40B4-BE49-F238E27FC236}">
                  <a16:creationId xmlns:a16="http://schemas.microsoft.com/office/drawing/2014/main" id="{910854DB-E3C7-4C1F-B241-3284791E4E3D}"/>
                </a:ext>
              </a:extLst>
            </p:cNvPr>
            <p:cNvSpPr>
              <a:spLocks/>
            </p:cNvSpPr>
            <p:nvPr/>
          </p:nvSpPr>
          <p:spPr bwMode="auto">
            <a:xfrm rot="21120000">
              <a:off x="0" y="0"/>
              <a:ext cx="2041" cy="771"/>
            </a:xfrm>
            <a:custGeom>
              <a:avLst/>
              <a:gdLst>
                <a:gd name="T0" fmla="*/ 295 w 2086"/>
                <a:gd name="T1" fmla="*/ 604 h 831"/>
                <a:gd name="T2" fmla="*/ 113 w 2086"/>
                <a:gd name="T3" fmla="*/ 287 h 831"/>
                <a:gd name="T4" fmla="*/ 975 w 2086"/>
                <a:gd name="T5" fmla="*/ 15 h 831"/>
                <a:gd name="T6" fmla="*/ 1973 w 2086"/>
                <a:gd name="T7" fmla="*/ 377 h 831"/>
                <a:gd name="T8" fmla="*/ 1655 w 2086"/>
                <a:gd name="T9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6" h="831">
                  <a:moveTo>
                    <a:pt x="295" y="604"/>
                  </a:moveTo>
                  <a:cubicBezTo>
                    <a:pt x="147" y="494"/>
                    <a:pt x="0" y="385"/>
                    <a:pt x="113" y="287"/>
                  </a:cubicBezTo>
                  <a:cubicBezTo>
                    <a:pt x="226" y="189"/>
                    <a:pt x="665" y="0"/>
                    <a:pt x="975" y="15"/>
                  </a:cubicBezTo>
                  <a:cubicBezTo>
                    <a:pt x="1285" y="30"/>
                    <a:pt x="1860" y="241"/>
                    <a:pt x="1973" y="377"/>
                  </a:cubicBezTo>
                  <a:cubicBezTo>
                    <a:pt x="2086" y="513"/>
                    <a:pt x="1870" y="672"/>
                    <a:pt x="1655" y="831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74" name="组合 6157">
            <a:extLst>
              <a:ext uri="{FF2B5EF4-FFF2-40B4-BE49-F238E27FC236}">
                <a16:creationId xmlns:a16="http://schemas.microsoft.com/office/drawing/2014/main" id="{0FCCCC40-A440-4269-8BB1-2392E56AF49B}"/>
              </a:ext>
            </a:extLst>
          </p:cNvPr>
          <p:cNvGrpSpPr>
            <a:grpSpLocks/>
          </p:cNvGrpSpPr>
          <p:nvPr/>
        </p:nvGrpSpPr>
        <p:grpSpPr bwMode="auto">
          <a:xfrm>
            <a:off x="6299200" y="4976813"/>
            <a:ext cx="2232025" cy="1368425"/>
            <a:chOff x="0" y="0"/>
            <a:chExt cx="1406" cy="862"/>
          </a:xfrm>
        </p:grpSpPr>
        <p:sp>
          <p:nvSpPr>
            <p:cNvPr id="15375" name="直接连接符 6158">
              <a:extLst>
                <a:ext uri="{FF2B5EF4-FFF2-40B4-BE49-F238E27FC236}">
                  <a16:creationId xmlns:a16="http://schemas.microsoft.com/office/drawing/2014/main" id="{C8673AB8-EAE0-4261-A572-C3BB97BE6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406" cy="86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直接连接符 6159">
              <a:extLst>
                <a:ext uri="{FF2B5EF4-FFF2-40B4-BE49-F238E27FC236}">
                  <a16:creationId xmlns:a16="http://schemas.microsoft.com/office/drawing/2014/main" id="{A3498AC7-53AF-4D50-AF23-CCB3E3E6A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1406" cy="86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34817">
            <a:extLst>
              <a:ext uri="{FF2B5EF4-FFF2-40B4-BE49-F238E27FC236}">
                <a16:creationId xmlns:a16="http://schemas.microsoft.com/office/drawing/2014/main" id="{03264FAD-E613-454C-9FC8-A9C846EDD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66775"/>
            <a:ext cx="6430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5、如图所示的各电路图中，正确的是(      )</a:t>
            </a:r>
          </a:p>
        </p:txBody>
      </p:sp>
      <p:pic>
        <p:nvPicPr>
          <p:cNvPr id="43011" name="图片 34818" descr="40">
            <a:extLst>
              <a:ext uri="{FF2B5EF4-FFF2-40B4-BE49-F238E27FC236}">
                <a16:creationId xmlns:a16="http://schemas.microsoft.com/office/drawing/2014/main" id="{EA855F6D-1055-472F-9C7E-3DF6AC7A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300163"/>
            <a:ext cx="8201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34819">
            <a:extLst>
              <a:ext uri="{FF2B5EF4-FFF2-40B4-BE49-F238E27FC236}">
                <a16:creationId xmlns:a16="http://schemas.microsoft.com/office/drawing/2014/main" id="{3918E6E1-AEF2-4EC7-8573-5CBD41B0A034}"/>
              </a:ext>
            </a:extLst>
          </p:cNvPr>
          <p:cNvSpPr txBox="1"/>
          <p:nvPr/>
        </p:nvSpPr>
        <p:spPr>
          <a:xfrm>
            <a:off x="5940425" y="866775"/>
            <a:ext cx="5143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8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sym typeface="Wingdings"/>
              </a:rPr>
              <a:t>C</a:t>
            </a:r>
          </a:p>
        </p:txBody>
      </p:sp>
      <p:sp>
        <p:nvSpPr>
          <p:cNvPr id="32773" name="文本框 34820">
            <a:extLst>
              <a:ext uri="{FF2B5EF4-FFF2-40B4-BE49-F238E27FC236}">
                <a16:creationId xmlns:a16="http://schemas.microsoft.com/office/drawing/2014/main" id="{C82D9418-B3E3-4259-BCD2-D8E001E510C7}"/>
              </a:ext>
            </a:extLst>
          </p:cNvPr>
          <p:cNvSpPr txBox="1"/>
          <p:nvPr/>
        </p:nvSpPr>
        <p:spPr>
          <a:xfrm>
            <a:off x="466725" y="3176588"/>
            <a:ext cx="8569325" cy="316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40000"/>
              </a:lnSpc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8、如图所示的电路，闭合开关S1和S2后，下列分析正确的是（     ）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A．小灯泡亮，电铃响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B．小灯泡亮，电铃不响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C．小灯泡不亮，电铃响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D．小灯泡不亮，电铃不响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3014" name="图片 34821">
            <a:extLst>
              <a:ext uri="{FF2B5EF4-FFF2-40B4-BE49-F238E27FC236}">
                <a16:creationId xmlns:a16="http://schemas.microsoft.com/office/drawing/2014/main" id="{80B5F212-C9E6-49AC-BFC0-6B21062CFF2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33900"/>
            <a:ext cx="29527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文本框 34822">
            <a:extLst>
              <a:ext uri="{FF2B5EF4-FFF2-40B4-BE49-F238E27FC236}">
                <a16:creationId xmlns:a16="http://schemas.microsoft.com/office/drawing/2014/main" id="{DA441E8D-C90F-4B4D-9C6A-0739B7ED9FF6}"/>
              </a:ext>
            </a:extLst>
          </p:cNvPr>
          <p:cNvSpPr txBox="1"/>
          <p:nvPr/>
        </p:nvSpPr>
        <p:spPr>
          <a:xfrm>
            <a:off x="1114425" y="3732213"/>
            <a:ext cx="4333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8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sym typeface="Wingdings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内容占位符 35841" descr="03704004">
            <a:extLst>
              <a:ext uri="{FF2B5EF4-FFF2-40B4-BE49-F238E27FC236}">
                <a16:creationId xmlns:a16="http://schemas.microsoft.com/office/drawing/2014/main" id="{CF1F7C31-7B0B-4C4E-8A85-634C17D84A8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475" y="476250"/>
            <a:ext cx="4038600" cy="253365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4035" name="内容占位符 35842">
            <a:extLst>
              <a:ext uri="{FF2B5EF4-FFF2-40B4-BE49-F238E27FC236}">
                <a16:creationId xmlns:a16="http://schemas.microsoft.com/office/drawing/2014/main" id="{C67FA9AB-818F-4816-B9FD-319F5299A1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5" t="9262" r="2820" b="46608"/>
          <a:stretch>
            <a:fillRect/>
          </a:stretch>
        </p:blipFill>
        <p:spPr>
          <a:xfrm>
            <a:off x="5472113" y="1123950"/>
            <a:ext cx="1770062" cy="14763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3796" name="文本框 35843">
            <a:extLst>
              <a:ext uri="{FF2B5EF4-FFF2-40B4-BE49-F238E27FC236}">
                <a16:creationId xmlns:a16="http://schemas.microsoft.com/office/drawing/2014/main" id="{A9B4946D-1B72-455B-88FD-BFFED47FA03A}"/>
              </a:ext>
            </a:extLst>
          </p:cNvPr>
          <p:cNvSpPr/>
          <p:nvPr/>
        </p:nvSpPr>
        <p:spPr>
          <a:xfrm>
            <a:off x="5867400" y="1555750"/>
            <a:ext cx="3905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+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3797" name="文本框 35844">
            <a:extLst>
              <a:ext uri="{FF2B5EF4-FFF2-40B4-BE49-F238E27FC236}">
                <a16:creationId xmlns:a16="http://schemas.microsoft.com/office/drawing/2014/main" id="{2936F6C0-F47C-4BCD-A7AB-90839F3828ED}"/>
              </a:ext>
            </a:extLst>
          </p:cNvPr>
          <p:cNvSpPr/>
          <p:nvPr/>
        </p:nvSpPr>
        <p:spPr>
          <a:xfrm>
            <a:off x="6553200" y="1555750"/>
            <a:ext cx="3016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-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33798" name="文本框 35845">
            <a:extLst>
              <a:ext uri="{FF2B5EF4-FFF2-40B4-BE49-F238E27FC236}">
                <a16:creationId xmlns:a16="http://schemas.microsoft.com/office/drawing/2014/main" id="{17CCBA5A-8E53-4848-B771-7B613797AEDE}"/>
              </a:ext>
            </a:extLst>
          </p:cNvPr>
          <p:cNvSpPr txBox="1"/>
          <p:nvPr/>
        </p:nvSpPr>
        <p:spPr>
          <a:xfrm>
            <a:off x="395288" y="3035300"/>
            <a:ext cx="8497887" cy="96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黑体" panose="02010609060101010101" pitchFamily="49" charset="-122"/>
                <a:sym typeface="Wingdings"/>
              </a:rPr>
              <a:t>6、把二极管、小灯泡、电池、开关分别连接成下图所示电路，请分别说明闭合开关后甲、乙电路中的小灯泡是否发光。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ea typeface="黑体" panose="02010609060101010101" pitchFamily="49" charset="-122"/>
            </a:endParaRPr>
          </a:p>
        </p:txBody>
      </p:sp>
      <p:pic>
        <p:nvPicPr>
          <p:cNvPr id="44039" name="图片 35846">
            <a:extLst>
              <a:ext uri="{FF2B5EF4-FFF2-40B4-BE49-F238E27FC236}">
                <a16:creationId xmlns:a16="http://schemas.microsoft.com/office/drawing/2014/main" id="{BF311E78-C39C-407C-B208-20E7D03E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364038"/>
            <a:ext cx="51403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文本框 35847">
            <a:extLst>
              <a:ext uri="{FF2B5EF4-FFF2-40B4-BE49-F238E27FC236}">
                <a16:creationId xmlns:a16="http://schemas.microsoft.com/office/drawing/2014/main" id="{55758320-B4BE-49BB-80B9-CB7C3A615C5D}"/>
              </a:ext>
            </a:extLst>
          </p:cNvPr>
          <p:cNvSpPr/>
          <p:nvPr/>
        </p:nvSpPr>
        <p:spPr>
          <a:xfrm>
            <a:off x="2195513" y="5868988"/>
            <a:ext cx="739775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甲</a:t>
            </a:r>
            <a:endParaRPr sz="1800" b="1"/>
          </a:p>
        </p:txBody>
      </p:sp>
      <p:sp>
        <p:nvSpPr>
          <p:cNvPr id="33801" name="文本框 35848">
            <a:extLst>
              <a:ext uri="{FF2B5EF4-FFF2-40B4-BE49-F238E27FC236}">
                <a16:creationId xmlns:a16="http://schemas.microsoft.com/office/drawing/2014/main" id="{770DC258-8F80-4B9D-B809-6A7B495BD5F4}"/>
              </a:ext>
            </a:extLst>
          </p:cNvPr>
          <p:cNvSpPr/>
          <p:nvPr/>
        </p:nvSpPr>
        <p:spPr>
          <a:xfrm>
            <a:off x="5076825" y="5805488"/>
            <a:ext cx="739775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1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乙</a:t>
            </a:r>
            <a:endParaRPr sz="1800" b="1"/>
          </a:p>
        </p:txBody>
      </p:sp>
      <p:sp>
        <p:nvSpPr>
          <p:cNvPr id="33802" name="文本框 35849">
            <a:extLst>
              <a:ext uri="{FF2B5EF4-FFF2-40B4-BE49-F238E27FC236}">
                <a16:creationId xmlns:a16="http://schemas.microsoft.com/office/drawing/2014/main" id="{74C33CEB-CEA8-4B50-B3D2-C8DC2F5661B3}"/>
              </a:ext>
            </a:extLst>
          </p:cNvPr>
          <p:cNvSpPr txBox="1"/>
          <p:nvPr/>
        </p:nvSpPr>
        <p:spPr>
          <a:xfrm>
            <a:off x="2879725" y="6127750"/>
            <a:ext cx="122555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发光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33803" name="文本框 35850">
            <a:extLst>
              <a:ext uri="{FF2B5EF4-FFF2-40B4-BE49-F238E27FC236}">
                <a16:creationId xmlns:a16="http://schemas.microsoft.com/office/drawing/2014/main" id="{7340B537-F797-4585-91D6-106BF813A6C7}"/>
              </a:ext>
            </a:extLst>
          </p:cNvPr>
          <p:cNvSpPr txBox="1"/>
          <p:nvPr/>
        </p:nvSpPr>
        <p:spPr>
          <a:xfrm>
            <a:off x="5832475" y="6092825"/>
            <a:ext cx="157003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不发光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  <p:bldP spid="33800" grpId="0" animBg="1"/>
      <p:bldP spid="33801" grpId="0" animBg="1"/>
      <p:bldP spid="33802" grpId="0" animBg="1"/>
      <p:bldP spid="3380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36865">
            <a:extLst>
              <a:ext uri="{FF2B5EF4-FFF2-40B4-BE49-F238E27FC236}">
                <a16:creationId xmlns:a16="http://schemas.microsoft.com/office/drawing/2014/main" id="{0A5F9C2F-FD2E-423D-85ED-E67214DC9670}"/>
              </a:ext>
            </a:extLst>
          </p:cNvPr>
          <p:cNvSpPr/>
          <p:nvPr/>
        </p:nvSpPr>
        <p:spPr>
          <a:xfrm>
            <a:off x="466725" y="509588"/>
            <a:ext cx="8569325" cy="6118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40000"/>
              </a:lnSpc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49" charset="-122"/>
                <a:sym typeface="Arial" pitchFamily="34" charset="0"/>
              </a:rPr>
              <a:t>2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、下面几种说法中正确的是（    ）</a:t>
            </a:r>
          </a:p>
          <a:p>
            <a:pPr eaLnBrk="1" hangingPunct="1">
              <a:lnSpc>
                <a:spcPct val="140000"/>
              </a:lnSpc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A.电路中有电源就一定会产生电流</a:t>
            </a:r>
          </a:p>
          <a:p>
            <a:pPr eaLnBrk="1" hangingPunct="1">
              <a:lnSpc>
                <a:spcPct val="140000"/>
              </a:lnSpc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B.电路是闭合的就一定会有电流</a:t>
            </a:r>
          </a:p>
          <a:p>
            <a:pPr eaLnBrk="1" hangingPunct="1">
              <a:lnSpc>
                <a:spcPct val="140000"/>
              </a:lnSpc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C.电路中有电流，电流中一定就有电源</a:t>
            </a:r>
          </a:p>
          <a:p>
            <a:pPr eaLnBrk="1" hangingPunct="1">
              <a:lnSpc>
                <a:spcPct val="140000"/>
              </a:lnSpc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D.电路中电灯发光，电路不一定是闭合的</a:t>
            </a:r>
          </a:p>
          <a:p>
            <a:pPr eaLnBrk="1" hangingPunct="1">
              <a:lnSpc>
                <a:spcPct val="140000"/>
              </a:lnSpc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itchFamily="34" charset="0"/>
              </a:rPr>
              <a:t>3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、关于电源和电流，下列说法中正确的是（   ）</a:t>
            </a:r>
          </a:p>
          <a:p>
            <a:pPr eaLnBrk="1" hangingPunct="1">
              <a:lnSpc>
                <a:spcPct val="140000"/>
              </a:lnSpc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A.电流是大量电荷的无规则运动形成的</a:t>
            </a:r>
          </a:p>
          <a:p>
            <a:pPr eaLnBrk="1" hangingPunct="1">
              <a:lnSpc>
                <a:spcPct val="140000"/>
              </a:lnSpc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B.电源外部，电流是从电源的正极流向负极</a:t>
            </a:r>
          </a:p>
          <a:p>
            <a:pPr eaLnBrk="1" hangingPunct="1">
              <a:lnSpc>
                <a:spcPct val="140000"/>
              </a:lnSpc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C.在电路中只要有电源，就一定会有电流</a:t>
            </a:r>
          </a:p>
          <a:p>
            <a:pPr eaLnBrk="1" hangingPunct="1">
              <a:lnSpc>
                <a:spcPct val="140000"/>
              </a:lnSpc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D.电流的方向总是从电源的正极流向负极</a:t>
            </a:r>
            <a:endParaRPr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19" name="文本框 36866">
            <a:extLst>
              <a:ext uri="{FF2B5EF4-FFF2-40B4-BE49-F238E27FC236}">
                <a16:creationId xmlns:a16="http://schemas.microsoft.com/office/drawing/2014/main" id="{F3CD7D64-843D-486F-AD69-475E9B7B5226}"/>
              </a:ext>
            </a:extLst>
          </p:cNvPr>
          <p:cNvSpPr txBox="1"/>
          <p:nvPr/>
        </p:nvSpPr>
        <p:spPr>
          <a:xfrm>
            <a:off x="5541963" y="652463"/>
            <a:ext cx="6302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8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sym typeface="Wingdings"/>
              </a:rPr>
              <a:t>C</a:t>
            </a:r>
          </a:p>
        </p:txBody>
      </p:sp>
      <p:sp>
        <p:nvSpPr>
          <p:cNvPr id="34820" name="文本框 36867">
            <a:extLst>
              <a:ext uri="{FF2B5EF4-FFF2-40B4-BE49-F238E27FC236}">
                <a16:creationId xmlns:a16="http://schemas.microsoft.com/office/drawing/2014/main" id="{BD3AF9AC-CD78-46E0-8B10-946A1F258B35}"/>
              </a:ext>
            </a:extLst>
          </p:cNvPr>
          <p:cNvSpPr txBox="1"/>
          <p:nvPr/>
        </p:nvSpPr>
        <p:spPr>
          <a:xfrm>
            <a:off x="7558088" y="3641725"/>
            <a:ext cx="6286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8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sym typeface="Wingdings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7889">
            <a:extLst>
              <a:ext uri="{FF2B5EF4-FFF2-40B4-BE49-F238E27FC236}">
                <a16:creationId xmlns:a16="http://schemas.microsoft.com/office/drawing/2014/main" id="{8E8A73C1-79A1-4A83-A385-2484BE202052}"/>
              </a:ext>
            </a:extLst>
          </p:cNvPr>
          <p:cNvSpPr txBox="1"/>
          <p:nvPr/>
        </p:nvSpPr>
        <p:spPr>
          <a:xfrm>
            <a:off x="573088" y="1357313"/>
            <a:ext cx="8424862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7、LED灯是一种新型的高效节能光源，它的核心元件是发光二极管。二极管是由下列哪种材料制成 （     ）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A．纳米材料     B．金属材料    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C．半导体材料   D．绝缘材料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itchFamily="2" charset="-122"/>
            </a:endParaRPr>
          </a:p>
        </p:txBody>
      </p:sp>
      <p:sp>
        <p:nvSpPr>
          <p:cNvPr id="35843" name="文本框 37890">
            <a:extLst>
              <a:ext uri="{FF2B5EF4-FFF2-40B4-BE49-F238E27FC236}">
                <a16:creationId xmlns:a16="http://schemas.microsoft.com/office/drawing/2014/main" id="{A168925A-1711-41C2-A793-2D37DF0BCEAC}"/>
              </a:ext>
            </a:extLst>
          </p:cNvPr>
          <p:cNvSpPr txBox="1"/>
          <p:nvPr/>
        </p:nvSpPr>
        <p:spPr>
          <a:xfrm>
            <a:off x="6551613" y="2025650"/>
            <a:ext cx="5143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</a:pPr>
            <a:r>
              <a:rPr lang="zh-CN" altLang="en-US" sz="28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  <a:sym typeface="Wingdings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8913">
            <a:extLst>
              <a:ext uri="{FF2B5EF4-FFF2-40B4-BE49-F238E27FC236}">
                <a16:creationId xmlns:a16="http://schemas.microsoft.com/office/drawing/2014/main" id="{654D7914-551D-44FE-BB45-BE009C3F560E}"/>
              </a:ext>
            </a:extLst>
          </p:cNvPr>
          <p:cNvSpPr txBox="1"/>
          <p:nvPr/>
        </p:nvSpPr>
        <p:spPr>
          <a:xfrm>
            <a:off x="179388" y="765175"/>
            <a:ext cx="8783637" cy="579438"/>
          </a:xfrm>
          <a:prstGeom prst="rect">
            <a:avLst/>
          </a:prstGeom>
          <a:gradFill rotWithShape="0">
            <a:gsLst>
              <a:gs pos="0">
                <a:srgbClr val="0066FF">
                  <a:alpha val="100000"/>
                </a:srgbClr>
              </a:gs>
              <a:gs pos="100000">
                <a:srgbClr val="0066FF">
                  <a:gamma/>
                  <a:tint val="0"/>
                  <a:invGamma/>
                  <a:alpha val="100000"/>
                </a:srgbClr>
              </a:gs>
            </a:gsLst>
            <a:lin ang="0" scaled="1"/>
          </a:gradFill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画出以下电路的电路图：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107" name="组合 38914">
            <a:extLst>
              <a:ext uri="{FF2B5EF4-FFF2-40B4-BE49-F238E27FC236}">
                <a16:creationId xmlns:a16="http://schemas.microsoft.com/office/drawing/2014/main" id="{C820F881-6FBC-463A-B734-F1BD9A5E1926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481138"/>
            <a:ext cx="3743325" cy="2273300"/>
            <a:chOff x="0" y="0"/>
            <a:chExt cx="2585" cy="1531"/>
          </a:xfrm>
        </p:grpSpPr>
        <p:grpSp>
          <p:nvGrpSpPr>
            <p:cNvPr id="47108" name="组合 38915">
              <a:extLst>
                <a:ext uri="{FF2B5EF4-FFF2-40B4-BE49-F238E27FC236}">
                  <a16:creationId xmlns:a16="http://schemas.microsoft.com/office/drawing/2014/main" id="{B9E00F6A-110A-4AB2-BEE1-821BD5D26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4"/>
              <a:ext cx="2585" cy="1497"/>
              <a:chOff x="0" y="0"/>
              <a:chExt cx="2585" cy="1497"/>
            </a:xfrm>
          </p:grpSpPr>
          <p:pic>
            <p:nvPicPr>
              <p:cNvPr id="47109" name="Picture 5" descr="H:\2\人教教参资源\九\图\小灯泡.JPG">
                <a:extLst>
                  <a:ext uri="{FF2B5EF4-FFF2-40B4-BE49-F238E27FC236}">
                    <a16:creationId xmlns:a16="http://schemas.microsoft.com/office/drawing/2014/main" id="{03B3A67A-262A-4698-8641-17D7735BBF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0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4064EE05-0BD4-407C-89E6-D364F010F4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1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53BC5B16-89AE-40A7-9762-23BCED31AA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2" name="Picture 5" descr="H:\2\人教教参资源\九\图\小灯泡.JPG">
                <a:extLst>
                  <a:ext uri="{FF2B5EF4-FFF2-40B4-BE49-F238E27FC236}">
                    <a16:creationId xmlns:a16="http://schemas.microsoft.com/office/drawing/2014/main" id="{1BE92687-94E8-419E-B4C2-FD32338C91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13" name="未知">
                <a:extLst>
                  <a:ext uri="{FF2B5EF4-FFF2-40B4-BE49-F238E27FC236}">
                    <a16:creationId xmlns:a16="http://schemas.microsoft.com/office/drawing/2014/main" id="{EBE0EE86-4FAA-4FC6-A34C-C80CB33CE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85"/>
                <a:ext cx="332" cy="774"/>
              </a:xfrm>
              <a:custGeom>
                <a:avLst/>
                <a:gdLst>
                  <a:gd name="T0" fmla="*/ 68 w 374"/>
                  <a:gd name="T1" fmla="*/ 0 h 862"/>
                  <a:gd name="T2" fmla="*/ 363 w 374"/>
                  <a:gd name="T3" fmla="*/ 318 h 862"/>
                  <a:gd name="T4" fmla="*/ 0 w 374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4" name="未知">
                <a:extLst>
                  <a:ext uri="{FF2B5EF4-FFF2-40B4-BE49-F238E27FC236}">
                    <a16:creationId xmlns:a16="http://schemas.microsoft.com/office/drawing/2014/main" id="{E8364A39-A913-44B2-85F0-63E7917E1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" y="1059"/>
                <a:ext cx="665" cy="224"/>
              </a:xfrm>
              <a:custGeom>
                <a:avLst/>
                <a:gdLst>
                  <a:gd name="T0" fmla="*/ 749 w 749"/>
                  <a:gd name="T1" fmla="*/ 0 h 250"/>
                  <a:gd name="T2" fmla="*/ 250 w 749"/>
                  <a:gd name="T3" fmla="*/ 68 h 250"/>
                  <a:gd name="T4" fmla="*/ 0 w 749"/>
                  <a:gd name="T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5" name="未知">
                <a:extLst>
                  <a:ext uri="{FF2B5EF4-FFF2-40B4-BE49-F238E27FC236}">
                    <a16:creationId xmlns:a16="http://schemas.microsoft.com/office/drawing/2014/main" id="{092D175B-E01B-4F2D-A0A9-75BA17992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" y="366"/>
                <a:ext cx="349" cy="917"/>
              </a:xfrm>
              <a:custGeom>
                <a:avLst/>
                <a:gdLst>
                  <a:gd name="T0" fmla="*/ 393 w 393"/>
                  <a:gd name="T1" fmla="*/ 1021 h 1021"/>
                  <a:gd name="T2" fmla="*/ 30 w 393"/>
                  <a:gd name="T3" fmla="*/ 544 h 1021"/>
                  <a:gd name="T4" fmla="*/ 211 w 393"/>
                  <a:gd name="T5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6" name="未知">
                <a:extLst>
                  <a:ext uri="{FF2B5EF4-FFF2-40B4-BE49-F238E27FC236}">
                    <a16:creationId xmlns:a16="http://schemas.microsoft.com/office/drawing/2014/main" id="{43088B9C-9041-4A85-82F2-A6895150D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152"/>
                <a:ext cx="590" cy="188"/>
              </a:xfrm>
              <a:custGeom>
                <a:avLst/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117" name="文本框 38924">
              <a:extLst>
                <a:ext uri="{FF2B5EF4-FFF2-40B4-BE49-F238E27FC236}">
                  <a16:creationId xmlns:a16="http://schemas.microsoft.com/office/drawing/2014/main" id="{58E9609F-EF88-4D8F-8A12-552C47D7B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714"/>
              <a:ext cx="29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118" name="文本框 38925">
              <a:extLst>
                <a:ext uri="{FF2B5EF4-FFF2-40B4-BE49-F238E27FC236}">
                  <a16:creationId xmlns:a16="http://schemas.microsoft.com/office/drawing/2014/main" id="{7C7CC633-A3BF-40F0-BEA8-F1EF10C4C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0"/>
              <a:ext cx="2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7119" name="文本框 38926">
              <a:extLst>
                <a:ext uri="{FF2B5EF4-FFF2-40B4-BE49-F238E27FC236}">
                  <a16:creationId xmlns:a16="http://schemas.microsoft.com/office/drawing/2014/main" id="{043D35D6-B96D-43DF-A3B0-109D73F14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536"/>
              <a:ext cx="29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120" name="组合 38927">
            <a:extLst>
              <a:ext uri="{FF2B5EF4-FFF2-40B4-BE49-F238E27FC236}">
                <a16:creationId xmlns:a16="http://schemas.microsoft.com/office/drawing/2014/main" id="{1F0B9190-7D2A-4739-9341-E7A3E53200C2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554163"/>
            <a:ext cx="2989262" cy="2060575"/>
            <a:chOff x="0" y="0"/>
            <a:chExt cx="1883" cy="1298"/>
          </a:xfrm>
        </p:grpSpPr>
        <p:sp>
          <p:nvSpPr>
            <p:cNvPr id="47121" name="矩形 38928">
              <a:extLst>
                <a:ext uri="{FF2B5EF4-FFF2-40B4-BE49-F238E27FC236}">
                  <a16:creationId xmlns:a16="http://schemas.microsoft.com/office/drawing/2014/main" id="{B9F56814-4347-4343-9B71-8C718172C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7"/>
              <a:ext cx="1883" cy="88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7122" name="组合 38929">
              <a:extLst>
                <a:ext uri="{FF2B5EF4-FFF2-40B4-BE49-F238E27FC236}">
                  <a16:creationId xmlns:a16="http://schemas.microsoft.com/office/drawing/2014/main" id="{0A901A87-2753-4931-AF81-62033A6FB9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3" y="0"/>
              <a:ext cx="91" cy="431"/>
              <a:chOff x="0" y="0"/>
              <a:chExt cx="91" cy="476"/>
            </a:xfrm>
          </p:grpSpPr>
          <p:sp>
            <p:nvSpPr>
              <p:cNvPr id="47123" name="矩形 38930">
                <a:extLst>
                  <a:ext uri="{FF2B5EF4-FFF2-40B4-BE49-F238E27FC236}">
                    <a16:creationId xmlns:a16="http://schemas.microsoft.com/office/drawing/2014/main" id="{ADEF33CF-CBFC-4CA0-9CAC-48C468695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24" name="Line 32">
                <a:extLst>
                  <a:ext uri="{FF2B5EF4-FFF2-40B4-BE49-F238E27FC236}">
                    <a16:creationId xmlns:a16="http://schemas.microsoft.com/office/drawing/2014/main" id="{3C14885B-656F-4724-B091-13FB1EC9B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476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5" name="Line 33">
                <a:extLst>
                  <a:ext uri="{FF2B5EF4-FFF2-40B4-BE49-F238E27FC236}">
                    <a16:creationId xmlns:a16="http://schemas.microsoft.com/office/drawing/2014/main" id="{A267F8C8-92A7-4111-8EAA-2BF4DC61C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" y="105"/>
                <a:ext cx="0" cy="255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126" name="组合 38933">
              <a:extLst>
                <a:ext uri="{FF2B5EF4-FFF2-40B4-BE49-F238E27FC236}">
                  <a16:creationId xmlns:a16="http://schemas.microsoft.com/office/drawing/2014/main" id="{10511256-58A7-484A-ADA5-3198CF75A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" y="113"/>
              <a:ext cx="317" cy="182"/>
              <a:chOff x="0" y="0"/>
              <a:chExt cx="317" cy="182"/>
            </a:xfrm>
          </p:grpSpPr>
          <p:sp>
            <p:nvSpPr>
              <p:cNvPr id="47127" name="矩形 38934">
                <a:extLst>
                  <a:ext uri="{FF2B5EF4-FFF2-40B4-BE49-F238E27FC236}">
                    <a16:creationId xmlns:a16="http://schemas.microsoft.com/office/drawing/2014/main" id="{8400A717-7BF1-4570-BE1F-1B7CA5BA1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28" name="Line 44">
                <a:extLst>
                  <a:ext uri="{FF2B5EF4-FFF2-40B4-BE49-F238E27FC236}">
                    <a16:creationId xmlns:a16="http://schemas.microsoft.com/office/drawing/2014/main" id="{48627B7E-8742-4C86-9E45-068C3EB23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9" name="Oval 42">
                <a:extLst>
                  <a:ext uri="{FF2B5EF4-FFF2-40B4-BE49-F238E27FC236}">
                    <a16:creationId xmlns:a16="http://schemas.microsoft.com/office/drawing/2014/main" id="{A63F1E75-909C-4189-A162-704383C6C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7130" name="AutoShape 21">
              <a:extLst>
                <a:ext uri="{FF2B5EF4-FFF2-40B4-BE49-F238E27FC236}">
                  <a16:creationId xmlns:a16="http://schemas.microsoft.com/office/drawing/2014/main" id="{646011A3-1BE0-41C0-A556-C7426D7C8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47131" name="AutoShape 21">
              <a:extLst>
                <a:ext uri="{FF2B5EF4-FFF2-40B4-BE49-F238E27FC236}">
                  <a16:creationId xmlns:a16="http://schemas.microsoft.com/office/drawing/2014/main" id="{67FB670A-572A-44C2-AE36-1CCFB7C65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47132" name="矩形 38939">
              <a:extLst>
                <a:ext uri="{FF2B5EF4-FFF2-40B4-BE49-F238E27FC236}">
                  <a16:creationId xmlns:a16="http://schemas.microsoft.com/office/drawing/2014/main" id="{95DAD234-E101-4779-ADF9-AFF92FA9C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771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zh-CN" altLang="en-US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7133" name="矩形 38940">
              <a:extLst>
                <a:ext uri="{FF2B5EF4-FFF2-40B4-BE49-F238E27FC236}">
                  <a16:creationId xmlns:a16="http://schemas.microsoft.com/office/drawing/2014/main" id="{E893A457-7744-4FB4-8B93-C20C6EBCD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79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zh-CN" altLang="en-US" sz="2400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7134" name="组合 38941">
            <a:extLst>
              <a:ext uri="{FF2B5EF4-FFF2-40B4-BE49-F238E27FC236}">
                <a16:creationId xmlns:a16="http://schemas.microsoft.com/office/drawing/2014/main" id="{F836C8D6-73A3-4043-914E-AD50C8FCCD58}"/>
              </a:ext>
            </a:extLst>
          </p:cNvPr>
          <p:cNvGrpSpPr>
            <a:grpSpLocks/>
          </p:cNvGrpSpPr>
          <p:nvPr/>
        </p:nvGrpSpPr>
        <p:grpSpPr bwMode="auto">
          <a:xfrm>
            <a:off x="5437188" y="4003675"/>
            <a:ext cx="3014662" cy="2408238"/>
            <a:chOff x="0" y="0"/>
            <a:chExt cx="4746" cy="3793"/>
          </a:xfrm>
        </p:grpSpPr>
        <p:sp>
          <p:nvSpPr>
            <p:cNvPr id="47135" name="直接连接符 23">
              <a:extLst>
                <a:ext uri="{FF2B5EF4-FFF2-40B4-BE49-F238E27FC236}">
                  <a16:creationId xmlns:a16="http://schemas.microsoft.com/office/drawing/2014/main" id="{DC6B33BB-8C2F-4E74-B979-1B0C416597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876" y="1224"/>
              <a:ext cx="1594" cy="20"/>
            </a:xfrm>
            <a:prstGeom prst="line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136" name="组合 38943">
              <a:extLst>
                <a:ext uri="{FF2B5EF4-FFF2-40B4-BE49-F238E27FC236}">
                  <a16:creationId xmlns:a16="http://schemas.microsoft.com/office/drawing/2014/main" id="{0DA18EA1-7F99-4E5D-8194-97BE876CF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" y="1211"/>
              <a:ext cx="4636" cy="1230"/>
              <a:chOff x="0" y="0"/>
              <a:chExt cx="4636" cy="1230"/>
            </a:xfrm>
          </p:grpSpPr>
          <p:sp>
            <p:nvSpPr>
              <p:cNvPr id="47137" name="直接连接符 20">
                <a:extLst>
                  <a:ext uri="{FF2B5EF4-FFF2-40B4-BE49-F238E27FC236}">
                    <a16:creationId xmlns:a16="http://schemas.microsoft.com/office/drawing/2014/main" id="{C08BC61A-50F8-4E09-B87E-E4276F593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865"/>
                <a:ext cx="4636" cy="0"/>
              </a:xfrm>
              <a:prstGeom prst="line">
                <a:avLst/>
              </a:prstGeom>
              <a:noFill/>
              <a:ln w="28575" algn="ctr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8" name="AutoShape 21">
                <a:extLst>
                  <a:ext uri="{FF2B5EF4-FFF2-40B4-BE49-F238E27FC236}">
                    <a16:creationId xmlns:a16="http://schemas.microsoft.com/office/drawing/2014/main" id="{D1377180-E322-40CA-9C50-81B819AF7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" y="528"/>
                <a:ext cx="877" cy="702"/>
              </a:xfrm>
              <a:prstGeom prst="flowChartSummingJunction">
                <a:avLst/>
              </a:prstGeom>
              <a:solidFill>
                <a:schemeClr val="bg1"/>
              </a:solidFill>
              <a:ln w="25400" algn="ctr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47139" name="文本框 38946">
                <a:extLst>
                  <a:ext uri="{FF2B5EF4-FFF2-40B4-BE49-F238E27FC236}">
                    <a16:creationId xmlns:a16="http://schemas.microsoft.com/office/drawing/2014/main" id="{AE25EB89-AB83-45C2-B333-6ACC141A5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0"/>
                <a:ext cx="874" cy="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47140" name="组合 38947">
              <a:extLst>
                <a:ext uri="{FF2B5EF4-FFF2-40B4-BE49-F238E27FC236}">
                  <a16:creationId xmlns:a16="http://schemas.microsoft.com/office/drawing/2014/main" id="{EF58DEDC-FE3E-4B22-B680-924772CE40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" y="1971"/>
              <a:ext cx="4656" cy="1823"/>
              <a:chOff x="0" y="0"/>
              <a:chExt cx="4656" cy="1823"/>
            </a:xfrm>
          </p:grpSpPr>
          <p:sp>
            <p:nvSpPr>
              <p:cNvPr id="47141" name="直接连接符 24">
                <a:extLst>
                  <a:ext uri="{FF2B5EF4-FFF2-40B4-BE49-F238E27FC236}">
                    <a16:creationId xmlns:a16="http://schemas.microsoft.com/office/drawing/2014/main" id="{567E5403-EA9B-4624-B2C3-8B06E0AEE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3899" y="757"/>
                <a:ext cx="1457" cy="17"/>
              </a:xfrm>
              <a:prstGeom prst="line">
                <a:avLst/>
              </a:prstGeom>
              <a:noFill/>
              <a:ln w="28575" algn="ctr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2" name="直接连接符 24">
                <a:extLst>
                  <a:ext uri="{FF2B5EF4-FFF2-40B4-BE49-F238E27FC236}">
                    <a16:creationId xmlns:a16="http://schemas.microsoft.com/office/drawing/2014/main" id="{55480674-E1C4-482B-92C5-4B270A4A0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-689" y="699"/>
                <a:ext cx="1456" cy="17"/>
              </a:xfrm>
              <a:prstGeom prst="line">
                <a:avLst/>
              </a:prstGeom>
              <a:noFill/>
              <a:ln w="28575" algn="ctr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3" name="文本框 38950">
                <a:extLst>
                  <a:ext uri="{FF2B5EF4-FFF2-40B4-BE49-F238E27FC236}">
                    <a16:creationId xmlns:a16="http://schemas.microsoft.com/office/drawing/2014/main" id="{1BAD6A73-9A09-4421-BC4C-5EAB766D0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2" y="642"/>
                <a:ext cx="874" cy="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7144" name="直接连接符 20">
                <a:extLst>
                  <a:ext uri="{FF2B5EF4-FFF2-40B4-BE49-F238E27FC236}">
                    <a16:creationId xmlns:a16="http://schemas.microsoft.com/office/drawing/2014/main" id="{25E29767-5943-4A25-AD6C-D8842937E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1495"/>
                <a:ext cx="4637" cy="0"/>
              </a:xfrm>
              <a:prstGeom prst="line">
                <a:avLst/>
              </a:prstGeom>
              <a:noFill/>
              <a:ln w="28575" algn="ctr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5" name="AutoShape 21">
                <a:extLst>
                  <a:ext uri="{FF2B5EF4-FFF2-40B4-BE49-F238E27FC236}">
                    <a16:creationId xmlns:a16="http://schemas.microsoft.com/office/drawing/2014/main" id="{76A633EF-AB67-44E5-9641-852312705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7" y="1121"/>
                <a:ext cx="877" cy="703"/>
              </a:xfrm>
              <a:prstGeom prst="flowChartSummingJunction">
                <a:avLst/>
              </a:prstGeom>
              <a:solidFill>
                <a:schemeClr val="bg1"/>
              </a:solidFill>
              <a:ln w="25400" algn="ctr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7146" name="椭圆 38953">
              <a:extLst>
                <a:ext uri="{FF2B5EF4-FFF2-40B4-BE49-F238E27FC236}">
                  <a16:creationId xmlns:a16="http://schemas.microsoft.com/office/drawing/2014/main" id="{AEBA1947-1FDD-4269-A458-A915AA352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00"/>
              <a:ext cx="136" cy="110"/>
            </a:xfrm>
            <a:prstGeom prst="ellipse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147" name="椭圆 38954">
              <a:extLst>
                <a:ext uri="{FF2B5EF4-FFF2-40B4-BE49-F238E27FC236}">
                  <a16:creationId xmlns:a16="http://schemas.microsoft.com/office/drawing/2014/main" id="{C06F7175-73E5-43A9-8AA6-F0010DE0C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2021"/>
              <a:ext cx="136" cy="110"/>
            </a:xfrm>
            <a:prstGeom prst="ellipse">
              <a:avLst/>
            </a:prstGeom>
            <a:solidFill>
              <a:srgbClr val="CC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7148" name="组合 38955">
              <a:extLst>
                <a:ext uri="{FF2B5EF4-FFF2-40B4-BE49-F238E27FC236}">
                  <a16:creationId xmlns:a16="http://schemas.microsoft.com/office/drawing/2014/main" id="{C35C4865-D926-4515-BDB5-C7426CFA6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" y="0"/>
              <a:ext cx="4646" cy="2030"/>
              <a:chOff x="0" y="0"/>
              <a:chExt cx="4646" cy="2030"/>
            </a:xfrm>
          </p:grpSpPr>
          <p:grpSp>
            <p:nvGrpSpPr>
              <p:cNvPr id="47149" name="组合 38956">
                <a:extLst>
                  <a:ext uri="{FF2B5EF4-FFF2-40B4-BE49-F238E27FC236}">
                    <a16:creationId xmlns:a16="http://schemas.microsoft.com/office/drawing/2014/main" id="{C4A78B30-7506-4B88-B883-CFE0D0AAE8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646" cy="2031"/>
                <a:chOff x="0" y="0"/>
                <a:chExt cx="4646" cy="2031"/>
              </a:xfrm>
            </p:grpSpPr>
            <p:sp>
              <p:nvSpPr>
                <p:cNvPr id="47150" name="Line 41">
                  <a:extLst>
                    <a:ext uri="{FF2B5EF4-FFF2-40B4-BE49-F238E27FC236}">
                      <a16:creationId xmlns:a16="http://schemas.microsoft.com/office/drawing/2014/main" id="{56F727E6-CED4-4137-9F41-D09FD1620C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" y="479"/>
                  <a:ext cx="625" cy="2"/>
                </a:xfrm>
                <a:prstGeom prst="line">
                  <a:avLst/>
                </a:prstGeom>
                <a:noFill/>
                <a:ln w="254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51" name="Line 44">
                  <a:extLst>
                    <a:ext uri="{FF2B5EF4-FFF2-40B4-BE49-F238E27FC236}">
                      <a16:creationId xmlns:a16="http://schemas.microsoft.com/office/drawing/2014/main" id="{89D9A965-3881-4D44-A26E-4DEF1E376F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0" y="228"/>
                  <a:ext cx="662" cy="259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52" name="Line 32">
                  <a:extLst>
                    <a:ext uri="{FF2B5EF4-FFF2-40B4-BE49-F238E27FC236}">
                      <a16:creationId xmlns:a16="http://schemas.microsoft.com/office/drawing/2014/main" id="{C7A3CB58-DC85-4FF7-8FD3-F211A5A1D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1" y="0"/>
                  <a:ext cx="0" cy="933"/>
                </a:xfrm>
                <a:prstGeom prst="line">
                  <a:avLst/>
                </a:prstGeom>
                <a:noFill/>
                <a:ln w="2857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53" name="Line 33">
                  <a:extLst>
                    <a:ext uri="{FF2B5EF4-FFF2-40B4-BE49-F238E27FC236}">
                      <a16:creationId xmlns:a16="http://schemas.microsoft.com/office/drawing/2014/main" id="{A1192858-EFB0-48D1-A65E-43D293459A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4" y="208"/>
                  <a:ext cx="0" cy="583"/>
                </a:xfrm>
                <a:prstGeom prst="line">
                  <a:avLst/>
                </a:prstGeom>
                <a:noFill/>
                <a:ln w="2857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54" name="Line 34">
                  <a:extLst>
                    <a:ext uri="{FF2B5EF4-FFF2-40B4-BE49-F238E27FC236}">
                      <a16:creationId xmlns:a16="http://schemas.microsoft.com/office/drawing/2014/main" id="{9D72CFFC-ECDF-4BD7-A5A6-C0313BAA2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14" y="468"/>
                  <a:ext cx="1732" cy="0"/>
                </a:xfrm>
                <a:prstGeom prst="line">
                  <a:avLst/>
                </a:prstGeom>
                <a:noFill/>
                <a:ln w="28575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55" name="直接连接符 24">
                  <a:extLst>
                    <a:ext uri="{FF2B5EF4-FFF2-40B4-BE49-F238E27FC236}">
                      <a16:creationId xmlns:a16="http://schemas.microsoft.com/office/drawing/2014/main" id="{D467D637-AE50-4503-AA99-58C4219F6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-787" y="1224"/>
                  <a:ext cx="1594" cy="20"/>
                </a:xfrm>
                <a:prstGeom prst="line">
                  <a:avLst/>
                </a:prstGeom>
                <a:noFill/>
                <a:ln w="28575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56" name="Line 41">
                  <a:extLst>
                    <a:ext uri="{FF2B5EF4-FFF2-40B4-BE49-F238E27FC236}">
                      <a16:creationId xmlns:a16="http://schemas.microsoft.com/office/drawing/2014/main" id="{23AFE88A-E547-4881-9860-3B57017A10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04" y="468"/>
                  <a:ext cx="1354" cy="0"/>
                </a:xfrm>
                <a:prstGeom prst="line">
                  <a:avLst/>
                </a:prstGeom>
                <a:noFill/>
                <a:ln w="25400" algn="ctr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57" name="文本框 38964">
                  <a:extLst>
                    <a:ext uri="{FF2B5EF4-FFF2-40B4-BE49-F238E27FC236}">
                      <a16:creationId xmlns:a16="http://schemas.microsoft.com/office/drawing/2014/main" id="{D914DC34-1354-4040-8995-98A04E9062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5" y="438"/>
                  <a:ext cx="633" cy="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400" b="1">
                      <a:latin typeface="Times New Roman" panose="02020603050405020304" pitchFamily="18" charset="0"/>
                    </a:rPr>
                    <a:t>S</a:t>
                  </a:r>
                  <a:endParaRPr lang="en-US" altLang="zh-CN" sz="2400" b="1" baseline="-250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158" name="Oval 42">
                <a:extLst>
                  <a:ext uri="{FF2B5EF4-FFF2-40B4-BE49-F238E27FC236}">
                    <a16:creationId xmlns:a16="http://schemas.microsoft.com/office/drawing/2014/main" id="{4E37DE24-86D1-4E96-9A5A-8B761DF08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" y="438"/>
                <a:ext cx="185" cy="144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7159" name="组合 38966">
            <a:extLst>
              <a:ext uri="{FF2B5EF4-FFF2-40B4-BE49-F238E27FC236}">
                <a16:creationId xmlns:a16="http://schemas.microsoft.com/office/drawing/2014/main" id="{10BBE374-5549-479B-A27F-5320CE76AA41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3930650"/>
            <a:ext cx="3743325" cy="2374900"/>
            <a:chOff x="0" y="0"/>
            <a:chExt cx="2585" cy="1613"/>
          </a:xfrm>
        </p:grpSpPr>
        <p:pic>
          <p:nvPicPr>
            <p:cNvPr id="47160" name="Picture 5" descr="H:\2\人教教参资源\九\图\小灯泡.JPG">
              <a:extLst>
                <a:ext uri="{FF2B5EF4-FFF2-40B4-BE49-F238E27FC236}">
                  <a16:creationId xmlns:a16="http://schemas.microsoft.com/office/drawing/2014/main" id="{1B5AF2BD-3B3E-443D-8E7E-DC907AD65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911"/>
              <a:ext cx="91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1" name="Picture 10" descr="H:\2\人教教参资源\九\图\电池组.JPG">
              <a:extLst>
                <a:ext uri="{FF2B5EF4-FFF2-40B4-BE49-F238E27FC236}">
                  <a16:creationId xmlns:a16="http://schemas.microsoft.com/office/drawing/2014/main" id="{A1A3DE59-C19F-4533-9DC5-2CD9A108C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76"/>
              <a:ext cx="117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2" name="Picture 3" descr="H:\2\人教教参资源\九\图\铡刀开关.JPG">
              <a:extLst>
                <a:ext uri="{FF2B5EF4-FFF2-40B4-BE49-F238E27FC236}">
                  <a16:creationId xmlns:a16="http://schemas.microsoft.com/office/drawing/2014/main" id="{157B79DF-A305-4231-BF20-DC19A0008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"/>
              <a:ext cx="85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3" name="Picture 5" descr="H:\2\人教教参资源\九\图\小灯泡.JPG">
              <a:extLst>
                <a:ext uri="{FF2B5EF4-FFF2-40B4-BE49-F238E27FC236}">
                  <a16:creationId xmlns:a16="http://schemas.microsoft.com/office/drawing/2014/main" id="{DD9BB5DE-372B-44E6-AE8E-580C40443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707"/>
              <a:ext cx="909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4" name="未知">
              <a:extLst>
                <a:ext uri="{FF2B5EF4-FFF2-40B4-BE49-F238E27FC236}">
                  <a16:creationId xmlns:a16="http://schemas.microsoft.com/office/drawing/2014/main" id="{DDF6F8AF-4D77-4135-B4B8-F1262DFD7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341"/>
              <a:ext cx="332" cy="774"/>
            </a:xfrm>
            <a:custGeom>
              <a:avLst/>
              <a:gdLst>
                <a:gd name="T0" fmla="*/ 68 w 374"/>
                <a:gd name="T1" fmla="*/ 0 h 862"/>
                <a:gd name="T2" fmla="*/ 363 w 374"/>
                <a:gd name="T3" fmla="*/ 318 h 862"/>
                <a:gd name="T4" fmla="*/ 0 w 374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5" name="未知">
              <a:extLst>
                <a:ext uri="{FF2B5EF4-FFF2-40B4-BE49-F238E27FC236}">
                  <a16:creationId xmlns:a16="http://schemas.microsoft.com/office/drawing/2014/main" id="{423DC760-80CB-44BF-8074-38730931B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" y="422"/>
              <a:ext cx="349" cy="917"/>
            </a:xfrm>
            <a:custGeom>
              <a:avLst/>
              <a:gdLst>
                <a:gd name="T0" fmla="*/ 393 w 393"/>
                <a:gd name="T1" fmla="*/ 1021 h 1021"/>
                <a:gd name="T2" fmla="*/ 30 w 393"/>
                <a:gd name="T3" fmla="*/ 544 h 1021"/>
                <a:gd name="T4" fmla="*/ 211 w 393"/>
                <a:gd name="T5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6" name="未知">
              <a:extLst>
                <a:ext uri="{FF2B5EF4-FFF2-40B4-BE49-F238E27FC236}">
                  <a16:creationId xmlns:a16="http://schemas.microsoft.com/office/drawing/2014/main" id="{4898EBD9-AE62-4F6C-898F-52D134888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" y="733"/>
              <a:ext cx="1292" cy="571"/>
            </a:xfrm>
            <a:custGeom>
              <a:avLst/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7" name="未知">
              <a:extLst>
                <a:ext uri="{FF2B5EF4-FFF2-40B4-BE49-F238E27FC236}">
                  <a16:creationId xmlns:a16="http://schemas.microsoft.com/office/drawing/2014/main" id="{7D83B862-64FA-4C6E-9147-6E224B34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1122"/>
              <a:ext cx="1501" cy="491"/>
            </a:xfrm>
            <a:custGeom>
              <a:avLst/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8" name="未知">
              <a:extLst>
                <a:ext uri="{FF2B5EF4-FFF2-40B4-BE49-F238E27FC236}">
                  <a16:creationId xmlns:a16="http://schemas.microsoft.com/office/drawing/2014/main" id="{9644BED6-0375-4C35-BCEB-D92B70C9C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215"/>
              <a:ext cx="590" cy="188"/>
            </a:xfrm>
            <a:custGeom>
              <a:avLst/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69" name="文本框 38976">
              <a:extLst>
                <a:ext uri="{FF2B5EF4-FFF2-40B4-BE49-F238E27FC236}">
                  <a16:creationId xmlns:a16="http://schemas.microsoft.com/office/drawing/2014/main" id="{491C7F64-A681-48E8-A842-C6A62799C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568"/>
              <a:ext cx="29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170" name="文本框 38977">
              <a:extLst>
                <a:ext uri="{FF2B5EF4-FFF2-40B4-BE49-F238E27FC236}">
                  <a16:creationId xmlns:a16="http://schemas.microsoft.com/office/drawing/2014/main" id="{535FC4DD-DDBD-483F-A516-85A5AF4FD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" y="817"/>
              <a:ext cx="2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171" name="文本框 38978">
              <a:extLst>
                <a:ext uri="{FF2B5EF4-FFF2-40B4-BE49-F238E27FC236}">
                  <a16:creationId xmlns:a16="http://schemas.microsoft.com/office/drawing/2014/main" id="{B214A783-F33A-4EEE-BA54-3BD35239E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0"/>
              <a:ext cx="21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304EE964-938B-4F28-A1D0-0401405CE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413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1" name="组合 39938">
            <a:extLst>
              <a:ext uri="{FF2B5EF4-FFF2-40B4-BE49-F238E27FC236}">
                <a16:creationId xmlns:a16="http://schemas.microsoft.com/office/drawing/2014/main" id="{F41DEE68-FBA3-4681-99AA-A670BBDA7896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84200"/>
            <a:ext cx="2376487" cy="668338"/>
            <a:chOff x="0" y="0"/>
            <a:chExt cx="2231" cy="580"/>
          </a:xfrm>
        </p:grpSpPr>
        <p:pic>
          <p:nvPicPr>
            <p:cNvPr id="48132" name="圆角矩形 1">
              <a:extLst>
                <a:ext uri="{FF2B5EF4-FFF2-40B4-BE49-F238E27FC236}">
                  <a16:creationId xmlns:a16="http://schemas.microsoft.com/office/drawing/2014/main" id="{A809D240-3953-402B-AB6A-2E2CFEB03A2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3" name="文本框 39940">
              <a:extLst>
                <a:ext uri="{FF2B5EF4-FFF2-40B4-BE49-F238E27FC236}">
                  <a16:creationId xmlns:a16="http://schemas.microsoft.com/office/drawing/2014/main" id="{E361CA71-5109-43F0-82A0-4AB4F216E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  <p:sp>
        <p:nvSpPr>
          <p:cNvPr id="37892" name="文本框 39941">
            <a:extLst>
              <a:ext uri="{FF2B5EF4-FFF2-40B4-BE49-F238E27FC236}">
                <a16:creationId xmlns:a16="http://schemas.microsoft.com/office/drawing/2014/main" id="{191C0892-EEED-43C8-94CC-1D21D750BBA7}"/>
              </a:ext>
            </a:extLst>
          </p:cNvPr>
          <p:cNvSpPr/>
          <p:nvPr/>
        </p:nvSpPr>
        <p:spPr>
          <a:xfrm>
            <a:off x="252413" y="2493963"/>
            <a:ext cx="731837" cy="237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电流和电路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48135" name="文本框 39942">
            <a:extLst>
              <a:ext uri="{FF2B5EF4-FFF2-40B4-BE49-F238E27FC236}">
                <a16:creationId xmlns:a16="http://schemas.microsoft.com/office/drawing/2014/main" id="{5C6A7DC7-0404-40FA-9A71-7C1327443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1365250"/>
            <a:ext cx="109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形成：</a:t>
            </a:r>
          </a:p>
        </p:txBody>
      </p:sp>
      <p:sp>
        <p:nvSpPr>
          <p:cNvPr id="37894" name="文本框 39943">
            <a:extLst>
              <a:ext uri="{FF2B5EF4-FFF2-40B4-BE49-F238E27FC236}">
                <a16:creationId xmlns:a16="http://schemas.microsoft.com/office/drawing/2014/main" id="{0C050944-E4A1-4423-BF38-E2021067B553}"/>
              </a:ext>
            </a:extLst>
          </p:cNvPr>
          <p:cNvSpPr/>
          <p:nvPr/>
        </p:nvSpPr>
        <p:spPr>
          <a:xfrm>
            <a:off x="3635375" y="1365250"/>
            <a:ext cx="3535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电荷的定向移动形成电流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8137" name="文本框 39944">
            <a:extLst>
              <a:ext uri="{FF2B5EF4-FFF2-40B4-BE49-F238E27FC236}">
                <a16:creationId xmlns:a16="http://schemas.microsoft.com/office/drawing/2014/main" id="{2810211E-52E7-4F56-80F4-AB846A51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379663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方向</a:t>
            </a:r>
          </a:p>
        </p:txBody>
      </p:sp>
      <p:sp>
        <p:nvSpPr>
          <p:cNvPr id="48138" name="文本框 39945">
            <a:extLst>
              <a:ext uri="{FF2B5EF4-FFF2-40B4-BE49-F238E27FC236}">
                <a16:creationId xmlns:a16="http://schemas.microsoft.com/office/drawing/2014/main" id="{FE1AE9E3-699C-4D96-A902-AC0140A0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052638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规定：</a:t>
            </a:r>
          </a:p>
        </p:txBody>
      </p:sp>
      <p:sp>
        <p:nvSpPr>
          <p:cNvPr id="37897" name="文本框 39946">
            <a:extLst>
              <a:ext uri="{FF2B5EF4-FFF2-40B4-BE49-F238E27FC236}">
                <a16:creationId xmlns:a16="http://schemas.microsoft.com/office/drawing/2014/main" id="{6C25D600-EBBA-468D-8F1D-1A652EF50752}"/>
              </a:ext>
            </a:extLst>
          </p:cNvPr>
          <p:cNvSpPr/>
          <p:nvPr/>
        </p:nvSpPr>
        <p:spPr>
          <a:xfrm>
            <a:off x="4645025" y="2089150"/>
            <a:ext cx="4464050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正电荷的定向移动方向为电流的方向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.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8140" name="文本框 39947">
            <a:extLst>
              <a:ext uri="{FF2B5EF4-FFF2-40B4-BE49-F238E27FC236}">
                <a16:creationId xmlns:a16="http://schemas.microsoft.com/office/drawing/2014/main" id="{B4448254-E6B4-45D4-AB20-7BD1D0530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703513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电源外部：</a:t>
            </a:r>
          </a:p>
        </p:txBody>
      </p:sp>
      <p:grpSp>
        <p:nvGrpSpPr>
          <p:cNvPr id="48141" name="组合 39948">
            <a:extLst>
              <a:ext uri="{FF2B5EF4-FFF2-40B4-BE49-F238E27FC236}">
                <a16:creationId xmlns:a16="http://schemas.microsoft.com/office/drawing/2014/main" id="{476C03AD-DB3F-488E-AE1F-A74B00D418F2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2703513"/>
            <a:ext cx="3663950" cy="823912"/>
            <a:chOff x="0" y="0"/>
            <a:chExt cx="5768" cy="1296"/>
          </a:xfrm>
        </p:grpSpPr>
        <p:sp>
          <p:nvSpPr>
            <p:cNvPr id="48142" name="文本框 39949">
              <a:extLst>
                <a:ext uri="{FF2B5EF4-FFF2-40B4-BE49-F238E27FC236}">
                  <a16:creationId xmlns:a16="http://schemas.microsoft.com/office/drawing/2014/main" id="{7AE0A652-D075-40CA-BB7F-DBEBF1E0E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8000"/>
                  </a:solidFill>
                </a:rPr>
                <a:t>正极        用电器        负极</a:t>
              </a:r>
            </a:p>
            <a:p>
              <a:pPr eaLnBrk="1" hangingPunct="1"/>
              <a:endParaRPr lang="zh-CN" altLang="en-US" sz="2400"/>
            </a:p>
          </p:txBody>
        </p:sp>
        <p:sp>
          <p:nvSpPr>
            <p:cNvPr id="48143" name="直接连接符 39950">
              <a:extLst>
                <a:ext uri="{FF2B5EF4-FFF2-40B4-BE49-F238E27FC236}">
                  <a16:creationId xmlns:a16="http://schemas.microsoft.com/office/drawing/2014/main" id="{509FC9A9-9D3B-46F1-B3F6-CF1FAB420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40"/>
              <a:ext cx="680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4" name="直接连接符 39951">
              <a:extLst>
                <a:ext uri="{FF2B5EF4-FFF2-40B4-BE49-F238E27FC236}">
                  <a16:creationId xmlns:a16="http://schemas.microsoft.com/office/drawing/2014/main" id="{48325B74-FCEE-4FF5-A147-9D59C0837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340"/>
              <a:ext cx="681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145" name="文本框 39952">
            <a:extLst>
              <a:ext uri="{FF2B5EF4-FFF2-40B4-BE49-F238E27FC236}">
                <a16:creationId xmlns:a16="http://schemas.microsoft.com/office/drawing/2014/main" id="{5783C759-6E44-4B89-AE12-35B4ADD58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844675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电流</a:t>
            </a:r>
          </a:p>
        </p:txBody>
      </p:sp>
      <p:sp>
        <p:nvSpPr>
          <p:cNvPr id="48146" name="文本框 39953">
            <a:extLst>
              <a:ext uri="{FF2B5EF4-FFF2-40B4-BE49-F238E27FC236}">
                <a16:creationId xmlns:a16="http://schemas.microsoft.com/office/drawing/2014/main" id="{55962BEA-7D11-4230-A781-2AD88B6F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825875"/>
            <a:ext cx="974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电路</a:t>
            </a:r>
          </a:p>
        </p:txBody>
      </p:sp>
      <p:sp>
        <p:nvSpPr>
          <p:cNvPr id="48147" name="文本框 39954">
            <a:extLst>
              <a:ext uri="{FF2B5EF4-FFF2-40B4-BE49-F238E27FC236}">
                <a16:creationId xmlns:a16="http://schemas.microsoft.com/office/drawing/2014/main" id="{309F7FFD-FDF2-4616-A870-111E893F7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6276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电路图</a:t>
            </a:r>
          </a:p>
        </p:txBody>
      </p:sp>
      <p:sp>
        <p:nvSpPr>
          <p:cNvPr id="48148" name="文本框 39955">
            <a:extLst>
              <a:ext uri="{FF2B5EF4-FFF2-40B4-BE49-F238E27FC236}">
                <a16:creationId xmlns:a16="http://schemas.microsoft.com/office/drawing/2014/main" id="{9F58A707-3836-4C0B-A1C0-E09CFCD6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3424238"/>
            <a:ext cx="109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组成：</a:t>
            </a:r>
          </a:p>
        </p:txBody>
      </p:sp>
      <p:sp>
        <p:nvSpPr>
          <p:cNvPr id="48149" name="文本框 39956">
            <a:extLst>
              <a:ext uri="{FF2B5EF4-FFF2-40B4-BE49-F238E27FC236}">
                <a16:creationId xmlns:a16="http://schemas.microsoft.com/office/drawing/2014/main" id="{9A12093A-6DDD-43CC-9B5B-ABEBDA6E8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3929063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电路的三种状态：</a:t>
            </a:r>
          </a:p>
        </p:txBody>
      </p:sp>
      <p:sp>
        <p:nvSpPr>
          <p:cNvPr id="48150" name="文本框 39957">
            <a:extLst>
              <a:ext uri="{FF2B5EF4-FFF2-40B4-BE49-F238E27FC236}">
                <a16:creationId xmlns:a16="http://schemas.microsoft.com/office/drawing/2014/main" id="{A6294204-C58C-4572-A3E7-AD993997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4398963"/>
            <a:ext cx="323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形成持续电流的条件：</a:t>
            </a:r>
          </a:p>
        </p:txBody>
      </p:sp>
      <p:sp>
        <p:nvSpPr>
          <p:cNvPr id="37906" name="文本框 39958">
            <a:extLst>
              <a:ext uri="{FF2B5EF4-FFF2-40B4-BE49-F238E27FC236}">
                <a16:creationId xmlns:a16="http://schemas.microsoft.com/office/drawing/2014/main" id="{D7D14B8F-ACDF-46AA-B525-FD1132099794}"/>
              </a:ext>
            </a:extLst>
          </p:cNvPr>
          <p:cNvSpPr/>
          <p:nvPr/>
        </p:nvSpPr>
        <p:spPr>
          <a:xfrm>
            <a:off x="3746500" y="3424238"/>
            <a:ext cx="3840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电源、用电器、开关、导线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7907" name="文本框 39959">
            <a:extLst>
              <a:ext uri="{FF2B5EF4-FFF2-40B4-BE49-F238E27FC236}">
                <a16:creationId xmlns:a16="http://schemas.microsoft.com/office/drawing/2014/main" id="{6A5CDF1B-1462-4B8E-8B18-9EC9A72B9462}"/>
              </a:ext>
            </a:extLst>
          </p:cNvPr>
          <p:cNvSpPr/>
          <p:nvPr/>
        </p:nvSpPr>
        <p:spPr>
          <a:xfrm>
            <a:off x="5257800" y="3930650"/>
            <a:ext cx="309721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通路、断路、短路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7908" name="文本框 39960">
            <a:extLst>
              <a:ext uri="{FF2B5EF4-FFF2-40B4-BE49-F238E27FC236}">
                <a16:creationId xmlns:a16="http://schemas.microsoft.com/office/drawing/2014/main" id="{D53CC881-F26E-4774-9691-541628FEA631}"/>
              </a:ext>
            </a:extLst>
          </p:cNvPr>
          <p:cNvSpPr/>
          <p:nvPr/>
        </p:nvSpPr>
        <p:spPr>
          <a:xfrm>
            <a:off x="5868988" y="4398963"/>
            <a:ext cx="30099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有电源且电路是通路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7909" name="文本框 39961">
            <a:extLst>
              <a:ext uri="{FF2B5EF4-FFF2-40B4-BE49-F238E27FC236}">
                <a16:creationId xmlns:a16="http://schemas.microsoft.com/office/drawing/2014/main" id="{D81E1862-C094-40E6-A552-74704C3F3BBB}"/>
              </a:ext>
            </a:extLst>
          </p:cNvPr>
          <p:cNvSpPr/>
          <p:nvPr/>
        </p:nvSpPr>
        <p:spPr>
          <a:xfrm>
            <a:off x="3205163" y="5156200"/>
            <a:ext cx="21812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1、分布要均匀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37910" name="文本框 39962">
            <a:extLst>
              <a:ext uri="{FF2B5EF4-FFF2-40B4-BE49-F238E27FC236}">
                <a16:creationId xmlns:a16="http://schemas.microsoft.com/office/drawing/2014/main" id="{C626892D-733F-469A-8BC1-A907C5A57061}"/>
              </a:ext>
            </a:extLst>
          </p:cNvPr>
          <p:cNvSpPr/>
          <p:nvPr/>
        </p:nvSpPr>
        <p:spPr>
          <a:xfrm>
            <a:off x="3205163" y="5659438"/>
            <a:ext cx="56880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2、最好呈长方形,导线要横平竖直。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7911" name="文本框 39964">
            <a:extLst>
              <a:ext uri="{FF2B5EF4-FFF2-40B4-BE49-F238E27FC236}">
                <a16:creationId xmlns:a16="http://schemas.microsoft.com/office/drawing/2014/main" id="{CE7C0F1B-8A93-40CC-95FF-73B4A9CFAEE5}"/>
              </a:ext>
            </a:extLst>
          </p:cNvPr>
          <p:cNvSpPr/>
          <p:nvPr/>
        </p:nvSpPr>
        <p:spPr>
          <a:xfrm>
            <a:off x="3205163" y="6162675"/>
            <a:ext cx="37052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、元件不要画在拐角处。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8157" name="左大括号 39965">
            <a:extLst>
              <a:ext uri="{FF2B5EF4-FFF2-40B4-BE49-F238E27FC236}">
                <a16:creationId xmlns:a16="http://schemas.microsoft.com/office/drawing/2014/main" id="{8D348A8E-12CB-4A4F-90FF-0A986BF77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462088"/>
            <a:ext cx="98425" cy="4381500"/>
          </a:xfrm>
          <a:prstGeom prst="leftBrace">
            <a:avLst>
              <a:gd name="adj1" fmla="val 4194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158" name="左大括号 39966">
            <a:extLst>
              <a:ext uri="{FF2B5EF4-FFF2-40B4-BE49-F238E27FC236}">
                <a16:creationId xmlns:a16="http://schemas.microsoft.com/office/drawing/2014/main" id="{3376BDBB-1022-42C0-96C0-1AABB3E4C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454150"/>
            <a:ext cx="76200" cy="1212850"/>
          </a:xfrm>
          <a:prstGeom prst="leftBrace">
            <a:avLst>
              <a:gd name="adj1" fmla="val 15710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159" name="左大括号 39967">
            <a:extLst>
              <a:ext uri="{FF2B5EF4-FFF2-40B4-BE49-F238E27FC236}">
                <a16:creationId xmlns:a16="http://schemas.microsoft.com/office/drawing/2014/main" id="{31F0DA2B-0C06-46C8-8546-4A1F7A959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193925"/>
            <a:ext cx="87312" cy="811213"/>
          </a:xfrm>
          <a:prstGeom prst="leftBrace">
            <a:avLst>
              <a:gd name="adj1" fmla="val 8284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160" name="左大括号 39968">
            <a:extLst>
              <a:ext uri="{FF2B5EF4-FFF2-40B4-BE49-F238E27FC236}">
                <a16:creationId xmlns:a16="http://schemas.microsoft.com/office/drawing/2014/main" id="{A4FA663E-FC09-42C0-852F-E51CCDB20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3322638"/>
            <a:ext cx="90488" cy="1439862"/>
          </a:xfrm>
          <a:prstGeom prst="leftBrace">
            <a:avLst>
              <a:gd name="adj1" fmla="val 13238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161" name="左大括号 39969">
            <a:extLst>
              <a:ext uri="{FF2B5EF4-FFF2-40B4-BE49-F238E27FC236}">
                <a16:creationId xmlns:a16="http://schemas.microsoft.com/office/drawing/2014/main" id="{452303F7-D278-4164-88C8-56FAA2118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5291138"/>
            <a:ext cx="76200" cy="1196975"/>
          </a:xfrm>
          <a:prstGeom prst="leftBrace">
            <a:avLst>
              <a:gd name="adj1" fmla="val 15701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40961">
            <a:extLst>
              <a:ext uri="{FF2B5EF4-FFF2-40B4-BE49-F238E27FC236}">
                <a16:creationId xmlns:a16="http://schemas.microsoft.com/office/drawing/2014/main" id="{763B770D-E34D-4DD6-837C-1F9E0C460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374775"/>
            <a:ext cx="53609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这样连接对吗？</a:t>
            </a:r>
          </a:p>
        </p:txBody>
      </p:sp>
      <p:sp>
        <p:nvSpPr>
          <p:cNvPr id="49155" name="文本框 40962">
            <a:extLst>
              <a:ext uri="{FF2B5EF4-FFF2-40B4-BE49-F238E27FC236}">
                <a16:creationId xmlns:a16="http://schemas.microsoft.com/office/drawing/2014/main" id="{0F58BDC1-FF68-455D-877A-C24C149E1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654050"/>
            <a:ext cx="295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80008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学生讨论</a:t>
            </a:r>
            <a:endParaRPr lang="zh-CN" altLang="en-US" sz="44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49156" name="组合 40963">
            <a:extLst>
              <a:ext uri="{FF2B5EF4-FFF2-40B4-BE49-F238E27FC236}">
                <a16:creationId xmlns:a16="http://schemas.microsoft.com/office/drawing/2014/main" id="{46B4A1F6-1AC6-4218-933C-9B09A350F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81150" y="2405063"/>
            <a:ext cx="6486525" cy="3910012"/>
            <a:chOff x="0" y="0"/>
            <a:chExt cx="4086" cy="2463"/>
          </a:xfrm>
        </p:grpSpPr>
        <p:pic>
          <p:nvPicPr>
            <p:cNvPr id="49157" name="图片 40964" descr="未标题-1 拷贝">
              <a:extLst>
                <a:ext uri="{FF2B5EF4-FFF2-40B4-BE49-F238E27FC236}">
                  <a16:creationId xmlns:a16="http://schemas.microsoft.com/office/drawing/2014/main" id="{1AF925C2-467E-4D2F-ADD1-9FE8CABC3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" y="0"/>
              <a:ext cx="1680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图片 40965" descr="开关">
              <a:extLst>
                <a:ext uri="{FF2B5EF4-FFF2-40B4-BE49-F238E27FC236}">
                  <a16:creationId xmlns:a16="http://schemas.microsoft.com/office/drawing/2014/main" id="{A65BE5CD-365C-489B-AB37-35F947BA0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230"/>
              <a:ext cx="1630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图片 40966" descr="电源">
              <a:extLst>
                <a:ext uri="{FF2B5EF4-FFF2-40B4-BE49-F238E27FC236}">
                  <a16:creationId xmlns:a16="http://schemas.microsoft.com/office/drawing/2014/main" id="{71ABAA47-C516-4B3D-AB72-5EBCCE686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96"/>
              <a:ext cx="2095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7" name="未知">
            <a:extLst>
              <a:ext uri="{FF2B5EF4-FFF2-40B4-BE49-F238E27FC236}">
                <a16:creationId xmlns:a16="http://schemas.microsoft.com/office/drawing/2014/main" id="{3908FCC9-8C9E-4049-8AC0-E4CA1FD67795}"/>
              </a:ext>
            </a:extLst>
          </p:cNvPr>
          <p:cNvSpPr/>
          <p:nvPr/>
        </p:nvSpPr>
        <p:spPr bwMode="auto">
          <a:xfrm>
            <a:off x="4495800" y="4135438"/>
            <a:ext cx="3289300" cy="1828800"/>
          </a:xfrm>
          <a:custGeom>
            <a:avLst/>
            <a:gdLst/>
            <a:ahLst/>
            <a:cxnLst>
              <a:cxn ang="0">
                <a:pos x="0" y="1828800"/>
              </a:cxn>
              <a:cxn ang="0">
                <a:pos x="2755565" y="990600"/>
              </a:cxn>
              <a:cxn ang="0">
                <a:pos x="3202413" y="0"/>
              </a:cxn>
            </a:cxnLst>
            <a:rect l="l" t="t" r="r" b="b"/>
            <a:pathLst>
              <a:path w="2120" h="1152">
                <a:moveTo>
                  <a:pt x="0" y="1152"/>
                </a:moveTo>
                <a:cubicBezTo>
                  <a:pt x="716" y="984"/>
                  <a:pt x="1432" y="816"/>
                  <a:pt x="1776" y="624"/>
                </a:cubicBezTo>
                <a:cubicBezTo>
                  <a:pt x="2120" y="432"/>
                  <a:pt x="2016" y="104"/>
                  <a:pt x="2064" y="0"/>
                </a:cubicBezTo>
              </a:path>
            </a:pathLst>
          </a:custGeom>
          <a:noFill/>
          <a:ln w="63500" cap="sq">
            <a:solidFill>
              <a:schemeClr val="folHlink"/>
            </a:solidFill>
            <a:round/>
          </a:ln>
        </p:spPr>
      </p:sp>
      <p:sp>
        <p:nvSpPr>
          <p:cNvPr id="38918" name="未知">
            <a:extLst>
              <a:ext uri="{FF2B5EF4-FFF2-40B4-BE49-F238E27FC236}">
                <a16:creationId xmlns:a16="http://schemas.microsoft.com/office/drawing/2014/main" id="{ABF7E1FC-FC75-4B55-945B-7F646D215991}"/>
              </a:ext>
            </a:extLst>
          </p:cNvPr>
          <p:cNvSpPr/>
          <p:nvPr/>
        </p:nvSpPr>
        <p:spPr bwMode="auto">
          <a:xfrm>
            <a:off x="3886200" y="3563938"/>
            <a:ext cx="1981200" cy="495300"/>
          </a:xfrm>
          <a:custGeom>
            <a:avLst/>
            <a:gdLst/>
            <a:ahLst/>
            <a:cxnLst>
              <a:cxn ang="0">
                <a:pos x="1981200" y="495300"/>
              </a:cxn>
              <a:cxn ang="0">
                <a:pos x="609600" y="123825"/>
              </a:cxn>
              <a:cxn ang="0">
                <a:pos x="0" y="0"/>
              </a:cxn>
            </a:cxnLst>
            <a:rect l="l" t="t" r="r" b="b"/>
            <a:pathLst>
              <a:path w="1248" h="312">
                <a:moveTo>
                  <a:pt x="1248" y="312"/>
                </a:moveTo>
                <a:cubicBezTo>
                  <a:pt x="928" y="219"/>
                  <a:pt x="592" y="130"/>
                  <a:pt x="384" y="78"/>
                </a:cubicBezTo>
                <a:cubicBezTo>
                  <a:pt x="176" y="26"/>
                  <a:pt x="80" y="16"/>
                  <a:pt x="0" y="0"/>
                </a:cubicBezTo>
              </a:path>
            </a:pathLst>
          </a:custGeom>
          <a:noFill/>
          <a:ln w="63500" cap="sq">
            <a:solidFill>
              <a:schemeClr val="folHlink"/>
            </a:solidFill>
            <a:round/>
          </a:ln>
        </p:spPr>
      </p:sp>
      <p:sp>
        <p:nvSpPr>
          <p:cNvPr id="38919" name="未知">
            <a:extLst>
              <a:ext uri="{FF2B5EF4-FFF2-40B4-BE49-F238E27FC236}">
                <a16:creationId xmlns:a16="http://schemas.microsoft.com/office/drawing/2014/main" id="{35639785-EF88-4DFC-BF45-BA8540206637}"/>
              </a:ext>
            </a:extLst>
          </p:cNvPr>
          <p:cNvSpPr/>
          <p:nvPr/>
        </p:nvSpPr>
        <p:spPr bwMode="auto">
          <a:xfrm>
            <a:off x="1693863" y="3678238"/>
            <a:ext cx="1887537" cy="1905000"/>
          </a:xfrm>
          <a:custGeom>
            <a:avLst/>
            <a:gdLst/>
            <a:ahLst/>
            <a:cxnLst>
              <a:cxn ang="0">
                <a:pos x="1887537" y="0"/>
              </a:cxn>
              <a:cxn ang="0">
                <a:pos x="291009" y="898585"/>
              </a:cxn>
              <a:cxn ang="0">
                <a:pos x="136662" y="1905000"/>
              </a:cxn>
            </a:cxnLst>
            <a:rect l="l" t="t" r="r" b="b"/>
            <a:pathLst>
              <a:path w="1174" h="1272">
                <a:moveTo>
                  <a:pt x="1174" y="0"/>
                </a:moveTo>
                <a:cubicBezTo>
                  <a:pt x="1010" y="100"/>
                  <a:pt x="362" y="388"/>
                  <a:pt x="181" y="600"/>
                </a:cubicBezTo>
                <a:cubicBezTo>
                  <a:pt x="0" y="812"/>
                  <a:pt x="37" y="1040"/>
                  <a:pt x="85" y="1272"/>
                </a:cubicBezTo>
              </a:path>
            </a:pathLst>
          </a:custGeom>
          <a:noFill/>
          <a:ln w="63500" cap="sq">
            <a:solidFill>
              <a:schemeClr val="folHlink"/>
            </a:solidFill>
            <a:round/>
          </a:ln>
        </p:spPr>
      </p:sp>
      <p:grpSp>
        <p:nvGrpSpPr>
          <p:cNvPr id="49163" name="组合 40970">
            <a:extLst>
              <a:ext uri="{FF2B5EF4-FFF2-40B4-BE49-F238E27FC236}">
                <a16:creationId xmlns:a16="http://schemas.microsoft.com/office/drawing/2014/main" id="{6D047412-2594-4DB6-9779-784CC5F4E924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525838"/>
            <a:ext cx="1295400" cy="1219200"/>
            <a:chOff x="0" y="0"/>
            <a:chExt cx="816" cy="1440"/>
          </a:xfrm>
        </p:grpSpPr>
        <p:sp>
          <p:nvSpPr>
            <p:cNvPr id="49164" name="直接连接符 40971">
              <a:extLst>
                <a:ext uri="{FF2B5EF4-FFF2-40B4-BE49-F238E27FC236}">
                  <a16:creationId xmlns:a16="http://schemas.microsoft.com/office/drawing/2014/main" id="{8EF83CEC-33ED-4E62-9E14-41897337F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0"/>
              <a:ext cx="528" cy="1440"/>
            </a:xfrm>
            <a:prstGeom prst="line">
              <a:avLst/>
            </a:prstGeom>
            <a:noFill/>
            <a:ln w="1270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5" name="直接连接符 40972">
              <a:extLst>
                <a:ext uri="{FF2B5EF4-FFF2-40B4-BE49-F238E27FC236}">
                  <a16:creationId xmlns:a16="http://schemas.microsoft.com/office/drawing/2014/main" id="{2818597F-6F3D-46DA-88EE-EF34DDF8C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6"/>
              <a:ext cx="816" cy="1344"/>
            </a:xfrm>
            <a:prstGeom prst="line">
              <a:avLst/>
            </a:prstGeom>
            <a:noFill/>
            <a:ln w="1270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166" name="组合 40973">
            <a:extLst>
              <a:ext uri="{FF2B5EF4-FFF2-40B4-BE49-F238E27FC236}">
                <a16:creationId xmlns:a16="http://schemas.microsoft.com/office/drawing/2014/main" id="{91993CAA-69DC-4B4C-BD2C-E555BEC49A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1600" y="2382838"/>
            <a:ext cx="6486525" cy="3910012"/>
            <a:chOff x="0" y="0"/>
            <a:chExt cx="4086" cy="2463"/>
          </a:xfrm>
        </p:grpSpPr>
        <p:pic>
          <p:nvPicPr>
            <p:cNvPr id="49167" name="图片 40974" descr="未标题-1 拷贝">
              <a:extLst>
                <a:ext uri="{FF2B5EF4-FFF2-40B4-BE49-F238E27FC236}">
                  <a16:creationId xmlns:a16="http://schemas.microsoft.com/office/drawing/2014/main" id="{A1EFC101-FD78-4A4E-A101-2A37109E6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" y="0"/>
              <a:ext cx="1680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8" name="图片 40975" descr="开关">
              <a:extLst>
                <a:ext uri="{FF2B5EF4-FFF2-40B4-BE49-F238E27FC236}">
                  <a16:creationId xmlns:a16="http://schemas.microsoft.com/office/drawing/2014/main" id="{D8A463CD-22C8-48C1-B739-BF9FA9748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230"/>
              <a:ext cx="1630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9" name="图片 40976" descr="电源">
              <a:extLst>
                <a:ext uri="{FF2B5EF4-FFF2-40B4-BE49-F238E27FC236}">
                  <a16:creationId xmlns:a16="http://schemas.microsoft.com/office/drawing/2014/main" id="{77C21796-ED75-42AD-961D-DF2EE3612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96"/>
              <a:ext cx="2095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2" name="未知">
            <a:extLst>
              <a:ext uri="{FF2B5EF4-FFF2-40B4-BE49-F238E27FC236}">
                <a16:creationId xmlns:a16="http://schemas.microsoft.com/office/drawing/2014/main" id="{0479B423-D5A0-4F2A-AE0A-2471112D3DAD}"/>
              </a:ext>
            </a:extLst>
          </p:cNvPr>
          <p:cNvSpPr/>
          <p:nvPr/>
        </p:nvSpPr>
        <p:spPr bwMode="auto">
          <a:xfrm>
            <a:off x="4419600" y="4135438"/>
            <a:ext cx="3835400" cy="2019300"/>
          </a:xfrm>
          <a:custGeom>
            <a:avLst/>
            <a:gdLst/>
            <a:ahLst/>
            <a:cxnLst>
              <a:cxn ang="0">
                <a:pos x="0" y="1905000"/>
              </a:cxn>
              <a:cxn ang="0">
                <a:pos x="304800" y="1828800"/>
              </a:cxn>
              <a:cxn ang="0">
                <a:pos x="1676400" y="762000"/>
              </a:cxn>
              <a:cxn ang="0">
                <a:pos x="3581400" y="609600"/>
              </a:cxn>
              <a:cxn ang="0">
                <a:pos x="3200400" y="0"/>
              </a:cxn>
            </a:cxnLst>
            <a:rect l="l" t="t" r="r" b="b"/>
            <a:pathLst>
              <a:path w="2416" h="1272">
                <a:moveTo>
                  <a:pt x="0" y="1200"/>
                </a:moveTo>
                <a:cubicBezTo>
                  <a:pt x="8" y="1236"/>
                  <a:pt x="16" y="1272"/>
                  <a:pt x="192" y="1152"/>
                </a:cubicBezTo>
                <a:cubicBezTo>
                  <a:pt x="368" y="1032"/>
                  <a:pt x="712" y="608"/>
                  <a:pt x="1056" y="480"/>
                </a:cubicBezTo>
                <a:cubicBezTo>
                  <a:pt x="1400" y="352"/>
                  <a:pt x="2096" y="464"/>
                  <a:pt x="2256" y="384"/>
                </a:cubicBezTo>
                <a:cubicBezTo>
                  <a:pt x="2416" y="304"/>
                  <a:pt x="2056" y="72"/>
                  <a:pt x="2016" y="0"/>
                </a:cubicBezTo>
              </a:path>
            </a:pathLst>
          </a:custGeom>
          <a:noFill/>
          <a:ln w="63500" cap="sq">
            <a:solidFill>
              <a:schemeClr val="folHlink"/>
            </a:solidFill>
            <a:round/>
          </a:ln>
        </p:spPr>
      </p:sp>
      <p:sp>
        <p:nvSpPr>
          <p:cNvPr id="38923" name="未知">
            <a:extLst>
              <a:ext uri="{FF2B5EF4-FFF2-40B4-BE49-F238E27FC236}">
                <a16:creationId xmlns:a16="http://schemas.microsoft.com/office/drawing/2014/main" id="{92599F92-E9B4-40A5-A905-32F632D28EF1}"/>
              </a:ext>
            </a:extLst>
          </p:cNvPr>
          <p:cNvSpPr/>
          <p:nvPr/>
        </p:nvSpPr>
        <p:spPr bwMode="auto">
          <a:xfrm>
            <a:off x="914400" y="3373438"/>
            <a:ext cx="1295400" cy="2209800"/>
          </a:xfrm>
          <a:custGeom>
            <a:avLst/>
            <a:gdLst/>
            <a:ahLst/>
            <a:cxnLst>
              <a:cxn ang="0">
                <a:pos x="886326" y="2209800"/>
              </a:cxn>
              <a:cxn ang="0">
                <a:pos x="68179" y="1066800"/>
              </a:cxn>
              <a:cxn ang="0">
                <a:pos x="1295400" y="0"/>
              </a:cxn>
            </a:cxnLst>
            <a:rect l="l" t="t" r="r" b="b"/>
            <a:pathLst>
              <a:path w="912" h="1392">
                <a:moveTo>
                  <a:pt x="624" y="1392"/>
                </a:moveTo>
                <a:cubicBezTo>
                  <a:pt x="312" y="1148"/>
                  <a:pt x="0" y="904"/>
                  <a:pt x="48" y="672"/>
                </a:cubicBezTo>
                <a:cubicBezTo>
                  <a:pt x="96" y="440"/>
                  <a:pt x="760" y="112"/>
                  <a:pt x="912" y="0"/>
                </a:cubicBezTo>
              </a:path>
            </a:pathLst>
          </a:custGeom>
          <a:noFill/>
          <a:ln w="63500" cap="sq">
            <a:solidFill>
              <a:schemeClr val="folHlink"/>
            </a:solidFill>
            <a:round/>
          </a:ln>
        </p:spPr>
      </p:sp>
      <p:grpSp>
        <p:nvGrpSpPr>
          <p:cNvPr id="49172" name="组合 40979">
            <a:extLst>
              <a:ext uri="{FF2B5EF4-FFF2-40B4-BE49-F238E27FC236}">
                <a16:creationId xmlns:a16="http://schemas.microsoft.com/office/drawing/2014/main" id="{F617E31C-510A-4A53-A5F7-E8ACC7487750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144838"/>
            <a:ext cx="1295400" cy="1219200"/>
            <a:chOff x="0" y="0"/>
            <a:chExt cx="816" cy="1440"/>
          </a:xfrm>
        </p:grpSpPr>
        <p:sp>
          <p:nvSpPr>
            <p:cNvPr id="49173" name="直接连接符 40980">
              <a:extLst>
                <a:ext uri="{FF2B5EF4-FFF2-40B4-BE49-F238E27FC236}">
                  <a16:creationId xmlns:a16="http://schemas.microsoft.com/office/drawing/2014/main" id="{400BE300-20CA-401D-A7CA-409625A2F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0"/>
              <a:ext cx="528" cy="1440"/>
            </a:xfrm>
            <a:prstGeom prst="line">
              <a:avLst/>
            </a:prstGeom>
            <a:noFill/>
            <a:ln w="1270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4" name="直接连接符 40981">
              <a:extLst>
                <a:ext uri="{FF2B5EF4-FFF2-40B4-BE49-F238E27FC236}">
                  <a16:creationId xmlns:a16="http://schemas.microsoft.com/office/drawing/2014/main" id="{30ECA3EE-E859-4461-A64C-D352C6651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6"/>
              <a:ext cx="816" cy="1344"/>
            </a:xfrm>
            <a:prstGeom prst="line">
              <a:avLst/>
            </a:prstGeom>
            <a:noFill/>
            <a:ln w="1270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9175" name="图片 40982" descr="未标题-1 拷贝">
            <a:extLst>
              <a:ext uri="{FF2B5EF4-FFF2-40B4-BE49-F238E27FC236}">
                <a16:creationId xmlns:a16="http://schemas.microsoft.com/office/drawing/2014/main" id="{72A11157-ACBC-4AF7-A43F-3728744C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598738"/>
            <a:ext cx="24114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6" name="图片 40983" descr="电源">
            <a:extLst>
              <a:ext uri="{FF2B5EF4-FFF2-40B4-BE49-F238E27FC236}">
                <a16:creationId xmlns:a16="http://schemas.microsoft.com/office/drawing/2014/main" id="{C3E40F06-2A93-4D01-B548-FA7320C4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554538"/>
            <a:ext cx="3133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7" name="图片 40984" descr="开关">
            <a:extLst>
              <a:ext uri="{FF2B5EF4-FFF2-40B4-BE49-F238E27FC236}">
                <a16:creationId xmlns:a16="http://schemas.microsoft.com/office/drawing/2014/main" id="{EE54E4C5-031D-484F-891C-7BF3D1C2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684463"/>
            <a:ext cx="257492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未知">
            <a:extLst>
              <a:ext uri="{FF2B5EF4-FFF2-40B4-BE49-F238E27FC236}">
                <a16:creationId xmlns:a16="http://schemas.microsoft.com/office/drawing/2014/main" id="{F535E42F-2BA2-45FA-AA7F-F496317819F0}"/>
              </a:ext>
            </a:extLst>
          </p:cNvPr>
          <p:cNvSpPr/>
          <p:nvPr/>
        </p:nvSpPr>
        <p:spPr bwMode="auto">
          <a:xfrm>
            <a:off x="3757613" y="3590925"/>
            <a:ext cx="1752600" cy="149225"/>
          </a:xfrm>
          <a:custGeom>
            <a:avLst/>
            <a:gdLst/>
            <a:ahLst/>
            <a:cxnLst>
              <a:cxn ang="0">
                <a:pos x="1752600" y="149225"/>
              </a:cxn>
              <a:cxn ang="0">
                <a:pos x="914400" y="12700"/>
              </a:cxn>
              <a:cxn ang="0">
                <a:pos x="0" y="73025"/>
              </a:cxn>
            </a:cxnLst>
            <a:rect l="l" t="t" r="r" b="b"/>
            <a:pathLst>
              <a:path w="1104" h="94">
                <a:moveTo>
                  <a:pt x="1104" y="94"/>
                </a:moveTo>
                <a:cubicBezTo>
                  <a:pt x="1016" y="80"/>
                  <a:pt x="760" y="16"/>
                  <a:pt x="576" y="8"/>
                </a:cubicBezTo>
                <a:cubicBezTo>
                  <a:pt x="392" y="0"/>
                  <a:pt x="120" y="38"/>
                  <a:pt x="0" y="46"/>
                </a:cubicBezTo>
              </a:path>
            </a:pathLst>
          </a:custGeom>
          <a:noFill/>
          <a:ln w="63500" cap="sq">
            <a:solidFill>
              <a:schemeClr val="folHlink"/>
            </a:solidFill>
            <a:round/>
          </a:ln>
        </p:spPr>
      </p:sp>
      <p:sp>
        <p:nvSpPr>
          <p:cNvPr id="38929" name="未知">
            <a:extLst>
              <a:ext uri="{FF2B5EF4-FFF2-40B4-BE49-F238E27FC236}">
                <a16:creationId xmlns:a16="http://schemas.microsoft.com/office/drawing/2014/main" id="{346E5227-D7F5-4814-A252-387652000526}"/>
              </a:ext>
            </a:extLst>
          </p:cNvPr>
          <p:cNvSpPr/>
          <p:nvPr/>
        </p:nvSpPr>
        <p:spPr bwMode="auto">
          <a:xfrm>
            <a:off x="1619250" y="3535363"/>
            <a:ext cx="1524000" cy="1524000"/>
          </a:xfrm>
          <a:custGeom>
            <a:avLst/>
            <a:gdLst/>
            <a:ahLst/>
            <a:cxnLst>
              <a:cxn ang="0">
                <a:pos x="1066800" y="0"/>
              </a:cxn>
              <a:cxn ang="0">
                <a:pos x="76200" y="990600"/>
              </a:cxn>
              <a:cxn ang="0">
                <a:pos x="1524000" y="1524000"/>
              </a:cxn>
            </a:cxnLst>
            <a:rect l="l" t="t" r="r" b="b"/>
            <a:pathLst>
              <a:path w="960" h="960">
                <a:moveTo>
                  <a:pt x="672" y="0"/>
                </a:moveTo>
                <a:cubicBezTo>
                  <a:pt x="336" y="232"/>
                  <a:pt x="0" y="464"/>
                  <a:pt x="48" y="624"/>
                </a:cubicBezTo>
                <a:cubicBezTo>
                  <a:pt x="96" y="784"/>
                  <a:pt x="792" y="872"/>
                  <a:pt x="960" y="960"/>
                </a:cubicBezTo>
              </a:path>
            </a:pathLst>
          </a:custGeom>
          <a:noFill/>
          <a:ln w="63500" cap="sq">
            <a:solidFill>
              <a:schemeClr val="folHlink"/>
            </a:solidFill>
            <a:round/>
          </a:ln>
        </p:spPr>
      </p:sp>
      <p:sp>
        <p:nvSpPr>
          <p:cNvPr id="38930" name="任意多边形 40987">
            <a:extLst>
              <a:ext uri="{FF2B5EF4-FFF2-40B4-BE49-F238E27FC236}">
                <a16:creationId xmlns:a16="http://schemas.microsoft.com/office/drawing/2014/main" id="{8577DF4A-1AEF-42A9-B98A-8EC50F99CD00}"/>
              </a:ext>
            </a:extLst>
          </p:cNvPr>
          <p:cNvSpPr/>
          <p:nvPr/>
        </p:nvSpPr>
        <p:spPr bwMode="auto">
          <a:xfrm>
            <a:off x="5629275" y="3760788"/>
            <a:ext cx="144463" cy="1657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463" y="1657350"/>
              </a:cxn>
              <a:cxn ang="0">
                <a:pos x="0" y="0"/>
              </a:cxn>
              <a:cxn ang="0">
                <a:pos x="144463" y="1657350"/>
              </a:cxn>
              <a:cxn ang="0">
                <a:pos x="0" y="1657350"/>
              </a:cxn>
            </a:cxnLst>
            <a:rect l="l" t="t" r="r" b="b"/>
            <a:pathLst>
              <a:path w="21600" h="21600" fill="none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  <a:path w="21600" h="21600" stroke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</a:ln>
        </p:spPr>
      </p:sp>
      <p:grpSp>
        <p:nvGrpSpPr>
          <p:cNvPr id="49181" name="组合 40988">
            <a:extLst>
              <a:ext uri="{FF2B5EF4-FFF2-40B4-BE49-F238E27FC236}">
                <a16:creationId xmlns:a16="http://schemas.microsoft.com/office/drawing/2014/main" id="{2CBA3493-D5C0-4799-BC53-EFC241C8234A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3894138"/>
            <a:ext cx="1295400" cy="1219200"/>
            <a:chOff x="0" y="0"/>
            <a:chExt cx="816" cy="1440"/>
          </a:xfrm>
        </p:grpSpPr>
        <p:sp>
          <p:nvSpPr>
            <p:cNvPr id="49182" name="直接连接符 40989">
              <a:extLst>
                <a:ext uri="{FF2B5EF4-FFF2-40B4-BE49-F238E27FC236}">
                  <a16:creationId xmlns:a16="http://schemas.microsoft.com/office/drawing/2014/main" id="{79BEC6C6-E6A7-4FC1-BE42-4A140B5F0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0"/>
              <a:ext cx="528" cy="1440"/>
            </a:xfrm>
            <a:prstGeom prst="line">
              <a:avLst/>
            </a:prstGeom>
            <a:noFill/>
            <a:ln w="1270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3" name="直接连接符 40990">
              <a:extLst>
                <a:ext uri="{FF2B5EF4-FFF2-40B4-BE49-F238E27FC236}">
                  <a16:creationId xmlns:a16="http://schemas.microsoft.com/office/drawing/2014/main" id="{423BAA70-483E-40A0-B421-EE5A15E91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6"/>
              <a:ext cx="816" cy="1344"/>
            </a:xfrm>
            <a:prstGeom prst="line">
              <a:avLst/>
            </a:prstGeom>
            <a:noFill/>
            <a:ln w="1270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9184" name="图片 40991" descr="电源">
            <a:extLst>
              <a:ext uri="{FF2B5EF4-FFF2-40B4-BE49-F238E27FC236}">
                <a16:creationId xmlns:a16="http://schemas.microsoft.com/office/drawing/2014/main" id="{E26A4786-6DE9-4DF5-9108-8A05C5F5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4540250"/>
            <a:ext cx="3133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5" name="图片 40992" descr="未标题-1 拷贝">
            <a:extLst>
              <a:ext uri="{FF2B5EF4-FFF2-40B4-BE49-F238E27FC236}">
                <a16:creationId xmlns:a16="http://schemas.microsoft.com/office/drawing/2014/main" id="{70F334AF-2B02-471F-9335-7FCCEB61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584450"/>
            <a:ext cx="24098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未知">
            <a:extLst>
              <a:ext uri="{FF2B5EF4-FFF2-40B4-BE49-F238E27FC236}">
                <a16:creationId xmlns:a16="http://schemas.microsoft.com/office/drawing/2014/main" id="{3BC424CB-3DF3-4BA1-B136-AC3FD118B217}"/>
              </a:ext>
            </a:extLst>
          </p:cNvPr>
          <p:cNvSpPr/>
          <p:nvPr/>
        </p:nvSpPr>
        <p:spPr bwMode="auto">
          <a:xfrm>
            <a:off x="2052638" y="3390900"/>
            <a:ext cx="3698875" cy="2982913"/>
          </a:xfrm>
          <a:custGeom>
            <a:avLst/>
            <a:gdLst/>
            <a:ahLst/>
            <a:cxnLst>
              <a:cxn ang="0">
                <a:pos x="203781" y="49439"/>
              </a:cxn>
              <a:cxn ang="0">
                <a:pos x="137680" y="181599"/>
              </a:cxn>
              <a:cxn ang="0">
                <a:pos x="55141" y="313620"/>
              </a:cxn>
              <a:cxn ang="0">
                <a:pos x="5651" y="445780"/>
              </a:cxn>
              <a:cxn ang="0">
                <a:pos x="5651" y="578492"/>
              </a:cxn>
              <a:cxn ang="0">
                <a:pos x="5651" y="727085"/>
              </a:cxn>
              <a:cxn ang="0">
                <a:pos x="38701" y="859245"/>
              </a:cxn>
              <a:cxn ang="0">
                <a:pos x="71751" y="991266"/>
              </a:cxn>
              <a:cxn ang="0">
                <a:pos x="104630" y="1123426"/>
              </a:cxn>
              <a:cxn ang="0">
                <a:pos x="154291" y="1272571"/>
              </a:cxn>
              <a:cxn ang="0">
                <a:pos x="203781" y="1437736"/>
              </a:cxn>
              <a:cxn ang="0">
                <a:pos x="253270" y="1586330"/>
              </a:cxn>
              <a:cxn ang="0">
                <a:pos x="302760" y="1734923"/>
              </a:cxn>
              <a:cxn ang="0">
                <a:pos x="352421" y="1883516"/>
              </a:cxn>
              <a:cxn ang="0">
                <a:pos x="418350" y="2016228"/>
              </a:cxn>
              <a:cxn ang="0">
                <a:pos x="467839" y="2148388"/>
              </a:cxn>
              <a:cxn ang="0">
                <a:pos x="550379" y="2313415"/>
              </a:cxn>
              <a:cxn ang="0">
                <a:pos x="616479" y="2445574"/>
              </a:cxn>
              <a:cxn ang="0">
                <a:pos x="732754" y="2577734"/>
              </a:cxn>
              <a:cxn ang="0">
                <a:pos x="881223" y="2677441"/>
              </a:cxn>
              <a:cxn ang="0">
                <a:pos x="1029863" y="2743451"/>
              </a:cxn>
              <a:cxn ang="0">
                <a:pos x="1161892" y="2809462"/>
              </a:cxn>
              <a:cxn ang="0">
                <a:pos x="1294093" y="2842468"/>
              </a:cxn>
              <a:cxn ang="0">
                <a:pos x="1443246" y="2908478"/>
              </a:cxn>
              <a:cxn ang="0">
                <a:pos x="1591886" y="2958055"/>
              </a:cxn>
              <a:cxn ang="0">
                <a:pos x="1740526" y="2958055"/>
              </a:cxn>
              <a:cxn ang="0">
                <a:pos x="1888995" y="2974627"/>
              </a:cxn>
              <a:cxn ang="0">
                <a:pos x="2037635" y="2974627"/>
              </a:cxn>
              <a:cxn ang="0">
                <a:pos x="2186789" y="2974627"/>
              </a:cxn>
              <a:cxn ang="0">
                <a:pos x="2318989" y="2974627"/>
              </a:cxn>
              <a:cxn ang="0">
                <a:pos x="2451018" y="2974627"/>
              </a:cxn>
              <a:cxn ang="0">
                <a:pos x="2599658" y="2974627"/>
              </a:cxn>
              <a:cxn ang="0">
                <a:pos x="2732373" y="2974627"/>
              </a:cxn>
              <a:cxn ang="0">
                <a:pos x="2864402" y="2908478"/>
              </a:cxn>
              <a:cxn ang="0">
                <a:pos x="3013042" y="2859039"/>
              </a:cxn>
              <a:cxn ang="0">
                <a:pos x="3161511" y="2826034"/>
              </a:cxn>
              <a:cxn ang="0">
                <a:pos x="3260661" y="2743451"/>
              </a:cxn>
              <a:cxn ang="0">
                <a:pos x="3392690" y="2644297"/>
              </a:cxn>
              <a:cxn ang="0">
                <a:pos x="3459476" y="2511585"/>
              </a:cxn>
              <a:cxn ang="0">
                <a:pos x="3542015" y="2379564"/>
              </a:cxn>
              <a:cxn ang="0">
                <a:pos x="3640994" y="2247404"/>
              </a:cxn>
              <a:cxn ang="0">
                <a:pos x="3690484" y="2115382"/>
              </a:cxn>
            </a:cxnLst>
            <a:rect l="l" t="t" r="r" b="b"/>
            <a:pathLst>
              <a:path w="21600" h="21600">
                <a:moveTo>
                  <a:pt x="1575" y="0"/>
                </a:moveTo>
                <a:cubicBezTo>
                  <a:pt x="1512" y="59"/>
                  <a:pt x="1286" y="220"/>
                  <a:pt x="1190" y="358"/>
                </a:cubicBezTo>
                <a:cubicBezTo>
                  <a:pt x="1093" y="496"/>
                  <a:pt x="1060" y="676"/>
                  <a:pt x="997" y="836"/>
                </a:cubicBezTo>
                <a:cubicBezTo>
                  <a:pt x="934" y="997"/>
                  <a:pt x="886" y="1154"/>
                  <a:pt x="804" y="1315"/>
                </a:cubicBezTo>
                <a:cubicBezTo>
                  <a:pt x="723" y="1476"/>
                  <a:pt x="597" y="1632"/>
                  <a:pt x="515" y="1793"/>
                </a:cubicBezTo>
                <a:cubicBezTo>
                  <a:pt x="433" y="1954"/>
                  <a:pt x="370" y="2110"/>
                  <a:pt x="322" y="2271"/>
                </a:cubicBezTo>
                <a:cubicBezTo>
                  <a:pt x="274" y="2432"/>
                  <a:pt x="274" y="2589"/>
                  <a:pt x="226" y="2750"/>
                </a:cubicBezTo>
                <a:cubicBezTo>
                  <a:pt x="177" y="2910"/>
                  <a:pt x="66" y="3067"/>
                  <a:pt x="33" y="3228"/>
                </a:cubicBezTo>
                <a:cubicBezTo>
                  <a:pt x="0" y="3389"/>
                  <a:pt x="33" y="3545"/>
                  <a:pt x="33" y="3706"/>
                </a:cubicBezTo>
                <a:cubicBezTo>
                  <a:pt x="33" y="3867"/>
                  <a:pt x="33" y="4010"/>
                  <a:pt x="33" y="4189"/>
                </a:cubicBezTo>
                <a:cubicBezTo>
                  <a:pt x="33" y="4368"/>
                  <a:pt x="33" y="4607"/>
                  <a:pt x="33" y="4787"/>
                </a:cubicBezTo>
                <a:cubicBezTo>
                  <a:pt x="33" y="4966"/>
                  <a:pt x="18" y="5104"/>
                  <a:pt x="33" y="5265"/>
                </a:cubicBezTo>
                <a:cubicBezTo>
                  <a:pt x="48" y="5426"/>
                  <a:pt x="96" y="5582"/>
                  <a:pt x="129" y="5743"/>
                </a:cubicBezTo>
                <a:cubicBezTo>
                  <a:pt x="163" y="5904"/>
                  <a:pt x="192" y="6061"/>
                  <a:pt x="226" y="6222"/>
                </a:cubicBezTo>
                <a:cubicBezTo>
                  <a:pt x="259" y="6382"/>
                  <a:pt x="289" y="6539"/>
                  <a:pt x="322" y="6700"/>
                </a:cubicBezTo>
                <a:cubicBezTo>
                  <a:pt x="355" y="6861"/>
                  <a:pt x="385" y="7017"/>
                  <a:pt x="419" y="7178"/>
                </a:cubicBezTo>
                <a:cubicBezTo>
                  <a:pt x="452" y="7339"/>
                  <a:pt x="482" y="7495"/>
                  <a:pt x="515" y="7656"/>
                </a:cubicBezTo>
                <a:cubicBezTo>
                  <a:pt x="548" y="7817"/>
                  <a:pt x="578" y="7974"/>
                  <a:pt x="611" y="8135"/>
                </a:cubicBezTo>
                <a:cubicBezTo>
                  <a:pt x="645" y="8296"/>
                  <a:pt x="660" y="8433"/>
                  <a:pt x="708" y="8613"/>
                </a:cubicBezTo>
                <a:cubicBezTo>
                  <a:pt x="756" y="8792"/>
                  <a:pt x="852" y="8995"/>
                  <a:pt x="901" y="9215"/>
                </a:cubicBezTo>
                <a:cubicBezTo>
                  <a:pt x="949" y="9436"/>
                  <a:pt x="949" y="9735"/>
                  <a:pt x="997" y="9933"/>
                </a:cubicBezTo>
                <a:cubicBezTo>
                  <a:pt x="1045" y="10130"/>
                  <a:pt x="1142" y="10250"/>
                  <a:pt x="1190" y="10411"/>
                </a:cubicBezTo>
                <a:cubicBezTo>
                  <a:pt x="1238" y="10572"/>
                  <a:pt x="1238" y="10710"/>
                  <a:pt x="1286" y="10889"/>
                </a:cubicBezTo>
                <a:cubicBezTo>
                  <a:pt x="1334" y="11069"/>
                  <a:pt x="1431" y="11308"/>
                  <a:pt x="1479" y="11487"/>
                </a:cubicBezTo>
                <a:cubicBezTo>
                  <a:pt x="1527" y="11666"/>
                  <a:pt x="1527" y="11786"/>
                  <a:pt x="1575" y="11965"/>
                </a:cubicBezTo>
                <a:cubicBezTo>
                  <a:pt x="1624" y="12145"/>
                  <a:pt x="1720" y="12384"/>
                  <a:pt x="1768" y="12563"/>
                </a:cubicBezTo>
                <a:cubicBezTo>
                  <a:pt x="1816" y="12742"/>
                  <a:pt x="1816" y="12862"/>
                  <a:pt x="1865" y="13041"/>
                </a:cubicBezTo>
                <a:cubicBezTo>
                  <a:pt x="1913" y="13221"/>
                  <a:pt x="1994" y="13460"/>
                  <a:pt x="2058" y="13639"/>
                </a:cubicBezTo>
                <a:cubicBezTo>
                  <a:pt x="2121" y="13819"/>
                  <a:pt x="2187" y="13961"/>
                  <a:pt x="2250" y="14122"/>
                </a:cubicBezTo>
                <a:cubicBezTo>
                  <a:pt x="2313" y="14283"/>
                  <a:pt x="2395" y="14439"/>
                  <a:pt x="2443" y="14600"/>
                </a:cubicBezTo>
                <a:cubicBezTo>
                  <a:pt x="2491" y="14761"/>
                  <a:pt x="2491" y="14918"/>
                  <a:pt x="2540" y="15079"/>
                </a:cubicBezTo>
                <a:cubicBezTo>
                  <a:pt x="2588" y="15240"/>
                  <a:pt x="2651" y="15377"/>
                  <a:pt x="2732" y="15557"/>
                </a:cubicBezTo>
                <a:cubicBezTo>
                  <a:pt x="2814" y="15736"/>
                  <a:pt x="2940" y="15957"/>
                  <a:pt x="3022" y="16155"/>
                </a:cubicBezTo>
                <a:cubicBezTo>
                  <a:pt x="3103" y="16352"/>
                  <a:pt x="3151" y="16573"/>
                  <a:pt x="3214" y="16752"/>
                </a:cubicBezTo>
                <a:cubicBezTo>
                  <a:pt x="3278" y="16932"/>
                  <a:pt x="3344" y="17070"/>
                  <a:pt x="3407" y="17231"/>
                </a:cubicBezTo>
                <a:cubicBezTo>
                  <a:pt x="3470" y="17392"/>
                  <a:pt x="3504" y="17548"/>
                  <a:pt x="3600" y="17709"/>
                </a:cubicBezTo>
                <a:cubicBezTo>
                  <a:pt x="3697" y="17870"/>
                  <a:pt x="3878" y="18026"/>
                  <a:pt x="3989" y="18187"/>
                </a:cubicBezTo>
                <a:cubicBezTo>
                  <a:pt x="4101" y="18348"/>
                  <a:pt x="4167" y="18528"/>
                  <a:pt x="4279" y="18666"/>
                </a:cubicBezTo>
                <a:cubicBezTo>
                  <a:pt x="4390" y="18804"/>
                  <a:pt x="4520" y="18909"/>
                  <a:pt x="4664" y="19029"/>
                </a:cubicBezTo>
                <a:cubicBezTo>
                  <a:pt x="4809" y="19148"/>
                  <a:pt x="4987" y="19286"/>
                  <a:pt x="5146" y="19388"/>
                </a:cubicBezTo>
                <a:cubicBezTo>
                  <a:pt x="5306" y="19489"/>
                  <a:pt x="5484" y="19548"/>
                  <a:pt x="5628" y="19627"/>
                </a:cubicBezTo>
                <a:cubicBezTo>
                  <a:pt x="5773" y="19705"/>
                  <a:pt x="5884" y="19788"/>
                  <a:pt x="6014" y="19866"/>
                </a:cubicBezTo>
                <a:cubicBezTo>
                  <a:pt x="6144" y="19944"/>
                  <a:pt x="6270" y="20027"/>
                  <a:pt x="6400" y="20105"/>
                </a:cubicBezTo>
                <a:cubicBezTo>
                  <a:pt x="6530" y="20183"/>
                  <a:pt x="6656" y="20284"/>
                  <a:pt x="6785" y="20344"/>
                </a:cubicBezTo>
                <a:cubicBezTo>
                  <a:pt x="6915" y="20404"/>
                  <a:pt x="7041" y="20422"/>
                  <a:pt x="7171" y="20464"/>
                </a:cubicBezTo>
                <a:cubicBezTo>
                  <a:pt x="7301" y="20505"/>
                  <a:pt x="7427" y="20523"/>
                  <a:pt x="7557" y="20583"/>
                </a:cubicBezTo>
                <a:cubicBezTo>
                  <a:pt x="7687" y="20643"/>
                  <a:pt x="7801" y="20744"/>
                  <a:pt x="7946" y="20822"/>
                </a:cubicBezTo>
                <a:cubicBezTo>
                  <a:pt x="8091" y="20901"/>
                  <a:pt x="8284" y="21002"/>
                  <a:pt x="8428" y="21061"/>
                </a:cubicBezTo>
                <a:cubicBezTo>
                  <a:pt x="8573" y="21121"/>
                  <a:pt x="8669" y="21121"/>
                  <a:pt x="8814" y="21181"/>
                </a:cubicBezTo>
                <a:cubicBezTo>
                  <a:pt x="8958" y="21241"/>
                  <a:pt x="9151" y="21379"/>
                  <a:pt x="9296" y="21420"/>
                </a:cubicBezTo>
                <a:cubicBezTo>
                  <a:pt x="9440" y="21462"/>
                  <a:pt x="9537" y="21420"/>
                  <a:pt x="9681" y="21420"/>
                </a:cubicBezTo>
                <a:cubicBezTo>
                  <a:pt x="9826" y="21420"/>
                  <a:pt x="10019" y="21420"/>
                  <a:pt x="10164" y="21420"/>
                </a:cubicBezTo>
                <a:cubicBezTo>
                  <a:pt x="10308" y="21420"/>
                  <a:pt x="10405" y="21402"/>
                  <a:pt x="10549" y="21420"/>
                </a:cubicBezTo>
                <a:cubicBezTo>
                  <a:pt x="10694" y="21439"/>
                  <a:pt x="10887" y="21521"/>
                  <a:pt x="11031" y="21540"/>
                </a:cubicBezTo>
                <a:cubicBezTo>
                  <a:pt x="11176" y="21558"/>
                  <a:pt x="11272" y="21540"/>
                  <a:pt x="11417" y="21540"/>
                </a:cubicBezTo>
                <a:cubicBezTo>
                  <a:pt x="11562" y="21540"/>
                  <a:pt x="11740" y="21540"/>
                  <a:pt x="11899" y="21540"/>
                </a:cubicBezTo>
                <a:cubicBezTo>
                  <a:pt x="12058" y="21540"/>
                  <a:pt x="12240" y="21540"/>
                  <a:pt x="12385" y="21540"/>
                </a:cubicBezTo>
                <a:cubicBezTo>
                  <a:pt x="12529" y="21540"/>
                  <a:pt x="12641" y="21540"/>
                  <a:pt x="12770" y="21540"/>
                </a:cubicBezTo>
                <a:cubicBezTo>
                  <a:pt x="12900" y="21540"/>
                  <a:pt x="13026" y="21540"/>
                  <a:pt x="13156" y="21540"/>
                </a:cubicBezTo>
                <a:cubicBezTo>
                  <a:pt x="13286" y="21540"/>
                  <a:pt x="13412" y="21540"/>
                  <a:pt x="13542" y="21540"/>
                </a:cubicBezTo>
                <a:cubicBezTo>
                  <a:pt x="13671" y="21540"/>
                  <a:pt x="13798" y="21540"/>
                  <a:pt x="13927" y="21540"/>
                </a:cubicBezTo>
                <a:cubicBezTo>
                  <a:pt x="14057" y="21540"/>
                  <a:pt x="14183" y="21540"/>
                  <a:pt x="14313" y="21540"/>
                </a:cubicBezTo>
                <a:cubicBezTo>
                  <a:pt x="14443" y="21540"/>
                  <a:pt x="14554" y="21540"/>
                  <a:pt x="14699" y="21540"/>
                </a:cubicBezTo>
                <a:cubicBezTo>
                  <a:pt x="14843" y="21540"/>
                  <a:pt x="15036" y="21540"/>
                  <a:pt x="15181" y="21540"/>
                </a:cubicBezTo>
                <a:cubicBezTo>
                  <a:pt x="15325" y="21540"/>
                  <a:pt x="15437" y="21540"/>
                  <a:pt x="15566" y="21540"/>
                </a:cubicBezTo>
                <a:cubicBezTo>
                  <a:pt x="15696" y="21540"/>
                  <a:pt x="15826" y="21600"/>
                  <a:pt x="15956" y="21540"/>
                </a:cubicBezTo>
                <a:cubicBezTo>
                  <a:pt x="16085" y="21480"/>
                  <a:pt x="16212" y="21259"/>
                  <a:pt x="16341" y="21181"/>
                </a:cubicBezTo>
                <a:cubicBezTo>
                  <a:pt x="16471" y="21103"/>
                  <a:pt x="16597" y="21121"/>
                  <a:pt x="16727" y="21061"/>
                </a:cubicBezTo>
                <a:cubicBezTo>
                  <a:pt x="16857" y="21002"/>
                  <a:pt x="16968" y="20882"/>
                  <a:pt x="17113" y="20822"/>
                </a:cubicBezTo>
                <a:cubicBezTo>
                  <a:pt x="17257" y="20763"/>
                  <a:pt x="17450" y="20721"/>
                  <a:pt x="17595" y="20703"/>
                </a:cubicBezTo>
                <a:cubicBezTo>
                  <a:pt x="17739" y="20684"/>
                  <a:pt x="17836" y="20744"/>
                  <a:pt x="17980" y="20703"/>
                </a:cubicBezTo>
                <a:cubicBezTo>
                  <a:pt x="18125" y="20661"/>
                  <a:pt x="18318" y="20523"/>
                  <a:pt x="18462" y="20464"/>
                </a:cubicBezTo>
                <a:cubicBezTo>
                  <a:pt x="18607" y="20404"/>
                  <a:pt x="18752" y="20445"/>
                  <a:pt x="18848" y="20344"/>
                </a:cubicBezTo>
                <a:cubicBezTo>
                  <a:pt x="18944" y="20243"/>
                  <a:pt x="18944" y="20004"/>
                  <a:pt x="19041" y="19866"/>
                </a:cubicBezTo>
                <a:cubicBezTo>
                  <a:pt x="19137" y="19728"/>
                  <a:pt x="19297" y="19627"/>
                  <a:pt x="19427" y="19507"/>
                </a:cubicBezTo>
                <a:cubicBezTo>
                  <a:pt x="19556" y="19388"/>
                  <a:pt x="19701" y="19286"/>
                  <a:pt x="19812" y="19148"/>
                </a:cubicBezTo>
                <a:cubicBezTo>
                  <a:pt x="19923" y="19010"/>
                  <a:pt x="20042" y="18826"/>
                  <a:pt x="20105" y="18666"/>
                </a:cubicBezTo>
                <a:cubicBezTo>
                  <a:pt x="20168" y="18505"/>
                  <a:pt x="20138" y="18348"/>
                  <a:pt x="20202" y="18187"/>
                </a:cubicBezTo>
                <a:cubicBezTo>
                  <a:pt x="20265" y="18026"/>
                  <a:pt x="20409" y="17870"/>
                  <a:pt x="20491" y="17709"/>
                </a:cubicBezTo>
                <a:cubicBezTo>
                  <a:pt x="20572" y="17548"/>
                  <a:pt x="20602" y="17392"/>
                  <a:pt x="20684" y="17231"/>
                </a:cubicBezTo>
                <a:cubicBezTo>
                  <a:pt x="20765" y="17070"/>
                  <a:pt x="20876" y="16913"/>
                  <a:pt x="20973" y="16752"/>
                </a:cubicBezTo>
                <a:cubicBezTo>
                  <a:pt x="21069" y="16592"/>
                  <a:pt x="21166" y="16435"/>
                  <a:pt x="21262" y="16274"/>
                </a:cubicBezTo>
                <a:cubicBezTo>
                  <a:pt x="21358" y="16113"/>
                  <a:pt x="21503" y="15957"/>
                  <a:pt x="21551" y="15796"/>
                </a:cubicBezTo>
                <a:cubicBezTo>
                  <a:pt x="21600" y="15635"/>
                  <a:pt x="21551" y="15396"/>
                  <a:pt x="21551" y="15318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</a:ln>
        </p:spPr>
      </p:sp>
      <p:pic>
        <p:nvPicPr>
          <p:cNvPr id="49187" name="图片 40994" descr="开关">
            <a:extLst>
              <a:ext uri="{FF2B5EF4-FFF2-40B4-BE49-F238E27FC236}">
                <a16:creationId xmlns:a16="http://schemas.microsoft.com/office/drawing/2014/main" id="{30BD04C8-2539-427C-85D2-6459412B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70175"/>
            <a:ext cx="25749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未知">
            <a:extLst>
              <a:ext uri="{FF2B5EF4-FFF2-40B4-BE49-F238E27FC236}">
                <a16:creationId xmlns:a16="http://schemas.microsoft.com/office/drawing/2014/main" id="{5042ED15-40BB-4F03-A116-B0D78E2F7410}"/>
              </a:ext>
            </a:extLst>
          </p:cNvPr>
          <p:cNvSpPr/>
          <p:nvPr/>
        </p:nvSpPr>
        <p:spPr bwMode="auto">
          <a:xfrm>
            <a:off x="3708400" y="3678238"/>
            <a:ext cx="1752600" cy="149225"/>
          </a:xfrm>
          <a:custGeom>
            <a:avLst/>
            <a:gdLst/>
            <a:ahLst/>
            <a:cxnLst>
              <a:cxn ang="0">
                <a:pos x="1752600" y="149225"/>
              </a:cxn>
              <a:cxn ang="0">
                <a:pos x="914400" y="12700"/>
              </a:cxn>
              <a:cxn ang="0">
                <a:pos x="0" y="73025"/>
              </a:cxn>
            </a:cxnLst>
            <a:rect l="l" t="t" r="r" b="b"/>
            <a:pathLst>
              <a:path w="1104" h="94">
                <a:moveTo>
                  <a:pt x="1104" y="94"/>
                </a:moveTo>
                <a:cubicBezTo>
                  <a:pt x="1016" y="80"/>
                  <a:pt x="760" y="16"/>
                  <a:pt x="576" y="8"/>
                </a:cubicBezTo>
                <a:cubicBezTo>
                  <a:pt x="392" y="0"/>
                  <a:pt x="120" y="38"/>
                  <a:pt x="0" y="46"/>
                </a:cubicBezTo>
              </a:path>
            </a:pathLst>
          </a:custGeom>
          <a:noFill/>
          <a:ln w="63500" cap="sq">
            <a:solidFill>
              <a:schemeClr val="folHlink"/>
            </a:solidFill>
            <a:round/>
          </a:ln>
        </p:spPr>
      </p:sp>
      <p:grpSp>
        <p:nvGrpSpPr>
          <p:cNvPr id="49189" name="组合 40996">
            <a:extLst>
              <a:ext uri="{FF2B5EF4-FFF2-40B4-BE49-F238E27FC236}">
                <a16:creationId xmlns:a16="http://schemas.microsoft.com/office/drawing/2014/main" id="{F6DB4B37-6EE7-4036-996E-97F0FA2900C7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5046663"/>
            <a:ext cx="1295400" cy="1219200"/>
            <a:chOff x="0" y="0"/>
            <a:chExt cx="816" cy="1440"/>
          </a:xfrm>
        </p:grpSpPr>
        <p:sp>
          <p:nvSpPr>
            <p:cNvPr id="49190" name="直接连接符 40997">
              <a:extLst>
                <a:ext uri="{FF2B5EF4-FFF2-40B4-BE49-F238E27FC236}">
                  <a16:creationId xmlns:a16="http://schemas.microsoft.com/office/drawing/2014/main" id="{3AF7058B-3EA3-47E1-802F-BEA4CEE6C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0"/>
              <a:ext cx="528" cy="1440"/>
            </a:xfrm>
            <a:prstGeom prst="line">
              <a:avLst/>
            </a:prstGeom>
            <a:noFill/>
            <a:ln w="1270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91" name="直接连接符 40998">
              <a:extLst>
                <a:ext uri="{FF2B5EF4-FFF2-40B4-BE49-F238E27FC236}">
                  <a16:creationId xmlns:a16="http://schemas.microsoft.com/office/drawing/2014/main" id="{C554C690-87CC-4249-8EDD-1AA177326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6"/>
              <a:ext cx="816" cy="1344"/>
            </a:xfrm>
            <a:prstGeom prst="line">
              <a:avLst/>
            </a:prstGeom>
            <a:noFill/>
            <a:ln w="1270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38" name="未知">
            <a:extLst>
              <a:ext uri="{FF2B5EF4-FFF2-40B4-BE49-F238E27FC236}">
                <a16:creationId xmlns:a16="http://schemas.microsoft.com/office/drawing/2014/main" id="{0673A3D6-B024-4D3C-BC27-43428629EFB7}"/>
              </a:ext>
            </a:extLst>
          </p:cNvPr>
          <p:cNvSpPr/>
          <p:nvPr/>
        </p:nvSpPr>
        <p:spPr bwMode="auto">
          <a:xfrm>
            <a:off x="5703888" y="4149725"/>
            <a:ext cx="1585912" cy="1443038"/>
          </a:xfrm>
          <a:custGeom>
            <a:avLst/>
            <a:gdLst/>
            <a:ahLst/>
            <a:cxnLst>
              <a:cxn ang="0">
                <a:pos x="0" y="1437293"/>
              </a:cxn>
              <a:cxn ang="0">
                <a:pos x="66006" y="1437293"/>
              </a:cxn>
              <a:cxn ang="0">
                <a:pos x="148532" y="1437293"/>
              </a:cxn>
              <a:cxn ang="0">
                <a:pos x="214539" y="1437293"/>
              </a:cxn>
              <a:cxn ang="0">
                <a:pos x="280545" y="1437293"/>
              </a:cxn>
              <a:cxn ang="0">
                <a:pos x="347212" y="1437293"/>
              </a:cxn>
              <a:cxn ang="0">
                <a:pos x="413292" y="1404290"/>
              </a:cxn>
              <a:cxn ang="0">
                <a:pos x="479298" y="1371287"/>
              </a:cxn>
              <a:cxn ang="0">
                <a:pos x="545304" y="1354786"/>
              </a:cxn>
              <a:cxn ang="0">
                <a:pos x="611310" y="1304613"/>
              </a:cxn>
              <a:cxn ang="0">
                <a:pos x="677390" y="1271610"/>
              </a:cxn>
              <a:cxn ang="0">
                <a:pos x="759916" y="1222106"/>
              </a:cxn>
              <a:cxn ang="0">
                <a:pos x="842442" y="1156034"/>
              </a:cxn>
              <a:cxn ang="0">
                <a:pos x="924968" y="1090028"/>
              </a:cxn>
              <a:cxn ang="0">
                <a:pos x="990975" y="1040524"/>
              </a:cxn>
              <a:cxn ang="0">
                <a:pos x="1024015" y="974451"/>
              </a:cxn>
              <a:cxn ang="0">
                <a:pos x="1074162" y="908446"/>
              </a:cxn>
              <a:cxn ang="0">
                <a:pos x="1123721" y="825939"/>
              </a:cxn>
              <a:cxn ang="0">
                <a:pos x="1173208" y="759866"/>
              </a:cxn>
              <a:cxn ang="0">
                <a:pos x="1239214" y="677359"/>
              </a:cxn>
              <a:cxn ang="0">
                <a:pos x="1288774" y="610686"/>
              </a:cxn>
              <a:cxn ang="0">
                <a:pos x="1321740" y="544680"/>
              </a:cxn>
              <a:cxn ang="0">
                <a:pos x="1338260" y="478674"/>
              </a:cxn>
              <a:cxn ang="0">
                <a:pos x="1371300" y="412602"/>
              </a:cxn>
              <a:cxn ang="0">
                <a:pos x="1420786" y="346596"/>
              </a:cxn>
              <a:cxn ang="0">
                <a:pos x="1470346" y="264089"/>
              </a:cxn>
              <a:cxn ang="0">
                <a:pos x="1503312" y="198017"/>
              </a:cxn>
              <a:cxn ang="0">
                <a:pos x="1536352" y="132011"/>
              </a:cxn>
              <a:cxn ang="0">
                <a:pos x="1536352" y="66006"/>
              </a:cxn>
              <a:cxn ang="0">
                <a:pos x="1585912" y="0"/>
              </a:cxn>
            </a:cxnLst>
            <a:rect l="l" t="t" r="r" b="b"/>
            <a:pathLst>
              <a:path w="21600" h="21600">
                <a:moveTo>
                  <a:pt x="0" y="21514"/>
                </a:moveTo>
                <a:cubicBezTo>
                  <a:pt x="146" y="21514"/>
                  <a:pt x="562" y="21514"/>
                  <a:pt x="899" y="21514"/>
                </a:cubicBezTo>
                <a:cubicBezTo>
                  <a:pt x="1236" y="21514"/>
                  <a:pt x="1686" y="21514"/>
                  <a:pt x="2023" y="21514"/>
                </a:cubicBezTo>
                <a:cubicBezTo>
                  <a:pt x="2360" y="21514"/>
                  <a:pt x="2620" y="21514"/>
                  <a:pt x="2922" y="21514"/>
                </a:cubicBezTo>
                <a:cubicBezTo>
                  <a:pt x="3225" y="21514"/>
                  <a:pt x="3519" y="21514"/>
                  <a:pt x="3821" y="21514"/>
                </a:cubicBezTo>
                <a:cubicBezTo>
                  <a:pt x="4124" y="21514"/>
                  <a:pt x="4427" y="21600"/>
                  <a:pt x="4729" y="21514"/>
                </a:cubicBezTo>
                <a:cubicBezTo>
                  <a:pt x="5032" y="21428"/>
                  <a:pt x="5326" y="21181"/>
                  <a:pt x="5629" y="21020"/>
                </a:cubicBezTo>
                <a:cubicBezTo>
                  <a:pt x="5931" y="20858"/>
                  <a:pt x="6225" y="20649"/>
                  <a:pt x="6528" y="20526"/>
                </a:cubicBezTo>
                <a:cubicBezTo>
                  <a:pt x="6831" y="20402"/>
                  <a:pt x="7125" y="20440"/>
                  <a:pt x="7427" y="20279"/>
                </a:cubicBezTo>
                <a:cubicBezTo>
                  <a:pt x="7730" y="20117"/>
                  <a:pt x="8024" y="19737"/>
                  <a:pt x="8326" y="19528"/>
                </a:cubicBezTo>
                <a:cubicBezTo>
                  <a:pt x="8629" y="19319"/>
                  <a:pt x="8889" y="19243"/>
                  <a:pt x="9226" y="19034"/>
                </a:cubicBezTo>
                <a:cubicBezTo>
                  <a:pt x="9563" y="18825"/>
                  <a:pt x="9978" y="18578"/>
                  <a:pt x="10350" y="18293"/>
                </a:cubicBezTo>
                <a:cubicBezTo>
                  <a:pt x="10722" y="18007"/>
                  <a:pt x="11102" y="17637"/>
                  <a:pt x="11474" y="17304"/>
                </a:cubicBezTo>
                <a:cubicBezTo>
                  <a:pt x="11846" y="16972"/>
                  <a:pt x="12261" y="16601"/>
                  <a:pt x="12598" y="16316"/>
                </a:cubicBezTo>
                <a:cubicBezTo>
                  <a:pt x="12935" y="16031"/>
                  <a:pt x="13273" y="15860"/>
                  <a:pt x="13497" y="15575"/>
                </a:cubicBezTo>
                <a:cubicBezTo>
                  <a:pt x="13722" y="15290"/>
                  <a:pt x="13757" y="14919"/>
                  <a:pt x="13947" y="14586"/>
                </a:cubicBezTo>
                <a:cubicBezTo>
                  <a:pt x="14137" y="14254"/>
                  <a:pt x="14405" y="13969"/>
                  <a:pt x="14630" y="13598"/>
                </a:cubicBezTo>
                <a:cubicBezTo>
                  <a:pt x="14855" y="13227"/>
                  <a:pt x="15080" y="12733"/>
                  <a:pt x="15305" y="12363"/>
                </a:cubicBezTo>
                <a:cubicBezTo>
                  <a:pt x="15529" y="11992"/>
                  <a:pt x="15720" y="11745"/>
                  <a:pt x="15979" y="11374"/>
                </a:cubicBezTo>
                <a:cubicBezTo>
                  <a:pt x="16238" y="11004"/>
                  <a:pt x="16619" y="10510"/>
                  <a:pt x="16878" y="10139"/>
                </a:cubicBezTo>
                <a:cubicBezTo>
                  <a:pt x="17138" y="9768"/>
                  <a:pt x="17363" y="9474"/>
                  <a:pt x="17553" y="9141"/>
                </a:cubicBezTo>
                <a:cubicBezTo>
                  <a:pt x="17743" y="8809"/>
                  <a:pt x="17890" y="8486"/>
                  <a:pt x="18002" y="8153"/>
                </a:cubicBezTo>
                <a:cubicBezTo>
                  <a:pt x="18115" y="7820"/>
                  <a:pt x="18115" y="7497"/>
                  <a:pt x="18227" y="7165"/>
                </a:cubicBezTo>
                <a:cubicBezTo>
                  <a:pt x="18340" y="6832"/>
                  <a:pt x="18487" y="6509"/>
                  <a:pt x="18677" y="6176"/>
                </a:cubicBezTo>
                <a:cubicBezTo>
                  <a:pt x="18867" y="5844"/>
                  <a:pt x="19126" y="5559"/>
                  <a:pt x="19351" y="5188"/>
                </a:cubicBezTo>
                <a:cubicBezTo>
                  <a:pt x="19576" y="4817"/>
                  <a:pt x="19836" y="4323"/>
                  <a:pt x="20026" y="3953"/>
                </a:cubicBezTo>
                <a:cubicBezTo>
                  <a:pt x="20216" y="3582"/>
                  <a:pt x="20328" y="3297"/>
                  <a:pt x="20475" y="2964"/>
                </a:cubicBezTo>
                <a:cubicBezTo>
                  <a:pt x="20622" y="2632"/>
                  <a:pt x="20847" y="2309"/>
                  <a:pt x="20925" y="1976"/>
                </a:cubicBezTo>
                <a:cubicBezTo>
                  <a:pt x="21003" y="1643"/>
                  <a:pt x="20813" y="1320"/>
                  <a:pt x="20925" y="988"/>
                </a:cubicBezTo>
                <a:cubicBezTo>
                  <a:pt x="21037" y="655"/>
                  <a:pt x="21487" y="161"/>
                  <a:pt x="21600" y="0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</a:ln>
        </p:spPr>
      </p:sp>
      <p:sp>
        <p:nvSpPr>
          <p:cNvPr id="38939" name="流程图: 可选过程 41000">
            <a:extLst>
              <a:ext uri="{FF2B5EF4-FFF2-40B4-BE49-F238E27FC236}">
                <a16:creationId xmlns:a16="http://schemas.microsoft.com/office/drawing/2014/main" id="{69674EDA-081A-4180-A582-6246080EA90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8313" y="2849563"/>
            <a:ext cx="8208962" cy="1260475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实验结果表明，要想让小灯泡亮，必须要有电池，</a:t>
            </a:r>
          </a:p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还要用导线将它们与电池连接成闭合的回路。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圆角矩形 41985">
            <a:extLst>
              <a:ext uri="{FF2B5EF4-FFF2-40B4-BE49-F238E27FC236}">
                <a16:creationId xmlns:a16="http://schemas.microsoft.com/office/drawing/2014/main" id="{15EAC9E9-5112-4D81-8205-D41C1BF25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9113" y="2528888"/>
            <a:ext cx="5846763" cy="34194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0179" name="组合 41986">
            <a:extLst>
              <a:ext uri="{FF2B5EF4-FFF2-40B4-BE49-F238E27FC236}">
                <a16:creationId xmlns:a16="http://schemas.microsoft.com/office/drawing/2014/main" id="{25B6E679-7473-4488-9A19-4A8ACD6ACA01}"/>
              </a:ext>
            </a:extLst>
          </p:cNvPr>
          <p:cNvGrpSpPr>
            <a:grpSpLocks/>
          </p:cNvGrpSpPr>
          <p:nvPr/>
        </p:nvGrpSpPr>
        <p:grpSpPr bwMode="auto">
          <a:xfrm>
            <a:off x="5976938" y="5302250"/>
            <a:ext cx="2735262" cy="1298575"/>
            <a:chOff x="0" y="0"/>
            <a:chExt cx="2041" cy="910"/>
          </a:xfrm>
        </p:grpSpPr>
        <p:pic>
          <p:nvPicPr>
            <p:cNvPr id="50180" name="Picture 10" descr="H:\2\人教教参资源\九\图\电池组.JPG">
              <a:extLst>
                <a:ext uri="{FF2B5EF4-FFF2-40B4-BE49-F238E27FC236}">
                  <a16:creationId xmlns:a16="http://schemas.microsoft.com/office/drawing/2014/main" id="{46C90492-5BA7-4D18-A440-771BD5571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320"/>
              <a:ext cx="1497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1" name="Freeform 18">
              <a:extLst>
                <a:ext uri="{FF2B5EF4-FFF2-40B4-BE49-F238E27FC236}">
                  <a16:creationId xmlns:a16="http://schemas.microsoft.com/office/drawing/2014/main" id="{74ED10D3-3FF0-4E6C-90C4-6AF5234BE1F3}"/>
                </a:ext>
              </a:extLst>
            </p:cNvPr>
            <p:cNvSpPr>
              <a:spLocks/>
            </p:cNvSpPr>
            <p:nvPr/>
          </p:nvSpPr>
          <p:spPr bwMode="auto">
            <a:xfrm rot="21120000">
              <a:off x="0" y="0"/>
              <a:ext cx="2041" cy="771"/>
            </a:xfrm>
            <a:custGeom>
              <a:avLst/>
              <a:gdLst>
                <a:gd name="T0" fmla="*/ 295 w 2086"/>
                <a:gd name="T1" fmla="*/ 604 h 831"/>
                <a:gd name="T2" fmla="*/ 113 w 2086"/>
                <a:gd name="T3" fmla="*/ 287 h 831"/>
                <a:gd name="T4" fmla="*/ 975 w 2086"/>
                <a:gd name="T5" fmla="*/ 15 h 831"/>
                <a:gd name="T6" fmla="*/ 1973 w 2086"/>
                <a:gd name="T7" fmla="*/ 377 h 831"/>
                <a:gd name="T8" fmla="*/ 1655 w 2086"/>
                <a:gd name="T9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6" h="831">
                  <a:moveTo>
                    <a:pt x="295" y="604"/>
                  </a:moveTo>
                  <a:cubicBezTo>
                    <a:pt x="147" y="494"/>
                    <a:pt x="0" y="385"/>
                    <a:pt x="113" y="287"/>
                  </a:cubicBezTo>
                  <a:cubicBezTo>
                    <a:pt x="226" y="189"/>
                    <a:pt x="665" y="0"/>
                    <a:pt x="975" y="15"/>
                  </a:cubicBezTo>
                  <a:cubicBezTo>
                    <a:pt x="1285" y="30"/>
                    <a:pt x="1860" y="241"/>
                    <a:pt x="1973" y="377"/>
                  </a:cubicBezTo>
                  <a:cubicBezTo>
                    <a:pt x="2086" y="513"/>
                    <a:pt x="1870" y="672"/>
                    <a:pt x="1655" y="831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40" name="TextBox 5">
            <a:extLst>
              <a:ext uri="{FF2B5EF4-FFF2-40B4-BE49-F238E27FC236}">
                <a16:creationId xmlns:a16="http://schemas.microsoft.com/office/drawing/2014/main" id="{4D4CFDEB-89D3-4402-B494-06383DAF1D29}"/>
              </a:ext>
            </a:extLst>
          </p:cNvPr>
          <p:cNvSpPr/>
          <p:nvPr/>
        </p:nvSpPr>
        <p:spPr>
          <a:xfrm>
            <a:off x="5759450" y="2025650"/>
            <a:ext cx="2952750" cy="296545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 lIns="18000" tIns="10800" rIns="18000" bIns="1080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提示：</a:t>
            </a:r>
          </a:p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 1、不能把电池的两端用导线直接连在一起。</a:t>
            </a:r>
          </a:p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2、连接电路时，开关必须断开。</a:t>
            </a:r>
            <a:endParaRPr sz="2400" b="1">
              <a:solidFill>
                <a:srgbClr val="CC0000"/>
              </a:solidFill>
              <a:latin typeface="宋体" pitchFamily="2" charset="-122"/>
            </a:endParaRPr>
          </a:p>
        </p:txBody>
      </p:sp>
      <p:grpSp>
        <p:nvGrpSpPr>
          <p:cNvPr id="50183" name="组合 41990">
            <a:extLst>
              <a:ext uri="{FF2B5EF4-FFF2-40B4-BE49-F238E27FC236}">
                <a16:creationId xmlns:a16="http://schemas.microsoft.com/office/drawing/2014/main" id="{D60E1516-096D-417B-B60A-5A409E1BDAED}"/>
              </a:ext>
            </a:extLst>
          </p:cNvPr>
          <p:cNvGrpSpPr>
            <a:grpSpLocks/>
          </p:cNvGrpSpPr>
          <p:nvPr/>
        </p:nvGrpSpPr>
        <p:grpSpPr bwMode="auto">
          <a:xfrm>
            <a:off x="5976938" y="5194300"/>
            <a:ext cx="2232025" cy="1368425"/>
            <a:chOff x="0" y="0"/>
            <a:chExt cx="1406" cy="862"/>
          </a:xfrm>
        </p:grpSpPr>
        <p:sp>
          <p:nvSpPr>
            <p:cNvPr id="50184" name="直接连接符 41991">
              <a:extLst>
                <a:ext uri="{FF2B5EF4-FFF2-40B4-BE49-F238E27FC236}">
                  <a16:creationId xmlns:a16="http://schemas.microsoft.com/office/drawing/2014/main" id="{AEF36B20-FBDF-4899-9A9F-02C3994CA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406" cy="86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5" name="直接连接符 41992">
              <a:extLst>
                <a:ext uri="{FF2B5EF4-FFF2-40B4-BE49-F238E27FC236}">
                  <a16:creationId xmlns:a16="http://schemas.microsoft.com/office/drawing/2014/main" id="{3E9CF18F-5C05-4C32-A8D8-1D2A17851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1406" cy="86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86" name="组合 41993">
            <a:extLst>
              <a:ext uri="{FF2B5EF4-FFF2-40B4-BE49-F238E27FC236}">
                <a16:creationId xmlns:a16="http://schemas.microsoft.com/office/drawing/2014/main" id="{23215C58-3456-4472-A9C9-037DF0781BD9}"/>
              </a:ext>
            </a:extLst>
          </p:cNvPr>
          <p:cNvGrpSpPr>
            <a:grpSpLocks/>
          </p:cNvGrpSpPr>
          <p:nvPr/>
        </p:nvGrpSpPr>
        <p:grpSpPr bwMode="auto">
          <a:xfrm>
            <a:off x="433388" y="549275"/>
            <a:ext cx="2627312" cy="720725"/>
            <a:chOff x="0" y="0"/>
            <a:chExt cx="2231" cy="553"/>
          </a:xfrm>
        </p:grpSpPr>
        <p:pic>
          <p:nvPicPr>
            <p:cNvPr id="50187" name="圆角矩形 1">
              <a:extLst>
                <a:ext uri="{FF2B5EF4-FFF2-40B4-BE49-F238E27FC236}">
                  <a16:creationId xmlns:a16="http://schemas.microsoft.com/office/drawing/2014/main" id="{A8ABC8B5-5512-4FFB-A961-FCECAF41E7A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文本框 41995">
              <a:extLst>
                <a:ext uri="{FF2B5EF4-FFF2-40B4-BE49-F238E27FC236}">
                  <a16:creationId xmlns:a16="http://schemas.microsoft.com/office/drawing/2014/main" id="{6B5FBD3C-BA23-474A-903F-1A9D8D29D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想想做做</a:t>
              </a:r>
            </a:p>
          </p:txBody>
        </p:sp>
      </p:grpSp>
      <p:pic>
        <p:nvPicPr>
          <p:cNvPr id="5018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478F9DC-9F42-4EBE-97A0-EA911611CEC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1350" y="142875"/>
            <a:ext cx="882650" cy="73183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0190" name="文本框 41997">
            <a:extLst>
              <a:ext uri="{FF2B5EF4-FFF2-40B4-BE49-F238E27FC236}">
                <a16:creationId xmlns:a16="http://schemas.microsoft.com/office/drawing/2014/main" id="{7B14A8D7-5B01-4E05-AAD1-8DACB839D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87475"/>
            <a:ext cx="7561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</a:rPr>
              <a:t>   实验：连接电路，使小灯炮发光。小灯泡的亮与灭要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受开关的控制。</a:t>
            </a:r>
          </a:p>
        </p:txBody>
      </p:sp>
      <p:pic>
        <p:nvPicPr>
          <p:cNvPr id="50191" name="Picture 5" descr="H:\2\人教教参资源\九\图\小灯泡.JPG">
            <a:extLst>
              <a:ext uri="{FF2B5EF4-FFF2-40B4-BE49-F238E27FC236}">
                <a16:creationId xmlns:a16="http://schemas.microsoft.com/office/drawing/2014/main" id="{B3046F6E-C230-4A77-BAF1-7DA43B234C7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241550"/>
            <a:ext cx="1627187" cy="113506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0192" name="Picture 10" descr="H:\2\人教教参资源\九\图\电池组.JPG">
            <a:extLst>
              <a:ext uri="{FF2B5EF4-FFF2-40B4-BE49-F238E27FC236}">
                <a16:creationId xmlns:a16="http://schemas.microsoft.com/office/drawing/2014/main" id="{CF1E91E5-984A-4D4B-85AE-E86BCD62D98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437063"/>
            <a:ext cx="2109787" cy="83185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0193" name="图片 7" descr="导线.jpg">
            <a:extLst>
              <a:ext uri="{FF2B5EF4-FFF2-40B4-BE49-F238E27FC236}">
                <a16:creationId xmlns:a16="http://schemas.microsoft.com/office/drawing/2014/main" id="{4A528790-4BB7-4EAB-96BE-75433C6E0EA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7" b="12196"/>
          <a:stretch>
            <a:fillRect/>
          </a:stretch>
        </p:blipFill>
        <p:spPr>
          <a:xfrm>
            <a:off x="3060700" y="3573463"/>
            <a:ext cx="1855788" cy="2214562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0194" name="Picture 3" descr="H:\2\人教教参资源\九\图\铡刀开关.JPG">
            <a:extLst>
              <a:ext uri="{FF2B5EF4-FFF2-40B4-BE49-F238E27FC236}">
                <a16:creationId xmlns:a16="http://schemas.microsoft.com/office/drawing/2014/main" id="{5FC3E32D-BC7B-44BB-BD7C-F71A79D45D2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420938"/>
            <a:ext cx="1527175" cy="9747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r:id="rId1" imgW="7161905" imgH="5504762"/>
        </mc:Choice>
        <mc:Fallback>
          <p:control r:id="rId1" imgW="7161905" imgH="5504762">
            <p:pic>
              <p:nvPicPr>
                <p:cNvPr id="51202" name="Control 2">
                  <a:extLst>
                    <a:ext uri="{FF2B5EF4-FFF2-40B4-BE49-F238E27FC236}">
                      <a16:creationId xmlns:a16="http://schemas.microsoft.com/office/drawing/2014/main" id="{D554A47D-8D17-40E1-8849-2452497339E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4575" y="800100"/>
                  <a:ext cx="7162800" cy="5505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圆角矩形 44033">
            <a:extLst>
              <a:ext uri="{FF2B5EF4-FFF2-40B4-BE49-F238E27FC236}">
                <a16:creationId xmlns:a16="http://schemas.microsoft.com/office/drawing/2014/main" id="{8494ED8E-734A-482C-ACE9-265E330A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873250"/>
            <a:ext cx="5903913" cy="34194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987" name="TextBox 18">
            <a:extLst>
              <a:ext uri="{FF2B5EF4-FFF2-40B4-BE49-F238E27FC236}">
                <a16:creationId xmlns:a16="http://schemas.microsoft.com/office/drawing/2014/main" id="{CB4264A5-D502-44A2-9968-428FFA4BE144}"/>
              </a:ext>
            </a:extLst>
          </p:cNvPr>
          <p:cNvSpPr/>
          <p:nvPr/>
        </p:nvSpPr>
        <p:spPr>
          <a:xfrm>
            <a:off x="684213" y="5473700"/>
            <a:ext cx="8137525" cy="973138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    由电源、用电器、导线、开关组成的电流可以流过的路径叫做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电路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。</a:t>
            </a:r>
            <a:endParaRPr sz="2400" b="1">
              <a:solidFill>
                <a:srgbClr val="CC0000"/>
              </a:solidFill>
              <a:latin typeface="宋体" pitchFamily="2" charset="-122"/>
            </a:endParaRPr>
          </a:p>
        </p:txBody>
      </p:sp>
      <p:sp>
        <p:nvSpPr>
          <p:cNvPr id="52228" name="AutoShape 22">
            <a:extLst>
              <a:ext uri="{FF2B5EF4-FFF2-40B4-BE49-F238E27FC236}">
                <a16:creationId xmlns:a16="http://schemas.microsoft.com/office/drawing/2014/main" id="{D123F399-F5F6-49D6-8A9B-E49DC5250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384550"/>
            <a:ext cx="901700" cy="1081088"/>
          </a:xfrm>
          <a:prstGeom prst="wedgeRoundRectCallout">
            <a:avLst>
              <a:gd name="adj1" fmla="val -234616"/>
              <a:gd name="adj2" fmla="val 68611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电源</a:t>
            </a:r>
          </a:p>
        </p:txBody>
      </p:sp>
      <p:sp>
        <p:nvSpPr>
          <p:cNvPr id="52229" name="AutoShape 24">
            <a:extLst>
              <a:ext uri="{FF2B5EF4-FFF2-40B4-BE49-F238E27FC236}">
                <a16:creationId xmlns:a16="http://schemas.microsoft.com/office/drawing/2014/main" id="{9A7E5619-2389-4F2F-811E-ECA031B79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888" y="4429125"/>
            <a:ext cx="1004887" cy="576263"/>
          </a:xfrm>
          <a:prstGeom prst="wedgeRoundRectCallout">
            <a:avLst>
              <a:gd name="adj1" fmla="val 65009"/>
              <a:gd name="adj2" fmla="val -83611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导线</a:t>
            </a:r>
          </a:p>
        </p:txBody>
      </p:sp>
      <p:sp>
        <p:nvSpPr>
          <p:cNvPr id="52230" name="AutoShape 25">
            <a:extLst>
              <a:ext uri="{FF2B5EF4-FFF2-40B4-BE49-F238E27FC236}">
                <a16:creationId xmlns:a16="http://schemas.microsoft.com/office/drawing/2014/main" id="{2F6DAA9F-972B-4A85-A746-45541F462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8" y="1296988"/>
            <a:ext cx="1441450" cy="576262"/>
          </a:xfrm>
          <a:prstGeom prst="wedgeRoundRectCallout">
            <a:avLst>
              <a:gd name="adj1" fmla="val -59028"/>
              <a:gd name="adj2" fmla="val 170287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用电器</a:t>
            </a:r>
          </a:p>
        </p:txBody>
      </p:sp>
      <p:sp>
        <p:nvSpPr>
          <p:cNvPr id="52231" name="AutoShape 26">
            <a:extLst>
              <a:ext uri="{FF2B5EF4-FFF2-40B4-BE49-F238E27FC236}">
                <a16:creationId xmlns:a16="http://schemas.microsoft.com/office/drawing/2014/main" id="{E7AD213E-2E05-4328-A8E9-348EFB8FE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404938"/>
            <a:ext cx="1152525" cy="576262"/>
          </a:xfrm>
          <a:prstGeom prst="wedgeRoundRectCallout">
            <a:avLst>
              <a:gd name="adj1" fmla="val -68231"/>
              <a:gd name="adj2" fmla="val 229954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开关</a:t>
            </a:r>
          </a:p>
        </p:txBody>
      </p:sp>
      <p:sp>
        <p:nvSpPr>
          <p:cNvPr id="52232" name="矩形 44039">
            <a:extLst>
              <a:ext uri="{FF2B5EF4-FFF2-40B4-BE49-F238E27FC236}">
                <a16:creationId xmlns:a16="http://schemas.microsoft.com/office/drawing/2014/main" id="{5ABB067E-A3A5-4E6D-BEEC-794DCAF9A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693863"/>
            <a:ext cx="2916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．电路的组成</a:t>
            </a:r>
          </a:p>
        </p:txBody>
      </p:sp>
      <p:pic>
        <p:nvPicPr>
          <p:cNvPr id="5223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67E1809D-A6A0-44F1-B6D4-068907F2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174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矩形 4">
            <a:extLst>
              <a:ext uri="{FF2B5EF4-FFF2-40B4-BE49-F238E27FC236}">
                <a16:creationId xmlns:a16="http://schemas.microsoft.com/office/drawing/2014/main" id="{7E37A48E-5810-4B01-A916-A6CB745C9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57225"/>
            <a:ext cx="3036888" cy="5873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</a:rPr>
              <a:t>二、电路的构成</a:t>
            </a:r>
          </a:p>
        </p:txBody>
      </p:sp>
      <p:grpSp>
        <p:nvGrpSpPr>
          <p:cNvPr id="52235" name="组合 44042">
            <a:extLst>
              <a:ext uri="{FF2B5EF4-FFF2-40B4-BE49-F238E27FC236}">
                <a16:creationId xmlns:a16="http://schemas.microsoft.com/office/drawing/2014/main" id="{427B40A0-2641-4069-B6AD-061DA20669DC}"/>
              </a:ext>
            </a:extLst>
          </p:cNvPr>
          <p:cNvGrpSpPr>
            <a:grpSpLocks/>
          </p:cNvGrpSpPr>
          <p:nvPr/>
        </p:nvGrpSpPr>
        <p:grpSpPr bwMode="auto">
          <a:xfrm>
            <a:off x="2125663" y="2628900"/>
            <a:ext cx="4213225" cy="2549525"/>
            <a:chOff x="0" y="0"/>
            <a:chExt cx="6635" cy="4013"/>
          </a:xfrm>
        </p:grpSpPr>
        <p:pic>
          <p:nvPicPr>
            <p:cNvPr id="52236" name="Picture 5" descr="H:\2\人教教参资源\九\图\小灯泡.JPG">
              <a:extLst>
                <a:ext uri="{FF2B5EF4-FFF2-40B4-BE49-F238E27FC236}">
                  <a16:creationId xmlns:a16="http://schemas.microsoft.com/office/drawing/2014/main" id="{ACF48AFC-3186-4622-98F2-15FE61ACE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" y="0"/>
              <a:ext cx="2563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10" descr="H:\2\人教教参资源\九\图\电池组.JPG">
              <a:extLst>
                <a:ext uri="{FF2B5EF4-FFF2-40B4-BE49-F238E27FC236}">
                  <a16:creationId xmlns:a16="http://schemas.microsoft.com/office/drawing/2014/main" id="{F4750C5C-6A7D-4B98-B575-1BB15BE24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" y="2703"/>
              <a:ext cx="3323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Picture 3" descr="H:\2\人教教参资源\九\图\铡刀开关.JPG">
              <a:extLst>
                <a:ext uri="{FF2B5EF4-FFF2-40B4-BE49-F238E27FC236}">
                  <a16:creationId xmlns:a16="http://schemas.microsoft.com/office/drawing/2014/main" id="{8CB44515-E42F-46C7-856B-1C5C06628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0"/>
              <a:ext cx="2405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9" name="任意多边形 10">
              <a:extLst>
                <a:ext uri="{FF2B5EF4-FFF2-40B4-BE49-F238E27FC236}">
                  <a16:creationId xmlns:a16="http://schemas.microsoft.com/office/drawing/2014/main" id="{9C4EED87-9004-41D6-9109-398C075BD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1730"/>
              <a:ext cx="2708" cy="1815"/>
            </a:xfrm>
            <a:custGeom>
              <a:avLst/>
              <a:gdLst>
                <a:gd name="T0" fmla="*/ 1179285 w 1179285"/>
                <a:gd name="T1" fmla="*/ 1709057 h 1709057"/>
                <a:gd name="T2" fmla="*/ 166914 w 1179285"/>
                <a:gd name="T3" fmla="*/ 674914 h 1709057"/>
                <a:gd name="T4" fmla="*/ 177800 w 1179285"/>
                <a:gd name="T5" fmla="*/ 0 h 1709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285" h="1709057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0" name="任意多边形 11">
              <a:extLst>
                <a:ext uri="{FF2B5EF4-FFF2-40B4-BE49-F238E27FC236}">
                  <a16:creationId xmlns:a16="http://schemas.microsoft.com/office/drawing/2014/main" id="{7F6DF291-AC16-4818-A034-49F40749108B}"/>
                </a:ext>
              </a:extLst>
            </p:cNvPr>
            <p:cNvSpPr>
              <a:spLocks/>
            </p:cNvSpPr>
            <p:nvPr/>
          </p:nvSpPr>
          <p:spPr bwMode="auto">
            <a:xfrm rot="20220000">
              <a:off x="1877" y="968"/>
              <a:ext cx="2400" cy="510"/>
            </a:xfrm>
            <a:custGeom>
              <a:avLst/>
              <a:gdLst>
                <a:gd name="T0" fmla="*/ 0 w 1415143"/>
                <a:gd name="T1" fmla="*/ 175986 h 317500"/>
                <a:gd name="T2" fmla="*/ 827315 w 1415143"/>
                <a:gd name="T3" fmla="*/ 23586 h 317500"/>
                <a:gd name="T4" fmla="*/ 1415143 w 1415143"/>
                <a:gd name="T5" fmla="*/ 317500 h 317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 algn="ctr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1" name="任意多边形 12">
              <a:extLst>
                <a:ext uri="{FF2B5EF4-FFF2-40B4-BE49-F238E27FC236}">
                  <a16:creationId xmlns:a16="http://schemas.microsoft.com/office/drawing/2014/main" id="{B006E9D6-A6A7-45B7-B36A-39E9EAD5488D}"/>
                </a:ext>
              </a:extLst>
            </p:cNvPr>
            <p:cNvSpPr>
              <a:spLocks/>
            </p:cNvSpPr>
            <p:nvPr/>
          </p:nvSpPr>
          <p:spPr bwMode="auto">
            <a:xfrm rot="20880000">
              <a:off x="5557" y="1163"/>
              <a:ext cx="1078" cy="2270"/>
            </a:xfrm>
            <a:custGeom>
              <a:avLst/>
              <a:gdLst>
                <a:gd name="T0" fmla="*/ 642257 w 945243"/>
                <a:gd name="T1" fmla="*/ 0 h 1774372"/>
                <a:gd name="T2" fmla="*/ 838200 w 945243"/>
                <a:gd name="T3" fmla="*/ 1208315 h 1774372"/>
                <a:gd name="T4" fmla="*/ 0 w 945243"/>
                <a:gd name="T5" fmla="*/ 1774372 h 1774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5243" h="1774372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 algn="ctr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52228" grpId="0" animBg="1"/>
      <p:bldP spid="52229" grpId="0" animBg="1"/>
      <p:bldP spid="52230" grpId="0" animBg="1"/>
      <p:bldP spid="52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7169">
            <a:extLst>
              <a:ext uri="{FF2B5EF4-FFF2-40B4-BE49-F238E27FC236}">
                <a16:creationId xmlns:a16="http://schemas.microsoft.com/office/drawing/2014/main" id="{D1DE7B57-9223-44A5-B92F-8682E6544854}"/>
              </a:ext>
            </a:extLst>
          </p:cNvPr>
          <p:cNvGrpSpPr>
            <a:grpSpLocks/>
          </p:cNvGrpSpPr>
          <p:nvPr/>
        </p:nvGrpSpPr>
        <p:grpSpPr bwMode="auto">
          <a:xfrm>
            <a:off x="1089025" y="850900"/>
            <a:ext cx="4213225" cy="2547938"/>
            <a:chOff x="0" y="0"/>
            <a:chExt cx="6635" cy="4013"/>
          </a:xfrm>
        </p:grpSpPr>
        <p:pic>
          <p:nvPicPr>
            <p:cNvPr id="16388" name="Picture 5" descr="H:\2\人教教参资源\九\图\小灯泡.JPG">
              <a:extLst>
                <a:ext uri="{FF2B5EF4-FFF2-40B4-BE49-F238E27FC236}">
                  <a16:creationId xmlns:a16="http://schemas.microsoft.com/office/drawing/2014/main" id="{6A3C9523-0984-4F59-ADCB-C3E2C6A9E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" y="0"/>
              <a:ext cx="2563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10" descr="H:\2\人教教参资源\九\图\电池组.JPG">
              <a:extLst>
                <a:ext uri="{FF2B5EF4-FFF2-40B4-BE49-F238E27FC236}">
                  <a16:creationId xmlns:a16="http://schemas.microsoft.com/office/drawing/2014/main" id="{CC3F939D-E096-44B1-92E3-DE9B4A665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" y="2703"/>
              <a:ext cx="3323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3" descr="H:\2\人教教参资源\九\图\铡刀开关.JPG">
              <a:extLst>
                <a:ext uri="{FF2B5EF4-FFF2-40B4-BE49-F238E27FC236}">
                  <a16:creationId xmlns:a16="http://schemas.microsoft.com/office/drawing/2014/main" id="{2E6A3DDC-BB2C-46E7-9D23-E5D999485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0"/>
              <a:ext cx="2405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任意多边形 10">
              <a:extLst>
                <a:ext uri="{FF2B5EF4-FFF2-40B4-BE49-F238E27FC236}">
                  <a16:creationId xmlns:a16="http://schemas.microsoft.com/office/drawing/2014/main" id="{B4636F67-FF03-4E55-8D78-D27534D3E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1730"/>
              <a:ext cx="2708" cy="1815"/>
            </a:xfrm>
            <a:custGeom>
              <a:avLst/>
              <a:gdLst>
                <a:gd name="T0" fmla="*/ 1179285 w 1179285"/>
                <a:gd name="T1" fmla="*/ 1709057 h 1709057"/>
                <a:gd name="T2" fmla="*/ 166914 w 1179285"/>
                <a:gd name="T3" fmla="*/ 674914 h 1709057"/>
                <a:gd name="T4" fmla="*/ 177800 w 1179285"/>
                <a:gd name="T5" fmla="*/ 0 h 1709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9285" h="1709057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2" name="任意多边形 11">
              <a:extLst>
                <a:ext uri="{FF2B5EF4-FFF2-40B4-BE49-F238E27FC236}">
                  <a16:creationId xmlns:a16="http://schemas.microsoft.com/office/drawing/2014/main" id="{0D1D9031-409B-4625-94DA-67CA7C969062}"/>
                </a:ext>
              </a:extLst>
            </p:cNvPr>
            <p:cNvSpPr>
              <a:spLocks/>
            </p:cNvSpPr>
            <p:nvPr/>
          </p:nvSpPr>
          <p:spPr bwMode="auto">
            <a:xfrm rot="20220000">
              <a:off x="1877" y="968"/>
              <a:ext cx="2400" cy="510"/>
            </a:xfrm>
            <a:custGeom>
              <a:avLst/>
              <a:gdLst>
                <a:gd name="T0" fmla="*/ 0 w 1415143"/>
                <a:gd name="T1" fmla="*/ 175986 h 317500"/>
                <a:gd name="T2" fmla="*/ 827315 w 1415143"/>
                <a:gd name="T3" fmla="*/ 23586 h 317500"/>
                <a:gd name="T4" fmla="*/ 1415143 w 1415143"/>
                <a:gd name="T5" fmla="*/ 317500 h 317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 algn="ctr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3" name="任意多边形 12">
              <a:extLst>
                <a:ext uri="{FF2B5EF4-FFF2-40B4-BE49-F238E27FC236}">
                  <a16:creationId xmlns:a16="http://schemas.microsoft.com/office/drawing/2014/main" id="{0C457CA9-6055-4F30-8A27-FDFBBBE74ADE}"/>
                </a:ext>
              </a:extLst>
            </p:cNvPr>
            <p:cNvSpPr>
              <a:spLocks/>
            </p:cNvSpPr>
            <p:nvPr/>
          </p:nvSpPr>
          <p:spPr bwMode="auto">
            <a:xfrm rot="20880000">
              <a:off x="5557" y="1163"/>
              <a:ext cx="1078" cy="2270"/>
            </a:xfrm>
            <a:custGeom>
              <a:avLst/>
              <a:gdLst>
                <a:gd name="T0" fmla="*/ 642257 w 945243"/>
                <a:gd name="T1" fmla="*/ 0 h 1774372"/>
                <a:gd name="T2" fmla="*/ 838200 w 945243"/>
                <a:gd name="T3" fmla="*/ 1208315 h 1774372"/>
                <a:gd name="T4" fmla="*/ 0 w 945243"/>
                <a:gd name="T5" fmla="*/ 1774372 h 1774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5243" h="1774372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 algn="ctr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639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01DCF2C-D136-4667-A254-266EEC64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572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文本框 7177">
            <a:extLst>
              <a:ext uri="{FF2B5EF4-FFF2-40B4-BE49-F238E27FC236}">
                <a16:creationId xmlns:a16="http://schemas.microsoft.com/office/drawing/2014/main" id="{1C9914F3-884B-430E-BCFE-ED4FD25DB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3681413"/>
            <a:ext cx="8004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想一想：闭合开关，小灯泡持续发光，表明什么？</a:t>
            </a:r>
            <a:endParaRPr lang="zh-CN" altLang="en-US" sz="2800" b="1"/>
          </a:p>
        </p:txBody>
      </p:sp>
      <p:sp>
        <p:nvSpPr>
          <p:cNvPr id="6150" name="文本框 7178">
            <a:extLst>
              <a:ext uri="{FF2B5EF4-FFF2-40B4-BE49-F238E27FC236}">
                <a16:creationId xmlns:a16="http://schemas.microsoft.com/office/drawing/2014/main" id="{8DF0DFD6-EF70-4B08-BE6B-6BB14BE99C4C}"/>
              </a:ext>
            </a:extLst>
          </p:cNvPr>
          <p:cNvSpPr/>
          <p:nvPr/>
        </p:nvSpPr>
        <p:spPr>
          <a:xfrm>
            <a:off x="2447925" y="4402138"/>
            <a:ext cx="38417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表明有电荷持续流过小灯泡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6151" name="文本框 7179">
            <a:extLst>
              <a:ext uri="{FF2B5EF4-FFF2-40B4-BE49-F238E27FC236}">
                <a16:creationId xmlns:a16="http://schemas.microsoft.com/office/drawing/2014/main" id="{5DA33333-6F7E-48A2-AA95-18DF41D0A829}"/>
              </a:ext>
            </a:extLst>
          </p:cNvPr>
          <p:cNvSpPr/>
          <p:nvPr/>
        </p:nvSpPr>
        <p:spPr>
          <a:xfrm>
            <a:off x="2413000" y="4941888"/>
            <a:ext cx="44497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即有持续的电流经过小灯泡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5">
            <a:extLst>
              <a:ext uri="{FF2B5EF4-FFF2-40B4-BE49-F238E27FC236}">
                <a16:creationId xmlns:a16="http://schemas.microsoft.com/office/drawing/2014/main" id="{048D8037-C94C-4346-A5B0-995BB9E48A81}"/>
              </a:ext>
            </a:extLst>
          </p:cNvPr>
          <p:cNvSpPr/>
          <p:nvPr/>
        </p:nvSpPr>
        <p:spPr>
          <a:xfrm>
            <a:off x="719138" y="3284538"/>
            <a:ext cx="1728787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按钮开关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43011" name="TextBox 15">
            <a:extLst>
              <a:ext uri="{FF2B5EF4-FFF2-40B4-BE49-F238E27FC236}">
                <a16:creationId xmlns:a16="http://schemas.microsoft.com/office/drawing/2014/main" id="{789A9F60-99C2-45BC-BA63-E0E3A41BB315}"/>
              </a:ext>
            </a:extLst>
          </p:cNvPr>
          <p:cNvSpPr/>
          <p:nvPr/>
        </p:nvSpPr>
        <p:spPr>
          <a:xfrm>
            <a:off x="2771775" y="328453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接线开关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43012" name="TextBox 15">
            <a:extLst>
              <a:ext uri="{FF2B5EF4-FFF2-40B4-BE49-F238E27FC236}">
                <a16:creationId xmlns:a16="http://schemas.microsoft.com/office/drawing/2014/main" id="{DA122C60-C801-43D3-AD4E-C935B72175FC}"/>
              </a:ext>
            </a:extLst>
          </p:cNvPr>
          <p:cNvSpPr/>
          <p:nvPr/>
        </p:nvSpPr>
        <p:spPr>
          <a:xfrm>
            <a:off x="4859338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单刀开关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43013" name="TextBox 15">
            <a:extLst>
              <a:ext uri="{FF2B5EF4-FFF2-40B4-BE49-F238E27FC236}">
                <a16:creationId xmlns:a16="http://schemas.microsoft.com/office/drawing/2014/main" id="{0647D780-36DE-4EC7-BE43-D37564DA42F3}"/>
              </a:ext>
            </a:extLst>
          </p:cNvPr>
          <p:cNvSpPr/>
          <p:nvPr/>
        </p:nvSpPr>
        <p:spPr>
          <a:xfrm>
            <a:off x="6840538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空气开关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43014" name="TextBox 15">
            <a:extLst>
              <a:ext uri="{FF2B5EF4-FFF2-40B4-BE49-F238E27FC236}">
                <a16:creationId xmlns:a16="http://schemas.microsoft.com/office/drawing/2014/main" id="{7086E67C-708D-4108-89D8-D15DAC72C191}"/>
              </a:ext>
            </a:extLst>
          </p:cNvPr>
          <p:cNvSpPr/>
          <p:nvPr/>
        </p:nvSpPr>
        <p:spPr>
          <a:xfrm>
            <a:off x="431800" y="602138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声控开关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43015" name="TextBox 15">
            <a:extLst>
              <a:ext uri="{FF2B5EF4-FFF2-40B4-BE49-F238E27FC236}">
                <a16:creationId xmlns:a16="http://schemas.microsoft.com/office/drawing/2014/main" id="{F0D7061F-0800-4C99-B225-92FC9F37FF01}"/>
              </a:ext>
            </a:extLst>
          </p:cNvPr>
          <p:cNvSpPr/>
          <p:nvPr/>
        </p:nvSpPr>
        <p:spPr>
          <a:xfrm>
            <a:off x="2700338" y="602138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光控开关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43016" name="TextBox 15">
            <a:extLst>
              <a:ext uri="{FF2B5EF4-FFF2-40B4-BE49-F238E27FC236}">
                <a16:creationId xmlns:a16="http://schemas.microsoft.com/office/drawing/2014/main" id="{4DBB9632-E0B8-4B10-A01B-76B1444533A7}"/>
              </a:ext>
            </a:extLst>
          </p:cNvPr>
          <p:cNvSpPr/>
          <p:nvPr/>
        </p:nvSpPr>
        <p:spPr>
          <a:xfrm>
            <a:off x="4535488" y="602138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感应开关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43017" name="TextBox 15">
            <a:extLst>
              <a:ext uri="{FF2B5EF4-FFF2-40B4-BE49-F238E27FC236}">
                <a16:creationId xmlns:a16="http://schemas.microsoft.com/office/drawing/2014/main" id="{81A19FAB-3028-437E-BFAC-F6F2852C9FFE}"/>
              </a:ext>
            </a:extLst>
          </p:cNvPr>
          <p:cNvSpPr/>
          <p:nvPr/>
        </p:nvSpPr>
        <p:spPr>
          <a:xfrm>
            <a:off x="6767513" y="602138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温控开关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pic>
        <p:nvPicPr>
          <p:cNvPr id="53258" name="图片 19" descr="按钮开关.jpg">
            <a:extLst>
              <a:ext uri="{FF2B5EF4-FFF2-40B4-BE49-F238E27FC236}">
                <a16:creationId xmlns:a16="http://schemas.microsoft.com/office/drawing/2014/main" id="{109B9589-863F-4C49-BCE6-2876EF7C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19225"/>
            <a:ext cx="211613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4" descr="拉线开关">
            <a:extLst>
              <a:ext uri="{FF2B5EF4-FFF2-40B4-BE49-F238E27FC236}">
                <a16:creationId xmlns:a16="http://schemas.microsoft.com/office/drawing/2014/main" id="{D6F0F008-A7BF-49AA-9F83-45658CDA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414463"/>
            <a:ext cx="20526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图片 21" descr="单刀单掷.jpg">
            <a:extLst>
              <a:ext uri="{FF2B5EF4-FFF2-40B4-BE49-F238E27FC236}">
                <a16:creationId xmlns:a16="http://schemas.microsoft.com/office/drawing/2014/main" id="{34BDC575-0BBE-48D0-B3E5-67613638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16038"/>
            <a:ext cx="21367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图片 22" descr="空气开关.jpg">
            <a:extLst>
              <a:ext uri="{FF2B5EF4-FFF2-40B4-BE49-F238E27FC236}">
                <a16:creationId xmlns:a16="http://schemas.microsoft.com/office/drawing/2014/main" id="{A86D9735-5D43-48EB-861E-7F99B3295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319213"/>
            <a:ext cx="19685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图片 23" descr="声控开关.jpg">
            <a:extLst>
              <a:ext uri="{FF2B5EF4-FFF2-40B4-BE49-F238E27FC236}">
                <a16:creationId xmlns:a16="http://schemas.microsoft.com/office/drawing/2014/main" id="{5C2BE049-61BA-4E68-833F-6809B0AFB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235450"/>
            <a:ext cx="19081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图片 11" descr="光控开关2.jpg">
            <a:extLst>
              <a:ext uri="{FF2B5EF4-FFF2-40B4-BE49-F238E27FC236}">
                <a16:creationId xmlns:a16="http://schemas.microsoft.com/office/drawing/2014/main" id="{89EDEF12-D2B8-45AB-87F4-8009E7CF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149725"/>
            <a:ext cx="15525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图片 25" descr="温控开关.jpg">
            <a:extLst>
              <a:ext uri="{FF2B5EF4-FFF2-40B4-BE49-F238E27FC236}">
                <a16:creationId xmlns:a16="http://schemas.microsoft.com/office/drawing/2014/main" id="{90F6022F-6175-4D76-8385-0E6A3CBE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4205288"/>
            <a:ext cx="20304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图片 12" descr="红外线感应开关.jpg">
            <a:extLst>
              <a:ext uri="{FF2B5EF4-FFF2-40B4-BE49-F238E27FC236}">
                <a16:creationId xmlns:a16="http://schemas.microsoft.com/office/drawing/2014/main" id="{BEF517A3-8CEA-4B92-976D-37E609C2C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97350"/>
            <a:ext cx="189388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矩形 45073">
            <a:extLst>
              <a:ext uri="{FF2B5EF4-FFF2-40B4-BE49-F238E27FC236}">
                <a16:creationId xmlns:a16="http://schemas.microsoft.com/office/drawing/2014/main" id="{8E18F001-A551-45C9-A082-67972A2A9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1979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各种开关</a:t>
            </a:r>
          </a:p>
        </p:txBody>
      </p:sp>
      <p:pic>
        <p:nvPicPr>
          <p:cNvPr id="53267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42F9C367-D776-4DC0-9420-5C4B810D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46081">
            <a:extLst>
              <a:ext uri="{FF2B5EF4-FFF2-40B4-BE49-F238E27FC236}">
                <a16:creationId xmlns:a16="http://schemas.microsoft.com/office/drawing/2014/main" id="{F2980212-EC9A-4801-82D2-56F3DDF33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35814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4400">
              <a:solidFill>
                <a:srgbClr val="1F497D"/>
              </a:solidFill>
            </a:endParaRPr>
          </a:p>
        </p:txBody>
      </p:sp>
      <p:grpSp>
        <p:nvGrpSpPr>
          <p:cNvPr id="54275" name="组合 46082">
            <a:extLst>
              <a:ext uri="{FF2B5EF4-FFF2-40B4-BE49-F238E27FC236}">
                <a16:creationId xmlns:a16="http://schemas.microsoft.com/office/drawing/2014/main" id="{1B540252-78D0-459A-910D-7E55A7CAE76F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2954338"/>
            <a:ext cx="3744912" cy="3168650"/>
            <a:chOff x="0" y="0"/>
            <a:chExt cx="6105" cy="3094"/>
          </a:xfrm>
        </p:grpSpPr>
        <p:pic>
          <p:nvPicPr>
            <p:cNvPr id="54276" name="xjhsy8" descr="w7">
              <a:extLst>
                <a:ext uri="{FF2B5EF4-FFF2-40B4-BE49-F238E27FC236}">
                  <a16:creationId xmlns:a16="http://schemas.microsoft.com/office/drawing/2014/main" id="{BECE8019-10F0-4347-83A7-4CCCD3B83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" y="1695"/>
              <a:ext cx="1301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277" name="组合 46084">
              <a:extLst>
                <a:ext uri="{FF2B5EF4-FFF2-40B4-BE49-F238E27FC236}">
                  <a16:creationId xmlns:a16="http://schemas.microsoft.com/office/drawing/2014/main" id="{063D653B-0859-4673-840D-1B7919988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014" cy="3094"/>
              <a:chOff x="0" y="0"/>
              <a:chExt cx="6014" cy="3094"/>
            </a:xfrm>
          </p:grpSpPr>
          <p:grpSp>
            <p:nvGrpSpPr>
              <p:cNvPr id="54278" name="组合 46085">
                <a:extLst>
                  <a:ext uri="{FF2B5EF4-FFF2-40B4-BE49-F238E27FC236}">
                    <a16:creationId xmlns:a16="http://schemas.microsoft.com/office/drawing/2014/main" id="{5A48967C-FDB0-4575-9533-C419DF8DFCE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0" y="2295"/>
                <a:ext cx="2593" cy="799"/>
                <a:chOff x="0" y="0"/>
                <a:chExt cx="3712" cy="1144"/>
              </a:xfrm>
            </p:grpSpPr>
            <p:grpSp>
              <p:nvGrpSpPr>
                <p:cNvPr id="54279" name="组合 46086">
                  <a:extLst>
                    <a:ext uri="{FF2B5EF4-FFF2-40B4-BE49-F238E27FC236}">
                      <a16:creationId xmlns:a16="http://schemas.microsoft.com/office/drawing/2014/main" id="{97E583AB-1513-4E76-AEFA-70FAA63CC61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0" y="567"/>
                  <a:ext cx="3712" cy="577"/>
                  <a:chOff x="0" y="0"/>
                  <a:chExt cx="2493" cy="577"/>
                </a:xfrm>
              </p:grpSpPr>
              <p:sp>
                <p:nvSpPr>
                  <p:cNvPr id="54280" name="未知" descr="栎木">
                    <a:extLst>
                      <a:ext uri="{FF2B5EF4-FFF2-40B4-BE49-F238E27FC236}">
                        <a16:creationId xmlns:a16="http://schemas.microsoft.com/office/drawing/2014/main" id="{5E198475-EA51-4437-820B-39C81E5A44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0" y="464"/>
                    <a:ext cx="2493" cy="113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400 w 400"/>
                      <a:gd name="T3" fmla="*/ 0 h 400"/>
                      <a:gd name="T4" fmla="*/ 400 w 400"/>
                      <a:gd name="T5" fmla="*/ 400 h 400"/>
                      <a:gd name="T6" fmla="*/ 0 w 400"/>
                      <a:gd name="T7" fmla="*/ 400 h 400"/>
                      <a:gd name="T8" fmla="*/ 0 w 400"/>
                      <a:gd name="T9" fmla="*/ 0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  <a:contourClr>
                      <a:srgbClr val="FFFFFF"/>
                    </a:contourClr>
                  </a:sp3d>
                  <a:extLst>
                    <a:ext uri="{91240B29-F687-4F45-9708-019B960494DF}">
                      <a14:hiddenLine xmlns:a14="http://schemas.microsoft.com/office/drawing/2010/main" w="9525" algn="ctr">
                        <a:noFill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4281" name="流程图: 磁盘 46088">
                    <a:extLst>
                      <a:ext uri="{FF2B5EF4-FFF2-40B4-BE49-F238E27FC236}">
                        <a16:creationId xmlns:a16="http://schemas.microsoft.com/office/drawing/2014/main" id="{EFFA6BBF-A04D-40B4-A439-49CE61235F3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0" y="4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4282" name="流程图: 磁盘 46089">
                    <a:extLst>
                      <a:ext uri="{FF2B5EF4-FFF2-40B4-BE49-F238E27FC236}">
                        <a16:creationId xmlns:a16="http://schemas.microsoft.com/office/drawing/2014/main" id="{96955124-9262-4157-A247-845CF0DA499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" y="0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grpSp>
              <p:nvGrpSpPr>
                <p:cNvPr id="54283" name="组合 46090">
                  <a:extLst>
                    <a:ext uri="{FF2B5EF4-FFF2-40B4-BE49-F238E27FC236}">
                      <a16:creationId xmlns:a16="http://schemas.microsoft.com/office/drawing/2014/main" id="{02D41FE8-05FF-4D84-8F91-9642711E9DF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670" y="0"/>
                  <a:ext cx="540" cy="936"/>
                  <a:chOff x="0" y="0"/>
                  <a:chExt cx="540" cy="936"/>
                </a:xfrm>
              </p:grpSpPr>
              <p:grpSp>
                <p:nvGrpSpPr>
                  <p:cNvPr id="54284" name="组合 46091">
                    <a:extLst>
                      <a:ext uri="{FF2B5EF4-FFF2-40B4-BE49-F238E27FC236}">
                        <a16:creationId xmlns:a16="http://schemas.microsoft.com/office/drawing/2014/main" id="{059EF69F-42D7-408E-A942-E2E87514391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7" y="0"/>
                    <a:ext cx="403" cy="733"/>
                    <a:chOff x="0" y="0"/>
                    <a:chExt cx="2019" cy="3673"/>
                  </a:xfrm>
                </p:grpSpPr>
                <p:grpSp>
                  <p:nvGrpSpPr>
                    <p:cNvPr id="54285" name="组合 46092">
                      <a:extLst>
                        <a:ext uri="{FF2B5EF4-FFF2-40B4-BE49-F238E27FC236}">
                          <a16:creationId xmlns:a16="http://schemas.microsoft.com/office/drawing/2014/main" id="{C714B6AC-63CD-4631-A67D-434616F6AC13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50" y="2812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54286" name="组合 46093">
                        <a:extLst>
                          <a:ext uri="{FF2B5EF4-FFF2-40B4-BE49-F238E27FC236}">
                            <a16:creationId xmlns:a16="http://schemas.microsoft.com/office/drawing/2014/main" id="{DA05F4FF-1438-4AAC-A45F-A283C0B2A24A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861"/>
                        <a:chOff x="0" y="0"/>
                        <a:chExt cx="913" cy="861"/>
                      </a:xfrm>
                    </p:grpSpPr>
                    <p:grpSp>
                      <p:nvGrpSpPr>
                        <p:cNvPr id="54287" name="组合 46094">
                          <a:extLst>
                            <a:ext uri="{FF2B5EF4-FFF2-40B4-BE49-F238E27FC236}">
                              <a16:creationId xmlns:a16="http://schemas.microsoft.com/office/drawing/2014/main" id="{039C876B-DC4D-49C8-8621-A8444B8B07DA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29" y="663"/>
                          <a:ext cx="498" cy="198"/>
                          <a:chOff x="0" y="0"/>
                          <a:chExt cx="498" cy="198"/>
                        </a:xfrm>
                      </p:grpSpPr>
                      <p:sp>
                        <p:nvSpPr>
                          <p:cNvPr id="54288" name="未知">
                            <a:extLst>
                              <a:ext uri="{FF2B5EF4-FFF2-40B4-BE49-F238E27FC236}">
                                <a16:creationId xmlns:a16="http://schemas.microsoft.com/office/drawing/2014/main" id="{01DF7162-BDD8-412E-8986-9A0F54D19EA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498" cy="198"/>
                          </a:xfrm>
                          <a:custGeom>
                            <a:avLst/>
                            <a:gdLst>
                              <a:gd name="T0" fmla="*/ 0 w 498"/>
                              <a:gd name="T1" fmla="*/ 0 h 198"/>
                              <a:gd name="T2" fmla="*/ 101 w 498"/>
                              <a:gd name="T3" fmla="*/ 157 h 198"/>
                              <a:gd name="T4" fmla="*/ 110 w 498"/>
                              <a:gd name="T5" fmla="*/ 167 h 198"/>
                              <a:gd name="T6" fmla="*/ 121 w 498"/>
                              <a:gd name="T7" fmla="*/ 173 h 198"/>
                              <a:gd name="T8" fmla="*/ 136 w 498"/>
                              <a:gd name="T9" fmla="*/ 178 h 198"/>
                              <a:gd name="T10" fmla="*/ 153 w 498"/>
                              <a:gd name="T11" fmla="*/ 186 h 198"/>
                              <a:gd name="T12" fmla="*/ 174 w 498"/>
                              <a:gd name="T13" fmla="*/ 190 h 198"/>
                              <a:gd name="T14" fmla="*/ 188 w 498"/>
                              <a:gd name="T15" fmla="*/ 191 h 198"/>
                              <a:gd name="T16" fmla="*/ 205 w 498"/>
                              <a:gd name="T17" fmla="*/ 194 h 198"/>
                              <a:gd name="T18" fmla="*/ 222 w 498"/>
                              <a:gd name="T19" fmla="*/ 195 h 198"/>
                              <a:gd name="T20" fmla="*/ 243 w 498"/>
                              <a:gd name="T21" fmla="*/ 198 h 198"/>
                              <a:gd name="T22" fmla="*/ 257 w 498"/>
                              <a:gd name="T23" fmla="*/ 198 h 198"/>
                              <a:gd name="T24" fmla="*/ 278 w 498"/>
                              <a:gd name="T25" fmla="*/ 195 h 198"/>
                              <a:gd name="T26" fmla="*/ 295 w 498"/>
                              <a:gd name="T27" fmla="*/ 194 h 198"/>
                              <a:gd name="T28" fmla="*/ 315 w 498"/>
                              <a:gd name="T29" fmla="*/ 191 h 198"/>
                              <a:gd name="T30" fmla="*/ 332 w 498"/>
                              <a:gd name="T31" fmla="*/ 190 h 198"/>
                              <a:gd name="T32" fmla="*/ 349 w 498"/>
                              <a:gd name="T33" fmla="*/ 185 h 198"/>
                              <a:gd name="T34" fmla="*/ 366 w 498"/>
                              <a:gd name="T35" fmla="*/ 181 h 198"/>
                              <a:gd name="T36" fmla="*/ 380 w 498"/>
                              <a:gd name="T37" fmla="*/ 173 h 198"/>
                              <a:gd name="T38" fmla="*/ 392 w 498"/>
                              <a:gd name="T39" fmla="*/ 165 h 198"/>
                              <a:gd name="T40" fmla="*/ 397 w 498"/>
                              <a:gd name="T41" fmla="*/ 160 h 198"/>
                              <a:gd name="T42" fmla="*/ 405 w 498"/>
                              <a:gd name="T43" fmla="*/ 152 h 198"/>
                              <a:gd name="T44" fmla="*/ 498 w 498"/>
                              <a:gd name="T45" fmla="*/ 0 h 198"/>
                              <a:gd name="T46" fmla="*/ 0 w 498"/>
                              <a:gd name="T47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</a:cxnLst>
                            <a:rect l="0" t="0" r="r" b="b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289" name="未知">
                            <a:extLst>
                              <a:ext uri="{FF2B5EF4-FFF2-40B4-BE49-F238E27FC236}">
                                <a16:creationId xmlns:a16="http://schemas.microsoft.com/office/drawing/2014/main" id="{ACBBBC5C-03A2-4AC0-A8F4-57D47DDEA8D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78" y="0"/>
                            <a:ext cx="222" cy="198"/>
                          </a:xfrm>
                          <a:custGeom>
                            <a:avLst/>
                            <a:gdLst>
                              <a:gd name="T0" fmla="*/ 0 w 222"/>
                              <a:gd name="T1" fmla="*/ 0 h 198"/>
                              <a:gd name="T2" fmla="*/ 62 w 222"/>
                              <a:gd name="T3" fmla="*/ 178 h 198"/>
                              <a:gd name="T4" fmla="*/ 75 w 222"/>
                              <a:gd name="T5" fmla="*/ 186 h 198"/>
                              <a:gd name="T6" fmla="*/ 96 w 222"/>
                              <a:gd name="T7" fmla="*/ 190 h 198"/>
                              <a:gd name="T8" fmla="*/ 110 w 222"/>
                              <a:gd name="T9" fmla="*/ 191 h 198"/>
                              <a:gd name="T10" fmla="*/ 127 w 222"/>
                              <a:gd name="T11" fmla="*/ 194 h 198"/>
                              <a:gd name="T12" fmla="*/ 144 w 222"/>
                              <a:gd name="T13" fmla="*/ 195 h 198"/>
                              <a:gd name="T14" fmla="*/ 165 w 222"/>
                              <a:gd name="T15" fmla="*/ 198 h 198"/>
                              <a:gd name="T16" fmla="*/ 179 w 222"/>
                              <a:gd name="T17" fmla="*/ 198 h 198"/>
                              <a:gd name="T18" fmla="*/ 200 w 222"/>
                              <a:gd name="T19" fmla="*/ 195 h 198"/>
                              <a:gd name="T20" fmla="*/ 222 w 222"/>
                              <a:gd name="T21" fmla="*/ 0 h 198"/>
                              <a:gd name="T22" fmla="*/ 0 w 222"/>
                              <a:gd name="T23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54290" name="组合 46097">
                          <a:extLst>
                            <a:ext uri="{FF2B5EF4-FFF2-40B4-BE49-F238E27FC236}">
                              <a16:creationId xmlns:a16="http://schemas.microsoft.com/office/drawing/2014/main" id="{A15D6B8F-28B5-4C67-B2A7-F4EC68C3F619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0" y="0"/>
                          <a:ext cx="913" cy="718"/>
                          <a:chOff x="0" y="0"/>
                          <a:chExt cx="913" cy="718"/>
                        </a:xfrm>
                      </p:grpSpPr>
                      <p:sp>
                        <p:nvSpPr>
                          <p:cNvPr id="54291" name="未知">
                            <a:extLst>
                              <a:ext uri="{FF2B5EF4-FFF2-40B4-BE49-F238E27FC236}">
                                <a16:creationId xmlns:a16="http://schemas.microsoft.com/office/drawing/2014/main" id="{D8B7B052-3DD9-4A03-A9AE-96B9FC3E6B5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913" cy="718"/>
                          </a:xfrm>
                          <a:custGeom>
                            <a:avLst/>
                            <a:gdLst>
                              <a:gd name="T0" fmla="*/ 21 w 913"/>
                              <a:gd name="T1" fmla="*/ 20 h 718"/>
                              <a:gd name="T2" fmla="*/ 25 w 913"/>
                              <a:gd name="T3" fmla="*/ 38 h 718"/>
                              <a:gd name="T4" fmla="*/ 23 w 913"/>
                              <a:gd name="T5" fmla="*/ 73 h 718"/>
                              <a:gd name="T6" fmla="*/ 12 w 913"/>
                              <a:gd name="T7" fmla="*/ 96 h 718"/>
                              <a:gd name="T8" fmla="*/ 6 w 913"/>
                              <a:gd name="T9" fmla="*/ 126 h 718"/>
                              <a:gd name="T10" fmla="*/ 17 w 913"/>
                              <a:gd name="T11" fmla="*/ 149 h 718"/>
                              <a:gd name="T12" fmla="*/ 34 w 913"/>
                              <a:gd name="T13" fmla="*/ 176 h 718"/>
                              <a:gd name="T14" fmla="*/ 30 w 913"/>
                              <a:gd name="T15" fmla="*/ 195 h 718"/>
                              <a:gd name="T16" fmla="*/ 13 w 913"/>
                              <a:gd name="T17" fmla="*/ 216 h 718"/>
                              <a:gd name="T18" fmla="*/ 6 w 913"/>
                              <a:gd name="T19" fmla="*/ 236 h 718"/>
                              <a:gd name="T20" fmla="*/ 19 w 913"/>
                              <a:gd name="T21" fmla="*/ 259 h 718"/>
                              <a:gd name="T22" fmla="*/ 30 w 913"/>
                              <a:gd name="T23" fmla="*/ 278 h 718"/>
                              <a:gd name="T24" fmla="*/ 30 w 913"/>
                              <a:gd name="T25" fmla="*/ 301 h 718"/>
                              <a:gd name="T26" fmla="*/ 12 w 913"/>
                              <a:gd name="T27" fmla="*/ 322 h 718"/>
                              <a:gd name="T28" fmla="*/ 0 w 913"/>
                              <a:gd name="T29" fmla="*/ 349 h 718"/>
                              <a:gd name="T30" fmla="*/ 13 w 913"/>
                              <a:gd name="T31" fmla="*/ 372 h 718"/>
                              <a:gd name="T32" fmla="*/ 33 w 913"/>
                              <a:gd name="T33" fmla="*/ 396 h 718"/>
                              <a:gd name="T34" fmla="*/ 33 w 913"/>
                              <a:gd name="T35" fmla="*/ 431 h 718"/>
                              <a:gd name="T36" fmla="*/ 19 w 913"/>
                              <a:gd name="T37" fmla="*/ 455 h 718"/>
                              <a:gd name="T38" fmla="*/ 21 w 913"/>
                              <a:gd name="T39" fmla="*/ 473 h 718"/>
                              <a:gd name="T40" fmla="*/ 42 w 913"/>
                              <a:gd name="T41" fmla="*/ 499 h 718"/>
                              <a:gd name="T42" fmla="*/ 107 w 913"/>
                              <a:gd name="T43" fmla="*/ 573 h 718"/>
                              <a:gd name="T44" fmla="*/ 166 w 913"/>
                              <a:gd name="T45" fmla="*/ 629 h 718"/>
                              <a:gd name="T46" fmla="*/ 217 w 913"/>
                              <a:gd name="T47" fmla="*/ 660 h 718"/>
                              <a:gd name="T48" fmla="*/ 313 w 913"/>
                              <a:gd name="T49" fmla="*/ 701 h 718"/>
                              <a:gd name="T50" fmla="*/ 401 w 913"/>
                              <a:gd name="T51" fmla="*/ 716 h 718"/>
                              <a:gd name="T52" fmla="*/ 523 w 913"/>
                              <a:gd name="T53" fmla="*/ 716 h 718"/>
                              <a:gd name="T54" fmla="*/ 625 w 913"/>
                              <a:gd name="T55" fmla="*/ 706 h 718"/>
                              <a:gd name="T56" fmla="*/ 697 w 913"/>
                              <a:gd name="T57" fmla="*/ 685 h 718"/>
                              <a:gd name="T58" fmla="*/ 744 w 913"/>
                              <a:gd name="T59" fmla="*/ 659 h 718"/>
                              <a:gd name="T60" fmla="*/ 778 w 913"/>
                              <a:gd name="T61" fmla="*/ 629 h 718"/>
                              <a:gd name="T62" fmla="*/ 874 w 913"/>
                              <a:gd name="T63" fmla="*/ 493 h 718"/>
                              <a:gd name="T64" fmla="*/ 894 w 913"/>
                              <a:gd name="T65" fmla="*/ 448 h 718"/>
                              <a:gd name="T66" fmla="*/ 895 w 913"/>
                              <a:gd name="T67" fmla="*/ 427 h 718"/>
                              <a:gd name="T68" fmla="*/ 882 w 913"/>
                              <a:gd name="T69" fmla="*/ 406 h 718"/>
                              <a:gd name="T70" fmla="*/ 882 w 913"/>
                              <a:gd name="T71" fmla="*/ 381 h 718"/>
                              <a:gd name="T72" fmla="*/ 894 w 913"/>
                              <a:gd name="T73" fmla="*/ 362 h 718"/>
                              <a:gd name="T74" fmla="*/ 908 w 913"/>
                              <a:gd name="T75" fmla="*/ 341 h 718"/>
                              <a:gd name="T76" fmla="*/ 912 w 913"/>
                              <a:gd name="T77" fmla="*/ 316 h 718"/>
                              <a:gd name="T78" fmla="*/ 900 w 913"/>
                              <a:gd name="T79" fmla="*/ 295 h 718"/>
                              <a:gd name="T80" fmla="*/ 886 w 913"/>
                              <a:gd name="T81" fmla="*/ 275 h 718"/>
                              <a:gd name="T82" fmla="*/ 886 w 913"/>
                              <a:gd name="T83" fmla="*/ 254 h 718"/>
                              <a:gd name="T84" fmla="*/ 904 w 913"/>
                              <a:gd name="T85" fmla="*/ 229 h 718"/>
                              <a:gd name="T86" fmla="*/ 908 w 913"/>
                              <a:gd name="T87" fmla="*/ 202 h 718"/>
                              <a:gd name="T88" fmla="*/ 894 w 913"/>
                              <a:gd name="T89" fmla="*/ 176 h 718"/>
                              <a:gd name="T90" fmla="*/ 886 w 913"/>
                              <a:gd name="T91" fmla="*/ 155 h 718"/>
                              <a:gd name="T92" fmla="*/ 895 w 913"/>
                              <a:gd name="T93" fmla="*/ 130 h 718"/>
                              <a:gd name="T94" fmla="*/ 908 w 913"/>
                              <a:gd name="T95" fmla="*/ 113 h 718"/>
                              <a:gd name="T96" fmla="*/ 913 w 913"/>
                              <a:gd name="T97" fmla="*/ 88 h 718"/>
                              <a:gd name="T98" fmla="*/ 903 w 913"/>
                              <a:gd name="T99" fmla="*/ 67 h 718"/>
                              <a:gd name="T100" fmla="*/ 890 w 913"/>
                              <a:gd name="T101" fmla="*/ 42 h 718"/>
                              <a:gd name="T102" fmla="*/ 894 w 913"/>
                              <a:gd name="T103" fmla="*/ 18 h 718"/>
                              <a:gd name="T104" fmla="*/ 26 w 913"/>
                              <a:gd name="T105" fmla="*/ 0 h 7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</a:cxnLst>
                            <a:rect l="0" t="0" r="r" b="b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292" name="未知">
                            <a:extLst>
                              <a:ext uri="{FF2B5EF4-FFF2-40B4-BE49-F238E27FC236}">
                                <a16:creationId xmlns:a16="http://schemas.microsoft.com/office/drawing/2014/main" id="{E278AF30-40C0-4CC9-AFFB-F4B766FA0DA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" y="96"/>
                            <a:ext cx="113" cy="99"/>
                          </a:xfrm>
                          <a:custGeom>
                            <a:avLst/>
                            <a:gdLst>
                              <a:gd name="T0" fmla="*/ 6 w 113"/>
                              <a:gd name="T1" fmla="*/ 0 h 99"/>
                              <a:gd name="T2" fmla="*/ 13 w 113"/>
                              <a:gd name="T3" fmla="*/ 13 h 99"/>
                              <a:gd name="T4" fmla="*/ 24 w 113"/>
                              <a:gd name="T5" fmla="*/ 26 h 99"/>
                              <a:gd name="T6" fmla="*/ 44 w 113"/>
                              <a:gd name="T7" fmla="*/ 43 h 99"/>
                              <a:gd name="T8" fmla="*/ 68 w 113"/>
                              <a:gd name="T9" fmla="*/ 57 h 99"/>
                              <a:gd name="T10" fmla="*/ 91 w 113"/>
                              <a:gd name="T11" fmla="*/ 66 h 99"/>
                              <a:gd name="T12" fmla="*/ 113 w 113"/>
                              <a:gd name="T13" fmla="*/ 72 h 99"/>
                              <a:gd name="T14" fmla="*/ 104 w 113"/>
                              <a:gd name="T15" fmla="*/ 89 h 99"/>
                              <a:gd name="T16" fmla="*/ 75 w 113"/>
                              <a:gd name="T17" fmla="*/ 85 h 99"/>
                              <a:gd name="T18" fmla="*/ 44 w 113"/>
                              <a:gd name="T19" fmla="*/ 87 h 99"/>
                              <a:gd name="T20" fmla="*/ 24 w 113"/>
                              <a:gd name="T21" fmla="*/ 99 h 99"/>
                              <a:gd name="T22" fmla="*/ 28 w 113"/>
                              <a:gd name="T23" fmla="*/ 89 h 99"/>
                              <a:gd name="T24" fmla="*/ 27 w 113"/>
                              <a:gd name="T25" fmla="*/ 78 h 99"/>
                              <a:gd name="T26" fmla="*/ 20 w 113"/>
                              <a:gd name="T27" fmla="*/ 62 h 99"/>
                              <a:gd name="T28" fmla="*/ 11 w 113"/>
                              <a:gd name="T29" fmla="*/ 49 h 99"/>
                              <a:gd name="T30" fmla="*/ 2 w 113"/>
                              <a:gd name="T31" fmla="*/ 34 h 99"/>
                              <a:gd name="T32" fmla="*/ 0 w 113"/>
                              <a:gd name="T33" fmla="*/ 17 h 99"/>
                              <a:gd name="T34" fmla="*/ 6 w 113"/>
                              <a:gd name="T35" fmla="*/ 0 h 9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293" name="未知">
                            <a:extLst>
                              <a:ext uri="{FF2B5EF4-FFF2-40B4-BE49-F238E27FC236}">
                                <a16:creationId xmlns:a16="http://schemas.microsoft.com/office/drawing/2014/main" id="{68714BEA-849E-49CB-BD53-CDF6792A1C6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8" y="219"/>
                            <a:ext cx="149" cy="84"/>
                          </a:xfrm>
                          <a:custGeom>
                            <a:avLst/>
                            <a:gdLst>
                              <a:gd name="T0" fmla="*/ 0 w 149"/>
                              <a:gd name="T1" fmla="*/ 10 h 84"/>
                              <a:gd name="T2" fmla="*/ 4 w 149"/>
                              <a:gd name="T3" fmla="*/ 0 h 84"/>
                              <a:gd name="T4" fmla="*/ 9 w 149"/>
                              <a:gd name="T5" fmla="*/ 10 h 84"/>
                              <a:gd name="T6" fmla="*/ 21 w 149"/>
                              <a:gd name="T7" fmla="*/ 15 h 84"/>
                              <a:gd name="T8" fmla="*/ 42 w 149"/>
                              <a:gd name="T9" fmla="*/ 25 h 84"/>
                              <a:gd name="T10" fmla="*/ 64 w 149"/>
                              <a:gd name="T11" fmla="*/ 31 h 84"/>
                              <a:gd name="T12" fmla="*/ 98 w 149"/>
                              <a:gd name="T13" fmla="*/ 38 h 84"/>
                              <a:gd name="T14" fmla="*/ 137 w 149"/>
                              <a:gd name="T15" fmla="*/ 44 h 84"/>
                              <a:gd name="T16" fmla="*/ 149 w 149"/>
                              <a:gd name="T17" fmla="*/ 80 h 84"/>
                              <a:gd name="T18" fmla="*/ 106 w 149"/>
                              <a:gd name="T19" fmla="*/ 69 h 84"/>
                              <a:gd name="T20" fmla="*/ 72 w 149"/>
                              <a:gd name="T21" fmla="*/ 65 h 84"/>
                              <a:gd name="T22" fmla="*/ 45 w 149"/>
                              <a:gd name="T23" fmla="*/ 71 h 84"/>
                              <a:gd name="T24" fmla="*/ 25 w 149"/>
                              <a:gd name="T25" fmla="*/ 84 h 84"/>
                              <a:gd name="T26" fmla="*/ 25 w 149"/>
                              <a:gd name="T27" fmla="*/ 73 h 84"/>
                              <a:gd name="T28" fmla="*/ 25 w 149"/>
                              <a:gd name="T29" fmla="*/ 63 h 84"/>
                              <a:gd name="T30" fmla="*/ 21 w 149"/>
                              <a:gd name="T31" fmla="*/ 52 h 84"/>
                              <a:gd name="T32" fmla="*/ 9 w 149"/>
                              <a:gd name="T33" fmla="*/ 36 h 84"/>
                              <a:gd name="T34" fmla="*/ 0 w 149"/>
                              <a:gd name="T35" fmla="*/ 23 h 84"/>
                              <a:gd name="T36" fmla="*/ 0 w 149"/>
                              <a:gd name="T37" fmla="*/ 10 h 8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294" name="未知">
                            <a:extLst>
                              <a:ext uri="{FF2B5EF4-FFF2-40B4-BE49-F238E27FC236}">
                                <a16:creationId xmlns:a16="http://schemas.microsoft.com/office/drawing/2014/main" id="{7F84C7F7-9973-4CA4-8C00-3F70FA524CD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" y="324"/>
                            <a:ext cx="175" cy="104"/>
                          </a:xfrm>
                          <a:custGeom>
                            <a:avLst/>
                            <a:gdLst>
                              <a:gd name="T0" fmla="*/ 2 w 175"/>
                              <a:gd name="T1" fmla="*/ 13 h 104"/>
                              <a:gd name="T2" fmla="*/ 10 w 175"/>
                              <a:gd name="T3" fmla="*/ 0 h 104"/>
                              <a:gd name="T4" fmla="*/ 21 w 175"/>
                              <a:gd name="T5" fmla="*/ 17 h 104"/>
                              <a:gd name="T6" fmla="*/ 32 w 175"/>
                              <a:gd name="T7" fmla="*/ 25 h 104"/>
                              <a:gd name="T8" fmla="*/ 45 w 175"/>
                              <a:gd name="T9" fmla="*/ 34 h 104"/>
                              <a:gd name="T10" fmla="*/ 69 w 175"/>
                              <a:gd name="T11" fmla="*/ 42 h 104"/>
                              <a:gd name="T12" fmla="*/ 96 w 175"/>
                              <a:gd name="T13" fmla="*/ 49 h 104"/>
                              <a:gd name="T14" fmla="*/ 126 w 175"/>
                              <a:gd name="T15" fmla="*/ 59 h 104"/>
                              <a:gd name="T16" fmla="*/ 167 w 175"/>
                              <a:gd name="T17" fmla="*/ 72 h 104"/>
                              <a:gd name="T18" fmla="*/ 175 w 175"/>
                              <a:gd name="T19" fmla="*/ 104 h 104"/>
                              <a:gd name="T20" fmla="*/ 133 w 175"/>
                              <a:gd name="T21" fmla="*/ 87 h 104"/>
                              <a:gd name="T22" fmla="*/ 103 w 175"/>
                              <a:gd name="T23" fmla="*/ 76 h 104"/>
                              <a:gd name="T24" fmla="*/ 78 w 175"/>
                              <a:gd name="T25" fmla="*/ 72 h 104"/>
                              <a:gd name="T26" fmla="*/ 58 w 175"/>
                              <a:gd name="T27" fmla="*/ 72 h 104"/>
                              <a:gd name="T28" fmla="*/ 48 w 175"/>
                              <a:gd name="T29" fmla="*/ 80 h 104"/>
                              <a:gd name="T30" fmla="*/ 36 w 175"/>
                              <a:gd name="T31" fmla="*/ 91 h 104"/>
                              <a:gd name="T32" fmla="*/ 34 w 175"/>
                              <a:gd name="T33" fmla="*/ 78 h 104"/>
                              <a:gd name="T34" fmla="*/ 21 w 175"/>
                              <a:gd name="T35" fmla="*/ 59 h 104"/>
                              <a:gd name="T36" fmla="*/ 10 w 175"/>
                              <a:gd name="T37" fmla="*/ 45 h 104"/>
                              <a:gd name="T38" fmla="*/ 0 w 175"/>
                              <a:gd name="T39" fmla="*/ 31 h 104"/>
                              <a:gd name="T40" fmla="*/ 2 w 175"/>
                              <a:gd name="T41" fmla="*/ 13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295" name="未知">
                            <a:extLst>
                              <a:ext uri="{FF2B5EF4-FFF2-40B4-BE49-F238E27FC236}">
                                <a16:creationId xmlns:a16="http://schemas.microsoft.com/office/drawing/2014/main" id="{E5AE8408-91D0-4175-8D45-4854587EE6D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1" y="438"/>
                            <a:ext cx="208" cy="230"/>
                          </a:xfrm>
                          <a:custGeom>
                            <a:avLst/>
                            <a:gdLst>
                              <a:gd name="T0" fmla="*/ 2 w 208"/>
                              <a:gd name="T1" fmla="*/ 35 h 230"/>
                              <a:gd name="T2" fmla="*/ 0 w 208"/>
                              <a:gd name="T3" fmla="*/ 21 h 230"/>
                              <a:gd name="T4" fmla="*/ 0 w 208"/>
                              <a:gd name="T5" fmla="*/ 11 h 230"/>
                              <a:gd name="T6" fmla="*/ 8 w 208"/>
                              <a:gd name="T7" fmla="*/ 0 h 230"/>
                              <a:gd name="T8" fmla="*/ 22 w 208"/>
                              <a:gd name="T9" fmla="*/ 17 h 230"/>
                              <a:gd name="T10" fmla="*/ 47 w 208"/>
                              <a:gd name="T11" fmla="*/ 32 h 230"/>
                              <a:gd name="T12" fmla="*/ 72 w 208"/>
                              <a:gd name="T13" fmla="*/ 44 h 230"/>
                              <a:gd name="T14" fmla="*/ 106 w 208"/>
                              <a:gd name="T15" fmla="*/ 55 h 230"/>
                              <a:gd name="T16" fmla="*/ 156 w 208"/>
                              <a:gd name="T17" fmla="*/ 65 h 230"/>
                              <a:gd name="T18" fmla="*/ 166 w 208"/>
                              <a:gd name="T19" fmla="*/ 91 h 230"/>
                              <a:gd name="T20" fmla="*/ 140 w 208"/>
                              <a:gd name="T21" fmla="*/ 84 h 230"/>
                              <a:gd name="T22" fmla="*/ 114 w 208"/>
                              <a:gd name="T23" fmla="*/ 80 h 230"/>
                              <a:gd name="T24" fmla="*/ 101 w 208"/>
                              <a:gd name="T25" fmla="*/ 82 h 230"/>
                              <a:gd name="T26" fmla="*/ 97 w 208"/>
                              <a:gd name="T27" fmla="*/ 95 h 230"/>
                              <a:gd name="T28" fmla="*/ 105 w 208"/>
                              <a:gd name="T29" fmla="*/ 112 h 230"/>
                              <a:gd name="T30" fmla="*/ 115 w 208"/>
                              <a:gd name="T31" fmla="*/ 128 h 230"/>
                              <a:gd name="T32" fmla="*/ 136 w 208"/>
                              <a:gd name="T33" fmla="*/ 153 h 230"/>
                              <a:gd name="T34" fmla="*/ 166 w 208"/>
                              <a:gd name="T35" fmla="*/ 179 h 230"/>
                              <a:gd name="T36" fmla="*/ 208 w 208"/>
                              <a:gd name="T37" fmla="*/ 209 h 230"/>
                              <a:gd name="T38" fmla="*/ 208 w 208"/>
                              <a:gd name="T39" fmla="*/ 230 h 230"/>
                              <a:gd name="T40" fmla="*/ 190 w 208"/>
                              <a:gd name="T41" fmla="*/ 219 h 230"/>
                              <a:gd name="T42" fmla="*/ 166 w 208"/>
                              <a:gd name="T43" fmla="*/ 205 h 230"/>
                              <a:gd name="T44" fmla="*/ 132 w 208"/>
                              <a:gd name="T45" fmla="*/ 179 h 230"/>
                              <a:gd name="T46" fmla="*/ 105 w 208"/>
                              <a:gd name="T47" fmla="*/ 150 h 230"/>
                              <a:gd name="T48" fmla="*/ 80 w 208"/>
                              <a:gd name="T49" fmla="*/ 128 h 230"/>
                              <a:gd name="T50" fmla="*/ 56 w 208"/>
                              <a:gd name="T51" fmla="*/ 101 h 230"/>
                              <a:gd name="T52" fmla="*/ 36 w 208"/>
                              <a:gd name="T53" fmla="*/ 78 h 230"/>
                              <a:gd name="T54" fmla="*/ 15 w 208"/>
                              <a:gd name="T55" fmla="*/ 57 h 230"/>
                              <a:gd name="T56" fmla="*/ 2 w 208"/>
                              <a:gd name="T57" fmla="*/ 35 h 2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296" name="未知">
                            <a:extLst>
                              <a:ext uri="{FF2B5EF4-FFF2-40B4-BE49-F238E27FC236}">
                                <a16:creationId xmlns:a16="http://schemas.microsoft.com/office/drawing/2014/main" id="{FC2B15DA-4711-4695-A7F6-E59E35F84FB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5" y="25"/>
                            <a:ext cx="86" cy="69"/>
                          </a:xfrm>
                          <a:custGeom>
                            <a:avLst/>
                            <a:gdLst>
                              <a:gd name="T0" fmla="*/ 0 w 86"/>
                              <a:gd name="T1" fmla="*/ 0 h 69"/>
                              <a:gd name="T2" fmla="*/ 11 w 86"/>
                              <a:gd name="T3" fmla="*/ 10 h 69"/>
                              <a:gd name="T4" fmla="*/ 25 w 86"/>
                              <a:gd name="T5" fmla="*/ 21 h 69"/>
                              <a:gd name="T6" fmla="*/ 42 w 86"/>
                              <a:gd name="T7" fmla="*/ 33 h 69"/>
                              <a:gd name="T8" fmla="*/ 60 w 86"/>
                              <a:gd name="T9" fmla="*/ 44 h 69"/>
                              <a:gd name="T10" fmla="*/ 77 w 86"/>
                              <a:gd name="T11" fmla="*/ 54 h 69"/>
                              <a:gd name="T12" fmla="*/ 86 w 86"/>
                              <a:gd name="T13" fmla="*/ 61 h 69"/>
                              <a:gd name="T14" fmla="*/ 65 w 86"/>
                              <a:gd name="T15" fmla="*/ 69 h 69"/>
                              <a:gd name="T16" fmla="*/ 42 w 86"/>
                              <a:gd name="T17" fmla="*/ 61 h 69"/>
                              <a:gd name="T18" fmla="*/ 18 w 86"/>
                              <a:gd name="T19" fmla="*/ 52 h 69"/>
                              <a:gd name="T20" fmla="*/ 0 w 86"/>
                              <a:gd name="T21" fmla="*/ 42 h 69"/>
                              <a:gd name="T22" fmla="*/ 1 w 86"/>
                              <a:gd name="T23" fmla="*/ 33 h 69"/>
                              <a:gd name="T24" fmla="*/ 4 w 86"/>
                              <a:gd name="T25" fmla="*/ 17 h 69"/>
                              <a:gd name="T26" fmla="*/ 0 w 86"/>
                              <a:gd name="T27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297" name="未知">
                            <a:extLst>
                              <a:ext uri="{FF2B5EF4-FFF2-40B4-BE49-F238E27FC236}">
                                <a16:creationId xmlns:a16="http://schemas.microsoft.com/office/drawing/2014/main" id="{EFA8D701-9453-495E-962B-A32CC4D1DFB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81" y="8"/>
                            <a:ext cx="732" cy="689"/>
                          </a:xfrm>
                          <a:custGeom>
                            <a:avLst/>
                            <a:gdLst>
                              <a:gd name="T0" fmla="*/ 348 w 732"/>
                              <a:gd name="T1" fmla="*/ 158 h 689"/>
                              <a:gd name="T2" fmla="*/ 292 w 732"/>
                              <a:gd name="T3" fmla="*/ 181 h 689"/>
                              <a:gd name="T4" fmla="*/ 175 w 732"/>
                              <a:gd name="T5" fmla="*/ 200 h 689"/>
                              <a:gd name="T6" fmla="*/ 0 w 732"/>
                              <a:gd name="T7" fmla="*/ 209 h 689"/>
                              <a:gd name="T8" fmla="*/ 205 w 732"/>
                              <a:gd name="T9" fmla="*/ 244 h 689"/>
                              <a:gd name="T10" fmla="*/ 435 w 732"/>
                              <a:gd name="T11" fmla="*/ 225 h 689"/>
                              <a:gd name="T12" fmla="*/ 597 w 732"/>
                              <a:gd name="T13" fmla="*/ 177 h 689"/>
                              <a:gd name="T14" fmla="*/ 648 w 732"/>
                              <a:gd name="T15" fmla="*/ 169 h 689"/>
                              <a:gd name="T16" fmla="*/ 625 w 732"/>
                              <a:gd name="T17" fmla="*/ 208 h 689"/>
                              <a:gd name="T18" fmla="*/ 510 w 732"/>
                              <a:gd name="T19" fmla="*/ 263 h 689"/>
                              <a:gd name="T20" fmla="*/ 304 w 732"/>
                              <a:gd name="T21" fmla="*/ 308 h 689"/>
                              <a:gd name="T22" fmla="*/ 177 w 732"/>
                              <a:gd name="T23" fmla="*/ 352 h 689"/>
                              <a:gd name="T24" fmla="*/ 411 w 732"/>
                              <a:gd name="T25" fmla="*/ 347 h 689"/>
                              <a:gd name="T26" fmla="*/ 567 w 732"/>
                              <a:gd name="T27" fmla="*/ 308 h 689"/>
                              <a:gd name="T28" fmla="*/ 659 w 732"/>
                              <a:gd name="T29" fmla="*/ 276 h 689"/>
                              <a:gd name="T30" fmla="*/ 661 w 732"/>
                              <a:gd name="T31" fmla="*/ 299 h 689"/>
                              <a:gd name="T32" fmla="*/ 584 w 732"/>
                              <a:gd name="T33" fmla="*/ 354 h 689"/>
                              <a:gd name="T34" fmla="*/ 439 w 732"/>
                              <a:gd name="T35" fmla="*/ 407 h 689"/>
                              <a:gd name="T36" fmla="*/ 237 w 732"/>
                              <a:gd name="T37" fmla="*/ 444 h 689"/>
                              <a:gd name="T38" fmla="*/ 305 w 732"/>
                              <a:gd name="T39" fmla="*/ 466 h 689"/>
                              <a:gd name="T40" fmla="*/ 482 w 732"/>
                              <a:gd name="T41" fmla="*/ 458 h 689"/>
                              <a:gd name="T42" fmla="*/ 629 w 732"/>
                              <a:gd name="T43" fmla="*/ 413 h 689"/>
                              <a:gd name="T44" fmla="*/ 642 w 732"/>
                              <a:gd name="T45" fmla="*/ 430 h 689"/>
                              <a:gd name="T46" fmla="*/ 599 w 732"/>
                              <a:gd name="T47" fmla="*/ 474 h 689"/>
                              <a:gd name="T48" fmla="*/ 489 w 732"/>
                              <a:gd name="T49" fmla="*/ 521 h 689"/>
                              <a:gd name="T50" fmla="*/ 360 w 732"/>
                              <a:gd name="T51" fmla="*/ 542 h 689"/>
                              <a:gd name="T52" fmla="*/ 166 w 732"/>
                              <a:gd name="T53" fmla="*/ 546 h 689"/>
                              <a:gd name="T54" fmla="*/ 301 w 732"/>
                              <a:gd name="T55" fmla="*/ 579 h 689"/>
                              <a:gd name="T56" fmla="*/ 427 w 732"/>
                              <a:gd name="T57" fmla="*/ 580 h 689"/>
                              <a:gd name="T58" fmla="*/ 540 w 732"/>
                              <a:gd name="T59" fmla="*/ 562 h 689"/>
                              <a:gd name="T60" fmla="*/ 589 w 732"/>
                              <a:gd name="T61" fmla="*/ 565 h 689"/>
                              <a:gd name="T62" fmla="*/ 561 w 732"/>
                              <a:gd name="T63" fmla="*/ 597 h 689"/>
                              <a:gd name="T64" fmla="*/ 495 w 732"/>
                              <a:gd name="T65" fmla="*/ 622 h 689"/>
                              <a:gd name="T66" fmla="*/ 253 w 732"/>
                              <a:gd name="T67" fmla="*/ 649 h 689"/>
                              <a:gd name="T68" fmla="*/ 453 w 732"/>
                              <a:gd name="T69" fmla="*/ 663 h 689"/>
                              <a:gd name="T70" fmla="*/ 466 w 732"/>
                              <a:gd name="T71" fmla="*/ 687 h 689"/>
                              <a:gd name="T72" fmla="*/ 542 w 732"/>
                              <a:gd name="T73" fmla="*/ 664 h 689"/>
                              <a:gd name="T74" fmla="*/ 597 w 732"/>
                              <a:gd name="T75" fmla="*/ 621 h 689"/>
                              <a:gd name="T76" fmla="*/ 709 w 732"/>
                              <a:gd name="T77" fmla="*/ 453 h 689"/>
                              <a:gd name="T78" fmla="*/ 714 w 732"/>
                              <a:gd name="T79" fmla="*/ 419 h 689"/>
                              <a:gd name="T80" fmla="*/ 698 w 732"/>
                              <a:gd name="T81" fmla="*/ 386 h 689"/>
                              <a:gd name="T82" fmla="*/ 713 w 732"/>
                              <a:gd name="T83" fmla="*/ 354 h 689"/>
                              <a:gd name="T84" fmla="*/ 732 w 732"/>
                              <a:gd name="T85" fmla="*/ 322 h 689"/>
                              <a:gd name="T86" fmla="*/ 719 w 732"/>
                              <a:gd name="T87" fmla="*/ 287 h 689"/>
                              <a:gd name="T88" fmla="*/ 702 w 732"/>
                              <a:gd name="T89" fmla="*/ 255 h 689"/>
                              <a:gd name="T90" fmla="*/ 723 w 732"/>
                              <a:gd name="T91" fmla="*/ 221 h 689"/>
                              <a:gd name="T92" fmla="*/ 722 w 732"/>
                              <a:gd name="T93" fmla="*/ 179 h 689"/>
                              <a:gd name="T94" fmla="*/ 705 w 732"/>
                              <a:gd name="T95" fmla="*/ 147 h 689"/>
                              <a:gd name="T96" fmla="*/ 719 w 732"/>
                              <a:gd name="T97" fmla="*/ 114 h 689"/>
                              <a:gd name="T98" fmla="*/ 732 w 732"/>
                              <a:gd name="T99" fmla="*/ 80 h 689"/>
                              <a:gd name="T100" fmla="*/ 714 w 732"/>
                              <a:gd name="T101" fmla="*/ 48 h 689"/>
                              <a:gd name="T102" fmla="*/ 634 w 732"/>
                              <a:gd name="T103" fmla="*/ 50 h 689"/>
                              <a:gd name="T104" fmla="*/ 475 w 732"/>
                              <a:gd name="T105" fmla="*/ 105 h 689"/>
                              <a:gd name="T106" fmla="*/ 294 w 732"/>
                              <a:gd name="T107" fmla="*/ 135 h 6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</a:cxnLst>
                            <a:rect l="0" t="0" r="r" b="b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54298" name="组合 46105">
                        <a:extLst>
                          <a:ext uri="{FF2B5EF4-FFF2-40B4-BE49-F238E27FC236}">
                            <a16:creationId xmlns:a16="http://schemas.microsoft.com/office/drawing/2014/main" id="{C0FBD7BB-4510-430C-95D4-9E12F2B96C33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09" y="117"/>
                        <a:ext cx="218" cy="436"/>
                        <a:chOff x="0" y="0"/>
                        <a:chExt cx="218" cy="436"/>
                      </a:xfrm>
                    </p:grpSpPr>
                    <p:sp>
                      <p:nvSpPr>
                        <p:cNvPr id="54299" name="未知">
                          <a:extLst>
                            <a:ext uri="{FF2B5EF4-FFF2-40B4-BE49-F238E27FC236}">
                              <a16:creationId xmlns:a16="http://schemas.microsoft.com/office/drawing/2014/main" id="{B01260F6-F845-4275-9F60-09A2F2215DC5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2" y="116"/>
                          <a:ext cx="167" cy="70"/>
                        </a:xfrm>
                        <a:custGeom>
                          <a:avLst/>
                          <a:gdLst>
                            <a:gd name="T0" fmla="*/ 167 w 167"/>
                            <a:gd name="T1" fmla="*/ 13 h 70"/>
                            <a:gd name="T2" fmla="*/ 151 w 167"/>
                            <a:gd name="T3" fmla="*/ 0 h 70"/>
                            <a:gd name="T4" fmla="*/ 100 w 167"/>
                            <a:gd name="T5" fmla="*/ 26 h 70"/>
                            <a:gd name="T6" fmla="*/ 49 w 167"/>
                            <a:gd name="T7" fmla="*/ 45 h 70"/>
                            <a:gd name="T8" fmla="*/ 0 w 167"/>
                            <a:gd name="T9" fmla="*/ 59 h 70"/>
                            <a:gd name="T10" fmla="*/ 9 w 167"/>
                            <a:gd name="T11" fmla="*/ 70 h 70"/>
                            <a:gd name="T12" fmla="*/ 43 w 167"/>
                            <a:gd name="T13" fmla="*/ 70 h 70"/>
                            <a:gd name="T14" fmla="*/ 89 w 167"/>
                            <a:gd name="T15" fmla="*/ 60 h 70"/>
                            <a:gd name="T16" fmla="*/ 130 w 167"/>
                            <a:gd name="T17" fmla="*/ 40 h 70"/>
                            <a:gd name="T18" fmla="*/ 167 w 167"/>
                            <a:gd name="T19" fmla="*/ 13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00" name="未知">
                          <a:extLst>
                            <a:ext uri="{FF2B5EF4-FFF2-40B4-BE49-F238E27FC236}">
                              <a16:creationId xmlns:a16="http://schemas.microsoft.com/office/drawing/2014/main" id="{504830D0-191B-416E-82D0-BC9A265428B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2" y="228"/>
                          <a:ext cx="146" cy="78"/>
                        </a:xfrm>
                        <a:custGeom>
                          <a:avLst/>
                          <a:gdLst>
                            <a:gd name="T0" fmla="*/ 146 w 146"/>
                            <a:gd name="T1" fmla="*/ 15 h 78"/>
                            <a:gd name="T2" fmla="*/ 138 w 146"/>
                            <a:gd name="T3" fmla="*/ 0 h 78"/>
                            <a:gd name="T4" fmla="*/ 89 w 146"/>
                            <a:gd name="T5" fmla="*/ 34 h 78"/>
                            <a:gd name="T6" fmla="*/ 50 w 146"/>
                            <a:gd name="T7" fmla="*/ 51 h 78"/>
                            <a:gd name="T8" fmla="*/ 0 w 146"/>
                            <a:gd name="T9" fmla="*/ 66 h 78"/>
                            <a:gd name="T10" fmla="*/ 10 w 146"/>
                            <a:gd name="T11" fmla="*/ 78 h 78"/>
                            <a:gd name="T12" fmla="*/ 42 w 146"/>
                            <a:gd name="T13" fmla="*/ 78 h 78"/>
                            <a:gd name="T14" fmla="*/ 74 w 146"/>
                            <a:gd name="T15" fmla="*/ 69 h 78"/>
                            <a:gd name="T16" fmla="*/ 112 w 146"/>
                            <a:gd name="T17" fmla="*/ 45 h 78"/>
                            <a:gd name="T18" fmla="*/ 146 w 146"/>
                            <a:gd name="T19" fmla="*/ 15 h 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01" name="未知">
                          <a:extLst>
                            <a:ext uri="{FF2B5EF4-FFF2-40B4-BE49-F238E27FC236}">
                              <a16:creationId xmlns:a16="http://schemas.microsoft.com/office/drawing/2014/main" id="{28EB8B7B-24E5-47E3-8D9E-35C43AD4BD99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3" y="359"/>
                          <a:ext cx="149" cy="77"/>
                        </a:xfrm>
                        <a:custGeom>
                          <a:avLst/>
                          <a:gdLst>
                            <a:gd name="T0" fmla="*/ 149 w 149"/>
                            <a:gd name="T1" fmla="*/ 11 h 77"/>
                            <a:gd name="T2" fmla="*/ 138 w 149"/>
                            <a:gd name="T3" fmla="*/ 0 h 77"/>
                            <a:gd name="T4" fmla="*/ 93 w 149"/>
                            <a:gd name="T5" fmla="*/ 31 h 77"/>
                            <a:gd name="T6" fmla="*/ 49 w 149"/>
                            <a:gd name="T7" fmla="*/ 49 h 77"/>
                            <a:gd name="T8" fmla="*/ 0 w 149"/>
                            <a:gd name="T9" fmla="*/ 63 h 77"/>
                            <a:gd name="T10" fmla="*/ 9 w 149"/>
                            <a:gd name="T11" fmla="*/ 77 h 77"/>
                            <a:gd name="T12" fmla="*/ 42 w 149"/>
                            <a:gd name="T13" fmla="*/ 74 h 77"/>
                            <a:gd name="T14" fmla="*/ 81 w 149"/>
                            <a:gd name="T15" fmla="*/ 65 h 77"/>
                            <a:gd name="T16" fmla="*/ 121 w 149"/>
                            <a:gd name="T17" fmla="*/ 40 h 77"/>
                            <a:gd name="T18" fmla="*/ 149 w 149"/>
                            <a:gd name="T19" fmla="*/ 11 h 7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02" name="未知">
                          <a:extLst>
                            <a:ext uri="{FF2B5EF4-FFF2-40B4-BE49-F238E27FC236}">
                              <a16:creationId xmlns:a16="http://schemas.microsoft.com/office/drawing/2014/main" id="{70A26E51-5F82-4100-A97C-76BAAF3FB56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171" cy="68"/>
                        </a:xfrm>
                        <a:custGeom>
                          <a:avLst/>
                          <a:gdLst>
                            <a:gd name="T0" fmla="*/ 171 w 171"/>
                            <a:gd name="T1" fmla="*/ 13 h 68"/>
                            <a:gd name="T2" fmla="*/ 154 w 171"/>
                            <a:gd name="T3" fmla="*/ 0 h 68"/>
                            <a:gd name="T4" fmla="*/ 97 w 171"/>
                            <a:gd name="T5" fmla="*/ 26 h 68"/>
                            <a:gd name="T6" fmla="*/ 50 w 171"/>
                            <a:gd name="T7" fmla="*/ 41 h 68"/>
                            <a:gd name="T8" fmla="*/ 0 w 171"/>
                            <a:gd name="T9" fmla="*/ 55 h 68"/>
                            <a:gd name="T10" fmla="*/ 11 w 171"/>
                            <a:gd name="T11" fmla="*/ 68 h 68"/>
                            <a:gd name="T12" fmla="*/ 42 w 171"/>
                            <a:gd name="T13" fmla="*/ 66 h 68"/>
                            <a:gd name="T14" fmla="*/ 82 w 171"/>
                            <a:gd name="T15" fmla="*/ 57 h 68"/>
                            <a:gd name="T16" fmla="*/ 127 w 171"/>
                            <a:gd name="T17" fmla="*/ 40 h 68"/>
                            <a:gd name="T18" fmla="*/ 171 w 171"/>
                            <a:gd name="T19" fmla="*/ 13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54303" name="未知">
                      <a:extLst>
                        <a:ext uri="{FF2B5EF4-FFF2-40B4-BE49-F238E27FC236}">
                          <a16:creationId xmlns:a16="http://schemas.microsoft.com/office/drawing/2014/main" id="{123C1D0C-9C83-43DC-A695-70AE79EF7BB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0"/>
                      <a:ext cx="2019" cy="2908"/>
                    </a:xfrm>
                    <a:custGeom>
                      <a:avLst/>
                      <a:gdLst>
                        <a:gd name="T0" fmla="*/ 1445 w 2019"/>
                        <a:gd name="T1" fmla="*/ 2807 h 2908"/>
                        <a:gd name="T2" fmla="*/ 1463 w 2019"/>
                        <a:gd name="T3" fmla="*/ 2784 h 2908"/>
                        <a:gd name="T4" fmla="*/ 1471 w 2019"/>
                        <a:gd name="T5" fmla="*/ 2765 h 2908"/>
                        <a:gd name="T6" fmla="*/ 1484 w 2019"/>
                        <a:gd name="T7" fmla="*/ 2698 h 2908"/>
                        <a:gd name="T8" fmla="*/ 1563 w 2019"/>
                        <a:gd name="T9" fmla="*/ 2229 h 2908"/>
                        <a:gd name="T10" fmla="*/ 1619 w 2019"/>
                        <a:gd name="T11" fmla="*/ 2062 h 2908"/>
                        <a:gd name="T12" fmla="*/ 1672 w 2019"/>
                        <a:gd name="T13" fmla="*/ 1943 h 2908"/>
                        <a:gd name="T14" fmla="*/ 1773 w 2019"/>
                        <a:gd name="T15" fmla="*/ 1766 h 2908"/>
                        <a:gd name="T16" fmla="*/ 1879 w 2019"/>
                        <a:gd name="T17" fmla="*/ 1590 h 2908"/>
                        <a:gd name="T18" fmla="*/ 1952 w 2019"/>
                        <a:gd name="T19" fmla="*/ 1429 h 2908"/>
                        <a:gd name="T20" fmla="*/ 1995 w 2019"/>
                        <a:gd name="T21" fmla="*/ 1267 h 2908"/>
                        <a:gd name="T22" fmla="*/ 2019 w 2019"/>
                        <a:gd name="T23" fmla="*/ 1062 h 2908"/>
                        <a:gd name="T24" fmla="*/ 2003 w 2019"/>
                        <a:gd name="T25" fmla="*/ 873 h 2908"/>
                        <a:gd name="T26" fmla="*/ 1960 w 2019"/>
                        <a:gd name="T27" fmla="*/ 694 h 2908"/>
                        <a:gd name="T28" fmla="*/ 1888 w 2019"/>
                        <a:gd name="T29" fmla="*/ 529 h 2908"/>
                        <a:gd name="T30" fmla="*/ 1765 w 2019"/>
                        <a:gd name="T31" fmla="*/ 354 h 2908"/>
                        <a:gd name="T32" fmla="*/ 1636 w 2019"/>
                        <a:gd name="T33" fmla="*/ 232 h 2908"/>
                        <a:gd name="T34" fmla="*/ 1471 w 2019"/>
                        <a:gd name="T35" fmla="*/ 120 h 2908"/>
                        <a:gd name="T36" fmla="*/ 1277 w 2019"/>
                        <a:gd name="T37" fmla="*/ 40 h 2908"/>
                        <a:gd name="T38" fmla="*/ 1115 w 2019"/>
                        <a:gd name="T39" fmla="*/ 6 h 2908"/>
                        <a:gd name="T40" fmla="*/ 936 w 2019"/>
                        <a:gd name="T41" fmla="*/ 0 h 2908"/>
                        <a:gd name="T42" fmla="*/ 782 w 2019"/>
                        <a:gd name="T43" fmla="*/ 28 h 2908"/>
                        <a:gd name="T44" fmla="*/ 630 w 2019"/>
                        <a:gd name="T45" fmla="*/ 78 h 2908"/>
                        <a:gd name="T46" fmla="*/ 501 w 2019"/>
                        <a:gd name="T47" fmla="*/ 145 h 2908"/>
                        <a:gd name="T48" fmla="*/ 365 w 2019"/>
                        <a:gd name="T49" fmla="*/ 242 h 2908"/>
                        <a:gd name="T50" fmla="*/ 242 w 2019"/>
                        <a:gd name="T51" fmla="*/ 360 h 2908"/>
                        <a:gd name="T52" fmla="*/ 140 w 2019"/>
                        <a:gd name="T53" fmla="*/ 495 h 2908"/>
                        <a:gd name="T54" fmla="*/ 53 w 2019"/>
                        <a:gd name="T55" fmla="*/ 685 h 2908"/>
                        <a:gd name="T56" fmla="*/ 7 w 2019"/>
                        <a:gd name="T57" fmla="*/ 879 h 2908"/>
                        <a:gd name="T58" fmla="*/ 0 w 2019"/>
                        <a:gd name="T59" fmla="*/ 1052 h 2908"/>
                        <a:gd name="T60" fmla="*/ 14 w 2019"/>
                        <a:gd name="T61" fmla="*/ 1239 h 2908"/>
                        <a:gd name="T62" fmla="*/ 62 w 2019"/>
                        <a:gd name="T63" fmla="*/ 1427 h 2908"/>
                        <a:gd name="T64" fmla="*/ 144 w 2019"/>
                        <a:gd name="T65" fmla="*/ 1602 h 2908"/>
                        <a:gd name="T66" fmla="*/ 239 w 2019"/>
                        <a:gd name="T67" fmla="*/ 1770 h 2908"/>
                        <a:gd name="T68" fmla="*/ 370 w 2019"/>
                        <a:gd name="T69" fmla="*/ 2007 h 2908"/>
                        <a:gd name="T70" fmla="*/ 429 w 2019"/>
                        <a:gd name="T71" fmla="*/ 2138 h 2908"/>
                        <a:gd name="T72" fmla="*/ 469 w 2019"/>
                        <a:gd name="T73" fmla="*/ 2292 h 2908"/>
                        <a:gd name="T74" fmla="*/ 501 w 2019"/>
                        <a:gd name="T75" fmla="*/ 2506 h 2908"/>
                        <a:gd name="T76" fmla="*/ 526 w 2019"/>
                        <a:gd name="T77" fmla="*/ 2693 h 2908"/>
                        <a:gd name="T78" fmla="*/ 543 w 2019"/>
                        <a:gd name="T79" fmla="*/ 2767 h 2908"/>
                        <a:gd name="T80" fmla="*/ 552 w 2019"/>
                        <a:gd name="T81" fmla="*/ 2784 h 2908"/>
                        <a:gd name="T82" fmla="*/ 576 w 2019"/>
                        <a:gd name="T83" fmla="*/ 2812 h 2908"/>
                        <a:gd name="T84" fmla="*/ 635 w 2019"/>
                        <a:gd name="T85" fmla="*/ 2847 h 2908"/>
                        <a:gd name="T86" fmla="*/ 703 w 2019"/>
                        <a:gd name="T87" fmla="*/ 2870 h 2908"/>
                        <a:gd name="T88" fmla="*/ 778 w 2019"/>
                        <a:gd name="T89" fmla="*/ 2889 h 2908"/>
                        <a:gd name="T90" fmla="*/ 857 w 2019"/>
                        <a:gd name="T91" fmla="*/ 2900 h 2908"/>
                        <a:gd name="T92" fmla="*/ 934 w 2019"/>
                        <a:gd name="T93" fmla="*/ 2906 h 2908"/>
                        <a:gd name="T94" fmla="*/ 1006 w 2019"/>
                        <a:gd name="T95" fmla="*/ 2908 h 2908"/>
                        <a:gd name="T96" fmla="*/ 1086 w 2019"/>
                        <a:gd name="T97" fmla="*/ 2906 h 2908"/>
                        <a:gd name="T98" fmla="*/ 1166 w 2019"/>
                        <a:gd name="T99" fmla="*/ 2900 h 2908"/>
                        <a:gd name="T100" fmla="*/ 1241 w 2019"/>
                        <a:gd name="T101" fmla="*/ 2887 h 2908"/>
                        <a:gd name="T102" fmla="*/ 1309 w 2019"/>
                        <a:gd name="T103" fmla="*/ 2871 h 2908"/>
                        <a:gd name="T104" fmla="*/ 1375 w 2019"/>
                        <a:gd name="T105" fmla="*/ 2849 h 29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304" name="椭圆 46111">
                      <a:extLst>
                        <a:ext uri="{FF2B5EF4-FFF2-40B4-BE49-F238E27FC236}">
                          <a16:creationId xmlns:a16="http://schemas.microsoft.com/office/drawing/2014/main" id="{AA983AD0-8989-46EF-8D14-804749BAC50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7" y="2579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54305" name="未知">
                      <a:extLst>
                        <a:ext uri="{FF2B5EF4-FFF2-40B4-BE49-F238E27FC236}">
                          <a16:creationId xmlns:a16="http://schemas.microsoft.com/office/drawing/2014/main" id="{B57FD8FB-9862-4A5D-8FFE-E93DE1CEEB3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91" y="293"/>
                      <a:ext cx="338" cy="432"/>
                    </a:xfrm>
                    <a:custGeom>
                      <a:avLst/>
                      <a:gdLst>
                        <a:gd name="T0" fmla="*/ 0 w 338"/>
                        <a:gd name="T1" fmla="*/ 0 h 432"/>
                        <a:gd name="T2" fmla="*/ 90 w 338"/>
                        <a:gd name="T3" fmla="*/ 46 h 432"/>
                        <a:gd name="T4" fmla="*/ 172 w 338"/>
                        <a:gd name="T5" fmla="*/ 97 h 432"/>
                        <a:gd name="T6" fmla="*/ 234 w 338"/>
                        <a:gd name="T7" fmla="*/ 148 h 432"/>
                        <a:gd name="T8" fmla="*/ 275 w 338"/>
                        <a:gd name="T9" fmla="*/ 203 h 432"/>
                        <a:gd name="T10" fmla="*/ 304 w 338"/>
                        <a:gd name="T11" fmla="*/ 259 h 432"/>
                        <a:gd name="T12" fmla="*/ 325 w 338"/>
                        <a:gd name="T13" fmla="*/ 308 h 432"/>
                        <a:gd name="T14" fmla="*/ 338 w 338"/>
                        <a:gd name="T15" fmla="*/ 358 h 432"/>
                        <a:gd name="T16" fmla="*/ 219 w 338"/>
                        <a:gd name="T17" fmla="*/ 432 h 432"/>
                        <a:gd name="T18" fmla="*/ 208 w 338"/>
                        <a:gd name="T19" fmla="*/ 362 h 432"/>
                        <a:gd name="T20" fmla="*/ 189 w 338"/>
                        <a:gd name="T21" fmla="*/ 287 h 432"/>
                        <a:gd name="T22" fmla="*/ 161 w 338"/>
                        <a:gd name="T23" fmla="*/ 209 h 432"/>
                        <a:gd name="T24" fmla="*/ 124 w 338"/>
                        <a:gd name="T25" fmla="*/ 144 h 432"/>
                        <a:gd name="T26" fmla="*/ 73 w 338"/>
                        <a:gd name="T27" fmla="*/ 78 h 432"/>
                        <a:gd name="T28" fmla="*/ 0 w 338"/>
                        <a:gd name="T29" fmla="*/ 0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4306" name="组合 46113">
                      <a:extLst>
                        <a:ext uri="{FF2B5EF4-FFF2-40B4-BE49-F238E27FC236}">
                          <a16:creationId xmlns:a16="http://schemas.microsoft.com/office/drawing/2014/main" id="{769B9624-9282-4070-A66D-041107EAFC83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28" y="875"/>
                      <a:ext cx="562" cy="1806"/>
                      <a:chOff x="0" y="0"/>
                      <a:chExt cx="562" cy="1806"/>
                    </a:xfrm>
                  </p:grpSpPr>
                  <p:sp>
                    <p:nvSpPr>
                      <p:cNvPr id="54307" name="未知">
                        <a:extLst>
                          <a:ext uri="{FF2B5EF4-FFF2-40B4-BE49-F238E27FC236}">
                            <a16:creationId xmlns:a16="http://schemas.microsoft.com/office/drawing/2014/main" id="{3E53983D-7A3F-4720-B53A-223311D01D1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6" y="753"/>
                        <a:ext cx="345" cy="1053"/>
                      </a:xfrm>
                      <a:custGeom>
                        <a:avLst/>
                        <a:gdLst>
                          <a:gd name="T0" fmla="*/ 0 w 345"/>
                          <a:gd name="T1" fmla="*/ 80 h 1053"/>
                          <a:gd name="T2" fmla="*/ 6 w 345"/>
                          <a:gd name="T3" fmla="*/ 252 h 1053"/>
                          <a:gd name="T4" fmla="*/ 23 w 345"/>
                          <a:gd name="T5" fmla="*/ 274 h 1053"/>
                          <a:gd name="T6" fmla="*/ 17 w 345"/>
                          <a:gd name="T7" fmla="*/ 975 h 1053"/>
                          <a:gd name="T8" fmla="*/ 40 w 345"/>
                          <a:gd name="T9" fmla="*/ 1053 h 1053"/>
                          <a:gd name="T10" fmla="*/ 98 w 345"/>
                          <a:gd name="T11" fmla="*/ 1053 h 1053"/>
                          <a:gd name="T12" fmla="*/ 146 w 345"/>
                          <a:gd name="T13" fmla="*/ 1015 h 1053"/>
                          <a:gd name="T14" fmla="*/ 201 w 345"/>
                          <a:gd name="T15" fmla="*/ 1015 h 1053"/>
                          <a:gd name="T16" fmla="*/ 245 w 345"/>
                          <a:gd name="T17" fmla="*/ 1053 h 1053"/>
                          <a:gd name="T18" fmla="*/ 307 w 345"/>
                          <a:gd name="T19" fmla="*/ 1053 h 1053"/>
                          <a:gd name="T20" fmla="*/ 328 w 345"/>
                          <a:gd name="T21" fmla="*/ 975 h 1053"/>
                          <a:gd name="T22" fmla="*/ 317 w 345"/>
                          <a:gd name="T23" fmla="*/ 274 h 1053"/>
                          <a:gd name="T24" fmla="*/ 333 w 345"/>
                          <a:gd name="T25" fmla="*/ 252 h 1053"/>
                          <a:gd name="T26" fmla="*/ 345 w 345"/>
                          <a:gd name="T27" fmla="*/ 80 h 1053"/>
                          <a:gd name="T28" fmla="*/ 269 w 345"/>
                          <a:gd name="T29" fmla="*/ 17 h 1053"/>
                          <a:gd name="T30" fmla="*/ 231 w 345"/>
                          <a:gd name="T31" fmla="*/ 17 h 1053"/>
                          <a:gd name="T32" fmla="*/ 210 w 345"/>
                          <a:gd name="T33" fmla="*/ 0 h 1053"/>
                          <a:gd name="T34" fmla="*/ 123 w 345"/>
                          <a:gd name="T35" fmla="*/ 0 h 1053"/>
                          <a:gd name="T36" fmla="*/ 104 w 345"/>
                          <a:gd name="T37" fmla="*/ 17 h 1053"/>
                          <a:gd name="T38" fmla="*/ 72 w 345"/>
                          <a:gd name="T39" fmla="*/ 17 h 1053"/>
                          <a:gd name="T40" fmla="*/ 0 w 345"/>
                          <a:gd name="T41" fmla="*/ 80 h 10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08" name="椭圆 46115">
                        <a:extLst>
                          <a:ext uri="{FF2B5EF4-FFF2-40B4-BE49-F238E27FC236}">
                            <a16:creationId xmlns:a16="http://schemas.microsoft.com/office/drawing/2014/main" id="{790BF9CF-21B0-46CC-B3EA-3A025187278C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3" y="786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grpSp>
                    <p:nvGrpSpPr>
                      <p:cNvPr id="54309" name="组合 46116">
                        <a:extLst>
                          <a:ext uri="{FF2B5EF4-FFF2-40B4-BE49-F238E27FC236}">
                            <a16:creationId xmlns:a16="http://schemas.microsoft.com/office/drawing/2014/main" id="{C9024538-F12C-42A8-A9AB-B5F15AD9B292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562" cy="828"/>
                        <a:chOff x="0" y="0"/>
                        <a:chExt cx="562" cy="828"/>
                      </a:xfrm>
                    </p:grpSpPr>
                    <p:sp>
                      <p:nvSpPr>
                        <p:cNvPr id="54310" name="椭圆 46117">
                          <a:extLst>
                            <a:ext uri="{FF2B5EF4-FFF2-40B4-BE49-F238E27FC236}">
                              <a16:creationId xmlns:a16="http://schemas.microsoft.com/office/drawing/2014/main" id="{04B764D8-D357-4A92-982B-684D2EC2D9E4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3" y="0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2pPr>
                          <a:lvl3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3pPr>
                          <a:lvl4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4pPr>
                          <a:lvl5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en-US"/>
                        </a:p>
                      </p:txBody>
                    </p:sp>
                    <p:sp>
                      <p:nvSpPr>
                        <p:cNvPr id="54311" name="未知">
                          <a:extLst>
                            <a:ext uri="{FF2B5EF4-FFF2-40B4-BE49-F238E27FC236}">
                              <a16:creationId xmlns:a16="http://schemas.microsoft.com/office/drawing/2014/main" id="{15C99BBD-006A-4F39-9692-56372D82081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129"/>
                          <a:ext cx="562" cy="699"/>
                        </a:xfrm>
                        <a:custGeom>
                          <a:avLst/>
                          <a:gdLst>
                            <a:gd name="T0" fmla="*/ 358 w 562"/>
                            <a:gd name="T1" fmla="*/ 699 h 699"/>
                            <a:gd name="T2" fmla="*/ 562 w 562"/>
                            <a:gd name="T3" fmla="*/ 69 h 699"/>
                            <a:gd name="T4" fmla="*/ 526 w 562"/>
                            <a:gd name="T5" fmla="*/ 56 h 699"/>
                            <a:gd name="T6" fmla="*/ 485 w 562"/>
                            <a:gd name="T7" fmla="*/ 38 h 699"/>
                            <a:gd name="T8" fmla="*/ 431 w 562"/>
                            <a:gd name="T9" fmla="*/ 24 h 699"/>
                            <a:gd name="T10" fmla="*/ 384 w 562"/>
                            <a:gd name="T11" fmla="*/ 12 h 699"/>
                            <a:gd name="T12" fmla="*/ 342 w 562"/>
                            <a:gd name="T13" fmla="*/ 4 h 699"/>
                            <a:gd name="T14" fmla="*/ 297 w 562"/>
                            <a:gd name="T15" fmla="*/ 0 h 699"/>
                            <a:gd name="T16" fmla="*/ 248 w 562"/>
                            <a:gd name="T17" fmla="*/ 3 h 699"/>
                            <a:gd name="T18" fmla="*/ 185 w 562"/>
                            <a:gd name="T19" fmla="*/ 10 h 699"/>
                            <a:gd name="T20" fmla="*/ 132 w 562"/>
                            <a:gd name="T21" fmla="*/ 24 h 699"/>
                            <a:gd name="T22" fmla="*/ 80 w 562"/>
                            <a:gd name="T23" fmla="*/ 38 h 699"/>
                            <a:gd name="T24" fmla="*/ 34 w 562"/>
                            <a:gd name="T25" fmla="*/ 58 h 699"/>
                            <a:gd name="T26" fmla="*/ 0 w 562"/>
                            <a:gd name="T27" fmla="*/ 76 h 699"/>
                            <a:gd name="T28" fmla="*/ 197 w 562"/>
                            <a:gd name="T29" fmla="*/ 699 h 6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4312" name="组合 46119">
                        <a:extLst>
                          <a:ext uri="{FF2B5EF4-FFF2-40B4-BE49-F238E27FC236}">
                            <a16:creationId xmlns:a16="http://schemas.microsoft.com/office/drawing/2014/main" id="{CC78AA2D-A19E-4A9F-8AFC-113BE706EDCA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8" y="904"/>
                        <a:ext cx="193" cy="804"/>
                        <a:chOff x="0" y="0"/>
                        <a:chExt cx="193" cy="804"/>
                      </a:xfrm>
                    </p:grpSpPr>
                    <p:sp>
                      <p:nvSpPr>
                        <p:cNvPr id="54313" name="直接连接符 46120">
                          <a:extLst>
                            <a:ext uri="{FF2B5EF4-FFF2-40B4-BE49-F238E27FC236}">
                              <a16:creationId xmlns:a16="http://schemas.microsoft.com/office/drawing/2014/main" id="{0C18A2CE-BFB5-43B8-B435-AEDD9FE8A30A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2" y="21"/>
                          <a:ext cx="1" cy="783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14" name="直接连接符 46121">
                          <a:extLst>
                            <a:ext uri="{FF2B5EF4-FFF2-40B4-BE49-F238E27FC236}">
                              <a16:creationId xmlns:a16="http://schemas.microsoft.com/office/drawing/2014/main" id="{2CC3BE7A-2B7B-4BBF-B32D-238369614679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60" y="21"/>
                          <a:ext cx="4" cy="779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15" name="直接连接符 46122">
                          <a:extLst>
                            <a:ext uri="{FF2B5EF4-FFF2-40B4-BE49-F238E27FC236}">
                              <a16:creationId xmlns:a16="http://schemas.microsoft.com/office/drawing/2014/main" id="{E04E87D7-20CD-4EDA-96FE-FBCA290F02ED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90" y="0"/>
                          <a:ext cx="3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16" name="直接连接符 46123">
                          <a:extLst>
                            <a:ext uri="{FF2B5EF4-FFF2-40B4-BE49-F238E27FC236}">
                              <a16:creationId xmlns:a16="http://schemas.microsoft.com/office/drawing/2014/main" id="{742B1370-50F9-4120-942A-5DF6EEC82142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0" y="0"/>
                          <a:ext cx="2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54317" name="未知">
                      <a:extLst>
                        <a:ext uri="{FF2B5EF4-FFF2-40B4-BE49-F238E27FC236}">
                          <a16:creationId xmlns:a16="http://schemas.microsoft.com/office/drawing/2014/main" id="{3C08B0E6-D8F8-441F-96FB-0AD2A14A3C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70" y="2160"/>
                      <a:ext cx="546" cy="681"/>
                    </a:xfrm>
                    <a:custGeom>
                      <a:avLst/>
                      <a:gdLst>
                        <a:gd name="T0" fmla="*/ 546 w 546"/>
                        <a:gd name="T1" fmla="*/ 0 h 681"/>
                        <a:gd name="T2" fmla="*/ 523 w 546"/>
                        <a:gd name="T3" fmla="*/ 20 h 681"/>
                        <a:gd name="T4" fmla="*/ 432 w 546"/>
                        <a:gd name="T5" fmla="*/ 441 h 681"/>
                        <a:gd name="T6" fmla="*/ 415 w 546"/>
                        <a:gd name="T7" fmla="*/ 483 h 681"/>
                        <a:gd name="T8" fmla="*/ 388 w 546"/>
                        <a:gd name="T9" fmla="*/ 518 h 681"/>
                        <a:gd name="T10" fmla="*/ 347 w 546"/>
                        <a:gd name="T11" fmla="*/ 550 h 681"/>
                        <a:gd name="T12" fmla="*/ 307 w 546"/>
                        <a:gd name="T13" fmla="*/ 575 h 681"/>
                        <a:gd name="T14" fmla="*/ 262 w 546"/>
                        <a:gd name="T15" fmla="*/ 598 h 681"/>
                        <a:gd name="T16" fmla="*/ 215 w 546"/>
                        <a:gd name="T17" fmla="*/ 618 h 681"/>
                        <a:gd name="T18" fmla="*/ 163 w 546"/>
                        <a:gd name="T19" fmla="*/ 637 h 681"/>
                        <a:gd name="T20" fmla="*/ 119 w 546"/>
                        <a:gd name="T21" fmla="*/ 647 h 681"/>
                        <a:gd name="T22" fmla="*/ 65 w 546"/>
                        <a:gd name="T23" fmla="*/ 656 h 681"/>
                        <a:gd name="T24" fmla="*/ 0 w 546"/>
                        <a:gd name="T25" fmla="*/ 652 h 681"/>
                        <a:gd name="T26" fmla="*/ 10 w 546"/>
                        <a:gd name="T27" fmla="*/ 677 h 681"/>
                        <a:gd name="T28" fmla="*/ 55 w 546"/>
                        <a:gd name="T29" fmla="*/ 681 h 681"/>
                        <a:gd name="T30" fmla="*/ 86 w 546"/>
                        <a:gd name="T31" fmla="*/ 681 h 681"/>
                        <a:gd name="T32" fmla="*/ 134 w 546"/>
                        <a:gd name="T33" fmla="*/ 677 h 681"/>
                        <a:gd name="T34" fmla="*/ 173 w 546"/>
                        <a:gd name="T35" fmla="*/ 674 h 681"/>
                        <a:gd name="T36" fmla="*/ 227 w 546"/>
                        <a:gd name="T37" fmla="*/ 665 h 681"/>
                        <a:gd name="T38" fmla="*/ 269 w 546"/>
                        <a:gd name="T39" fmla="*/ 657 h 681"/>
                        <a:gd name="T40" fmla="*/ 316 w 546"/>
                        <a:gd name="T41" fmla="*/ 643 h 681"/>
                        <a:gd name="T42" fmla="*/ 343 w 546"/>
                        <a:gd name="T43" fmla="*/ 635 h 681"/>
                        <a:gd name="T44" fmla="*/ 384 w 546"/>
                        <a:gd name="T45" fmla="*/ 618 h 681"/>
                        <a:gd name="T46" fmla="*/ 427 w 546"/>
                        <a:gd name="T47" fmla="*/ 590 h 681"/>
                        <a:gd name="T48" fmla="*/ 440 w 546"/>
                        <a:gd name="T49" fmla="*/ 575 h 681"/>
                        <a:gd name="T50" fmla="*/ 452 w 546"/>
                        <a:gd name="T51" fmla="*/ 554 h 681"/>
                        <a:gd name="T52" fmla="*/ 462 w 546"/>
                        <a:gd name="T53" fmla="*/ 512 h 681"/>
                        <a:gd name="T54" fmla="*/ 471 w 546"/>
                        <a:gd name="T55" fmla="*/ 470 h 681"/>
                        <a:gd name="T56" fmla="*/ 546 w 546"/>
                        <a:gd name="T57" fmla="*/ 0 h 6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4051" name="矩形 46125">
                    <a:extLst>
                      <a:ext uri="{FF2B5EF4-FFF2-40B4-BE49-F238E27FC236}">
                        <a16:creationId xmlns:a16="http://schemas.microsoft.com/office/drawing/2014/main" id="{CABC80E5-41EE-43E4-875C-77A8B083A7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" y="620"/>
                    <a:ext cx="541" cy="31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  <a:miter lim="800000"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eaLnBrk="1" hangingPunct="1"/>
                    <a:endParaRPr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sym typeface="Wingdings"/>
                    </a:endParaRPr>
                  </a:p>
                </p:txBody>
              </p:sp>
            </p:grpSp>
          </p:grpSp>
          <p:pic>
            <p:nvPicPr>
              <p:cNvPr id="54319" name="xjhsy4" descr="w3">
                <a:extLst>
                  <a:ext uri="{FF2B5EF4-FFF2-40B4-BE49-F238E27FC236}">
                    <a16:creationId xmlns:a16="http://schemas.microsoft.com/office/drawing/2014/main" id="{8B72328D-C6E4-40A6-AFCE-B29F8B636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6" y="0"/>
                <a:ext cx="2423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20" name="未知">
                <a:extLst>
                  <a:ext uri="{FF2B5EF4-FFF2-40B4-BE49-F238E27FC236}">
                    <a16:creationId xmlns:a16="http://schemas.microsoft.com/office/drawing/2014/main" id="{6084E9BD-CDAC-46EB-B5AB-E01772CA6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720"/>
                <a:ext cx="2999" cy="1847"/>
              </a:xfrm>
              <a:custGeom>
                <a:avLst/>
                <a:gdLst>
                  <a:gd name="T0" fmla="*/ 0 w 2999"/>
                  <a:gd name="T1" fmla="*/ 75 h 1847"/>
                  <a:gd name="T2" fmla="*/ 135 w 2999"/>
                  <a:gd name="T3" fmla="*/ 0 h 1847"/>
                  <a:gd name="T4" fmla="*/ 855 w 2999"/>
                  <a:gd name="T5" fmla="*/ 15 h 1847"/>
                  <a:gd name="T6" fmla="*/ 1155 w 2999"/>
                  <a:gd name="T7" fmla="*/ 60 h 1847"/>
                  <a:gd name="T8" fmla="*/ 1440 w 2999"/>
                  <a:gd name="T9" fmla="*/ 120 h 1847"/>
                  <a:gd name="T10" fmla="*/ 1635 w 2999"/>
                  <a:gd name="T11" fmla="*/ 165 h 1847"/>
                  <a:gd name="T12" fmla="*/ 1785 w 2999"/>
                  <a:gd name="T13" fmla="*/ 210 h 1847"/>
                  <a:gd name="T14" fmla="*/ 1935 w 2999"/>
                  <a:gd name="T15" fmla="*/ 300 h 1847"/>
                  <a:gd name="T16" fmla="*/ 2040 w 2999"/>
                  <a:gd name="T17" fmla="*/ 345 h 1847"/>
                  <a:gd name="T18" fmla="*/ 2175 w 2999"/>
                  <a:gd name="T19" fmla="*/ 435 h 1847"/>
                  <a:gd name="T20" fmla="*/ 2220 w 2999"/>
                  <a:gd name="T21" fmla="*/ 450 h 1847"/>
                  <a:gd name="T22" fmla="*/ 2565 w 2999"/>
                  <a:gd name="T23" fmla="*/ 630 h 1847"/>
                  <a:gd name="T24" fmla="*/ 2610 w 2999"/>
                  <a:gd name="T25" fmla="*/ 660 h 1847"/>
                  <a:gd name="T26" fmla="*/ 2655 w 2999"/>
                  <a:gd name="T27" fmla="*/ 675 h 1847"/>
                  <a:gd name="T28" fmla="*/ 2820 w 2999"/>
                  <a:gd name="T29" fmla="*/ 825 h 1847"/>
                  <a:gd name="T30" fmla="*/ 2835 w 2999"/>
                  <a:gd name="T31" fmla="*/ 900 h 1847"/>
                  <a:gd name="T32" fmla="*/ 2865 w 2999"/>
                  <a:gd name="T33" fmla="*/ 945 h 1847"/>
                  <a:gd name="T34" fmla="*/ 2790 w 2999"/>
                  <a:gd name="T35" fmla="*/ 1725 h 1847"/>
                  <a:gd name="T36" fmla="*/ 2760 w 2999"/>
                  <a:gd name="T37" fmla="*/ 1785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99" h="1847">
                    <a:moveTo>
                      <a:pt x="0" y="75"/>
                    </a:moveTo>
                    <a:cubicBezTo>
                      <a:pt x="103" y="6"/>
                      <a:pt x="56" y="26"/>
                      <a:pt x="135" y="0"/>
                    </a:cubicBezTo>
                    <a:cubicBezTo>
                      <a:pt x="375" y="5"/>
                      <a:pt x="615" y="6"/>
                      <a:pt x="855" y="15"/>
                    </a:cubicBezTo>
                    <a:cubicBezTo>
                      <a:pt x="936" y="18"/>
                      <a:pt x="1081" y="54"/>
                      <a:pt x="1155" y="60"/>
                    </a:cubicBezTo>
                    <a:cubicBezTo>
                      <a:pt x="1248" y="91"/>
                      <a:pt x="1346" y="94"/>
                      <a:pt x="1440" y="120"/>
                    </a:cubicBezTo>
                    <a:cubicBezTo>
                      <a:pt x="1621" y="169"/>
                      <a:pt x="1434" y="136"/>
                      <a:pt x="1635" y="165"/>
                    </a:cubicBezTo>
                    <a:cubicBezTo>
                      <a:pt x="1683" y="181"/>
                      <a:pt x="1739" y="187"/>
                      <a:pt x="1785" y="210"/>
                    </a:cubicBezTo>
                    <a:cubicBezTo>
                      <a:pt x="1836" y="236"/>
                      <a:pt x="1884" y="274"/>
                      <a:pt x="1935" y="300"/>
                    </a:cubicBezTo>
                    <a:cubicBezTo>
                      <a:pt x="2059" y="362"/>
                      <a:pt x="1884" y="251"/>
                      <a:pt x="2040" y="345"/>
                    </a:cubicBezTo>
                    <a:cubicBezTo>
                      <a:pt x="2040" y="345"/>
                      <a:pt x="2152" y="420"/>
                      <a:pt x="2175" y="435"/>
                    </a:cubicBezTo>
                    <a:cubicBezTo>
                      <a:pt x="2188" y="444"/>
                      <a:pt x="2206" y="442"/>
                      <a:pt x="2220" y="450"/>
                    </a:cubicBezTo>
                    <a:cubicBezTo>
                      <a:pt x="2335" y="514"/>
                      <a:pt x="2435" y="598"/>
                      <a:pt x="2565" y="630"/>
                    </a:cubicBezTo>
                    <a:cubicBezTo>
                      <a:pt x="2580" y="640"/>
                      <a:pt x="2594" y="652"/>
                      <a:pt x="2610" y="660"/>
                    </a:cubicBezTo>
                    <a:cubicBezTo>
                      <a:pt x="2624" y="667"/>
                      <a:pt x="2641" y="667"/>
                      <a:pt x="2655" y="675"/>
                    </a:cubicBezTo>
                    <a:cubicBezTo>
                      <a:pt x="2729" y="716"/>
                      <a:pt x="2774" y="756"/>
                      <a:pt x="2820" y="825"/>
                    </a:cubicBezTo>
                    <a:cubicBezTo>
                      <a:pt x="2825" y="850"/>
                      <a:pt x="2826" y="876"/>
                      <a:pt x="2835" y="900"/>
                    </a:cubicBezTo>
                    <a:cubicBezTo>
                      <a:pt x="2841" y="917"/>
                      <a:pt x="2865" y="927"/>
                      <a:pt x="2865" y="945"/>
                    </a:cubicBezTo>
                    <a:cubicBezTo>
                      <a:pt x="2865" y="956"/>
                      <a:pt x="2999" y="1586"/>
                      <a:pt x="2790" y="1725"/>
                    </a:cubicBezTo>
                    <a:cubicBezTo>
                      <a:pt x="2757" y="1824"/>
                      <a:pt x="2760" y="1847"/>
                      <a:pt x="2760" y="1785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21" name="未知">
                <a:extLst>
                  <a:ext uri="{FF2B5EF4-FFF2-40B4-BE49-F238E27FC236}">
                    <a16:creationId xmlns:a16="http://schemas.microsoft.com/office/drawing/2014/main" id="{BAAA5CFA-C273-447D-8E3C-9EA6D8C5F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235"/>
                <a:ext cx="2625" cy="600"/>
              </a:xfrm>
              <a:custGeom>
                <a:avLst/>
                <a:gdLst>
                  <a:gd name="T0" fmla="*/ 2625 w 2625"/>
                  <a:gd name="T1" fmla="*/ 270 h 600"/>
                  <a:gd name="T2" fmla="*/ 2265 w 2625"/>
                  <a:gd name="T3" fmla="*/ 150 h 600"/>
                  <a:gd name="T4" fmla="*/ 1935 w 2625"/>
                  <a:gd name="T5" fmla="*/ 90 h 600"/>
                  <a:gd name="T6" fmla="*/ 1605 w 2625"/>
                  <a:gd name="T7" fmla="*/ 0 h 600"/>
                  <a:gd name="T8" fmla="*/ 615 w 2625"/>
                  <a:gd name="T9" fmla="*/ 15 h 600"/>
                  <a:gd name="T10" fmla="*/ 480 w 2625"/>
                  <a:gd name="T11" fmla="*/ 90 h 600"/>
                  <a:gd name="T12" fmla="*/ 435 w 2625"/>
                  <a:gd name="T13" fmla="*/ 120 h 600"/>
                  <a:gd name="T14" fmla="*/ 360 w 2625"/>
                  <a:gd name="T15" fmla="*/ 195 h 600"/>
                  <a:gd name="T16" fmla="*/ 285 w 2625"/>
                  <a:gd name="T17" fmla="*/ 255 h 600"/>
                  <a:gd name="T18" fmla="*/ 210 w 2625"/>
                  <a:gd name="T19" fmla="*/ 315 h 600"/>
                  <a:gd name="T20" fmla="*/ 180 w 2625"/>
                  <a:gd name="T21" fmla="*/ 360 h 600"/>
                  <a:gd name="T22" fmla="*/ 135 w 2625"/>
                  <a:gd name="T23" fmla="*/ 390 h 600"/>
                  <a:gd name="T24" fmla="*/ 0 w 2625"/>
                  <a:gd name="T25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25" h="600">
                    <a:moveTo>
                      <a:pt x="2625" y="270"/>
                    </a:moveTo>
                    <a:cubicBezTo>
                      <a:pt x="2505" y="230"/>
                      <a:pt x="2385" y="190"/>
                      <a:pt x="2265" y="150"/>
                    </a:cubicBezTo>
                    <a:cubicBezTo>
                      <a:pt x="2162" y="116"/>
                      <a:pt x="2042" y="111"/>
                      <a:pt x="1935" y="90"/>
                    </a:cubicBezTo>
                    <a:cubicBezTo>
                      <a:pt x="1823" y="68"/>
                      <a:pt x="1718" y="23"/>
                      <a:pt x="1605" y="0"/>
                    </a:cubicBezTo>
                    <a:cubicBezTo>
                      <a:pt x="1275" y="5"/>
                      <a:pt x="945" y="5"/>
                      <a:pt x="615" y="15"/>
                    </a:cubicBezTo>
                    <a:cubicBezTo>
                      <a:pt x="574" y="16"/>
                      <a:pt x="497" y="79"/>
                      <a:pt x="480" y="90"/>
                    </a:cubicBezTo>
                    <a:cubicBezTo>
                      <a:pt x="465" y="100"/>
                      <a:pt x="435" y="120"/>
                      <a:pt x="435" y="120"/>
                    </a:cubicBezTo>
                    <a:cubicBezTo>
                      <a:pt x="355" y="240"/>
                      <a:pt x="460" y="95"/>
                      <a:pt x="360" y="195"/>
                    </a:cubicBezTo>
                    <a:cubicBezTo>
                      <a:pt x="292" y="263"/>
                      <a:pt x="373" y="226"/>
                      <a:pt x="285" y="255"/>
                    </a:cubicBezTo>
                    <a:cubicBezTo>
                      <a:pt x="199" y="384"/>
                      <a:pt x="314" y="232"/>
                      <a:pt x="210" y="315"/>
                    </a:cubicBezTo>
                    <a:cubicBezTo>
                      <a:pt x="196" y="326"/>
                      <a:pt x="193" y="347"/>
                      <a:pt x="180" y="360"/>
                    </a:cubicBezTo>
                    <a:cubicBezTo>
                      <a:pt x="167" y="373"/>
                      <a:pt x="150" y="380"/>
                      <a:pt x="135" y="390"/>
                    </a:cubicBezTo>
                    <a:cubicBezTo>
                      <a:pt x="89" y="459"/>
                      <a:pt x="37" y="526"/>
                      <a:pt x="0" y="600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22" name="未知">
                <a:extLst>
                  <a:ext uri="{FF2B5EF4-FFF2-40B4-BE49-F238E27FC236}">
                    <a16:creationId xmlns:a16="http://schemas.microsoft.com/office/drawing/2014/main" id="{3AD4AEB5-A472-4584-8694-DC53A9913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780"/>
                <a:ext cx="1215" cy="2010"/>
              </a:xfrm>
              <a:custGeom>
                <a:avLst/>
                <a:gdLst>
                  <a:gd name="T0" fmla="*/ 0 w 1215"/>
                  <a:gd name="T1" fmla="*/ 2010 h 2010"/>
                  <a:gd name="T2" fmla="*/ 45 w 1215"/>
                  <a:gd name="T3" fmla="*/ 1755 h 2010"/>
                  <a:gd name="T4" fmla="*/ 60 w 1215"/>
                  <a:gd name="T5" fmla="*/ 1575 h 2010"/>
                  <a:gd name="T6" fmla="*/ 90 w 1215"/>
                  <a:gd name="T7" fmla="*/ 1530 h 2010"/>
                  <a:gd name="T8" fmla="*/ 135 w 1215"/>
                  <a:gd name="T9" fmla="*/ 1365 h 2010"/>
                  <a:gd name="T10" fmla="*/ 150 w 1215"/>
                  <a:gd name="T11" fmla="*/ 1065 h 2010"/>
                  <a:gd name="T12" fmla="*/ 345 w 1215"/>
                  <a:gd name="T13" fmla="*/ 795 h 2010"/>
                  <a:gd name="T14" fmla="*/ 435 w 1215"/>
                  <a:gd name="T15" fmla="*/ 720 h 2010"/>
                  <a:gd name="T16" fmla="*/ 510 w 1215"/>
                  <a:gd name="T17" fmla="*/ 630 h 2010"/>
                  <a:gd name="T18" fmla="*/ 540 w 1215"/>
                  <a:gd name="T19" fmla="*/ 585 h 2010"/>
                  <a:gd name="T20" fmla="*/ 585 w 1215"/>
                  <a:gd name="T21" fmla="*/ 555 h 2010"/>
                  <a:gd name="T22" fmla="*/ 705 w 1215"/>
                  <a:gd name="T23" fmla="*/ 435 h 2010"/>
                  <a:gd name="T24" fmla="*/ 720 w 1215"/>
                  <a:gd name="T25" fmla="*/ 390 h 2010"/>
                  <a:gd name="T26" fmla="*/ 900 w 1215"/>
                  <a:gd name="T27" fmla="*/ 270 h 2010"/>
                  <a:gd name="T28" fmla="*/ 990 w 1215"/>
                  <a:gd name="T29" fmla="*/ 210 h 2010"/>
                  <a:gd name="T30" fmla="*/ 1035 w 1215"/>
                  <a:gd name="T31" fmla="*/ 180 h 2010"/>
                  <a:gd name="T32" fmla="*/ 1110 w 1215"/>
                  <a:gd name="T33" fmla="*/ 105 h 2010"/>
                  <a:gd name="T34" fmla="*/ 1140 w 1215"/>
                  <a:gd name="T35" fmla="*/ 60 h 2010"/>
                  <a:gd name="T36" fmla="*/ 1215 w 1215"/>
                  <a:gd name="T37" fmla="*/ 0 h 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5" h="2010">
                    <a:moveTo>
                      <a:pt x="0" y="2010"/>
                    </a:moveTo>
                    <a:cubicBezTo>
                      <a:pt x="11" y="1924"/>
                      <a:pt x="17" y="1838"/>
                      <a:pt x="45" y="1755"/>
                    </a:cubicBezTo>
                    <a:cubicBezTo>
                      <a:pt x="50" y="1695"/>
                      <a:pt x="48" y="1634"/>
                      <a:pt x="60" y="1575"/>
                    </a:cubicBezTo>
                    <a:cubicBezTo>
                      <a:pt x="64" y="1557"/>
                      <a:pt x="83" y="1546"/>
                      <a:pt x="90" y="1530"/>
                    </a:cubicBezTo>
                    <a:cubicBezTo>
                      <a:pt x="118" y="1468"/>
                      <a:pt x="122" y="1429"/>
                      <a:pt x="135" y="1365"/>
                    </a:cubicBezTo>
                    <a:cubicBezTo>
                      <a:pt x="140" y="1265"/>
                      <a:pt x="142" y="1165"/>
                      <a:pt x="150" y="1065"/>
                    </a:cubicBezTo>
                    <a:cubicBezTo>
                      <a:pt x="161" y="928"/>
                      <a:pt x="237" y="867"/>
                      <a:pt x="345" y="795"/>
                    </a:cubicBezTo>
                    <a:cubicBezTo>
                      <a:pt x="377" y="773"/>
                      <a:pt x="403" y="742"/>
                      <a:pt x="435" y="720"/>
                    </a:cubicBezTo>
                    <a:cubicBezTo>
                      <a:pt x="509" y="608"/>
                      <a:pt x="414" y="745"/>
                      <a:pt x="510" y="630"/>
                    </a:cubicBezTo>
                    <a:cubicBezTo>
                      <a:pt x="522" y="616"/>
                      <a:pt x="527" y="598"/>
                      <a:pt x="540" y="585"/>
                    </a:cubicBezTo>
                    <a:cubicBezTo>
                      <a:pt x="553" y="572"/>
                      <a:pt x="571" y="567"/>
                      <a:pt x="585" y="555"/>
                    </a:cubicBezTo>
                    <a:cubicBezTo>
                      <a:pt x="633" y="515"/>
                      <a:pt x="653" y="470"/>
                      <a:pt x="705" y="435"/>
                    </a:cubicBezTo>
                    <a:cubicBezTo>
                      <a:pt x="710" y="420"/>
                      <a:pt x="709" y="401"/>
                      <a:pt x="720" y="390"/>
                    </a:cubicBezTo>
                    <a:cubicBezTo>
                      <a:pt x="764" y="346"/>
                      <a:pt x="846" y="306"/>
                      <a:pt x="900" y="270"/>
                    </a:cubicBezTo>
                    <a:cubicBezTo>
                      <a:pt x="930" y="250"/>
                      <a:pt x="960" y="230"/>
                      <a:pt x="990" y="210"/>
                    </a:cubicBezTo>
                    <a:cubicBezTo>
                      <a:pt x="1005" y="200"/>
                      <a:pt x="1035" y="180"/>
                      <a:pt x="1035" y="180"/>
                    </a:cubicBezTo>
                    <a:cubicBezTo>
                      <a:pt x="1115" y="60"/>
                      <a:pt x="1010" y="205"/>
                      <a:pt x="1110" y="105"/>
                    </a:cubicBezTo>
                    <a:cubicBezTo>
                      <a:pt x="1123" y="92"/>
                      <a:pt x="1127" y="73"/>
                      <a:pt x="1140" y="60"/>
                    </a:cubicBezTo>
                    <a:cubicBezTo>
                      <a:pt x="1163" y="37"/>
                      <a:pt x="1192" y="23"/>
                      <a:pt x="1215" y="0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4323" name="文本框 46130">
            <a:extLst>
              <a:ext uri="{FF2B5EF4-FFF2-40B4-BE49-F238E27FC236}">
                <a16:creationId xmlns:a16="http://schemas.microsoft.com/office/drawing/2014/main" id="{AA834563-E5E4-4011-8132-54F904900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949325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楷体_GB2312" pitchFamily="1" charset="-122"/>
              </a:rPr>
              <a:t>怎样画电路图</a:t>
            </a:r>
          </a:p>
        </p:txBody>
      </p:sp>
      <p:sp>
        <p:nvSpPr>
          <p:cNvPr id="44037" name="文本框 46131">
            <a:extLst>
              <a:ext uri="{FF2B5EF4-FFF2-40B4-BE49-F238E27FC236}">
                <a16:creationId xmlns:a16="http://schemas.microsoft.com/office/drawing/2014/main" id="{CF797865-598C-40D1-87DA-3BC4DEE494A8}"/>
              </a:ext>
            </a:extLst>
          </p:cNvPr>
          <p:cNvSpPr/>
          <p:nvPr/>
        </p:nvSpPr>
        <p:spPr>
          <a:xfrm>
            <a:off x="755650" y="1909763"/>
            <a:ext cx="684053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、元件位置安排要适当，分布要均匀；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54325" name="右箭头 46132">
            <a:extLst>
              <a:ext uri="{FF2B5EF4-FFF2-40B4-BE49-F238E27FC236}">
                <a16:creationId xmlns:a16="http://schemas.microsoft.com/office/drawing/2014/main" id="{901DC10D-990A-4E68-BA19-64DB536C3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8" y="4178300"/>
            <a:ext cx="1225550" cy="431800"/>
          </a:xfrm>
          <a:prstGeom prst="rightArrow">
            <a:avLst>
              <a:gd name="adj1" fmla="val 50000"/>
              <a:gd name="adj2" fmla="val 709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4039" name="文本框 46133">
            <a:extLst>
              <a:ext uri="{FF2B5EF4-FFF2-40B4-BE49-F238E27FC236}">
                <a16:creationId xmlns:a16="http://schemas.microsoft.com/office/drawing/2014/main" id="{37EA942A-9A76-4550-98C2-F9AAB6C415DA}"/>
              </a:ext>
            </a:extLst>
          </p:cNvPr>
          <p:cNvSpPr/>
          <p:nvPr/>
        </p:nvSpPr>
        <p:spPr>
          <a:xfrm>
            <a:off x="6224588" y="3025775"/>
            <a:ext cx="24479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sym typeface="Wingdings"/>
              </a:rPr>
              <a:t>这样好看吗？</a:t>
            </a:r>
            <a:endParaRPr sz="2800" b="1">
              <a:solidFill>
                <a:srgbClr val="FF00FF"/>
              </a:solidFill>
            </a:endParaRPr>
          </a:p>
        </p:txBody>
      </p:sp>
      <p:pic>
        <p:nvPicPr>
          <p:cNvPr id="54327" name="图片 46134">
            <a:extLst>
              <a:ext uri="{FF2B5EF4-FFF2-40B4-BE49-F238E27FC236}">
                <a16:creationId xmlns:a16="http://schemas.microsoft.com/office/drawing/2014/main" id="{A6694ECD-6D69-41D2-A246-162AC12A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3602038"/>
            <a:ext cx="19446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47105">
            <a:extLst>
              <a:ext uri="{FF2B5EF4-FFF2-40B4-BE49-F238E27FC236}">
                <a16:creationId xmlns:a16="http://schemas.microsoft.com/office/drawing/2014/main" id="{713FA048-6D14-47E6-8015-571DE80F9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765175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楷体_GB2312" pitchFamily="1" charset="-122"/>
              </a:rPr>
              <a:t>怎样画电路图</a:t>
            </a:r>
          </a:p>
        </p:txBody>
      </p:sp>
      <p:sp>
        <p:nvSpPr>
          <p:cNvPr id="45059" name="文本框 47106">
            <a:extLst>
              <a:ext uri="{FF2B5EF4-FFF2-40B4-BE49-F238E27FC236}">
                <a16:creationId xmlns:a16="http://schemas.microsoft.com/office/drawing/2014/main" id="{BBB7AD43-8011-426E-A397-88157A699106}"/>
              </a:ext>
            </a:extLst>
          </p:cNvPr>
          <p:cNvSpPr/>
          <p:nvPr/>
        </p:nvSpPr>
        <p:spPr>
          <a:xfrm>
            <a:off x="755650" y="1736725"/>
            <a:ext cx="777240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、整个电路图最好呈长方形，有棱有角，导线要横平竖直。</a:t>
            </a:r>
            <a:endParaRPr sz="2800" b="1">
              <a:solidFill>
                <a:srgbClr val="0000FF"/>
              </a:solidFill>
            </a:endParaRPr>
          </a:p>
        </p:txBody>
      </p:sp>
      <p:grpSp>
        <p:nvGrpSpPr>
          <p:cNvPr id="55300" name="组合 47107">
            <a:extLst>
              <a:ext uri="{FF2B5EF4-FFF2-40B4-BE49-F238E27FC236}">
                <a16:creationId xmlns:a16="http://schemas.microsoft.com/office/drawing/2014/main" id="{F19508E1-FF23-41DF-82AF-781286D100E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882900"/>
            <a:ext cx="3744912" cy="3168650"/>
            <a:chOff x="0" y="0"/>
            <a:chExt cx="6105" cy="3094"/>
          </a:xfrm>
        </p:grpSpPr>
        <p:pic>
          <p:nvPicPr>
            <p:cNvPr id="55301" name="xjhsy8" descr="w7">
              <a:extLst>
                <a:ext uri="{FF2B5EF4-FFF2-40B4-BE49-F238E27FC236}">
                  <a16:creationId xmlns:a16="http://schemas.microsoft.com/office/drawing/2014/main" id="{F4087A1F-5633-43CC-83FF-E27156DB0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" y="1695"/>
              <a:ext cx="1301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302" name="组合 47109">
              <a:extLst>
                <a:ext uri="{FF2B5EF4-FFF2-40B4-BE49-F238E27FC236}">
                  <a16:creationId xmlns:a16="http://schemas.microsoft.com/office/drawing/2014/main" id="{1C248DC1-0E9F-44C8-BAED-9CFEAEC062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014" cy="3094"/>
              <a:chOff x="0" y="0"/>
              <a:chExt cx="6014" cy="3094"/>
            </a:xfrm>
          </p:grpSpPr>
          <p:grpSp>
            <p:nvGrpSpPr>
              <p:cNvPr id="55303" name="组合 47110">
                <a:extLst>
                  <a:ext uri="{FF2B5EF4-FFF2-40B4-BE49-F238E27FC236}">
                    <a16:creationId xmlns:a16="http://schemas.microsoft.com/office/drawing/2014/main" id="{1E820661-EA2B-44BE-9F7D-1E5A54903EB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0" y="2295"/>
                <a:ext cx="2593" cy="799"/>
                <a:chOff x="0" y="0"/>
                <a:chExt cx="3712" cy="1144"/>
              </a:xfrm>
            </p:grpSpPr>
            <p:grpSp>
              <p:nvGrpSpPr>
                <p:cNvPr id="55304" name="组合 47111">
                  <a:extLst>
                    <a:ext uri="{FF2B5EF4-FFF2-40B4-BE49-F238E27FC236}">
                      <a16:creationId xmlns:a16="http://schemas.microsoft.com/office/drawing/2014/main" id="{CAE0A835-BFD4-4342-8FF7-DC99C2C2D45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0" y="567"/>
                  <a:ext cx="3712" cy="577"/>
                  <a:chOff x="0" y="0"/>
                  <a:chExt cx="2493" cy="577"/>
                </a:xfrm>
              </p:grpSpPr>
              <p:sp>
                <p:nvSpPr>
                  <p:cNvPr id="55305" name="未知" descr="栎木">
                    <a:extLst>
                      <a:ext uri="{FF2B5EF4-FFF2-40B4-BE49-F238E27FC236}">
                        <a16:creationId xmlns:a16="http://schemas.microsoft.com/office/drawing/2014/main" id="{CC61D061-894B-40B5-B478-4D8CD0DB1C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0" y="464"/>
                    <a:ext cx="2493" cy="113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400 w 400"/>
                      <a:gd name="T3" fmla="*/ 0 h 400"/>
                      <a:gd name="T4" fmla="*/ 400 w 400"/>
                      <a:gd name="T5" fmla="*/ 400 h 400"/>
                      <a:gd name="T6" fmla="*/ 0 w 400"/>
                      <a:gd name="T7" fmla="*/ 400 h 400"/>
                      <a:gd name="T8" fmla="*/ 0 w 400"/>
                      <a:gd name="T9" fmla="*/ 0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  <a:contourClr>
                      <a:srgbClr val="FFFFFF"/>
                    </a:contourClr>
                  </a:sp3d>
                  <a:extLst>
                    <a:ext uri="{91240B29-F687-4F45-9708-019B960494DF}">
                      <a14:hiddenLine xmlns:a14="http://schemas.microsoft.com/office/drawing/2010/main" w="9525" algn="ctr">
                        <a:noFill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06" name="流程图: 磁盘 47113">
                    <a:extLst>
                      <a:ext uri="{FF2B5EF4-FFF2-40B4-BE49-F238E27FC236}">
                        <a16:creationId xmlns:a16="http://schemas.microsoft.com/office/drawing/2014/main" id="{0202AF7D-347F-43DC-BA94-F6B0526A885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0" y="4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5307" name="流程图: 磁盘 47114">
                    <a:extLst>
                      <a:ext uri="{FF2B5EF4-FFF2-40B4-BE49-F238E27FC236}">
                        <a16:creationId xmlns:a16="http://schemas.microsoft.com/office/drawing/2014/main" id="{BA30C645-98B3-412A-9A6B-D1069643099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" y="0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grpSp>
              <p:nvGrpSpPr>
                <p:cNvPr id="55308" name="组合 47115">
                  <a:extLst>
                    <a:ext uri="{FF2B5EF4-FFF2-40B4-BE49-F238E27FC236}">
                      <a16:creationId xmlns:a16="http://schemas.microsoft.com/office/drawing/2014/main" id="{D699A3FC-C68C-4BF5-AA2A-BC2041CCB09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670" y="0"/>
                  <a:ext cx="540" cy="936"/>
                  <a:chOff x="0" y="0"/>
                  <a:chExt cx="540" cy="936"/>
                </a:xfrm>
              </p:grpSpPr>
              <p:grpSp>
                <p:nvGrpSpPr>
                  <p:cNvPr id="55309" name="组合 47116">
                    <a:extLst>
                      <a:ext uri="{FF2B5EF4-FFF2-40B4-BE49-F238E27FC236}">
                        <a16:creationId xmlns:a16="http://schemas.microsoft.com/office/drawing/2014/main" id="{2A9C550B-A949-4D7B-9952-831FAD27D17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7" y="0"/>
                    <a:ext cx="403" cy="733"/>
                    <a:chOff x="0" y="0"/>
                    <a:chExt cx="2019" cy="3673"/>
                  </a:xfrm>
                </p:grpSpPr>
                <p:grpSp>
                  <p:nvGrpSpPr>
                    <p:cNvPr id="55310" name="组合 47117">
                      <a:extLst>
                        <a:ext uri="{FF2B5EF4-FFF2-40B4-BE49-F238E27FC236}">
                          <a16:creationId xmlns:a16="http://schemas.microsoft.com/office/drawing/2014/main" id="{85F4D2E9-24D7-4BA4-ADA6-48119EBCBA4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50" y="2812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55311" name="组合 47118">
                        <a:extLst>
                          <a:ext uri="{FF2B5EF4-FFF2-40B4-BE49-F238E27FC236}">
                            <a16:creationId xmlns:a16="http://schemas.microsoft.com/office/drawing/2014/main" id="{6A22BD29-A5E5-489B-89FC-BEBAC8709257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861"/>
                        <a:chOff x="0" y="0"/>
                        <a:chExt cx="913" cy="861"/>
                      </a:xfrm>
                    </p:grpSpPr>
                    <p:grpSp>
                      <p:nvGrpSpPr>
                        <p:cNvPr id="55312" name="组合 47119">
                          <a:extLst>
                            <a:ext uri="{FF2B5EF4-FFF2-40B4-BE49-F238E27FC236}">
                              <a16:creationId xmlns:a16="http://schemas.microsoft.com/office/drawing/2014/main" id="{FF6F938A-7F4F-41E3-8371-FD80E3512258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29" y="663"/>
                          <a:ext cx="498" cy="198"/>
                          <a:chOff x="0" y="0"/>
                          <a:chExt cx="498" cy="198"/>
                        </a:xfrm>
                      </p:grpSpPr>
                      <p:sp>
                        <p:nvSpPr>
                          <p:cNvPr id="55313" name="未知">
                            <a:extLst>
                              <a:ext uri="{FF2B5EF4-FFF2-40B4-BE49-F238E27FC236}">
                                <a16:creationId xmlns:a16="http://schemas.microsoft.com/office/drawing/2014/main" id="{A024065D-26B2-43EE-A84E-DFE1C34AF26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498" cy="198"/>
                          </a:xfrm>
                          <a:custGeom>
                            <a:avLst/>
                            <a:gdLst>
                              <a:gd name="T0" fmla="*/ 0 w 498"/>
                              <a:gd name="T1" fmla="*/ 0 h 198"/>
                              <a:gd name="T2" fmla="*/ 101 w 498"/>
                              <a:gd name="T3" fmla="*/ 157 h 198"/>
                              <a:gd name="T4" fmla="*/ 110 w 498"/>
                              <a:gd name="T5" fmla="*/ 167 h 198"/>
                              <a:gd name="T6" fmla="*/ 121 w 498"/>
                              <a:gd name="T7" fmla="*/ 173 h 198"/>
                              <a:gd name="T8" fmla="*/ 136 w 498"/>
                              <a:gd name="T9" fmla="*/ 178 h 198"/>
                              <a:gd name="T10" fmla="*/ 153 w 498"/>
                              <a:gd name="T11" fmla="*/ 186 h 198"/>
                              <a:gd name="T12" fmla="*/ 174 w 498"/>
                              <a:gd name="T13" fmla="*/ 190 h 198"/>
                              <a:gd name="T14" fmla="*/ 188 w 498"/>
                              <a:gd name="T15" fmla="*/ 191 h 198"/>
                              <a:gd name="T16" fmla="*/ 205 w 498"/>
                              <a:gd name="T17" fmla="*/ 194 h 198"/>
                              <a:gd name="T18" fmla="*/ 222 w 498"/>
                              <a:gd name="T19" fmla="*/ 195 h 198"/>
                              <a:gd name="T20" fmla="*/ 243 w 498"/>
                              <a:gd name="T21" fmla="*/ 198 h 198"/>
                              <a:gd name="T22" fmla="*/ 257 w 498"/>
                              <a:gd name="T23" fmla="*/ 198 h 198"/>
                              <a:gd name="T24" fmla="*/ 278 w 498"/>
                              <a:gd name="T25" fmla="*/ 195 h 198"/>
                              <a:gd name="T26" fmla="*/ 295 w 498"/>
                              <a:gd name="T27" fmla="*/ 194 h 198"/>
                              <a:gd name="T28" fmla="*/ 315 w 498"/>
                              <a:gd name="T29" fmla="*/ 191 h 198"/>
                              <a:gd name="T30" fmla="*/ 332 w 498"/>
                              <a:gd name="T31" fmla="*/ 190 h 198"/>
                              <a:gd name="T32" fmla="*/ 349 w 498"/>
                              <a:gd name="T33" fmla="*/ 185 h 198"/>
                              <a:gd name="T34" fmla="*/ 366 w 498"/>
                              <a:gd name="T35" fmla="*/ 181 h 198"/>
                              <a:gd name="T36" fmla="*/ 380 w 498"/>
                              <a:gd name="T37" fmla="*/ 173 h 198"/>
                              <a:gd name="T38" fmla="*/ 392 w 498"/>
                              <a:gd name="T39" fmla="*/ 165 h 198"/>
                              <a:gd name="T40" fmla="*/ 397 w 498"/>
                              <a:gd name="T41" fmla="*/ 160 h 198"/>
                              <a:gd name="T42" fmla="*/ 405 w 498"/>
                              <a:gd name="T43" fmla="*/ 152 h 198"/>
                              <a:gd name="T44" fmla="*/ 498 w 498"/>
                              <a:gd name="T45" fmla="*/ 0 h 198"/>
                              <a:gd name="T46" fmla="*/ 0 w 498"/>
                              <a:gd name="T47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</a:cxnLst>
                            <a:rect l="0" t="0" r="r" b="b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314" name="未知">
                            <a:extLst>
                              <a:ext uri="{FF2B5EF4-FFF2-40B4-BE49-F238E27FC236}">
                                <a16:creationId xmlns:a16="http://schemas.microsoft.com/office/drawing/2014/main" id="{73C9A1DA-DB40-44AB-9D9A-ECFC8A39069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78" y="0"/>
                            <a:ext cx="222" cy="198"/>
                          </a:xfrm>
                          <a:custGeom>
                            <a:avLst/>
                            <a:gdLst>
                              <a:gd name="T0" fmla="*/ 0 w 222"/>
                              <a:gd name="T1" fmla="*/ 0 h 198"/>
                              <a:gd name="T2" fmla="*/ 62 w 222"/>
                              <a:gd name="T3" fmla="*/ 178 h 198"/>
                              <a:gd name="T4" fmla="*/ 75 w 222"/>
                              <a:gd name="T5" fmla="*/ 186 h 198"/>
                              <a:gd name="T6" fmla="*/ 96 w 222"/>
                              <a:gd name="T7" fmla="*/ 190 h 198"/>
                              <a:gd name="T8" fmla="*/ 110 w 222"/>
                              <a:gd name="T9" fmla="*/ 191 h 198"/>
                              <a:gd name="T10" fmla="*/ 127 w 222"/>
                              <a:gd name="T11" fmla="*/ 194 h 198"/>
                              <a:gd name="T12" fmla="*/ 144 w 222"/>
                              <a:gd name="T13" fmla="*/ 195 h 198"/>
                              <a:gd name="T14" fmla="*/ 165 w 222"/>
                              <a:gd name="T15" fmla="*/ 198 h 198"/>
                              <a:gd name="T16" fmla="*/ 179 w 222"/>
                              <a:gd name="T17" fmla="*/ 198 h 198"/>
                              <a:gd name="T18" fmla="*/ 200 w 222"/>
                              <a:gd name="T19" fmla="*/ 195 h 198"/>
                              <a:gd name="T20" fmla="*/ 222 w 222"/>
                              <a:gd name="T21" fmla="*/ 0 h 198"/>
                              <a:gd name="T22" fmla="*/ 0 w 222"/>
                              <a:gd name="T23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55315" name="组合 47122">
                          <a:extLst>
                            <a:ext uri="{FF2B5EF4-FFF2-40B4-BE49-F238E27FC236}">
                              <a16:creationId xmlns:a16="http://schemas.microsoft.com/office/drawing/2014/main" id="{B3F0A5CC-1E37-4245-B27C-652745758E8C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0" y="0"/>
                          <a:ext cx="913" cy="718"/>
                          <a:chOff x="0" y="0"/>
                          <a:chExt cx="913" cy="718"/>
                        </a:xfrm>
                      </p:grpSpPr>
                      <p:sp>
                        <p:nvSpPr>
                          <p:cNvPr id="55316" name="未知">
                            <a:extLst>
                              <a:ext uri="{FF2B5EF4-FFF2-40B4-BE49-F238E27FC236}">
                                <a16:creationId xmlns:a16="http://schemas.microsoft.com/office/drawing/2014/main" id="{458319BE-5CD4-4F31-B63D-CD781F95B79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913" cy="718"/>
                          </a:xfrm>
                          <a:custGeom>
                            <a:avLst/>
                            <a:gdLst>
                              <a:gd name="T0" fmla="*/ 21 w 913"/>
                              <a:gd name="T1" fmla="*/ 20 h 718"/>
                              <a:gd name="T2" fmla="*/ 25 w 913"/>
                              <a:gd name="T3" fmla="*/ 38 h 718"/>
                              <a:gd name="T4" fmla="*/ 23 w 913"/>
                              <a:gd name="T5" fmla="*/ 73 h 718"/>
                              <a:gd name="T6" fmla="*/ 12 w 913"/>
                              <a:gd name="T7" fmla="*/ 96 h 718"/>
                              <a:gd name="T8" fmla="*/ 6 w 913"/>
                              <a:gd name="T9" fmla="*/ 126 h 718"/>
                              <a:gd name="T10" fmla="*/ 17 w 913"/>
                              <a:gd name="T11" fmla="*/ 149 h 718"/>
                              <a:gd name="T12" fmla="*/ 34 w 913"/>
                              <a:gd name="T13" fmla="*/ 176 h 718"/>
                              <a:gd name="T14" fmla="*/ 30 w 913"/>
                              <a:gd name="T15" fmla="*/ 195 h 718"/>
                              <a:gd name="T16" fmla="*/ 13 w 913"/>
                              <a:gd name="T17" fmla="*/ 216 h 718"/>
                              <a:gd name="T18" fmla="*/ 6 w 913"/>
                              <a:gd name="T19" fmla="*/ 236 h 718"/>
                              <a:gd name="T20" fmla="*/ 19 w 913"/>
                              <a:gd name="T21" fmla="*/ 259 h 718"/>
                              <a:gd name="T22" fmla="*/ 30 w 913"/>
                              <a:gd name="T23" fmla="*/ 278 h 718"/>
                              <a:gd name="T24" fmla="*/ 30 w 913"/>
                              <a:gd name="T25" fmla="*/ 301 h 718"/>
                              <a:gd name="T26" fmla="*/ 12 w 913"/>
                              <a:gd name="T27" fmla="*/ 322 h 718"/>
                              <a:gd name="T28" fmla="*/ 0 w 913"/>
                              <a:gd name="T29" fmla="*/ 349 h 718"/>
                              <a:gd name="T30" fmla="*/ 13 w 913"/>
                              <a:gd name="T31" fmla="*/ 372 h 718"/>
                              <a:gd name="T32" fmla="*/ 33 w 913"/>
                              <a:gd name="T33" fmla="*/ 396 h 718"/>
                              <a:gd name="T34" fmla="*/ 33 w 913"/>
                              <a:gd name="T35" fmla="*/ 431 h 718"/>
                              <a:gd name="T36" fmla="*/ 19 w 913"/>
                              <a:gd name="T37" fmla="*/ 455 h 718"/>
                              <a:gd name="T38" fmla="*/ 21 w 913"/>
                              <a:gd name="T39" fmla="*/ 473 h 718"/>
                              <a:gd name="T40" fmla="*/ 42 w 913"/>
                              <a:gd name="T41" fmla="*/ 499 h 718"/>
                              <a:gd name="T42" fmla="*/ 107 w 913"/>
                              <a:gd name="T43" fmla="*/ 573 h 718"/>
                              <a:gd name="T44" fmla="*/ 166 w 913"/>
                              <a:gd name="T45" fmla="*/ 629 h 718"/>
                              <a:gd name="T46" fmla="*/ 217 w 913"/>
                              <a:gd name="T47" fmla="*/ 660 h 718"/>
                              <a:gd name="T48" fmla="*/ 313 w 913"/>
                              <a:gd name="T49" fmla="*/ 701 h 718"/>
                              <a:gd name="T50" fmla="*/ 401 w 913"/>
                              <a:gd name="T51" fmla="*/ 716 h 718"/>
                              <a:gd name="T52" fmla="*/ 523 w 913"/>
                              <a:gd name="T53" fmla="*/ 716 h 718"/>
                              <a:gd name="T54" fmla="*/ 625 w 913"/>
                              <a:gd name="T55" fmla="*/ 706 h 718"/>
                              <a:gd name="T56" fmla="*/ 697 w 913"/>
                              <a:gd name="T57" fmla="*/ 685 h 718"/>
                              <a:gd name="T58" fmla="*/ 744 w 913"/>
                              <a:gd name="T59" fmla="*/ 659 h 718"/>
                              <a:gd name="T60" fmla="*/ 778 w 913"/>
                              <a:gd name="T61" fmla="*/ 629 h 718"/>
                              <a:gd name="T62" fmla="*/ 874 w 913"/>
                              <a:gd name="T63" fmla="*/ 493 h 718"/>
                              <a:gd name="T64" fmla="*/ 894 w 913"/>
                              <a:gd name="T65" fmla="*/ 448 h 718"/>
                              <a:gd name="T66" fmla="*/ 895 w 913"/>
                              <a:gd name="T67" fmla="*/ 427 h 718"/>
                              <a:gd name="T68" fmla="*/ 882 w 913"/>
                              <a:gd name="T69" fmla="*/ 406 h 718"/>
                              <a:gd name="T70" fmla="*/ 882 w 913"/>
                              <a:gd name="T71" fmla="*/ 381 h 718"/>
                              <a:gd name="T72" fmla="*/ 894 w 913"/>
                              <a:gd name="T73" fmla="*/ 362 h 718"/>
                              <a:gd name="T74" fmla="*/ 908 w 913"/>
                              <a:gd name="T75" fmla="*/ 341 h 718"/>
                              <a:gd name="T76" fmla="*/ 912 w 913"/>
                              <a:gd name="T77" fmla="*/ 316 h 718"/>
                              <a:gd name="T78" fmla="*/ 900 w 913"/>
                              <a:gd name="T79" fmla="*/ 295 h 718"/>
                              <a:gd name="T80" fmla="*/ 886 w 913"/>
                              <a:gd name="T81" fmla="*/ 275 h 718"/>
                              <a:gd name="T82" fmla="*/ 886 w 913"/>
                              <a:gd name="T83" fmla="*/ 254 h 718"/>
                              <a:gd name="T84" fmla="*/ 904 w 913"/>
                              <a:gd name="T85" fmla="*/ 229 h 718"/>
                              <a:gd name="T86" fmla="*/ 908 w 913"/>
                              <a:gd name="T87" fmla="*/ 202 h 718"/>
                              <a:gd name="T88" fmla="*/ 894 w 913"/>
                              <a:gd name="T89" fmla="*/ 176 h 718"/>
                              <a:gd name="T90" fmla="*/ 886 w 913"/>
                              <a:gd name="T91" fmla="*/ 155 h 718"/>
                              <a:gd name="T92" fmla="*/ 895 w 913"/>
                              <a:gd name="T93" fmla="*/ 130 h 718"/>
                              <a:gd name="T94" fmla="*/ 908 w 913"/>
                              <a:gd name="T95" fmla="*/ 113 h 718"/>
                              <a:gd name="T96" fmla="*/ 913 w 913"/>
                              <a:gd name="T97" fmla="*/ 88 h 718"/>
                              <a:gd name="T98" fmla="*/ 903 w 913"/>
                              <a:gd name="T99" fmla="*/ 67 h 718"/>
                              <a:gd name="T100" fmla="*/ 890 w 913"/>
                              <a:gd name="T101" fmla="*/ 42 h 718"/>
                              <a:gd name="T102" fmla="*/ 894 w 913"/>
                              <a:gd name="T103" fmla="*/ 18 h 718"/>
                              <a:gd name="T104" fmla="*/ 26 w 913"/>
                              <a:gd name="T105" fmla="*/ 0 h 7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</a:cxnLst>
                            <a:rect l="0" t="0" r="r" b="b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317" name="未知">
                            <a:extLst>
                              <a:ext uri="{FF2B5EF4-FFF2-40B4-BE49-F238E27FC236}">
                                <a16:creationId xmlns:a16="http://schemas.microsoft.com/office/drawing/2014/main" id="{E147AD9A-CF65-4930-8DC3-AF4C629B8491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" y="96"/>
                            <a:ext cx="113" cy="99"/>
                          </a:xfrm>
                          <a:custGeom>
                            <a:avLst/>
                            <a:gdLst>
                              <a:gd name="T0" fmla="*/ 6 w 113"/>
                              <a:gd name="T1" fmla="*/ 0 h 99"/>
                              <a:gd name="T2" fmla="*/ 13 w 113"/>
                              <a:gd name="T3" fmla="*/ 13 h 99"/>
                              <a:gd name="T4" fmla="*/ 24 w 113"/>
                              <a:gd name="T5" fmla="*/ 26 h 99"/>
                              <a:gd name="T6" fmla="*/ 44 w 113"/>
                              <a:gd name="T7" fmla="*/ 43 h 99"/>
                              <a:gd name="T8" fmla="*/ 68 w 113"/>
                              <a:gd name="T9" fmla="*/ 57 h 99"/>
                              <a:gd name="T10" fmla="*/ 91 w 113"/>
                              <a:gd name="T11" fmla="*/ 66 h 99"/>
                              <a:gd name="T12" fmla="*/ 113 w 113"/>
                              <a:gd name="T13" fmla="*/ 72 h 99"/>
                              <a:gd name="T14" fmla="*/ 104 w 113"/>
                              <a:gd name="T15" fmla="*/ 89 h 99"/>
                              <a:gd name="T16" fmla="*/ 75 w 113"/>
                              <a:gd name="T17" fmla="*/ 85 h 99"/>
                              <a:gd name="T18" fmla="*/ 44 w 113"/>
                              <a:gd name="T19" fmla="*/ 87 h 99"/>
                              <a:gd name="T20" fmla="*/ 24 w 113"/>
                              <a:gd name="T21" fmla="*/ 99 h 99"/>
                              <a:gd name="T22" fmla="*/ 28 w 113"/>
                              <a:gd name="T23" fmla="*/ 89 h 99"/>
                              <a:gd name="T24" fmla="*/ 27 w 113"/>
                              <a:gd name="T25" fmla="*/ 78 h 99"/>
                              <a:gd name="T26" fmla="*/ 20 w 113"/>
                              <a:gd name="T27" fmla="*/ 62 h 99"/>
                              <a:gd name="T28" fmla="*/ 11 w 113"/>
                              <a:gd name="T29" fmla="*/ 49 h 99"/>
                              <a:gd name="T30" fmla="*/ 2 w 113"/>
                              <a:gd name="T31" fmla="*/ 34 h 99"/>
                              <a:gd name="T32" fmla="*/ 0 w 113"/>
                              <a:gd name="T33" fmla="*/ 17 h 99"/>
                              <a:gd name="T34" fmla="*/ 6 w 113"/>
                              <a:gd name="T35" fmla="*/ 0 h 9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318" name="未知">
                            <a:extLst>
                              <a:ext uri="{FF2B5EF4-FFF2-40B4-BE49-F238E27FC236}">
                                <a16:creationId xmlns:a16="http://schemas.microsoft.com/office/drawing/2014/main" id="{12A7AEF8-428E-4A49-94DA-721B4836180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8" y="219"/>
                            <a:ext cx="149" cy="84"/>
                          </a:xfrm>
                          <a:custGeom>
                            <a:avLst/>
                            <a:gdLst>
                              <a:gd name="T0" fmla="*/ 0 w 149"/>
                              <a:gd name="T1" fmla="*/ 10 h 84"/>
                              <a:gd name="T2" fmla="*/ 4 w 149"/>
                              <a:gd name="T3" fmla="*/ 0 h 84"/>
                              <a:gd name="T4" fmla="*/ 9 w 149"/>
                              <a:gd name="T5" fmla="*/ 10 h 84"/>
                              <a:gd name="T6" fmla="*/ 21 w 149"/>
                              <a:gd name="T7" fmla="*/ 15 h 84"/>
                              <a:gd name="T8" fmla="*/ 42 w 149"/>
                              <a:gd name="T9" fmla="*/ 25 h 84"/>
                              <a:gd name="T10" fmla="*/ 64 w 149"/>
                              <a:gd name="T11" fmla="*/ 31 h 84"/>
                              <a:gd name="T12" fmla="*/ 98 w 149"/>
                              <a:gd name="T13" fmla="*/ 38 h 84"/>
                              <a:gd name="T14" fmla="*/ 137 w 149"/>
                              <a:gd name="T15" fmla="*/ 44 h 84"/>
                              <a:gd name="T16" fmla="*/ 149 w 149"/>
                              <a:gd name="T17" fmla="*/ 80 h 84"/>
                              <a:gd name="T18" fmla="*/ 106 w 149"/>
                              <a:gd name="T19" fmla="*/ 69 h 84"/>
                              <a:gd name="T20" fmla="*/ 72 w 149"/>
                              <a:gd name="T21" fmla="*/ 65 h 84"/>
                              <a:gd name="T22" fmla="*/ 45 w 149"/>
                              <a:gd name="T23" fmla="*/ 71 h 84"/>
                              <a:gd name="T24" fmla="*/ 25 w 149"/>
                              <a:gd name="T25" fmla="*/ 84 h 84"/>
                              <a:gd name="T26" fmla="*/ 25 w 149"/>
                              <a:gd name="T27" fmla="*/ 73 h 84"/>
                              <a:gd name="T28" fmla="*/ 25 w 149"/>
                              <a:gd name="T29" fmla="*/ 63 h 84"/>
                              <a:gd name="T30" fmla="*/ 21 w 149"/>
                              <a:gd name="T31" fmla="*/ 52 h 84"/>
                              <a:gd name="T32" fmla="*/ 9 w 149"/>
                              <a:gd name="T33" fmla="*/ 36 h 84"/>
                              <a:gd name="T34" fmla="*/ 0 w 149"/>
                              <a:gd name="T35" fmla="*/ 23 h 84"/>
                              <a:gd name="T36" fmla="*/ 0 w 149"/>
                              <a:gd name="T37" fmla="*/ 10 h 8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319" name="未知">
                            <a:extLst>
                              <a:ext uri="{FF2B5EF4-FFF2-40B4-BE49-F238E27FC236}">
                                <a16:creationId xmlns:a16="http://schemas.microsoft.com/office/drawing/2014/main" id="{18398285-5E5D-4CED-A2D2-CB68FACE39A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" y="324"/>
                            <a:ext cx="175" cy="104"/>
                          </a:xfrm>
                          <a:custGeom>
                            <a:avLst/>
                            <a:gdLst>
                              <a:gd name="T0" fmla="*/ 2 w 175"/>
                              <a:gd name="T1" fmla="*/ 13 h 104"/>
                              <a:gd name="T2" fmla="*/ 10 w 175"/>
                              <a:gd name="T3" fmla="*/ 0 h 104"/>
                              <a:gd name="T4" fmla="*/ 21 w 175"/>
                              <a:gd name="T5" fmla="*/ 17 h 104"/>
                              <a:gd name="T6" fmla="*/ 32 w 175"/>
                              <a:gd name="T7" fmla="*/ 25 h 104"/>
                              <a:gd name="T8" fmla="*/ 45 w 175"/>
                              <a:gd name="T9" fmla="*/ 34 h 104"/>
                              <a:gd name="T10" fmla="*/ 69 w 175"/>
                              <a:gd name="T11" fmla="*/ 42 h 104"/>
                              <a:gd name="T12" fmla="*/ 96 w 175"/>
                              <a:gd name="T13" fmla="*/ 49 h 104"/>
                              <a:gd name="T14" fmla="*/ 126 w 175"/>
                              <a:gd name="T15" fmla="*/ 59 h 104"/>
                              <a:gd name="T16" fmla="*/ 167 w 175"/>
                              <a:gd name="T17" fmla="*/ 72 h 104"/>
                              <a:gd name="T18" fmla="*/ 175 w 175"/>
                              <a:gd name="T19" fmla="*/ 104 h 104"/>
                              <a:gd name="T20" fmla="*/ 133 w 175"/>
                              <a:gd name="T21" fmla="*/ 87 h 104"/>
                              <a:gd name="T22" fmla="*/ 103 w 175"/>
                              <a:gd name="T23" fmla="*/ 76 h 104"/>
                              <a:gd name="T24" fmla="*/ 78 w 175"/>
                              <a:gd name="T25" fmla="*/ 72 h 104"/>
                              <a:gd name="T26" fmla="*/ 58 w 175"/>
                              <a:gd name="T27" fmla="*/ 72 h 104"/>
                              <a:gd name="T28" fmla="*/ 48 w 175"/>
                              <a:gd name="T29" fmla="*/ 80 h 104"/>
                              <a:gd name="T30" fmla="*/ 36 w 175"/>
                              <a:gd name="T31" fmla="*/ 91 h 104"/>
                              <a:gd name="T32" fmla="*/ 34 w 175"/>
                              <a:gd name="T33" fmla="*/ 78 h 104"/>
                              <a:gd name="T34" fmla="*/ 21 w 175"/>
                              <a:gd name="T35" fmla="*/ 59 h 104"/>
                              <a:gd name="T36" fmla="*/ 10 w 175"/>
                              <a:gd name="T37" fmla="*/ 45 h 104"/>
                              <a:gd name="T38" fmla="*/ 0 w 175"/>
                              <a:gd name="T39" fmla="*/ 31 h 104"/>
                              <a:gd name="T40" fmla="*/ 2 w 175"/>
                              <a:gd name="T41" fmla="*/ 13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320" name="未知">
                            <a:extLst>
                              <a:ext uri="{FF2B5EF4-FFF2-40B4-BE49-F238E27FC236}">
                                <a16:creationId xmlns:a16="http://schemas.microsoft.com/office/drawing/2014/main" id="{A0CB5B19-AFCE-4751-BF16-AE58A843056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1" y="438"/>
                            <a:ext cx="208" cy="230"/>
                          </a:xfrm>
                          <a:custGeom>
                            <a:avLst/>
                            <a:gdLst>
                              <a:gd name="T0" fmla="*/ 2 w 208"/>
                              <a:gd name="T1" fmla="*/ 35 h 230"/>
                              <a:gd name="T2" fmla="*/ 0 w 208"/>
                              <a:gd name="T3" fmla="*/ 21 h 230"/>
                              <a:gd name="T4" fmla="*/ 0 w 208"/>
                              <a:gd name="T5" fmla="*/ 11 h 230"/>
                              <a:gd name="T6" fmla="*/ 8 w 208"/>
                              <a:gd name="T7" fmla="*/ 0 h 230"/>
                              <a:gd name="T8" fmla="*/ 22 w 208"/>
                              <a:gd name="T9" fmla="*/ 17 h 230"/>
                              <a:gd name="T10" fmla="*/ 47 w 208"/>
                              <a:gd name="T11" fmla="*/ 32 h 230"/>
                              <a:gd name="T12" fmla="*/ 72 w 208"/>
                              <a:gd name="T13" fmla="*/ 44 h 230"/>
                              <a:gd name="T14" fmla="*/ 106 w 208"/>
                              <a:gd name="T15" fmla="*/ 55 h 230"/>
                              <a:gd name="T16" fmla="*/ 156 w 208"/>
                              <a:gd name="T17" fmla="*/ 65 h 230"/>
                              <a:gd name="T18" fmla="*/ 166 w 208"/>
                              <a:gd name="T19" fmla="*/ 91 h 230"/>
                              <a:gd name="T20" fmla="*/ 140 w 208"/>
                              <a:gd name="T21" fmla="*/ 84 h 230"/>
                              <a:gd name="T22" fmla="*/ 114 w 208"/>
                              <a:gd name="T23" fmla="*/ 80 h 230"/>
                              <a:gd name="T24" fmla="*/ 101 w 208"/>
                              <a:gd name="T25" fmla="*/ 82 h 230"/>
                              <a:gd name="T26" fmla="*/ 97 w 208"/>
                              <a:gd name="T27" fmla="*/ 95 h 230"/>
                              <a:gd name="T28" fmla="*/ 105 w 208"/>
                              <a:gd name="T29" fmla="*/ 112 h 230"/>
                              <a:gd name="T30" fmla="*/ 115 w 208"/>
                              <a:gd name="T31" fmla="*/ 128 h 230"/>
                              <a:gd name="T32" fmla="*/ 136 w 208"/>
                              <a:gd name="T33" fmla="*/ 153 h 230"/>
                              <a:gd name="T34" fmla="*/ 166 w 208"/>
                              <a:gd name="T35" fmla="*/ 179 h 230"/>
                              <a:gd name="T36" fmla="*/ 208 w 208"/>
                              <a:gd name="T37" fmla="*/ 209 h 230"/>
                              <a:gd name="T38" fmla="*/ 208 w 208"/>
                              <a:gd name="T39" fmla="*/ 230 h 230"/>
                              <a:gd name="T40" fmla="*/ 190 w 208"/>
                              <a:gd name="T41" fmla="*/ 219 h 230"/>
                              <a:gd name="T42" fmla="*/ 166 w 208"/>
                              <a:gd name="T43" fmla="*/ 205 h 230"/>
                              <a:gd name="T44" fmla="*/ 132 w 208"/>
                              <a:gd name="T45" fmla="*/ 179 h 230"/>
                              <a:gd name="T46" fmla="*/ 105 w 208"/>
                              <a:gd name="T47" fmla="*/ 150 h 230"/>
                              <a:gd name="T48" fmla="*/ 80 w 208"/>
                              <a:gd name="T49" fmla="*/ 128 h 230"/>
                              <a:gd name="T50" fmla="*/ 56 w 208"/>
                              <a:gd name="T51" fmla="*/ 101 h 230"/>
                              <a:gd name="T52" fmla="*/ 36 w 208"/>
                              <a:gd name="T53" fmla="*/ 78 h 230"/>
                              <a:gd name="T54" fmla="*/ 15 w 208"/>
                              <a:gd name="T55" fmla="*/ 57 h 230"/>
                              <a:gd name="T56" fmla="*/ 2 w 208"/>
                              <a:gd name="T57" fmla="*/ 35 h 2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321" name="未知">
                            <a:extLst>
                              <a:ext uri="{FF2B5EF4-FFF2-40B4-BE49-F238E27FC236}">
                                <a16:creationId xmlns:a16="http://schemas.microsoft.com/office/drawing/2014/main" id="{4B17D25E-2030-42E3-B6C6-01998A461E7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5" y="25"/>
                            <a:ext cx="86" cy="69"/>
                          </a:xfrm>
                          <a:custGeom>
                            <a:avLst/>
                            <a:gdLst>
                              <a:gd name="T0" fmla="*/ 0 w 86"/>
                              <a:gd name="T1" fmla="*/ 0 h 69"/>
                              <a:gd name="T2" fmla="*/ 11 w 86"/>
                              <a:gd name="T3" fmla="*/ 10 h 69"/>
                              <a:gd name="T4" fmla="*/ 25 w 86"/>
                              <a:gd name="T5" fmla="*/ 21 h 69"/>
                              <a:gd name="T6" fmla="*/ 42 w 86"/>
                              <a:gd name="T7" fmla="*/ 33 h 69"/>
                              <a:gd name="T8" fmla="*/ 60 w 86"/>
                              <a:gd name="T9" fmla="*/ 44 h 69"/>
                              <a:gd name="T10" fmla="*/ 77 w 86"/>
                              <a:gd name="T11" fmla="*/ 54 h 69"/>
                              <a:gd name="T12" fmla="*/ 86 w 86"/>
                              <a:gd name="T13" fmla="*/ 61 h 69"/>
                              <a:gd name="T14" fmla="*/ 65 w 86"/>
                              <a:gd name="T15" fmla="*/ 69 h 69"/>
                              <a:gd name="T16" fmla="*/ 42 w 86"/>
                              <a:gd name="T17" fmla="*/ 61 h 69"/>
                              <a:gd name="T18" fmla="*/ 18 w 86"/>
                              <a:gd name="T19" fmla="*/ 52 h 69"/>
                              <a:gd name="T20" fmla="*/ 0 w 86"/>
                              <a:gd name="T21" fmla="*/ 42 h 69"/>
                              <a:gd name="T22" fmla="*/ 1 w 86"/>
                              <a:gd name="T23" fmla="*/ 33 h 69"/>
                              <a:gd name="T24" fmla="*/ 4 w 86"/>
                              <a:gd name="T25" fmla="*/ 17 h 69"/>
                              <a:gd name="T26" fmla="*/ 0 w 86"/>
                              <a:gd name="T27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5322" name="未知">
                            <a:extLst>
                              <a:ext uri="{FF2B5EF4-FFF2-40B4-BE49-F238E27FC236}">
                                <a16:creationId xmlns:a16="http://schemas.microsoft.com/office/drawing/2014/main" id="{B583557E-0D4C-4249-85BF-A1FB7E8C4B2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81" y="8"/>
                            <a:ext cx="732" cy="689"/>
                          </a:xfrm>
                          <a:custGeom>
                            <a:avLst/>
                            <a:gdLst>
                              <a:gd name="T0" fmla="*/ 348 w 732"/>
                              <a:gd name="T1" fmla="*/ 158 h 689"/>
                              <a:gd name="T2" fmla="*/ 292 w 732"/>
                              <a:gd name="T3" fmla="*/ 181 h 689"/>
                              <a:gd name="T4" fmla="*/ 175 w 732"/>
                              <a:gd name="T5" fmla="*/ 200 h 689"/>
                              <a:gd name="T6" fmla="*/ 0 w 732"/>
                              <a:gd name="T7" fmla="*/ 209 h 689"/>
                              <a:gd name="T8" fmla="*/ 205 w 732"/>
                              <a:gd name="T9" fmla="*/ 244 h 689"/>
                              <a:gd name="T10" fmla="*/ 435 w 732"/>
                              <a:gd name="T11" fmla="*/ 225 h 689"/>
                              <a:gd name="T12" fmla="*/ 597 w 732"/>
                              <a:gd name="T13" fmla="*/ 177 h 689"/>
                              <a:gd name="T14" fmla="*/ 648 w 732"/>
                              <a:gd name="T15" fmla="*/ 169 h 689"/>
                              <a:gd name="T16" fmla="*/ 625 w 732"/>
                              <a:gd name="T17" fmla="*/ 208 h 689"/>
                              <a:gd name="T18" fmla="*/ 510 w 732"/>
                              <a:gd name="T19" fmla="*/ 263 h 689"/>
                              <a:gd name="T20" fmla="*/ 304 w 732"/>
                              <a:gd name="T21" fmla="*/ 308 h 689"/>
                              <a:gd name="T22" fmla="*/ 177 w 732"/>
                              <a:gd name="T23" fmla="*/ 352 h 689"/>
                              <a:gd name="T24" fmla="*/ 411 w 732"/>
                              <a:gd name="T25" fmla="*/ 347 h 689"/>
                              <a:gd name="T26" fmla="*/ 567 w 732"/>
                              <a:gd name="T27" fmla="*/ 308 h 689"/>
                              <a:gd name="T28" fmla="*/ 659 w 732"/>
                              <a:gd name="T29" fmla="*/ 276 h 689"/>
                              <a:gd name="T30" fmla="*/ 661 w 732"/>
                              <a:gd name="T31" fmla="*/ 299 h 689"/>
                              <a:gd name="T32" fmla="*/ 584 w 732"/>
                              <a:gd name="T33" fmla="*/ 354 h 689"/>
                              <a:gd name="T34" fmla="*/ 439 w 732"/>
                              <a:gd name="T35" fmla="*/ 407 h 689"/>
                              <a:gd name="T36" fmla="*/ 237 w 732"/>
                              <a:gd name="T37" fmla="*/ 444 h 689"/>
                              <a:gd name="T38" fmla="*/ 305 w 732"/>
                              <a:gd name="T39" fmla="*/ 466 h 689"/>
                              <a:gd name="T40" fmla="*/ 482 w 732"/>
                              <a:gd name="T41" fmla="*/ 458 h 689"/>
                              <a:gd name="T42" fmla="*/ 629 w 732"/>
                              <a:gd name="T43" fmla="*/ 413 h 689"/>
                              <a:gd name="T44" fmla="*/ 642 w 732"/>
                              <a:gd name="T45" fmla="*/ 430 h 689"/>
                              <a:gd name="T46" fmla="*/ 599 w 732"/>
                              <a:gd name="T47" fmla="*/ 474 h 689"/>
                              <a:gd name="T48" fmla="*/ 489 w 732"/>
                              <a:gd name="T49" fmla="*/ 521 h 689"/>
                              <a:gd name="T50" fmla="*/ 360 w 732"/>
                              <a:gd name="T51" fmla="*/ 542 h 689"/>
                              <a:gd name="T52" fmla="*/ 166 w 732"/>
                              <a:gd name="T53" fmla="*/ 546 h 689"/>
                              <a:gd name="T54" fmla="*/ 301 w 732"/>
                              <a:gd name="T55" fmla="*/ 579 h 689"/>
                              <a:gd name="T56" fmla="*/ 427 w 732"/>
                              <a:gd name="T57" fmla="*/ 580 h 689"/>
                              <a:gd name="T58" fmla="*/ 540 w 732"/>
                              <a:gd name="T59" fmla="*/ 562 h 689"/>
                              <a:gd name="T60" fmla="*/ 589 w 732"/>
                              <a:gd name="T61" fmla="*/ 565 h 689"/>
                              <a:gd name="T62" fmla="*/ 561 w 732"/>
                              <a:gd name="T63" fmla="*/ 597 h 689"/>
                              <a:gd name="T64" fmla="*/ 495 w 732"/>
                              <a:gd name="T65" fmla="*/ 622 h 689"/>
                              <a:gd name="T66" fmla="*/ 253 w 732"/>
                              <a:gd name="T67" fmla="*/ 649 h 689"/>
                              <a:gd name="T68" fmla="*/ 453 w 732"/>
                              <a:gd name="T69" fmla="*/ 663 h 689"/>
                              <a:gd name="T70" fmla="*/ 466 w 732"/>
                              <a:gd name="T71" fmla="*/ 687 h 689"/>
                              <a:gd name="T72" fmla="*/ 542 w 732"/>
                              <a:gd name="T73" fmla="*/ 664 h 689"/>
                              <a:gd name="T74" fmla="*/ 597 w 732"/>
                              <a:gd name="T75" fmla="*/ 621 h 689"/>
                              <a:gd name="T76" fmla="*/ 709 w 732"/>
                              <a:gd name="T77" fmla="*/ 453 h 689"/>
                              <a:gd name="T78" fmla="*/ 714 w 732"/>
                              <a:gd name="T79" fmla="*/ 419 h 689"/>
                              <a:gd name="T80" fmla="*/ 698 w 732"/>
                              <a:gd name="T81" fmla="*/ 386 h 689"/>
                              <a:gd name="T82" fmla="*/ 713 w 732"/>
                              <a:gd name="T83" fmla="*/ 354 h 689"/>
                              <a:gd name="T84" fmla="*/ 732 w 732"/>
                              <a:gd name="T85" fmla="*/ 322 h 689"/>
                              <a:gd name="T86" fmla="*/ 719 w 732"/>
                              <a:gd name="T87" fmla="*/ 287 h 689"/>
                              <a:gd name="T88" fmla="*/ 702 w 732"/>
                              <a:gd name="T89" fmla="*/ 255 h 689"/>
                              <a:gd name="T90" fmla="*/ 723 w 732"/>
                              <a:gd name="T91" fmla="*/ 221 h 689"/>
                              <a:gd name="T92" fmla="*/ 722 w 732"/>
                              <a:gd name="T93" fmla="*/ 179 h 689"/>
                              <a:gd name="T94" fmla="*/ 705 w 732"/>
                              <a:gd name="T95" fmla="*/ 147 h 689"/>
                              <a:gd name="T96" fmla="*/ 719 w 732"/>
                              <a:gd name="T97" fmla="*/ 114 h 689"/>
                              <a:gd name="T98" fmla="*/ 732 w 732"/>
                              <a:gd name="T99" fmla="*/ 80 h 689"/>
                              <a:gd name="T100" fmla="*/ 714 w 732"/>
                              <a:gd name="T101" fmla="*/ 48 h 689"/>
                              <a:gd name="T102" fmla="*/ 634 w 732"/>
                              <a:gd name="T103" fmla="*/ 50 h 689"/>
                              <a:gd name="T104" fmla="*/ 475 w 732"/>
                              <a:gd name="T105" fmla="*/ 105 h 689"/>
                              <a:gd name="T106" fmla="*/ 294 w 732"/>
                              <a:gd name="T107" fmla="*/ 135 h 6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</a:cxnLst>
                            <a:rect l="0" t="0" r="r" b="b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55323" name="组合 47130">
                        <a:extLst>
                          <a:ext uri="{FF2B5EF4-FFF2-40B4-BE49-F238E27FC236}">
                            <a16:creationId xmlns:a16="http://schemas.microsoft.com/office/drawing/2014/main" id="{C11325A3-FF37-43BF-9060-454863B9DA18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09" y="117"/>
                        <a:ext cx="218" cy="436"/>
                        <a:chOff x="0" y="0"/>
                        <a:chExt cx="218" cy="436"/>
                      </a:xfrm>
                    </p:grpSpPr>
                    <p:sp>
                      <p:nvSpPr>
                        <p:cNvPr id="55324" name="未知">
                          <a:extLst>
                            <a:ext uri="{FF2B5EF4-FFF2-40B4-BE49-F238E27FC236}">
                              <a16:creationId xmlns:a16="http://schemas.microsoft.com/office/drawing/2014/main" id="{50808624-F634-439E-B351-EDDB40B0B5D8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2" y="116"/>
                          <a:ext cx="167" cy="70"/>
                        </a:xfrm>
                        <a:custGeom>
                          <a:avLst/>
                          <a:gdLst>
                            <a:gd name="T0" fmla="*/ 167 w 167"/>
                            <a:gd name="T1" fmla="*/ 13 h 70"/>
                            <a:gd name="T2" fmla="*/ 151 w 167"/>
                            <a:gd name="T3" fmla="*/ 0 h 70"/>
                            <a:gd name="T4" fmla="*/ 100 w 167"/>
                            <a:gd name="T5" fmla="*/ 26 h 70"/>
                            <a:gd name="T6" fmla="*/ 49 w 167"/>
                            <a:gd name="T7" fmla="*/ 45 h 70"/>
                            <a:gd name="T8" fmla="*/ 0 w 167"/>
                            <a:gd name="T9" fmla="*/ 59 h 70"/>
                            <a:gd name="T10" fmla="*/ 9 w 167"/>
                            <a:gd name="T11" fmla="*/ 70 h 70"/>
                            <a:gd name="T12" fmla="*/ 43 w 167"/>
                            <a:gd name="T13" fmla="*/ 70 h 70"/>
                            <a:gd name="T14" fmla="*/ 89 w 167"/>
                            <a:gd name="T15" fmla="*/ 60 h 70"/>
                            <a:gd name="T16" fmla="*/ 130 w 167"/>
                            <a:gd name="T17" fmla="*/ 40 h 70"/>
                            <a:gd name="T18" fmla="*/ 167 w 167"/>
                            <a:gd name="T19" fmla="*/ 13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25" name="未知">
                          <a:extLst>
                            <a:ext uri="{FF2B5EF4-FFF2-40B4-BE49-F238E27FC236}">
                              <a16:creationId xmlns:a16="http://schemas.microsoft.com/office/drawing/2014/main" id="{633FE93F-FF2B-4A3C-A5E1-B3FAEF21ACC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2" y="228"/>
                          <a:ext cx="146" cy="78"/>
                        </a:xfrm>
                        <a:custGeom>
                          <a:avLst/>
                          <a:gdLst>
                            <a:gd name="T0" fmla="*/ 146 w 146"/>
                            <a:gd name="T1" fmla="*/ 15 h 78"/>
                            <a:gd name="T2" fmla="*/ 138 w 146"/>
                            <a:gd name="T3" fmla="*/ 0 h 78"/>
                            <a:gd name="T4" fmla="*/ 89 w 146"/>
                            <a:gd name="T5" fmla="*/ 34 h 78"/>
                            <a:gd name="T6" fmla="*/ 50 w 146"/>
                            <a:gd name="T7" fmla="*/ 51 h 78"/>
                            <a:gd name="T8" fmla="*/ 0 w 146"/>
                            <a:gd name="T9" fmla="*/ 66 h 78"/>
                            <a:gd name="T10" fmla="*/ 10 w 146"/>
                            <a:gd name="T11" fmla="*/ 78 h 78"/>
                            <a:gd name="T12" fmla="*/ 42 w 146"/>
                            <a:gd name="T13" fmla="*/ 78 h 78"/>
                            <a:gd name="T14" fmla="*/ 74 w 146"/>
                            <a:gd name="T15" fmla="*/ 69 h 78"/>
                            <a:gd name="T16" fmla="*/ 112 w 146"/>
                            <a:gd name="T17" fmla="*/ 45 h 78"/>
                            <a:gd name="T18" fmla="*/ 146 w 146"/>
                            <a:gd name="T19" fmla="*/ 15 h 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26" name="未知">
                          <a:extLst>
                            <a:ext uri="{FF2B5EF4-FFF2-40B4-BE49-F238E27FC236}">
                              <a16:creationId xmlns:a16="http://schemas.microsoft.com/office/drawing/2014/main" id="{85A081A8-9D8B-475D-97C6-1BB171E3280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3" y="359"/>
                          <a:ext cx="149" cy="77"/>
                        </a:xfrm>
                        <a:custGeom>
                          <a:avLst/>
                          <a:gdLst>
                            <a:gd name="T0" fmla="*/ 149 w 149"/>
                            <a:gd name="T1" fmla="*/ 11 h 77"/>
                            <a:gd name="T2" fmla="*/ 138 w 149"/>
                            <a:gd name="T3" fmla="*/ 0 h 77"/>
                            <a:gd name="T4" fmla="*/ 93 w 149"/>
                            <a:gd name="T5" fmla="*/ 31 h 77"/>
                            <a:gd name="T6" fmla="*/ 49 w 149"/>
                            <a:gd name="T7" fmla="*/ 49 h 77"/>
                            <a:gd name="T8" fmla="*/ 0 w 149"/>
                            <a:gd name="T9" fmla="*/ 63 h 77"/>
                            <a:gd name="T10" fmla="*/ 9 w 149"/>
                            <a:gd name="T11" fmla="*/ 77 h 77"/>
                            <a:gd name="T12" fmla="*/ 42 w 149"/>
                            <a:gd name="T13" fmla="*/ 74 h 77"/>
                            <a:gd name="T14" fmla="*/ 81 w 149"/>
                            <a:gd name="T15" fmla="*/ 65 h 77"/>
                            <a:gd name="T16" fmla="*/ 121 w 149"/>
                            <a:gd name="T17" fmla="*/ 40 h 77"/>
                            <a:gd name="T18" fmla="*/ 149 w 149"/>
                            <a:gd name="T19" fmla="*/ 11 h 7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27" name="未知">
                          <a:extLst>
                            <a:ext uri="{FF2B5EF4-FFF2-40B4-BE49-F238E27FC236}">
                              <a16:creationId xmlns:a16="http://schemas.microsoft.com/office/drawing/2014/main" id="{96963F33-3C4B-4344-8204-A94B04EA711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171" cy="68"/>
                        </a:xfrm>
                        <a:custGeom>
                          <a:avLst/>
                          <a:gdLst>
                            <a:gd name="T0" fmla="*/ 171 w 171"/>
                            <a:gd name="T1" fmla="*/ 13 h 68"/>
                            <a:gd name="T2" fmla="*/ 154 w 171"/>
                            <a:gd name="T3" fmla="*/ 0 h 68"/>
                            <a:gd name="T4" fmla="*/ 97 w 171"/>
                            <a:gd name="T5" fmla="*/ 26 h 68"/>
                            <a:gd name="T6" fmla="*/ 50 w 171"/>
                            <a:gd name="T7" fmla="*/ 41 h 68"/>
                            <a:gd name="T8" fmla="*/ 0 w 171"/>
                            <a:gd name="T9" fmla="*/ 55 h 68"/>
                            <a:gd name="T10" fmla="*/ 11 w 171"/>
                            <a:gd name="T11" fmla="*/ 68 h 68"/>
                            <a:gd name="T12" fmla="*/ 42 w 171"/>
                            <a:gd name="T13" fmla="*/ 66 h 68"/>
                            <a:gd name="T14" fmla="*/ 82 w 171"/>
                            <a:gd name="T15" fmla="*/ 57 h 68"/>
                            <a:gd name="T16" fmla="*/ 127 w 171"/>
                            <a:gd name="T17" fmla="*/ 40 h 68"/>
                            <a:gd name="T18" fmla="*/ 171 w 171"/>
                            <a:gd name="T19" fmla="*/ 13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55328" name="未知">
                      <a:extLst>
                        <a:ext uri="{FF2B5EF4-FFF2-40B4-BE49-F238E27FC236}">
                          <a16:creationId xmlns:a16="http://schemas.microsoft.com/office/drawing/2014/main" id="{8B907E07-9EC0-4025-817A-63BAE09011E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0"/>
                      <a:ext cx="2019" cy="2908"/>
                    </a:xfrm>
                    <a:custGeom>
                      <a:avLst/>
                      <a:gdLst>
                        <a:gd name="T0" fmla="*/ 1445 w 2019"/>
                        <a:gd name="T1" fmla="*/ 2807 h 2908"/>
                        <a:gd name="T2" fmla="*/ 1463 w 2019"/>
                        <a:gd name="T3" fmla="*/ 2784 h 2908"/>
                        <a:gd name="T4" fmla="*/ 1471 w 2019"/>
                        <a:gd name="T5" fmla="*/ 2765 h 2908"/>
                        <a:gd name="T6" fmla="*/ 1484 w 2019"/>
                        <a:gd name="T7" fmla="*/ 2698 h 2908"/>
                        <a:gd name="T8" fmla="*/ 1563 w 2019"/>
                        <a:gd name="T9" fmla="*/ 2229 h 2908"/>
                        <a:gd name="T10" fmla="*/ 1619 w 2019"/>
                        <a:gd name="T11" fmla="*/ 2062 h 2908"/>
                        <a:gd name="T12" fmla="*/ 1672 w 2019"/>
                        <a:gd name="T13" fmla="*/ 1943 h 2908"/>
                        <a:gd name="T14" fmla="*/ 1773 w 2019"/>
                        <a:gd name="T15" fmla="*/ 1766 h 2908"/>
                        <a:gd name="T16" fmla="*/ 1879 w 2019"/>
                        <a:gd name="T17" fmla="*/ 1590 h 2908"/>
                        <a:gd name="T18" fmla="*/ 1952 w 2019"/>
                        <a:gd name="T19" fmla="*/ 1429 h 2908"/>
                        <a:gd name="T20" fmla="*/ 1995 w 2019"/>
                        <a:gd name="T21" fmla="*/ 1267 h 2908"/>
                        <a:gd name="T22" fmla="*/ 2019 w 2019"/>
                        <a:gd name="T23" fmla="*/ 1062 h 2908"/>
                        <a:gd name="T24" fmla="*/ 2003 w 2019"/>
                        <a:gd name="T25" fmla="*/ 873 h 2908"/>
                        <a:gd name="T26" fmla="*/ 1960 w 2019"/>
                        <a:gd name="T27" fmla="*/ 694 h 2908"/>
                        <a:gd name="T28" fmla="*/ 1888 w 2019"/>
                        <a:gd name="T29" fmla="*/ 529 h 2908"/>
                        <a:gd name="T30" fmla="*/ 1765 w 2019"/>
                        <a:gd name="T31" fmla="*/ 354 h 2908"/>
                        <a:gd name="T32" fmla="*/ 1636 w 2019"/>
                        <a:gd name="T33" fmla="*/ 232 h 2908"/>
                        <a:gd name="T34" fmla="*/ 1471 w 2019"/>
                        <a:gd name="T35" fmla="*/ 120 h 2908"/>
                        <a:gd name="T36" fmla="*/ 1277 w 2019"/>
                        <a:gd name="T37" fmla="*/ 40 h 2908"/>
                        <a:gd name="T38" fmla="*/ 1115 w 2019"/>
                        <a:gd name="T39" fmla="*/ 6 h 2908"/>
                        <a:gd name="T40" fmla="*/ 936 w 2019"/>
                        <a:gd name="T41" fmla="*/ 0 h 2908"/>
                        <a:gd name="T42" fmla="*/ 782 w 2019"/>
                        <a:gd name="T43" fmla="*/ 28 h 2908"/>
                        <a:gd name="T44" fmla="*/ 630 w 2019"/>
                        <a:gd name="T45" fmla="*/ 78 h 2908"/>
                        <a:gd name="T46" fmla="*/ 501 w 2019"/>
                        <a:gd name="T47" fmla="*/ 145 h 2908"/>
                        <a:gd name="T48" fmla="*/ 365 w 2019"/>
                        <a:gd name="T49" fmla="*/ 242 h 2908"/>
                        <a:gd name="T50" fmla="*/ 242 w 2019"/>
                        <a:gd name="T51" fmla="*/ 360 h 2908"/>
                        <a:gd name="T52" fmla="*/ 140 w 2019"/>
                        <a:gd name="T53" fmla="*/ 495 h 2908"/>
                        <a:gd name="T54" fmla="*/ 53 w 2019"/>
                        <a:gd name="T55" fmla="*/ 685 h 2908"/>
                        <a:gd name="T56" fmla="*/ 7 w 2019"/>
                        <a:gd name="T57" fmla="*/ 879 h 2908"/>
                        <a:gd name="T58" fmla="*/ 0 w 2019"/>
                        <a:gd name="T59" fmla="*/ 1052 h 2908"/>
                        <a:gd name="T60" fmla="*/ 14 w 2019"/>
                        <a:gd name="T61" fmla="*/ 1239 h 2908"/>
                        <a:gd name="T62" fmla="*/ 62 w 2019"/>
                        <a:gd name="T63" fmla="*/ 1427 h 2908"/>
                        <a:gd name="T64" fmla="*/ 144 w 2019"/>
                        <a:gd name="T65" fmla="*/ 1602 h 2908"/>
                        <a:gd name="T66" fmla="*/ 239 w 2019"/>
                        <a:gd name="T67" fmla="*/ 1770 h 2908"/>
                        <a:gd name="T68" fmla="*/ 370 w 2019"/>
                        <a:gd name="T69" fmla="*/ 2007 h 2908"/>
                        <a:gd name="T70" fmla="*/ 429 w 2019"/>
                        <a:gd name="T71" fmla="*/ 2138 h 2908"/>
                        <a:gd name="T72" fmla="*/ 469 w 2019"/>
                        <a:gd name="T73" fmla="*/ 2292 h 2908"/>
                        <a:gd name="T74" fmla="*/ 501 w 2019"/>
                        <a:gd name="T75" fmla="*/ 2506 h 2908"/>
                        <a:gd name="T76" fmla="*/ 526 w 2019"/>
                        <a:gd name="T77" fmla="*/ 2693 h 2908"/>
                        <a:gd name="T78" fmla="*/ 543 w 2019"/>
                        <a:gd name="T79" fmla="*/ 2767 h 2908"/>
                        <a:gd name="T80" fmla="*/ 552 w 2019"/>
                        <a:gd name="T81" fmla="*/ 2784 h 2908"/>
                        <a:gd name="T82" fmla="*/ 576 w 2019"/>
                        <a:gd name="T83" fmla="*/ 2812 h 2908"/>
                        <a:gd name="T84" fmla="*/ 635 w 2019"/>
                        <a:gd name="T85" fmla="*/ 2847 h 2908"/>
                        <a:gd name="T86" fmla="*/ 703 w 2019"/>
                        <a:gd name="T87" fmla="*/ 2870 h 2908"/>
                        <a:gd name="T88" fmla="*/ 778 w 2019"/>
                        <a:gd name="T89" fmla="*/ 2889 h 2908"/>
                        <a:gd name="T90" fmla="*/ 857 w 2019"/>
                        <a:gd name="T91" fmla="*/ 2900 h 2908"/>
                        <a:gd name="T92" fmla="*/ 934 w 2019"/>
                        <a:gd name="T93" fmla="*/ 2906 h 2908"/>
                        <a:gd name="T94" fmla="*/ 1006 w 2019"/>
                        <a:gd name="T95" fmla="*/ 2908 h 2908"/>
                        <a:gd name="T96" fmla="*/ 1086 w 2019"/>
                        <a:gd name="T97" fmla="*/ 2906 h 2908"/>
                        <a:gd name="T98" fmla="*/ 1166 w 2019"/>
                        <a:gd name="T99" fmla="*/ 2900 h 2908"/>
                        <a:gd name="T100" fmla="*/ 1241 w 2019"/>
                        <a:gd name="T101" fmla="*/ 2887 h 2908"/>
                        <a:gd name="T102" fmla="*/ 1309 w 2019"/>
                        <a:gd name="T103" fmla="*/ 2871 h 2908"/>
                        <a:gd name="T104" fmla="*/ 1375 w 2019"/>
                        <a:gd name="T105" fmla="*/ 2849 h 29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329" name="椭圆 47136">
                      <a:extLst>
                        <a:ext uri="{FF2B5EF4-FFF2-40B4-BE49-F238E27FC236}">
                          <a16:creationId xmlns:a16="http://schemas.microsoft.com/office/drawing/2014/main" id="{FA91F397-4560-4077-8467-BBA288D1A1F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7" y="2579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55330" name="未知">
                      <a:extLst>
                        <a:ext uri="{FF2B5EF4-FFF2-40B4-BE49-F238E27FC236}">
                          <a16:creationId xmlns:a16="http://schemas.microsoft.com/office/drawing/2014/main" id="{6AE76C8A-2B29-458A-A984-4A198DFC867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91" y="293"/>
                      <a:ext cx="338" cy="432"/>
                    </a:xfrm>
                    <a:custGeom>
                      <a:avLst/>
                      <a:gdLst>
                        <a:gd name="T0" fmla="*/ 0 w 338"/>
                        <a:gd name="T1" fmla="*/ 0 h 432"/>
                        <a:gd name="T2" fmla="*/ 90 w 338"/>
                        <a:gd name="T3" fmla="*/ 46 h 432"/>
                        <a:gd name="T4" fmla="*/ 172 w 338"/>
                        <a:gd name="T5" fmla="*/ 97 h 432"/>
                        <a:gd name="T6" fmla="*/ 234 w 338"/>
                        <a:gd name="T7" fmla="*/ 148 h 432"/>
                        <a:gd name="T8" fmla="*/ 275 w 338"/>
                        <a:gd name="T9" fmla="*/ 203 h 432"/>
                        <a:gd name="T10" fmla="*/ 304 w 338"/>
                        <a:gd name="T11" fmla="*/ 259 h 432"/>
                        <a:gd name="T12" fmla="*/ 325 w 338"/>
                        <a:gd name="T13" fmla="*/ 308 h 432"/>
                        <a:gd name="T14" fmla="*/ 338 w 338"/>
                        <a:gd name="T15" fmla="*/ 358 h 432"/>
                        <a:gd name="T16" fmla="*/ 219 w 338"/>
                        <a:gd name="T17" fmla="*/ 432 h 432"/>
                        <a:gd name="T18" fmla="*/ 208 w 338"/>
                        <a:gd name="T19" fmla="*/ 362 h 432"/>
                        <a:gd name="T20" fmla="*/ 189 w 338"/>
                        <a:gd name="T21" fmla="*/ 287 h 432"/>
                        <a:gd name="T22" fmla="*/ 161 w 338"/>
                        <a:gd name="T23" fmla="*/ 209 h 432"/>
                        <a:gd name="T24" fmla="*/ 124 w 338"/>
                        <a:gd name="T25" fmla="*/ 144 h 432"/>
                        <a:gd name="T26" fmla="*/ 73 w 338"/>
                        <a:gd name="T27" fmla="*/ 78 h 432"/>
                        <a:gd name="T28" fmla="*/ 0 w 338"/>
                        <a:gd name="T29" fmla="*/ 0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5331" name="组合 47138">
                      <a:extLst>
                        <a:ext uri="{FF2B5EF4-FFF2-40B4-BE49-F238E27FC236}">
                          <a16:creationId xmlns:a16="http://schemas.microsoft.com/office/drawing/2014/main" id="{802BD029-64D1-4188-89E7-A8D3391A4AF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28" y="875"/>
                      <a:ext cx="562" cy="1806"/>
                      <a:chOff x="0" y="0"/>
                      <a:chExt cx="562" cy="1806"/>
                    </a:xfrm>
                  </p:grpSpPr>
                  <p:sp>
                    <p:nvSpPr>
                      <p:cNvPr id="55332" name="未知">
                        <a:extLst>
                          <a:ext uri="{FF2B5EF4-FFF2-40B4-BE49-F238E27FC236}">
                            <a16:creationId xmlns:a16="http://schemas.microsoft.com/office/drawing/2014/main" id="{8130F5FF-0DB2-4FF6-95A5-5A09648C681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6" y="753"/>
                        <a:ext cx="345" cy="1053"/>
                      </a:xfrm>
                      <a:custGeom>
                        <a:avLst/>
                        <a:gdLst>
                          <a:gd name="T0" fmla="*/ 0 w 345"/>
                          <a:gd name="T1" fmla="*/ 80 h 1053"/>
                          <a:gd name="T2" fmla="*/ 6 w 345"/>
                          <a:gd name="T3" fmla="*/ 252 h 1053"/>
                          <a:gd name="T4" fmla="*/ 23 w 345"/>
                          <a:gd name="T5" fmla="*/ 274 h 1053"/>
                          <a:gd name="T6" fmla="*/ 17 w 345"/>
                          <a:gd name="T7" fmla="*/ 975 h 1053"/>
                          <a:gd name="T8" fmla="*/ 40 w 345"/>
                          <a:gd name="T9" fmla="*/ 1053 h 1053"/>
                          <a:gd name="T10" fmla="*/ 98 w 345"/>
                          <a:gd name="T11" fmla="*/ 1053 h 1053"/>
                          <a:gd name="T12" fmla="*/ 146 w 345"/>
                          <a:gd name="T13" fmla="*/ 1015 h 1053"/>
                          <a:gd name="T14" fmla="*/ 201 w 345"/>
                          <a:gd name="T15" fmla="*/ 1015 h 1053"/>
                          <a:gd name="T16" fmla="*/ 245 w 345"/>
                          <a:gd name="T17" fmla="*/ 1053 h 1053"/>
                          <a:gd name="T18" fmla="*/ 307 w 345"/>
                          <a:gd name="T19" fmla="*/ 1053 h 1053"/>
                          <a:gd name="T20" fmla="*/ 328 w 345"/>
                          <a:gd name="T21" fmla="*/ 975 h 1053"/>
                          <a:gd name="T22" fmla="*/ 317 w 345"/>
                          <a:gd name="T23" fmla="*/ 274 h 1053"/>
                          <a:gd name="T24" fmla="*/ 333 w 345"/>
                          <a:gd name="T25" fmla="*/ 252 h 1053"/>
                          <a:gd name="T26" fmla="*/ 345 w 345"/>
                          <a:gd name="T27" fmla="*/ 80 h 1053"/>
                          <a:gd name="T28" fmla="*/ 269 w 345"/>
                          <a:gd name="T29" fmla="*/ 17 h 1053"/>
                          <a:gd name="T30" fmla="*/ 231 w 345"/>
                          <a:gd name="T31" fmla="*/ 17 h 1053"/>
                          <a:gd name="T32" fmla="*/ 210 w 345"/>
                          <a:gd name="T33" fmla="*/ 0 h 1053"/>
                          <a:gd name="T34" fmla="*/ 123 w 345"/>
                          <a:gd name="T35" fmla="*/ 0 h 1053"/>
                          <a:gd name="T36" fmla="*/ 104 w 345"/>
                          <a:gd name="T37" fmla="*/ 17 h 1053"/>
                          <a:gd name="T38" fmla="*/ 72 w 345"/>
                          <a:gd name="T39" fmla="*/ 17 h 1053"/>
                          <a:gd name="T40" fmla="*/ 0 w 345"/>
                          <a:gd name="T41" fmla="*/ 80 h 10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33" name="椭圆 47140">
                        <a:extLst>
                          <a:ext uri="{FF2B5EF4-FFF2-40B4-BE49-F238E27FC236}">
                            <a16:creationId xmlns:a16="http://schemas.microsoft.com/office/drawing/2014/main" id="{4B6BFA01-152E-4335-967D-D06E40353CA8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3" y="786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grpSp>
                    <p:nvGrpSpPr>
                      <p:cNvPr id="55334" name="组合 47141">
                        <a:extLst>
                          <a:ext uri="{FF2B5EF4-FFF2-40B4-BE49-F238E27FC236}">
                            <a16:creationId xmlns:a16="http://schemas.microsoft.com/office/drawing/2014/main" id="{391437BC-B179-4C55-8B62-595EF81F4085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562" cy="828"/>
                        <a:chOff x="0" y="0"/>
                        <a:chExt cx="562" cy="828"/>
                      </a:xfrm>
                    </p:grpSpPr>
                    <p:sp>
                      <p:nvSpPr>
                        <p:cNvPr id="55335" name="椭圆 47142">
                          <a:extLst>
                            <a:ext uri="{FF2B5EF4-FFF2-40B4-BE49-F238E27FC236}">
                              <a16:creationId xmlns:a16="http://schemas.microsoft.com/office/drawing/2014/main" id="{DE2EEA9E-D8D5-4912-87F6-AC8BBCA8D675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3" y="0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2pPr>
                          <a:lvl3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3pPr>
                          <a:lvl4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4pPr>
                          <a:lvl5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en-US"/>
                        </a:p>
                      </p:txBody>
                    </p:sp>
                    <p:sp>
                      <p:nvSpPr>
                        <p:cNvPr id="55336" name="未知">
                          <a:extLst>
                            <a:ext uri="{FF2B5EF4-FFF2-40B4-BE49-F238E27FC236}">
                              <a16:creationId xmlns:a16="http://schemas.microsoft.com/office/drawing/2014/main" id="{BFCB69DA-5264-4BD0-96FD-588370382DDE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129"/>
                          <a:ext cx="562" cy="699"/>
                        </a:xfrm>
                        <a:custGeom>
                          <a:avLst/>
                          <a:gdLst>
                            <a:gd name="T0" fmla="*/ 358 w 562"/>
                            <a:gd name="T1" fmla="*/ 699 h 699"/>
                            <a:gd name="T2" fmla="*/ 562 w 562"/>
                            <a:gd name="T3" fmla="*/ 69 h 699"/>
                            <a:gd name="T4" fmla="*/ 526 w 562"/>
                            <a:gd name="T5" fmla="*/ 56 h 699"/>
                            <a:gd name="T6" fmla="*/ 485 w 562"/>
                            <a:gd name="T7" fmla="*/ 38 h 699"/>
                            <a:gd name="T8" fmla="*/ 431 w 562"/>
                            <a:gd name="T9" fmla="*/ 24 h 699"/>
                            <a:gd name="T10" fmla="*/ 384 w 562"/>
                            <a:gd name="T11" fmla="*/ 12 h 699"/>
                            <a:gd name="T12" fmla="*/ 342 w 562"/>
                            <a:gd name="T13" fmla="*/ 4 h 699"/>
                            <a:gd name="T14" fmla="*/ 297 w 562"/>
                            <a:gd name="T15" fmla="*/ 0 h 699"/>
                            <a:gd name="T16" fmla="*/ 248 w 562"/>
                            <a:gd name="T17" fmla="*/ 3 h 699"/>
                            <a:gd name="T18" fmla="*/ 185 w 562"/>
                            <a:gd name="T19" fmla="*/ 10 h 699"/>
                            <a:gd name="T20" fmla="*/ 132 w 562"/>
                            <a:gd name="T21" fmla="*/ 24 h 699"/>
                            <a:gd name="T22" fmla="*/ 80 w 562"/>
                            <a:gd name="T23" fmla="*/ 38 h 699"/>
                            <a:gd name="T24" fmla="*/ 34 w 562"/>
                            <a:gd name="T25" fmla="*/ 58 h 699"/>
                            <a:gd name="T26" fmla="*/ 0 w 562"/>
                            <a:gd name="T27" fmla="*/ 76 h 699"/>
                            <a:gd name="T28" fmla="*/ 197 w 562"/>
                            <a:gd name="T29" fmla="*/ 699 h 6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5337" name="组合 47144">
                        <a:extLst>
                          <a:ext uri="{FF2B5EF4-FFF2-40B4-BE49-F238E27FC236}">
                            <a16:creationId xmlns:a16="http://schemas.microsoft.com/office/drawing/2014/main" id="{9A2B05C2-13FD-41BA-81E9-94ACF1A7D501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8" y="904"/>
                        <a:ext cx="193" cy="804"/>
                        <a:chOff x="0" y="0"/>
                        <a:chExt cx="193" cy="804"/>
                      </a:xfrm>
                    </p:grpSpPr>
                    <p:sp>
                      <p:nvSpPr>
                        <p:cNvPr id="55338" name="直接连接符 47145">
                          <a:extLst>
                            <a:ext uri="{FF2B5EF4-FFF2-40B4-BE49-F238E27FC236}">
                              <a16:creationId xmlns:a16="http://schemas.microsoft.com/office/drawing/2014/main" id="{FDA6687D-BBF2-49FF-9155-B6C74315B25D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2" y="21"/>
                          <a:ext cx="1" cy="783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39" name="直接连接符 47146">
                          <a:extLst>
                            <a:ext uri="{FF2B5EF4-FFF2-40B4-BE49-F238E27FC236}">
                              <a16:creationId xmlns:a16="http://schemas.microsoft.com/office/drawing/2014/main" id="{44E67C04-E8E0-4EAC-87C4-86DF7A30DD8B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60" y="21"/>
                          <a:ext cx="4" cy="779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40" name="直接连接符 47147">
                          <a:extLst>
                            <a:ext uri="{FF2B5EF4-FFF2-40B4-BE49-F238E27FC236}">
                              <a16:creationId xmlns:a16="http://schemas.microsoft.com/office/drawing/2014/main" id="{4EB4D66B-4BFB-4E55-A60C-7B0C1AC2CA03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90" y="0"/>
                          <a:ext cx="3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41" name="直接连接符 47148">
                          <a:extLst>
                            <a:ext uri="{FF2B5EF4-FFF2-40B4-BE49-F238E27FC236}">
                              <a16:creationId xmlns:a16="http://schemas.microsoft.com/office/drawing/2014/main" id="{B64D0332-6D10-4C2A-ABBB-B952376A3332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0" y="0"/>
                          <a:ext cx="2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55342" name="未知">
                      <a:extLst>
                        <a:ext uri="{FF2B5EF4-FFF2-40B4-BE49-F238E27FC236}">
                          <a16:creationId xmlns:a16="http://schemas.microsoft.com/office/drawing/2014/main" id="{9CE99D4A-D91A-4B15-B535-68AE483EDC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70" y="2160"/>
                      <a:ext cx="546" cy="681"/>
                    </a:xfrm>
                    <a:custGeom>
                      <a:avLst/>
                      <a:gdLst>
                        <a:gd name="T0" fmla="*/ 546 w 546"/>
                        <a:gd name="T1" fmla="*/ 0 h 681"/>
                        <a:gd name="T2" fmla="*/ 523 w 546"/>
                        <a:gd name="T3" fmla="*/ 20 h 681"/>
                        <a:gd name="T4" fmla="*/ 432 w 546"/>
                        <a:gd name="T5" fmla="*/ 441 h 681"/>
                        <a:gd name="T6" fmla="*/ 415 w 546"/>
                        <a:gd name="T7" fmla="*/ 483 h 681"/>
                        <a:gd name="T8" fmla="*/ 388 w 546"/>
                        <a:gd name="T9" fmla="*/ 518 h 681"/>
                        <a:gd name="T10" fmla="*/ 347 w 546"/>
                        <a:gd name="T11" fmla="*/ 550 h 681"/>
                        <a:gd name="T12" fmla="*/ 307 w 546"/>
                        <a:gd name="T13" fmla="*/ 575 h 681"/>
                        <a:gd name="T14" fmla="*/ 262 w 546"/>
                        <a:gd name="T15" fmla="*/ 598 h 681"/>
                        <a:gd name="T16" fmla="*/ 215 w 546"/>
                        <a:gd name="T17" fmla="*/ 618 h 681"/>
                        <a:gd name="T18" fmla="*/ 163 w 546"/>
                        <a:gd name="T19" fmla="*/ 637 h 681"/>
                        <a:gd name="T20" fmla="*/ 119 w 546"/>
                        <a:gd name="T21" fmla="*/ 647 h 681"/>
                        <a:gd name="T22" fmla="*/ 65 w 546"/>
                        <a:gd name="T23" fmla="*/ 656 h 681"/>
                        <a:gd name="T24" fmla="*/ 0 w 546"/>
                        <a:gd name="T25" fmla="*/ 652 h 681"/>
                        <a:gd name="T26" fmla="*/ 10 w 546"/>
                        <a:gd name="T27" fmla="*/ 677 h 681"/>
                        <a:gd name="T28" fmla="*/ 55 w 546"/>
                        <a:gd name="T29" fmla="*/ 681 h 681"/>
                        <a:gd name="T30" fmla="*/ 86 w 546"/>
                        <a:gd name="T31" fmla="*/ 681 h 681"/>
                        <a:gd name="T32" fmla="*/ 134 w 546"/>
                        <a:gd name="T33" fmla="*/ 677 h 681"/>
                        <a:gd name="T34" fmla="*/ 173 w 546"/>
                        <a:gd name="T35" fmla="*/ 674 h 681"/>
                        <a:gd name="T36" fmla="*/ 227 w 546"/>
                        <a:gd name="T37" fmla="*/ 665 h 681"/>
                        <a:gd name="T38" fmla="*/ 269 w 546"/>
                        <a:gd name="T39" fmla="*/ 657 h 681"/>
                        <a:gd name="T40" fmla="*/ 316 w 546"/>
                        <a:gd name="T41" fmla="*/ 643 h 681"/>
                        <a:gd name="T42" fmla="*/ 343 w 546"/>
                        <a:gd name="T43" fmla="*/ 635 h 681"/>
                        <a:gd name="T44" fmla="*/ 384 w 546"/>
                        <a:gd name="T45" fmla="*/ 618 h 681"/>
                        <a:gd name="T46" fmla="*/ 427 w 546"/>
                        <a:gd name="T47" fmla="*/ 590 h 681"/>
                        <a:gd name="T48" fmla="*/ 440 w 546"/>
                        <a:gd name="T49" fmla="*/ 575 h 681"/>
                        <a:gd name="T50" fmla="*/ 452 w 546"/>
                        <a:gd name="T51" fmla="*/ 554 h 681"/>
                        <a:gd name="T52" fmla="*/ 462 w 546"/>
                        <a:gd name="T53" fmla="*/ 512 h 681"/>
                        <a:gd name="T54" fmla="*/ 471 w 546"/>
                        <a:gd name="T55" fmla="*/ 470 h 681"/>
                        <a:gd name="T56" fmla="*/ 546 w 546"/>
                        <a:gd name="T57" fmla="*/ 0 h 6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5074" name="矩形 47150">
                    <a:extLst>
                      <a:ext uri="{FF2B5EF4-FFF2-40B4-BE49-F238E27FC236}">
                        <a16:creationId xmlns:a16="http://schemas.microsoft.com/office/drawing/2014/main" id="{60339545-C0FB-471A-882C-7EF17CD07D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" y="620"/>
                    <a:ext cx="541" cy="31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  <a:miter lim="800000"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eaLnBrk="1" hangingPunct="1"/>
                    <a:endParaRPr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sym typeface="Wingdings"/>
                    </a:endParaRPr>
                  </a:p>
                </p:txBody>
              </p:sp>
            </p:grpSp>
          </p:grpSp>
          <p:pic>
            <p:nvPicPr>
              <p:cNvPr id="55344" name="xjhsy4" descr="w3">
                <a:extLst>
                  <a:ext uri="{FF2B5EF4-FFF2-40B4-BE49-F238E27FC236}">
                    <a16:creationId xmlns:a16="http://schemas.microsoft.com/office/drawing/2014/main" id="{D104BF23-2468-48F6-BC02-4816293254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6" y="0"/>
                <a:ext cx="2423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45" name="未知">
                <a:extLst>
                  <a:ext uri="{FF2B5EF4-FFF2-40B4-BE49-F238E27FC236}">
                    <a16:creationId xmlns:a16="http://schemas.microsoft.com/office/drawing/2014/main" id="{2F0071F4-F847-4D2E-BB87-30CB932E5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720"/>
                <a:ext cx="2999" cy="1847"/>
              </a:xfrm>
              <a:custGeom>
                <a:avLst/>
                <a:gdLst>
                  <a:gd name="T0" fmla="*/ 0 w 2999"/>
                  <a:gd name="T1" fmla="*/ 75 h 1847"/>
                  <a:gd name="T2" fmla="*/ 135 w 2999"/>
                  <a:gd name="T3" fmla="*/ 0 h 1847"/>
                  <a:gd name="T4" fmla="*/ 855 w 2999"/>
                  <a:gd name="T5" fmla="*/ 15 h 1847"/>
                  <a:gd name="T6" fmla="*/ 1155 w 2999"/>
                  <a:gd name="T7" fmla="*/ 60 h 1847"/>
                  <a:gd name="T8" fmla="*/ 1440 w 2999"/>
                  <a:gd name="T9" fmla="*/ 120 h 1847"/>
                  <a:gd name="T10" fmla="*/ 1635 w 2999"/>
                  <a:gd name="T11" fmla="*/ 165 h 1847"/>
                  <a:gd name="T12" fmla="*/ 1785 w 2999"/>
                  <a:gd name="T13" fmla="*/ 210 h 1847"/>
                  <a:gd name="T14" fmla="*/ 1935 w 2999"/>
                  <a:gd name="T15" fmla="*/ 300 h 1847"/>
                  <a:gd name="T16" fmla="*/ 2040 w 2999"/>
                  <a:gd name="T17" fmla="*/ 345 h 1847"/>
                  <a:gd name="T18" fmla="*/ 2175 w 2999"/>
                  <a:gd name="T19" fmla="*/ 435 h 1847"/>
                  <a:gd name="T20" fmla="*/ 2220 w 2999"/>
                  <a:gd name="T21" fmla="*/ 450 h 1847"/>
                  <a:gd name="T22" fmla="*/ 2565 w 2999"/>
                  <a:gd name="T23" fmla="*/ 630 h 1847"/>
                  <a:gd name="T24" fmla="*/ 2610 w 2999"/>
                  <a:gd name="T25" fmla="*/ 660 h 1847"/>
                  <a:gd name="T26" fmla="*/ 2655 w 2999"/>
                  <a:gd name="T27" fmla="*/ 675 h 1847"/>
                  <a:gd name="T28" fmla="*/ 2820 w 2999"/>
                  <a:gd name="T29" fmla="*/ 825 h 1847"/>
                  <a:gd name="T30" fmla="*/ 2835 w 2999"/>
                  <a:gd name="T31" fmla="*/ 900 h 1847"/>
                  <a:gd name="T32" fmla="*/ 2865 w 2999"/>
                  <a:gd name="T33" fmla="*/ 945 h 1847"/>
                  <a:gd name="T34" fmla="*/ 2790 w 2999"/>
                  <a:gd name="T35" fmla="*/ 1725 h 1847"/>
                  <a:gd name="T36" fmla="*/ 2760 w 2999"/>
                  <a:gd name="T37" fmla="*/ 1785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99" h="1847">
                    <a:moveTo>
                      <a:pt x="0" y="75"/>
                    </a:moveTo>
                    <a:cubicBezTo>
                      <a:pt x="103" y="6"/>
                      <a:pt x="56" y="26"/>
                      <a:pt x="135" y="0"/>
                    </a:cubicBezTo>
                    <a:cubicBezTo>
                      <a:pt x="375" y="5"/>
                      <a:pt x="615" y="6"/>
                      <a:pt x="855" y="15"/>
                    </a:cubicBezTo>
                    <a:cubicBezTo>
                      <a:pt x="936" y="18"/>
                      <a:pt x="1081" y="54"/>
                      <a:pt x="1155" y="60"/>
                    </a:cubicBezTo>
                    <a:cubicBezTo>
                      <a:pt x="1248" y="91"/>
                      <a:pt x="1346" y="94"/>
                      <a:pt x="1440" y="120"/>
                    </a:cubicBezTo>
                    <a:cubicBezTo>
                      <a:pt x="1621" y="169"/>
                      <a:pt x="1434" y="136"/>
                      <a:pt x="1635" y="165"/>
                    </a:cubicBezTo>
                    <a:cubicBezTo>
                      <a:pt x="1683" y="181"/>
                      <a:pt x="1739" y="187"/>
                      <a:pt x="1785" y="210"/>
                    </a:cubicBezTo>
                    <a:cubicBezTo>
                      <a:pt x="1836" y="236"/>
                      <a:pt x="1884" y="274"/>
                      <a:pt x="1935" y="300"/>
                    </a:cubicBezTo>
                    <a:cubicBezTo>
                      <a:pt x="2059" y="362"/>
                      <a:pt x="1884" y="251"/>
                      <a:pt x="2040" y="345"/>
                    </a:cubicBezTo>
                    <a:cubicBezTo>
                      <a:pt x="2040" y="345"/>
                      <a:pt x="2152" y="420"/>
                      <a:pt x="2175" y="435"/>
                    </a:cubicBezTo>
                    <a:cubicBezTo>
                      <a:pt x="2188" y="444"/>
                      <a:pt x="2206" y="442"/>
                      <a:pt x="2220" y="450"/>
                    </a:cubicBezTo>
                    <a:cubicBezTo>
                      <a:pt x="2335" y="514"/>
                      <a:pt x="2435" y="598"/>
                      <a:pt x="2565" y="630"/>
                    </a:cubicBezTo>
                    <a:cubicBezTo>
                      <a:pt x="2580" y="640"/>
                      <a:pt x="2594" y="652"/>
                      <a:pt x="2610" y="660"/>
                    </a:cubicBezTo>
                    <a:cubicBezTo>
                      <a:pt x="2624" y="667"/>
                      <a:pt x="2641" y="667"/>
                      <a:pt x="2655" y="675"/>
                    </a:cubicBezTo>
                    <a:cubicBezTo>
                      <a:pt x="2729" y="716"/>
                      <a:pt x="2774" y="756"/>
                      <a:pt x="2820" y="825"/>
                    </a:cubicBezTo>
                    <a:cubicBezTo>
                      <a:pt x="2825" y="850"/>
                      <a:pt x="2826" y="876"/>
                      <a:pt x="2835" y="900"/>
                    </a:cubicBezTo>
                    <a:cubicBezTo>
                      <a:pt x="2841" y="917"/>
                      <a:pt x="2865" y="927"/>
                      <a:pt x="2865" y="945"/>
                    </a:cubicBezTo>
                    <a:cubicBezTo>
                      <a:pt x="2865" y="956"/>
                      <a:pt x="2999" y="1586"/>
                      <a:pt x="2790" y="1725"/>
                    </a:cubicBezTo>
                    <a:cubicBezTo>
                      <a:pt x="2757" y="1824"/>
                      <a:pt x="2760" y="1847"/>
                      <a:pt x="2760" y="1785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6" name="未知">
                <a:extLst>
                  <a:ext uri="{FF2B5EF4-FFF2-40B4-BE49-F238E27FC236}">
                    <a16:creationId xmlns:a16="http://schemas.microsoft.com/office/drawing/2014/main" id="{1FD9D625-9CC6-4CEC-A1E2-5174A3F84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235"/>
                <a:ext cx="2625" cy="600"/>
              </a:xfrm>
              <a:custGeom>
                <a:avLst/>
                <a:gdLst>
                  <a:gd name="T0" fmla="*/ 2625 w 2625"/>
                  <a:gd name="T1" fmla="*/ 270 h 600"/>
                  <a:gd name="T2" fmla="*/ 2265 w 2625"/>
                  <a:gd name="T3" fmla="*/ 150 h 600"/>
                  <a:gd name="T4" fmla="*/ 1935 w 2625"/>
                  <a:gd name="T5" fmla="*/ 90 h 600"/>
                  <a:gd name="T6" fmla="*/ 1605 w 2625"/>
                  <a:gd name="T7" fmla="*/ 0 h 600"/>
                  <a:gd name="T8" fmla="*/ 615 w 2625"/>
                  <a:gd name="T9" fmla="*/ 15 h 600"/>
                  <a:gd name="T10" fmla="*/ 480 w 2625"/>
                  <a:gd name="T11" fmla="*/ 90 h 600"/>
                  <a:gd name="T12" fmla="*/ 435 w 2625"/>
                  <a:gd name="T13" fmla="*/ 120 h 600"/>
                  <a:gd name="T14" fmla="*/ 360 w 2625"/>
                  <a:gd name="T15" fmla="*/ 195 h 600"/>
                  <a:gd name="T16" fmla="*/ 285 w 2625"/>
                  <a:gd name="T17" fmla="*/ 255 h 600"/>
                  <a:gd name="T18" fmla="*/ 210 w 2625"/>
                  <a:gd name="T19" fmla="*/ 315 h 600"/>
                  <a:gd name="T20" fmla="*/ 180 w 2625"/>
                  <a:gd name="T21" fmla="*/ 360 h 600"/>
                  <a:gd name="T22" fmla="*/ 135 w 2625"/>
                  <a:gd name="T23" fmla="*/ 390 h 600"/>
                  <a:gd name="T24" fmla="*/ 0 w 2625"/>
                  <a:gd name="T25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25" h="600">
                    <a:moveTo>
                      <a:pt x="2625" y="270"/>
                    </a:moveTo>
                    <a:cubicBezTo>
                      <a:pt x="2505" y="230"/>
                      <a:pt x="2385" y="190"/>
                      <a:pt x="2265" y="150"/>
                    </a:cubicBezTo>
                    <a:cubicBezTo>
                      <a:pt x="2162" y="116"/>
                      <a:pt x="2042" y="111"/>
                      <a:pt x="1935" y="90"/>
                    </a:cubicBezTo>
                    <a:cubicBezTo>
                      <a:pt x="1823" y="68"/>
                      <a:pt x="1718" y="23"/>
                      <a:pt x="1605" y="0"/>
                    </a:cubicBezTo>
                    <a:cubicBezTo>
                      <a:pt x="1275" y="5"/>
                      <a:pt x="945" y="5"/>
                      <a:pt x="615" y="15"/>
                    </a:cubicBezTo>
                    <a:cubicBezTo>
                      <a:pt x="574" y="16"/>
                      <a:pt x="497" y="79"/>
                      <a:pt x="480" y="90"/>
                    </a:cubicBezTo>
                    <a:cubicBezTo>
                      <a:pt x="465" y="100"/>
                      <a:pt x="435" y="120"/>
                      <a:pt x="435" y="120"/>
                    </a:cubicBezTo>
                    <a:cubicBezTo>
                      <a:pt x="355" y="240"/>
                      <a:pt x="460" y="95"/>
                      <a:pt x="360" y="195"/>
                    </a:cubicBezTo>
                    <a:cubicBezTo>
                      <a:pt x="292" y="263"/>
                      <a:pt x="373" y="226"/>
                      <a:pt x="285" y="255"/>
                    </a:cubicBezTo>
                    <a:cubicBezTo>
                      <a:pt x="199" y="384"/>
                      <a:pt x="314" y="232"/>
                      <a:pt x="210" y="315"/>
                    </a:cubicBezTo>
                    <a:cubicBezTo>
                      <a:pt x="196" y="326"/>
                      <a:pt x="193" y="347"/>
                      <a:pt x="180" y="360"/>
                    </a:cubicBezTo>
                    <a:cubicBezTo>
                      <a:pt x="167" y="373"/>
                      <a:pt x="150" y="380"/>
                      <a:pt x="135" y="390"/>
                    </a:cubicBezTo>
                    <a:cubicBezTo>
                      <a:pt x="89" y="459"/>
                      <a:pt x="37" y="526"/>
                      <a:pt x="0" y="600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7" name="未知">
                <a:extLst>
                  <a:ext uri="{FF2B5EF4-FFF2-40B4-BE49-F238E27FC236}">
                    <a16:creationId xmlns:a16="http://schemas.microsoft.com/office/drawing/2014/main" id="{1976458C-61BF-4EF4-A702-D1626493B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780"/>
                <a:ext cx="1215" cy="2010"/>
              </a:xfrm>
              <a:custGeom>
                <a:avLst/>
                <a:gdLst>
                  <a:gd name="T0" fmla="*/ 0 w 1215"/>
                  <a:gd name="T1" fmla="*/ 2010 h 2010"/>
                  <a:gd name="T2" fmla="*/ 45 w 1215"/>
                  <a:gd name="T3" fmla="*/ 1755 h 2010"/>
                  <a:gd name="T4" fmla="*/ 60 w 1215"/>
                  <a:gd name="T5" fmla="*/ 1575 h 2010"/>
                  <a:gd name="T6" fmla="*/ 90 w 1215"/>
                  <a:gd name="T7" fmla="*/ 1530 h 2010"/>
                  <a:gd name="T8" fmla="*/ 135 w 1215"/>
                  <a:gd name="T9" fmla="*/ 1365 h 2010"/>
                  <a:gd name="T10" fmla="*/ 150 w 1215"/>
                  <a:gd name="T11" fmla="*/ 1065 h 2010"/>
                  <a:gd name="T12" fmla="*/ 345 w 1215"/>
                  <a:gd name="T13" fmla="*/ 795 h 2010"/>
                  <a:gd name="T14" fmla="*/ 435 w 1215"/>
                  <a:gd name="T15" fmla="*/ 720 h 2010"/>
                  <a:gd name="T16" fmla="*/ 510 w 1215"/>
                  <a:gd name="T17" fmla="*/ 630 h 2010"/>
                  <a:gd name="T18" fmla="*/ 540 w 1215"/>
                  <a:gd name="T19" fmla="*/ 585 h 2010"/>
                  <a:gd name="T20" fmla="*/ 585 w 1215"/>
                  <a:gd name="T21" fmla="*/ 555 h 2010"/>
                  <a:gd name="T22" fmla="*/ 705 w 1215"/>
                  <a:gd name="T23" fmla="*/ 435 h 2010"/>
                  <a:gd name="T24" fmla="*/ 720 w 1215"/>
                  <a:gd name="T25" fmla="*/ 390 h 2010"/>
                  <a:gd name="T26" fmla="*/ 900 w 1215"/>
                  <a:gd name="T27" fmla="*/ 270 h 2010"/>
                  <a:gd name="T28" fmla="*/ 990 w 1215"/>
                  <a:gd name="T29" fmla="*/ 210 h 2010"/>
                  <a:gd name="T30" fmla="*/ 1035 w 1215"/>
                  <a:gd name="T31" fmla="*/ 180 h 2010"/>
                  <a:gd name="T32" fmla="*/ 1110 w 1215"/>
                  <a:gd name="T33" fmla="*/ 105 h 2010"/>
                  <a:gd name="T34" fmla="*/ 1140 w 1215"/>
                  <a:gd name="T35" fmla="*/ 60 h 2010"/>
                  <a:gd name="T36" fmla="*/ 1215 w 1215"/>
                  <a:gd name="T37" fmla="*/ 0 h 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5" h="2010">
                    <a:moveTo>
                      <a:pt x="0" y="2010"/>
                    </a:moveTo>
                    <a:cubicBezTo>
                      <a:pt x="11" y="1924"/>
                      <a:pt x="17" y="1838"/>
                      <a:pt x="45" y="1755"/>
                    </a:cubicBezTo>
                    <a:cubicBezTo>
                      <a:pt x="50" y="1695"/>
                      <a:pt x="48" y="1634"/>
                      <a:pt x="60" y="1575"/>
                    </a:cubicBezTo>
                    <a:cubicBezTo>
                      <a:pt x="64" y="1557"/>
                      <a:pt x="83" y="1546"/>
                      <a:pt x="90" y="1530"/>
                    </a:cubicBezTo>
                    <a:cubicBezTo>
                      <a:pt x="118" y="1468"/>
                      <a:pt x="122" y="1429"/>
                      <a:pt x="135" y="1365"/>
                    </a:cubicBezTo>
                    <a:cubicBezTo>
                      <a:pt x="140" y="1265"/>
                      <a:pt x="142" y="1165"/>
                      <a:pt x="150" y="1065"/>
                    </a:cubicBezTo>
                    <a:cubicBezTo>
                      <a:pt x="161" y="928"/>
                      <a:pt x="237" y="867"/>
                      <a:pt x="345" y="795"/>
                    </a:cubicBezTo>
                    <a:cubicBezTo>
                      <a:pt x="377" y="773"/>
                      <a:pt x="403" y="742"/>
                      <a:pt x="435" y="720"/>
                    </a:cubicBezTo>
                    <a:cubicBezTo>
                      <a:pt x="509" y="608"/>
                      <a:pt x="414" y="745"/>
                      <a:pt x="510" y="630"/>
                    </a:cubicBezTo>
                    <a:cubicBezTo>
                      <a:pt x="522" y="616"/>
                      <a:pt x="527" y="598"/>
                      <a:pt x="540" y="585"/>
                    </a:cubicBezTo>
                    <a:cubicBezTo>
                      <a:pt x="553" y="572"/>
                      <a:pt x="571" y="567"/>
                      <a:pt x="585" y="555"/>
                    </a:cubicBezTo>
                    <a:cubicBezTo>
                      <a:pt x="633" y="515"/>
                      <a:pt x="653" y="470"/>
                      <a:pt x="705" y="435"/>
                    </a:cubicBezTo>
                    <a:cubicBezTo>
                      <a:pt x="710" y="420"/>
                      <a:pt x="709" y="401"/>
                      <a:pt x="720" y="390"/>
                    </a:cubicBezTo>
                    <a:cubicBezTo>
                      <a:pt x="764" y="346"/>
                      <a:pt x="846" y="306"/>
                      <a:pt x="900" y="270"/>
                    </a:cubicBezTo>
                    <a:cubicBezTo>
                      <a:pt x="930" y="250"/>
                      <a:pt x="960" y="230"/>
                      <a:pt x="990" y="210"/>
                    </a:cubicBezTo>
                    <a:cubicBezTo>
                      <a:pt x="1005" y="200"/>
                      <a:pt x="1035" y="180"/>
                      <a:pt x="1035" y="180"/>
                    </a:cubicBezTo>
                    <a:cubicBezTo>
                      <a:pt x="1115" y="60"/>
                      <a:pt x="1010" y="205"/>
                      <a:pt x="1110" y="105"/>
                    </a:cubicBezTo>
                    <a:cubicBezTo>
                      <a:pt x="1123" y="92"/>
                      <a:pt x="1127" y="73"/>
                      <a:pt x="1140" y="60"/>
                    </a:cubicBezTo>
                    <a:cubicBezTo>
                      <a:pt x="1163" y="37"/>
                      <a:pt x="1192" y="23"/>
                      <a:pt x="1215" y="0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5348" name="右箭头 47155">
            <a:extLst>
              <a:ext uri="{FF2B5EF4-FFF2-40B4-BE49-F238E27FC236}">
                <a16:creationId xmlns:a16="http://schemas.microsoft.com/office/drawing/2014/main" id="{6D8837CA-0731-4D13-96A1-EFA9D0ED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819525"/>
            <a:ext cx="1225550" cy="431800"/>
          </a:xfrm>
          <a:prstGeom prst="rightArrow">
            <a:avLst>
              <a:gd name="adj1" fmla="val 50000"/>
              <a:gd name="adj2" fmla="val 709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55349" name="图片 47156">
            <a:extLst>
              <a:ext uri="{FF2B5EF4-FFF2-40B4-BE49-F238E27FC236}">
                <a16:creationId xmlns:a16="http://schemas.microsoft.com/office/drawing/2014/main" id="{A08AD04C-D66C-4BA5-A861-B539B14C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43263"/>
            <a:ext cx="2571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文本框 47157">
            <a:extLst>
              <a:ext uri="{FF2B5EF4-FFF2-40B4-BE49-F238E27FC236}">
                <a16:creationId xmlns:a16="http://schemas.microsoft.com/office/drawing/2014/main" id="{E48FA213-ECBB-403E-9C66-AA86FA2E8DD6}"/>
              </a:ext>
            </a:extLst>
          </p:cNvPr>
          <p:cNvSpPr/>
          <p:nvPr/>
        </p:nvSpPr>
        <p:spPr>
          <a:xfrm>
            <a:off x="6084888" y="2952750"/>
            <a:ext cx="20875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sym typeface="Wingdings"/>
              </a:rPr>
              <a:t>这样行吗？</a:t>
            </a:r>
            <a:endParaRPr sz="2800" b="1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本框 48129">
            <a:extLst>
              <a:ext uri="{FF2B5EF4-FFF2-40B4-BE49-F238E27FC236}">
                <a16:creationId xmlns:a16="http://schemas.microsoft.com/office/drawing/2014/main" id="{EADBA6FF-2989-4A20-9FC6-ADF80A6AE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833438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楷体_GB2312" pitchFamily="1" charset="-122"/>
              </a:rPr>
              <a:t>怎样画电路图</a:t>
            </a:r>
          </a:p>
        </p:txBody>
      </p:sp>
      <p:sp>
        <p:nvSpPr>
          <p:cNvPr id="46083" name="文本框 48130">
            <a:extLst>
              <a:ext uri="{FF2B5EF4-FFF2-40B4-BE49-F238E27FC236}">
                <a16:creationId xmlns:a16="http://schemas.microsoft.com/office/drawing/2014/main" id="{065386DD-914F-45C8-887C-90EA0F49383E}"/>
              </a:ext>
            </a:extLst>
          </p:cNvPr>
          <p:cNvSpPr/>
          <p:nvPr/>
        </p:nvSpPr>
        <p:spPr>
          <a:xfrm>
            <a:off x="755650" y="1844675"/>
            <a:ext cx="50403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3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、元件不要画在拐角处。</a:t>
            </a:r>
            <a:endParaRPr sz="2800" b="1">
              <a:solidFill>
                <a:srgbClr val="0000FF"/>
              </a:solidFill>
            </a:endParaRPr>
          </a:p>
        </p:txBody>
      </p:sp>
      <p:grpSp>
        <p:nvGrpSpPr>
          <p:cNvPr id="56324" name="组合 48131">
            <a:extLst>
              <a:ext uri="{FF2B5EF4-FFF2-40B4-BE49-F238E27FC236}">
                <a16:creationId xmlns:a16="http://schemas.microsoft.com/office/drawing/2014/main" id="{66D78F2F-EDD9-4DD6-BFDF-CD4469D34420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3024188"/>
            <a:ext cx="3744913" cy="3168650"/>
            <a:chOff x="0" y="0"/>
            <a:chExt cx="6105" cy="3094"/>
          </a:xfrm>
        </p:grpSpPr>
        <p:pic>
          <p:nvPicPr>
            <p:cNvPr id="56325" name="xjhsy8" descr="w7">
              <a:extLst>
                <a:ext uri="{FF2B5EF4-FFF2-40B4-BE49-F238E27FC236}">
                  <a16:creationId xmlns:a16="http://schemas.microsoft.com/office/drawing/2014/main" id="{9D28B8DF-1CD3-4EF7-AC34-AC1F0700C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" y="1695"/>
              <a:ext cx="1301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326" name="组合 48133">
              <a:extLst>
                <a:ext uri="{FF2B5EF4-FFF2-40B4-BE49-F238E27FC236}">
                  <a16:creationId xmlns:a16="http://schemas.microsoft.com/office/drawing/2014/main" id="{3C65A279-3EC7-4927-94D6-4F069D0B0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014" cy="3094"/>
              <a:chOff x="0" y="0"/>
              <a:chExt cx="6014" cy="3094"/>
            </a:xfrm>
          </p:grpSpPr>
          <p:grpSp>
            <p:nvGrpSpPr>
              <p:cNvPr id="56327" name="组合 48134">
                <a:extLst>
                  <a:ext uri="{FF2B5EF4-FFF2-40B4-BE49-F238E27FC236}">
                    <a16:creationId xmlns:a16="http://schemas.microsoft.com/office/drawing/2014/main" id="{C06CD380-3B4D-49AD-83A5-1FA84AF3DB1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0" y="2295"/>
                <a:ext cx="2593" cy="799"/>
                <a:chOff x="0" y="0"/>
                <a:chExt cx="3712" cy="1144"/>
              </a:xfrm>
            </p:grpSpPr>
            <p:grpSp>
              <p:nvGrpSpPr>
                <p:cNvPr id="56328" name="组合 48135">
                  <a:extLst>
                    <a:ext uri="{FF2B5EF4-FFF2-40B4-BE49-F238E27FC236}">
                      <a16:creationId xmlns:a16="http://schemas.microsoft.com/office/drawing/2014/main" id="{A265B9DF-931B-49EB-B671-523258AC95C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0" y="567"/>
                  <a:ext cx="3712" cy="577"/>
                  <a:chOff x="0" y="0"/>
                  <a:chExt cx="2493" cy="577"/>
                </a:xfrm>
              </p:grpSpPr>
              <p:sp>
                <p:nvSpPr>
                  <p:cNvPr id="56329" name="未知" descr="栎木">
                    <a:extLst>
                      <a:ext uri="{FF2B5EF4-FFF2-40B4-BE49-F238E27FC236}">
                        <a16:creationId xmlns:a16="http://schemas.microsoft.com/office/drawing/2014/main" id="{20C6FF00-0009-4D46-874D-424D33AE2D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0" y="464"/>
                    <a:ext cx="2493" cy="113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400 w 400"/>
                      <a:gd name="T3" fmla="*/ 0 h 400"/>
                      <a:gd name="T4" fmla="*/ 400 w 400"/>
                      <a:gd name="T5" fmla="*/ 400 h 400"/>
                      <a:gd name="T6" fmla="*/ 0 w 400"/>
                      <a:gd name="T7" fmla="*/ 400 h 400"/>
                      <a:gd name="T8" fmla="*/ 0 w 400"/>
                      <a:gd name="T9" fmla="*/ 0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  <a:contourClr>
                      <a:srgbClr val="FFFFFF"/>
                    </a:contourClr>
                  </a:sp3d>
                  <a:extLst>
                    <a:ext uri="{91240B29-F687-4F45-9708-019B960494DF}">
                      <a14:hiddenLine xmlns:a14="http://schemas.microsoft.com/office/drawing/2010/main" w="9525" algn="ctr">
                        <a:noFill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30" name="流程图: 磁盘 48137">
                    <a:extLst>
                      <a:ext uri="{FF2B5EF4-FFF2-40B4-BE49-F238E27FC236}">
                        <a16:creationId xmlns:a16="http://schemas.microsoft.com/office/drawing/2014/main" id="{34B87B8B-9925-4D32-99BC-32ADA947289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0" y="4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6331" name="流程图: 磁盘 48138">
                    <a:extLst>
                      <a:ext uri="{FF2B5EF4-FFF2-40B4-BE49-F238E27FC236}">
                        <a16:creationId xmlns:a16="http://schemas.microsoft.com/office/drawing/2014/main" id="{7EAFD54D-6C21-4586-974B-6B31EEDED08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" y="0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grpSp>
              <p:nvGrpSpPr>
                <p:cNvPr id="56332" name="组合 48139">
                  <a:extLst>
                    <a:ext uri="{FF2B5EF4-FFF2-40B4-BE49-F238E27FC236}">
                      <a16:creationId xmlns:a16="http://schemas.microsoft.com/office/drawing/2014/main" id="{52A28266-60A0-4B7E-81C2-B2C48435BFE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670" y="0"/>
                  <a:ext cx="540" cy="936"/>
                  <a:chOff x="0" y="0"/>
                  <a:chExt cx="540" cy="936"/>
                </a:xfrm>
              </p:grpSpPr>
              <p:grpSp>
                <p:nvGrpSpPr>
                  <p:cNvPr id="56333" name="组合 48140">
                    <a:extLst>
                      <a:ext uri="{FF2B5EF4-FFF2-40B4-BE49-F238E27FC236}">
                        <a16:creationId xmlns:a16="http://schemas.microsoft.com/office/drawing/2014/main" id="{BB634713-3875-40FC-9E9F-44B7C4DA48B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7" y="0"/>
                    <a:ext cx="403" cy="733"/>
                    <a:chOff x="0" y="0"/>
                    <a:chExt cx="2019" cy="3673"/>
                  </a:xfrm>
                </p:grpSpPr>
                <p:grpSp>
                  <p:nvGrpSpPr>
                    <p:cNvPr id="56334" name="组合 48141">
                      <a:extLst>
                        <a:ext uri="{FF2B5EF4-FFF2-40B4-BE49-F238E27FC236}">
                          <a16:creationId xmlns:a16="http://schemas.microsoft.com/office/drawing/2014/main" id="{7FF4DC0B-0C02-4DB2-B395-D088062CCE4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50" y="2812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56335" name="组合 48142">
                        <a:extLst>
                          <a:ext uri="{FF2B5EF4-FFF2-40B4-BE49-F238E27FC236}">
                            <a16:creationId xmlns:a16="http://schemas.microsoft.com/office/drawing/2014/main" id="{CC3768BC-4ABE-407A-931D-DD09AB0C2D06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861"/>
                        <a:chOff x="0" y="0"/>
                        <a:chExt cx="913" cy="861"/>
                      </a:xfrm>
                    </p:grpSpPr>
                    <p:grpSp>
                      <p:nvGrpSpPr>
                        <p:cNvPr id="56336" name="组合 48143">
                          <a:extLst>
                            <a:ext uri="{FF2B5EF4-FFF2-40B4-BE49-F238E27FC236}">
                              <a16:creationId xmlns:a16="http://schemas.microsoft.com/office/drawing/2014/main" id="{39595A57-7FDB-4EE8-9DE6-BBA76DFF18CE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29" y="663"/>
                          <a:ext cx="498" cy="198"/>
                          <a:chOff x="0" y="0"/>
                          <a:chExt cx="498" cy="198"/>
                        </a:xfrm>
                      </p:grpSpPr>
                      <p:sp>
                        <p:nvSpPr>
                          <p:cNvPr id="56337" name="未知">
                            <a:extLst>
                              <a:ext uri="{FF2B5EF4-FFF2-40B4-BE49-F238E27FC236}">
                                <a16:creationId xmlns:a16="http://schemas.microsoft.com/office/drawing/2014/main" id="{B37AA56A-0D6D-4251-ACCE-BA18B4AE109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498" cy="198"/>
                          </a:xfrm>
                          <a:custGeom>
                            <a:avLst/>
                            <a:gdLst>
                              <a:gd name="T0" fmla="*/ 0 w 498"/>
                              <a:gd name="T1" fmla="*/ 0 h 198"/>
                              <a:gd name="T2" fmla="*/ 101 w 498"/>
                              <a:gd name="T3" fmla="*/ 157 h 198"/>
                              <a:gd name="T4" fmla="*/ 110 w 498"/>
                              <a:gd name="T5" fmla="*/ 167 h 198"/>
                              <a:gd name="T6" fmla="*/ 121 w 498"/>
                              <a:gd name="T7" fmla="*/ 173 h 198"/>
                              <a:gd name="T8" fmla="*/ 136 w 498"/>
                              <a:gd name="T9" fmla="*/ 178 h 198"/>
                              <a:gd name="T10" fmla="*/ 153 w 498"/>
                              <a:gd name="T11" fmla="*/ 186 h 198"/>
                              <a:gd name="T12" fmla="*/ 174 w 498"/>
                              <a:gd name="T13" fmla="*/ 190 h 198"/>
                              <a:gd name="T14" fmla="*/ 188 w 498"/>
                              <a:gd name="T15" fmla="*/ 191 h 198"/>
                              <a:gd name="T16" fmla="*/ 205 w 498"/>
                              <a:gd name="T17" fmla="*/ 194 h 198"/>
                              <a:gd name="T18" fmla="*/ 222 w 498"/>
                              <a:gd name="T19" fmla="*/ 195 h 198"/>
                              <a:gd name="T20" fmla="*/ 243 w 498"/>
                              <a:gd name="T21" fmla="*/ 198 h 198"/>
                              <a:gd name="T22" fmla="*/ 257 w 498"/>
                              <a:gd name="T23" fmla="*/ 198 h 198"/>
                              <a:gd name="T24" fmla="*/ 278 w 498"/>
                              <a:gd name="T25" fmla="*/ 195 h 198"/>
                              <a:gd name="T26" fmla="*/ 295 w 498"/>
                              <a:gd name="T27" fmla="*/ 194 h 198"/>
                              <a:gd name="T28" fmla="*/ 315 w 498"/>
                              <a:gd name="T29" fmla="*/ 191 h 198"/>
                              <a:gd name="T30" fmla="*/ 332 w 498"/>
                              <a:gd name="T31" fmla="*/ 190 h 198"/>
                              <a:gd name="T32" fmla="*/ 349 w 498"/>
                              <a:gd name="T33" fmla="*/ 185 h 198"/>
                              <a:gd name="T34" fmla="*/ 366 w 498"/>
                              <a:gd name="T35" fmla="*/ 181 h 198"/>
                              <a:gd name="T36" fmla="*/ 380 w 498"/>
                              <a:gd name="T37" fmla="*/ 173 h 198"/>
                              <a:gd name="T38" fmla="*/ 392 w 498"/>
                              <a:gd name="T39" fmla="*/ 165 h 198"/>
                              <a:gd name="T40" fmla="*/ 397 w 498"/>
                              <a:gd name="T41" fmla="*/ 160 h 198"/>
                              <a:gd name="T42" fmla="*/ 405 w 498"/>
                              <a:gd name="T43" fmla="*/ 152 h 198"/>
                              <a:gd name="T44" fmla="*/ 498 w 498"/>
                              <a:gd name="T45" fmla="*/ 0 h 198"/>
                              <a:gd name="T46" fmla="*/ 0 w 498"/>
                              <a:gd name="T47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</a:cxnLst>
                            <a:rect l="0" t="0" r="r" b="b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6338" name="未知">
                            <a:extLst>
                              <a:ext uri="{FF2B5EF4-FFF2-40B4-BE49-F238E27FC236}">
                                <a16:creationId xmlns:a16="http://schemas.microsoft.com/office/drawing/2014/main" id="{22065ED0-6EE5-4564-9095-19D86A5F6A4F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78" y="0"/>
                            <a:ext cx="222" cy="198"/>
                          </a:xfrm>
                          <a:custGeom>
                            <a:avLst/>
                            <a:gdLst>
                              <a:gd name="T0" fmla="*/ 0 w 222"/>
                              <a:gd name="T1" fmla="*/ 0 h 198"/>
                              <a:gd name="T2" fmla="*/ 62 w 222"/>
                              <a:gd name="T3" fmla="*/ 178 h 198"/>
                              <a:gd name="T4" fmla="*/ 75 w 222"/>
                              <a:gd name="T5" fmla="*/ 186 h 198"/>
                              <a:gd name="T6" fmla="*/ 96 w 222"/>
                              <a:gd name="T7" fmla="*/ 190 h 198"/>
                              <a:gd name="T8" fmla="*/ 110 w 222"/>
                              <a:gd name="T9" fmla="*/ 191 h 198"/>
                              <a:gd name="T10" fmla="*/ 127 w 222"/>
                              <a:gd name="T11" fmla="*/ 194 h 198"/>
                              <a:gd name="T12" fmla="*/ 144 w 222"/>
                              <a:gd name="T13" fmla="*/ 195 h 198"/>
                              <a:gd name="T14" fmla="*/ 165 w 222"/>
                              <a:gd name="T15" fmla="*/ 198 h 198"/>
                              <a:gd name="T16" fmla="*/ 179 w 222"/>
                              <a:gd name="T17" fmla="*/ 198 h 198"/>
                              <a:gd name="T18" fmla="*/ 200 w 222"/>
                              <a:gd name="T19" fmla="*/ 195 h 198"/>
                              <a:gd name="T20" fmla="*/ 222 w 222"/>
                              <a:gd name="T21" fmla="*/ 0 h 198"/>
                              <a:gd name="T22" fmla="*/ 0 w 222"/>
                              <a:gd name="T23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56339" name="组合 48146">
                          <a:extLst>
                            <a:ext uri="{FF2B5EF4-FFF2-40B4-BE49-F238E27FC236}">
                              <a16:creationId xmlns:a16="http://schemas.microsoft.com/office/drawing/2014/main" id="{E1B0E072-5C9B-4B86-8C3F-5B13A69A0F93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0" y="0"/>
                          <a:ext cx="913" cy="718"/>
                          <a:chOff x="0" y="0"/>
                          <a:chExt cx="913" cy="718"/>
                        </a:xfrm>
                      </p:grpSpPr>
                      <p:sp>
                        <p:nvSpPr>
                          <p:cNvPr id="56340" name="未知">
                            <a:extLst>
                              <a:ext uri="{FF2B5EF4-FFF2-40B4-BE49-F238E27FC236}">
                                <a16:creationId xmlns:a16="http://schemas.microsoft.com/office/drawing/2014/main" id="{B79052F8-794B-42C5-8599-98D07EDFDFD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913" cy="718"/>
                          </a:xfrm>
                          <a:custGeom>
                            <a:avLst/>
                            <a:gdLst>
                              <a:gd name="T0" fmla="*/ 21 w 913"/>
                              <a:gd name="T1" fmla="*/ 20 h 718"/>
                              <a:gd name="T2" fmla="*/ 25 w 913"/>
                              <a:gd name="T3" fmla="*/ 38 h 718"/>
                              <a:gd name="T4" fmla="*/ 23 w 913"/>
                              <a:gd name="T5" fmla="*/ 73 h 718"/>
                              <a:gd name="T6" fmla="*/ 12 w 913"/>
                              <a:gd name="T7" fmla="*/ 96 h 718"/>
                              <a:gd name="T8" fmla="*/ 6 w 913"/>
                              <a:gd name="T9" fmla="*/ 126 h 718"/>
                              <a:gd name="T10" fmla="*/ 17 w 913"/>
                              <a:gd name="T11" fmla="*/ 149 h 718"/>
                              <a:gd name="T12" fmla="*/ 34 w 913"/>
                              <a:gd name="T13" fmla="*/ 176 h 718"/>
                              <a:gd name="T14" fmla="*/ 30 w 913"/>
                              <a:gd name="T15" fmla="*/ 195 h 718"/>
                              <a:gd name="T16" fmla="*/ 13 w 913"/>
                              <a:gd name="T17" fmla="*/ 216 h 718"/>
                              <a:gd name="T18" fmla="*/ 6 w 913"/>
                              <a:gd name="T19" fmla="*/ 236 h 718"/>
                              <a:gd name="T20" fmla="*/ 19 w 913"/>
                              <a:gd name="T21" fmla="*/ 259 h 718"/>
                              <a:gd name="T22" fmla="*/ 30 w 913"/>
                              <a:gd name="T23" fmla="*/ 278 h 718"/>
                              <a:gd name="T24" fmla="*/ 30 w 913"/>
                              <a:gd name="T25" fmla="*/ 301 h 718"/>
                              <a:gd name="T26" fmla="*/ 12 w 913"/>
                              <a:gd name="T27" fmla="*/ 322 h 718"/>
                              <a:gd name="T28" fmla="*/ 0 w 913"/>
                              <a:gd name="T29" fmla="*/ 349 h 718"/>
                              <a:gd name="T30" fmla="*/ 13 w 913"/>
                              <a:gd name="T31" fmla="*/ 372 h 718"/>
                              <a:gd name="T32" fmla="*/ 33 w 913"/>
                              <a:gd name="T33" fmla="*/ 396 h 718"/>
                              <a:gd name="T34" fmla="*/ 33 w 913"/>
                              <a:gd name="T35" fmla="*/ 431 h 718"/>
                              <a:gd name="T36" fmla="*/ 19 w 913"/>
                              <a:gd name="T37" fmla="*/ 455 h 718"/>
                              <a:gd name="T38" fmla="*/ 21 w 913"/>
                              <a:gd name="T39" fmla="*/ 473 h 718"/>
                              <a:gd name="T40" fmla="*/ 42 w 913"/>
                              <a:gd name="T41" fmla="*/ 499 h 718"/>
                              <a:gd name="T42" fmla="*/ 107 w 913"/>
                              <a:gd name="T43" fmla="*/ 573 h 718"/>
                              <a:gd name="T44" fmla="*/ 166 w 913"/>
                              <a:gd name="T45" fmla="*/ 629 h 718"/>
                              <a:gd name="T46" fmla="*/ 217 w 913"/>
                              <a:gd name="T47" fmla="*/ 660 h 718"/>
                              <a:gd name="T48" fmla="*/ 313 w 913"/>
                              <a:gd name="T49" fmla="*/ 701 h 718"/>
                              <a:gd name="T50" fmla="*/ 401 w 913"/>
                              <a:gd name="T51" fmla="*/ 716 h 718"/>
                              <a:gd name="T52" fmla="*/ 523 w 913"/>
                              <a:gd name="T53" fmla="*/ 716 h 718"/>
                              <a:gd name="T54" fmla="*/ 625 w 913"/>
                              <a:gd name="T55" fmla="*/ 706 h 718"/>
                              <a:gd name="T56" fmla="*/ 697 w 913"/>
                              <a:gd name="T57" fmla="*/ 685 h 718"/>
                              <a:gd name="T58" fmla="*/ 744 w 913"/>
                              <a:gd name="T59" fmla="*/ 659 h 718"/>
                              <a:gd name="T60" fmla="*/ 778 w 913"/>
                              <a:gd name="T61" fmla="*/ 629 h 718"/>
                              <a:gd name="T62" fmla="*/ 874 w 913"/>
                              <a:gd name="T63" fmla="*/ 493 h 718"/>
                              <a:gd name="T64" fmla="*/ 894 w 913"/>
                              <a:gd name="T65" fmla="*/ 448 h 718"/>
                              <a:gd name="T66" fmla="*/ 895 w 913"/>
                              <a:gd name="T67" fmla="*/ 427 h 718"/>
                              <a:gd name="T68" fmla="*/ 882 w 913"/>
                              <a:gd name="T69" fmla="*/ 406 h 718"/>
                              <a:gd name="T70" fmla="*/ 882 w 913"/>
                              <a:gd name="T71" fmla="*/ 381 h 718"/>
                              <a:gd name="T72" fmla="*/ 894 w 913"/>
                              <a:gd name="T73" fmla="*/ 362 h 718"/>
                              <a:gd name="T74" fmla="*/ 908 w 913"/>
                              <a:gd name="T75" fmla="*/ 341 h 718"/>
                              <a:gd name="T76" fmla="*/ 912 w 913"/>
                              <a:gd name="T77" fmla="*/ 316 h 718"/>
                              <a:gd name="T78" fmla="*/ 900 w 913"/>
                              <a:gd name="T79" fmla="*/ 295 h 718"/>
                              <a:gd name="T80" fmla="*/ 886 w 913"/>
                              <a:gd name="T81" fmla="*/ 275 h 718"/>
                              <a:gd name="T82" fmla="*/ 886 w 913"/>
                              <a:gd name="T83" fmla="*/ 254 h 718"/>
                              <a:gd name="T84" fmla="*/ 904 w 913"/>
                              <a:gd name="T85" fmla="*/ 229 h 718"/>
                              <a:gd name="T86" fmla="*/ 908 w 913"/>
                              <a:gd name="T87" fmla="*/ 202 h 718"/>
                              <a:gd name="T88" fmla="*/ 894 w 913"/>
                              <a:gd name="T89" fmla="*/ 176 h 718"/>
                              <a:gd name="T90" fmla="*/ 886 w 913"/>
                              <a:gd name="T91" fmla="*/ 155 h 718"/>
                              <a:gd name="T92" fmla="*/ 895 w 913"/>
                              <a:gd name="T93" fmla="*/ 130 h 718"/>
                              <a:gd name="T94" fmla="*/ 908 w 913"/>
                              <a:gd name="T95" fmla="*/ 113 h 718"/>
                              <a:gd name="T96" fmla="*/ 913 w 913"/>
                              <a:gd name="T97" fmla="*/ 88 h 718"/>
                              <a:gd name="T98" fmla="*/ 903 w 913"/>
                              <a:gd name="T99" fmla="*/ 67 h 718"/>
                              <a:gd name="T100" fmla="*/ 890 w 913"/>
                              <a:gd name="T101" fmla="*/ 42 h 718"/>
                              <a:gd name="T102" fmla="*/ 894 w 913"/>
                              <a:gd name="T103" fmla="*/ 18 h 718"/>
                              <a:gd name="T104" fmla="*/ 26 w 913"/>
                              <a:gd name="T105" fmla="*/ 0 h 7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</a:cxnLst>
                            <a:rect l="0" t="0" r="r" b="b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6341" name="未知">
                            <a:extLst>
                              <a:ext uri="{FF2B5EF4-FFF2-40B4-BE49-F238E27FC236}">
                                <a16:creationId xmlns:a16="http://schemas.microsoft.com/office/drawing/2014/main" id="{53943F4D-E75D-40AC-AEA9-3E66A5B4E50E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" y="96"/>
                            <a:ext cx="113" cy="99"/>
                          </a:xfrm>
                          <a:custGeom>
                            <a:avLst/>
                            <a:gdLst>
                              <a:gd name="T0" fmla="*/ 6 w 113"/>
                              <a:gd name="T1" fmla="*/ 0 h 99"/>
                              <a:gd name="T2" fmla="*/ 13 w 113"/>
                              <a:gd name="T3" fmla="*/ 13 h 99"/>
                              <a:gd name="T4" fmla="*/ 24 w 113"/>
                              <a:gd name="T5" fmla="*/ 26 h 99"/>
                              <a:gd name="T6" fmla="*/ 44 w 113"/>
                              <a:gd name="T7" fmla="*/ 43 h 99"/>
                              <a:gd name="T8" fmla="*/ 68 w 113"/>
                              <a:gd name="T9" fmla="*/ 57 h 99"/>
                              <a:gd name="T10" fmla="*/ 91 w 113"/>
                              <a:gd name="T11" fmla="*/ 66 h 99"/>
                              <a:gd name="T12" fmla="*/ 113 w 113"/>
                              <a:gd name="T13" fmla="*/ 72 h 99"/>
                              <a:gd name="T14" fmla="*/ 104 w 113"/>
                              <a:gd name="T15" fmla="*/ 89 h 99"/>
                              <a:gd name="T16" fmla="*/ 75 w 113"/>
                              <a:gd name="T17" fmla="*/ 85 h 99"/>
                              <a:gd name="T18" fmla="*/ 44 w 113"/>
                              <a:gd name="T19" fmla="*/ 87 h 99"/>
                              <a:gd name="T20" fmla="*/ 24 w 113"/>
                              <a:gd name="T21" fmla="*/ 99 h 99"/>
                              <a:gd name="T22" fmla="*/ 28 w 113"/>
                              <a:gd name="T23" fmla="*/ 89 h 99"/>
                              <a:gd name="T24" fmla="*/ 27 w 113"/>
                              <a:gd name="T25" fmla="*/ 78 h 99"/>
                              <a:gd name="T26" fmla="*/ 20 w 113"/>
                              <a:gd name="T27" fmla="*/ 62 h 99"/>
                              <a:gd name="T28" fmla="*/ 11 w 113"/>
                              <a:gd name="T29" fmla="*/ 49 h 99"/>
                              <a:gd name="T30" fmla="*/ 2 w 113"/>
                              <a:gd name="T31" fmla="*/ 34 h 99"/>
                              <a:gd name="T32" fmla="*/ 0 w 113"/>
                              <a:gd name="T33" fmla="*/ 17 h 99"/>
                              <a:gd name="T34" fmla="*/ 6 w 113"/>
                              <a:gd name="T35" fmla="*/ 0 h 9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6342" name="未知">
                            <a:extLst>
                              <a:ext uri="{FF2B5EF4-FFF2-40B4-BE49-F238E27FC236}">
                                <a16:creationId xmlns:a16="http://schemas.microsoft.com/office/drawing/2014/main" id="{442E541F-3FC8-4D89-AFB1-08D85D88CC65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8" y="219"/>
                            <a:ext cx="149" cy="84"/>
                          </a:xfrm>
                          <a:custGeom>
                            <a:avLst/>
                            <a:gdLst>
                              <a:gd name="T0" fmla="*/ 0 w 149"/>
                              <a:gd name="T1" fmla="*/ 10 h 84"/>
                              <a:gd name="T2" fmla="*/ 4 w 149"/>
                              <a:gd name="T3" fmla="*/ 0 h 84"/>
                              <a:gd name="T4" fmla="*/ 9 w 149"/>
                              <a:gd name="T5" fmla="*/ 10 h 84"/>
                              <a:gd name="T6" fmla="*/ 21 w 149"/>
                              <a:gd name="T7" fmla="*/ 15 h 84"/>
                              <a:gd name="T8" fmla="*/ 42 w 149"/>
                              <a:gd name="T9" fmla="*/ 25 h 84"/>
                              <a:gd name="T10" fmla="*/ 64 w 149"/>
                              <a:gd name="T11" fmla="*/ 31 h 84"/>
                              <a:gd name="T12" fmla="*/ 98 w 149"/>
                              <a:gd name="T13" fmla="*/ 38 h 84"/>
                              <a:gd name="T14" fmla="*/ 137 w 149"/>
                              <a:gd name="T15" fmla="*/ 44 h 84"/>
                              <a:gd name="T16" fmla="*/ 149 w 149"/>
                              <a:gd name="T17" fmla="*/ 80 h 84"/>
                              <a:gd name="T18" fmla="*/ 106 w 149"/>
                              <a:gd name="T19" fmla="*/ 69 h 84"/>
                              <a:gd name="T20" fmla="*/ 72 w 149"/>
                              <a:gd name="T21" fmla="*/ 65 h 84"/>
                              <a:gd name="T22" fmla="*/ 45 w 149"/>
                              <a:gd name="T23" fmla="*/ 71 h 84"/>
                              <a:gd name="T24" fmla="*/ 25 w 149"/>
                              <a:gd name="T25" fmla="*/ 84 h 84"/>
                              <a:gd name="T26" fmla="*/ 25 w 149"/>
                              <a:gd name="T27" fmla="*/ 73 h 84"/>
                              <a:gd name="T28" fmla="*/ 25 w 149"/>
                              <a:gd name="T29" fmla="*/ 63 h 84"/>
                              <a:gd name="T30" fmla="*/ 21 w 149"/>
                              <a:gd name="T31" fmla="*/ 52 h 84"/>
                              <a:gd name="T32" fmla="*/ 9 w 149"/>
                              <a:gd name="T33" fmla="*/ 36 h 84"/>
                              <a:gd name="T34" fmla="*/ 0 w 149"/>
                              <a:gd name="T35" fmla="*/ 23 h 84"/>
                              <a:gd name="T36" fmla="*/ 0 w 149"/>
                              <a:gd name="T37" fmla="*/ 10 h 8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6343" name="未知">
                            <a:extLst>
                              <a:ext uri="{FF2B5EF4-FFF2-40B4-BE49-F238E27FC236}">
                                <a16:creationId xmlns:a16="http://schemas.microsoft.com/office/drawing/2014/main" id="{923047F9-4985-446A-B056-1A8BFC20F55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" y="324"/>
                            <a:ext cx="175" cy="104"/>
                          </a:xfrm>
                          <a:custGeom>
                            <a:avLst/>
                            <a:gdLst>
                              <a:gd name="T0" fmla="*/ 2 w 175"/>
                              <a:gd name="T1" fmla="*/ 13 h 104"/>
                              <a:gd name="T2" fmla="*/ 10 w 175"/>
                              <a:gd name="T3" fmla="*/ 0 h 104"/>
                              <a:gd name="T4" fmla="*/ 21 w 175"/>
                              <a:gd name="T5" fmla="*/ 17 h 104"/>
                              <a:gd name="T6" fmla="*/ 32 w 175"/>
                              <a:gd name="T7" fmla="*/ 25 h 104"/>
                              <a:gd name="T8" fmla="*/ 45 w 175"/>
                              <a:gd name="T9" fmla="*/ 34 h 104"/>
                              <a:gd name="T10" fmla="*/ 69 w 175"/>
                              <a:gd name="T11" fmla="*/ 42 h 104"/>
                              <a:gd name="T12" fmla="*/ 96 w 175"/>
                              <a:gd name="T13" fmla="*/ 49 h 104"/>
                              <a:gd name="T14" fmla="*/ 126 w 175"/>
                              <a:gd name="T15" fmla="*/ 59 h 104"/>
                              <a:gd name="T16" fmla="*/ 167 w 175"/>
                              <a:gd name="T17" fmla="*/ 72 h 104"/>
                              <a:gd name="T18" fmla="*/ 175 w 175"/>
                              <a:gd name="T19" fmla="*/ 104 h 104"/>
                              <a:gd name="T20" fmla="*/ 133 w 175"/>
                              <a:gd name="T21" fmla="*/ 87 h 104"/>
                              <a:gd name="T22" fmla="*/ 103 w 175"/>
                              <a:gd name="T23" fmla="*/ 76 h 104"/>
                              <a:gd name="T24" fmla="*/ 78 w 175"/>
                              <a:gd name="T25" fmla="*/ 72 h 104"/>
                              <a:gd name="T26" fmla="*/ 58 w 175"/>
                              <a:gd name="T27" fmla="*/ 72 h 104"/>
                              <a:gd name="T28" fmla="*/ 48 w 175"/>
                              <a:gd name="T29" fmla="*/ 80 h 104"/>
                              <a:gd name="T30" fmla="*/ 36 w 175"/>
                              <a:gd name="T31" fmla="*/ 91 h 104"/>
                              <a:gd name="T32" fmla="*/ 34 w 175"/>
                              <a:gd name="T33" fmla="*/ 78 h 104"/>
                              <a:gd name="T34" fmla="*/ 21 w 175"/>
                              <a:gd name="T35" fmla="*/ 59 h 104"/>
                              <a:gd name="T36" fmla="*/ 10 w 175"/>
                              <a:gd name="T37" fmla="*/ 45 h 104"/>
                              <a:gd name="T38" fmla="*/ 0 w 175"/>
                              <a:gd name="T39" fmla="*/ 31 h 104"/>
                              <a:gd name="T40" fmla="*/ 2 w 175"/>
                              <a:gd name="T41" fmla="*/ 13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6344" name="未知">
                            <a:extLst>
                              <a:ext uri="{FF2B5EF4-FFF2-40B4-BE49-F238E27FC236}">
                                <a16:creationId xmlns:a16="http://schemas.microsoft.com/office/drawing/2014/main" id="{C7115395-C1BD-4336-BD94-3374B2CDAF8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1" y="438"/>
                            <a:ext cx="208" cy="230"/>
                          </a:xfrm>
                          <a:custGeom>
                            <a:avLst/>
                            <a:gdLst>
                              <a:gd name="T0" fmla="*/ 2 w 208"/>
                              <a:gd name="T1" fmla="*/ 35 h 230"/>
                              <a:gd name="T2" fmla="*/ 0 w 208"/>
                              <a:gd name="T3" fmla="*/ 21 h 230"/>
                              <a:gd name="T4" fmla="*/ 0 w 208"/>
                              <a:gd name="T5" fmla="*/ 11 h 230"/>
                              <a:gd name="T6" fmla="*/ 8 w 208"/>
                              <a:gd name="T7" fmla="*/ 0 h 230"/>
                              <a:gd name="T8" fmla="*/ 22 w 208"/>
                              <a:gd name="T9" fmla="*/ 17 h 230"/>
                              <a:gd name="T10" fmla="*/ 47 w 208"/>
                              <a:gd name="T11" fmla="*/ 32 h 230"/>
                              <a:gd name="T12" fmla="*/ 72 w 208"/>
                              <a:gd name="T13" fmla="*/ 44 h 230"/>
                              <a:gd name="T14" fmla="*/ 106 w 208"/>
                              <a:gd name="T15" fmla="*/ 55 h 230"/>
                              <a:gd name="T16" fmla="*/ 156 w 208"/>
                              <a:gd name="T17" fmla="*/ 65 h 230"/>
                              <a:gd name="T18" fmla="*/ 166 w 208"/>
                              <a:gd name="T19" fmla="*/ 91 h 230"/>
                              <a:gd name="T20" fmla="*/ 140 w 208"/>
                              <a:gd name="T21" fmla="*/ 84 h 230"/>
                              <a:gd name="T22" fmla="*/ 114 w 208"/>
                              <a:gd name="T23" fmla="*/ 80 h 230"/>
                              <a:gd name="T24" fmla="*/ 101 w 208"/>
                              <a:gd name="T25" fmla="*/ 82 h 230"/>
                              <a:gd name="T26" fmla="*/ 97 w 208"/>
                              <a:gd name="T27" fmla="*/ 95 h 230"/>
                              <a:gd name="T28" fmla="*/ 105 w 208"/>
                              <a:gd name="T29" fmla="*/ 112 h 230"/>
                              <a:gd name="T30" fmla="*/ 115 w 208"/>
                              <a:gd name="T31" fmla="*/ 128 h 230"/>
                              <a:gd name="T32" fmla="*/ 136 w 208"/>
                              <a:gd name="T33" fmla="*/ 153 h 230"/>
                              <a:gd name="T34" fmla="*/ 166 w 208"/>
                              <a:gd name="T35" fmla="*/ 179 h 230"/>
                              <a:gd name="T36" fmla="*/ 208 w 208"/>
                              <a:gd name="T37" fmla="*/ 209 h 230"/>
                              <a:gd name="T38" fmla="*/ 208 w 208"/>
                              <a:gd name="T39" fmla="*/ 230 h 230"/>
                              <a:gd name="T40" fmla="*/ 190 w 208"/>
                              <a:gd name="T41" fmla="*/ 219 h 230"/>
                              <a:gd name="T42" fmla="*/ 166 w 208"/>
                              <a:gd name="T43" fmla="*/ 205 h 230"/>
                              <a:gd name="T44" fmla="*/ 132 w 208"/>
                              <a:gd name="T45" fmla="*/ 179 h 230"/>
                              <a:gd name="T46" fmla="*/ 105 w 208"/>
                              <a:gd name="T47" fmla="*/ 150 h 230"/>
                              <a:gd name="T48" fmla="*/ 80 w 208"/>
                              <a:gd name="T49" fmla="*/ 128 h 230"/>
                              <a:gd name="T50" fmla="*/ 56 w 208"/>
                              <a:gd name="T51" fmla="*/ 101 h 230"/>
                              <a:gd name="T52" fmla="*/ 36 w 208"/>
                              <a:gd name="T53" fmla="*/ 78 h 230"/>
                              <a:gd name="T54" fmla="*/ 15 w 208"/>
                              <a:gd name="T55" fmla="*/ 57 h 230"/>
                              <a:gd name="T56" fmla="*/ 2 w 208"/>
                              <a:gd name="T57" fmla="*/ 35 h 2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6345" name="未知">
                            <a:extLst>
                              <a:ext uri="{FF2B5EF4-FFF2-40B4-BE49-F238E27FC236}">
                                <a16:creationId xmlns:a16="http://schemas.microsoft.com/office/drawing/2014/main" id="{A42D4CEF-08FA-4756-BA62-B1A0F606279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5" y="25"/>
                            <a:ext cx="86" cy="69"/>
                          </a:xfrm>
                          <a:custGeom>
                            <a:avLst/>
                            <a:gdLst>
                              <a:gd name="T0" fmla="*/ 0 w 86"/>
                              <a:gd name="T1" fmla="*/ 0 h 69"/>
                              <a:gd name="T2" fmla="*/ 11 w 86"/>
                              <a:gd name="T3" fmla="*/ 10 h 69"/>
                              <a:gd name="T4" fmla="*/ 25 w 86"/>
                              <a:gd name="T5" fmla="*/ 21 h 69"/>
                              <a:gd name="T6" fmla="*/ 42 w 86"/>
                              <a:gd name="T7" fmla="*/ 33 h 69"/>
                              <a:gd name="T8" fmla="*/ 60 w 86"/>
                              <a:gd name="T9" fmla="*/ 44 h 69"/>
                              <a:gd name="T10" fmla="*/ 77 w 86"/>
                              <a:gd name="T11" fmla="*/ 54 h 69"/>
                              <a:gd name="T12" fmla="*/ 86 w 86"/>
                              <a:gd name="T13" fmla="*/ 61 h 69"/>
                              <a:gd name="T14" fmla="*/ 65 w 86"/>
                              <a:gd name="T15" fmla="*/ 69 h 69"/>
                              <a:gd name="T16" fmla="*/ 42 w 86"/>
                              <a:gd name="T17" fmla="*/ 61 h 69"/>
                              <a:gd name="T18" fmla="*/ 18 w 86"/>
                              <a:gd name="T19" fmla="*/ 52 h 69"/>
                              <a:gd name="T20" fmla="*/ 0 w 86"/>
                              <a:gd name="T21" fmla="*/ 42 h 69"/>
                              <a:gd name="T22" fmla="*/ 1 w 86"/>
                              <a:gd name="T23" fmla="*/ 33 h 69"/>
                              <a:gd name="T24" fmla="*/ 4 w 86"/>
                              <a:gd name="T25" fmla="*/ 17 h 69"/>
                              <a:gd name="T26" fmla="*/ 0 w 86"/>
                              <a:gd name="T27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6346" name="未知">
                            <a:extLst>
                              <a:ext uri="{FF2B5EF4-FFF2-40B4-BE49-F238E27FC236}">
                                <a16:creationId xmlns:a16="http://schemas.microsoft.com/office/drawing/2014/main" id="{7230B2DA-433E-4F47-9AA4-5033EBFDD64B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81" y="8"/>
                            <a:ext cx="732" cy="689"/>
                          </a:xfrm>
                          <a:custGeom>
                            <a:avLst/>
                            <a:gdLst>
                              <a:gd name="T0" fmla="*/ 348 w 732"/>
                              <a:gd name="T1" fmla="*/ 158 h 689"/>
                              <a:gd name="T2" fmla="*/ 292 w 732"/>
                              <a:gd name="T3" fmla="*/ 181 h 689"/>
                              <a:gd name="T4" fmla="*/ 175 w 732"/>
                              <a:gd name="T5" fmla="*/ 200 h 689"/>
                              <a:gd name="T6" fmla="*/ 0 w 732"/>
                              <a:gd name="T7" fmla="*/ 209 h 689"/>
                              <a:gd name="T8" fmla="*/ 205 w 732"/>
                              <a:gd name="T9" fmla="*/ 244 h 689"/>
                              <a:gd name="T10" fmla="*/ 435 w 732"/>
                              <a:gd name="T11" fmla="*/ 225 h 689"/>
                              <a:gd name="T12" fmla="*/ 597 w 732"/>
                              <a:gd name="T13" fmla="*/ 177 h 689"/>
                              <a:gd name="T14" fmla="*/ 648 w 732"/>
                              <a:gd name="T15" fmla="*/ 169 h 689"/>
                              <a:gd name="T16" fmla="*/ 625 w 732"/>
                              <a:gd name="T17" fmla="*/ 208 h 689"/>
                              <a:gd name="T18" fmla="*/ 510 w 732"/>
                              <a:gd name="T19" fmla="*/ 263 h 689"/>
                              <a:gd name="T20" fmla="*/ 304 w 732"/>
                              <a:gd name="T21" fmla="*/ 308 h 689"/>
                              <a:gd name="T22" fmla="*/ 177 w 732"/>
                              <a:gd name="T23" fmla="*/ 352 h 689"/>
                              <a:gd name="T24" fmla="*/ 411 w 732"/>
                              <a:gd name="T25" fmla="*/ 347 h 689"/>
                              <a:gd name="T26" fmla="*/ 567 w 732"/>
                              <a:gd name="T27" fmla="*/ 308 h 689"/>
                              <a:gd name="T28" fmla="*/ 659 w 732"/>
                              <a:gd name="T29" fmla="*/ 276 h 689"/>
                              <a:gd name="T30" fmla="*/ 661 w 732"/>
                              <a:gd name="T31" fmla="*/ 299 h 689"/>
                              <a:gd name="T32" fmla="*/ 584 w 732"/>
                              <a:gd name="T33" fmla="*/ 354 h 689"/>
                              <a:gd name="T34" fmla="*/ 439 w 732"/>
                              <a:gd name="T35" fmla="*/ 407 h 689"/>
                              <a:gd name="T36" fmla="*/ 237 w 732"/>
                              <a:gd name="T37" fmla="*/ 444 h 689"/>
                              <a:gd name="T38" fmla="*/ 305 w 732"/>
                              <a:gd name="T39" fmla="*/ 466 h 689"/>
                              <a:gd name="T40" fmla="*/ 482 w 732"/>
                              <a:gd name="T41" fmla="*/ 458 h 689"/>
                              <a:gd name="T42" fmla="*/ 629 w 732"/>
                              <a:gd name="T43" fmla="*/ 413 h 689"/>
                              <a:gd name="T44" fmla="*/ 642 w 732"/>
                              <a:gd name="T45" fmla="*/ 430 h 689"/>
                              <a:gd name="T46" fmla="*/ 599 w 732"/>
                              <a:gd name="T47" fmla="*/ 474 h 689"/>
                              <a:gd name="T48" fmla="*/ 489 w 732"/>
                              <a:gd name="T49" fmla="*/ 521 h 689"/>
                              <a:gd name="T50" fmla="*/ 360 w 732"/>
                              <a:gd name="T51" fmla="*/ 542 h 689"/>
                              <a:gd name="T52" fmla="*/ 166 w 732"/>
                              <a:gd name="T53" fmla="*/ 546 h 689"/>
                              <a:gd name="T54" fmla="*/ 301 w 732"/>
                              <a:gd name="T55" fmla="*/ 579 h 689"/>
                              <a:gd name="T56" fmla="*/ 427 w 732"/>
                              <a:gd name="T57" fmla="*/ 580 h 689"/>
                              <a:gd name="T58" fmla="*/ 540 w 732"/>
                              <a:gd name="T59" fmla="*/ 562 h 689"/>
                              <a:gd name="T60" fmla="*/ 589 w 732"/>
                              <a:gd name="T61" fmla="*/ 565 h 689"/>
                              <a:gd name="T62" fmla="*/ 561 w 732"/>
                              <a:gd name="T63" fmla="*/ 597 h 689"/>
                              <a:gd name="T64" fmla="*/ 495 w 732"/>
                              <a:gd name="T65" fmla="*/ 622 h 689"/>
                              <a:gd name="T66" fmla="*/ 253 w 732"/>
                              <a:gd name="T67" fmla="*/ 649 h 689"/>
                              <a:gd name="T68" fmla="*/ 453 w 732"/>
                              <a:gd name="T69" fmla="*/ 663 h 689"/>
                              <a:gd name="T70" fmla="*/ 466 w 732"/>
                              <a:gd name="T71" fmla="*/ 687 h 689"/>
                              <a:gd name="T72" fmla="*/ 542 w 732"/>
                              <a:gd name="T73" fmla="*/ 664 h 689"/>
                              <a:gd name="T74" fmla="*/ 597 w 732"/>
                              <a:gd name="T75" fmla="*/ 621 h 689"/>
                              <a:gd name="T76" fmla="*/ 709 w 732"/>
                              <a:gd name="T77" fmla="*/ 453 h 689"/>
                              <a:gd name="T78" fmla="*/ 714 w 732"/>
                              <a:gd name="T79" fmla="*/ 419 h 689"/>
                              <a:gd name="T80" fmla="*/ 698 w 732"/>
                              <a:gd name="T81" fmla="*/ 386 h 689"/>
                              <a:gd name="T82" fmla="*/ 713 w 732"/>
                              <a:gd name="T83" fmla="*/ 354 h 689"/>
                              <a:gd name="T84" fmla="*/ 732 w 732"/>
                              <a:gd name="T85" fmla="*/ 322 h 689"/>
                              <a:gd name="T86" fmla="*/ 719 w 732"/>
                              <a:gd name="T87" fmla="*/ 287 h 689"/>
                              <a:gd name="T88" fmla="*/ 702 w 732"/>
                              <a:gd name="T89" fmla="*/ 255 h 689"/>
                              <a:gd name="T90" fmla="*/ 723 w 732"/>
                              <a:gd name="T91" fmla="*/ 221 h 689"/>
                              <a:gd name="T92" fmla="*/ 722 w 732"/>
                              <a:gd name="T93" fmla="*/ 179 h 689"/>
                              <a:gd name="T94" fmla="*/ 705 w 732"/>
                              <a:gd name="T95" fmla="*/ 147 h 689"/>
                              <a:gd name="T96" fmla="*/ 719 w 732"/>
                              <a:gd name="T97" fmla="*/ 114 h 689"/>
                              <a:gd name="T98" fmla="*/ 732 w 732"/>
                              <a:gd name="T99" fmla="*/ 80 h 689"/>
                              <a:gd name="T100" fmla="*/ 714 w 732"/>
                              <a:gd name="T101" fmla="*/ 48 h 689"/>
                              <a:gd name="T102" fmla="*/ 634 w 732"/>
                              <a:gd name="T103" fmla="*/ 50 h 689"/>
                              <a:gd name="T104" fmla="*/ 475 w 732"/>
                              <a:gd name="T105" fmla="*/ 105 h 689"/>
                              <a:gd name="T106" fmla="*/ 294 w 732"/>
                              <a:gd name="T107" fmla="*/ 135 h 6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</a:cxnLst>
                            <a:rect l="0" t="0" r="r" b="b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56347" name="组合 48154">
                        <a:extLst>
                          <a:ext uri="{FF2B5EF4-FFF2-40B4-BE49-F238E27FC236}">
                            <a16:creationId xmlns:a16="http://schemas.microsoft.com/office/drawing/2014/main" id="{DFF20BAC-2E09-4214-AB77-3D39C498C458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09" y="117"/>
                        <a:ext cx="218" cy="436"/>
                        <a:chOff x="0" y="0"/>
                        <a:chExt cx="218" cy="436"/>
                      </a:xfrm>
                    </p:grpSpPr>
                    <p:sp>
                      <p:nvSpPr>
                        <p:cNvPr id="56348" name="未知">
                          <a:extLst>
                            <a:ext uri="{FF2B5EF4-FFF2-40B4-BE49-F238E27FC236}">
                              <a16:creationId xmlns:a16="http://schemas.microsoft.com/office/drawing/2014/main" id="{CC297662-1E89-40FC-BD21-37216A920A1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2" y="116"/>
                          <a:ext cx="167" cy="70"/>
                        </a:xfrm>
                        <a:custGeom>
                          <a:avLst/>
                          <a:gdLst>
                            <a:gd name="T0" fmla="*/ 167 w 167"/>
                            <a:gd name="T1" fmla="*/ 13 h 70"/>
                            <a:gd name="T2" fmla="*/ 151 w 167"/>
                            <a:gd name="T3" fmla="*/ 0 h 70"/>
                            <a:gd name="T4" fmla="*/ 100 w 167"/>
                            <a:gd name="T5" fmla="*/ 26 h 70"/>
                            <a:gd name="T6" fmla="*/ 49 w 167"/>
                            <a:gd name="T7" fmla="*/ 45 h 70"/>
                            <a:gd name="T8" fmla="*/ 0 w 167"/>
                            <a:gd name="T9" fmla="*/ 59 h 70"/>
                            <a:gd name="T10" fmla="*/ 9 w 167"/>
                            <a:gd name="T11" fmla="*/ 70 h 70"/>
                            <a:gd name="T12" fmla="*/ 43 w 167"/>
                            <a:gd name="T13" fmla="*/ 70 h 70"/>
                            <a:gd name="T14" fmla="*/ 89 w 167"/>
                            <a:gd name="T15" fmla="*/ 60 h 70"/>
                            <a:gd name="T16" fmla="*/ 130 w 167"/>
                            <a:gd name="T17" fmla="*/ 40 h 70"/>
                            <a:gd name="T18" fmla="*/ 167 w 167"/>
                            <a:gd name="T19" fmla="*/ 13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6349" name="未知">
                          <a:extLst>
                            <a:ext uri="{FF2B5EF4-FFF2-40B4-BE49-F238E27FC236}">
                              <a16:creationId xmlns:a16="http://schemas.microsoft.com/office/drawing/2014/main" id="{3067C74E-F876-4CBB-B9A2-3E42AB6310AF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2" y="228"/>
                          <a:ext cx="146" cy="78"/>
                        </a:xfrm>
                        <a:custGeom>
                          <a:avLst/>
                          <a:gdLst>
                            <a:gd name="T0" fmla="*/ 146 w 146"/>
                            <a:gd name="T1" fmla="*/ 15 h 78"/>
                            <a:gd name="T2" fmla="*/ 138 w 146"/>
                            <a:gd name="T3" fmla="*/ 0 h 78"/>
                            <a:gd name="T4" fmla="*/ 89 w 146"/>
                            <a:gd name="T5" fmla="*/ 34 h 78"/>
                            <a:gd name="T6" fmla="*/ 50 w 146"/>
                            <a:gd name="T7" fmla="*/ 51 h 78"/>
                            <a:gd name="T8" fmla="*/ 0 w 146"/>
                            <a:gd name="T9" fmla="*/ 66 h 78"/>
                            <a:gd name="T10" fmla="*/ 10 w 146"/>
                            <a:gd name="T11" fmla="*/ 78 h 78"/>
                            <a:gd name="T12" fmla="*/ 42 w 146"/>
                            <a:gd name="T13" fmla="*/ 78 h 78"/>
                            <a:gd name="T14" fmla="*/ 74 w 146"/>
                            <a:gd name="T15" fmla="*/ 69 h 78"/>
                            <a:gd name="T16" fmla="*/ 112 w 146"/>
                            <a:gd name="T17" fmla="*/ 45 h 78"/>
                            <a:gd name="T18" fmla="*/ 146 w 146"/>
                            <a:gd name="T19" fmla="*/ 15 h 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6350" name="未知">
                          <a:extLst>
                            <a:ext uri="{FF2B5EF4-FFF2-40B4-BE49-F238E27FC236}">
                              <a16:creationId xmlns:a16="http://schemas.microsoft.com/office/drawing/2014/main" id="{31219D3F-7E32-4750-AD7C-1FFD36FDB6F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3" y="359"/>
                          <a:ext cx="149" cy="77"/>
                        </a:xfrm>
                        <a:custGeom>
                          <a:avLst/>
                          <a:gdLst>
                            <a:gd name="T0" fmla="*/ 149 w 149"/>
                            <a:gd name="T1" fmla="*/ 11 h 77"/>
                            <a:gd name="T2" fmla="*/ 138 w 149"/>
                            <a:gd name="T3" fmla="*/ 0 h 77"/>
                            <a:gd name="T4" fmla="*/ 93 w 149"/>
                            <a:gd name="T5" fmla="*/ 31 h 77"/>
                            <a:gd name="T6" fmla="*/ 49 w 149"/>
                            <a:gd name="T7" fmla="*/ 49 h 77"/>
                            <a:gd name="T8" fmla="*/ 0 w 149"/>
                            <a:gd name="T9" fmla="*/ 63 h 77"/>
                            <a:gd name="T10" fmla="*/ 9 w 149"/>
                            <a:gd name="T11" fmla="*/ 77 h 77"/>
                            <a:gd name="T12" fmla="*/ 42 w 149"/>
                            <a:gd name="T13" fmla="*/ 74 h 77"/>
                            <a:gd name="T14" fmla="*/ 81 w 149"/>
                            <a:gd name="T15" fmla="*/ 65 h 77"/>
                            <a:gd name="T16" fmla="*/ 121 w 149"/>
                            <a:gd name="T17" fmla="*/ 40 h 77"/>
                            <a:gd name="T18" fmla="*/ 149 w 149"/>
                            <a:gd name="T19" fmla="*/ 11 h 7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6351" name="未知">
                          <a:extLst>
                            <a:ext uri="{FF2B5EF4-FFF2-40B4-BE49-F238E27FC236}">
                              <a16:creationId xmlns:a16="http://schemas.microsoft.com/office/drawing/2014/main" id="{4250C2C8-0A9B-44FD-AC72-3BF2D853C7DE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171" cy="68"/>
                        </a:xfrm>
                        <a:custGeom>
                          <a:avLst/>
                          <a:gdLst>
                            <a:gd name="T0" fmla="*/ 171 w 171"/>
                            <a:gd name="T1" fmla="*/ 13 h 68"/>
                            <a:gd name="T2" fmla="*/ 154 w 171"/>
                            <a:gd name="T3" fmla="*/ 0 h 68"/>
                            <a:gd name="T4" fmla="*/ 97 w 171"/>
                            <a:gd name="T5" fmla="*/ 26 h 68"/>
                            <a:gd name="T6" fmla="*/ 50 w 171"/>
                            <a:gd name="T7" fmla="*/ 41 h 68"/>
                            <a:gd name="T8" fmla="*/ 0 w 171"/>
                            <a:gd name="T9" fmla="*/ 55 h 68"/>
                            <a:gd name="T10" fmla="*/ 11 w 171"/>
                            <a:gd name="T11" fmla="*/ 68 h 68"/>
                            <a:gd name="T12" fmla="*/ 42 w 171"/>
                            <a:gd name="T13" fmla="*/ 66 h 68"/>
                            <a:gd name="T14" fmla="*/ 82 w 171"/>
                            <a:gd name="T15" fmla="*/ 57 h 68"/>
                            <a:gd name="T16" fmla="*/ 127 w 171"/>
                            <a:gd name="T17" fmla="*/ 40 h 68"/>
                            <a:gd name="T18" fmla="*/ 171 w 171"/>
                            <a:gd name="T19" fmla="*/ 13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56352" name="未知">
                      <a:extLst>
                        <a:ext uri="{FF2B5EF4-FFF2-40B4-BE49-F238E27FC236}">
                          <a16:creationId xmlns:a16="http://schemas.microsoft.com/office/drawing/2014/main" id="{5D208269-9C75-4D12-989A-F0767F01F7E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0"/>
                      <a:ext cx="2019" cy="2908"/>
                    </a:xfrm>
                    <a:custGeom>
                      <a:avLst/>
                      <a:gdLst>
                        <a:gd name="T0" fmla="*/ 1445 w 2019"/>
                        <a:gd name="T1" fmla="*/ 2807 h 2908"/>
                        <a:gd name="T2" fmla="*/ 1463 w 2019"/>
                        <a:gd name="T3" fmla="*/ 2784 h 2908"/>
                        <a:gd name="T4" fmla="*/ 1471 w 2019"/>
                        <a:gd name="T5" fmla="*/ 2765 h 2908"/>
                        <a:gd name="T6" fmla="*/ 1484 w 2019"/>
                        <a:gd name="T7" fmla="*/ 2698 h 2908"/>
                        <a:gd name="T8" fmla="*/ 1563 w 2019"/>
                        <a:gd name="T9" fmla="*/ 2229 h 2908"/>
                        <a:gd name="T10" fmla="*/ 1619 w 2019"/>
                        <a:gd name="T11" fmla="*/ 2062 h 2908"/>
                        <a:gd name="T12" fmla="*/ 1672 w 2019"/>
                        <a:gd name="T13" fmla="*/ 1943 h 2908"/>
                        <a:gd name="T14" fmla="*/ 1773 w 2019"/>
                        <a:gd name="T15" fmla="*/ 1766 h 2908"/>
                        <a:gd name="T16" fmla="*/ 1879 w 2019"/>
                        <a:gd name="T17" fmla="*/ 1590 h 2908"/>
                        <a:gd name="T18" fmla="*/ 1952 w 2019"/>
                        <a:gd name="T19" fmla="*/ 1429 h 2908"/>
                        <a:gd name="T20" fmla="*/ 1995 w 2019"/>
                        <a:gd name="T21" fmla="*/ 1267 h 2908"/>
                        <a:gd name="T22" fmla="*/ 2019 w 2019"/>
                        <a:gd name="T23" fmla="*/ 1062 h 2908"/>
                        <a:gd name="T24" fmla="*/ 2003 w 2019"/>
                        <a:gd name="T25" fmla="*/ 873 h 2908"/>
                        <a:gd name="T26" fmla="*/ 1960 w 2019"/>
                        <a:gd name="T27" fmla="*/ 694 h 2908"/>
                        <a:gd name="T28" fmla="*/ 1888 w 2019"/>
                        <a:gd name="T29" fmla="*/ 529 h 2908"/>
                        <a:gd name="T30" fmla="*/ 1765 w 2019"/>
                        <a:gd name="T31" fmla="*/ 354 h 2908"/>
                        <a:gd name="T32" fmla="*/ 1636 w 2019"/>
                        <a:gd name="T33" fmla="*/ 232 h 2908"/>
                        <a:gd name="T34" fmla="*/ 1471 w 2019"/>
                        <a:gd name="T35" fmla="*/ 120 h 2908"/>
                        <a:gd name="T36" fmla="*/ 1277 w 2019"/>
                        <a:gd name="T37" fmla="*/ 40 h 2908"/>
                        <a:gd name="T38" fmla="*/ 1115 w 2019"/>
                        <a:gd name="T39" fmla="*/ 6 h 2908"/>
                        <a:gd name="T40" fmla="*/ 936 w 2019"/>
                        <a:gd name="T41" fmla="*/ 0 h 2908"/>
                        <a:gd name="T42" fmla="*/ 782 w 2019"/>
                        <a:gd name="T43" fmla="*/ 28 h 2908"/>
                        <a:gd name="T44" fmla="*/ 630 w 2019"/>
                        <a:gd name="T45" fmla="*/ 78 h 2908"/>
                        <a:gd name="T46" fmla="*/ 501 w 2019"/>
                        <a:gd name="T47" fmla="*/ 145 h 2908"/>
                        <a:gd name="T48" fmla="*/ 365 w 2019"/>
                        <a:gd name="T49" fmla="*/ 242 h 2908"/>
                        <a:gd name="T50" fmla="*/ 242 w 2019"/>
                        <a:gd name="T51" fmla="*/ 360 h 2908"/>
                        <a:gd name="T52" fmla="*/ 140 w 2019"/>
                        <a:gd name="T53" fmla="*/ 495 h 2908"/>
                        <a:gd name="T54" fmla="*/ 53 w 2019"/>
                        <a:gd name="T55" fmla="*/ 685 h 2908"/>
                        <a:gd name="T56" fmla="*/ 7 w 2019"/>
                        <a:gd name="T57" fmla="*/ 879 h 2908"/>
                        <a:gd name="T58" fmla="*/ 0 w 2019"/>
                        <a:gd name="T59" fmla="*/ 1052 h 2908"/>
                        <a:gd name="T60" fmla="*/ 14 w 2019"/>
                        <a:gd name="T61" fmla="*/ 1239 h 2908"/>
                        <a:gd name="T62" fmla="*/ 62 w 2019"/>
                        <a:gd name="T63" fmla="*/ 1427 h 2908"/>
                        <a:gd name="T64" fmla="*/ 144 w 2019"/>
                        <a:gd name="T65" fmla="*/ 1602 h 2908"/>
                        <a:gd name="T66" fmla="*/ 239 w 2019"/>
                        <a:gd name="T67" fmla="*/ 1770 h 2908"/>
                        <a:gd name="T68" fmla="*/ 370 w 2019"/>
                        <a:gd name="T69" fmla="*/ 2007 h 2908"/>
                        <a:gd name="T70" fmla="*/ 429 w 2019"/>
                        <a:gd name="T71" fmla="*/ 2138 h 2908"/>
                        <a:gd name="T72" fmla="*/ 469 w 2019"/>
                        <a:gd name="T73" fmla="*/ 2292 h 2908"/>
                        <a:gd name="T74" fmla="*/ 501 w 2019"/>
                        <a:gd name="T75" fmla="*/ 2506 h 2908"/>
                        <a:gd name="T76" fmla="*/ 526 w 2019"/>
                        <a:gd name="T77" fmla="*/ 2693 h 2908"/>
                        <a:gd name="T78" fmla="*/ 543 w 2019"/>
                        <a:gd name="T79" fmla="*/ 2767 h 2908"/>
                        <a:gd name="T80" fmla="*/ 552 w 2019"/>
                        <a:gd name="T81" fmla="*/ 2784 h 2908"/>
                        <a:gd name="T82" fmla="*/ 576 w 2019"/>
                        <a:gd name="T83" fmla="*/ 2812 h 2908"/>
                        <a:gd name="T84" fmla="*/ 635 w 2019"/>
                        <a:gd name="T85" fmla="*/ 2847 h 2908"/>
                        <a:gd name="T86" fmla="*/ 703 w 2019"/>
                        <a:gd name="T87" fmla="*/ 2870 h 2908"/>
                        <a:gd name="T88" fmla="*/ 778 w 2019"/>
                        <a:gd name="T89" fmla="*/ 2889 h 2908"/>
                        <a:gd name="T90" fmla="*/ 857 w 2019"/>
                        <a:gd name="T91" fmla="*/ 2900 h 2908"/>
                        <a:gd name="T92" fmla="*/ 934 w 2019"/>
                        <a:gd name="T93" fmla="*/ 2906 h 2908"/>
                        <a:gd name="T94" fmla="*/ 1006 w 2019"/>
                        <a:gd name="T95" fmla="*/ 2908 h 2908"/>
                        <a:gd name="T96" fmla="*/ 1086 w 2019"/>
                        <a:gd name="T97" fmla="*/ 2906 h 2908"/>
                        <a:gd name="T98" fmla="*/ 1166 w 2019"/>
                        <a:gd name="T99" fmla="*/ 2900 h 2908"/>
                        <a:gd name="T100" fmla="*/ 1241 w 2019"/>
                        <a:gd name="T101" fmla="*/ 2887 h 2908"/>
                        <a:gd name="T102" fmla="*/ 1309 w 2019"/>
                        <a:gd name="T103" fmla="*/ 2871 h 2908"/>
                        <a:gd name="T104" fmla="*/ 1375 w 2019"/>
                        <a:gd name="T105" fmla="*/ 2849 h 29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353" name="椭圆 48160">
                      <a:extLst>
                        <a:ext uri="{FF2B5EF4-FFF2-40B4-BE49-F238E27FC236}">
                          <a16:creationId xmlns:a16="http://schemas.microsoft.com/office/drawing/2014/main" id="{D9749C5B-05F1-4347-B8BC-6DF7914A9CC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7" y="2579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56354" name="未知">
                      <a:extLst>
                        <a:ext uri="{FF2B5EF4-FFF2-40B4-BE49-F238E27FC236}">
                          <a16:creationId xmlns:a16="http://schemas.microsoft.com/office/drawing/2014/main" id="{E0B942DD-02FA-4B4F-A6C9-4D6A93AA885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91" y="293"/>
                      <a:ext cx="338" cy="432"/>
                    </a:xfrm>
                    <a:custGeom>
                      <a:avLst/>
                      <a:gdLst>
                        <a:gd name="T0" fmla="*/ 0 w 338"/>
                        <a:gd name="T1" fmla="*/ 0 h 432"/>
                        <a:gd name="T2" fmla="*/ 90 w 338"/>
                        <a:gd name="T3" fmla="*/ 46 h 432"/>
                        <a:gd name="T4" fmla="*/ 172 w 338"/>
                        <a:gd name="T5" fmla="*/ 97 h 432"/>
                        <a:gd name="T6" fmla="*/ 234 w 338"/>
                        <a:gd name="T7" fmla="*/ 148 h 432"/>
                        <a:gd name="T8" fmla="*/ 275 w 338"/>
                        <a:gd name="T9" fmla="*/ 203 h 432"/>
                        <a:gd name="T10" fmla="*/ 304 w 338"/>
                        <a:gd name="T11" fmla="*/ 259 h 432"/>
                        <a:gd name="T12" fmla="*/ 325 w 338"/>
                        <a:gd name="T13" fmla="*/ 308 h 432"/>
                        <a:gd name="T14" fmla="*/ 338 w 338"/>
                        <a:gd name="T15" fmla="*/ 358 h 432"/>
                        <a:gd name="T16" fmla="*/ 219 w 338"/>
                        <a:gd name="T17" fmla="*/ 432 h 432"/>
                        <a:gd name="T18" fmla="*/ 208 w 338"/>
                        <a:gd name="T19" fmla="*/ 362 h 432"/>
                        <a:gd name="T20" fmla="*/ 189 w 338"/>
                        <a:gd name="T21" fmla="*/ 287 h 432"/>
                        <a:gd name="T22" fmla="*/ 161 w 338"/>
                        <a:gd name="T23" fmla="*/ 209 h 432"/>
                        <a:gd name="T24" fmla="*/ 124 w 338"/>
                        <a:gd name="T25" fmla="*/ 144 h 432"/>
                        <a:gd name="T26" fmla="*/ 73 w 338"/>
                        <a:gd name="T27" fmla="*/ 78 h 432"/>
                        <a:gd name="T28" fmla="*/ 0 w 338"/>
                        <a:gd name="T29" fmla="*/ 0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6355" name="组合 48162">
                      <a:extLst>
                        <a:ext uri="{FF2B5EF4-FFF2-40B4-BE49-F238E27FC236}">
                          <a16:creationId xmlns:a16="http://schemas.microsoft.com/office/drawing/2014/main" id="{547E7E02-E69F-4989-B834-04D031C8F74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28" y="875"/>
                      <a:ext cx="562" cy="1806"/>
                      <a:chOff x="0" y="0"/>
                      <a:chExt cx="562" cy="1806"/>
                    </a:xfrm>
                  </p:grpSpPr>
                  <p:sp>
                    <p:nvSpPr>
                      <p:cNvPr id="56356" name="未知">
                        <a:extLst>
                          <a:ext uri="{FF2B5EF4-FFF2-40B4-BE49-F238E27FC236}">
                            <a16:creationId xmlns:a16="http://schemas.microsoft.com/office/drawing/2014/main" id="{76006428-B4B3-4D19-8C1F-D2AA264430A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6" y="753"/>
                        <a:ext cx="345" cy="1053"/>
                      </a:xfrm>
                      <a:custGeom>
                        <a:avLst/>
                        <a:gdLst>
                          <a:gd name="T0" fmla="*/ 0 w 345"/>
                          <a:gd name="T1" fmla="*/ 80 h 1053"/>
                          <a:gd name="T2" fmla="*/ 6 w 345"/>
                          <a:gd name="T3" fmla="*/ 252 h 1053"/>
                          <a:gd name="T4" fmla="*/ 23 w 345"/>
                          <a:gd name="T5" fmla="*/ 274 h 1053"/>
                          <a:gd name="T6" fmla="*/ 17 w 345"/>
                          <a:gd name="T7" fmla="*/ 975 h 1053"/>
                          <a:gd name="T8" fmla="*/ 40 w 345"/>
                          <a:gd name="T9" fmla="*/ 1053 h 1053"/>
                          <a:gd name="T10" fmla="*/ 98 w 345"/>
                          <a:gd name="T11" fmla="*/ 1053 h 1053"/>
                          <a:gd name="T12" fmla="*/ 146 w 345"/>
                          <a:gd name="T13" fmla="*/ 1015 h 1053"/>
                          <a:gd name="T14" fmla="*/ 201 w 345"/>
                          <a:gd name="T15" fmla="*/ 1015 h 1053"/>
                          <a:gd name="T16" fmla="*/ 245 w 345"/>
                          <a:gd name="T17" fmla="*/ 1053 h 1053"/>
                          <a:gd name="T18" fmla="*/ 307 w 345"/>
                          <a:gd name="T19" fmla="*/ 1053 h 1053"/>
                          <a:gd name="T20" fmla="*/ 328 w 345"/>
                          <a:gd name="T21" fmla="*/ 975 h 1053"/>
                          <a:gd name="T22" fmla="*/ 317 w 345"/>
                          <a:gd name="T23" fmla="*/ 274 h 1053"/>
                          <a:gd name="T24" fmla="*/ 333 w 345"/>
                          <a:gd name="T25" fmla="*/ 252 h 1053"/>
                          <a:gd name="T26" fmla="*/ 345 w 345"/>
                          <a:gd name="T27" fmla="*/ 80 h 1053"/>
                          <a:gd name="T28" fmla="*/ 269 w 345"/>
                          <a:gd name="T29" fmla="*/ 17 h 1053"/>
                          <a:gd name="T30" fmla="*/ 231 w 345"/>
                          <a:gd name="T31" fmla="*/ 17 h 1053"/>
                          <a:gd name="T32" fmla="*/ 210 w 345"/>
                          <a:gd name="T33" fmla="*/ 0 h 1053"/>
                          <a:gd name="T34" fmla="*/ 123 w 345"/>
                          <a:gd name="T35" fmla="*/ 0 h 1053"/>
                          <a:gd name="T36" fmla="*/ 104 w 345"/>
                          <a:gd name="T37" fmla="*/ 17 h 1053"/>
                          <a:gd name="T38" fmla="*/ 72 w 345"/>
                          <a:gd name="T39" fmla="*/ 17 h 1053"/>
                          <a:gd name="T40" fmla="*/ 0 w 345"/>
                          <a:gd name="T41" fmla="*/ 80 h 10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6357" name="椭圆 48164">
                        <a:extLst>
                          <a:ext uri="{FF2B5EF4-FFF2-40B4-BE49-F238E27FC236}">
                            <a16:creationId xmlns:a16="http://schemas.microsoft.com/office/drawing/2014/main" id="{5ECCBDFE-BAE4-4900-A082-E99E84F4A493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3" y="786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grpSp>
                    <p:nvGrpSpPr>
                      <p:cNvPr id="56358" name="组合 48165">
                        <a:extLst>
                          <a:ext uri="{FF2B5EF4-FFF2-40B4-BE49-F238E27FC236}">
                            <a16:creationId xmlns:a16="http://schemas.microsoft.com/office/drawing/2014/main" id="{928E7296-289C-4A67-9864-C8F2AEC7A795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562" cy="828"/>
                        <a:chOff x="0" y="0"/>
                        <a:chExt cx="562" cy="828"/>
                      </a:xfrm>
                    </p:grpSpPr>
                    <p:sp>
                      <p:nvSpPr>
                        <p:cNvPr id="56359" name="椭圆 48166">
                          <a:extLst>
                            <a:ext uri="{FF2B5EF4-FFF2-40B4-BE49-F238E27FC236}">
                              <a16:creationId xmlns:a16="http://schemas.microsoft.com/office/drawing/2014/main" id="{1F90A492-4F8D-40BE-AA93-E7CB948227B6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3" y="0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2pPr>
                          <a:lvl3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3pPr>
                          <a:lvl4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4pPr>
                          <a:lvl5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en-US"/>
                        </a:p>
                      </p:txBody>
                    </p:sp>
                    <p:sp>
                      <p:nvSpPr>
                        <p:cNvPr id="56360" name="未知">
                          <a:extLst>
                            <a:ext uri="{FF2B5EF4-FFF2-40B4-BE49-F238E27FC236}">
                              <a16:creationId xmlns:a16="http://schemas.microsoft.com/office/drawing/2014/main" id="{F790A49D-78EF-46F8-A1F6-AB04F57300E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129"/>
                          <a:ext cx="562" cy="699"/>
                        </a:xfrm>
                        <a:custGeom>
                          <a:avLst/>
                          <a:gdLst>
                            <a:gd name="T0" fmla="*/ 358 w 562"/>
                            <a:gd name="T1" fmla="*/ 699 h 699"/>
                            <a:gd name="T2" fmla="*/ 562 w 562"/>
                            <a:gd name="T3" fmla="*/ 69 h 699"/>
                            <a:gd name="T4" fmla="*/ 526 w 562"/>
                            <a:gd name="T5" fmla="*/ 56 h 699"/>
                            <a:gd name="T6" fmla="*/ 485 w 562"/>
                            <a:gd name="T7" fmla="*/ 38 h 699"/>
                            <a:gd name="T8" fmla="*/ 431 w 562"/>
                            <a:gd name="T9" fmla="*/ 24 h 699"/>
                            <a:gd name="T10" fmla="*/ 384 w 562"/>
                            <a:gd name="T11" fmla="*/ 12 h 699"/>
                            <a:gd name="T12" fmla="*/ 342 w 562"/>
                            <a:gd name="T13" fmla="*/ 4 h 699"/>
                            <a:gd name="T14" fmla="*/ 297 w 562"/>
                            <a:gd name="T15" fmla="*/ 0 h 699"/>
                            <a:gd name="T16" fmla="*/ 248 w 562"/>
                            <a:gd name="T17" fmla="*/ 3 h 699"/>
                            <a:gd name="T18" fmla="*/ 185 w 562"/>
                            <a:gd name="T19" fmla="*/ 10 h 699"/>
                            <a:gd name="T20" fmla="*/ 132 w 562"/>
                            <a:gd name="T21" fmla="*/ 24 h 699"/>
                            <a:gd name="T22" fmla="*/ 80 w 562"/>
                            <a:gd name="T23" fmla="*/ 38 h 699"/>
                            <a:gd name="T24" fmla="*/ 34 w 562"/>
                            <a:gd name="T25" fmla="*/ 58 h 699"/>
                            <a:gd name="T26" fmla="*/ 0 w 562"/>
                            <a:gd name="T27" fmla="*/ 76 h 699"/>
                            <a:gd name="T28" fmla="*/ 197 w 562"/>
                            <a:gd name="T29" fmla="*/ 699 h 6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6361" name="组合 48168">
                        <a:extLst>
                          <a:ext uri="{FF2B5EF4-FFF2-40B4-BE49-F238E27FC236}">
                            <a16:creationId xmlns:a16="http://schemas.microsoft.com/office/drawing/2014/main" id="{366F09AD-0AFF-46DB-97EB-8DA6920FDAF6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8" y="904"/>
                        <a:ext cx="193" cy="804"/>
                        <a:chOff x="0" y="0"/>
                        <a:chExt cx="193" cy="804"/>
                      </a:xfrm>
                    </p:grpSpPr>
                    <p:sp>
                      <p:nvSpPr>
                        <p:cNvPr id="56362" name="直接连接符 48169">
                          <a:extLst>
                            <a:ext uri="{FF2B5EF4-FFF2-40B4-BE49-F238E27FC236}">
                              <a16:creationId xmlns:a16="http://schemas.microsoft.com/office/drawing/2014/main" id="{C4906D5B-BEFA-4168-A5F3-A304D4BE7ED2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2" y="21"/>
                          <a:ext cx="1" cy="783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6363" name="直接连接符 48170">
                          <a:extLst>
                            <a:ext uri="{FF2B5EF4-FFF2-40B4-BE49-F238E27FC236}">
                              <a16:creationId xmlns:a16="http://schemas.microsoft.com/office/drawing/2014/main" id="{0C703BED-BE2C-469F-9577-59EE549F0C36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60" y="21"/>
                          <a:ext cx="4" cy="779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6364" name="直接连接符 48171">
                          <a:extLst>
                            <a:ext uri="{FF2B5EF4-FFF2-40B4-BE49-F238E27FC236}">
                              <a16:creationId xmlns:a16="http://schemas.microsoft.com/office/drawing/2014/main" id="{37A88C8C-E7E3-4AEA-98C1-30B50415311E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90" y="0"/>
                          <a:ext cx="3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6365" name="直接连接符 48172">
                          <a:extLst>
                            <a:ext uri="{FF2B5EF4-FFF2-40B4-BE49-F238E27FC236}">
                              <a16:creationId xmlns:a16="http://schemas.microsoft.com/office/drawing/2014/main" id="{00473126-A4D6-41C6-A06C-12FE2515548E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0" y="0"/>
                          <a:ext cx="2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56366" name="未知">
                      <a:extLst>
                        <a:ext uri="{FF2B5EF4-FFF2-40B4-BE49-F238E27FC236}">
                          <a16:creationId xmlns:a16="http://schemas.microsoft.com/office/drawing/2014/main" id="{9B82E3F2-8CC7-4DC3-8948-7011685E3C8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70" y="2160"/>
                      <a:ext cx="546" cy="681"/>
                    </a:xfrm>
                    <a:custGeom>
                      <a:avLst/>
                      <a:gdLst>
                        <a:gd name="T0" fmla="*/ 546 w 546"/>
                        <a:gd name="T1" fmla="*/ 0 h 681"/>
                        <a:gd name="T2" fmla="*/ 523 w 546"/>
                        <a:gd name="T3" fmla="*/ 20 h 681"/>
                        <a:gd name="T4" fmla="*/ 432 w 546"/>
                        <a:gd name="T5" fmla="*/ 441 h 681"/>
                        <a:gd name="T6" fmla="*/ 415 w 546"/>
                        <a:gd name="T7" fmla="*/ 483 h 681"/>
                        <a:gd name="T8" fmla="*/ 388 w 546"/>
                        <a:gd name="T9" fmla="*/ 518 h 681"/>
                        <a:gd name="T10" fmla="*/ 347 w 546"/>
                        <a:gd name="T11" fmla="*/ 550 h 681"/>
                        <a:gd name="T12" fmla="*/ 307 w 546"/>
                        <a:gd name="T13" fmla="*/ 575 h 681"/>
                        <a:gd name="T14" fmla="*/ 262 w 546"/>
                        <a:gd name="T15" fmla="*/ 598 h 681"/>
                        <a:gd name="T16" fmla="*/ 215 w 546"/>
                        <a:gd name="T17" fmla="*/ 618 h 681"/>
                        <a:gd name="T18" fmla="*/ 163 w 546"/>
                        <a:gd name="T19" fmla="*/ 637 h 681"/>
                        <a:gd name="T20" fmla="*/ 119 w 546"/>
                        <a:gd name="T21" fmla="*/ 647 h 681"/>
                        <a:gd name="T22" fmla="*/ 65 w 546"/>
                        <a:gd name="T23" fmla="*/ 656 h 681"/>
                        <a:gd name="T24" fmla="*/ 0 w 546"/>
                        <a:gd name="T25" fmla="*/ 652 h 681"/>
                        <a:gd name="T26" fmla="*/ 10 w 546"/>
                        <a:gd name="T27" fmla="*/ 677 h 681"/>
                        <a:gd name="T28" fmla="*/ 55 w 546"/>
                        <a:gd name="T29" fmla="*/ 681 h 681"/>
                        <a:gd name="T30" fmla="*/ 86 w 546"/>
                        <a:gd name="T31" fmla="*/ 681 h 681"/>
                        <a:gd name="T32" fmla="*/ 134 w 546"/>
                        <a:gd name="T33" fmla="*/ 677 h 681"/>
                        <a:gd name="T34" fmla="*/ 173 w 546"/>
                        <a:gd name="T35" fmla="*/ 674 h 681"/>
                        <a:gd name="T36" fmla="*/ 227 w 546"/>
                        <a:gd name="T37" fmla="*/ 665 h 681"/>
                        <a:gd name="T38" fmla="*/ 269 w 546"/>
                        <a:gd name="T39" fmla="*/ 657 h 681"/>
                        <a:gd name="T40" fmla="*/ 316 w 546"/>
                        <a:gd name="T41" fmla="*/ 643 h 681"/>
                        <a:gd name="T42" fmla="*/ 343 w 546"/>
                        <a:gd name="T43" fmla="*/ 635 h 681"/>
                        <a:gd name="T44" fmla="*/ 384 w 546"/>
                        <a:gd name="T45" fmla="*/ 618 h 681"/>
                        <a:gd name="T46" fmla="*/ 427 w 546"/>
                        <a:gd name="T47" fmla="*/ 590 h 681"/>
                        <a:gd name="T48" fmla="*/ 440 w 546"/>
                        <a:gd name="T49" fmla="*/ 575 h 681"/>
                        <a:gd name="T50" fmla="*/ 452 w 546"/>
                        <a:gd name="T51" fmla="*/ 554 h 681"/>
                        <a:gd name="T52" fmla="*/ 462 w 546"/>
                        <a:gd name="T53" fmla="*/ 512 h 681"/>
                        <a:gd name="T54" fmla="*/ 471 w 546"/>
                        <a:gd name="T55" fmla="*/ 470 h 681"/>
                        <a:gd name="T56" fmla="*/ 546 w 546"/>
                        <a:gd name="T57" fmla="*/ 0 h 6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6098" name="矩形 48174">
                    <a:extLst>
                      <a:ext uri="{FF2B5EF4-FFF2-40B4-BE49-F238E27FC236}">
                        <a16:creationId xmlns:a16="http://schemas.microsoft.com/office/drawing/2014/main" id="{FF220C79-C283-4E5F-A79C-BD2432E70C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" y="620"/>
                    <a:ext cx="541" cy="31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  <a:miter lim="800000"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eaLnBrk="1" hangingPunct="1"/>
                    <a:endParaRPr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sym typeface="Wingdings"/>
                    </a:endParaRPr>
                  </a:p>
                </p:txBody>
              </p:sp>
            </p:grpSp>
          </p:grpSp>
          <p:pic>
            <p:nvPicPr>
              <p:cNvPr id="56368" name="xjhsy4" descr="w3">
                <a:extLst>
                  <a:ext uri="{FF2B5EF4-FFF2-40B4-BE49-F238E27FC236}">
                    <a16:creationId xmlns:a16="http://schemas.microsoft.com/office/drawing/2014/main" id="{4A380045-FB99-49E5-A2A7-4CA7735C1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6" y="0"/>
                <a:ext cx="2423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69" name="未知">
                <a:extLst>
                  <a:ext uri="{FF2B5EF4-FFF2-40B4-BE49-F238E27FC236}">
                    <a16:creationId xmlns:a16="http://schemas.microsoft.com/office/drawing/2014/main" id="{C2A56C18-2105-4275-8655-D73C4C4C0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720"/>
                <a:ext cx="2999" cy="1847"/>
              </a:xfrm>
              <a:custGeom>
                <a:avLst/>
                <a:gdLst>
                  <a:gd name="T0" fmla="*/ 0 w 2999"/>
                  <a:gd name="T1" fmla="*/ 75 h 1847"/>
                  <a:gd name="T2" fmla="*/ 135 w 2999"/>
                  <a:gd name="T3" fmla="*/ 0 h 1847"/>
                  <a:gd name="T4" fmla="*/ 855 w 2999"/>
                  <a:gd name="T5" fmla="*/ 15 h 1847"/>
                  <a:gd name="T6" fmla="*/ 1155 w 2999"/>
                  <a:gd name="T7" fmla="*/ 60 h 1847"/>
                  <a:gd name="T8" fmla="*/ 1440 w 2999"/>
                  <a:gd name="T9" fmla="*/ 120 h 1847"/>
                  <a:gd name="T10" fmla="*/ 1635 w 2999"/>
                  <a:gd name="T11" fmla="*/ 165 h 1847"/>
                  <a:gd name="T12" fmla="*/ 1785 w 2999"/>
                  <a:gd name="T13" fmla="*/ 210 h 1847"/>
                  <a:gd name="T14" fmla="*/ 1935 w 2999"/>
                  <a:gd name="T15" fmla="*/ 300 h 1847"/>
                  <a:gd name="T16" fmla="*/ 2040 w 2999"/>
                  <a:gd name="T17" fmla="*/ 345 h 1847"/>
                  <a:gd name="T18" fmla="*/ 2175 w 2999"/>
                  <a:gd name="T19" fmla="*/ 435 h 1847"/>
                  <a:gd name="T20" fmla="*/ 2220 w 2999"/>
                  <a:gd name="T21" fmla="*/ 450 h 1847"/>
                  <a:gd name="T22" fmla="*/ 2565 w 2999"/>
                  <a:gd name="T23" fmla="*/ 630 h 1847"/>
                  <a:gd name="T24" fmla="*/ 2610 w 2999"/>
                  <a:gd name="T25" fmla="*/ 660 h 1847"/>
                  <a:gd name="T26" fmla="*/ 2655 w 2999"/>
                  <a:gd name="T27" fmla="*/ 675 h 1847"/>
                  <a:gd name="T28" fmla="*/ 2820 w 2999"/>
                  <a:gd name="T29" fmla="*/ 825 h 1847"/>
                  <a:gd name="T30" fmla="*/ 2835 w 2999"/>
                  <a:gd name="T31" fmla="*/ 900 h 1847"/>
                  <a:gd name="T32" fmla="*/ 2865 w 2999"/>
                  <a:gd name="T33" fmla="*/ 945 h 1847"/>
                  <a:gd name="T34" fmla="*/ 2790 w 2999"/>
                  <a:gd name="T35" fmla="*/ 1725 h 1847"/>
                  <a:gd name="T36" fmla="*/ 2760 w 2999"/>
                  <a:gd name="T37" fmla="*/ 1785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99" h="1847">
                    <a:moveTo>
                      <a:pt x="0" y="75"/>
                    </a:moveTo>
                    <a:cubicBezTo>
                      <a:pt x="103" y="6"/>
                      <a:pt x="56" y="26"/>
                      <a:pt x="135" y="0"/>
                    </a:cubicBezTo>
                    <a:cubicBezTo>
                      <a:pt x="375" y="5"/>
                      <a:pt x="615" y="6"/>
                      <a:pt x="855" y="15"/>
                    </a:cubicBezTo>
                    <a:cubicBezTo>
                      <a:pt x="936" y="18"/>
                      <a:pt x="1081" y="54"/>
                      <a:pt x="1155" y="60"/>
                    </a:cubicBezTo>
                    <a:cubicBezTo>
                      <a:pt x="1248" y="91"/>
                      <a:pt x="1346" y="94"/>
                      <a:pt x="1440" y="120"/>
                    </a:cubicBezTo>
                    <a:cubicBezTo>
                      <a:pt x="1621" y="169"/>
                      <a:pt x="1434" y="136"/>
                      <a:pt x="1635" y="165"/>
                    </a:cubicBezTo>
                    <a:cubicBezTo>
                      <a:pt x="1683" y="181"/>
                      <a:pt x="1739" y="187"/>
                      <a:pt x="1785" y="210"/>
                    </a:cubicBezTo>
                    <a:cubicBezTo>
                      <a:pt x="1836" y="236"/>
                      <a:pt x="1884" y="274"/>
                      <a:pt x="1935" y="300"/>
                    </a:cubicBezTo>
                    <a:cubicBezTo>
                      <a:pt x="2059" y="362"/>
                      <a:pt x="1884" y="251"/>
                      <a:pt x="2040" y="345"/>
                    </a:cubicBezTo>
                    <a:cubicBezTo>
                      <a:pt x="2040" y="345"/>
                      <a:pt x="2152" y="420"/>
                      <a:pt x="2175" y="435"/>
                    </a:cubicBezTo>
                    <a:cubicBezTo>
                      <a:pt x="2188" y="444"/>
                      <a:pt x="2206" y="442"/>
                      <a:pt x="2220" y="450"/>
                    </a:cubicBezTo>
                    <a:cubicBezTo>
                      <a:pt x="2335" y="514"/>
                      <a:pt x="2435" y="598"/>
                      <a:pt x="2565" y="630"/>
                    </a:cubicBezTo>
                    <a:cubicBezTo>
                      <a:pt x="2580" y="640"/>
                      <a:pt x="2594" y="652"/>
                      <a:pt x="2610" y="660"/>
                    </a:cubicBezTo>
                    <a:cubicBezTo>
                      <a:pt x="2624" y="667"/>
                      <a:pt x="2641" y="667"/>
                      <a:pt x="2655" y="675"/>
                    </a:cubicBezTo>
                    <a:cubicBezTo>
                      <a:pt x="2729" y="716"/>
                      <a:pt x="2774" y="756"/>
                      <a:pt x="2820" y="825"/>
                    </a:cubicBezTo>
                    <a:cubicBezTo>
                      <a:pt x="2825" y="850"/>
                      <a:pt x="2826" y="876"/>
                      <a:pt x="2835" y="900"/>
                    </a:cubicBezTo>
                    <a:cubicBezTo>
                      <a:pt x="2841" y="917"/>
                      <a:pt x="2865" y="927"/>
                      <a:pt x="2865" y="945"/>
                    </a:cubicBezTo>
                    <a:cubicBezTo>
                      <a:pt x="2865" y="956"/>
                      <a:pt x="2999" y="1586"/>
                      <a:pt x="2790" y="1725"/>
                    </a:cubicBezTo>
                    <a:cubicBezTo>
                      <a:pt x="2757" y="1824"/>
                      <a:pt x="2760" y="1847"/>
                      <a:pt x="2760" y="1785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70" name="未知">
                <a:extLst>
                  <a:ext uri="{FF2B5EF4-FFF2-40B4-BE49-F238E27FC236}">
                    <a16:creationId xmlns:a16="http://schemas.microsoft.com/office/drawing/2014/main" id="{61C73369-CF38-4BCF-9E07-78C97A339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235"/>
                <a:ext cx="2625" cy="600"/>
              </a:xfrm>
              <a:custGeom>
                <a:avLst/>
                <a:gdLst>
                  <a:gd name="T0" fmla="*/ 2625 w 2625"/>
                  <a:gd name="T1" fmla="*/ 270 h 600"/>
                  <a:gd name="T2" fmla="*/ 2265 w 2625"/>
                  <a:gd name="T3" fmla="*/ 150 h 600"/>
                  <a:gd name="T4" fmla="*/ 1935 w 2625"/>
                  <a:gd name="T5" fmla="*/ 90 h 600"/>
                  <a:gd name="T6" fmla="*/ 1605 w 2625"/>
                  <a:gd name="T7" fmla="*/ 0 h 600"/>
                  <a:gd name="T8" fmla="*/ 615 w 2625"/>
                  <a:gd name="T9" fmla="*/ 15 h 600"/>
                  <a:gd name="T10" fmla="*/ 480 w 2625"/>
                  <a:gd name="T11" fmla="*/ 90 h 600"/>
                  <a:gd name="T12" fmla="*/ 435 w 2625"/>
                  <a:gd name="T13" fmla="*/ 120 h 600"/>
                  <a:gd name="T14" fmla="*/ 360 w 2625"/>
                  <a:gd name="T15" fmla="*/ 195 h 600"/>
                  <a:gd name="T16" fmla="*/ 285 w 2625"/>
                  <a:gd name="T17" fmla="*/ 255 h 600"/>
                  <a:gd name="T18" fmla="*/ 210 w 2625"/>
                  <a:gd name="T19" fmla="*/ 315 h 600"/>
                  <a:gd name="T20" fmla="*/ 180 w 2625"/>
                  <a:gd name="T21" fmla="*/ 360 h 600"/>
                  <a:gd name="T22" fmla="*/ 135 w 2625"/>
                  <a:gd name="T23" fmla="*/ 390 h 600"/>
                  <a:gd name="T24" fmla="*/ 0 w 2625"/>
                  <a:gd name="T25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25" h="600">
                    <a:moveTo>
                      <a:pt x="2625" y="270"/>
                    </a:moveTo>
                    <a:cubicBezTo>
                      <a:pt x="2505" y="230"/>
                      <a:pt x="2385" y="190"/>
                      <a:pt x="2265" y="150"/>
                    </a:cubicBezTo>
                    <a:cubicBezTo>
                      <a:pt x="2162" y="116"/>
                      <a:pt x="2042" y="111"/>
                      <a:pt x="1935" y="90"/>
                    </a:cubicBezTo>
                    <a:cubicBezTo>
                      <a:pt x="1823" y="68"/>
                      <a:pt x="1718" y="23"/>
                      <a:pt x="1605" y="0"/>
                    </a:cubicBezTo>
                    <a:cubicBezTo>
                      <a:pt x="1275" y="5"/>
                      <a:pt x="945" y="5"/>
                      <a:pt x="615" y="15"/>
                    </a:cubicBezTo>
                    <a:cubicBezTo>
                      <a:pt x="574" y="16"/>
                      <a:pt x="497" y="79"/>
                      <a:pt x="480" y="90"/>
                    </a:cubicBezTo>
                    <a:cubicBezTo>
                      <a:pt x="465" y="100"/>
                      <a:pt x="435" y="120"/>
                      <a:pt x="435" y="120"/>
                    </a:cubicBezTo>
                    <a:cubicBezTo>
                      <a:pt x="355" y="240"/>
                      <a:pt x="460" y="95"/>
                      <a:pt x="360" y="195"/>
                    </a:cubicBezTo>
                    <a:cubicBezTo>
                      <a:pt x="292" y="263"/>
                      <a:pt x="373" y="226"/>
                      <a:pt x="285" y="255"/>
                    </a:cubicBezTo>
                    <a:cubicBezTo>
                      <a:pt x="199" y="384"/>
                      <a:pt x="314" y="232"/>
                      <a:pt x="210" y="315"/>
                    </a:cubicBezTo>
                    <a:cubicBezTo>
                      <a:pt x="196" y="326"/>
                      <a:pt x="193" y="347"/>
                      <a:pt x="180" y="360"/>
                    </a:cubicBezTo>
                    <a:cubicBezTo>
                      <a:pt x="167" y="373"/>
                      <a:pt x="150" y="380"/>
                      <a:pt x="135" y="390"/>
                    </a:cubicBezTo>
                    <a:cubicBezTo>
                      <a:pt x="89" y="459"/>
                      <a:pt x="37" y="526"/>
                      <a:pt x="0" y="600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71" name="未知">
                <a:extLst>
                  <a:ext uri="{FF2B5EF4-FFF2-40B4-BE49-F238E27FC236}">
                    <a16:creationId xmlns:a16="http://schemas.microsoft.com/office/drawing/2014/main" id="{64E6C814-9178-4700-9962-EEEDC50E9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780"/>
                <a:ext cx="1215" cy="2010"/>
              </a:xfrm>
              <a:custGeom>
                <a:avLst/>
                <a:gdLst>
                  <a:gd name="T0" fmla="*/ 0 w 1215"/>
                  <a:gd name="T1" fmla="*/ 2010 h 2010"/>
                  <a:gd name="T2" fmla="*/ 45 w 1215"/>
                  <a:gd name="T3" fmla="*/ 1755 h 2010"/>
                  <a:gd name="T4" fmla="*/ 60 w 1215"/>
                  <a:gd name="T5" fmla="*/ 1575 h 2010"/>
                  <a:gd name="T6" fmla="*/ 90 w 1215"/>
                  <a:gd name="T7" fmla="*/ 1530 h 2010"/>
                  <a:gd name="T8" fmla="*/ 135 w 1215"/>
                  <a:gd name="T9" fmla="*/ 1365 h 2010"/>
                  <a:gd name="T10" fmla="*/ 150 w 1215"/>
                  <a:gd name="T11" fmla="*/ 1065 h 2010"/>
                  <a:gd name="T12" fmla="*/ 345 w 1215"/>
                  <a:gd name="T13" fmla="*/ 795 h 2010"/>
                  <a:gd name="T14" fmla="*/ 435 w 1215"/>
                  <a:gd name="T15" fmla="*/ 720 h 2010"/>
                  <a:gd name="T16" fmla="*/ 510 w 1215"/>
                  <a:gd name="T17" fmla="*/ 630 h 2010"/>
                  <a:gd name="T18" fmla="*/ 540 w 1215"/>
                  <a:gd name="T19" fmla="*/ 585 h 2010"/>
                  <a:gd name="T20" fmla="*/ 585 w 1215"/>
                  <a:gd name="T21" fmla="*/ 555 h 2010"/>
                  <a:gd name="T22" fmla="*/ 705 w 1215"/>
                  <a:gd name="T23" fmla="*/ 435 h 2010"/>
                  <a:gd name="T24" fmla="*/ 720 w 1215"/>
                  <a:gd name="T25" fmla="*/ 390 h 2010"/>
                  <a:gd name="T26" fmla="*/ 900 w 1215"/>
                  <a:gd name="T27" fmla="*/ 270 h 2010"/>
                  <a:gd name="T28" fmla="*/ 990 w 1215"/>
                  <a:gd name="T29" fmla="*/ 210 h 2010"/>
                  <a:gd name="T30" fmla="*/ 1035 w 1215"/>
                  <a:gd name="T31" fmla="*/ 180 h 2010"/>
                  <a:gd name="T32" fmla="*/ 1110 w 1215"/>
                  <a:gd name="T33" fmla="*/ 105 h 2010"/>
                  <a:gd name="T34" fmla="*/ 1140 w 1215"/>
                  <a:gd name="T35" fmla="*/ 60 h 2010"/>
                  <a:gd name="T36" fmla="*/ 1215 w 1215"/>
                  <a:gd name="T37" fmla="*/ 0 h 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5" h="2010">
                    <a:moveTo>
                      <a:pt x="0" y="2010"/>
                    </a:moveTo>
                    <a:cubicBezTo>
                      <a:pt x="11" y="1924"/>
                      <a:pt x="17" y="1838"/>
                      <a:pt x="45" y="1755"/>
                    </a:cubicBezTo>
                    <a:cubicBezTo>
                      <a:pt x="50" y="1695"/>
                      <a:pt x="48" y="1634"/>
                      <a:pt x="60" y="1575"/>
                    </a:cubicBezTo>
                    <a:cubicBezTo>
                      <a:pt x="64" y="1557"/>
                      <a:pt x="83" y="1546"/>
                      <a:pt x="90" y="1530"/>
                    </a:cubicBezTo>
                    <a:cubicBezTo>
                      <a:pt x="118" y="1468"/>
                      <a:pt x="122" y="1429"/>
                      <a:pt x="135" y="1365"/>
                    </a:cubicBezTo>
                    <a:cubicBezTo>
                      <a:pt x="140" y="1265"/>
                      <a:pt x="142" y="1165"/>
                      <a:pt x="150" y="1065"/>
                    </a:cubicBezTo>
                    <a:cubicBezTo>
                      <a:pt x="161" y="928"/>
                      <a:pt x="237" y="867"/>
                      <a:pt x="345" y="795"/>
                    </a:cubicBezTo>
                    <a:cubicBezTo>
                      <a:pt x="377" y="773"/>
                      <a:pt x="403" y="742"/>
                      <a:pt x="435" y="720"/>
                    </a:cubicBezTo>
                    <a:cubicBezTo>
                      <a:pt x="509" y="608"/>
                      <a:pt x="414" y="745"/>
                      <a:pt x="510" y="630"/>
                    </a:cubicBezTo>
                    <a:cubicBezTo>
                      <a:pt x="522" y="616"/>
                      <a:pt x="527" y="598"/>
                      <a:pt x="540" y="585"/>
                    </a:cubicBezTo>
                    <a:cubicBezTo>
                      <a:pt x="553" y="572"/>
                      <a:pt x="571" y="567"/>
                      <a:pt x="585" y="555"/>
                    </a:cubicBezTo>
                    <a:cubicBezTo>
                      <a:pt x="633" y="515"/>
                      <a:pt x="653" y="470"/>
                      <a:pt x="705" y="435"/>
                    </a:cubicBezTo>
                    <a:cubicBezTo>
                      <a:pt x="710" y="420"/>
                      <a:pt x="709" y="401"/>
                      <a:pt x="720" y="390"/>
                    </a:cubicBezTo>
                    <a:cubicBezTo>
                      <a:pt x="764" y="346"/>
                      <a:pt x="846" y="306"/>
                      <a:pt x="900" y="270"/>
                    </a:cubicBezTo>
                    <a:cubicBezTo>
                      <a:pt x="930" y="250"/>
                      <a:pt x="960" y="230"/>
                      <a:pt x="990" y="210"/>
                    </a:cubicBezTo>
                    <a:cubicBezTo>
                      <a:pt x="1005" y="200"/>
                      <a:pt x="1035" y="180"/>
                      <a:pt x="1035" y="180"/>
                    </a:cubicBezTo>
                    <a:cubicBezTo>
                      <a:pt x="1115" y="60"/>
                      <a:pt x="1010" y="205"/>
                      <a:pt x="1110" y="105"/>
                    </a:cubicBezTo>
                    <a:cubicBezTo>
                      <a:pt x="1123" y="92"/>
                      <a:pt x="1127" y="73"/>
                      <a:pt x="1140" y="60"/>
                    </a:cubicBezTo>
                    <a:cubicBezTo>
                      <a:pt x="1163" y="37"/>
                      <a:pt x="1192" y="23"/>
                      <a:pt x="1215" y="0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6372" name="右箭头 48179">
            <a:extLst>
              <a:ext uri="{FF2B5EF4-FFF2-40B4-BE49-F238E27FC236}">
                <a16:creationId xmlns:a16="http://schemas.microsoft.com/office/drawing/2014/main" id="{5AC2478D-E429-46B5-9B70-BF166BFF9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3960813"/>
            <a:ext cx="1225550" cy="431800"/>
          </a:xfrm>
          <a:prstGeom prst="rightArrow">
            <a:avLst>
              <a:gd name="adj1" fmla="val 50000"/>
              <a:gd name="adj2" fmla="val 709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56373" name="图片 48180">
            <a:extLst>
              <a:ext uri="{FF2B5EF4-FFF2-40B4-BE49-F238E27FC236}">
                <a16:creationId xmlns:a16="http://schemas.microsoft.com/office/drawing/2014/main" id="{FC3624FD-B7DF-4904-89B7-383C650B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170238"/>
            <a:ext cx="2571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文本框 48181">
            <a:extLst>
              <a:ext uri="{FF2B5EF4-FFF2-40B4-BE49-F238E27FC236}">
                <a16:creationId xmlns:a16="http://schemas.microsoft.com/office/drawing/2014/main" id="{5DC510C7-1A95-42E4-B879-7E6B383B2DCE}"/>
              </a:ext>
            </a:extLst>
          </p:cNvPr>
          <p:cNvSpPr/>
          <p:nvPr/>
        </p:nvSpPr>
        <p:spPr>
          <a:xfrm>
            <a:off x="6083300" y="2312988"/>
            <a:ext cx="24479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sym typeface="Wingdings"/>
              </a:rPr>
              <a:t>这样正确吗？</a:t>
            </a:r>
            <a:endParaRPr sz="2800" b="1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本框 49153">
            <a:extLst>
              <a:ext uri="{FF2B5EF4-FFF2-40B4-BE49-F238E27FC236}">
                <a16:creationId xmlns:a16="http://schemas.microsoft.com/office/drawing/2014/main" id="{766589C0-F059-42DC-8371-9B1AFFDD0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836613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ea typeface="楷体_GB2312" pitchFamily="1" charset="-122"/>
              </a:rPr>
              <a:t>怎样画电路图</a:t>
            </a:r>
          </a:p>
        </p:txBody>
      </p:sp>
      <p:sp>
        <p:nvSpPr>
          <p:cNvPr id="47107" name="文本框 49154">
            <a:extLst>
              <a:ext uri="{FF2B5EF4-FFF2-40B4-BE49-F238E27FC236}">
                <a16:creationId xmlns:a16="http://schemas.microsoft.com/office/drawing/2014/main" id="{25C13B14-93D6-4359-A86C-F18D76F8EFC5}"/>
              </a:ext>
            </a:extLst>
          </p:cNvPr>
          <p:cNvSpPr/>
          <p:nvPr/>
        </p:nvSpPr>
        <p:spPr>
          <a:xfrm>
            <a:off x="1116013" y="1916113"/>
            <a:ext cx="6408737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4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、按顺序从正极依次画到负极，或从负极依次画到正极。</a:t>
            </a:r>
            <a:endParaRPr sz="2800" b="1">
              <a:solidFill>
                <a:srgbClr val="0000FF"/>
              </a:solidFill>
            </a:endParaRPr>
          </a:p>
        </p:txBody>
      </p:sp>
      <p:grpSp>
        <p:nvGrpSpPr>
          <p:cNvPr id="57348" name="组合 49155">
            <a:extLst>
              <a:ext uri="{FF2B5EF4-FFF2-40B4-BE49-F238E27FC236}">
                <a16:creationId xmlns:a16="http://schemas.microsoft.com/office/drawing/2014/main" id="{B11273BD-9CA5-44C9-8C79-67728B75703D}"/>
              </a:ext>
            </a:extLst>
          </p:cNvPr>
          <p:cNvGrpSpPr>
            <a:grpSpLocks/>
          </p:cNvGrpSpPr>
          <p:nvPr/>
        </p:nvGrpSpPr>
        <p:grpSpPr bwMode="auto">
          <a:xfrm>
            <a:off x="501650" y="3103563"/>
            <a:ext cx="3744913" cy="3168650"/>
            <a:chOff x="0" y="0"/>
            <a:chExt cx="6105" cy="3094"/>
          </a:xfrm>
        </p:grpSpPr>
        <p:pic>
          <p:nvPicPr>
            <p:cNvPr id="57349" name="xjhsy8" descr="w7">
              <a:extLst>
                <a:ext uri="{FF2B5EF4-FFF2-40B4-BE49-F238E27FC236}">
                  <a16:creationId xmlns:a16="http://schemas.microsoft.com/office/drawing/2014/main" id="{DA7954E5-4473-4A9E-B336-E6BFDAAFB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" y="1695"/>
              <a:ext cx="1301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350" name="组合 49157">
              <a:extLst>
                <a:ext uri="{FF2B5EF4-FFF2-40B4-BE49-F238E27FC236}">
                  <a16:creationId xmlns:a16="http://schemas.microsoft.com/office/drawing/2014/main" id="{83C6116A-CBDB-4F3B-958A-5102544C22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014" cy="3094"/>
              <a:chOff x="0" y="0"/>
              <a:chExt cx="6014" cy="3094"/>
            </a:xfrm>
          </p:grpSpPr>
          <p:grpSp>
            <p:nvGrpSpPr>
              <p:cNvPr id="57351" name="组合 49158">
                <a:extLst>
                  <a:ext uri="{FF2B5EF4-FFF2-40B4-BE49-F238E27FC236}">
                    <a16:creationId xmlns:a16="http://schemas.microsoft.com/office/drawing/2014/main" id="{0A8D69FE-E1F6-4261-B68E-C0A4F7C2F96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0" y="2295"/>
                <a:ext cx="2593" cy="799"/>
                <a:chOff x="0" y="0"/>
                <a:chExt cx="3712" cy="1144"/>
              </a:xfrm>
            </p:grpSpPr>
            <p:grpSp>
              <p:nvGrpSpPr>
                <p:cNvPr id="57352" name="组合 49159">
                  <a:extLst>
                    <a:ext uri="{FF2B5EF4-FFF2-40B4-BE49-F238E27FC236}">
                      <a16:creationId xmlns:a16="http://schemas.microsoft.com/office/drawing/2014/main" id="{8CC99B4A-1DEB-4DF1-A025-A8BBDC79E8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0" y="567"/>
                  <a:ext cx="3712" cy="577"/>
                  <a:chOff x="0" y="0"/>
                  <a:chExt cx="2493" cy="577"/>
                </a:xfrm>
              </p:grpSpPr>
              <p:sp>
                <p:nvSpPr>
                  <p:cNvPr id="57353" name="未知" descr="栎木">
                    <a:extLst>
                      <a:ext uri="{FF2B5EF4-FFF2-40B4-BE49-F238E27FC236}">
                        <a16:creationId xmlns:a16="http://schemas.microsoft.com/office/drawing/2014/main" id="{FDA7C17B-FBB0-4301-A65B-9954A372E0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0" y="464"/>
                    <a:ext cx="2493" cy="113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400 w 400"/>
                      <a:gd name="T3" fmla="*/ 0 h 400"/>
                      <a:gd name="T4" fmla="*/ 400 w 400"/>
                      <a:gd name="T5" fmla="*/ 400 h 400"/>
                      <a:gd name="T6" fmla="*/ 0 w 400"/>
                      <a:gd name="T7" fmla="*/ 400 h 400"/>
                      <a:gd name="T8" fmla="*/ 0 w 400"/>
                      <a:gd name="T9" fmla="*/ 0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  <a:contourClr>
                      <a:srgbClr val="FFFFFF"/>
                    </a:contourClr>
                  </a:sp3d>
                  <a:extLst>
                    <a:ext uri="{91240B29-F687-4F45-9708-019B960494DF}">
                      <a14:hiddenLine xmlns:a14="http://schemas.microsoft.com/office/drawing/2010/main" w="9525" algn="ctr">
                        <a:noFill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54" name="流程图: 磁盘 49161">
                    <a:extLst>
                      <a:ext uri="{FF2B5EF4-FFF2-40B4-BE49-F238E27FC236}">
                        <a16:creationId xmlns:a16="http://schemas.microsoft.com/office/drawing/2014/main" id="{C3D9722C-45C0-4D73-9E8A-1702582A083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0" y="4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7355" name="流程图: 磁盘 49162">
                    <a:extLst>
                      <a:ext uri="{FF2B5EF4-FFF2-40B4-BE49-F238E27FC236}">
                        <a16:creationId xmlns:a16="http://schemas.microsoft.com/office/drawing/2014/main" id="{54AB6DA0-D9C5-44FC-BF8F-BA4ECDFDB4E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0" y="0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eaLnBrk="0" hangingPunct="0"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SzPct val="100000"/>
                      <a:buFont typeface="Arial" panose="020B0604020202020204" pitchFamily="34" charset="0"/>
                      <a:defRPr sz="20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grpSp>
              <p:nvGrpSpPr>
                <p:cNvPr id="57356" name="组合 49163">
                  <a:extLst>
                    <a:ext uri="{FF2B5EF4-FFF2-40B4-BE49-F238E27FC236}">
                      <a16:creationId xmlns:a16="http://schemas.microsoft.com/office/drawing/2014/main" id="{23AC1279-EBF4-4599-B579-74534A8F52E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670" y="0"/>
                  <a:ext cx="540" cy="936"/>
                  <a:chOff x="0" y="0"/>
                  <a:chExt cx="540" cy="936"/>
                </a:xfrm>
              </p:grpSpPr>
              <p:grpSp>
                <p:nvGrpSpPr>
                  <p:cNvPr id="57357" name="组合 49164">
                    <a:extLst>
                      <a:ext uri="{FF2B5EF4-FFF2-40B4-BE49-F238E27FC236}">
                        <a16:creationId xmlns:a16="http://schemas.microsoft.com/office/drawing/2014/main" id="{31782505-ED06-4425-9FFC-4925EF5ABFC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7" y="0"/>
                    <a:ext cx="403" cy="733"/>
                    <a:chOff x="0" y="0"/>
                    <a:chExt cx="2019" cy="3673"/>
                  </a:xfrm>
                </p:grpSpPr>
                <p:grpSp>
                  <p:nvGrpSpPr>
                    <p:cNvPr id="57358" name="组合 49165">
                      <a:extLst>
                        <a:ext uri="{FF2B5EF4-FFF2-40B4-BE49-F238E27FC236}">
                          <a16:creationId xmlns:a16="http://schemas.microsoft.com/office/drawing/2014/main" id="{F3C80270-F0F9-404B-AA27-F5D37DEF9FD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50" y="2812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57359" name="组合 49166">
                        <a:extLst>
                          <a:ext uri="{FF2B5EF4-FFF2-40B4-BE49-F238E27FC236}">
                            <a16:creationId xmlns:a16="http://schemas.microsoft.com/office/drawing/2014/main" id="{3FFDD1BC-C728-4601-9D1F-595A44C4E2B8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861"/>
                        <a:chOff x="0" y="0"/>
                        <a:chExt cx="913" cy="861"/>
                      </a:xfrm>
                    </p:grpSpPr>
                    <p:grpSp>
                      <p:nvGrpSpPr>
                        <p:cNvPr id="57360" name="组合 49167">
                          <a:extLst>
                            <a:ext uri="{FF2B5EF4-FFF2-40B4-BE49-F238E27FC236}">
                              <a16:creationId xmlns:a16="http://schemas.microsoft.com/office/drawing/2014/main" id="{7A70CA9B-227B-413D-9CCD-30E391FFF4E9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29" y="663"/>
                          <a:ext cx="498" cy="198"/>
                          <a:chOff x="0" y="0"/>
                          <a:chExt cx="498" cy="198"/>
                        </a:xfrm>
                      </p:grpSpPr>
                      <p:sp>
                        <p:nvSpPr>
                          <p:cNvPr id="57361" name="未知">
                            <a:extLst>
                              <a:ext uri="{FF2B5EF4-FFF2-40B4-BE49-F238E27FC236}">
                                <a16:creationId xmlns:a16="http://schemas.microsoft.com/office/drawing/2014/main" id="{432D80FE-A6C1-4AD4-A524-061E9E635F94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498" cy="198"/>
                          </a:xfrm>
                          <a:custGeom>
                            <a:avLst/>
                            <a:gdLst>
                              <a:gd name="T0" fmla="*/ 0 w 498"/>
                              <a:gd name="T1" fmla="*/ 0 h 198"/>
                              <a:gd name="T2" fmla="*/ 101 w 498"/>
                              <a:gd name="T3" fmla="*/ 157 h 198"/>
                              <a:gd name="T4" fmla="*/ 110 w 498"/>
                              <a:gd name="T5" fmla="*/ 167 h 198"/>
                              <a:gd name="T6" fmla="*/ 121 w 498"/>
                              <a:gd name="T7" fmla="*/ 173 h 198"/>
                              <a:gd name="T8" fmla="*/ 136 w 498"/>
                              <a:gd name="T9" fmla="*/ 178 h 198"/>
                              <a:gd name="T10" fmla="*/ 153 w 498"/>
                              <a:gd name="T11" fmla="*/ 186 h 198"/>
                              <a:gd name="T12" fmla="*/ 174 w 498"/>
                              <a:gd name="T13" fmla="*/ 190 h 198"/>
                              <a:gd name="T14" fmla="*/ 188 w 498"/>
                              <a:gd name="T15" fmla="*/ 191 h 198"/>
                              <a:gd name="T16" fmla="*/ 205 w 498"/>
                              <a:gd name="T17" fmla="*/ 194 h 198"/>
                              <a:gd name="T18" fmla="*/ 222 w 498"/>
                              <a:gd name="T19" fmla="*/ 195 h 198"/>
                              <a:gd name="T20" fmla="*/ 243 w 498"/>
                              <a:gd name="T21" fmla="*/ 198 h 198"/>
                              <a:gd name="T22" fmla="*/ 257 w 498"/>
                              <a:gd name="T23" fmla="*/ 198 h 198"/>
                              <a:gd name="T24" fmla="*/ 278 w 498"/>
                              <a:gd name="T25" fmla="*/ 195 h 198"/>
                              <a:gd name="T26" fmla="*/ 295 w 498"/>
                              <a:gd name="T27" fmla="*/ 194 h 198"/>
                              <a:gd name="T28" fmla="*/ 315 w 498"/>
                              <a:gd name="T29" fmla="*/ 191 h 198"/>
                              <a:gd name="T30" fmla="*/ 332 w 498"/>
                              <a:gd name="T31" fmla="*/ 190 h 198"/>
                              <a:gd name="T32" fmla="*/ 349 w 498"/>
                              <a:gd name="T33" fmla="*/ 185 h 198"/>
                              <a:gd name="T34" fmla="*/ 366 w 498"/>
                              <a:gd name="T35" fmla="*/ 181 h 198"/>
                              <a:gd name="T36" fmla="*/ 380 w 498"/>
                              <a:gd name="T37" fmla="*/ 173 h 198"/>
                              <a:gd name="T38" fmla="*/ 392 w 498"/>
                              <a:gd name="T39" fmla="*/ 165 h 198"/>
                              <a:gd name="T40" fmla="*/ 397 w 498"/>
                              <a:gd name="T41" fmla="*/ 160 h 198"/>
                              <a:gd name="T42" fmla="*/ 405 w 498"/>
                              <a:gd name="T43" fmla="*/ 152 h 198"/>
                              <a:gd name="T44" fmla="*/ 498 w 498"/>
                              <a:gd name="T45" fmla="*/ 0 h 198"/>
                              <a:gd name="T46" fmla="*/ 0 w 498"/>
                              <a:gd name="T47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</a:cxnLst>
                            <a:rect l="0" t="0" r="r" b="b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7362" name="未知">
                            <a:extLst>
                              <a:ext uri="{FF2B5EF4-FFF2-40B4-BE49-F238E27FC236}">
                                <a16:creationId xmlns:a16="http://schemas.microsoft.com/office/drawing/2014/main" id="{8A0E83E8-FEB4-4DB9-BD1E-AA417C2439B0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78" y="0"/>
                            <a:ext cx="222" cy="198"/>
                          </a:xfrm>
                          <a:custGeom>
                            <a:avLst/>
                            <a:gdLst>
                              <a:gd name="T0" fmla="*/ 0 w 222"/>
                              <a:gd name="T1" fmla="*/ 0 h 198"/>
                              <a:gd name="T2" fmla="*/ 62 w 222"/>
                              <a:gd name="T3" fmla="*/ 178 h 198"/>
                              <a:gd name="T4" fmla="*/ 75 w 222"/>
                              <a:gd name="T5" fmla="*/ 186 h 198"/>
                              <a:gd name="T6" fmla="*/ 96 w 222"/>
                              <a:gd name="T7" fmla="*/ 190 h 198"/>
                              <a:gd name="T8" fmla="*/ 110 w 222"/>
                              <a:gd name="T9" fmla="*/ 191 h 198"/>
                              <a:gd name="T10" fmla="*/ 127 w 222"/>
                              <a:gd name="T11" fmla="*/ 194 h 198"/>
                              <a:gd name="T12" fmla="*/ 144 w 222"/>
                              <a:gd name="T13" fmla="*/ 195 h 198"/>
                              <a:gd name="T14" fmla="*/ 165 w 222"/>
                              <a:gd name="T15" fmla="*/ 198 h 198"/>
                              <a:gd name="T16" fmla="*/ 179 w 222"/>
                              <a:gd name="T17" fmla="*/ 198 h 198"/>
                              <a:gd name="T18" fmla="*/ 200 w 222"/>
                              <a:gd name="T19" fmla="*/ 195 h 198"/>
                              <a:gd name="T20" fmla="*/ 222 w 222"/>
                              <a:gd name="T21" fmla="*/ 0 h 198"/>
                              <a:gd name="T22" fmla="*/ 0 w 222"/>
                              <a:gd name="T23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57363" name="组合 49170">
                          <a:extLst>
                            <a:ext uri="{FF2B5EF4-FFF2-40B4-BE49-F238E27FC236}">
                              <a16:creationId xmlns:a16="http://schemas.microsoft.com/office/drawing/2014/main" id="{B8528AF5-DD9F-4334-B6A5-87A8A163CEC9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0" y="0"/>
                          <a:ext cx="913" cy="718"/>
                          <a:chOff x="0" y="0"/>
                          <a:chExt cx="913" cy="718"/>
                        </a:xfrm>
                      </p:grpSpPr>
                      <p:sp>
                        <p:nvSpPr>
                          <p:cNvPr id="57364" name="未知">
                            <a:extLst>
                              <a:ext uri="{FF2B5EF4-FFF2-40B4-BE49-F238E27FC236}">
                                <a16:creationId xmlns:a16="http://schemas.microsoft.com/office/drawing/2014/main" id="{435FA3AD-4D25-4C66-ABB0-528970B8256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913" cy="718"/>
                          </a:xfrm>
                          <a:custGeom>
                            <a:avLst/>
                            <a:gdLst>
                              <a:gd name="T0" fmla="*/ 21 w 913"/>
                              <a:gd name="T1" fmla="*/ 20 h 718"/>
                              <a:gd name="T2" fmla="*/ 25 w 913"/>
                              <a:gd name="T3" fmla="*/ 38 h 718"/>
                              <a:gd name="T4" fmla="*/ 23 w 913"/>
                              <a:gd name="T5" fmla="*/ 73 h 718"/>
                              <a:gd name="T6" fmla="*/ 12 w 913"/>
                              <a:gd name="T7" fmla="*/ 96 h 718"/>
                              <a:gd name="T8" fmla="*/ 6 w 913"/>
                              <a:gd name="T9" fmla="*/ 126 h 718"/>
                              <a:gd name="T10" fmla="*/ 17 w 913"/>
                              <a:gd name="T11" fmla="*/ 149 h 718"/>
                              <a:gd name="T12" fmla="*/ 34 w 913"/>
                              <a:gd name="T13" fmla="*/ 176 h 718"/>
                              <a:gd name="T14" fmla="*/ 30 w 913"/>
                              <a:gd name="T15" fmla="*/ 195 h 718"/>
                              <a:gd name="T16" fmla="*/ 13 w 913"/>
                              <a:gd name="T17" fmla="*/ 216 h 718"/>
                              <a:gd name="T18" fmla="*/ 6 w 913"/>
                              <a:gd name="T19" fmla="*/ 236 h 718"/>
                              <a:gd name="T20" fmla="*/ 19 w 913"/>
                              <a:gd name="T21" fmla="*/ 259 h 718"/>
                              <a:gd name="T22" fmla="*/ 30 w 913"/>
                              <a:gd name="T23" fmla="*/ 278 h 718"/>
                              <a:gd name="T24" fmla="*/ 30 w 913"/>
                              <a:gd name="T25" fmla="*/ 301 h 718"/>
                              <a:gd name="T26" fmla="*/ 12 w 913"/>
                              <a:gd name="T27" fmla="*/ 322 h 718"/>
                              <a:gd name="T28" fmla="*/ 0 w 913"/>
                              <a:gd name="T29" fmla="*/ 349 h 718"/>
                              <a:gd name="T30" fmla="*/ 13 w 913"/>
                              <a:gd name="T31" fmla="*/ 372 h 718"/>
                              <a:gd name="T32" fmla="*/ 33 w 913"/>
                              <a:gd name="T33" fmla="*/ 396 h 718"/>
                              <a:gd name="T34" fmla="*/ 33 w 913"/>
                              <a:gd name="T35" fmla="*/ 431 h 718"/>
                              <a:gd name="T36" fmla="*/ 19 w 913"/>
                              <a:gd name="T37" fmla="*/ 455 h 718"/>
                              <a:gd name="T38" fmla="*/ 21 w 913"/>
                              <a:gd name="T39" fmla="*/ 473 h 718"/>
                              <a:gd name="T40" fmla="*/ 42 w 913"/>
                              <a:gd name="T41" fmla="*/ 499 h 718"/>
                              <a:gd name="T42" fmla="*/ 107 w 913"/>
                              <a:gd name="T43" fmla="*/ 573 h 718"/>
                              <a:gd name="T44" fmla="*/ 166 w 913"/>
                              <a:gd name="T45" fmla="*/ 629 h 718"/>
                              <a:gd name="T46" fmla="*/ 217 w 913"/>
                              <a:gd name="T47" fmla="*/ 660 h 718"/>
                              <a:gd name="T48" fmla="*/ 313 w 913"/>
                              <a:gd name="T49" fmla="*/ 701 h 718"/>
                              <a:gd name="T50" fmla="*/ 401 w 913"/>
                              <a:gd name="T51" fmla="*/ 716 h 718"/>
                              <a:gd name="T52" fmla="*/ 523 w 913"/>
                              <a:gd name="T53" fmla="*/ 716 h 718"/>
                              <a:gd name="T54" fmla="*/ 625 w 913"/>
                              <a:gd name="T55" fmla="*/ 706 h 718"/>
                              <a:gd name="T56" fmla="*/ 697 w 913"/>
                              <a:gd name="T57" fmla="*/ 685 h 718"/>
                              <a:gd name="T58" fmla="*/ 744 w 913"/>
                              <a:gd name="T59" fmla="*/ 659 h 718"/>
                              <a:gd name="T60" fmla="*/ 778 w 913"/>
                              <a:gd name="T61" fmla="*/ 629 h 718"/>
                              <a:gd name="T62" fmla="*/ 874 w 913"/>
                              <a:gd name="T63" fmla="*/ 493 h 718"/>
                              <a:gd name="T64" fmla="*/ 894 w 913"/>
                              <a:gd name="T65" fmla="*/ 448 h 718"/>
                              <a:gd name="T66" fmla="*/ 895 w 913"/>
                              <a:gd name="T67" fmla="*/ 427 h 718"/>
                              <a:gd name="T68" fmla="*/ 882 w 913"/>
                              <a:gd name="T69" fmla="*/ 406 h 718"/>
                              <a:gd name="T70" fmla="*/ 882 w 913"/>
                              <a:gd name="T71" fmla="*/ 381 h 718"/>
                              <a:gd name="T72" fmla="*/ 894 w 913"/>
                              <a:gd name="T73" fmla="*/ 362 h 718"/>
                              <a:gd name="T74" fmla="*/ 908 w 913"/>
                              <a:gd name="T75" fmla="*/ 341 h 718"/>
                              <a:gd name="T76" fmla="*/ 912 w 913"/>
                              <a:gd name="T77" fmla="*/ 316 h 718"/>
                              <a:gd name="T78" fmla="*/ 900 w 913"/>
                              <a:gd name="T79" fmla="*/ 295 h 718"/>
                              <a:gd name="T80" fmla="*/ 886 w 913"/>
                              <a:gd name="T81" fmla="*/ 275 h 718"/>
                              <a:gd name="T82" fmla="*/ 886 w 913"/>
                              <a:gd name="T83" fmla="*/ 254 h 718"/>
                              <a:gd name="T84" fmla="*/ 904 w 913"/>
                              <a:gd name="T85" fmla="*/ 229 h 718"/>
                              <a:gd name="T86" fmla="*/ 908 w 913"/>
                              <a:gd name="T87" fmla="*/ 202 h 718"/>
                              <a:gd name="T88" fmla="*/ 894 w 913"/>
                              <a:gd name="T89" fmla="*/ 176 h 718"/>
                              <a:gd name="T90" fmla="*/ 886 w 913"/>
                              <a:gd name="T91" fmla="*/ 155 h 718"/>
                              <a:gd name="T92" fmla="*/ 895 w 913"/>
                              <a:gd name="T93" fmla="*/ 130 h 718"/>
                              <a:gd name="T94" fmla="*/ 908 w 913"/>
                              <a:gd name="T95" fmla="*/ 113 h 718"/>
                              <a:gd name="T96" fmla="*/ 913 w 913"/>
                              <a:gd name="T97" fmla="*/ 88 h 718"/>
                              <a:gd name="T98" fmla="*/ 903 w 913"/>
                              <a:gd name="T99" fmla="*/ 67 h 718"/>
                              <a:gd name="T100" fmla="*/ 890 w 913"/>
                              <a:gd name="T101" fmla="*/ 42 h 718"/>
                              <a:gd name="T102" fmla="*/ 894 w 913"/>
                              <a:gd name="T103" fmla="*/ 18 h 718"/>
                              <a:gd name="T104" fmla="*/ 26 w 913"/>
                              <a:gd name="T105" fmla="*/ 0 h 7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</a:cxnLst>
                            <a:rect l="0" t="0" r="r" b="b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7365" name="未知">
                            <a:extLst>
                              <a:ext uri="{FF2B5EF4-FFF2-40B4-BE49-F238E27FC236}">
                                <a16:creationId xmlns:a16="http://schemas.microsoft.com/office/drawing/2014/main" id="{B4BA8366-BD48-47B6-BAE4-F2E07874B79C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" y="96"/>
                            <a:ext cx="113" cy="99"/>
                          </a:xfrm>
                          <a:custGeom>
                            <a:avLst/>
                            <a:gdLst>
                              <a:gd name="T0" fmla="*/ 6 w 113"/>
                              <a:gd name="T1" fmla="*/ 0 h 99"/>
                              <a:gd name="T2" fmla="*/ 13 w 113"/>
                              <a:gd name="T3" fmla="*/ 13 h 99"/>
                              <a:gd name="T4" fmla="*/ 24 w 113"/>
                              <a:gd name="T5" fmla="*/ 26 h 99"/>
                              <a:gd name="T6" fmla="*/ 44 w 113"/>
                              <a:gd name="T7" fmla="*/ 43 h 99"/>
                              <a:gd name="T8" fmla="*/ 68 w 113"/>
                              <a:gd name="T9" fmla="*/ 57 h 99"/>
                              <a:gd name="T10" fmla="*/ 91 w 113"/>
                              <a:gd name="T11" fmla="*/ 66 h 99"/>
                              <a:gd name="T12" fmla="*/ 113 w 113"/>
                              <a:gd name="T13" fmla="*/ 72 h 99"/>
                              <a:gd name="T14" fmla="*/ 104 w 113"/>
                              <a:gd name="T15" fmla="*/ 89 h 99"/>
                              <a:gd name="T16" fmla="*/ 75 w 113"/>
                              <a:gd name="T17" fmla="*/ 85 h 99"/>
                              <a:gd name="T18" fmla="*/ 44 w 113"/>
                              <a:gd name="T19" fmla="*/ 87 h 99"/>
                              <a:gd name="T20" fmla="*/ 24 w 113"/>
                              <a:gd name="T21" fmla="*/ 99 h 99"/>
                              <a:gd name="T22" fmla="*/ 28 w 113"/>
                              <a:gd name="T23" fmla="*/ 89 h 99"/>
                              <a:gd name="T24" fmla="*/ 27 w 113"/>
                              <a:gd name="T25" fmla="*/ 78 h 99"/>
                              <a:gd name="T26" fmla="*/ 20 w 113"/>
                              <a:gd name="T27" fmla="*/ 62 h 99"/>
                              <a:gd name="T28" fmla="*/ 11 w 113"/>
                              <a:gd name="T29" fmla="*/ 49 h 99"/>
                              <a:gd name="T30" fmla="*/ 2 w 113"/>
                              <a:gd name="T31" fmla="*/ 34 h 99"/>
                              <a:gd name="T32" fmla="*/ 0 w 113"/>
                              <a:gd name="T33" fmla="*/ 17 h 99"/>
                              <a:gd name="T34" fmla="*/ 6 w 113"/>
                              <a:gd name="T35" fmla="*/ 0 h 9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7366" name="未知">
                            <a:extLst>
                              <a:ext uri="{FF2B5EF4-FFF2-40B4-BE49-F238E27FC236}">
                                <a16:creationId xmlns:a16="http://schemas.microsoft.com/office/drawing/2014/main" id="{65884BC0-5DB3-4DB0-BB2C-32CE146AC8F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8" y="219"/>
                            <a:ext cx="149" cy="84"/>
                          </a:xfrm>
                          <a:custGeom>
                            <a:avLst/>
                            <a:gdLst>
                              <a:gd name="T0" fmla="*/ 0 w 149"/>
                              <a:gd name="T1" fmla="*/ 10 h 84"/>
                              <a:gd name="T2" fmla="*/ 4 w 149"/>
                              <a:gd name="T3" fmla="*/ 0 h 84"/>
                              <a:gd name="T4" fmla="*/ 9 w 149"/>
                              <a:gd name="T5" fmla="*/ 10 h 84"/>
                              <a:gd name="T6" fmla="*/ 21 w 149"/>
                              <a:gd name="T7" fmla="*/ 15 h 84"/>
                              <a:gd name="T8" fmla="*/ 42 w 149"/>
                              <a:gd name="T9" fmla="*/ 25 h 84"/>
                              <a:gd name="T10" fmla="*/ 64 w 149"/>
                              <a:gd name="T11" fmla="*/ 31 h 84"/>
                              <a:gd name="T12" fmla="*/ 98 w 149"/>
                              <a:gd name="T13" fmla="*/ 38 h 84"/>
                              <a:gd name="T14" fmla="*/ 137 w 149"/>
                              <a:gd name="T15" fmla="*/ 44 h 84"/>
                              <a:gd name="T16" fmla="*/ 149 w 149"/>
                              <a:gd name="T17" fmla="*/ 80 h 84"/>
                              <a:gd name="T18" fmla="*/ 106 w 149"/>
                              <a:gd name="T19" fmla="*/ 69 h 84"/>
                              <a:gd name="T20" fmla="*/ 72 w 149"/>
                              <a:gd name="T21" fmla="*/ 65 h 84"/>
                              <a:gd name="T22" fmla="*/ 45 w 149"/>
                              <a:gd name="T23" fmla="*/ 71 h 84"/>
                              <a:gd name="T24" fmla="*/ 25 w 149"/>
                              <a:gd name="T25" fmla="*/ 84 h 84"/>
                              <a:gd name="T26" fmla="*/ 25 w 149"/>
                              <a:gd name="T27" fmla="*/ 73 h 84"/>
                              <a:gd name="T28" fmla="*/ 25 w 149"/>
                              <a:gd name="T29" fmla="*/ 63 h 84"/>
                              <a:gd name="T30" fmla="*/ 21 w 149"/>
                              <a:gd name="T31" fmla="*/ 52 h 84"/>
                              <a:gd name="T32" fmla="*/ 9 w 149"/>
                              <a:gd name="T33" fmla="*/ 36 h 84"/>
                              <a:gd name="T34" fmla="*/ 0 w 149"/>
                              <a:gd name="T35" fmla="*/ 23 h 84"/>
                              <a:gd name="T36" fmla="*/ 0 w 149"/>
                              <a:gd name="T37" fmla="*/ 10 h 8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7367" name="未知">
                            <a:extLst>
                              <a:ext uri="{FF2B5EF4-FFF2-40B4-BE49-F238E27FC236}">
                                <a16:creationId xmlns:a16="http://schemas.microsoft.com/office/drawing/2014/main" id="{89269525-399A-43AF-BAF5-91E276A40307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" y="324"/>
                            <a:ext cx="175" cy="104"/>
                          </a:xfrm>
                          <a:custGeom>
                            <a:avLst/>
                            <a:gdLst>
                              <a:gd name="T0" fmla="*/ 2 w 175"/>
                              <a:gd name="T1" fmla="*/ 13 h 104"/>
                              <a:gd name="T2" fmla="*/ 10 w 175"/>
                              <a:gd name="T3" fmla="*/ 0 h 104"/>
                              <a:gd name="T4" fmla="*/ 21 w 175"/>
                              <a:gd name="T5" fmla="*/ 17 h 104"/>
                              <a:gd name="T6" fmla="*/ 32 w 175"/>
                              <a:gd name="T7" fmla="*/ 25 h 104"/>
                              <a:gd name="T8" fmla="*/ 45 w 175"/>
                              <a:gd name="T9" fmla="*/ 34 h 104"/>
                              <a:gd name="T10" fmla="*/ 69 w 175"/>
                              <a:gd name="T11" fmla="*/ 42 h 104"/>
                              <a:gd name="T12" fmla="*/ 96 w 175"/>
                              <a:gd name="T13" fmla="*/ 49 h 104"/>
                              <a:gd name="T14" fmla="*/ 126 w 175"/>
                              <a:gd name="T15" fmla="*/ 59 h 104"/>
                              <a:gd name="T16" fmla="*/ 167 w 175"/>
                              <a:gd name="T17" fmla="*/ 72 h 104"/>
                              <a:gd name="T18" fmla="*/ 175 w 175"/>
                              <a:gd name="T19" fmla="*/ 104 h 104"/>
                              <a:gd name="T20" fmla="*/ 133 w 175"/>
                              <a:gd name="T21" fmla="*/ 87 h 104"/>
                              <a:gd name="T22" fmla="*/ 103 w 175"/>
                              <a:gd name="T23" fmla="*/ 76 h 104"/>
                              <a:gd name="T24" fmla="*/ 78 w 175"/>
                              <a:gd name="T25" fmla="*/ 72 h 104"/>
                              <a:gd name="T26" fmla="*/ 58 w 175"/>
                              <a:gd name="T27" fmla="*/ 72 h 104"/>
                              <a:gd name="T28" fmla="*/ 48 w 175"/>
                              <a:gd name="T29" fmla="*/ 80 h 104"/>
                              <a:gd name="T30" fmla="*/ 36 w 175"/>
                              <a:gd name="T31" fmla="*/ 91 h 104"/>
                              <a:gd name="T32" fmla="*/ 34 w 175"/>
                              <a:gd name="T33" fmla="*/ 78 h 104"/>
                              <a:gd name="T34" fmla="*/ 21 w 175"/>
                              <a:gd name="T35" fmla="*/ 59 h 104"/>
                              <a:gd name="T36" fmla="*/ 10 w 175"/>
                              <a:gd name="T37" fmla="*/ 45 h 104"/>
                              <a:gd name="T38" fmla="*/ 0 w 175"/>
                              <a:gd name="T39" fmla="*/ 31 h 104"/>
                              <a:gd name="T40" fmla="*/ 2 w 175"/>
                              <a:gd name="T41" fmla="*/ 13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7368" name="未知">
                            <a:extLst>
                              <a:ext uri="{FF2B5EF4-FFF2-40B4-BE49-F238E27FC236}">
                                <a16:creationId xmlns:a16="http://schemas.microsoft.com/office/drawing/2014/main" id="{CF8CDCA2-FBEA-4F80-BE65-FD3D676B6D8D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1" y="438"/>
                            <a:ext cx="208" cy="230"/>
                          </a:xfrm>
                          <a:custGeom>
                            <a:avLst/>
                            <a:gdLst>
                              <a:gd name="T0" fmla="*/ 2 w 208"/>
                              <a:gd name="T1" fmla="*/ 35 h 230"/>
                              <a:gd name="T2" fmla="*/ 0 w 208"/>
                              <a:gd name="T3" fmla="*/ 21 h 230"/>
                              <a:gd name="T4" fmla="*/ 0 w 208"/>
                              <a:gd name="T5" fmla="*/ 11 h 230"/>
                              <a:gd name="T6" fmla="*/ 8 w 208"/>
                              <a:gd name="T7" fmla="*/ 0 h 230"/>
                              <a:gd name="T8" fmla="*/ 22 w 208"/>
                              <a:gd name="T9" fmla="*/ 17 h 230"/>
                              <a:gd name="T10" fmla="*/ 47 w 208"/>
                              <a:gd name="T11" fmla="*/ 32 h 230"/>
                              <a:gd name="T12" fmla="*/ 72 w 208"/>
                              <a:gd name="T13" fmla="*/ 44 h 230"/>
                              <a:gd name="T14" fmla="*/ 106 w 208"/>
                              <a:gd name="T15" fmla="*/ 55 h 230"/>
                              <a:gd name="T16" fmla="*/ 156 w 208"/>
                              <a:gd name="T17" fmla="*/ 65 h 230"/>
                              <a:gd name="T18" fmla="*/ 166 w 208"/>
                              <a:gd name="T19" fmla="*/ 91 h 230"/>
                              <a:gd name="T20" fmla="*/ 140 w 208"/>
                              <a:gd name="T21" fmla="*/ 84 h 230"/>
                              <a:gd name="T22" fmla="*/ 114 w 208"/>
                              <a:gd name="T23" fmla="*/ 80 h 230"/>
                              <a:gd name="T24" fmla="*/ 101 w 208"/>
                              <a:gd name="T25" fmla="*/ 82 h 230"/>
                              <a:gd name="T26" fmla="*/ 97 w 208"/>
                              <a:gd name="T27" fmla="*/ 95 h 230"/>
                              <a:gd name="T28" fmla="*/ 105 w 208"/>
                              <a:gd name="T29" fmla="*/ 112 h 230"/>
                              <a:gd name="T30" fmla="*/ 115 w 208"/>
                              <a:gd name="T31" fmla="*/ 128 h 230"/>
                              <a:gd name="T32" fmla="*/ 136 w 208"/>
                              <a:gd name="T33" fmla="*/ 153 h 230"/>
                              <a:gd name="T34" fmla="*/ 166 w 208"/>
                              <a:gd name="T35" fmla="*/ 179 h 230"/>
                              <a:gd name="T36" fmla="*/ 208 w 208"/>
                              <a:gd name="T37" fmla="*/ 209 h 230"/>
                              <a:gd name="T38" fmla="*/ 208 w 208"/>
                              <a:gd name="T39" fmla="*/ 230 h 230"/>
                              <a:gd name="T40" fmla="*/ 190 w 208"/>
                              <a:gd name="T41" fmla="*/ 219 h 230"/>
                              <a:gd name="T42" fmla="*/ 166 w 208"/>
                              <a:gd name="T43" fmla="*/ 205 h 230"/>
                              <a:gd name="T44" fmla="*/ 132 w 208"/>
                              <a:gd name="T45" fmla="*/ 179 h 230"/>
                              <a:gd name="T46" fmla="*/ 105 w 208"/>
                              <a:gd name="T47" fmla="*/ 150 h 230"/>
                              <a:gd name="T48" fmla="*/ 80 w 208"/>
                              <a:gd name="T49" fmla="*/ 128 h 230"/>
                              <a:gd name="T50" fmla="*/ 56 w 208"/>
                              <a:gd name="T51" fmla="*/ 101 h 230"/>
                              <a:gd name="T52" fmla="*/ 36 w 208"/>
                              <a:gd name="T53" fmla="*/ 78 h 230"/>
                              <a:gd name="T54" fmla="*/ 15 w 208"/>
                              <a:gd name="T55" fmla="*/ 57 h 230"/>
                              <a:gd name="T56" fmla="*/ 2 w 208"/>
                              <a:gd name="T57" fmla="*/ 35 h 2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7369" name="未知">
                            <a:extLst>
                              <a:ext uri="{FF2B5EF4-FFF2-40B4-BE49-F238E27FC236}">
                                <a16:creationId xmlns:a16="http://schemas.microsoft.com/office/drawing/2014/main" id="{C3FBF9C5-E2E2-4FDD-BA18-D5B8495DBC79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25" y="25"/>
                            <a:ext cx="86" cy="69"/>
                          </a:xfrm>
                          <a:custGeom>
                            <a:avLst/>
                            <a:gdLst>
                              <a:gd name="T0" fmla="*/ 0 w 86"/>
                              <a:gd name="T1" fmla="*/ 0 h 69"/>
                              <a:gd name="T2" fmla="*/ 11 w 86"/>
                              <a:gd name="T3" fmla="*/ 10 h 69"/>
                              <a:gd name="T4" fmla="*/ 25 w 86"/>
                              <a:gd name="T5" fmla="*/ 21 h 69"/>
                              <a:gd name="T6" fmla="*/ 42 w 86"/>
                              <a:gd name="T7" fmla="*/ 33 h 69"/>
                              <a:gd name="T8" fmla="*/ 60 w 86"/>
                              <a:gd name="T9" fmla="*/ 44 h 69"/>
                              <a:gd name="T10" fmla="*/ 77 w 86"/>
                              <a:gd name="T11" fmla="*/ 54 h 69"/>
                              <a:gd name="T12" fmla="*/ 86 w 86"/>
                              <a:gd name="T13" fmla="*/ 61 h 69"/>
                              <a:gd name="T14" fmla="*/ 65 w 86"/>
                              <a:gd name="T15" fmla="*/ 69 h 69"/>
                              <a:gd name="T16" fmla="*/ 42 w 86"/>
                              <a:gd name="T17" fmla="*/ 61 h 69"/>
                              <a:gd name="T18" fmla="*/ 18 w 86"/>
                              <a:gd name="T19" fmla="*/ 52 h 69"/>
                              <a:gd name="T20" fmla="*/ 0 w 86"/>
                              <a:gd name="T21" fmla="*/ 42 h 69"/>
                              <a:gd name="T22" fmla="*/ 1 w 86"/>
                              <a:gd name="T23" fmla="*/ 33 h 69"/>
                              <a:gd name="T24" fmla="*/ 4 w 86"/>
                              <a:gd name="T25" fmla="*/ 17 h 69"/>
                              <a:gd name="T26" fmla="*/ 0 w 86"/>
                              <a:gd name="T27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7370" name="未知">
                            <a:extLst>
                              <a:ext uri="{FF2B5EF4-FFF2-40B4-BE49-F238E27FC236}">
                                <a16:creationId xmlns:a16="http://schemas.microsoft.com/office/drawing/2014/main" id="{AAFC9C71-16B5-46CB-A224-3A5167543F52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81" y="8"/>
                            <a:ext cx="732" cy="689"/>
                          </a:xfrm>
                          <a:custGeom>
                            <a:avLst/>
                            <a:gdLst>
                              <a:gd name="T0" fmla="*/ 348 w 732"/>
                              <a:gd name="T1" fmla="*/ 158 h 689"/>
                              <a:gd name="T2" fmla="*/ 292 w 732"/>
                              <a:gd name="T3" fmla="*/ 181 h 689"/>
                              <a:gd name="T4" fmla="*/ 175 w 732"/>
                              <a:gd name="T5" fmla="*/ 200 h 689"/>
                              <a:gd name="T6" fmla="*/ 0 w 732"/>
                              <a:gd name="T7" fmla="*/ 209 h 689"/>
                              <a:gd name="T8" fmla="*/ 205 w 732"/>
                              <a:gd name="T9" fmla="*/ 244 h 689"/>
                              <a:gd name="T10" fmla="*/ 435 w 732"/>
                              <a:gd name="T11" fmla="*/ 225 h 689"/>
                              <a:gd name="T12" fmla="*/ 597 w 732"/>
                              <a:gd name="T13" fmla="*/ 177 h 689"/>
                              <a:gd name="T14" fmla="*/ 648 w 732"/>
                              <a:gd name="T15" fmla="*/ 169 h 689"/>
                              <a:gd name="T16" fmla="*/ 625 w 732"/>
                              <a:gd name="T17" fmla="*/ 208 h 689"/>
                              <a:gd name="T18" fmla="*/ 510 w 732"/>
                              <a:gd name="T19" fmla="*/ 263 h 689"/>
                              <a:gd name="T20" fmla="*/ 304 w 732"/>
                              <a:gd name="T21" fmla="*/ 308 h 689"/>
                              <a:gd name="T22" fmla="*/ 177 w 732"/>
                              <a:gd name="T23" fmla="*/ 352 h 689"/>
                              <a:gd name="T24" fmla="*/ 411 w 732"/>
                              <a:gd name="T25" fmla="*/ 347 h 689"/>
                              <a:gd name="T26" fmla="*/ 567 w 732"/>
                              <a:gd name="T27" fmla="*/ 308 h 689"/>
                              <a:gd name="T28" fmla="*/ 659 w 732"/>
                              <a:gd name="T29" fmla="*/ 276 h 689"/>
                              <a:gd name="T30" fmla="*/ 661 w 732"/>
                              <a:gd name="T31" fmla="*/ 299 h 689"/>
                              <a:gd name="T32" fmla="*/ 584 w 732"/>
                              <a:gd name="T33" fmla="*/ 354 h 689"/>
                              <a:gd name="T34" fmla="*/ 439 w 732"/>
                              <a:gd name="T35" fmla="*/ 407 h 689"/>
                              <a:gd name="T36" fmla="*/ 237 w 732"/>
                              <a:gd name="T37" fmla="*/ 444 h 689"/>
                              <a:gd name="T38" fmla="*/ 305 w 732"/>
                              <a:gd name="T39" fmla="*/ 466 h 689"/>
                              <a:gd name="T40" fmla="*/ 482 w 732"/>
                              <a:gd name="T41" fmla="*/ 458 h 689"/>
                              <a:gd name="T42" fmla="*/ 629 w 732"/>
                              <a:gd name="T43" fmla="*/ 413 h 689"/>
                              <a:gd name="T44" fmla="*/ 642 w 732"/>
                              <a:gd name="T45" fmla="*/ 430 h 689"/>
                              <a:gd name="T46" fmla="*/ 599 w 732"/>
                              <a:gd name="T47" fmla="*/ 474 h 689"/>
                              <a:gd name="T48" fmla="*/ 489 w 732"/>
                              <a:gd name="T49" fmla="*/ 521 h 689"/>
                              <a:gd name="T50" fmla="*/ 360 w 732"/>
                              <a:gd name="T51" fmla="*/ 542 h 689"/>
                              <a:gd name="T52" fmla="*/ 166 w 732"/>
                              <a:gd name="T53" fmla="*/ 546 h 689"/>
                              <a:gd name="T54" fmla="*/ 301 w 732"/>
                              <a:gd name="T55" fmla="*/ 579 h 689"/>
                              <a:gd name="T56" fmla="*/ 427 w 732"/>
                              <a:gd name="T57" fmla="*/ 580 h 689"/>
                              <a:gd name="T58" fmla="*/ 540 w 732"/>
                              <a:gd name="T59" fmla="*/ 562 h 689"/>
                              <a:gd name="T60" fmla="*/ 589 w 732"/>
                              <a:gd name="T61" fmla="*/ 565 h 689"/>
                              <a:gd name="T62" fmla="*/ 561 w 732"/>
                              <a:gd name="T63" fmla="*/ 597 h 689"/>
                              <a:gd name="T64" fmla="*/ 495 w 732"/>
                              <a:gd name="T65" fmla="*/ 622 h 689"/>
                              <a:gd name="T66" fmla="*/ 253 w 732"/>
                              <a:gd name="T67" fmla="*/ 649 h 689"/>
                              <a:gd name="T68" fmla="*/ 453 w 732"/>
                              <a:gd name="T69" fmla="*/ 663 h 689"/>
                              <a:gd name="T70" fmla="*/ 466 w 732"/>
                              <a:gd name="T71" fmla="*/ 687 h 689"/>
                              <a:gd name="T72" fmla="*/ 542 w 732"/>
                              <a:gd name="T73" fmla="*/ 664 h 689"/>
                              <a:gd name="T74" fmla="*/ 597 w 732"/>
                              <a:gd name="T75" fmla="*/ 621 h 689"/>
                              <a:gd name="T76" fmla="*/ 709 w 732"/>
                              <a:gd name="T77" fmla="*/ 453 h 689"/>
                              <a:gd name="T78" fmla="*/ 714 w 732"/>
                              <a:gd name="T79" fmla="*/ 419 h 689"/>
                              <a:gd name="T80" fmla="*/ 698 w 732"/>
                              <a:gd name="T81" fmla="*/ 386 h 689"/>
                              <a:gd name="T82" fmla="*/ 713 w 732"/>
                              <a:gd name="T83" fmla="*/ 354 h 689"/>
                              <a:gd name="T84" fmla="*/ 732 w 732"/>
                              <a:gd name="T85" fmla="*/ 322 h 689"/>
                              <a:gd name="T86" fmla="*/ 719 w 732"/>
                              <a:gd name="T87" fmla="*/ 287 h 689"/>
                              <a:gd name="T88" fmla="*/ 702 w 732"/>
                              <a:gd name="T89" fmla="*/ 255 h 689"/>
                              <a:gd name="T90" fmla="*/ 723 w 732"/>
                              <a:gd name="T91" fmla="*/ 221 h 689"/>
                              <a:gd name="T92" fmla="*/ 722 w 732"/>
                              <a:gd name="T93" fmla="*/ 179 h 689"/>
                              <a:gd name="T94" fmla="*/ 705 w 732"/>
                              <a:gd name="T95" fmla="*/ 147 h 689"/>
                              <a:gd name="T96" fmla="*/ 719 w 732"/>
                              <a:gd name="T97" fmla="*/ 114 h 689"/>
                              <a:gd name="T98" fmla="*/ 732 w 732"/>
                              <a:gd name="T99" fmla="*/ 80 h 689"/>
                              <a:gd name="T100" fmla="*/ 714 w 732"/>
                              <a:gd name="T101" fmla="*/ 48 h 689"/>
                              <a:gd name="T102" fmla="*/ 634 w 732"/>
                              <a:gd name="T103" fmla="*/ 50 h 689"/>
                              <a:gd name="T104" fmla="*/ 475 w 732"/>
                              <a:gd name="T105" fmla="*/ 105 h 689"/>
                              <a:gd name="T106" fmla="*/ 294 w 732"/>
                              <a:gd name="T107" fmla="*/ 135 h 6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</a:cxnLst>
                            <a:rect l="0" t="0" r="r" b="b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57371" name="组合 49178">
                        <a:extLst>
                          <a:ext uri="{FF2B5EF4-FFF2-40B4-BE49-F238E27FC236}">
                            <a16:creationId xmlns:a16="http://schemas.microsoft.com/office/drawing/2014/main" id="{DEB30A18-617B-4577-AED3-BA32610936D2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09" y="117"/>
                        <a:ext cx="218" cy="436"/>
                        <a:chOff x="0" y="0"/>
                        <a:chExt cx="218" cy="436"/>
                      </a:xfrm>
                    </p:grpSpPr>
                    <p:sp>
                      <p:nvSpPr>
                        <p:cNvPr id="57372" name="未知">
                          <a:extLst>
                            <a:ext uri="{FF2B5EF4-FFF2-40B4-BE49-F238E27FC236}">
                              <a16:creationId xmlns:a16="http://schemas.microsoft.com/office/drawing/2014/main" id="{C41C1D2A-8AFE-4916-9817-5F0B2115BD4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2" y="116"/>
                          <a:ext cx="167" cy="70"/>
                        </a:xfrm>
                        <a:custGeom>
                          <a:avLst/>
                          <a:gdLst>
                            <a:gd name="T0" fmla="*/ 167 w 167"/>
                            <a:gd name="T1" fmla="*/ 13 h 70"/>
                            <a:gd name="T2" fmla="*/ 151 w 167"/>
                            <a:gd name="T3" fmla="*/ 0 h 70"/>
                            <a:gd name="T4" fmla="*/ 100 w 167"/>
                            <a:gd name="T5" fmla="*/ 26 h 70"/>
                            <a:gd name="T6" fmla="*/ 49 w 167"/>
                            <a:gd name="T7" fmla="*/ 45 h 70"/>
                            <a:gd name="T8" fmla="*/ 0 w 167"/>
                            <a:gd name="T9" fmla="*/ 59 h 70"/>
                            <a:gd name="T10" fmla="*/ 9 w 167"/>
                            <a:gd name="T11" fmla="*/ 70 h 70"/>
                            <a:gd name="T12" fmla="*/ 43 w 167"/>
                            <a:gd name="T13" fmla="*/ 70 h 70"/>
                            <a:gd name="T14" fmla="*/ 89 w 167"/>
                            <a:gd name="T15" fmla="*/ 60 h 70"/>
                            <a:gd name="T16" fmla="*/ 130 w 167"/>
                            <a:gd name="T17" fmla="*/ 40 h 70"/>
                            <a:gd name="T18" fmla="*/ 167 w 167"/>
                            <a:gd name="T19" fmla="*/ 13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7373" name="未知">
                          <a:extLst>
                            <a:ext uri="{FF2B5EF4-FFF2-40B4-BE49-F238E27FC236}">
                              <a16:creationId xmlns:a16="http://schemas.microsoft.com/office/drawing/2014/main" id="{67BDB608-42BE-4673-A9FB-35CEACC19BE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2" y="228"/>
                          <a:ext cx="146" cy="78"/>
                        </a:xfrm>
                        <a:custGeom>
                          <a:avLst/>
                          <a:gdLst>
                            <a:gd name="T0" fmla="*/ 146 w 146"/>
                            <a:gd name="T1" fmla="*/ 15 h 78"/>
                            <a:gd name="T2" fmla="*/ 138 w 146"/>
                            <a:gd name="T3" fmla="*/ 0 h 78"/>
                            <a:gd name="T4" fmla="*/ 89 w 146"/>
                            <a:gd name="T5" fmla="*/ 34 h 78"/>
                            <a:gd name="T6" fmla="*/ 50 w 146"/>
                            <a:gd name="T7" fmla="*/ 51 h 78"/>
                            <a:gd name="T8" fmla="*/ 0 w 146"/>
                            <a:gd name="T9" fmla="*/ 66 h 78"/>
                            <a:gd name="T10" fmla="*/ 10 w 146"/>
                            <a:gd name="T11" fmla="*/ 78 h 78"/>
                            <a:gd name="T12" fmla="*/ 42 w 146"/>
                            <a:gd name="T13" fmla="*/ 78 h 78"/>
                            <a:gd name="T14" fmla="*/ 74 w 146"/>
                            <a:gd name="T15" fmla="*/ 69 h 78"/>
                            <a:gd name="T16" fmla="*/ 112 w 146"/>
                            <a:gd name="T17" fmla="*/ 45 h 78"/>
                            <a:gd name="T18" fmla="*/ 146 w 146"/>
                            <a:gd name="T19" fmla="*/ 15 h 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7374" name="未知">
                          <a:extLst>
                            <a:ext uri="{FF2B5EF4-FFF2-40B4-BE49-F238E27FC236}">
                              <a16:creationId xmlns:a16="http://schemas.microsoft.com/office/drawing/2014/main" id="{CFFFC799-1695-4AE2-8235-FBDB5D6BCF5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3" y="359"/>
                          <a:ext cx="149" cy="77"/>
                        </a:xfrm>
                        <a:custGeom>
                          <a:avLst/>
                          <a:gdLst>
                            <a:gd name="T0" fmla="*/ 149 w 149"/>
                            <a:gd name="T1" fmla="*/ 11 h 77"/>
                            <a:gd name="T2" fmla="*/ 138 w 149"/>
                            <a:gd name="T3" fmla="*/ 0 h 77"/>
                            <a:gd name="T4" fmla="*/ 93 w 149"/>
                            <a:gd name="T5" fmla="*/ 31 h 77"/>
                            <a:gd name="T6" fmla="*/ 49 w 149"/>
                            <a:gd name="T7" fmla="*/ 49 h 77"/>
                            <a:gd name="T8" fmla="*/ 0 w 149"/>
                            <a:gd name="T9" fmla="*/ 63 h 77"/>
                            <a:gd name="T10" fmla="*/ 9 w 149"/>
                            <a:gd name="T11" fmla="*/ 77 h 77"/>
                            <a:gd name="T12" fmla="*/ 42 w 149"/>
                            <a:gd name="T13" fmla="*/ 74 h 77"/>
                            <a:gd name="T14" fmla="*/ 81 w 149"/>
                            <a:gd name="T15" fmla="*/ 65 h 77"/>
                            <a:gd name="T16" fmla="*/ 121 w 149"/>
                            <a:gd name="T17" fmla="*/ 40 h 77"/>
                            <a:gd name="T18" fmla="*/ 149 w 149"/>
                            <a:gd name="T19" fmla="*/ 11 h 7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7375" name="未知">
                          <a:extLst>
                            <a:ext uri="{FF2B5EF4-FFF2-40B4-BE49-F238E27FC236}">
                              <a16:creationId xmlns:a16="http://schemas.microsoft.com/office/drawing/2014/main" id="{4A923C18-FD9E-4015-A073-125C7835EF7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0"/>
                          <a:ext cx="171" cy="68"/>
                        </a:xfrm>
                        <a:custGeom>
                          <a:avLst/>
                          <a:gdLst>
                            <a:gd name="T0" fmla="*/ 171 w 171"/>
                            <a:gd name="T1" fmla="*/ 13 h 68"/>
                            <a:gd name="T2" fmla="*/ 154 w 171"/>
                            <a:gd name="T3" fmla="*/ 0 h 68"/>
                            <a:gd name="T4" fmla="*/ 97 w 171"/>
                            <a:gd name="T5" fmla="*/ 26 h 68"/>
                            <a:gd name="T6" fmla="*/ 50 w 171"/>
                            <a:gd name="T7" fmla="*/ 41 h 68"/>
                            <a:gd name="T8" fmla="*/ 0 w 171"/>
                            <a:gd name="T9" fmla="*/ 55 h 68"/>
                            <a:gd name="T10" fmla="*/ 11 w 171"/>
                            <a:gd name="T11" fmla="*/ 68 h 68"/>
                            <a:gd name="T12" fmla="*/ 42 w 171"/>
                            <a:gd name="T13" fmla="*/ 66 h 68"/>
                            <a:gd name="T14" fmla="*/ 82 w 171"/>
                            <a:gd name="T15" fmla="*/ 57 h 68"/>
                            <a:gd name="T16" fmla="*/ 127 w 171"/>
                            <a:gd name="T17" fmla="*/ 40 h 68"/>
                            <a:gd name="T18" fmla="*/ 171 w 171"/>
                            <a:gd name="T19" fmla="*/ 13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57376" name="未知">
                      <a:extLst>
                        <a:ext uri="{FF2B5EF4-FFF2-40B4-BE49-F238E27FC236}">
                          <a16:creationId xmlns:a16="http://schemas.microsoft.com/office/drawing/2014/main" id="{EE8AD167-7E46-4850-BE82-55D7120ED2E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0"/>
                      <a:ext cx="2019" cy="2908"/>
                    </a:xfrm>
                    <a:custGeom>
                      <a:avLst/>
                      <a:gdLst>
                        <a:gd name="T0" fmla="*/ 1445 w 2019"/>
                        <a:gd name="T1" fmla="*/ 2807 h 2908"/>
                        <a:gd name="T2" fmla="*/ 1463 w 2019"/>
                        <a:gd name="T3" fmla="*/ 2784 h 2908"/>
                        <a:gd name="T4" fmla="*/ 1471 w 2019"/>
                        <a:gd name="T5" fmla="*/ 2765 h 2908"/>
                        <a:gd name="T6" fmla="*/ 1484 w 2019"/>
                        <a:gd name="T7" fmla="*/ 2698 h 2908"/>
                        <a:gd name="T8" fmla="*/ 1563 w 2019"/>
                        <a:gd name="T9" fmla="*/ 2229 h 2908"/>
                        <a:gd name="T10" fmla="*/ 1619 w 2019"/>
                        <a:gd name="T11" fmla="*/ 2062 h 2908"/>
                        <a:gd name="T12" fmla="*/ 1672 w 2019"/>
                        <a:gd name="T13" fmla="*/ 1943 h 2908"/>
                        <a:gd name="T14" fmla="*/ 1773 w 2019"/>
                        <a:gd name="T15" fmla="*/ 1766 h 2908"/>
                        <a:gd name="T16" fmla="*/ 1879 w 2019"/>
                        <a:gd name="T17" fmla="*/ 1590 h 2908"/>
                        <a:gd name="T18" fmla="*/ 1952 w 2019"/>
                        <a:gd name="T19" fmla="*/ 1429 h 2908"/>
                        <a:gd name="T20" fmla="*/ 1995 w 2019"/>
                        <a:gd name="T21" fmla="*/ 1267 h 2908"/>
                        <a:gd name="T22" fmla="*/ 2019 w 2019"/>
                        <a:gd name="T23" fmla="*/ 1062 h 2908"/>
                        <a:gd name="T24" fmla="*/ 2003 w 2019"/>
                        <a:gd name="T25" fmla="*/ 873 h 2908"/>
                        <a:gd name="T26" fmla="*/ 1960 w 2019"/>
                        <a:gd name="T27" fmla="*/ 694 h 2908"/>
                        <a:gd name="T28" fmla="*/ 1888 w 2019"/>
                        <a:gd name="T29" fmla="*/ 529 h 2908"/>
                        <a:gd name="T30" fmla="*/ 1765 w 2019"/>
                        <a:gd name="T31" fmla="*/ 354 h 2908"/>
                        <a:gd name="T32" fmla="*/ 1636 w 2019"/>
                        <a:gd name="T33" fmla="*/ 232 h 2908"/>
                        <a:gd name="T34" fmla="*/ 1471 w 2019"/>
                        <a:gd name="T35" fmla="*/ 120 h 2908"/>
                        <a:gd name="T36" fmla="*/ 1277 w 2019"/>
                        <a:gd name="T37" fmla="*/ 40 h 2908"/>
                        <a:gd name="T38" fmla="*/ 1115 w 2019"/>
                        <a:gd name="T39" fmla="*/ 6 h 2908"/>
                        <a:gd name="T40" fmla="*/ 936 w 2019"/>
                        <a:gd name="T41" fmla="*/ 0 h 2908"/>
                        <a:gd name="T42" fmla="*/ 782 w 2019"/>
                        <a:gd name="T43" fmla="*/ 28 h 2908"/>
                        <a:gd name="T44" fmla="*/ 630 w 2019"/>
                        <a:gd name="T45" fmla="*/ 78 h 2908"/>
                        <a:gd name="T46" fmla="*/ 501 w 2019"/>
                        <a:gd name="T47" fmla="*/ 145 h 2908"/>
                        <a:gd name="T48" fmla="*/ 365 w 2019"/>
                        <a:gd name="T49" fmla="*/ 242 h 2908"/>
                        <a:gd name="T50" fmla="*/ 242 w 2019"/>
                        <a:gd name="T51" fmla="*/ 360 h 2908"/>
                        <a:gd name="T52" fmla="*/ 140 w 2019"/>
                        <a:gd name="T53" fmla="*/ 495 h 2908"/>
                        <a:gd name="T54" fmla="*/ 53 w 2019"/>
                        <a:gd name="T55" fmla="*/ 685 h 2908"/>
                        <a:gd name="T56" fmla="*/ 7 w 2019"/>
                        <a:gd name="T57" fmla="*/ 879 h 2908"/>
                        <a:gd name="T58" fmla="*/ 0 w 2019"/>
                        <a:gd name="T59" fmla="*/ 1052 h 2908"/>
                        <a:gd name="T60" fmla="*/ 14 w 2019"/>
                        <a:gd name="T61" fmla="*/ 1239 h 2908"/>
                        <a:gd name="T62" fmla="*/ 62 w 2019"/>
                        <a:gd name="T63" fmla="*/ 1427 h 2908"/>
                        <a:gd name="T64" fmla="*/ 144 w 2019"/>
                        <a:gd name="T65" fmla="*/ 1602 h 2908"/>
                        <a:gd name="T66" fmla="*/ 239 w 2019"/>
                        <a:gd name="T67" fmla="*/ 1770 h 2908"/>
                        <a:gd name="T68" fmla="*/ 370 w 2019"/>
                        <a:gd name="T69" fmla="*/ 2007 h 2908"/>
                        <a:gd name="T70" fmla="*/ 429 w 2019"/>
                        <a:gd name="T71" fmla="*/ 2138 h 2908"/>
                        <a:gd name="T72" fmla="*/ 469 w 2019"/>
                        <a:gd name="T73" fmla="*/ 2292 h 2908"/>
                        <a:gd name="T74" fmla="*/ 501 w 2019"/>
                        <a:gd name="T75" fmla="*/ 2506 h 2908"/>
                        <a:gd name="T76" fmla="*/ 526 w 2019"/>
                        <a:gd name="T77" fmla="*/ 2693 h 2908"/>
                        <a:gd name="T78" fmla="*/ 543 w 2019"/>
                        <a:gd name="T79" fmla="*/ 2767 h 2908"/>
                        <a:gd name="T80" fmla="*/ 552 w 2019"/>
                        <a:gd name="T81" fmla="*/ 2784 h 2908"/>
                        <a:gd name="T82" fmla="*/ 576 w 2019"/>
                        <a:gd name="T83" fmla="*/ 2812 h 2908"/>
                        <a:gd name="T84" fmla="*/ 635 w 2019"/>
                        <a:gd name="T85" fmla="*/ 2847 h 2908"/>
                        <a:gd name="T86" fmla="*/ 703 w 2019"/>
                        <a:gd name="T87" fmla="*/ 2870 h 2908"/>
                        <a:gd name="T88" fmla="*/ 778 w 2019"/>
                        <a:gd name="T89" fmla="*/ 2889 h 2908"/>
                        <a:gd name="T90" fmla="*/ 857 w 2019"/>
                        <a:gd name="T91" fmla="*/ 2900 h 2908"/>
                        <a:gd name="T92" fmla="*/ 934 w 2019"/>
                        <a:gd name="T93" fmla="*/ 2906 h 2908"/>
                        <a:gd name="T94" fmla="*/ 1006 w 2019"/>
                        <a:gd name="T95" fmla="*/ 2908 h 2908"/>
                        <a:gd name="T96" fmla="*/ 1086 w 2019"/>
                        <a:gd name="T97" fmla="*/ 2906 h 2908"/>
                        <a:gd name="T98" fmla="*/ 1166 w 2019"/>
                        <a:gd name="T99" fmla="*/ 2900 h 2908"/>
                        <a:gd name="T100" fmla="*/ 1241 w 2019"/>
                        <a:gd name="T101" fmla="*/ 2887 h 2908"/>
                        <a:gd name="T102" fmla="*/ 1309 w 2019"/>
                        <a:gd name="T103" fmla="*/ 2871 h 2908"/>
                        <a:gd name="T104" fmla="*/ 1375 w 2019"/>
                        <a:gd name="T105" fmla="*/ 2849 h 29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7377" name="椭圆 49184">
                      <a:extLst>
                        <a:ext uri="{FF2B5EF4-FFF2-40B4-BE49-F238E27FC236}">
                          <a16:creationId xmlns:a16="http://schemas.microsoft.com/office/drawing/2014/main" id="{D81E357C-79D8-4A46-B37E-A7BA5A9402D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7" y="2579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57378" name="未知">
                      <a:extLst>
                        <a:ext uri="{FF2B5EF4-FFF2-40B4-BE49-F238E27FC236}">
                          <a16:creationId xmlns:a16="http://schemas.microsoft.com/office/drawing/2014/main" id="{72279D8F-CEEA-4FFD-8E32-5F39F5F29D6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91" y="293"/>
                      <a:ext cx="338" cy="432"/>
                    </a:xfrm>
                    <a:custGeom>
                      <a:avLst/>
                      <a:gdLst>
                        <a:gd name="T0" fmla="*/ 0 w 338"/>
                        <a:gd name="T1" fmla="*/ 0 h 432"/>
                        <a:gd name="T2" fmla="*/ 90 w 338"/>
                        <a:gd name="T3" fmla="*/ 46 h 432"/>
                        <a:gd name="T4" fmla="*/ 172 w 338"/>
                        <a:gd name="T5" fmla="*/ 97 h 432"/>
                        <a:gd name="T6" fmla="*/ 234 w 338"/>
                        <a:gd name="T7" fmla="*/ 148 h 432"/>
                        <a:gd name="T8" fmla="*/ 275 w 338"/>
                        <a:gd name="T9" fmla="*/ 203 h 432"/>
                        <a:gd name="T10" fmla="*/ 304 w 338"/>
                        <a:gd name="T11" fmla="*/ 259 h 432"/>
                        <a:gd name="T12" fmla="*/ 325 w 338"/>
                        <a:gd name="T13" fmla="*/ 308 h 432"/>
                        <a:gd name="T14" fmla="*/ 338 w 338"/>
                        <a:gd name="T15" fmla="*/ 358 h 432"/>
                        <a:gd name="T16" fmla="*/ 219 w 338"/>
                        <a:gd name="T17" fmla="*/ 432 h 432"/>
                        <a:gd name="T18" fmla="*/ 208 w 338"/>
                        <a:gd name="T19" fmla="*/ 362 h 432"/>
                        <a:gd name="T20" fmla="*/ 189 w 338"/>
                        <a:gd name="T21" fmla="*/ 287 h 432"/>
                        <a:gd name="T22" fmla="*/ 161 w 338"/>
                        <a:gd name="T23" fmla="*/ 209 h 432"/>
                        <a:gd name="T24" fmla="*/ 124 w 338"/>
                        <a:gd name="T25" fmla="*/ 144 h 432"/>
                        <a:gd name="T26" fmla="*/ 73 w 338"/>
                        <a:gd name="T27" fmla="*/ 78 h 432"/>
                        <a:gd name="T28" fmla="*/ 0 w 338"/>
                        <a:gd name="T29" fmla="*/ 0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7379" name="组合 49186">
                      <a:extLst>
                        <a:ext uri="{FF2B5EF4-FFF2-40B4-BE49-F238E27FC236}">
                          <a16:creationId xmlns:a16="http://schemas.microsoft.com/office/drawing/2014/main" id="{ED3ABD54-A2D7-43E6-BBE3-6F40C262872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28" y="875"/>
                      <a:ext cx="562" cy="1806"/>
                      <a:chOff x="0" y="0"/>
                      <a:chExt cx="562" cy="1806"/>
                    </a:xfrm>
                  </p:grpSpPr>
                  <p:sp>
                    <p:nvSpPr>
                      <p:cNvPr id="57380" name="未知">
                        <a:extLst>
                          <a:ext uri="{FF2B5EF4-FFF2-40B4-BE49-F238E27FC236}">
                            <a16:creationId xmlns:a16="http://schemas.microsoft.com/office/drawing/2014/main" id="{C41B7DA7-8E68-417E-A17F-63895762DA3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6" y="753"/>
                        <a:ext cx="345" cy="1053"/>
                      </a:xfrm>
                      <a:custGeom>
                        <a:avLst/>
                        <a:gdLst>
                          <a:gd name="T0" fmla="*/ 0 w 345"/>
                          <a:gd name="T1" fmla="*/ 80 h 1053"/>
                          <a:gd name="T2" fmla="*/ 6 w 345"/>
                          <a:gd name="T3" fmla="*/ 252 h 1053"/>
                          <a:gd name="T4" fmla="*/ 23 w 345"/>
                          <a:gd name="T5" fmla="*/ 274 h 1053"/>
                          <a:gd name="T6" fmla="*/ 17 w 345"/>
                          <a:gd name="T7" fmla="*/ 975 h 1053"/>
                          <a:gd name="T8" fmla="*/ 40 w 345"/>
                          <a:gd name="T9" fmla="*/ 1053 h 1053"/>
                          <a:gd name="T10" fmla="*/ 98 w 345"/>
                          <a:gd name="T11" fmla="*/ 1053 h 1053"/>
                          <a:gd name="T12" fmla="*/ 146 w 345"/>
                          <a:gd name="T13" fmla="*/ 1015 h 1053"/>
                          <a:gd name="T14" fmla="*/ 201 w 345"/>
                          <a:gd name="T15" fmla="*/ 1015 h 1053"/>
                          <a:gd name="T16" fmla="*/ 245 w 345"/>
                          <a:gd name="T17" fmla="*/ 1053 h 1053"/>
                          <a:gd name="T18" fmla="*/ 307 w 345"/>
                          <a:gd name="T19" fmla="*/ 1053 h 1053"/>
                          <a:gd name="T20" fmla="*/ 328 w 345"/>
                          <a:gd name="T21" fmla="*/ 975 h 1053"/>
                          <a:gd name="T22" fmla="*/ 317 w 345"/>
                          <a:gd name="T23" fmla="*/ 274 h 1053"/>
                          <a:gd name="T24" fmla="*/ 333 w 345"/>
                          <a:gd name="T25" fmla="*/ 252 h 1053"/>
                          <a:gd name="T26" fmla="*/ 345 w 345"/>
                          <a:gd name="T27" fmla="*/ 80 h 1053"/>
                          <a:gd name="T28" fmla="*/ 269 w 345"/>
                          <a:gd name="T29" fmla="*/ 17 h 1053"/>
                          <a:gd name="T30" fmla="*/ 231 w 345"/>
                          <a:gd name="T31" fmla="*/ 17 h 1053"/>
                          <a:gd name="T32" fmla="*/ 210 w 345"/>
                          <a:gd name="T33" fmla="*/ 0 h 1053"/>
                          <a:gd name="T34" fmla="*/ 123 w 345"/>
                          <a:gd name="T35" fmla="*/ 0 h 1053"/>
                          <a:gd name="T36" fmla="*/ 104 w 345"/>
                          <a:gd name="T37" fmla="*/ 17 h 1053"/>
                          <a:gd name="T38" fmla="*/ 72 w 345"/>
                          <a:gd name="T39" fmla="*/ 17 h 1053"/>
                          <a:gd name="T40" fmla="*/ 0 w 345"/>
                          <a:gd name="T41" fmla="*/ 80 h 10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7381" name="椭圆 49188">
                        <a:extLst>
                          <a:ext uri="{FF2B5EF4-FFF2-40B4-BE49-F238E27FC236}">
                            <a16:creationId xmlns:a16="http://schemas.microsoft.com/office/drawing/2014/main" id="{EF6DE673-BF32-4DA2-8513-0C676FBDFBAC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3" y="786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eaLnBrk="0" hangingPunct="0"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SzPct val="100000"/>
                          <a:buFont typeface="Arial" panose="020B0604020202020204" pitchFamily="34" charset="0"/>
                          <a:defRPr sz="20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grpSp>
                    <p:nvGrpSpPr>
                      <p:cNvPr id="57382" name="组合 49189">
                        <a:extLst>
                          <a:ext uri="{FF2B5EF4-FFF2-40B4-BE49-F238E27FC236}">
                            <a16:creationId xmlns:a16="http://schemas.microsoft.com/office/drawing/2014/main" id="{2E1881CA-309F-4588-9099-C36D1A3FC9F6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562" cy="828"/>
                        <a:chOff x="0" y="0"/>
                        <a:chExt cx="562" cy="828"/>
                      </a:xfrm>
                    </p:grpSpPr>
                    <p:sp>
                      <p:nvSpPr>
                        <p:cNvPr id="57383" name="椭圆 49190">
                          <a:extLst>
                            <a:ext uri="{FF2B5EF4-FFF2-40B4-BE49-F238E27FC236}">
                              <a16:creationId xmlns:a16="http://schemas.microsoft.com/office/drawing/2014/main" id="{D0F6B1B2-C97B-4B21-8B6B-F2A6F2E6A45E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3" y="0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2pPr>
                          <a:lvl3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3pPr>
                          <a:lvl4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4pPr>
                          <a:lvl5pPr eaLnBrk="0" hangingPunct="0"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en-US"/>
                        </a:p>
                      </p:txBody>
                    </p:sp>
                    <p:sp>
                      <p:nvSpPr>
                        <p:cNvPr id="57384" name="未知">
                          <a:extLst>
                            <a:ext uri="{FF2B5EF4-FFF2-40B4-BE49-F238E27FC236}">
                              <a16:creationId xmlns:a16="http://schemas.microsoft.com/office/drawing/2014/main" id="{3167ABF0-A1B7-4ADC-BE1E-73898F88BE9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0" y="129"/>
                          <a:ext cx="562" cy="699"/>
                        </a:xfrm>
                        <a:custGeom>
                          <a:avLst/>
                          <a:gdLst>
                            <a:gd name="T0" fmla="*/ 358 w 562"/>
                            <a:gd name="T1" fmla="*/ 699 h 699"/>
                            <a:gd name="T2" fmla="*/ 562 w 562"/>
                            <a:gd name="T3" fmla="*/ 69 h 699"/>
                            <a:gd name="T4" fmla="*/ 526 w 562"/>
                            <a:gd name="T5" fmla="*/ 56 h 699"/>
                            <a:gd name="T6" fmla="*/ 485 w 562"/>
                            <a:gd name="T7" fmla="*/ 38 h 699"/>
                            <a:gd name="T8" fmla="*/ 431 w 562"/>
                            <a:gd name="T9" fmla="*/ 24 h 699"/>
                            <a:gd name="T10" fmla="*/ 384 w 562"/>
                            <a:gd name="T11" fmla="*/ 12 h 699"/>
                            <a:gd name="T12" fmla="*/ 342 w 562"/>
                            <a:gd name="T13" fmla="*/ 4 h 699"/>
                            <a:gd name="T14" fmla="*/ 297 w 562"/>
                            <a:gd name="T15" fmla="*/ 0 h 699"/>
                            <a:gd name="T16" fmla="*/ 248 w 562"/>
                            <a:gd name="T17" fmla="*/ 3 h 699"/>
                            <a:gd name="T18" fmla="*/ 185 w 562"/>
                            <a:gd name="T19" fmla="*/ 10 h 699"/>
                            <a:gd name="T20" fmla="*/ 132 w 562"/>
                            <a:gd name="T21" fmla="*/ 24 h 699"/>
                            <a:gd name="T22" fmla="*/ 80 w 562"/>
                            <a:gd name="T23" fmla="*/ 38 h 699"/>
                            <a:gd name="T24" fmla="*/ 34 w 562"/>
                            <a:gd name="T25" fmla="*/ 58 h 699"/>
                            <a:gd name="T26" fmla="*/ 0 w 562"/>
                            <a:gd name="T27" fmla="*/ 76 h 699"/>
                            <a:gd name="T28" fmla="*/ 197 w 562"/>
                            <a:gd name="T29" fmla="*/ 699 h 6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7385" name="组合 49192">
                        <a:extLst>
                          <a:ext uri="{FF2B5EF4-FFF2-40B4-BE49-F238E27FC236}">
                            <a16:creationId xmlns:a16="http://schemas.microsoft.com/office/drawing/2014/main" id="{930C9161-565C-416D-88EE-988A858D9FE2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8" y="904"/>
                        <a:ext cx="193" cy="804"/>
                        <a:chOff x="0" y="0"/>
                        <a:chExt cx="193" cy="804"/>
                      </a:xfrm>
                    </p:grpSpPr>
                    <p:sp>
                      <p:nvSpPr>
                        <p:cNvPr id="57386" name="直接连接符 49193">
                          <a:extLst>
                            <a:ext uri="{FF2B5EF4-FFF2-40B4-BE49-F238E27FC236}">
                              <a16:creationId xmlns:a16="http://schemas.microsoft.com/office/drawing/2014/main" id="{B6FAC625-7EF5-4170-8533-F95089260584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2" y="21"/>
                          <a:ext cx="1" cy="783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7387" name="直接连接符 49194">
                          <a:extLst>
                            <a:ext uri="{FF2B5EF4-FFF2-40B4-BE49-F238E27FC236}">
                              <a16:creationId xmlns:a16="http://schemas.microsoft.com/office/drawing/2014/main" id="{44BA97BA-3370-4327-8711-F3B11EDF023C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60" y="21"/>
                          <a:ext cx="4" cy="779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7388" name="直接连接符 49195">
                          <a:extLst>
                            <a:ext uri="{FF2B5EF4-FFF2-40B4-BE49-F238E27FC236}">
                              <a16:creationId xmlns:a16="http://schemas.microsoft.com/office/drawing/2014/main" id="{987070F9-6675-49B2-B633-681E11AACE2C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90" y="0"/>
                          <a:ext cx="3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7389" name="直接连接符 49196">
                          <a:extLst>
                            <a:ext uri="{FF2B5EF4-FFF2-40B4-BE49-F238E27FC236}">
                              <a16:creationId xmlns:a16="http://schemas.microsoft.com/office/drawing/2014/main" id="{7514814C-AF41-41C5-BAE5-8956E2B1478D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0" y="0"/>
                          <a:ext cx="2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57390" name="未知">
                      <a:extLst>
                        <a:ext uri="{FF2B5EF4-FFF2-40B4-BE49-F238E27FC236}">
                          <a16:creationId xmlns:a16="http://schemas.microsoft.com/office/drawing/2014/main" id="{5351FF3F-ADF4-4F02-AAF3-A2CFE422750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70" y="2160"/>
                      <a:ext cx="546" cy="681"/>
                    </a:xfrm>
                    <a:custGeom>
                      <a:avLst/>
                      <a:gdLst>
                        <a:gd name="T0" fmla="*/ 546 w 546"/>
                        <a:gd name="T1" fmla="*/ 0 h 681"/>
                        <a:gd name="T2" fmla="*/ 523 w 546"/>
                        <a:gd name="T3" fmla="*/ 20 h 681"/>
                        <a:gd name="T4" fmla="*/ 432 w 546"/>
                        <a:gd name="T5" fmla="*/ 441 h 681"/>
                        <a:gd name="T6" fmla="*/ 415 w 546"/>
                        <a:gd name="T7" fmla="*/ 483 h 681"/>
                        <a:gd name="T8" fmla="*/ 388 w 546"/>
                        <a:gd name="T9" fmla="*/ 518 h 681"/>
                        <a:gd name="T10" fmla="*/ 347 w 546"/>
                        <a:gd name="T11" fmla="*/ 550 h 681"/>
                        <a:gd name="T12" fmla="*/ 307 w 546"/>
                        <a:gd name="T13" fmla="*/ 575 h 681"/>
                        <a:gd name="T14" fmla="*/ 262 w 546"/>
                        <a:gd name="T15" fmla="*/ 598 h 681"/>
                        <a:gd name="T16" fmla="*/ 215 w 546"/>
                        <a:gd name="T17" fmla="*/ 618 h 681"/>
                        <a:gd name="T18" fmla="*/ 163 w 546"/>
                        <a:gd name="T19" fmla="*/ 637 h 681"/>
                        <a:gd name="T20" fmla="*/ 119 w 546"/>
                        <a:gd name="T21" fmla="*/ 647 h 681"/>
                        <a:gd name="T22" fmla="*/ 65 w 546"/>
                        <a:gd name="T23" fmla="*/ 656 h 681"/>
                        <a:gd name="T24" fmla="*/ 0 w 546"/>
                        <a:gd name="T25" fmla="*/ 652 h 681"/>
                        <a:gd name="T26" fmla="*/ 10 w 546"/>
                        <a:gd name="T27" fmla="*/ 677 h 681"/>
                        <a:gd name="T28" fmla="*/ 55 w 546"/>
                        <a:gd name="T29" fmla="*/ 681 h 681"/>
                        <a:gd name="T30" fmla="*/ 86 w 546"/>
                        <a:gd name="T31" fmla="*/ 681 h 681"/>
                        <a:gd name="T32" fmla="*/ 134 w 546"/>
                        <a:gd name="T33" fmla="*/ 677 h 681"/>
                        <a:gd name="T34" fmla="*/ 173 w 546"/>
                        <a:gd name="T35" fmla="*/ 674 h 681"/>
                        <a:gd name="T36" fmla="*/ 227 w 546"/>
                        <a:gd name="T37" fmla="*/ 665 h 681"/>
                        <a:gd name="T38" fmla="*/ 269 w 546"/>
                        <a:gd name="T39" fmla="*/ 657 h 681"/>
                        <a:gd name="T40" fmla="*/ 316 w 546"/>
                        <a:gd name="T41" fmla="*/ 643 h 681"/>
                        <a:gd name="T42" fmla="*/ 343 w 546"/>
                        <a:gd name="T43" fmla="*/ 635 h 681"/>
                        <a:gd name="T44" fmla="*/ 384 w 546"/>
                        <a:gd name="T45" fmla="*/ 618 h 681"/>
                        <a:gd name="T46" fmla="*/ 427 w 546"/>
                        <a:gd name="T47" fmla="*/ 590 h 681"/>
                        <a:gd name="T48" fmla="*/ 440 w 546"/>
                        <a:gd name="T49" fmla="*/ 575 h 681"/>
                        <a:gd name="T50" fmla="*/ 452 w 546"/>
                        <a:gd name="T51" fmla="*/ 554 h 681"/>
                        <a:gd name="T52" fmla="*/ 462 w 546"/>
                        <a:gd name="T53" fmla="*/ 512 h 681"/>
                        <a:gd name="T54" fmla="*/ 471 w 546"/>
                        <a:gd name="T55" fmla="*/ 470 h 681"/>
                        <a:gd name="T56" fmla="*/ 546 w 546"/>
                        <a:gd name="T57" fmla="*/ 0 h 6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7135" name="矩形 49198">
                    <a:extLst>
                      <a:ext uri="{FF2B5EF4-FFF2-40B4-BE49-F238E27FC236}">
                        <a16:creationId xmlns:a16="http://schemas.microsoft.com/office/drawing/2014/main" id="{016A5E71-F823-49C3-8B36-A666453269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" y="620"/>
                    <a:ext cx="541" cy="31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  <a:miter lim="800000"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defRPr kumimoji="0" lang="zh-CN" altLang="en-US" sz="2000" b="0" i="0" u="non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defRPr>
                    </a:lvl5pPr>
                  </a:lstStyle>
                  <a:p>
                    <a:pPr eaLnBrk="1" hangingPunct="1"/>
                    <a:endParaRPr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sym typeface="Wingdings"/>
                    </a:endParaRPr>
                  </a:p>
                </p:txBody>
              </p:sp>
            </p:grpSp>
          </p:grpSp>
          <p:pic>
            <p:nvPicPr>
              <p:cNvPr id="57392" name="xjhsy4" descr="w3">
                <a:extLst>
                  <a:ext uri="{FF2B5EF4-FFF2-40B4-BE49-F238E27FC236}">
                    <a16:creationId xmlns:a16="http://schemas.microsoft.com/office/drawing/2014/main" id="{F7D19B87-1A47-4E31-8D01-C23A1511F7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6" y="0"/>
                <a:ext cx="2423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93" name="未知">
                <a:extLst>
                  <a:ext uri="{FF2B5EF4-FFF2-40B4-BE49-F238E27FC236}">
                    <a16:creationId xmlns:a16="http://schemas.microsoft.com/office/drawing/2014/main" id="{91C6BC92-59C8-41CE-B5B7-F3B11FDE5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720"/>
                <a:ext cx="2999" cy="1847"/>
              </a:xfrm>
              <a:custGeom>
                <a:avLst/>
                <a:gdLst>
                  <a:gd name="T0" fmla="*/ 0 w 2999"/>
                  <a:gd name="T1" fmla="*/ 75 h 1847"/>
                  <a:gd name="T2" fmla="*/ 135 w 2999"/>
                  <a:gd name="T3" fmla="*/ 0 h 1847"/>
                  <a:gd name="T4" fmla="*/ 855 w 2999"/>
                  <a:gd name="T5" fmla="*/ 15 h 1847"/>
                  <a:gd name="T6" fmla="*/ 1155 w 2999"/>
                  <a:gd name="T7" fmla="*/ 60 h 1847"/>
                  <a:gd name="T8" fmla="*/ 1440 w 2999"/>
                  <a:gd name="T9" fmla="*/ 120 h 1847"/>
                  <a:gd name="T10" fmla="*/ 1635 w 2999"/>
                  <a:gd name="T11" fmla="*/ 165 h 1847"/>
                  <a:gd name="T12" fmla="*/ 1785 w 2999"/>
                  <a:gd name="T13" fmla="*/ 210 h 1847"/>
                  <a:gd name="T14" fmla="*/ 1935 w 2999"/>
                  <a:gd name="T15" fmla="*/ 300 h 1847"/>
                  <a:gd name="T16" fmla="*/ 2040 w 2999"/>
                  <a:gd name="T17" fmla="*/ 345 h 1847"/>
                  <a:gd name="T18" fmla="*/ 2175 w 2999"/>
                  <a:gd name="T19" fmla="*/ 435 h 1847"/>
                  <a:gd name="T20" fmla="*/ 2220 w 2999"/>
                  <a:gd name="T21" fmla="*/ 450 h 1847"/>
                  <a:gd name="T22" fmla="*/ 2565 w 2999"/>
                  <a:gd name="T23" fmla="*/ 630 h 1847"/>
                  <a:gd name="T24" fmla="*/ 2610 w 2999"/>
                  <a:gd name="T25" fmla="*/ 660 h 1847"/>
                  <a:gd name="T26" fmla="*/ 2655 w 2999"/>
                  <a:gd name="T27" fmla="*/ 675 h 1847"/>
                  <a:gd name="T28" fmla="*/ 2820 w 2999"/>
                  <a:gd name="T29" fmla="*/ 825 h 1847"/>
                  <a:gd name="T30" fmla="*/ 2835 w 2999"/>
                  <a:gd name="T31" fmla="*/ 900 h 1847"/>
                  <a:gd name="T32" fmla="*/ 2865 w 2999"/>
                  <a:gd name="T33" fmla="*/ 945 h 1847"/>
                  <a:gd name="T34" fmla="*/ 2790 w 2999"/>
                  <a:gd name="T35" fmla="*/ 1725 h 1847"/>
                  <a:gd name="T36" fmla="*/ 2760 w 2999"/>
                  <a:gd name="T37" fmla="*/ 1785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99" h="1847">
                    <a:moveTo>
                      <a:pt x="0" y="75"/>
                    </a:moveTo>
                    <a:cubicBezTo>
                      <a:pt x="103" y="6"/>
                      <a:pt x="56" y="26"/>
                      <a:pt x="135" y="0"/>
                    </a:cubicBezTo>
                    <a:cubicBezTo>
                      <a:pt x="375" y="5"/>
                      <a:pt x="615" y="6"/>
                      <a:pt x="855" y="15"/>
                    </a:cubicBezTo>
                    <a:cubicBezTo>
                      <a:pt x="936" y="18"/>
                      <a:pt x="1081" y="54"/>
                      <a:pt x="1155" y="60"/>
                    </a:cubicBezTo>
                    <a:cubicBezTo>
                      <a:pt x="1248" y="91"/>
                      <a:pt x="1346" y="94"/>
                      <a:pt x="1440" y="120"/>
                    </a:cubicBezTo>
                    <a:cubicBezTo>
                      <a:pt x="1621" y="169"/>
                      <a:pt x="1434" y="136"/>
                      <a:pt x="1635" y="165"/>
                    </a:cubicBezTo>
                    <a:cubicBezTo>
                      <a:pt x="1683" y="181"/>
                      <a:pt x="1739" y="187"/>
                      <a:pt x="1785" y="210"/>
                    </a:cubicBezTo>
                    <a:cubicBezTo>
                      <a:pt x="1836" y="236"/>
                      <a:pt x="1884" y="274"/>
                      <a:pt x="1935" y="300"/>
                    </a:cubicBezTo>
                    <a:cubicBezTo>
                      <a:pt x="2059" y="362"/>
                      <a:pt x="1884" y="251"/>
                      <a:pt x="2040" y="345"/>
                    </a:cubicBezTo>
                    <a:cubicBezTo>
                      <a:pt x="2040" y="345"/>
                      <a:pt x="2152" y="420"/>
                      <a:pt x="2175" y="435"/>
                    </a:cubicBezTo>
                    <a:cubicBezTo>
                      <a:pt x="2188" y="444"/>
                      <a:pt x="2206" y="442"/>
                      <a:pt x="2220" y="450"/>
                    </a:cubicBezTo>
                    <a:cubicBezTo>
                      <a:pt x="2335" y="514"/>
                      <a:pt x="2435" y="598"/>
                      <a:pt x="2565" y="630"/>
                    </a:cubicBezTo>
                    <a:cubicBezTo>
                      <a:pt x="2580" y="640"/>
                      <a:pt x="2594" y="652"/>
                      <a:pt x="2610" y="660"/>
                    </a:cubicBezTo>
                    <a:cubicBezTo>
                      <a:pt x="2624" y="667"/>
                      <a:pt x="2641" y="667"/>
                      <a:pt x="2655" y="675"/>
                    </a:cubicBezTo>
                    <a:cubicBezTo>
                      <a:pt x="2729" y="716"/>
                      <a:pt x="2774" y="756"/>
                      <a:pt x="2820" y="825"/>
                    </a:cubicBezTo>
                    <a:cubicBezTo>
                      <a:pt x="2825" y="850"/>
                      <a:pt x="2826" y="876"/>
                      <a:pt x="2835" y="900"/>
                    </a:cubicBezTo>
                    <a:cubicBezTo>
                      <a:pt x="2841" y="917"/>
                      <a:pt x="2865" y="927"/>
                      <a:pt x="2865" y="945"/>
                    </a:cubicBezTo>
                    <a:cubicBezTo>
                      <a:pt x="2865" y="956"/>
                      <a:pt x="2999" y="1586"/>
                      <a:pt x="2790" y="1725"/>
                    </a:cubicBezTo>
                    <a:cubicBezTo>
                      <a:pt x="2757" y="1824"/>
                      <a:pt x="2760" y="1847"/>
                      <a:pt x="2760" y="1785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94" name="未知">
                <a:extLst>
                  <a:ext uri="{FF2B5EF4-FFF2-40B4-BE49-F238E27FC236}">
                    <a16:creationId xmlns:a16="http://schemas.microsoft.com/office/drawing/2014/main" id="{2CC05C63-287E-4C3A-BC39-92A44D418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235"/>
                <a:ext cx="2625" cy="600"/>
              </a:xfrm>
              <a:custGeom>
                <a:avLst/>
                <a:gdLst>
                  <a:gd name="T0" fmla="*/ 2625 w 2625"/>
                  <a:gd name="T1" fmla="*/ 270 h 600"/>
                  <a:gd name="T2" fmla="*/ 2265 w 2625"/>
                  <a:gd name="T3" fmla="*/ 150 h 600"/>
                  <a:gd name="T4" fmla="*/ 1935 w 2625"/>
                  <a:gd name="T5" fmla="*/ 90 h 600"/>
                  <a:gd name="T6" fmla="*/ 1605 w 2625"/>
                  <a:gd name="T7" fmla="*/ 0 h 600"/>
                  <a:gd name="T8" fmla="*/ 615 w 2625"/>
                  <a:gd name="T9" fmla="*/ 15 h 600"/>
                  <a:gd name="T10" fmla="*/ 480 w 2625"/>
                  <a:gd name="T11" fmla="*/ 90 h 600"/>
                  <a:gd name="T12" fmla="*/ 435 w 2625"/>
                  <a:gd name="T13" fmla="*/ 120 h 600"/>
                  <a:gd name="T14" fmla="*/ 360 w 2625"/>
                  <a:gd name="T15" fmla="*/ 195 h 600"/>
                  <a:gd name="T16" fmla="*/ 285 w 2625"/>
                  <a:gd name="T17" fmla="*/ 255 h 600"/>
                  <a:gd name="T18" fmla="*/ 210 w 2625"/>
                  <a:gd name="T19" fmla="*/ 315 h 600"/>
                  <a:gd name="T20" fmla="*/ 180 w 2625"/>
                  <a:gd name="T21" fmla="*/ 360 h 600"/>
                  <a:gd name="T22" fmla="*/ 135 w 2625"/>
                  <a:gd name="T23" fmla="*/ 390 h 600"/>
                  <a:gd name="T24" fmla="*/ 0 w 2625"/>
                  <a:gd name="T25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25" h="600">
                    <a:moveTo>
                      <a:pt x="2625" y="270"/>
                    </a:moveTo>
                    <a:cubicBezTo>
                      <a:pt x="2505" y="230"/>
                      <a:pt x="2385" y="190"/>
                      <a:pt x="2265" y="150"/>
                    </a:cubicBezTo>
                    <a:cubicBezTo>
                      <a:pt x="2162" y="116"/>
                      <a:pt x="2042" y="111"/>
                      <a:pt x="1935" y="90"/>
                    </a:cubicBezTo>
                    <a:cubicBezTo>
                      <a:pt x="1823" y="68"/>
                      <a:pt x="1718" y="23"/>
                      <a:pt x="1605" y="0"/>
                    </a:cubicBezTo>
                    <a:cubicBezTo>
                      <a:pt x="1275" y="5"/>
                      <a:pt x="945" y="5"/>
                      <a:pt x="615" y="15"/>
                    </a:cubicBezTo>
                    <a:cubicBezTo>
                      <a:pt x="574" y="16"/>
                      <a:pt x="497" y="79"/>
                      <a:pt x="480" y="90"/>
                    </a:cubicBezTo>
                    <a:cubicBezTo>
                      <a:pt x="465" y="100"/>
                      <a:pt x="435" y="120"/>
                      <a:pt x="435" y="120"/>
                    </a:cubicBezTo>
                    <a:cubicBezTo>
                      <a:pt x="355" y="240"/>
                      <a:pt x="460" y="95"/>
                      <a:pt x="360" y="195"/>
                    </a:cubicBezTo>
                    <a:cubicBezTo>
                      <a:pt x="292" y="263"/>
                      <a:pt x="373" y="226"/>
                      <a:pt x="285" y="255"/>
                    </a:cubicBezTo>
                    <a:cubicBezTo>
                      <a:pt x="199" y="384"/>
                      <a:pt x="314" y="232"/>
                      <a:pt x="210" y="315"/>
                    </a:cubicBezTo>
                    <a:cubicBezTo>
                      <a:pt x="196" y="326"/>
                      <a:pt x="193" y="347"/>
                      <a:pt x="180" y="360"/>
                    </a:cubicBezTo>
                    <a:cubicBezTo>
                      <a:pt x="167" y="373"/>
                      <a:pt x="150" y="380"/>
                      <a:pt x="135" y="390"/>
                    </a:cubicBezTo>
                    <a:cubicBezTo>
                      <a:pt x="89" y="459"/>
                      <a:pt x="37" y="526"/>
                      <a:pt x="0" y="600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95" name="未知">
                <a:extLst>
                  <a:ext uri="{FF2B5EF4-FFF2-40B4-BE49-F238E27FC236}">
                    <a16:creationId xmlns:a16="http://schemas.microsoft.com/office/drawing/2014/main" id="{4C479BD1-2BCF-41C6-A3B1-649ABFDD6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780"/>
                <a:ext cx="1215" cy="2010"/>
              </a:xfrm>
              <a:custGeom>
                <a:avLst/>
                <a:gdLst>
                  <a:gd name="T0" fmla="*/ 0 w 1215"/>
                  <a:gd name="T1" fmla="*/ 2010 h 2010"/>
                  <a:gd name="T2" fmla="*/ 45 w 1215"/>
                  <a:gd name="T3" fmla="*/ 1755 h 2010"/>
                  <a:gd name="T4" fmla="*/ 60 w 1215"/>
                  <a:gd name="T5" fmla="*/ 1575 h 2010"/>
                  <a:gd name="T6" fmla="*/ 90 w 1215"/>
                  <a:gd name="T7" fmla="*/ 1530 h 2010"/>
                  <a:gd name="T8" fmla="*/ 135 w 1215"/>
                  <a:gd name="T9" fmla="*/ 1365 h 2010"/>
                  <a:gd name="T10" fmla="*/ 150 w 1215"/>
                  <a:gd name="T11" fmla="*/ 1065 h 2010"/>
                  <a:gd name="T12" fmla="*/ 345 w 1215"/>
                  <a:gd name="T13" fmla="*/ 795 h 2010"/>
                  <a:gd name="T14" fmla="*/ 435 w 1215"/>
                  <a:gd name="T15" fmla="*/ 720 h 2010"/>
                  <a:gd name="T16" fmla="*/ 510 w 1215"/>
                  <a:gd name="T17" fmla="*/ 630 h 2010"/>
                  <a:gd name="T18" fmla="*/ 540 w 1215"/>
                  <a:gd name="T19" fmla="*/ 585 h 2010"/>
                  <a:gd name="T20" fmla="*/ 585 w 1215"/>
                  <a:gd name="T21" fmla="*/ 555 h 2010"/>
                  <a:gd name="T22" fmla="*/ 705 w 1215"/>
                  <a:gd name="T23" fmla="*/ 435 h 2010"/>
                  <a:gd name="T24" fmla="*/ 720 w 1215"/>
                  <a:gd name="T25" fmla="*/ 390 h 2010"/>
                  <a:gd name="T26" fmla="*/ 900 w 1215"/>
                  <a:gd name="T27" fmla="*/ 270 h 2010"/>
                  <a:gd name="T28" fmla="*/ 990 w 1215"/>
                  <a:gd name="T29" fmla="*/ 210 h 2010"/>
                  <a:gd name="T30" fmla="*/ 1035 w 1215"/>
                  <a:gd name="T31" fmla="*/ 180 h 2010"/>
                  <a:gd name="T32" fmla="*/ 1110 w 1215"/>
                  <a:gd name="T33" fmla="*/ 105 h 2010"/>
                  <a:gd name="T34" fmla="*/ 1140 w 1215"/>
                  <a:gd name="T35" fmla="*/ 60 h 2010"/>
                  <a:gd name="T36" fmla="*/ 1215 w 1215"/>
                  <a:gd name="T37" fmla="*/ 0 h 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5" h="2010">
                    <a:moveTo>
                      <a:pt x="0" y="2010"/>
                    </a:moveTo>
                    <a:cubicBezTo>
                      <a:pt x="11" y="1924"/>
                      <a:pt x="17" y="1838"/>
                      <a:pt x="45" y="1755"/>
                    </a:cubicBezTo>
                    <a:cubicBezTo>
                      <a:pt x="50" y="1695"/>
                      <a:pt x="48" y="1634"/>
                      <a:pt x="60" y="1575"/>
                    </a:cubicBezTo>
                    <a:cubicBezTo>
                      <a:pt x="64" y="1557"/>
                      <a:pt x="83" y="1546"/>
                      <a:pt x="90" y="1530"/>
                    </a:cubicBezTo>
                    <a:cubicBezTo>
                      <a:pt x="118" y="1468"/>
                      <a:pt x="122" y="1429"/>
                      <a:pt x="135" y="1365"/>
                    </a:cubicBezTo>
                    <a:cubicBezTo>
                      <a:pt x="140" y="1265"/>
                      <a:pt x="142" y="1165"/>
                      <a:pt x="150" y="1065"/>
                    </a:cubicBezTo>
                    <a:cubicBezTo>
                      <a:pt x="161" y="928"/>
                      <a:pt x="237" y="867"/>
                      <a:pt x="345" y="795"/>
                    </a:cubicBezTo>
                    <a:cubicBezTo>
                      <a:pt x="377" y="773"/>
                      <a:pt x="403" y="742"/>
                      <a:pt x="435" y="720"/>
                    </a:cubicBezTo>
                    <a:cubicBezTo>
                      <a:pt x="509" y="608"/>
                      <a:pt x="414" y="745"/>
                      <a:pt x="510" y="630"/>
                    </a:cubicBezTo>
                    <a:cubicBezTo>
                      <a:pt x="522" y="616"/>
                      <a:pt x="527" y="598"/>
                      <a:pt x="540" y="585"/>
                    </a:cubicBezTo>
                    <a:cubicBezTo>
                      <a:pt x="553" y="572"/>
                      <a:pt x="571" y="567"/>
                      <a:pt x="585" y="555"/>
                    </a:cubicBezTo>
                    <a:cubicBezTo>
                      <a:pt x="633" y="515"/>
                      <a:pt x="653" y="470"/>
                      <a:pt x="705" y="435"/>
                    </a:cubicBezTo>
                    <a:cubicBezTo>
                      <a:pt x="710" y="420"/>
                      <a:pt x="709" y="401"/>
                      <a:pt x="720" y="390"/>
                    </a:cubicBezTo>
                    <a:cubicBezTo>
                      <a:pt x="764" y="346"/>
                      <a:pt x="846" y="306"/>
                      <a:pt x="900" y="270"/>
                    </a:cubicBezTo>
                    <a:cubicBezTo>
                      <a:pt x="930" y="250"/>
                      <a:pt x="960" y="230"/>
                      <a:pt x="990" y="210"/>
                    </a:cubicBezTo>
                    <a:cubicBezTo>
                      <a:pt x="1005" y="200"/>
                      <a:pt x="1035" y="180"/>
                      <a:pt x="1035" y="180"/>
                    </a:cubicBezTo>
                    <a:cubicBezTo>
                      <a:pt x="1115" y="60"/>
                      <a:pt x="1010" y="205"/>
                      <a:pt x="1110" y="105"/>
                    </a:cubicBezTo>
                    <a:cubicBezTo>
                      <a:pt x="1123" y="92"/>
                      <a:pt x="1127" y="73"/>
                      <a:pt x="1140" y="60"/>
                    </a:cubicBezTo>
                    <a:cubicBezTo>
                      <a:pt x="1163" y="37"/>
                      <a:pt x="1192" y="23"/>
                      <a:pt x="1215" y="0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7396" name="右箭头 49203">
            <a:extLst>
              <a:ext uri="{FF2B5EF4-FFF2-40B4-BE49-F238E27FC236}">
                <a16:creationId xmlns:a16="http://schemas.microsoft.com/office/drawing/2014/main" id="{E4FBD03D-8CE6-443D-BD0A-7B6D9FA9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4040188"/>
            <a:ext cx="1225550" cy="431800"/>
          </a:xfrm>
          <a:prstGeom prst="rightArrow">
            <a:avLst>
              <a:gd name="adj1" fmla="val 50000"/>
              <a:gd name="adj2" fmla="val 709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7397" name="矩形 49204">
            <a:extLst>
              <a:ext uri="{FF2B5EF4-FFF2-40B4-BE49-F238E27FC236}">
                <a16:creationId xmlns:a16="http://schemas.microsoft.com/office/drawing/2014/main" id="{D7F7A5AC-14C2-429E-AAD9-AC549CA109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7863" y="2816225"/>
            <a:ext cx="316865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57398" name="直接连接符 49205">
            <a:extLst>
              <a:ext uri="{FF2B5EF4-FFF2-40B4-BE49-F238E27FC236}">
                <a16:creationId xmlns:a16="http://schemas.microsoft.com/office/drawing/2014/main" id="{656FFC8E-1A34-4A8A-A986-06C97F80D6D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965825" y="3314700"/>
            <a:ext cx="471488" cy="1588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99" name="直接连接符 49206">
            <a:extLst>
              <a:ext uri="{FF2B5EF4-FFF2-40B4-BE49-F238E27FC236}">
                <a16:creationId xmlns:a16="http://schemas.microsoft.com/office/drawing/2014/main" id="{72AB92B9-296E-409A-9B31-F0E4777DBB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8125" y="3322638"/>
            <a:ext cx="1049338" cy="1587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3" name="流程图: 汇总连接 49207">
            <a:extLst>
              <a:ext uri="{FF2B5EF4-FFF2-40B4-BE49-F238E27FC236}">
                <a16:creationId xmlns:a16="http://schemas.microsoft.com/office/drawing/2014/main" id="{E77D6C56-AE7C-410A-AF24-F7B9AB6DCA5A}"/>
              </a:ext>
            </a:extLst>
          </p:cNvPr>
          <p:cNvSpPr/>
          <p:nvPr/>
        </p:nvSpPr>
        <p:spPr>
          <a:xfrm>
            <a:off x="6916738" y="4457700"/>
            <a:ext cx="509587" cy="620713"/>
          </a:xfrm>
          <a:prstGeom prst="flowChartSummingJunction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cxnSp>
        <p:nvCxnSpPr>
          <p:cNvPr id="57401" name="直接连接符 49208">
            <a:extLst>
              <a:ext uri="{FF2B5EF4-FFF2-40B4-BE49-F238E27FC236}">
                <a16:creationId xmlns:a16="http://schemas.microsoft.com/office/drawing/2014/main" id="{4BA2D86D-0A92-4DED-A183-B5CB14F3D2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97838" y="3325813"/>
            <a:ext cx="546100" cy="0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02" name="直接连接符 49209">
            <a:extLst>
              <a:ext uri="{FF2B5EF4-FFF2-40B4-BE49-F238E27FC236}">
                <a16:creationId xmlns:a16="http://schemas.microsoft.com/office/drawing/2014/main" id="{126834FB-36D5-42E7-B034-82FD3F136B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53463" y="3325813"/>
            <a:ext cx="1587" cy="14747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03" name="直接连接符 49210">
            <a:extLst>
              <a:ext uri="{FF2B5EF4-FFF2-40B4-BE49-F238E27FC236}">
                <a16:creationId xmlns:a16="http://schemas.microsoft.com/office/drawing/2014/main" id="{EAB2234D-CA73-469C-8FFE-124EF17336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18388" y="4786313"/>
            <a:ext cx="1225550" cy="1587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04" name="直接连接符 49211">
            <a:extLst>
              <a:ext uri="{FF2B5EF4-FFF2-40B4-BE49-F238E27FC236}">
                <a16:creationId xmlns:a16="http://schemas.microsoft.com/office/drawing/2014/main" id="{FD2A6AB8-A9C8-4298-A8F0-D9FFE91F5B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75350" y="3319463"/>
            <a:ext cx="0" cy="14398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05" name="直接连接符 49212">
            <a:extLst>
              <a:ext uri="{FF2B5EF4-FFF2-40B4-BE49-F238E27FC236}">
                <a16:creationId xmlns:a16="http://schemas.microsoft.com/office/drawing/2014/main" id="{704246DC-6384-4334-AA49-9E61FBB9A7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75350" y="4759325"/>
            <a:ext cx="935038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7406" name="组合 49213">
            <a:extLst>
              <a:ext uri="{FF2B5EF4-FFF2-40B4-BE49-F238E27FC236}">
                <a16:creationId xmlns:a16="http://schemas.microsoft.com/office/drawing/2014/main" id="{A7D4C604-6866-4510-94E9-549B650C3D0C}"/>
              </a:ext>
            </a:extLst>
          </p:cNvPr>
          <p:cNvGrpSpPr>
            <a:grpSpLocks/>
          </p:cNvGrpSpPr>
          <p:nvPr/>
        </p:nvGrpSpPr>
        <p:grpSpPr bwMode="auto">
          <a:xfrm>
            <a:off x="6407150" y="3032125"/>
            <a:ext cx="215900" cy="503238"/>
            <a:chOff x="0" y="0"/>
            <a:chExt cx="341" cy="794"/>
          </a:xfrm>
        </p:grpSpPr>
        <p:sp>
          <p:nvSpPr>
            <p:cNvPr id="57407" name="直接连接符 49214">
              <a:extLst>
                <a:ext uri="{FF2B5EF4-FFF2-40B4-BE49-F238E27FC236}">
                  <a16:creationId xmlns:a16="http://schemas.microsoft.com/office/drawing/2014/main" id="{79657E2C-AEF8-44DF-8D3B-F1045E54F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" y="0"/>
              <a:ext cx="1" cy="79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08" name="直接连接符 49215">
              <a:extLst>
                <a:ext uri="{FF2B5EF4-FFF2-40B4-BE49-F238E27FC236}">
                  <a16:creationId xmlns:a16="http://schemas.microsoft.com/office/drawing/2014/main" id="{9E64F0D5-164B-4146-94CB-FBED12E0F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7"/>
              <a:ext cx="1" cy="45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409" name="组合 49216">
            <a:extLst>
              <a:ext uri="{FF2B5EF4-FFF2-40B4-BE49-F238E27FC236}">
                <a16:creationId xmlns:a16="http://schemas.microsoft.com/office/drawing/2014/main" id="{2E059EE3-1C5B-4BF0-B63A-F854AB77A6F9}"/>
              </a:ext>
            </a:extLst>
          </p:cNvPr>
          <p:cNvGrpSpPr>
            <a:grpSpLocks/>
          </p:cNvGrpSpPr>
          <p:nvPr/>
        </p:nvGrpSpPr>
        <p:grpSpPr bwMode="auto">
          <a:xfrm>
            <a:off x="7631113" y="3103563"/>
            <a:ext cx="431800" cy="287337"/>
            <a:chOff x="0" y="0"/>
            <a:chExt cx="680" cy="453"/>
          </a:xfrm>
        </p:grpSpPr>
        <p:sp>
          <p:nvSpPr>
            <p:cNvPr id="57410" name="椭圆 49217">
              <a:extLst>
                <a:ext uri="{FF2B5EF4-FFF2-40B4-BE49-F238E27FC236}">
                  <a16:creationId xmlns:a16="http://schemas.microsoft.com/office/drawing/2014/main" id="{413E3048-5C1F-4096-A08B-74AEAF2C0A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227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7411" name="直接连接符 49218">
              <a:extLst>
                <a:ext uri="{FF2B5EF4-FFF2-40B4-BE49-F238E27FC236}">
                  <a16:creationId xmlns:a16="http://schemas.microsoft.com/office/drawing/2014/main" id="{DEFCACC2-1D2F-40D9-8C87-7A1C53097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" y="0"/>
              <a:ext cx="567" cy="34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50177">
            <a:extLst>
              <a:ext uri="{FF2B5EF4-FFF2-40B4-BE49-F238E27FC236}">
                <a16:creationId xmlns:a16="http://schemas.microsoft.com/office/drawing/2014/main" id="{D19EC5A9-7CED-4E44-9789-F524B1041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1301750"/>
            <a:ext cx="8280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4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、两个相同的验电器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和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带正电，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不带电，用金属棒把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连接起来后如图所示，则（   ）</a:t>
            </a:r>
          </a:p>
          <a:p>
            <a:pPr eaLnBrk="1" hangingPunct="1"/>
            <a:endParaRPr lang="zh-CN" altLang="en-US" sz="24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A. B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中负电荷通过棒流向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带正电荷</a:t>
            </a:r>
          </a:p>
          <a:p>
            <a:pPr eaLnBrk="1" hangingPunct="1"/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B. A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中正电荷通过棒流向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带正电荷</a:t>
            </a:r>
          </a:p>
          <a:p>
            <a:pPr eaLnBrk="1" hangingPunct="1"/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C. 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棒中有持续电流从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流向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，使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张角增大</a:t>
            </a:r>
          </a:p>
          <a:p>
            <a:pPr eaLnBrk="1" hangingPunct="1"/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D. 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棒中有持续电流从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流向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，使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张角先减小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,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后增大</a:t>
            </a:r>
          </a:p>
        </p:txBody>
      </p:sp>
      <p:sp>
        <p:nvSpPr>
          <p:cNvPr id="48131" name="文本框 50178">
            <a:extLst>
              <a:ext uri="{FF2B5EF4-FFF2-40B4-BE49-F238E27FC236}">
                <a16:creationId xmlns:a16="http://schemas.microsoft.com/office/drawing/2014/main" id="{9D9C58F7-3D8A-4B99-8DB5-6C0CD4D57990}"/>
              </a:ext>
            </a:extLst>
          </p:cNvPr>
          <p:cNvSpPr/>
          <p:nvPr/>
        </p:nvSpPr>
        <p:spPr>
          <a:xfrm>
            <a:off x="5322888" y="1662113"/>
            <a:ext cx="7270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58372" name="内容占位符 50179">
            <a:extLst>
              <a:ext uri="{FF2B5EF4-FFF2-40B4-BE49-F238E27FC236}">
                <a16:creationId xmlns:a16="http://schemas.microsoft.com/office/drawing/2014/main" id="{51A48A5B-9B6C-49DF-B785-B1E17452E8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2025" y="4329113"/>
            <a:ext cx="4189413" cy="175895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8373" name="New picture">
            <a:extLst>
              <a:ext uri="{FF2B5EF4-FFF2-40B4-BE49-F238E27FC236}">
                <a16:creationId xmlns:a16="http://schemas.microsoft.com/office/drawing/2014/main" id="{A1ECDA27-69EC-4C48-AA36-37B4635DE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11582400"/>
            <a:ext cx="36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8193">
            <a:extLst>
              <a:ext uri="{FF2B5EF4-FFF2-40B4-BE49-F238E27FC236}">
                <a16:creationId xmlns:a16="http://schemas.microsoft.com/office/drawing/2014/main" id="{603DFB14-E81F-4787-A551-1AA797ED7643}"/>
              </a:ext>
            </a:extLst>
          </p:cNvPr>
          <p:cNvSpPr/>
          <p:nvPr/>
        </p:nvSpPr>
        <p:spPr>
          <a:xfrm>
            <a:off x="790575" y="1304925"/>
            <a:ext cx="7477125" cy="4522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1、电流是怎样形成的？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2、电流的形成有哪几种情形？</a:t>
            </a: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3、电流的方向是怎样规定的？</a:t>
            </a: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4.在金属导体中电流的方向与自由电子定向移动的方向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有什么关系？</a:t>
            </a: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5、在电路中，电源外部电流方向是怎样的？</a:t>
            </a:r>
            <a:endParaRPr sz="2400" b="1"/>
          </a:p>
        </p:txBody>
      </p:sp>
      <p:sp>
        <p:nvSpPr>
          <p:cNvPr id="17411" name="文本框 8194">
            <a:extLst>
              <a:ext uri="{FF2B5EF4-FFF2-40B4-BE49-F238E27FC236}">
                <a16:creationId xmlns:a16="http://schemas.microsoft.com/office/drawing/2014/main" id="{F9EC6396-F4FA-40CD-8119-E9639C5C8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19125"/>
            <a:ext cx="1604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</a:rPr>
              <a:t>一、电流</a:t>
            </a:r>
            <a:endParaRPr lang="zh-CN" altLang="en-US" sz="2800" b="1"/>
          </a:p>
        </p:txBody>
      </p:sp>
      <p:sp>
        <p:nvSpPr>
          <p:cNvPr id="7172" name="文本框 8195">
            <a:extLst>
              <a:ext uri="{FF2B5EF4-FFF2-40B4-BE49-F238E27FC236}">
                <a16:creationId xmlns:a16="http://schemas.microsoft.com/office/drawing/2014/main" id="{432A0BC8-D056-4263-A304-68FF1F4DB4C8}"/>
              </a:ext>
            </a:extLst>
          </p:cNvPr>
          <p:cNvSpPr/>
          <p:nvPr/>
        </p:nvSpPr>
        <p:spPr>
          <a:xfrm>
            <a:off x="4179888" y="1300163"/>
            <a:ext cx="44815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　　    电荷的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定向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移动形成电流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7173" name="文本框 8196">
            <a:extLst>
              <a:ext uri="{FF2B5EF4-FFF2-40B4-BE49-F238E27FC236}">
                <a16:creationId xmlns:a16="http://schemas.microsoft.com/office/drawing/2014/main" id="{C68A8ADF-43C6-491F-9EFD-577DFA4CF3C7}"/>
              </a:ext>
            </a:extLst>
          </p:cNvPr>
          <p:cNvSpPr/>
          <p:nvPr/>
        </p:nvSpPr>
        <p:spPr>
          <a:xfrm>
            <a:off x="1223963" y="1987550"/>
            <a:ext cx="6610350" cy="1568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电流的形成有三种可能：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一是正电荷定向移动形成；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二是负电荷定向移动形成；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三是正、负电荷同时向相反方向定向移动形成。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174" name="文本框 8197">
            <a:extLst>
              <a:ext uri="{FF2B5EF4-FFF2-40B4-BE49-F238E27FC236}">
                <a16:creationId xmlns:a16="http://schemas.microsoft.com/office/drawing/2014/main" id="{08F04E70-6250-4ADD-AC5D-CAF102B8EB06}"/>
              </a:ext>
            </a:extLst>
          </p:cNvPr>
          <p:cNvSpPr/>
          <p:nvPr/>
        </p:nvSpPr>
        <p:spPr>
          <a:xfrm>
            <a:off x="900113" y="4976813"/>
            <a:ext cx="79565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金属导体中电流的方向与自由电子定向移动的方向相反。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175" name="文本框 8198">
            <a:extLst>
              <a:ext uri="{FF2B5EF4-FFF2-40B4-BE49-F238E27FC236}">
                <a16:creationId xmlns:a16="http://schemas.microsoft.com/office/drawing/2014/main" id="{DE0A611B-06E2-4E47-8AAB-6E75A5D9B782}"/>
              </a:ext>
            </a:extLst>
          </p:cNvPr>
          <p:cNvSpPr/>
          <p:nvPr/>
        </p:nvSpPr>
        <p:spPr>
          <a:xfrm>
            <a:off x="792163" y="5873750"/>
            <a:ext cx="81073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在电源外部，电流方向是从电源正极经过用电器流向负极。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176" name="文本框 8199">
            <a:extLst>
              <a:ext uri="{FF2B5EF4-FFF2-40B4-BE49-F238E27FC236}">
                <a16:creationId xmlns:a16="http://schemas.microsoft.com/office/drawing/2014/main" id="{C6E13311-55B5-43EC-B6BE-29054300F2BA}"/>
              </a:ext>
            </a:extLst>
          </p:cNvPr>
          <p:cNvSpPr/>
          <p:nvPr/>
        </p:nvSpPr>
        <p:spPr>
          <a:xfrm>
            <a:off x="1295400" y="3897313"/>
            <a:ext cx="59737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把正电荷定向移动的方向规定为电流方向。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177" name="文本框 8200">
            <a:extLst>
              <a:ext uri="{FF2B5EF4-FFF2-40B4-BE49-F238E27FC236}">
                <a16:creationId xmlns:a16="http://schemas.microsoft.com/office/drawing/2014/main" id="{28E16803-0AB7-4F6C-977B-BDF191082744}"/>
              </a:ext>
            </a:extLst>
          </p:cNvPr>
          <p:cNvSpPr/>
          <p:nvPr/>
        </p:nvSpPr>
        <p:spPr>
          <a:xfrm>
            <a:off x="863600" y="6238875"/>
            <a:ext cx="67357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在电源内部，电流方向是从电源负极流向正极。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178" name="文本框 8201">
            <a:extLst>
              <a:ext uri="{FF2B5EF4-FFF2-40B4-BE49-F238E27FC236}">
                <a16:creationId xmlns:a16="http://schemas.microsoft.com/office/drawing/2014/main" id="{ADA5828F-E3F2-454D-B627-5EAC44F557BD}"/>
              </a:ext>
            </a:extLst>
          </p:cNvPr>
          <p:cNvSpPr/>
          <p:nvPr/>
        </p:nvSpPr>
        <p:spPr>
          <a:xfrm>
            <a:off x="4514850" y="1274763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自由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 animBg="1"/>
      <p:bldP spid="7172" grpId="1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9217">
            <a:extLst>
              <a:ext uri="{FF2B5EF4-FFF2-40B4-BE49-F238E27FC236}">
                <a16:creationId xmlns:a16="http://schemas.microsoft.com/office/drawing/2014/main" id="{EF71C5D1-5FB3-42F0-9F40-3542EE52F7A6}"/>
              </a:ext>
            </a:extLst>
          </p:cNvPr>
          <p:cNvSpPr/>
          <p:nvPr/>
        </p:nvSpPr>
        <p:spPr>
          <a:xfrm>
            <a:off x="323850" y="2781300"/>
            <a:ext cx="8569325" cy="2651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187325" indent="-187325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2.如图为通电电路中一段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导线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内的电荷分布示意图，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●表示带正电的原子核，  表示带负电的自由电子。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关于导线中电荷的定向移动方向，正确的是（   ）　</a:t>
            </a:r>
          </a:p>
          <a:p>
            <a:pPr marL="187325" indent="-187325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A. 两种电荷都向左定向移动　</a:t>
            </a:r>
          </a:p>
          <a:p>
            <a:pPr marL="187325" indent="-187325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B. 两种电荷都向右定向移动</a:t>
            </a:r>
          </a:p>
          <a:p>
            <a:pPr marL="187325" indent="-187325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C. ●向右做定向移动，  向左做定向移动</a:t>
            </a:r>
          </a:p>
          <a:p>
            <a:pPr marL="187325" indent="-187325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D. ●不做定向移动，  向左做定向移动</a:t>
            </a:r>
            <a:endParaRPr sz="2400" b="1"/>
          </a:p>
        </p:txBody>
      </p:sp>
      <p:pic>
        <p:nvPicPr>
          <p:cNvPr id="18435" name="图片 9218">
            <a:extLst>
              <a:ext uri="{FF2B5EF4-FFF2-40B4-BE49-F238E27FC236}">
                <a16:creationId xmlns:a16="http://schemas.microsoft.com/office/drawing/2014/main" id="{C7F17A50-7CAA-45EA-8E88-4A5312324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149725"/>
            <a:ext cx="28082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框 9219">
            <a:extLst>
              <a:ext uri="{FF2B5EF4-FFF2-40B4-BE49-F238E27FC236}">
                <a16:creationId xmlns:a16="http://schemas.microsoft.com/office/drawing/2014/main" id="{0AA8A949-B613-455F-B8FC-96BBD9C65592}"/>
              </a:ext>
            </a:extLst>
          </p:cNvPr>
          <p:cNvSpPr/>
          <p:nvPr/>
        </p:nvSpPr>
        <p:spPr>
          <a:xfrm>
            <a:off x="4535488" y="3538538"/>
            <a:ext cx="5762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8437" name="椭圆 9220">
            <a:extLst>
              <a:ext uri="{FF2B5EF4-FFF2-40B4-BE49-F238E27FC236}">
                <a16:creationId xmlns:a16="http://schemas.microsoft.com/office/drawing/2014/main" id="{F909567B-1586-4A58-A787-2C928BA06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3249613"/>
            <a:ext cx="288925" cy="2873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－</a:t>
            </a:r>
          </a:p>
        </p:txBody>
      </p:sp>
      <p:sp>
        <p:nvSpPr>
          <p:cNvPr id="18438" name="椭圆 9221">
            <a:extLst>
              <a:ext uri="{FF2B5EF4-FFF2-40B4-BE49-F238E27FC236}">
                <a16:creationId xmlns:a16="http://schemas.microsoft.com/office/drawing/2014/main" id="{73B8DE3F-CBFD-4AC6-B0CC-5397E3C7F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724400"/>
            <a:ext cx="288925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－</a:t>
            </a:r>
          </a:p>
        </p:txBody>
      </p:sp>
      <p:sp>
        <p:nvSpPr>
          <p:cNvPr id="18439" name="椭圆 9222">
            <a:extLst>
              <a:ext uri="{FF2B5EF4-FFF2-40B4-BE49-F238E27FC236}">
                <a16:creationId xmlns:a16="http://schemas.microsoft.com/office/drawing/2014/main" id="{F23D730B-1160-4095-ABD9-EA2EFF1BF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086350"/>
            <a:ext cx="287338" cy="2873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－</a:t>
            </a:r>
          </a:p>
        </p:txBody>
      </p:sp>
      <p:sp>
        <p:nvSpPr>
          <p:cNvPr id="18440" name="文本框 9223">
            <a:extLst>
              <a:ext uri="{FF2B5EF4-FFF2-40B4-BE49-F238E27FC236}">
                <a16:creationId xmlns:a16="http://schemas.microsoft.com/office/drawing/2014/main" id="{E3BF4F8D-30E8-44A4-857F-F08EAA3A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085850"/>
            <a:ext cx="81724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/>
              <a:t>1.从显像管尾部的热</a:t>
            </a:r>
            <a:r>
              <a:rPr lang="zh-CN" altLang="en-US" sz="2400" b="1">
                <a:solidFill>
                  <a:srgbClr val="FF0000"/>
                </a:solidFill>
              </a:rPr>
              <a:t>灯丝</a:t>
            </a:r>
            <a:r>
              <a:rPr lang="zh-CN" altLang="en-US" sz="2400" b="1"/>
              <a:t>发射出来的</a:t>
            </a:r>
            <a:r>
              <a:rPr lang="zh-CN" altLang="en-US" sz="2400" b="1">
                <a:solidFill>
                  <a:srgbClr val="FF0000"/>
                </a:solidFill>
              </a:rPr>
              <a:t>电子</a:t>
            </a:r>
            <a:r>
              <a:rPr lang="zh-CN" altLang="en-US" sz="2400" b="1"/>
              <a:t>，高速撞击在电视机</a:t>
            </a:r>
            <a:r>
              <a:rPr lang="zh-CN" altLang="en-US" sz="2400" b="1">
                <a:solidFill>
                  <a:srgbClr val="FF0000"/>
                </a:solidFill>
              </a:rPr>
              <a:t>荧光屏</a:t>
            </a:r>
            <a:r>
              <a:rPr lang="zh-CN" altLang="en-US" sz="2400" b="1"/>
              <a:t>上，使荧光屏发光，则在显像管内电流方向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b="1"/>
              <a:t>从</a:t>
            </a:r>
            <a:r>
              <a:rPr lang="zh-CN" altLang="en-US" sz="2400" b="1" u="sng"/>
              <a:t>             </a:t>
            </a:r>
            <a:r>
              <a:rPr lang="zh-CN" altLang="en-US" sz="2400" b="1"/>
              <a:t>到</a:t>
            </a:r>
            <a:r>
              <a:rPr lang="zh-CN" altLang="en-US" sz="2400" b="1" u="sng"/>
              <a:t>             </a:t>
            </a:r>
            <a:r>
              <a:rPr lang="zh-CN" altLang="en-US" sz="2400" b="1"/>
              <a:t>。</a:t>
            </a:r>
          </a:p>
        </p:txBody>
      </p:sp>
      <p:sp>
        <p:nvSpPr>
          <p:cNvPr id="8201" name="文本框 9224">
            <a:extLst>
              <a:ext uri="{FF2B5EF4-FFF2-40B4-BE49-F238E27FC236}">
                <a16:creationId xmlns:a16="http://schemas.microsoft.com/office/drawing/2014/main" id="{4CAE6676-BA33-4425-913F-9D1A4D4502BC}"/>
              </a:ext>
            </a:extLst>
          </p:cNvPr>
          <p:cNvSpPr/>
          <p:nvPr/>
        </p:nvSpPr>
        <p:spPr>
          <a:xfrm>
            <a:off x="793750" y="2055813"/>
            <a:ext cx="13589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荧光屏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8202" name="文本框 9225">
            <a:extLst>
              <a:ext uri="{FF2B5EF4-FFF2-40B4-BE49-F238E27FC236}">
                <a16:creationId xmlns:a16="http://schemas.microsoft.com/office/drawing/2014/main" id="{FBB4DCEA-287C-4B96-ACC1-18B093AEAAD2}"/>
              </a:ext>
            </a:extLst>
          </p:cNvPr>
          <p:cNvSpPr/>
          <p:nvPr/>
        </p:nvSpPr>
        <p:spPr>
          <a:xfrm>
            <a:off x="2235200" y="2092325"/>
            <a:ext cx="13589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灯丝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01" grpId="0" animBg="1"/>
      <p:bldP spid="82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0241">
            <a:extLst>
              <a:ext uri="{FF2B5EF4-FFF2-40B4-BE49-F238E27FC236}">
                <a16:creationId xmlns:a16="http://schemas.microsoft.com/office/drawing/2014/main" id="{2402F564-FFA7-407B-925F-E2C8E575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78000"/>
            <a:ext cx="42846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0242">
            <a:extLst>
              <a:ext uri="{FF2B5EF4-FFF2-40B4-BE49-F238E27FC236}">
                <a16:creationId xmlns:a16="http://schemas.microsoft.com/office/drawing/2014/main" id="{EA21E6B8-E877-4F05-AE5D-23A085B2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22575"/>
            <a:ext cx="14605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矩形标注 10243">
            <a:extLst>
              <a:ext uri="{FF2B5EF4-FFF2-40B4-BE49-F238E27FC236}">
                <a16:creationId xmlns:a16="http://schemas.microsoft.com/office/drawing/2014/main" id="{992AFE91-781A-4F36-8FC7-36439C3BE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3867150"/>
            <a:ext cx="825500" cy="431800"/>
          </a:xfrm>
          <a:prstGeom prst="wedgeRectCallout">
            <a:avLst>
              <a:gd name="adj1" fmla="val 106815"/>
              <a:gd name="adj2" fmla="val 70954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 lIns="0" tIns="0" rIns="0" bIns="0"/>
          <a:lstStyle>
            <a:lvl1pPr marL="342900" indent="-3429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宋体" panose="02010600030101010101" pitchFamily="2" charset="-122"/>
              </a:rPr>
              <a:t>正极</a:t>
            </a:r>
          </a:p>
        </p:txBody>
      </p:sp>
      <p:pic>
        <p:nvPicPr>
          <p:cNvPr id="19461" name="图片 10244">
            <a:extLst>
              <a:ext uri="{FF2B5EF4-FFF2-40B4-BE49-F238E27FC236}">
                <a16:creationId xmlns:a16="http://schemas.microsoft.com/office/drawing/2014/main" id="{72C241B0-3351-4232-B649-2BA4E8F13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208338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矩形标注 10245">
            <a:extLst>
              <a:ext uri="{FF2B5EF4-FFF2-40B4-BE49-F238E27FC236}">
                <a16:creationId xmlns:a16="http://schemas.microsoft.com/office/drawing/2014/main" id="{442408CF-FDEA-4A60-A1DC-D6D47383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09913"/>
            <a:ext cx="755650" cy="431800"/>
          </a:xfrm>
          <a:prstGeom prst="wedgeRectCallout">
            <a:avLst>
              <a:gd name="adj1" fmla="val -108403"/>
              <a:gd name="adj2" fmla="val 227574"/>
            </a:avLst>
          </a:prstGeom>
          <a:solidFill>
            <a:schemeClr val="bg1"/>
          </a:solidFill>
          <a:ln w="28575" algn="ctr">
            <a:solidFill>
              <a:srgbClr val="0066CC"/>
            </a:solidFill>
            <a:miter lim="800000"/>
            <a:headEnd/>
            <a:tailEnd/>
          </a:ln>
        </p:spPr>
        <p:txBody>
          <a:bodyPr lIns="0" tIns="0" rIns="0" bIns="0"/>
          <a:lstStyle>
            <a:lvl1pPr marL="342900" indent="-3429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宋体" panose="02010600030101010101" pitchFamily="2" charset="-122"/>
              </a:rPr>
              <a:t>负极</a:t>
            </a:r>
          </a:p>
        </p:txBody>
      </p:sp>
      <p:pic>
        <p:nvPicPr>
          <p:cNvPr id="1946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6C25B9E5-7EDF-44CD-B889-8D170881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83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矩形 10247">
            <a:extLst>
              <a:ext uri="{FF2B5EF4-FFF2-40B4-BE49-F238E27FC236}">
                <a16:creationId xmlns:a16="http://schemas.microsoft.com/office/drawing/2014/main" id="{AC00E3B5-58AA-43C9-BE4D-455E7EF61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793750"/>
            <a:ext cx="1690688" cy="51911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想想做做</a:t>
            </a:r>
          </a:p>
        </p:txBody>
      </p:sp>
      <p:sp>
        <p:nvSpPr>
          <p:cNvPr id="9225" name="文本框 10248">
            <a:extLst>
              <a:ext uri="{FF2B5EF4-FFF2-40B4-BE49-F238E27FC236}">
                <a16:creationId xmlns:a16="http://schemas.microsoft.com/office/drawing/2014/main" id="{C818F47D-EB30-4F02-8B3D-740F28DE30BD}"/>
              </a:ext>
            </a:extLst>
          </p:cNvPr>
          <p:cNvSpPr/>
          <p:nvPr/>
        </p:nvSpPr>
        <p:spPr>
          <a:xfrm>
            <a:off x="4787900" y="1550988"/>
            <a:ext cx="3889375" cy="969962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itchFamily="2" charset="-122"/>
                <a:sym typeface="Wingdings"/>
              </a:rPr>
              <a:t>二极管具有单向导电的特点。</a:t>
            </a:r>
            <a:endParaRPr sz="2800" b="1">
              <a:solidFill>
                <a:srgbClr val="0066CC"/>
              </a:solidFill>
              <a:latin typeface="宋体" pitchFamily="2" charset="-122"/>
            </a:endParaRPr>
          </a:p>
        </p:txBody>
      </p:sp>
      <p:sp>
        <p:nvSpPr>
          <p:cNvPr id="19466" name="文本框 10249">
            <a:extLst>
              <a:ext uri="{FF2B5EF4-FFF2-40B4-BE49-F238E27FC236}">
                <a16:creationId xmlns:a16="http://schemas.microsoft.com/office/drawing/2014/main" id="{816C8E8F-0322-4CE1-A01A-303783A43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830263"/>
            <a:ext cx="731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利用发光二极管（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也叫</a:t>
            </a:r>
            <a:r>
              <a:rPr lang="en-US" altLang="zh-CN" sz="2800" b="1">
                <a:solidFill>
                  <a:srgbClr val="0066CC"/>
                </a:solidFill>
                <a:latin typeface="Times New Roman" panose="02020603050405020304" pitchFamily="18" charset="0"/>
              </a:rPr>
              <a:t>LED</a:t>
            </a:r>
            <a:r>
              <a:rPr lang="zh-CN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FF0000"/>
                </a:solidFill>
              </a:rPr>
              <a:t>判断电流的方向</a:t>
            </a:r>
          </a:p>
        </p:txBody>
      </p:sp>
      <p:sp>
        <p:nvSpPr>
          <p:cNvPr id="19467" name="矩形标注 10250">
            <a:extLst>
              <a:ext uri="{FF2B5EF4-FFF2-40B4-BE49-F238E27FC236}">
                <a16:creationId xmlns:a16="http://schemas.microsoft.com/office/drawing/2014/main" id="{5C3973CB-27FC-44DE-AA8A-269F9870B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4370388"/>
            <a:ext cx="914400" cy="609600"/>
          </a:xfrm>
          <a:prstGeom prst="wedgeRectCallout">
            <a:avLst>
              <a:gd name="adj1" fmla="val -15764"/>
              <a:gd name="adj2" fmla="val -150102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9468" name="内容占位符 10251" descr="03704004">
            <a:extLst>
              <a:ext uri="{FF2B5EF4-FFF2-40B4-BE49-F238E27FC236}">
                <a16:creationId xmlns:a16="http://schemas.microsoft.com/office/drawing/2014/main" id="{2FA76972-54F1-4CA8-AB61-5C2D960686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5300" y="4508500"/>
            <a:ext cx="3492500" cy="219233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2" grpId="0" animBg="1"/>
      <p:bldP spid="9225" grpId="0" animBg="1"/>
      <p:bldP spid="194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>
            <a:extLst>
              <a:ext uri="{FF2B5EF4-FFF2-40B4-BE49-F238E27FC236}">
                <a16:creationId xmlns:a16="http://schemas.microsoft.com/office/drawing/2014/main" id="{0DDE7240-CF14-4D20-8FF6-95842A7EC24B}"/>
              </a:ext>
            </a:extLst>
          </p:cNvPr>
          <p:cNvSpPr/>
          <p:nvPr/>
        </p:nvSpPr>
        <p:spPr>
          <a:xfrm>
            <a:off x="219075" y="2273300"/>
            <a:ext cx="3960813" cy="285115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 eaLnBrk="1" hangingPunct="1">
              <a:lnSpc>
                <a:spcPts val="5000"/>
              </a:lnSpc>
              <a:spcBef>
                <a:spcPct val="2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（1）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电  源：</a:t>
            </a:r>
          </a:p>
          <a:p>
            <a:pPr marL="342900" indent="-342900" eaLnBrk="1" hangingPunct="1">
              <a:lnSpc>
                <a:spcPts val="5000"/>
              </a:lnSpc>
              <a:spcBef>
                <a:spcPct val="2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（2）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用电器：</a:t>
            </a:r>
            <a:endParaRPr lang="en-US" altLang="zh-CN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Wingdings"/>
            </a:endParaRPr>
          </a:p>
          <a:p>
            <a:pPr marL="342900" indent="-342900" eaLnBrk="1" hangingPunct="1">
              <a:lnSpc>
                <a:spcPts val="5000"/>
              </a:lnSpc>
              <a:spcBef>
                <a:spcPct val="2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（3）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导  线：</a:t>
            </a:r>
            <a:endParaRPr lang="en-US" altLang="zh-CN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Wingdings"/>
            </a:endParaRPr>
          </a:p>
          <a:p>
            <a:pPr marL="342900" indent="-342900" eaLnBrk="1" hangingPunct="1">
              <a:lnSpc>
                <a:spcPts val="5000"/>
              </a:lnSpc>
              <a:spcBef>
                <a:spcPct val="2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（4）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开  关：</a:t>
            </a:r>
            <a:endParaRPr sz="24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0243" name="TextBox 15">
            <a:extLst>
              <a:ext uri="{FF2B5EF4-FFF2-40B4-BE49-F238E27FC236}">
                <a16:creationId xmlns:a16="http://schemas.microsoft.com/office/drawing/2014/main" id="{D7DBA8F4-F43A-4602-A00D-D0DEA00AF982}"/>
              </a:ext>
            </a:extLst>
          </p:cNvPr>
          <p:cNvSpPr/>
          <p:nvPr/>
        </p:nvSpPr>
        <p:spPr>
          <a:xfrm>
            <a:off x="2279650" y="2382838"/>
            <a:ext cx="1898650" cy="603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提供电能</a:t>
            </a:r>
            <a:endParaRPr sz="24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0244" name="TextBox 15">
            <a:extLst>
              <a:ext uri="{FF2B5EF4-FFF2-40B4-BE49-F238E27FC236}">
                <a16:creationId xmlns:a16="http://schemas.microsoft.com/office/drawing/2014/main" id="{9E4C4BEF-5D1F-4715-BC70-B09E9671378A}"/>
              </a:ext>
            </a:extLst>
          </p:cNvPr>
          <p:cNvSpPr/>
          <p:nvPr/>
        </p:nvSpPr>
        <p:spPr>
          <a:xfrm>
            <a:off x="2278063" y="3138488"/>
            <a:ext cx="1936750" cy="604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消耗电能</a:t>
            </a:r>
            <a:endParaRPr sz="24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0245" name="TextBox 15">
            <a:extLst>
              <a:ext uri="{FF2B5EF4-FFF2-40B4-BE49-F238E27FC236}">
                <a16:creationId xmlns:a16="http://schemas.microsoft.com/office/drawing/2014/main" id="{D8801394-4885-4C4F-BAEA-96003F0C9EB2}"/>
              </a:ext>
            </a:extLst>
          </p:cNvPr>
          <p:cNvSpPr/>
          <p:nvPr/>
        </p:nvSpPr>
        <p:spPr>
          <a:xfrm>
            <a:off x="2233613" y="3786188"/>
            <a:ext cx="1979612" cy="604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输送电能</a:t>
            </a:r>
            <a:endParaRPr sz="24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0246" name="TextBox 15">
            <a:extLst>
              <a:ext uri="{FF2B5EF4-FFF2-40B4-BE49-F238E27FC236}">
                <a16:creationId xmlns:a16="http://schemas.microsoft.com/office/drawing/2014/main" id="{D89FA6CE-164A-475B-9002-D6D3A3EE6C76}"/>
              </a:ext>
            </a:extLst>
          </p:cNvPr>
          <p:cNvSpPr/>
          <p:nvPr/>
        </p:nvSpPr>
        <p:spPr>
          <a:xfrm>
            <a:off x="2243138" y="4506913"/>
            <a:ext cx="1970087" cy="604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2D2D8A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控制电路</a:t>
            </a:r>
            <a:endParaRPr sz="2400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0247" name="矩形 11270">
            <a:extLst>
              <a:ext uri="{FF2B5EF4-FFF2-40B4-BE49-F238E27FC236}">
                <a16:creationId xmlns:a16="http://schemas.microsoft.com/office/drawing/2014/main" id="{2EF8597F-9D0C-4653-AD59-69D90B73E098}"/>
              </a:ext>
            </a:extLst>
          </p:cNvPr>
          <p:cNvSpPr/>
          <p:nvPr/>
        </p:nvSpPr>
        <p:spPr>
          <a:xfrm>
            <a:off x="290513" y="1841500"/>
            <a:ext cx="34559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342900" indent="-342900"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．电路元件的作用</a:t>
            </a:r>
            <a:endParaRPr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53DC62C-EA56-4AD2-B4B1-FDFAA31A9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文本框 11272">
            <a:extLst>
              <a:ext uri="{FF2B5EF4-FFF2-40B4-BE49-F238E27FC236}">
                <a16:creationId xmlns:a16="http://schemas.microsoft.com/office/drawing/2014/main" id="{A8329F77-3E43-4B7B-8E44-B3D5BCD8E76D}"/>
              </a:ext>
            </a:extLst>
          </p:cNvPr>
          <p:cNvSpPr/>
          <p:nvPr/>
        </p:nvSpPr>
        <p:spPr>
          <a:xfrm>
            <a:off x="327025" y="5226050"/>
            <a:ext cx="82804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Wingdings"/>
              </a:rPr>
              <a:t>想一想：形成持续电流的条件是什么？</a:t>
            </a:r>
            <a:endParaRPr sz="2800" b="1">
              <a:solidFill>
                <a:srgbClr val="008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0250" name="文本框 11273">
            <a:extLst>
              <a:ext uri="{FF2B5EF4-FFF2-40B4-BE49-F238E27FC236}">
                <a16:creationId xmlns:a16="http://schemas.microsoft.com/office/drawing/2014/main" id="{4C374E4F-ECD4-412E-85B8-825BBDE6A955}"/>
              </a:ext>
            </a:extLst>
          </p:cNvPr>
          <p:cNvSpPr/>
          <p:nvPr/>
        </p:nvSpPr>
        <p:spPr>
          <a:xfrm>
            <a:off x="1370013" y="5910263"/>
            <a:ext cx="68040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形成持续电流的条件：有电源且电路要闭合.</a:t>
            </a:r>
            <a:endParaRPr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1" name="TextBox 18">
            <a:extLst>
              <a:ext uri="{FF2B5EF4-FFF2-40B4-BE49-F238E27FC236}">
                <a16:creationId xmlns:a16="http://schemas.microsoft.com/office/drawing/2014/main" id="{8AF0C5B9-8436-4BE6-80AC-6F49DD2D2A2C}"/>
              </a:ext>
            </a:extLst>
          </p:cNvPr>
          <p:cNvSpPr/>
          <p:nvPr/>
        </p:nvSpPr>
        <p:spPr>
          <a:xfrm>
            <a:off x="288925" y="833438"/>
            <a:ext cx="8137525" cy="968375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1、电路 ：由电源、用电器、导线、开关组成的电流可以流过的路径叫做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电路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。</a:t>
            </a:r>
            <a:endParaRPr sz="2400" b="1">
              <a:solidFill>
                <a:srgbClr val="CC0000"/>
              </a:solidFill>
              <a:latin typeface="宋体" pitchFamily="2" charset="-122"/>
            </a:endParaRPr>
          </a:p>
        </p:txBody>
      </p:sp>
      <p:sp>
        <p:nvSpPr>
          <p:cNvPr id="10252" name="文本框 11275">
            <a:extLst>
              <a:ext uri="{FF2B5EF4-FFF2-40B4-BE49-F238E27FC236}">
                <a16:creationId xmlns:a16="http://schemas.microsoft.com/office/drawing/2014/main" id="{F9F7E209-BE14-42AC-9E23-96DD0EED3781}"/>
              </a:ext>
            </a:extLst>
          </p:cNvPr>
          <p:cNvSpPr/>
          <p:nvPr/>
        </p:nvSpPr>
        <p:spPr>
          <a:xfrm>
            <a:off x="4143375" y="2454275"/>
            <a:ext cx="4932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电源把其它形式的能转化为电能</a:t>
            </a:r>
            <a:endParaRPr sz="24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0253" name="文本框 11276">
            <a:extLst>
              <a:ext uri="{FF2B5EF4-FFF2-40B4-BE49-F238E27FC236}">
                <a16:creationId xmlns:a16="http://schemas.microsoft.com/office/drawing/2014/main" id="{B25A9492-0D09-49D1-8575-DF58F71D9EAC}"/>
              </a:ext>
            </a:extLst>
          </p:cNvPr>
          <p:cNvSpPr/>
          <p:nvPr/>
        </p:nvSpPr>
        <p:spPr>
          <a:xfrm>
            <a:off x="4157663" y="3259138"/>
            <a:ext cx="50609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用电器把电能转化为其它形式的能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0494" name="右箭头 11277">
            <a:hlinkClick r:id="rId3" action="ppaction://hlinksldjump"/>
            <a:extLst>
              <a:ext uri="{FF2B5EF4-FFF2-40B4-BE49-F238E27FC236}">
                <a16:creationId xmlns:a16="http://schemas.microsoft.com/office/drawing/2014/main" id="{E5F37714-D86A-48AA-805D-18B33D30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2165350"/>
            <a:ext cx="574675" cy="288925"/>
          </a:xfrm>
          <a:prstGeom prst="rightArrow">
            <a:avLst>
              <a:gd name="adj1" fmla="val 50000"/>
              <a:gd name="adj2" fmla="val 496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95" name="右箭头 11278">
            <a:hlinkClick r:id="rId4" action="ppaction://hlinksldjump"/>
            <a:extLst>
              <a:ext uri="{FF2B5EF4-FFF2-40B4-BE49-F238E27FC236}">
                <a16:creationId xmlns:a16="http://schemas.microsoft.com/office/drawing/2014/main" id="{D44B4864-E67D-4406-8115-C1CCCC39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3140075"/>
            <a:ext cx="647700" cy="106363"/>
          </a:xfrm>
          <a:prstGeom prst="rightArrow">
            <a:avLst>
              <a:gd name="adj1" fmla="val 50000"/>
              <a:gd name="adj2" fmla="val 1521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96" name="右箭头 11279">
            <a:hlinkClick r:id="rId5" action="ppaction://hlinksldjump"/>
            <a:extLst>
              <a:ext uri="{FF2B5EF4-FFF2-40B4-BE49-F238E27FC236}">
                <a16:creationId xmlns:a16="http://schemas.microsoft.com/office/drawing/2014/main" id="{CE3A4C85-F35D-4528-82AB-387EE9B36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925" y="5370513"/>
            <a:ext cx="977900" cy="485775"/>
          </a:xfrm>
          <a:prstGeom prst="rightArrow">
            <a:avLst>
              <a:gd name="adj1" fmla="val 50000"/>
              <a:gd name="adj2" fmla="val 50299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9" grpId="0" animBg="1"/>
      <p:bldP spid="10250" grpId="0" animBg="1"/>
      <p:bldP spid="10251" grpId="0" animBg="1"/>
      <p:bldP spid="10252" grpId="0" animBg="1"/>
      <p:bldP spid="102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8" descr="干电池.jpg">
            <a:extLst>
              <a:ext uri="{FF2B5EF4-FFF2-40B4-BE49-F238E27FC236}">
                <a16:creationId xmlns:a16="http://schemas.microsoft.com/office/drawing/2014/main" id="{0C8C2A78-CA1C-4DE5-9E49-ABE5EAFF1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01775"/>
            <a:ext cx="19446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0" descr="氧化银电池.jpg">
            <a:extLst>
              <a:ext uri="{FF2B5EF4-FFF2-40B4-BE49-F238E27FC236}">
                <a16:creationId xmlns:a16="http://schemas.microsoft.com/office/drawing/2014/main" id="{E0E5B82D-649C-4232-B0AC-EABA4DF3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03375"/>
            <a:ext cx="177641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19" descr="蓄电池.jpg">
            <a:extLst>
              <a:ext uri="{FF2B5EF4-FFF2-40B4-BE49-F238E27FC236}">
                <a16:creationId xmlns:a16="http://schemas.microsoft.com/office/drawing/2014/main" id="{772D111C-3B11-4A57-A361-A46AF064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738313"/>
            <a:ext cx="16049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22" descr="硅光电池.jpg">
            <a:extLst>
              <a:ext uri="{FF2B5EF4-FFF2-40B4-BE49-F238E27FC236}">
                <a16:creationId xmlns:a16="http://schemas.microsoft.com/office/drawing/2014/main" id="{A44FA200-74BB-4445-9D8A-85702059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97038"/>
            <a:ext cx="19065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21" descr="锂电池.jpg">
            <a:extLst>
              <a:ext uri="{FF2B5EF4-FFF2-40B4-BE49-F238E27FC236}">
                <a16:creationId xmlns:a16="http://schemas.microsoft.com/office/drawing/2014/main" id="{62A447E3-6AFC-4DBA-936C-B55840975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84650"/>
            <a:ext cx="1441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24" descr="学生电源.jpg">
            <a:extLst>
              <a:ext uri="{FF2B5EF4-FFF2-40B4-BE49-F238E27FC236}">
                <a16:creationId xmlns:a16="http://schemas.microsoft.com/office/drawing/2014/main" id="{AE8429FC-AB7D-419D-B7DC-A583B573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13263"/>
            <a:ext cx="20891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26" descr="柴油发电机.jpg">
            <a:extLst>
              <a:ext uri="{FF2B5EF4-FFF2-40B4-BE49-F238E27FC236}">
                <a16:creationId xmlns:a16="http://schemas.microsoft.com/office/drawing/2014/main" id="{575FDDC6-1309-4C48-B0A8-5EDEC904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4348163"/>
            <a:ext cx="23749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23" descr="燃料电池.jpg">
            <a:extLst>
              <a:ext uri="{FF2B5EF4-FFF2-40B4-BE49-F238E27FC236}">
                <a16:creationId xmlns:a16="http://schemas.microsoft.com/office/drawing/2014/main" id="{19D488FD-E303-451B-9D3F-F5AFE242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1400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15">
            <a:extLst>
              <a:ext uri="{FF2B5EF4-FFF2-40B4-BE49-F238E27FC236}">
                <a16:creationId xmlns:a16="http://schemas.microsoft.com/office/drawing/2014/main" id="{2A0CFCB4-C33C-4E0A-9875-CC56C7D7CD10}"/>
              </a:ext>
            </a:extLst>
          </p:cNvPr>
          <p:cNvSpPr/>
          <p:nvPr/>
        </p:nvSpPr>
        <p:spPr>
          <a:xfrm>
            <a:off x="647700" y="3284538"/>
            <a:ext cx="1333500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干电池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1275" name="TextBox 15">
            <a:extLst>
              <a:ext uri="{FF2B5EF4-FFF2-40B4-BE49-F238E27FC236}">
                <a16:creationId xmlns:a16="http://schemas.microsoft.com/office/drawing/2014/main" id="{D634E6B5-DA18-4DBA-88A4-D1F468913A34}"/>
              </a:ext>
            </a:extLst>
          </p:cNvPr>
          <p:cNvSpPr/>
          <p:nvPr/>
        </p:nvSpPr>
        <p:spPr>
          <a:xfrm>
            <a:off x="2700338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氧化银电池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1276" name="TextBox 15">
            <a:extLst>
              <a:ext uri="{FF2B5EF4-FFF2-40B4-BE49-F238E27FC236}">
                <a16:creationId xmlns:a16="http://schemas.microsoft.com/office/drawing/2014/main" id="{1E364F35-E599-4F29-9219-D364AAADB2DD}"/>
              </a:ext>
            </a:extLst>
          </p:cNvPr>
          <p:cNvSpPr/>
          <p:nvPr/>
        </p:nvSpPr>
        <p:spPr>
          <a:xfrm>
            <a:off x="4608513" y="3284538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蓄电池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1277" name="TextBox 15">
            <a:extLst>
              <a:ext uri="{FF2B5EF4-FFF2-40B4-BE49-F238E27FC236}">
                <a16:creationId xmlns:a16="http://schemas.microsoft.com/office/drawing/2014/main" id="{5C5A2460-5930-4DC1-81FD-4BD992058981}"/>
              </a:ext>
            </a:extLst>
          </p:cNvPr>
          <p:cNvSpPr/>
          <p:nvPr/>
        </p:nvSpPr>
        <p:spPr>
          <a:xfrm>
            <a:off x="6696075" y="3284538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硅光电池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1278" name="TextBox 15">
            <a:extLst>
              <a:ext uri="{FF2B5EF4-FFF2-40B4-BE49-F238E27FC236}">
                <a16:creationId xmlns:a16="http://schemas.microsoft.com/office/drawing/2014/main" id="{AEBDB2E8-129D-4055-AB8D-DF697930C5E9}"/>
              </a:ext>
            </a:extLst>
          </p:cNvPr>
          <p:cNvSpPr/>
          <p:nvPr/>
        </p:nvSpPr>
        <p:spPr>
          <a:xfrm>
            <a:off x="431800" y="5984875"/>
            <a:ext cx="1692275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锂电池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1279" name="TextBox 15">
            <a:extLst>
              <a:ext uri="{FF2B5EF4-FFF2-40B4-BE49-F238E27FC236}">
                <a16:creationId xmlns:a16="http://schemas.microsoft.com/office/drawing/2014/main" id="{DFE9E228-1CCC-4206-A696-2F44F923E55A}"/>
              </a:ext>
            </a:extLst>
          </p:cNvPr>
          <p:cNvSpPr/>
          <p:nvPr/>
        </p:nvSpPr>
        <p:spPr>
          <a:xfrm>
            <a:off x="2447925" y="5984875"/>
            <a:ext cx="1871663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学生电源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1280" name="TextBox 15">
            <a:extLst>
              <a:ext uri="{FF2B5EF4-FFF2-40B4-BE49-F238E27FC236}">
                <a16:creationId xmlns:a16="http://schemas.microsoft.com/office/drawing/2014/main" id="{5F3910CE-FD7B-4096-B79D-C3CA469FC1A4}"/>
              </a:ext>
            </a:extLst>
          </p:cNvPr>
          <p:cNvSpPr/>
          <p:nvPr/>
        </p:nvSpPr>
        <p:spPr>
          <a:xfrm>
            <a:off x="4500563" y="5984875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燃料电池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1281" name="TextBox 15">
            <a:extLst>
              <a:ext uri="{FF2B5EF4-FFF2-40B4-BE49-F238E27FC236}">
                <a16:creationId xmlns:a16="http://schemas.microsoft.com/office/drawing/2014/main" id="{59473E14-5828-4831-9970-A13C19835BCE}"/>
              </a:ext>
            </a:extLst>
          </p:cNvPr>
          <p:cNvSpPr/>
          <p:nvPr/>
        </p:nvSpPr>
        <p:spPr>
          <a:xfrm>
            <a:off x="6624638" y="5984875"/>
            <a:ext cx="1871662" cy="457200"/>
          </a:xfrm>
          <a:prstGeom prst="roundRect">
            <a:avLst>
              <a:gd name="adj" fmla="val 0"/>
            </a:avLst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0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lnSpc>
                <a:spcPct val="120000"/>
              </a:lnSpc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F497D"/>
                </a:solidFill>
                <a:latin typeface="宋体" pitchFamily="2" charset="-122"/>
                <a:sym typeface="Wingdings"/>
              </a:rPr>
              <a:t>发电机</a:t>
            </a:r>
            <a:endParaRPr b="1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21522" name="矩形 12305">
            <a:extLst>
              <a:ext uri="{FF2B5EF4-FFF2-40B4-BE49-F238E27FC236}">
                <a16:creationId xmlns:a16="http://schemas.microsoft.com/office/drawing/2014/main" id="{6CDDBEA9-4C94-40CF-A00C-DDBF842BB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2052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各种电源</a:t>
            </a:r>
          </a:p>
        </p:txBody>
      </p:sp>
      <p:pic>
        <p:nvPicPr>
          <p:cNvPr id="2152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1291CBC0-CB40-4E27-96A4-4D38BA17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左箭头 12307">
            <a:hlinkClick r:id="rId11" action="ppaction://hlinksldjump"/>
            <a:extLst>
              <a:ext uri="{FF2B5EF4-FFF2-40B4-BE49-F238E27FC236}">
                <a16:creationId xmlns:a16="http://schemas.microsoft.com/office/drawing/2014/main" id="{BC3B7D27-7BD5-4B75-929B-55D589C10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749300"/>
            <a:ext cx="977900" cy="485775"/>
          </a:xfrm>
          <a:prstGeom prst="leftArrow">
            <a:avLst>
              <a:gd name="adj1" fmla="val 50000"/>
              <a:gd name="adj2" fmla="val 502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1350</Words>
  <Application>Microsoft Office PowerPoint</Application>
  <PresentationFormat>全屏显示(4:3)</PresentationFormat>
  <Paragraphs>287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5" baseType="lpstr">
      <vt:lpstr>等线</vt:lpstr>
      <vt:lpstr>黑体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9</cp:revision>
  <dcterms:created xsi:type="dcterms:W3CDTF">2021-10-09T05:43:02Z</dcterms:created>
  <dcterms:modified xsi:type="dcterms:W3CDTF">2021-10-09T06:03:13Z</dcterms:modified>
</cp:coreProperties>
</file>