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gif" ContentType="image/gif"/>
  <Default Extension="wmf" ContentType="image/x-wmf"/>
  <Default Extension="wav" ContentType="audio/x-wav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17.6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257" r:id="rId5"/>
    <p:sldId id="266" r:id="rId6"/>
    <p:sldId id="259" r:id="rId7"/>
    <p:sldId id="260" r:id="rId8"/>
    <p:sldId id="261" r:id="rId9"/>
    <p:sldId id="262" r:id="rId10"/>
    <p:sldId id="263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9" r:id="rId21"/>
    <p:sldId id="276" r:id="rId22"/>
    <p:sldId id="277" r:id="rId23"/>
    <p:sldId id="278" r:id="rId24"/>
    <p:sldId id="280" r:id="rId25"/>
    <p:sldId id="282" r:id="rId26"/>
    <p:sldId id="283" r:id="rId27"/>
    <p:sldId id="284" r:id="rId28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1" name="新课标第一网" initials="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9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" Type="http://schemas.openxmlformats.org/officeDocument/2006/relationships/slideMaster" Target="slideMasters/slideMaster1.xml" /><Relationship Id="rId20" Type="http://schemas.openxmlformats.org/officeDocument/2006/relationships/slide" Target="slides/slide16.xml" /><Relationship Id="rId21" Type="http://schemas.openxmlformats.org/officeDocument/2006/relationships/slide" Target="slides/slide17.xml" /><Relationship Id="rId22" Type="http://schemas.openxmlformats.org/officeDocument/2006/relationships/slide" Target="slides/slide18.xml" /><Relationship Id="rId23" Type="http://schemas.openxmlformats.org/officeDocument/2006/relationships/slide" Target="slides/slide19.xml" /><Relationship Id="rId24" Type="http://schemas.openxmlformats.org/officeDocument/2006/relationships/slide" Target="slides/slide20.xml" /><Relationship Id="rId25" Type="http://schemas.openxmlformats.org/officeDocument/2006/relationships/slide" Target="slides/slide21.xml" /><Relationship Id="rId26" Type="http://schemas.openxmlformats.org/officeDocument/2006/relationships/slide" Target="slides/slide22.xml" /><Relationship Id="rId27" Type="http://schemas.openxmlformats.org/officeDocument/2006/relationships/slide" Target="slides/slide23.xml" /><Relationship Id="rId28" Type="http://schemas.openxmlformats.org/officeDocument/2006/relationships/slide" Target="slides/slide24.xml" /><Relationship Id="rId29" Type="http://schemas.openxmlformats.org/officeDocument/2006/relationships/tags" Target="tags/tag456.xml" /><Relationship Id="rId3" Type="http://schemas.openxmlformats.org/officeDocument/2006/relationships/notesMaster" Target="notesMasters/notesMaster1.xml" /><Relationship Id="rId30" Type="http://schemas.openxmlformats.org/officeDocument/2006/relationships/presProps" Target="presProps.xml" /><Relationship Id="rId31" Type="http://schemas.openxmlformats.org/officeDocument/2006/relationships/viewProps" Target="viewProps.xml" /><Relationship Id="rId32" Type="http://schemas.openxmlformats.org/officeDocument/2006/relationships/theme" Target="theme/theme1.xml" /><Relationship Id="rId33" Type="http://schemas.openxmlformats.org/officeDocument/2006/relationships/tableStyles" Target="tableStyles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png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w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55.xml" /><Relationship Id="rId2" Type="http://schemas.openxmlformats.org/officeDocument/2006/relationships/tags" Target="../tags/tag156.xml" /><Relationship Id="rId3" Type="http://schemas.openxmlformats.org/officeDocument/2006/relationships/tags" Target="../tags/tag157.xml" /><Relationship Id="rId4" Type="http://schemas.openxmlformats.org/officeDocument/2006/relationships/tags" Target="../tags/tag158.xml" /><Relationship Id="rId5" Type="http://schemas.openxmlformats.org/officeDocument/2006/relationships/tags" Target="../tags/tag159.xml" /><Relationship Id="rId6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  <p:custDataLst>
              <p:tags r:id="rId3"/>
            </p:custDataLst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/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  <p:custDataLst>
              <p:tags r:id="rId4"/>
            </p:custDataLst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  <p:custDataLst>
              <p:tags r:id="rId5"/>
            </p:custDataLst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  <a:t/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48.xml" /><Relationship Id="rId2" Type="http://schemas.openxmlformats.org/officeDocument/2006/relationships/tags" Target="../tags/tag149.xml" /><Relationship Id="rId3" Type="http://schemas.openxmlformats.org/officeDocument/2006/relationships/tags" Target="../tags/tag150.xml" /><Relationship Id="rId4" Type="http://schemas.openxmlformats.org/officeDocument/2006/relationships/tags" Target="../tags/tag151.xml" /><Relationship Id="rId5" Type="http://schemas.openxmlformats.org/officeDocument/2006/relationships/tags" Target="../tags/tag152.xml" /><Relationship Id="rId6" Type="http://schemas.openxmlformats.org/officeDocument/2006/relationships/tags" Target="../tags/tag153.xml" /><Relationship Id="rId7" Type="http://schemas.openxmlformats.org/officeDocument/2006/relationships/tags" Target="../tags/tag154.xml" /><Relationship Id="rId8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3"/>
            </p:custDataLst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4"/>
            </p:custDataLst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6"/>
            </p:custDataLst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7"/>
            </p:custDataLst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10" Type="http://schemas.openxmlformats.org/officeDocument/2006/relationships/tags" Target="../tags/tag10.xml" /><Relationship Id="rId11" Type="http://schemas.openxmlformats.org/officeDocument/2006/relationships/tags" Target="../tags/tag11.xml" /><Relationship Id="rId12" Type="http://schemas.openxmlformats.org/officeDocument/2006/relationships/tags" Target="../tags/tag12.xml" /><Relationship Id="rId13" Type="http://schemas.openxmlformats.org/officeDocument/2006/relationships/tags" Target="../tags/tag13.xml" /><Relationship Id="rId14" Type="http://schemas.openxmlformats.org/officeDocument/2006/relationships/tags" Target="../tags/tag14.xml" /><Relationship Id="rId15" Type="http://schemas.openxmlformats.org/officeDocument/2006/relationships/tags" Target="../tags/tag15.xml" /><Relationship Id="rId16" Type="http://schemas.openxmlformats.org/officeDocument/2006/relationships/tags" Target="../tags/tag16.xml" /><Relationship Id="rId17" Type="http://schemas.openxmlformats.org/officeDocument/2006/relationships/tags" Target="../tags/tag17.xml" /><Relationship Id="rId18" Type="http://schemas.openxmlformats.org/officeDocument/2006/relationships/tags" Target="../tags/tag18.xml" /><Relationship Id="rId19" Type="http://schemas.openxmlformats.org/officeDocument/2006/relationships/tags" Target="../tags/tag19.xml" /><Relationship Id="rId2" Type="http://schemas.openxmlformats.org/officeDocument/2006/relationships/tags" Target="../tags/tag2.xml" /><Relationship Id="rId20" Type="http://schemas.openxmlformats.org/officeDocument/2006/relationships/tags" Target="../tags/tag20.xml" /><Relationship Id="rId21" Type="http://schemas.openxmlformats.org/officeDocument/2006/relationships/tags" Target="../tags/tag21.xml" /><Relationship Id="rId22" Type="http://schemas.openxmlformats.org/officeDocument/2006/relationships/tags" Target="../tags/tag22.xml" /><Relationship Id="rId23" Type="http://schemas.openxmlformats.org/officeDocument/2006/relationships/tags" Target="../tags/tag23.xml" /><Relationship Id="rId24" Type="http://schemas.openxmlformats.org/officeDocument/2006/relationships/tags" Target="../tags/tag24.xml" /><Relationship Id="rId25" Type="http://schemas.openxmlformats.org/officeDocument/2006/relationships/tags" Target="../tags/tag25.xml" /><Relationship Id="rId26" Type="http://schemas.openxmlformats.org/officeDocument/2006/relationships/tags" Target="../tags/tag26.xml" /><Relationship Id="rId27" Type="http://schemas.openxmlformats.org/officeDocument/2006/relationships/tags" Target="../tags/tag27.xml" /><Relationship Id="rId28" Type="http://schemas.openxmlformats.org/officeDocument/2006/relationships/tags" Target="../tags/tag28.xml" /><Relationship Id="rId29" Type="http://schemas.openxmlformats.org/officeDocument/2006/relationships/tags" Target="../tags/tag29.xml" /><Relationship Id="rId3" Type="http://schemas.openxmlformats.org/officeDocument/2006/relationships/tags" Target="../tags/tag3.xml" /><Relationship Id="rId30" Type="http://schemas.openxmlformats.org/officeDocument/2006/relationships/tags" Target="../tags/tag30.xml" /><Relationship Id="rId31" Type="http://schemas.openxmlformats.org/officeDocument/2006/relationships/tags" Target="../tags/tag31.xml" /><Relationship Id="rId32" Type="http://schemas.openxmlformats.org/officeDocument/2006/relationships/tags" Target="../tags/tag32.xml" /><Relationship Id="rId33" Type="http://schemas.openxmlformats.org/officeDocument/2006/relationships/tags" Target="../tags/tag33.xml" /><Relationship Id="rId34" Type="http://schemas.openxmlformats.org/officeDocument/2006/relationships/tags" Target="../tags/tag34.xml" /><Relationship Id="rId35" Type="http://schemas.openxmlformats.org/officeDocument/2006/relationships/tags" Target="../tags/tag35.xml" /><Relationship Id="rId36" Type="http://schemas.openxmlformats.org/officeDocument/2006/relationships/tags" Target="../tags/tag36.xml" /><Relationship Id="rId37" Type="http://schemas.openxmlformats.org/officeDocument/2006/relationships/tags" Target="../tags/tag37.xml" /><Relationship Id="rId38" Type="http://schemas.openxmlformats.org/officeDocument/2006/relationships/tags" Target="../tags/tag38.xml" /><Relationship Id="rId39" Type="http://schemas.openxmlformats.org/officeDocument/2006/relationships/tags" Target="../tags/tag39.xml" /><Relationship Id="rId4" Type="http://schemas.openxmlformats.org/officeDocument/2006/relationships/tags" Target="../tags/tag4.xml" /><Relationship Id="rId40" Type="http://schemas.openxmlformats.org/officeDocument/2006/relationships/tags" Target="../tags/tag40.xml" /><Relationship Id="rId41" Type="http://schemas.openxmlformats.org/officeDocument/2006/relationships/slideMaster" Target="../slideMasters/slideMaster1.xml" /><Relationship Id="rId5" Type="http://schemas.openxmlformats.org/officeDocument/2006/relationships/tags" Target="../tags/tag5.xml" /><Relationship Id="rId6" Type="http://schemas.openxmlformats.org/officeDocument/2006/relationships/tags" Target="../tags/tag6.xml" /><Relationship Id="rId7" Type="http://schemas.openxmlformats.org/officeDocument/2006/relationships/tags" Target="../tags/tag7.xml" /><Relationship Id="rId8" Type="http://schemas.openxmlformats.org/officeDocument/2006/relationships/tags" Target="../tags/tag8.xml" /><Relationship Id="rId9" Type="http://schemas.openxmlformats.org/officeDocument/2006/relationships/tags" Target="../tags/tag9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92.xml" /><Relationship Id="rId2" Type="http://schemas.openxmlformats.org/officeDocument/2006/relationships/tags" Target="../tags/tag93.xml" /><Relationship Id="rId3" Type="http://schemas.openxmlformats.org/officeDocument/2006/relationships/tags" Target="../tags/tag94.xml" /><Relationship Id="rId4" Type="http://schemas.openxmlformats.org/officeDocument/2006/relationships/tags" Target="../tags/tag95.xml" /><Relationship Id="rId5" Type="http://schemas.openxmlformats.org/officeDocument/2006/relationships/tags" Target="../tags/tag96.xml" /><Relationship Id="rId6" Type="http://schemas.openxmlformats.org/officeDocument/2006/relationships/tags" Target="../tags/tag97.xml" /><Relationship Id="rId7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98.xml" /><Relationship Id="rId2" Type="http://schemas.openxmlformats.org/officeDocument/2006/relationships/tags" Target="../tags/tag99.xml" /><Relationship Id="rId3" Type="http://schemas.openxmlformats.org/officeDocument/2006/relationships/tags" Target="../tags/tag100.xml" /><Relationship Id="rId4" Type="http://schemas.openxmlformats.org/officeDocument/2006/relationships/tags" Target="../tags/tag101.xml" /><Relationship Id="rId5" Type="http://schemas.openxmlformats.org/officeDocument/2006/relationships/tags" Target="../tags/tag102.xml" /><Relationship Id="rId6" Type="http://schemas.openxmlformats.org/officeDocument/2006/relationships/tags" Target="../tags/tag103.xml" /><Relationship Id="rId7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04.xml" /><Relationship Id="rId2" Type="http://schemas.openxmlformats.org/officeDocument/2006/relationships/tags" Target="../tags/tag105.xml" /><Relationship Id="rId3" Type="http://schemas.openxmlformats.org/officeDocument/2006/relationships/tags" Target="../tags/tag106.xml" /><Relationship Id="rId4" Type="http://schemas.openxmlformats.org/officeDocument/2006/relationships/tags" Target="../tags/tag107.xml" /><Relationship Id="rId5" Type="http://schemas.openxmlformats.org/officeDocument/2006/relationships/tags" Target="../tags/tag108.xml" /><Relationship Id="rId6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1.xml" /><Relationship Id="rId2" Type="http://schemas.openxmlformats.org/officeDocument/2006/relationships/tags" Target="../tags/tag42.xml" /><Relationship Id="rId3" Type="http://schemas.openxmlformats.org/officeDocument/2006/relationships/tags" Target="../tags/tag43.xml" /><Relationship Id="rId4" Type="http://schemas.openxmlformats.org/officeDocument/2006/relationships/tags" Target="../tags/tag44.xml" /><Relationship Id="rId5" Type="http://schemas.openxmlformats.org/officeDocument/2006/relationships/tags" Target="../tags/tag45.xml" /><Relationship Id="rId6" Type="http://schemas.openxmlformats.org/officeDocument/2006/relationships/tags" Target="../tags/tag46.xml" /><Relationship Id="rId7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7.xml" /><Relationship Id="rId2" Type="http://schemas.openxmlformats.org/officeDocument/2006/relationships/tags" Target="../tags/tag48.xml" /><Relationship Id="rId3" Type="http://schemas.openxmlformats.org/officeDocument/2006/relationships/tags" Target="../tags/tag49.xml" /><Relationship Id="rId4" Type="http://schemas.openxmlformats.org/officeDocument/2006/relationships/tags" Target="../tags/tag50.xml" /><Relationship Id="rId5" Type="http://schemas.openxmlformats.org/officeDocument/2006/relationships/tags" Target="../tags/tag51.xml" /><Relationship Id="rId6" Type="http://schemas.openxmlformats.org/officeDocument/2006/relationships/tags" Target="../tags/tag52.xml" /><Relationship Id="rId7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3.xml" /><Relationship Id="rId2" Type="http://schemas.openxmlformats.org/officeDocument/2006/relationships/tags" Target="../tags/tag54.xml" /><Relationship Id="rId3" Type="http://schemas.openxmlformats.org/officeDocument/2006/relationships/tags" Target="../tags/tag55.xml" /><Relationship Id="rId4" Type="http://schemas.openxmlformats.org/officeDocument/2006/relationships/tags" Target="../tags/tag56.xml" /><Relationship Id="rId5" Type="http://schemas.openxmlformats.org/officeDocument/2006/relationships/tags" Target="../tags/tag57.xml" /><Relationship Id="rId6" Type="http://schemas.openxmlformats.org/officeDocument/2006/relationships/tags" Target="../tags/tag58.xml" /><Relationship Id="rId7" Type="http://schemas.openxmlformats.org/officeDocument/2006/relationships/tags" Target="../tags/tag59.xml" /><Relationship Id="rId8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0.xml" /><Relationship Id="rId10" Type="http://schemas.openxmlformats.org/officeDocument/2006/relationships/slideMaster" Target="../slideMasters/slideMaster1.xml" /><Relationship Id="rId2" Type="http://schemas.openxmlformats.org/officeDocument/2006/relationships/tags" Target="../tags/tag61.xml" /><Relationship Id="rId3" Type="http://schemas.openxmlformats.org/officeDocument/2006/relationships/tags" Target="../tags/tag62.xml" /><Relationship Id="rId4" Type="http://schemas.openxmlformats.org/officeDocument/2006/relationships/tags" Target="../tags/tag63.xml" /><Relationship Id="rId5" Type="http://schemas.openxmlformats.org/officeDocument/2006/relationships/tags" Target="../tags/tag64.xml" /><Relationship Id="rId6" Type="http://schemas.openxmlformats.org/officeDocument/2006/relationships/tags" Target="../tags/tag65.xml" /><Relationship Id="rId7" Type="http://schemas.openxmlformats.org/officeDocument/2006/relationships/tags" Target="../tags/tag66.xml" /><Relationship Id="rId8" Type="http://schemas.openxmlformats.org/officeDocument/2006/relationships/tags" Target="../tags/tag67.xml" /><Relationship Id="rId9" Type="http://schemas.openxmlformats.org/officeDocument/2006/relationships/tags" Target="../tags/tag68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9.xml" /><Relationship Id="rId2" Type="http://schemas.openxmlformats.org/officeDocument/2006/relationships/tags" Target="../tags/tag70.xml" /><Relationship Id="rId3" Type="http://schemas.openxmlformats.org/officeDocument/2006/relationships/tags" Target="../tags/tag71.xml" /><Relationship Id="rId4" Type="http://schemas.openxmlformats.org/officeDocument/2006/relationships/tags" Target="../tags/tag72.xml" /><Relationship Id="rId5" Type="http://schemas.openxmlformats.org/officeDocument/2006/relationships/tags" Target="../tags/tag73.xml" /><Relationship Id="rId6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4.xml" /><Relationship Id="rId2" Type="http://schemas.openxmlformats.org/officeDocument/2006/relationships/tags" Target="../tags/tag75.xml" /><Relationship Id="rId3" Type="http://schemas.openxmlformats.org/officeDocument/2006/relationships/tags" Target="../tags/tag76.xml" /><Relationship Id="rId4" Type="http://schemas.openxmlformats.org/officeDocument/2006/relationships/tags" Target="../tags/tag77.xml" /><Relationship Id="rId5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8.xml" /><Relationship Id="rId2" Type="http://schemas.openxmlformats.org/officeDocument/2006/relationships/tags" Target="../tags/tag79.xml" /><Relationship Id="rId3" Type="http://schemas.openxmlformats.org/officeDocument/2006/relationships/tags" Target="../tags/tag80.xml" /><Relationship Id="rId4" Type="http://schemas.openxmlformats.org/officeDocument/2006/relationships/tags" Target="../tags/tag81.xml" /><Relationship Id="rId5" Type="http://schemas.openxmlformats.org/officeDocument/2006/relationships/tags" Target="../tags/tag82.xml" /><Relationship Id="rId6" Type="http://schemas.openxmlformats.org/officeDocument/2006/relationships/tags" Target="../tags/tag83.xml" /><Relationship Id="rId7" Type="http://schemas.openxmlformats.org/officeDocument/2006/relationships/tags" Target="../tags/tag84.xml" /><Relationship Id="rId8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85.xml" /><Relationship Id="rId2" Type="http://schemas.openxmlformats.org/officeDocument/2006/relationships/tags" Target="../tags/tag86.xml" /><Relationship Id="rId3" Type="http://schemas.openxmlformats.org/officeDocument/2006/relationships/tags" Target="../tags/tag87.xml" /><Relationship Id="rId4" Type="http://schemas.openxmlformats.org/officeDocument/2006/relationships/tags" Target="../tags/tag88.xml" /><Relationship Id="rId5" Type="http://schemas.openxmlformats.org/officeDocument/2006/relationships/tags" Target="../tags/tag89.xml" /><Relationship Id="rId6" Type="http://schemas.openxmlformats.org/officeDocument/2006/relationships/tags" Target="../tags/tag90.xml" /><Relationship Id="rId7" Type="http://schemas.openxmlformats.org/officeDocument/2006/relationships/tags" Target="../tags/tag91.xml" /><Relationship Id="rId8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PhAnim="0" type="title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>
          <p:custDataLst>
            <p:tags r:id="rId1"/>
          </p:custDataLst>
        </p:nvPr>
      </p:nvGrpSpPr>
      <p:grpSpPr/>
      <p:sp>
        <p:nvSpPr>
          <p:cNvPr id="3107" name="直接连接符 110593"/>
          <p:cNvSpPr/>
          <p:nvPr>
            <p:custDataLst>
              <p:tags r:id="rId2"/>
            </p:custDataLst>
          </p:nvPr>
        </p:nvSpPr>
        <p:spPr>
          <a:xfrm flipH="1">
            <a:off x="9753600" y="1066800"/>
            <a:ext cx="0" cy="449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/>
        </p:txBody>
      </p:sp>
      <p:grpSp>
        <p:nvGrpSpPr>
          <p:cNvPr id="3108" name="组合 110599"/>
          <p:cNvGrpSpPr/>
          <p:nvPr>
            <p:custDataLst>
              <p:tags r:id="rId3"/>
            </p:custDataLst>
          </p:nvPr>
        </p:nvGrpSpPr>
        <p:grpSpPr>
          <a:xfrm>
            <a:off x="9990667" y="2992438"/>
            <a:ext cx="1784351" cy="2189162"/>
            <a:chOff x="4704" y="1885"/>
            <a:chExt cx="843" cy="1379"/>
          </a:xfrm>
        </p:grpSpPr>
        <p:sp>
          <p:nvSpPr>
            <p:cNvPr id="3109" name="椭圆 110600"/>
            <p:cNvSpPr/>
            <p:nvPr>
              <p:custDataLst>
                <p:tags r:id="rId4"/>
              </p:custDataLst>
            </p:nvPr>
          </p:nvSpPr>
          <p:spPr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10" name="椭圆 110601"/>
            <p:cNvSpPr/>
            <p:nvPr>
              <p:custDataLst>
                <p:tags r:id="rId5"/>
              </p:custDataLst>
            </p:nvPr>
          </p:nvSpPr>
          <p:spPr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11" name="椭圆 110602"/>
            <p:cNvSpPr/>
            <p:nvPr>
              <p:custDataLst>
                <p:tags r:id="rId6"/>
              </p:custDataLst>
            </p:nvPr>
          </p:nvSpPr>
          <p:spPr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12" name="椭圆 110603"/>
            <p:cNvSpPr/>
            <p:nvPr>
              <p:custDataLst>
                <p:tags r:id="rId7"/>
              </p:custDataLst>
            </p:nvPr>
          </p:nvSpPr>
          <p:spPr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13" name="椭圆 110604"/>
            <p:cNvSpPr/>
            <p:nvPr>
              <p:custDataLst>
                <p:tags r:id="rId8"/>
              </p:custDataLst>
            </p:nvPr>
          </p:nvSpPr>
          <p:spPr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14" name="椭圆 110605"/>
            <p:cNvSpPr/>
            <p:nvPr>
              <p:custDataLst>
                <p:tags r:id="rId9"/>
              </p:custDataLst>
            </p:nvPr>
          </p:nvSpPr>
          <p:spPr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15" name="椭圆 110606"/>
            <p:cNvSpPr/>
            <p:nvPr>
              <p:custDataLst>
                <p:tags r:id="rId10"/>
              </p:custDataLst>
            </p:nvPr>
          </p:nvSpPr>
          <p:spPr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16" name="椭圆 110607"/>
            <p:cNvSpPr/>
            <p:nvPr>
              <p:custDataLst>
                <p:tags r:id="rId11"/>
              </p:custDataLst>
            </p:nvPr>
          </p:nvSpPr>
          <p:spPr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17" name="椭圆 110608"/>
            <p:cNvSpPr/>
            <p:nvPr>
              <p:custDataLst>
                <p:tags r:id="rId12"/>
              </p:custDataLst>
            </p:nvPr>
          </p:nvSpPr>
          <p:spPr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18" name="椭圆 110609"/>
            <p:cNvSpPr/>
            <p:nvPr>
              <p:custDataLst>
                <p:tags r:id="rId13"/>
              </p:custDataLst>
            </p:nvPr>
          </p:nvSpPr>
          <p:spPr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19" name="椭圆 110610"/>
            <p:cNvSpPr/>
            <p:nvPr>
              <p:custDataLst>
                <p:tags r:id="rId14"/>
              </p:custDataLst>
            </p:nvPr>
          </p:nvSpPr>
          <p:spPr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20" name="椭圆 110611"/>
            <p:cNvSpPr/>
            <p:nvPr>
              <p:custDataLst>
                <p:tags r:id="rId15"/>
              </p:custDataLst>
            </p:nvPr>
          </p:nvSpPr>
          <p:spPr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21" name="椭圆 110612"/>
            <p:cNvSpPr/>
            <p:nvPr>
              <p:custDataLst>
                <p:tags r:id="rId16"/>
              </p:custDataLst>
            </p:nvPr>
          </p:nvSpPr>
          <p:spPr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22" name="椭圆 110613"/>
            <p:cNvSpPr/>
            <p:nvPr>
              <p:custDataLst>
                <p:tags r:id="rId17"/>
              </p:custDataLst>
            </p:nvPr>
          </p:nvSpPr>
          <p:spPr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23" name="椭圆 110614"/>
            <p:cNvSpPr/>
            <p:nvPr>
              <p:custDataLst>
                <p:tags r:id="rId18"/>
              </p:custDataLst>
            </p:nvPr>
          </p:nvSpPr>
          <p:spPr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24" name="椭圆 110615"/>
            <p:cNvSpPr/>
            <p:nvPr>
              <p:custDataLst>
                <p:tags r:id="rId19"/>
              </p:custDataLst>
            </p:nvPr>
          </p:nvSpPr>
          <p:spPr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25" name="椭圆 110616"/>
            <p:cNvSpPr/>
            <p:nvPr>
              <p:custDataLst>
                <p:tags r:id="rId20"/>
              </p:custDataLst>
            </p:nvPr>
          </p:nvSpPr>
          <p:spPr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26" name="椭圆 110617"/>
            <p:cNvSpPr/>
            <p:nvPr>
              <p:custDataLst>
                <p:tags r:id="rId21"/>
              </p:custDataLst>
            </p:nvPr>
          </p:nvSpPr>
          <p:spPr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27" name="椭圆 110618"/>
            <p:cNvSpPr/>
            <p:nvPr>
              <p:custDataLst>
                <p:tags r:id="rId22"/>
              </p:custDataLst>
            </p:nvPr>
          </p:nvSpPr>
          <p:spPr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28" name="椭圆 110619"/>
            <p:cNvSpPr/>
            <p:nvPr>
              <p:custDataLst>
                <p:tags r:id="rId23"/>
              </p:custDataLst>
            </p:nvPr>
          </p:nvSpPr>
          <p:spPr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29" name="椭圆 110620"/>
            <p:cNvSpPr/>
            <p:nvPr>
              <p:custDataLst>
                <p:tags r:id="rId24"/>
              </p:custDataLst>
            </p:nvPr>
          </p:nvSpPr>
          <p:spPr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30" name="椭圆 110621"/>
            <p:cNvSpPr/>
            <p:nvPr>
              <p:custDataLst>
                <p:tags r:id="rId25"/>
              </p:custDataLst>
            </p:nvPr>
          </p:nvSpPr>
          <p:spPr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31" name="椭圆 110622"/>
            <p:cNvSpPr/>
            <p:nvPr>
              <p:custDataLst>
                <p:tags r:id="rId26"/>
              </p:custDataLst>
            </p:nvPr>
          </p:nvSpPr>
          <p:spPr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32" name="椭圆 110623"/>
            <p:cNvSpPr/>
            <p:nvPr>
              <p:custDataLst>
                <p:tags r:id="rId27"/>
              </p:custDataLst>
            </p:nvPr>
          </p:nvSpPr>
          <p:spPr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33" name="椭圆 110624"/>
            <p:cNvSpPr/>
            <p:nvPr>
              <p:custDataLst>
                <p:tags r:id="rId28"/>
              </p:custDataLst>
            </p:nvPr>
          </p:nvSpPr>
          <p:spPr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34" name="椭圆 110625"/>
            <p:cNvSpPr/>
            <p:nvPr>
              <p:custDataLst>
                <p:tags r:id="rId29"/>
              </p:custDataLst>
            </p:nvPr>
          </p:nvSpPr>
          <p:spPr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35" name="椭圆 110626"/>
            <p:cNvSpPr/>
            <p:nvPr>
              <p:custDataLst>
                <p:tags r:id="rId30"/>
              </p:custDataLst>
            </p:nvPr>
          </p:nvSpPr>
          <p:spPr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36" name="椭圆 110627"/>
            <p:cNvSpPr/>
            <p:nvPr>
              <p:custDataLst>
                <p:tags r:id="rId31"/>
              </p:custDataLst>
            </p:nvPr>
          </p:nvSpPr>
          <p:spPr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37" name="椭圆 110628"/>
            <p:cNvSpPr/>
            <p:nvPr>
              <p:custDataLst>
                <p:tags r:id="rId32"/>
              </p:custDataLst>
            </p:nvPr>
          </p:nvSpPr>
          <p:spPr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38" name="椭圆 110629"/>
            <p:cNvSpPr/>
            <p:nvPr>
              <p:custDataLst>
                <p:tags r:id="rId33"/>
              </p:custDataLst>
            </p:nvPr>
          </p:nvSpPr>
          <p:spPr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139" name="椭圆 110630"/>
            <p:cNvSpPr/>
            <p:nvPr>
              <p:custDataLst>
                <p:tags r:id="rId34"/>
              </p:custDataLst>
            </p:nvPr>
          </p:nvSpPr>
          <p:spPr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</p:grpSp>
      <p:sp>
        <p:nvSpPr>
          <p:cNvPr id="3140" name="直接连接符 110631"/>
          <p:cNvSpPr/>
          <p:nvPr>
            <p:custDataLst>
              <p:tags r:id="rId35"/>
            </p:custDataLst>
          </p:nvPr>
        </p:nvSpPr>
        <p:spPr>
          <a:xfrm>
            <a:off x="406400" y="2819400"/>
            <a:ext cx="10972800" cy="0"/>
          </a:xfrm>
          <a:prstGeom prst="line">
            <a:avLst/>
          </a:prstGeom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110595" name="标题 110594"/>
          <p:cNvSpPr>
            <a:spLocks noGrp="1"/>
          </p:cNvSpPr>
          <p:nvPr>
            <p:ph type="ctrTitle"/>
            <p:custDataLst>
              <p:tags r:id="rId36"/>
            </p:custDataLst>
          </p:nvPr>
        </p:nvSpPr>
        <p:spPr>
          <a:xfrm>
            <a:off x="421217" y="466725"/>
            <a:ext cx="9042400" cy="21336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 algn="r">
              <a:defRPr sz="4800" kern="1200"/>
            </a:lvl1pPr>
          </a:lstStyle>
          <a:p>
            <a:pPr lvl="0" fontAlgn="base"/>
            <a:r>
              <a:rPr lang="en-US" altLang="zh-CN" strike="noStrike" noProof="1"/>
              <a:t>单击此处编辑母版标题样式</a:t>
            </a:r>
          </a:p>
        </p:txBody>
      </p:sp>
      <p:sp>
        <p:nvSpPr>
          <p:cNvPr id="110596" name="副标题 110595"/>
          <p:cNvSpPr>
            <a:spLocks noGrp="1"/>
          </p:cNvSpPr>
          <p:nvPr>
            <p:ph type="subTitle" idx="1"/>
            <p:custDataLst>
              <p:tags r:id="rId37"/>
            </p:custDataLst>
          </p:nvPr>
        </p:nvSpPr>
        <p:spPr>
          <a:xfrm>
            <a:off x="1132417" y="3049588"/>
            <a:ext cx="8331200" cy="2362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r">
              <a:buNone/>
              <a:defRPr sz="3200" kern="1200"/>
            </a:lvl1pPr>
            <a:lvl2pPr marL="344805" lvl="1" indent="-344805" algn="ctr">
              <a:buNone/>
              <a:defRPr sz="3200" kern="1200"/>
            </a:lvl2pPr>
            <a:lvl3pPr marL="694055" lvl="2" indent="-694055" algn="ctr">
              <a:buNone/>
              <a:defRPr sz="3200" kern="1200"/>
            </a:lvl3pPr>
            <a:lvl4pPr marL="989330" lvl="3" indent="-989330" algn="ctr">
              <a:buNone/>
              <a:defRPr sz="3200" kern="1200"/>
            </a:lvl4pPr>
            <a:lvl5pPr marL="1282700" lvl="4" indent="-1282700" algn="ctr">
              <a:buNone/>
              <a:defRPr sz="3200" kern="1200"/>
            </a:lvl5pPr>
          </a:lstStyle>
          <a:p>
            <a:pPr lvl="0" fontAlgn="base"/>
            <a:r>
              <a:rPr lang="en-US" altLang="zh-CN" strike="noStrike" noProof="1"/>
              <a:t>单击此处编辑母版副标题样式</a:t>
            </a:r>
          </a:p>
        </p:txBody>
      </p:sp>
      <p:sp>
        <p:nvSpPr>
          <p:cNvPr id="110597" name="日期占位符 110596"/>
          <p:cNvSpPr>
            <a:spLocks noGrp="1"/>
          </p:cNvSpPr>
          <p:nvPr>
            <p:ph type="dt" sz="half" idx="2"/>
            <p:custDataLst>
              <p:tags r:id="rId38"/>
            </p:custDataLst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fontAlgn="base">
              <a:buClr>
                <a:srgbClr val="000000"/>
              </a:buClr>
            </a:pPr>
            <a:endParaRPr lang="zh-CN" altLang="en-US" strike="noStrike" noProof="1">
              <a:latin typeface="Arial" pitchFamily="34" charset="0"/>
            </a:endParaRPr>
          </a:p>
        </p:txBody>
      </p:sp>
      <p:sp>
        <p:nvSpPr>
          <p:cNvPr id="110598" name="页脚占位符 110597"/>
          <p:cNvSpPr>
            <a:spLocks noGrp="1"/>
          </p:cNvSpPr>
          <p:nvPr>
            <p:ph type="ftr" sz="quarter" idx="3"/>
            <p:custDataLst>
              <p:tags r:id="rId39"/>
            </p:custDataLst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fontAlgn="base">
              <a:buClr>
                <a:srgbClr val="000000"/>
              </a:buClr>
            </a:pPr>
            <a:endParaRPr lang="en-US" altLang="zh-CN" strike="noStrike" noProof="1">
              <a:latin typeface="Arial" pitchFamily="34" charset="0"/>
            </a:endParaRPr>
          </a:p>
        </p:txBody>
      </p:sp>
      <p:sp>
        <p:nvSpPr>
          <p:cNvPr id="110599" name="灯片编号占位符 110598"/>
          <p:cNvSpPr>
            <a:spLocks noGrp="1"/>
          </p:cNvSpPr>
          <p:nvPr>
            <p:ph type="sldNum" sz="quarter" idx="4"/>
            <p:custDataLst>
              <p:tags r:id="rId40"/>
            </p:custDataLst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fontAlgn="base">
              <a:buClr>
                <a:srgbClr val="000000"/>
              </a:buClr>
            </a:pPr>
            <a:fld id="{9A0DB2DC-4C9A-4742-B13C-FB6460FD3503}" type="slidenum">
              <a:rPr lang="en-US" altLang="zh-CN" strike="noStrike" noProof="1">
                <a:latin typeface="Arial" pitchFamily="34" charset="0"/>
                <a:ea typeface="宋体" pitchFamily="2" charset="-122"/>
                <a:cs typeface="+mn-ea"/>
              </a:rPr>
              <a:t/>
            </a:fld>
            <a:endParaRPr lang="en-US" altLang="zh-CN" strike="noStrike" noProof="1">
              <a:latin typeface="Arial" pitchFamily="34" charset="0"/>
            </a:endParaRPr>
          </a:p>
        </p:txBody>
      </p:sp>
    </p:spTree>
  </p:cSld>
  <p:clrMapOvr>
    <a:masterClrMapping/>
  </p:clrMapOvr>
  <p:transition/>
  <p:timing/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标题和竖排文字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fld id="{9A0DB2DC-4C9A-4742-B13C-FB6460FD3503}" type="slidenum">
              <a:rPr lang="en-US" altLang="zh-CN" strike="noStrike" noProof="1">
                <a:latin typeface="Arial" pitchFamily="34" charset="0"/>
                <a:ea typeface="宋体" pitchFamily="2" charset="-122"/>
                <a:cs typeface="+mn-ea"/>
              </a:rPr>
              <a:t/>
            </a:fld>
            <a:endParaRPr lang="en-US" altLang="zh-CN" strike="noStrike" noProof="1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竖版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8839200" y="122238"/>
            <a:ext cx="2743200" cy="600868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09600" y="122238"/>
            <a:ext cx="8070573" cy="600868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fld id="{9A0DB2DC-4C9A-4742-B13C-FB6460FD3503}" type="slidenum">
              <a:rPr lang="en-US" altLang="zh-CN" strike="noStrike" noProof="1">
                <a:latin typeface="Arial" pitchFamily="34" charset="0"/>
                <a:ea typeface="宋体" pitchFamily="2" charset="-122"/>
                <a:cs typeface="+mn-ea"/>
              </a:rPr>
              <a:t/>
            </a:fld>
            <a:endParaRPr lang="en-US" altLang="zh-CN" strike="noStrike" noProof="1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Only" preserve="1">
  <p:cSld name="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/>
            <p:custDataLst>
              <p:tags r:id="rId2"/>
            </p:custDataLst>
          </p:nvPr>
        </p:nvSpPr>
        <p:spPr>
          <a:xfrm>
            <a:off x="609600" y="274638"/>
            <a:ext cx="10972800" cy="5851525"/>
          </a:xfrm>
        </p:spPr>
        <p:txBody>
          <a:bodyPr/>
          <a:lstStyle/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lvl="0" eaLnBrk="1" hangingPunct="1"/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 lvl="0" eaLnBrk="1" hangingPunct="1"/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/>
              <a:t/>
            </a:fld>
            <a:endParaRPr lang="en-US" altLang="zh-CN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标题和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fld id="{9A0DB2DC-4C9A-4742-B13C-FB6460FD3503}" type="slidenum">
              <a:rPr lang="en-US" altLang="zh-CN" strike="noStrike" noProof="1">
                <a:latin typeface="Arial" pitchFamily="34" charset="0"/>
                <a:ea typeface="宋体" pitchFamily="2" charset="-122"/>
                <a:cs typeface="+mn-ea"/>
              </a:rPr>
              <a:t/>
            </a:fld>
            <a:endParaRPr lang="en-US" altLang="zh-CN" strike="noStrike" noProof="1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节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en-US" alt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fld id="{9A0DB2DC-4C9A-4742-B13C-FB6460FD3503}" type="slidenum">
              <a:rPr lang="en-US" altLang="zh-CN" strike="noStrike" noProof="1">
                <a:latin typeface="Arial" pitchFamily="34" charset="0"/>
                <a:ea typeface="宋体" pitchFamily="2" charset="-122"/>
                <a:cs typeface="+mn-ea"/>
              </a:rPr>
              <a:t/>
            </a:fld>
            <a:endParaRPr lang="en-US" altLang="zh-CN" strike="noStrike" noProof="1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两栏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9600" y="1719263"/>
            <a:ext cx="5376672" cy="44116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05728" y="1719263"/>
            <a:ext cx="5376672" cy="44116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en-US" alt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fld id="{9A0DB2DC-4C9A-4742-B13C-FB6460FD3503}" type="slidenum">
              <a:rPr lang="en-US" altLang="zh-CN" strike="noStrike" noProof="1">
                <a:latin typeface="Arial" pitchFamily="34" charset="0"/>
                <a:ea typeface="宋体" pitchFamily="2" charset="-122"/>
                <a:cs typeface="+mn-ea"/>
              </a:rPr>
              <a:t/>
            </a:fld>
            <a:endParaRPr lang="en-US" altLang="zh-CN" strike="noStrike" noProof="1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比较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en-US" alt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fld id="{9A0DB2DC-4C9A-4742-B13C-FB6460FD3503}" type="slidenum">
              <a:rPr lang="en-US" altLang="zh-CN" strike="noStrike" noProof="1">
                <a:latin typeface="Arial" pitchFamily="34" charset="0"/>
                <a:ea typeface="宋体" pitchFamily="2" charset="-122"/>
                <a:cs typeface="+mn-ea"/>
              </a:rPr>
              <a:t/>
            </a:fld>
            <a:endParaRPr lang="en-US" altLang="zh-CN" strike="noStrike" noProof="1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仅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en-US" alt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fld id="{9A0DB2DC-4C9A-4742-B13C-FB6460FD3503}" type="slidenum">
              <a:rPr lang="en-US" altLang="zh-CN" strike="noStrike" noProof="1">
                <a:latin typeface="Arial" pitchFamily="34" charset="0"/>
                <a:ea typeface="宋体" pitchFamily="2" charset="-122"/>
                <a:cs typeface="+mn-ea"/>
              </a:rPr>
              <a:t/>
            </a:fld>
            <a:endParaRPr lang="en-US" altLang="zh-CN" strike="noStrike" noProof="1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空白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en-US" alt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fld id="{9A0DB2DC-4C9A-4742-B13C-FB6460FD3503}" type="slidenum">
              <a:rPr lang="en-US" altLang="zh-CN" strike="noStrike" noProof="1">
                <a:latin typeface="Arial" pitchFamily="34" charset="0"/>
                <a:ea typeface="宋体" pitchFamily="2" charset="-122"/>
                <a:cs typeface="+mn-ea"/>
              </a:rPr>
              <a:t/>
            </a:fld>
            <a:endParaRPr lang="en-US" altLang="zh-CN" strike="noStrike" noProof="1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内容与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en-US" alt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fld id="{9A0DB2DC-4C9A-4742-B13C-FB6460FD3503}" type="slidenum">
              <a:rPr lang="en-US" altLang="zh-CN" strike="noStrike" noProof="1">
                <a:latin typeface="Arial" pitchFamily="34" charset="0"/>
                <a:ea typeface="宋体" pitchFamily="2" charset="-122"/>
                <a:cs typeface="+mn-ea"/>
              </a:rPr>
              <a:t/>
            </a:fld>
            <a:endParaRPr lang="en-US" altLang="zh-CN" strike="noStrike" noProof="1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图片与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endParaRPr lang="en-US" alt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pPr lvl="0" fontAlgn="base">
              <a:buClr>
                <a:srgbClr val="000000"/>
              </a:buClr>
            </a:pPr>
            <a:fld id="{9A0DB2DC-4C9A-4742-B13C-FB6460FD3503}" type="slidenum">
              <a:rPr lang="en-US" altLang="zh-CN" strike="noStrike" noProof="1">
                <a:latin typeface="Arial" pitchFamily="34" charset="0"/>
                <a:ea typeface="宋体" pitchFamily="2" charset="-122"/>
                <a:cs typeface="+mn-ea"/>
              </a:rPr>
              <a:t/>
            </a:fld>
            <a:endParaRPr lang="en-US" altLang="zh-CN" strike="noStrike" noProof="1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tags" Target="../tags/tag109.xml" /><Relationship Id="rId14" Type="http://schemas.openxmlformats.org/officeDocument/2006/relationships/tags" Target="../tags/tag110.xml" /><Relationship Id="rId15" Type="http://schemas.openxmlformats.org/officeDocument/2006/relationships/tags" Target="../tags/tag111.xml" /><Relationship Id="rId16" Type="http://schemas.openxmlformats.org/officeDocument/2006/relationships/tags" Target="../tags/tag112.xml" /><Relationship Id="rId17" Type="http://schemas.openxmlformats.org/officeDocument/2006/relationships/tags" Target="../tags/tag113.xml" /><Relationship Id="rId18" Type="http://schemas.openxmlformats.org/officeDocument/2006/relationships/tags" Target="../tags/tag114.xml" /><Relationship Id="rId19" Type="http://schemas.openxmlformats.org/officeDocument/2006/relationships/tags" Target="../tags/tag115.xml" /><Relationship Id="rId2" Type="http://schemas.openxmlformats.org/officeDocument/2006/relationships/slideLayout" Target="../slideLayouts/slideLayout2.xml" /><Relationship Id="rId20" Type="http://schemas.openxmlformats.org/officeDocument/2006/relationships/tags" Target="../tags/tag116.xml" /><Relationship Id="rId21" Type="http://schemas.openxmlformats.org/officeDocument/2006/relationships/tags" Target="../tags/tag117.xml" /><Relationship Id="rId22" Type="http://schemas.openxmlformats.org/officeDocument/2006/relationships/tags" Target="../tags/tag118.xml" /><Relationship Id="rId23" Type="http://schemas.openxmlformats.org/officeDocument/2006/relationships/tags" Target="../tags/tag119.xml" /><Relationship Id="rId24" Type="http://schemas.openxmlformats.org/officeDocument/2006/relationships/tags" Target="../tags/tag120.xml" /><Relationship Id="rId25" Type="http://schemas.openxmlformats.org/officeDocument/2006/relationships/tags" Target="../tags/tag121.xml" /><Relationship Id="rId26" Type="http://schemas.openxmlformats.org/officeDocument/2006/relationships/tags" Target="../tags/tag122.xml" /><Relationship Id="rId27" Type="http://schemas.openxmlformats.org/officeDocument/2006/relationships/tags" Target="../tags/tag123.xml" /><Relationship Id="rId28" Type="http://schemas.openxmlformats.org/officeDocument/2006/relationships/tags" Target="../tags/tag124.xml" /><Relationship Id="rId29" Type="http://schemas.openxmlformats.org/officeDocument/2006/relationships/tags" Target="../tags/tag125.xml" /><Relationship Id="rId3" Type="http://schemas.openxmlformats.org/officeDocument/2006/relationships/slideLayout" Target="../slideLayouts/slideLayout3.xml" /><Relationship Id="rId30" Type="http://schemas.openxmlformats.org/officeDocument/2006/relationships/tags" Target="../tags/tag126.xml" /><Relationship Id="rId31" Type="http://schemas.openxmlformats.org/officeDocument/2006/relationships/tags" Target="../tags/tag127.xml" /><Relationship Id="rId32" Type="http://schemas.openxmlformats.org/officeDocument/2006/relationships/tags" Target="../tags/tag128.xml" /><Relationship Id="rId33" Type="http://schemas.openxmlformats.org/officeDocument/2006/relationships/tags" Target="../tags/tag129.xml" /><Relationship Id="rId34" Type="http://schemas.openxmlformats.org/officeDocument/2006/relationships/tags" Target="../tags/tag130.xml" /><Relationship Id="rId35" Type="http://schemas.openxmlformats.org/officeDocument/2006/relationships/tags" Target="../tags/tag131.xml" /><Relationship Id="rId36" Type="http://schemas.openxmlformats.org/officeDocument/2006/relationships/tags" Target="../tags/tag132.xml" /><Relationship Id="rId37" Type="http://schemas.openxmlformats.org/officeDocument/2006/relationships/tags" Target="../tags/tag133.xml" /><Relationship Id="rId38" Type="http://schemas.openxmlformats.org/officeDocument/2006/relationships/tags" Target="../tags/tag134.xml" /><Relationship Id="rId39" Type="http://schemas.openxmlformats.org/officeDocument/2006/relationships/tags" Target="../tags/tag135.xml" /><Relationship Id="rId4" Type="http://schemas.openxmlformats.org/officeDocument/2006/relationships/slideLayout" Target="../slideLayouts/slideLayout4.xml" /><Relationship Id="rId40" Type="http://schemas.openxmlformats.org/officeDocument/2006/relationships/tags" Target="../tags/tag136.xml" /><Relationship Id="rId41" Type="http://schemas.openxmlformats.org/officeDocument/2006/relationships/tags" Target="../tags/tag137.xml" /><Relationship Id="rId42" Type="http://schemas.openxmlformats.org/officeDocument/2006/relationships/tags" Target="../tags/tag138.xml" /><Relationship Id="rId43" Type="http://schemas.openxmlformats.org/officeDocument/2006/relationships/tags" Target="../tags/tag139.xml" /><Relationship Id="rId44" Type="http://schemas.openxmlformats.org/officeDocument/2006/relationships/tags" Target="../tags/tag140.xml" /><Relationship Id="rId45" Type="http://schemas.openxmlformats.org/officeDocument/2006/relationships/tags" Target="../tags/tag141.xml" /><Relationship Id="rId46" Type="http://schemas.openxmlformats.org/officeDocument/2006/relationships/tags" Target="../tags/tag142.xml" /><Relationship Id="rId47" Type="http://schemas.openxmlformats.org/officeDocument/2006/relationships/tags" Target="../tags/tag143.xml" /><Relationship Id="rId48" Type="http://schemas.openxmlformats.org/officeDocument/2006/relationships/tags" Target="../tags/tag144.xml" /><Relationship Id="rId49" Type="http://schemas.openxmlformats.org/officeDocument/2006/relationships/tags" Target="../tags/tag145.xml" /><Relationship Id="rId5" Type="http://schemas.openxmlformats.org/officeDocument/2006/relationships/slideLayout" Target="../slideLayouts/slideLayout5.xml" /><Relationship Id="rId50" Type="http://schemas.openxmlformats.org/officeDocument/2006/relationships/tags" Target="../tags/tag146.xml" /><Relationship Id="rId51" Type="http://schemas.openxmlformats.org/officeDocument/2006/relationships/tags" Target="../tags/tag147.xml" /><Relationship Id="rId52" Type="http://schemas.openxmlformats.org/officeDocument/2006/relationships/theme" Target="../theme/theme1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>
          <p:custDataLst>
            <p:tags r:id="rId13"/>
          </p:custDataLst>
        </p:nvPr>
      </p:nvGrpSpPr>
      <p:grpSpPr/>
      <p:sp>
        <p:nvSpPr>
          <p:cNvPr id="1026" name="直接连接符 109569"/>
          <p:cNvSpPr/>
          <p:nvPr>
            <p:custDataLst>
              <p:tags r:id="rId14"/>
            </p:custDataLst>
          </p:nvPr>
        </p:nvSpPr>
        <p:spPr>
          <a:xfrm flipH="1">
            <a:off x="10617200" y="152400"/>
            <a:ext cx="0" cy="1524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1027" name="标题 109570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609600" y="122238"/>
            <a:ext cx="10058400" cy="12954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/>
            <a:r>
              <a:rPr lang="en-US" altLang="zh-CN"/>
              <a:t>单击此处编辑母版标题样式</a:t>
            </a:r>
          </a:p>
        </p:txBody>
      </p:sp>
      <p:sp>
        <p:nvSpPr>
          <p:cNvPr id="1028" name="文本占位符 109571"/>
          <p:cNvSpPr>
            <a:spLocks noGrp="1"/>
          </p:cNvSpPr>
          <p:nvPr>
            <p:ph type="body" idx="5"/>
            <p:custDataLst>
              <p:tags r:id="rId16"/>
            </p:custDataLst>
          </p:nvPr>
        </p:nvSpPr>
        <p:spPr>
          <a:xfrm>
            <a:off x="609600" y="1719263"/>
            <a:ext cx="10972800" cy="441166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en-US" altLang="zh-CN"/>
              <a:t>单击此处编辑母版文本样式</a:t>
            </a:r>
          </a:p>
          <a:p>
            <a:pPr lvl="1" indent="-347345"/>
            <a:r>
              <a:rPr lang="en-US" altLang="zh-CN"/>
              <a:t>第二级</a:t>
            </a:r>
          </a:p>
          <a:p>
            <a:pPr lvl="2" indent="-293370"/>
            <a:r>
              <a:rPr lang="en-US" altLang="zh-CN"/>
              <a:t>第三级</a:t>
            </a:r>
          </a:p>
          <a:p>
            <a:pPr lvl="3" indent="-292100"/>
            <a:r>
              <a:rPr lang="en-US" altLang="zh-CN"/>
              <a:t>第四级</a:t>
            </a:r>
          </a:p>
          <a:p>
            <a:pPr lvl="4" indent="-316230"/>
            <a:r>
              <a:rPr lang="en-US" altLang="zh-CN"/>
              <a:t>第五级</a:t>
            </a:r>
          </a:p>
        </p:txBody>
      </p:sp>
      <p:sp>
        <p:nvSpPr>
          <p:cNvPr id="109573" name="日期占位符 109572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>
                <a:latin typeface="Arial" pitchFamily="34" charset="0"/>
              </a:defRPr>
            </a:lvl1pPr>
          </a:lstStyle>
          <a:p>
            <a:pPr lvl="0" fontAlgn="base">
              <a:buClr>
                <a:srgbClr val="000000"/>
              </a:buClr>
            </a:pPr>
            <a:endParaRPr lang="zh-CN" altLang="en-US" strike="noStrike" noProof="1"/>
          </a:p>
        </p:txBody>
      </p:sp>
      <p:sp>
        <p:nvSpPr>
          <p:cNvPr id="109574" name="页脚占位符 109573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>
                <a:latin typeface="Arial" pitchFamily="34" charset="0"/>
              </a:defRPr>
            </a:lvl1pPr>
          </a:lstStyle>
          <a:p>
            <a:pPr lvl="0" fontAlgn="base">
              <a:buClr>
                <a:srgbClr val="000000"/>
              </a:buClr>
            </a:pPr>
            <a:endParaRPr lang="en-US" altLang="zh-CN" strike="noStrike" noProof="1"/>
          </a:p>
        </p:txBody>
      </p:sp>
      <p:sp>
        <p:nvSpPr>
          <p:cNvPr id="109575" name="灯片编号占位符 109574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>
                <a:latin typeface="Arial" pitchFamily="34" charset="0"/>
              </a:defRPr>
            </a:lvl1pPr>
          </a:lstStyle>
          <a:p>
            <a:pPr lvl="0" fontAlgn="base">
              <a:buClr>
                <a:srgbClr val="000000"/>
              </a:buClr>
            </a:pPr>
            <a:fld id="{9A0DB2DC-4C9A-4742-B13C-FB6460FD3503}" type="slidenum">
              <a:rPr lang="en-US" altLang="zh-CN" strike="noStrike" noProof="1">
                <a:latin typeface="Arial" pitchFamily="34" charset="0"/>
                <a:ea typeface="宋体" pitchFamily="2" charset="-122"/>
                <a:cs typeface="+mn-ea"/>
              </a:rPr>
              <a:t/>
            </a:fld>
            <a:endParaRPr lang="en-US" altLang="zh-CN" strike="noStrike" noProof="1"/>
          </a:p>
        </p:txBody>
      </p:sp>
      <p:grpSp>
        <p:nvGrpSpPr>
          <p:cNvPr id="1032" name="组合 109575"/>
          <p:cNvGrpSpPr/>
          <p:nvPr>
            <p:custDataLst>
              <p:tags r:id="rId20"/>
            </p:custDataLst>
          </p:nvPr>
        </p:nvGrpSpPr>
        <p:grpSpPr>
          <a:xfrm>
            <a:off x="10871200" y="152400"/>
            <a:ext cx="1056217" cy="1295400"/>
            <a:chOff x="5136" y="960"/>
            <a:chExt cx="528" cy="864"/>
          </a:xfrm>
        </p:grpSpPr>
        <p:sp>
          <p:nvSpPr>
            <p:cNvPr id="1033" name="椭圆 109576"/>
            <p:cNvSpPr/>
            <p:nvPr>
              <p:custDataLst>
                <p:tags r:id="rId21"/>
              </p:custDataLst>
            </p:nvPr>
          </p:nvSpPr>
          <p:spPr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34" name="椭圆 109577"/>
            <p:cNvSpPr/>
            <p:nvPr>
              <p:custDataLst>
                <p:tags r:id="rId22"/>
              </p:custDataLst>
            </p:nvPr>
          </p:nvSpPr>
          <p:spPr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35" name="椭圆 109578"/>
            <p:cNvSpPr/>
            <p:nvPr>
              <p:custDataLst>
                <p:tags r:id="rId23"/>
              </p:custDataLst>
            </p:nvPr>
          </p:nvSpPr>
          <p:spPr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36" name="椭圆 109579"/>
            <p:cNvSpPr/>
            <p:nvPr>
              <p:custDataLst>
                <p:tags r:id="rId24"/>
              </p:custDataLst>
            </p:nvPr>
          </p:nvSpPr>
          <p:spPr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37" name="椭圆 109580"/>
            <p:cNvSpPr/>
            <p:nvPr>
              <p:custDataLst>
                <p:tags r:id="rId25"/>
              </p:custDataLst>
            </p:nvPr>
          </p:nvSpPr>
          <p:spPr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38" name="椭圆 109581"/>
            <p:cNvSpPr/>
            <p:nvPr>
              <p:custDataLst>
                <p:tags r:id="rId26"/>
              </p:custDataLst>
            </p:nvPr>
          </p:nvSpPr>
          <p:spPr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39" name="椭圆 109582"/>
            <p:cNvSpPr/>
            <p:nvPr>
              <p:custDataLst>
                <p:tags r:id="rId27"/>
              </p:custDataLst>
            </p:nvPr>
          </p:nvSpPr>
          <p:spPr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40" name="椭圆 109583"/>
            <p:cNvSpPr/>
            <p:nvPr>
              <p:custDataLst>
                <p:tags r:id="rId28"/>
              </p:custDataLst>
            </p:nvPr>
          </p:nvSpPr>
          <p:spPr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41" name="椭圆 109584"/>
            <p:cNvSpPr/>
            <p:nvPr>
              <p:custDataLst>
                <p:tags r:id="rId29"/>
              </p:custDataLst>
            </p:nvPr>
          </p:nvSpPr>
          <p:spPr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42" name="椭圆 109585"/>
            <p:cNvSpPr/>
            <p:nvPr>
              <p:custDataLst>
                <p:tags r:id="rId30"/>
              </p:custDataLst>
            </p:nvPr>
          </p:nvSpPr>
          <p:spPr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43" name="椭圆 109586"/>
            <p:cNvSpPr/>
            <p:nvPr>
              <p:custDataLst>
                <p:tags r:id="rId31"/>
              </p:custDataLst>
            </p:nvPr>
          </p:nvSpPr>
          <p:spPr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44" name="椭圆 109587"/>
            <p:cNvSpPr/>
            <p:nvPr>
              <p:custDataLst>
                <p:tags r:id="rId32"/>
              </p:custDataLst>
            </p:nvPr>
          </p:nvSpPr>
          <p:spPr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45" name="椭圆 109588"/>
            <p:cNvSpPr/>
            <p:nvPr>
              <p:custDataLst>
                <p:tags r:id="rId33"/>
              </p:custDataLst>
            </p:nvPr>
          </p:nvSpPr>
          <p:spPr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46" name="椭圆 109589"/>
            <p:cNvSpPr/>
            <p:nvPr>
              <p:custDataLst>
                <p:tags r:id="rId34"/>
              </p:custDataLst>
            </p:nvPr>
          </p:nvSpPr>
          <p:spPr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47" name="椭圆 109590"/>
            <p:cNvSpPr/>
            <p:nvPr>
              <p:custDataLst>
                <p:tags r:id="rId35"/>
              </p:custDataLst>
            </p:nvPr>
          </p:nvSpPr>
          <p:spPr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48" name="椭圆 109591"/>
            <p:cNvSpPr/>
            <p:nvPr>
              <p:custDataLst>
                <p:tags r:id="rId36"/>
              </p:custDataLst>
            </p:nvPr>
          </p:nvSpPr>
          <p:spPr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49" name="椭圆 109592"/>
            <p:cNvSpPr/>
            <p:nvPr>
              <p:custDataLst>
                <p:tags r:id="rId37"/>
              </p:custDataLst>
            </p:nvPr>
          </p:nvSpPr>
          <p:spPr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50" name="椭圆 109593"/>
            <p:cNvSpPr/>
            <p:nvPr>
              <p:custDataLst>
                <p:tags r:id="rId38"/>
              </p:custDataLst>
            </p:nvPr>
          </p:nvSpPr>
          <p:spPr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51" name="椭圆 109594"/>
            <p:cNvSpPr/>
            <p:nvPr>
              <p:custDataLst>
                <p:tags r:id="rId39"/>
              </p:custDataLst>
            </p:nvPr>
          </p:nvSpPr>
          <p:spPr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52" name="椭圆 109595"/>
            <p:cNvSpPr/>
            <p:nvPr>
              <p:custDataLst>
                <p:tags r:id="rId40"/>
              </p:custDataLst>
            </p:nvPr>
          </p:nvSpPr>
          <p:spPr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53" name="椭圆 109596"/>
            <p:cNvSpPr/>
            <p:nvPr>
              <p:custDataLst>
                <p:tags r:id="rId41"/>
              </p:custDataLst>
            </p:nvPr>
          </p:nvSpPr>
          <p:spPr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54" name="椭圆 109597"/>
            <p:cNvSpPr/>
            <p:nvPr>
              <p:custDataLst>
                <p:tags r:id="rId42"/>
              </p:custDataLst>
            </p:nvPr>
          </p:nvSpPr>
          <p:spPr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55" name="椭圆 109598"/>
            <p:cNvSpPr/>
            <p:nvPr>
              <p:custDataLst>
                <p:tags r:id="rId43"/>
              </p:custDataLst>
            </p:nvPr>
          </p:nvSpPr>
          <p:spPr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56" name="椭圆 109599"/>
            <p:cNvSpPr/>
            <p:nvPr>
              <p:custDataLst>
                <p:tags r:id="rId44"/>
              </p:custDataLst>
            </p:nvPr>
          </p:nvSpPr>
          <p:spPr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57" name="椭圆 109600"/>
            <p:cNvSpPr/>
            <p:nvPr>
              <p:custDataLst>
                <p:tags r:id="rId45"/>
              </p:custDataLst>
            </p:nvPr>
          </p:nvSpPr>
          <p:spPr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58" name="椭圆 109601"/>
            <p:cNvSpPr/>
            <p:nvPr>
              <p:custDataLst>
                <p:tags r:id="rId46"/>
              </p:custDataLst>
            </p:nvPr>
          </p:nvSpPr>
          <p:spPr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59" name="椭圆 109602"/>
            <p:cNvSpPr/>
            <p:nvPr>
              <p:custDataLst>
                <p:tags r:id="rId47"/>
              </p:custDataLst>
            </p:nvPr>
          </p:nvSpPr>
          <p:spPr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60" name="椭圆 109603"/>
            <p:cNvSpPr/>
            <p:nvPr>
              <p:custDataLst>
                <p:tags r:id="rId48"/>
              </p:custDataLst>
            </p:nvPr>
          </p:nvSpPr>
          <p:spPr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61" name="椭圆 109604"/>
            <p:cNvSpPr/>
            <p:nvPr>
              <p:custDataLst>
                <p:tags r:id="rId49"/>
              </p:custDataLst>
            </p:nvPr>
          </p:nvSpPr>
          <p:spPr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62" name="椭圆 109605"/>
            <p:cNvSpPr/>
            <p:nvPr>
              <p:custDataLst>
                <p:tags r:id="rId50"/>
              </p:custDataLst>
            </p:nvPr>
          </p:nvSpPr>
          <p:spPr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063" name="椭圆 109606"/>
            <p:cNvSpPr/>
            <p:nvPr>
              <p:custDataLst>
                <p:tags r:id="rId51"/>
              </p:custDataLst>
            </p:nvPr>
          </p:nvSpPr>
          <p:spPr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900" b="1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92150" lvl="1" indent="-347345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87425" lvl="2" indent="-29337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81430" lvl="3" indent="-2921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98930" lvl="4" indent="-31623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60.xml" /><Relationship Id="rId3" Type="http://schemas.openxmlformats.org/officeDocument/2006/relationships/tags" Target="../tags/tag161.xml" /><Relationship Id="rId4" Type="http://schemas.openxmlformats.org/officeDocument/2006/relationships/tags" Target="../tags/tag16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252.xml" /><Relationship Id="rId3" Type="http://schemas.openxmlformats.org/officeDocument/2006/relationships/tags" Target="../tags/tag253.xml" /><Relationship Id="rId4" Type="http://schemas.openxmlformats.org/officeDocument/2006/relationships/tags" Target="../tags/tag254.xml" /><Relationship Id="rId5" Type="http://schemas.openxmlformats.org/officeDocument/2006/relationships/tags" Target="../tags/tag25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264.xml" /><Relationship Id="rId2" Type="http://schemas.openxmlformats.org/officeDocument/2006/relationships/tags" Target="../tags/tag256.xml" /><Relationship Id="rId3" Type="http://schemas.openxmlformats.org/officeDocument/2006/relationships/tags" Target="../tags/tag257.xml" /><Relationship Id="rId4" Type="http://schemas.openxmlformats.org/officeDocument/2006/relationships/tags" Target="../tags/tag258.xml" /><Relationship Id="rId5" Type="http://schemas.openxmlformats.org/officeDocument/2006/relationships/tags" Target="../tags/tag259.xml" /><Relationship Id="rId6" Type="http://schemas.openxmlformats.org/officeDocument/2006/relationships/tags" Target="../tags/tag260.xml" /><Relationship Id="rId7" Type="http://schemas.openxmlformats.org/officeDocument/2006/relationships/tags" Target="../tags/tag261.xml" /><Relationship Id="rId8" Type="http://schemas.openxmlformats.org/officeDocument/2006/relationships/tags" Target="../tags/tag262.xml" /><Relationship Id="rId9" Type="http://schemas.openxmlformats.org/officeDocument/2006/relationships/tags" Target="../tags/tag263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265.xml" /><Relationship Id="rId3" Type="http://schemas.openxmlformats.org/officeDocument/2006/relationships/tags" Target="../tags/tag266.xml" /><Relationship Id="rId4" Type="http://schemas.openxmlformats.org/officeDocument/2006/relationships/tags" Target="../tags/tag267.xml" /><Relationship Id="rId5" Type="http://schemas.openxmlformats.org/officeDocument/2006/relationships/tags" Target="../tags/tag268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269.xml" /><Relationship Id="rId3" Type="http://schemas.openxmlformats.org/officeDocument/2006/relationships/tags" Target="../tags/tag270.xml" /><Relationship Id="rId4" Type="http://schemas.openxmlformats.org/officeDocument/2006/relationships/tags" Target="../tags/tag271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tags" Target="../tags/tag272.xml" /><Relationship Id="rId3" Type="http://schemas.openxmlformats.org/officeDocument/2006/relationships/tags" Target="../tags/tag273.xml" /><Relationship Id="rId4" Type="http://schemas.openxmlformats.org/officeDocument/2006/relationships/tags" Target="../tags/tag274.xml" /><Relationship Id="rId5" Type="http://schemas.openxmlformats.org/officeDocument/2006/relationships/package" Target="../embeddings/oleObject1.bin" TargetMode="Internal" /><Relationship Id="rId6" Type="http://schemas.openxmlformats.org/officeDocument/2006/relationships/image" Target="../media/image2.png" /><Relationship Id="rId7" Type="http://schemas.openxmlformats.org/officeDocument/2006/relationships/tags" Target="../tags/tag275.xml" /><Relationship Id="rId8" Type="http://schemas.openxmlformats.org/officeDocument/2006/relationships/vmlDrawing" Target="../drawings/vmlDrawing1.v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276.xml" /><Relationship Id="rId3" Type="http://schemas.openxmlformats.org/officeDocument/2006/relationships/tags" Target="../tags/tag277.xml" /><Relationship Id="rId4" Type="http://schemas.openxmlformats.org/officeDocument/2006/relationships/tags" Target="../tags/tag278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286.xml" /><Relationship Id="rId11" Type="http://schemas.openxmlformats.org/officeDocument/2006/relationships/tags" Target="../tags/tag287.xml" /><Relationship Id="rId12" Type="http://schemas.openxmlformats.org/officeDocument/2006/relationships/tags" Target="../tags/tag288.xml" /><Relationship Id="rId13" Type="http://schemas.openxmlformats.org/officeDocument/2006/relationships/tags" Target="../tags/tag289.xml" /><Relationship Id="rId14" Type="http://schemas.openxmlformats.org/officeDocument/2006/relationships/tags" Target="../tags/tag290.xml" /><Relationship Id="rId15" Type="http://schemas.openxmlformats.org/officeDocument/2006/relationships/tags" Target="../tags/tag291.xml" /><Relationship Id="rId16" Type="http://schemas.openxmlformats.org/officeDocument/2006/relationships/tags" Target="../tags/tag292.xml" /><Relationship Id="rId17" Type="http://schemas.openxmlformats.org/officeDocument/2006/relationships/tags" Target="../tags/tag293.xml" /><Relationship Id="rId18" Type="http://schemas.openxmlformats.org/officeDocument/2006/relationships/tags" Target="../tags/tag294.xml" /><Relationship Id="rId19" Type="http://schemas.openxmlformats.org/officeDocument/2006/relationships/tags" Target="../tags/tag295.xml" /><Relationship Id="rId2" Type="http://schemas.openxmlformats.org/officeDocument/2006/relationships/audio" Target="../media/media3.wav" /><Relationship Id="rId20" Type="http://schemas.openxmlformats.org/officeDocument/2006/relationships/image" Target="../media/image3.gif" /><Relationship Id="rId21" Type="http://schemas.openxmlformats.org/officeDocument/2006/relationships/tags" Target="../tags/tag296.xml" /><Relationship Id="rId22" Type="http://schemas.openxmlformats.org/officeDocument/2006/relationships/slide" Target="slide8.xml" TargetMode="Internal" /><Relationship Id="rId3" Type="http://schemas.openxmlformats.org/officeDocument/2006/relationships/tags" Target="../tags/tag279.xml" /><Relationship Id="rId4" Type="http://schemas.openxmlformats.org/officeDocument/2006/relationships/tags" Target="../tags/tag280.xml" /><Relationship Id="rId5" Type="http://schemas.openxmlformats.org/officeDocument/2006/relationships/tags" Target="../tags/tag281.xml" /><Relationship Id="rId6" Type="http://schemas.openxmlformats.org/officeDocument/2006/relationships/tags" Target="../tags/tag282.xml" /><Relationship Id="rId7" Type="http://schemas.openxmlformats.org/officeDocument/2006/relationships/tags" Target="../tags/tag283.xml" /><Relationship Id="rId8" Type="http://schemas.openxmlformats.org/officeDocument/2006/relationships/tags" Target="../tags/tag284.xml" /><Relationship Id="rId9" Type="http://schemas.openxmlformats.org/officeDocument/2006/relationships/tags" Target="../tags/tag285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305.xml" /><Relationship Id="rId11" Type="http://schemas.openxmlformats.org/officeDocument/2006/relationships/tags" Target="../tags/tag306.xml" /><Relationship Id="rId12" Type="http://schemas.openxmlformats.org/officeDocument/2006/relationships/tags" Target="../tags/tag307.xml" /><Relationship Id="rId13" Type="http://schemas.openxmlformats.org/officeDocument/2006/relationships/tags" Target="../tags/tag308.xml" /><Relationship Id="rId14" Type="http://schemas.openxmlformats.org/officeDocument/2006/relationships/tags" Target="../tags/tag309.xml" /><Relationship Id="rId15" Type="http://schemas.openxmlformats.org/officeDocument/2006/relationships/tags" Target="../tags/tag310.xml" /><Relationship Id="rId16" Type="http://schemas.openxmlformats.org/officeDocument/2006/relationships/tags" Target="../tags/tag311.xml" /><Relationship Id="rId17" Type="http://schemas.openxmlformats.org/officeDocument/2006/relationships/tags" Target="../tags/tag312.xml" /><Relationship Id="rId18" Type="http://schemas.openxmlformats.org/officeDocument/2006/relationships/tags" Target="../tags/tag313.xml" /><Relationship Id="rId19" Type="http://schemas.openxmlformats.org/officeDocument/2006/relationships/tags" Target="../tags/tag314.xml" /><Relationship Id="rId2" Type="http://schemas.openxmlformats.org/officeDocument/2006/relationships/tags" Target="../tags/tag297.xml" /><Relationship Id="rId20" Type="http://schemas.openxmlformats.org/officeDocument/2006/relationships/tags" Target="../tags/tag315.xml" /><Relationship Id="rId21" Type="http://schemas.openxmlformats.org/officeDocument/2006/relationships/image" Target="../media/image4.gif" /><Relationship Id="rId22" Type="http://schemas.openxmlformats.org/officeDocument/2006/relationships/tags" Target="../tags/tag316.xml" /><Relationship Id="rId23" Type="http://schemas.openxmlformats.org/officeDocument/2006/relationships/image" Target="../media/image5.png" /><Relationship Id="rId24" Type="http://schemas.openxmlformats.org/officeDocument/2006/relationships/tags" Target="../tags/tag317.xml" /><Relationship Id="rId3" Type="http://schemas.openxmlformats.org/officeDocument/2006/relationships/tags" Target="../tags/tag298.xml" /><Relationship Id="rId4" Type="http://schemas.openxmlformats.org/officeDocument/2006/relationships/tags" Target="../tags/tag299.xml" /><Relationship Id="rId5" Type="http://schemas.openxmlformats.org/officeDocument/2006/relationships/tags" Target="../tags/tag300.xml" /><Relationship Id="rId6" Type="http://schemas.openxmlformats.org/officeDocument/2006/relationships/tags" Target="../tags/tag301.xml" /><Relationship Id="rId7" Type="http://schemas.openxmlformats.org/officeDocument/2006/relationships/tags" Target="../tags/tag302.xml" /><Relationship Id="rId8" Type="http://schemas.openxmlformats.org/officeDocument/2006/relationships/tags" Target="../tags/tag303.xml" /><Relationship Id="rId9" Type="http://schemas.openxmlformats.org/officeDocument/2006/relationships/tags" Target="../tags/tag304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326.xml" /><Relationship Id="rId11" Type="http://schemas.openxmlformats.org/officeDocument/2006/relationships/tags" Target="../tags/tag327.xml" /><Relationship Id="rId2" Type="http://schemas.openxmlformats.org/officeDocument/2006/relationships/tags" Target="../tags/tag318.xml" /><Relationship Id="rId3" Type="http://schemas.openxmlformats.org/officeDocument/2006/relationships/tags" Target="../tags/tag319.xml" /><Relationship Id="rId4" Type="http://schemas.openxmlformats.org/officeDocument/2006/relationships/tags" Target="../tags/tag320.xml" /><Relationship Id="rId5" Type="http://schemas.openxmlformats.org/officeDocument/2006/relationships/tags" Target="../tags/tag321.xml" /><Relationship Id="rId6" Type="http://schemas.openxmlformats.org/officeDocument/2006/relationships/tags" Target="../tags/tag322.xml" /><Relationship Id="rId7" Type="http://schemas.openxmlformats.org/officeDocument/2006/relationships/tags" Target="../tags/tag323.xml" /><Relationship Id="rId8" Type="http://schemas.openxmlformats.org/officeDocument/2006/relationships/tags" Target="../tags/tag324.xml" /><Relationship Id="rId9" Type="http://schemas.openxmlformats.org/officeDocument/2006/relationships/tags" Target="../tags/tag325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336.xml" /><Relationship Id="rId11" Type="http://schemas.openxmlformats.org/officeDocument/2006/relationships/tags" Target="../tags/tag337.xml" /><Relationship Id="rId12" Type="http://schemas.openxmlformats.org/officeDocument/2006/relationships/tags" Target="../tags/tag338.xml" /><Relationship Id="rId13" Type="http://schemas.openxmlformats.org/officeDocument/2006/relationships/tags" Target="../tags/tag339.xml" /><Relationship Id="rId14" Type="http://schemas.openxmlformats.org/officeDocument/2006/relationships/tags" Target="../tags/tag340.xml" /><Relationship Id="rId15" Type="http://schemas.openxmlformats.org/officeDocument/2006/relationships/tags" Target="../tags/tag341.xml" /><Relationship Id="rId16" Type="http://schemas.openxmlformats.org/officeDocument/2006/relationships/tags" Target="../tags/tag342.xml" /><Relationship Id="rId17" Type="http://schemas.openxmlformats.org/officeDocument/2006/relationships/tags" Target="../tags/tag343.xml" /><Relationship Id="rId18" Type="http://schemas.openxmlformats.org/officeDocument/2006/relationships/tags" Target="../tags/tag344.xml" /><Relationship Id="rId19" Type="http://schemas.openxmlformats.org/officeDocument/2006/relationships/tags" Target="../tags/tag345.xml" /><Relationship Id="rId2" Type="http://schemas.openxmlformats.org/officeDocument/2006/relationships/tags" Target="../tags/tag328.xml" /><Relationship Id="rId20" Type="http://schemas.openxmlformats.org/officeDocument/2006/relationships/tags" Target="../tags/tag346.xml" /><Relationship Id="rId21" Type="http://schemas.openxmlformats.org/officeDocument/2006/relationships/tags" Target="../tags/tag347.xml" /><Relationship Id="rId22" Type="http://schemas.openxmlformats.org/officeDocument/2006/relationships/tags" Target="../tags/tag348.xml" /><Relationship Id="rId23" Type="http://schemas.openxmlformats.org/officeDocument/2006/relationships/tags" Target="../tags/tag349.xml" /><Relationship Id="rId24" Type="http://schemas.openxmlformats.org/officeDocument/2006/relationships/tags" Target="../tags/tag350.xml" /><Relationship Id="rId3" Type="http://schemas.openxmlformats.org/officeDocument/2006/relationships/tags" Target="../tags/tag329.xml" /><Relationship Id="rId4" Type="http://schemas.openxmlformats.org/officeDocument/2006/relationships/tags" Target="../tags/tag330.xml" /><Relationship Id="rId5" Type="http://schemas.openxmlformats.org/officeDocument/2006/relationships/tags" Target="../tags/tag331.xml" /><Relationship Id="rId6" Type="http://schemas.openxmlformats.org/officeDocument/2006/relationships/tags" Target="../tags/tag332.xml" /><Relationship Id="rId7" Type="http://schemas.openxmlformats.org/officeDocument/2006/relationships/tags" Target="../tags/tag333.xml" /><Relationship Id="rId8" Type="http://schemas.openxmlformats.org/officeDocument/2006/relationships/tags" Target="../tags/tag334.xml" /><Relationship Id="rId9" Type="http://schemas.openxmlformats.org/officeDocument/2006/relationships/tags" Target="../tags/tag335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171.xml" /><Relationship Id="rId11" Type="http://schemas.openxmlformats.org/officeDocument/2006/relationships/tags" Target="../tags/tag172.xml" /><Relationship Id="rId12" Type="http://schemas.openxmlformats.org/officeDocument/2006/relationships/tags" Target="../tags/tag173.xml" /><Relationship Id="rId13" Type="http://schemas.openxmlformats.org/officeDocument/2006/relationships/tags" Target="../tags/tag174.xml" /><Relationship Id="rId14" Type="http://schemas.openxmlformats.org/officeDocument/2006/relationships/tags" Target="../tags/tag175.xml" /><Relationship Id="rId15" Type="http://schemas.openxmlformats.org/officeDocument/2006/relationships/tags" Target="../tags/tag176.xml" /><Relationship Id="rId16" Type="http://schemas.openxmlformats.org/officeDocument/2006/relationships/tags" Target="../tags/tag177.xml" /><Relationship Id="rId17" Type="http://schemas.openxmlformats.org/officeDocument/2006/relationships/tags" Target="../tags/tag178.xml" /><Relationship Id="rId18" Type="http://schemas.openxmlformats.org/officeDocument/2006/relationships/tags" Target="../tags/tag179.xml" /><Relationship Id="rId19" Type="http://schemas.openxmlformats.org/officeDocument/2006/relationships/tags" Target="../tags/tag180.xml" /><Relationship Id="rId2" Type="http://schemas.openxmlformats.org/officeDocument/2006/relationships/tags" Target="../tags/tag163.xml" /><Relationship Id="rId20" Type="http://schemas.openxmlformats.org/officeDocument/2006/relationships/tags" Target="../tags/tag181.xml" /><Relationship Id="rId21" Type="http://schemas.openxmlformats.org/officeDocument/2006/relationships/tags" Target="../tags/tag182.xml" /><Relationship Id="rId22" Type="http://schemas.openxmlformats.org/officeDocument/2006/relationships/tags" Target="../tags/tag183.xml" /><Relationship Id="rId23" Type="http://schemas.openxmlformats.org/officeDocument/2006/relationships/tags" Target="../tags/tag184.xml" /><Relationship Id="rId24" Type="http://schemas.openxmlformats.org/officeDocument/2006/relationships/tags" Target="../tags/tag185.xml" /><Relationship Id="rId25" Type="http://schemas.openxmlformats.org/officeDocument/2006/relationships/tags" Target="../tags/tag186.xml" /><Relationship Id="rId26" Type="http://schemas.openxmlformats.org/officeDocument/2006/relationships/tags" Target="../tags/tag187.xml" /><Relationship Id="rId3" Type="http://schemas.openxmlformats.org/officeDocument/2006/relationships/tags" Target="../tags/tag164.xml" /><Relationship Id="rId4" Type="http://schemas.openxmlformats.org/officeDocument/2006/relationships/tags" Target="../tags/tag165.xml" /><Relationship Id="rId5" Type="http://schemas.openxmlformats.org/officeDocument/2006/relationships/tags" Target="../tags/tag166.xml" /><Relationship Id="rId6" Type="http://schemas.openxmlformats.org/officeDocument/2006/relationships/tags" Target="../tags/tag167.xml" /><Relationship Id="rId7" Type="http://schemas.openxmlformats.org/officeDocument/2006/relationships/tags" Target="../tags/tag168.xml" /><Relationship Id="rId8" Type="http://schemas.openxmlformats.org/officeDocument/2006/relationships/tags" Target="../tags/tag169.xml" /><Relationship Id="rId9" Type="http://schemas.openxmlformats.org/officeDocument/2006/relationships/tags" Target="../tags/tag170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358.xml" /><Relationship Id="rId11" Type="http://schemas.openxmlformats.org/officeDocument/2006/relationships/tags" Target="../tags/tag359.xml" /><Relationship Id="rId2" Type="http://schemas.openxmlformats.org/officeDocument/2006/relationships/tags" Target="../tags/tag351.xml" /><Relationship Id="rId3" Type="http://schemas.openxmlformats.org/officeDocument/2006/relationships/tags" Target="../tags/tag352.xml" /><Relationship Id="rId4" Type="http://schemas.openxmlformats.org/officeDocument/2006/relationships/tags" Target="../tags/tag353.xml" /><Relationship Id="rId5" Type="http://schemas.openxmlformats.org/officeDocument/2006/relationships/tags" Target="../tags/tag354.xml" /><Relationship Id="rId6" Type="http://schemas.openxmlformats.org/officeDocument/2006/relationships/tags" Target="../tags/tag355.xml" /><Relationship Id="rId7" Type="http://schemas.openxmlformats.org/officeDocument/2006/relationships/tags" Target="../tags/tag356.xml" /><Relationship Id="rId8" Type="http://schemas.openxmlformats.org/officeDocument/2006/relationships/tags" Target="../tags/tag357.xml" /><Relationship Id="rId9" Type="http://schemas.openxmlformats.org/officeDocument/2006/relationships/image" Target="../media/image6.wmf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366.xml" /><Relationship Id="rId11" Type="http://schemas.openxmlformats.org/officeDocument/2006/relationships/tags" Target="../tags/tag367.xml" /><Relationship Id="rId12" Type="http://schemas.openxmlformats.org/officeDocument/2006/relationships/tags" Target="../tags/tag368.xml" /><Relationship Id="rId2" Type="http://schemas.openxmlformats.org/officeDocument/2006/relationships/tags" Target="../tags/tag360.xml" /><Relationship Id="rId3" Type="http://schemas.openxmlformats.org/officeDocument/2006/relationships/image" Target="../media/image7.jpeg" /><Relationship Id="rId4" Type="http://schemas.openxmlformats.org/officeDocument/2006/relationships/tags" Target="../tags/tag361.xml" /><Relationship Id="rId5" Type="http://schemas.openxmlformats.org/officeDocument/2006/relationships/image" Target="../media/image8.png" /><Relationship Id="rId6" Type="http://schemas.openxmlformats.org/officeDocument/2006/relationships/tags" Target="../tags/tag362.xml" /><Relationship Id="rId7" Type="http://schemas.openxmlformats.org/officeDocument/2006/relationships/tags" Target="../tags/tag363.xml" /><Relationship Id="rId8" Type="http://schemas.openxmlformats.org/officeDocument/2006/relationships/tags" Target="../tags/tag364.xml" /><Relationship Id="rId9" Type="http://schemas.openxmlformats.org/officeDocument/2006/relationships/tags" Target="../tags/tag365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374.xml" /><Relationship Id="rId11" Type="http://schemas.openxmlformats.org/officeDocument/2006/relationships/tags" Target="../tags/tag375.xml" /><Relationship Id="rId12" Type="http://schemas.openxmlformats.org/officeDocument/2006/relationships/tags" Target="../tags/tag376.xml" /><Relationship Id="rId13" Type="http://schemas.openxmlformats.org/officeDocument/2006/relationships/tags" Target="../tags/tag377.xml" /><Relationship Id="rId14" Type="http://schemas.openxmlformats.org/officeDocument/2006/relationships/image" Target="../media/image11.jpeg" /><Relationship Id="rId15" Type="http://schemas.openxmlformats.org/officeDocument/2006/relationships/tags" Target="../tags/tag378.xml" /><Relationship Id="rId16" Type="http://schemas.openxmlformats.org/officeDocument/2006/relationships/tags" Target="../tags/tag379.xml" /><Relationship Id="rId17" Type="http://schemas.openxmlformats.org/officeDocument/2006/relationships/tags" Target="../tags/tag380.xml" /><Relationship Id="rId18" Type="http://schemas.openxmlformats.org/officeDocument/2006/relationships/tags" Target="../tags/tag381.xml" /><Relationship Id="rId19" Type="http://schemas.openxmlformats.org/officeDocument/2006/relationships/tags" Target="../tags/tag382.xml" /><Relationship Id="rId2" Type="http://schemas.openxmlformats.org/officeDocument/2006/relationships/tags" Target="../tags/tag369.xml" /><Relationship Id="rId20" Type="http://schemas.openxmlformats.org/officeDocument/2006/relationships/tags" Target="../tags/tag383.xml" /><Relationship Id="rId21" Type="http://schemas.openxmlformats.org/officeDocument/2006/relationships/tags" Target="../tags/tag384.xml" /><Relationship Id="rId22" Type="http://schemas.openxmlformats.org/officeDocument/2006/relationships/tags" Target="../tags/tag385.xml" /><Relationship Id="rId23" Type="http://schemas.openxmlformats.org/officeDocument/2006/relationships/tags" Target="../tags/tag386.xml" /><Relationship Id="rId24" Type="http://schemas.openxmlformats.org/officeDocument/2006/relationships/tags" Target="../tags/tag387.xml" /><Relationship Id="rId25" Type="http://schemas.openxmlformats.org/officeDocument/2006/relationships/tags" Target="../tags/tag388.xml" /><Relationship Id="rId26" Type="http://schemas.openxmlformats.org/officeDocument/2006/relationships/tags" Target="../tags/tag389.xml" /><Relationship Id="rId27" Type="http://schemas.openxmlformats.org/officeDocument/2006/relationships/tags" Target="../tags/tag390.xml" /><Relationship Id="rId28" Type="http://schemas.openxmlformats.org/officeDocument/2006/relationships/tags" Target="../tags/tag391.xml" /><Relationship Id="rId29" Type="http://schemas.openxmlformats.org/officeDocument/2006/relationships/tags" Target="../tags/tag392.xml" /><Relationship Id="rId3" Type="http://schemas.openxmlformats.org/officeDocument/2006/relationships/tags" Target="../tags/tag370.xml" /><Relationship Id="rId30" Type="http://schemas.openxmlformats.org/officeDocument/2006/relationships/tags" Target="../tags/tag393.xml" /><Relationship Id="rId31" Type="http://schemas.openxmlformats.org/officeDocument/2006/relationships/tags" Target="../tags/tag394.xml" /><Relationship Id="rId32" Type="http://schemas.openxmlformats.org/officeDocument/2006/relationships/tags" Target="../tags/tag395.xml" /><Relationship Id="rId33" Type="http://schemas.openxmlformats.org/officeDocument/2006/relationships/tags" Target="../tags/tag396.xml" /><Relationship Id="rId34" Type="http://schemas.openxmlformats.org/officeDocument/2006/relationships/tags" Target="../tags/tag397.xml" /><Relationship Id="rId35" Type="http://schemas.openxmlformats.org/officeDocument/2006/relationships/tags" Target="../tags/tag398.xml" /><Relationship Id="rId36" Type="http://schemas.openxmlformats.org/officeDocument/2006/relationships/tags" Target="../tags/tag399.xml" /><Relationship Id="rId37" Type="http://schemas.openxmlformats.org/officeDocument/2006/relationships/tags" Target="../tags/tag400.xml" /><Relationship Id="rId38" Type="http://schemas.openxmlformats.org/officeDocument/2006/relationships/tags" Target="../tags/tag401.xml" /><Relationship Id="rId39" Type="http://schemas.openxmlformats.org/officeDocument/2006/relationships/tags" Target="../tags/tag402.xml" /><Relationship Id="rId4" Type="http://schemas.openxmlformats.org/officeDocument/2006/relationships/tags" Target="../tags/tag371.xml" /><Relationship Id="rId40" Type="http://schemas.openxmlformats.org/officeDocument/2006/relationships/tags" Target="../tags/tag403.xml" /><Relationship Id="rId41" Type="http://schemas.openxmlformats.org/officeDocument/2006/relationships/tags" Target="../tags/tag404.xml" /><Relationship Id="rId42" Type="http://schemas.openxmlformats.org/officeDocument/2006/relationships/tags" Target="../tags/tag405.xml" /><Relationship Id="rId43" Type="http://schemas.openxmlformats.org/officeDocument/2006/relationships/tags" Target="../tags/tag406.xml" /><Relationship Id="rId44" Type="http://schemas.openxmlformats.org/officeDocument/2006/relationships/tags" Target="../tags/tag407.xml" /><Relationship Id="rId45" Type="http://schemas.openxmlformats.org/officeDocument/2006/relationships/tags" Target="../tags/tag408.xml" /><Relationship Id="rId46" Type="http://schemas.openxmlformats.org/officeDocument/2006/relationships/tags" Target="../tags/tag409.xml" /><Relationship Id="rId47" Type="http://schemas.openxmlformats.org/officeDocument/2006/relationships/tags" Target="../tags/tag410.xml" /><Relationship Id="rId48" Type="http://schemas.openxmlformats.org/officeDocument/2006/relationships/tags" Target="../tags/tag411.xml" /><Relationship Id="rId49" Type="http://schemas.openxmlformats.org/officeDocument/2006/relationships/tags" Target="../tags/tag412.xml" /><Relationship Id="rId5" Type="http://schemas.openxmlformats.org/officeDocument/2006/relationships/oleObject" Target="../embeddings/oleObject2.bin" TargetMode="Internal" /><Relationship Id="rId50" Type="http://schemas.openxmlformats.org/officeDocument/2006/relationships/tags" Target="../tags/tag413.xml" /><Relationship Id="rId51" Type="http://schemas.openxmlformats.org/officeDocument/2006/relationships/tags" Target="../tags/tag414.xml" /><Relationship Id="rId52" Type="http://schemas.openxmlformats.org/officeDocument/2006/relationships/tags" Target="../tags/tag415.xml" /><Relationship Id="rId53" Type="http://schemas.openxmlformats.org/officeDocument/2006/relationships/tags" Target="../tags/tag416.xml" /><Relationship Id="rId54" Type="http://schemas.openxmlformats.org/officeDocument/2006/relationships/tags" Target="../tags/tag417.xml" /><Relationship Id="rId55" Type="http://schemas.openxmlformats.org/officeDocument/2006/relationships/tags" Target="../tags/tag418.xml" /><Relationship Id="rId56" Type="http://schemas.openxmlformats.org/officeDocument/2006/relationships/tags" Target="../tags/tag419.xml" /><Relationship Id="rId57" Type="http://schemas.openxmlformats.org/officeDocument/2006/relationships/tags" Target="../tags/tag420.xml" /><Relationship Id="rId58" Type="http://schemas.openxmlformats.org/officeDocument/2006/relationships/tags" Target="../tags/tag421.xml" /><Relationship Id="rId59" Type="http://schemas.openxmlformats.org/officeDocument/2006/relationships/tags" Target="../tags/tag422.xml" /><Relationship Id="rId6" Type="http://schemas.openxmlformats.org/officeDocument/2006/relationships/image" Target="../media/image9.wmf" /><Relationship Id="rId60" Type="http://schemas.openxmlformats.org/officeDocument/2006/relationships/tags" Target="../tags/tag423.xml" /><Relationship Id="rId61" Type="http://schemas.openxmlformats.org/officeDocument/2006/relationships/tags" Target="../tags/tag424.xml" /><Relationship Id="rId62" Type="http://schemas.openxmlformats.org/officeDocument/2006/relationships/image" Target="../media/image12.jpeg" /><Relationship Id="rId63" Type="http://schemas.openxmlformats.org/officeDocument/2006/relationships/tags" Target="../tags/tag425.xml" /><Relationship Id="rId64" Type="http://schemas.openxmlformats.org/officeDocument/2006/relationships/tags" Target="../tags/tag426.xml" /><Relationship Id="rId65" Type="http://schemas.openxmlformats.org/officeDocument/2006/relationships/tags" Target="../tags/tag427.xml" /><Relationship Id="rId66" Type="http://schemas.openxmlformats.org/officeDocument/2006/relationships/tags" Target="../tags/tag428.xml" /><Relationship Id="rId67" Type="http://schemas.openxmlformats.org/officeDocument/2006/relationships/tags" Target="../tags/tag429.xml" /><Relationship Id="rId68" Type="http://schemas.openxmlformats.org/officeDocument/2006/relationships/tags" Target="../tags/tag430.xml" /><Relationship Id="rId69" Type="http://schemas.openxmlformats.org/officeDocument/2006/relationships/tags" Target="../tags/tag431.xml" /><Relationship Id="rId7" Type="http://schemas.openxmlformats.org/officeDocument/2006/relationships/tags" Target="../tags/tag372.xml" /><Relationship Id="rId70" Type="http://schemas.openxmlformats.org/officeDocument/2006/relationships/tags" Target="../tags/tag432.xml" /><Relationship Id="rId71" Type="http://schemas.openxmlformats.org/officeDocument/2006/relationships/tags" Target="../tags/tag433.xml" /><Relationship Id="rId72" Type="http://schemas.openxmlformats.org/officeDocument/2006/relationships/tags" Target="../tags/tag434.xml" /><Relationship Id="rId73" Type="http://schemas.openxmlformats.org/officeDocument/2006/relationships/tags" Target="../tags/tag435.xml" /><Relationship Id="rId74" Type="http://schemas.openxmlformats.org/officeDocument/2006/relationships/vmlDrawing" Target="../drawings/vmlDrawing2.vml" /><Relationship Id="rId8" Type="http://schemas.openxmlformats.org/officeDocument/2006/relationships/image" Target="../media/image10.png" /><Relationship Id="rId9" Type="http://schemas.openxmlformats.org/officeDocument/2006/relationships/tags" Target="../tags/tag373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444.xml" /><Relationship Id="rId11" Type="http://schemas.openxmlformats.org/officeDocument/2006/relationships/tags" Target="../tags/tag445.xml" /><Relationship Id="rId12" Type="http://schemas.openxmlformats.org/officeDocument/2006/relationships/tags" Target="../tags/tag446.xml" /><Relationship Id="rId2" Type="http://schemas.openxmlformats.org/officeDocument/2006/relationships/tags" Target="../tags/tag436.xml" /><Relationship Id="rId3" Type="http://schemas.openxmlformats.org/officeDocument/2006/relationships/tags" Target="../tags/tag437.xml" /><Relationship Id="rId4" Type="http://schemas.openxmlformats.org/officeDocument/2006/relationships/tags" Target="../tags/tag438.xml" /><Relationship Id="rId5" Type="http://schemas.openxmlformats.org/officeDocument/2006/relationships/tags" Target="../tags/tag439.xml" /><Relationship Id="rId6" Type="http://schemas.openxmlformats.org/officeDocument/2006/relationships/tags" Target="../tags/tag440.xml" /><Relationship Id="rId7" Type="http://schemas.openxmlformats.org/officeDocument/2006/relationships/tags" Target="../tags/tag441.xml" /><Relationship Id="rId8" Type="http://schemas.openxmlformats.org/officeDocument/2006/relationships/tags" Target="../tags/tag442.xml" /><Relationship Id="rId9" Type="http://schemas.openxmlformats.org/officeDocument/2006/relationships/tags" Target="../tags/tag443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454.xml" /><Relationship Id="rId11" Type="http://schemas.openxmlformats.org/officeDocument/2006/relationships/tags" Target="../tags/tag455.xml" /><Relationship Id="rId2" Type="http://schemas.openxmlformats.org/officeDocument/2006/relationships/tags" Target="../tags/tag447.xml" /><Relationship Id="rId3" Type="http://schemas.openxmlformats.org/officeDocument/2006/relationships/tags" Target="../tags/tag448.xml" /><Relationship Id="rId4" Type="http://schemas.openxmlformats.org/officeDocument/2006/relationships/image" Target="../media/image13.png" /><Relationship Id="rId5" Type="http://schemas.openxmlformats.org/officeDocument/2006/relationships/tags" Target="../tags/tag449.xml" /><Relationship Id="rId6" Type="http://schemas.openxmlformats.org/officeDocument/2006/relationships/tags" Target="../tags/tag450.xml" /><Relationship Id="rId7" Type="http://schemas.openxmlformats.org/officeDocument/2006/relationships/tags" Target="../tags/tag451.xml" /><Relationship Id="rId8" Type="http://schemas.openxmlformats.org/officeDocument/2006/relationships/tags" Target="../tags/tag452.xml" /><Relationship Id="rId9" Type="http://schemas.openxmlformats.org/officeDocument/2006/relationships/tags" Target="../tags/tag453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196.xml" /><Relationship Id="rId11" Type="http://schemas.openxmlformats.org/officeDocument/2006/relationships/tags" Target="../tags/tag197.xml" /><Relationship Id="rId12" Type="http://schemas.openxmlformats.org/officeDocument/2006/relationships/tags" Target="../tags/tag198.xml" /><Relationship Id="rId13" Type="http://schemas.openxmlformats.org/officeDocument/2006/relationships/tags" Target="../tags/tag199.xml" /><Relationship Id="rId14" Type="http://schemas.openxmlformats.org/officeDocument/2006/relationships/tags" Target="../tags/tag200.xml" /><Relationship Id="rId15" Type="http://schemas.openxmlformats.org/officeDocument/2006/relationships/tags" Target="../tags/tag201.xml" /><Relationship Id="rId16" Type="http://schemas.openxmlformats.org/officeDocument/2006/relationships/tags" Target="../tags/tag202.xml" /><Relationship Id="rId17" Type="http://schemas.openxmlformats.org/officeDocument/2006/relationships/tags" Target="../tags/tag203.xml" /><Relationship Id="rId2" Type="http://schemas.openxmlformats.org/officeDocument/2006/relationships/tags" Target="../tags/tag188.xml" /><Relationship Id="rId3" Type="http://schemas.openxmlformats.org/officeDocument/2006/relationships/tags" Target="../tags/tag189.xml" /><Relationship Id="rId4" Type="http://schemas.openxmlformats.org/officeDocument/2006/relationships/tags" Target="../tags/tag190.xml" /><Relationship Id="rId5" Type="http://schemas.openxmlformats.org/officeDocument/2006/relationships/tags" Target="../tags/tag191.xml" /><Relationship Id="rId6" Type="http://schemas.openxmlformats.org/officeDocument/2006/relationships/tags" Target="../tags/tag192.xml" /><Relationship Id="rId7" Type="http://schemas.openxmlformats.org/officeDocument/2006/relationships/tags" Target="../tags/tag193.xml" /><Relationship Id="rId8" Type="http://schemas.openxmlformats.org/officeDocument/2006/relationships/tags" Target="../tags/tag194.xml" /><Relationship Id="rId9" Type="http://schemas.openxmlformats.org/officeDocument/2006/relationships/tags" Target="../tags/tag195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212.xml" /><Relationship Id="rId11" Type="http://schemas.openxmlformats.org/officeDocument/2006/relationships/tags" Target="../tags/tag213.xml" /><Relationship Id="rId12" Type="http://schemas.openxmlformats.org/officeDocument/2006/relationships/tags" Target="../tags/tag214.xml" /><Relationship Id="rId13" Type="http://schemas.openxmlformats.org/officeDocument/2006/relationships/tags" Target="../tags/tag215.xml" /><Relationship Id="rId14" Type="http://schemas.openxmlformats.org/officeDocument/2006/relationships/tags" Target="../tags/tag216.xml" /><Relationship Id="rId15" Type="http://schemas.openxmlformats.org/officeDocument/2006/relationships/tags" Target="../tags/tag217.xml" /><Relationship Id="rId16" Type="http://schemas.openxmlformats.org/officeDocument/2006/relationships/tags" Target="../tags/tag218.xml" /><Relationship Id="rId17" Type="http://schemas.openxmlformats.org/officeDocument/2006/relationships/tags" Target="../tags/tag219.xml" /><Relationship Id="rId2" Type="http://schemas.openxmlformats.org/officeDocument/2006/relationships/tags" Target="../tags/tag204.xml" /><Relationship Id="rId3" Type="http://schemas.openxmlformats.org/officeDocument/2006/relationships/tags" Target="../tags/tag205.xml" /><Relationship Id="rId4" Type="http://schemas.openxmlformats.org/officeDocument/2006/relationships/tags" Target="../tags/tag206.xml" /><Relationship Id="rId5" Type="http://schemas.openxmlformats.org/officeDocument/2006/relationships/tags" Target="../tags/tag207.xml" /><Relationship Id="rId6" Type="http://schemas.openxmlformats.org/officeDocument/2006/relationships/tags" Target="../tags/tag208.xml" /><Relationship Id="rId7" Type="http://schemas.openxmlformats.org/officeDocument/2006/relationships/tags" Target="../tags/tag209.xml" /><Relationship Id="rId8" Type="http://schemas.openxmlformats.org/officeDocument/2006/relationships/tags" Target="../tags/tag210.xml" /><Relationship Id="rId9" Type="http://schemas.openxmlformats.org/officeDocument/2006/relationships/tags" Target="../tags/tag21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audio" Target="../media/media1.wav" /><Relationship Id="rId3" Type="http://schemas.openxmlformats.org/officeDocument/2006/relationships/tags" Target="../tags/tag220.xml" /><Relationship Id="rId4" Type="http://schemas.openxmlformats.org/officeDocument/2006/relationships/image" Target="../media/image1.png" /><Relationship Id="rId5" Type="http://schemas.openxmlformats.org/officeDocument/2006/relationships/tags" Target="../tags/tag221.xml" /><Relationship Id="rId6" Type="http://schemas.openxmlformats.org/officeDocument/2006/relationships/tags" Target="../tags/tag222.xml" /><Relationship Id="rId7" Type="http://schemas.openxmlformats.org/officeDocument/2006/relationships/tags" Target="../tags/tag223.xml" /><Relationship Id="rId8" Type="http://schemas.openxmlformats.org/officeDocument/2006/relationships/tags" Target="../tags/tag224.xml" /><Relationship Id="rId9" Type="http://schemas.openxmlformats.org/officeDocument/2006/relationships/tags" Target="../tags/tag22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226.xml" /><Relationship Id="rId3" Type="http://schemas.openxmlformats.org/officeDocument/2006/relationships/tags" Target="../tags/tag227.xml" /><Relationship Id="rId4" Type="http://schemas.openxmlformats.org/officeDocument/2006/relationships/tags" Target="../tags/tag228.xml" /><Relationship Id="rId5" Type="http://schemas.openxmlformats.org/officeDocument/2006/relationships/tags" Target="../tags/tag229.xml" /><Relationship Id="rId6" Type="http://schemas.openxmlformats.org/officeDocument/2006/relationships/tags" Target="../tags/tag230.xml" /><Relationship Id="rId7" Type="http://schemas.openxmlformats.org/officeDocument/2006/relationships/tags" Target="../tags/tag231.xml" /><Relationship Id="rId8" Type="http://schemas.openxmlformats.org/officeDocument/2006/relationships/tags" Target="../tags/tag23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tags" Target="../tags/tag241.xml" /><Relationship Id="rId2" Type="http://schemas.openxmlformats.org/officeDocument/2006/relationships/tags" Target="../tags/tag233.xml" /><Relationship Id="rId3" Type="http://schemas.openxmlformats.org/officeDocument/2006/relationships/tags" Target="../tags/tag234.xml" /><Relationship Id="rId4" Type="http://schemas.openxmlformats.org/officeDocument/2006/relationships/tags" Target="../tags/tag235.xml" /><Relationship Id="rId5" Type="http://schemas.openxmlformats.org/officeDocument/2006/relationships/tags" Target="../tags/tag236.xml" /><Relationship Id="rId6" Type="http://schemas.openxmlformats.org/officeDocument/2006/relationships/tags" Target="../tags/tag237.xml" /><Relationship Id="rId7" Type="http://schemas.openxmlformats.org/officeDocument/2006/relationships/tags" Target="../tags/tag238.xml" /><Relationship Id="rId8" Type="http://schemas.openxmlformats.org/officeDocument/2006/relationships/tags" Target="../tags/tag239.xml" /><Relationship Id="rId9" Type="http://schemas.openxmlformats.org/officeDocument/2006/relationships/tags" Target="../tags/tag240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242.xml" /><Relationship Id="rId3" Type="http://schemas.openxmlformats.org/officeDocument/2006/relationships/tags" Target="../tags/tag243.xml" /><Relationship Id="rId4" Type="http://schemas.openxmlformats.org/officeDocument/2006/relationships/tags" Target="../tags/tag24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audio" Target="../media/media2.wav" /><Relationship Id="rId3" Type="http://schemas.openxmlformats.org/officeDocument/2006/relationships/tags" Target="../tags/tag245.xml" /><Relationship Id="rId4" Type="http://schemas.openxmlformats.org/officeDocument/2006/relationships/tags" Target="../tags/tag246.xml" /><Relationship Id="rId5" Type="http://schemas.openxmlformats.org/officeDocument/2006/relationships/tags" Target="../tags/tag247.xml" /><Relationship Id="rId6" Type="http://schemas.openxmlformats.org/officeDocument/2006/relationships/tags" Target="../tags/tag248.xml" /><Relationship Id="rId7" Type="http://schemas.openxmlformats.org/officeDocument/2006/relationships/tags" Target="../tags/tag249.xml" /><Relationship Id="rId8" Type="http://schemas.openxmlformats.org/officeDocument/2006/relationships/tags" Target="../tags/tag250.xml" /><Relationship Id="rId9" Type="http://schemas.openxmlformats.org/officeDocument/2006/relationships/tags" Target="../tags/tag251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9219" name="灯片编号占位符 1"/>
          <p:cNvSpPr/>
          <p:nvPr>
            <p:ph type="sldNum" sz="quarter" idx="4"/>
            <p:custDataLst>
              <p:tags r:id="rId3"/>
            </p:custDataLst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000">
                <a:latin typeface="Arial" pitchFamily="34" charset="0"/>
              </a:rPr>
              <a:t>1</a:t>
            </a:fld>
          </a:p>
        </p:txBody>
      </p:sp>
      <p:sp>
        <p:nvSpPr>
          <p:cNvPr id="9220" name="文本框 1"/>
          <p:cNvSpPr txBox="1"/>
          <p:nvPr>
            <p:custDataLst>
              <p:tags r:id="rId4"/>
            </p:custDataLst>
          </p:nvPr>
        </p:nvSpPr>
        <p:spPr>
          <a:xfrm>
            <a:off x="2697480" y="1888490"/>
            <a:ext cx="5495290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第一章机械运动复习课</a:t>
            </a:r>
          </a:p>
        </p:txBody>
      </p:sp>
    </p:spTree>
  </p:cSld>
  <p:clrMapOvr>
    <a:masterClrMapping/>
  </p:clrMapOvr>
  <p:transition>
    <p:random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9699" name="Text Box 2"/>
          <p:cNvSpPr/>
          <p:nvPr>
            <p:custDataLst>
              <p:tags r:id="rId3"/>
            </p:custDataLst>
          </p:nvPr>
        </p:nvSpPr>
        <p:spPr>
          <a:xfrm>
            <a:off x="1611630" y="1162685"/>
            <a:ext cx="7696200" cy="341503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3600" b="1">
                <a:latin typeface="楷体_GB2312" pitchFamily="49" charset="-122"/>
                <a:ea typeface="楷体_GB2312" pitchFamily="49" charset="-122"/>
              </a:rPr>
              <a:t>下列说法正确的是（      ）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3600" b="1">
                <a:latin typeface="楷体_GB2312" pitchFamily="49" charset="-122"/>
                <a:ea typeface="楷体_GB2312" pitchFamily="49" charset="-122"/>
              </a:rPr>
              <a:t>、只要测量方法正确就不会有误差；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zh-CN" altLang="en-US" sz="3600" b="1">
                <a:latin typeface="楷体_GB2312" pitchFamily="49" charset="-122"/>
                <a:ea typeface="楷体_GB2312" pitchFamily="49" charset="-122"/>
              </a:rPr>
              <a:t>、测量时误差是不可避免的；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>
                <a:latin typeface="楷体_GB2312" pitchFamily="49" charset="-122"/>
                <a:ea typeface="楷体_GB2312" pitchFamily="49" charset="-122"/>
              </a:rPr>
              <a:t>C</a:t>
            </a:r>
            <a:r>
              <a:rPr lang="zh-CN" altLang="en-US" sz="3600" b="1">
                <a:latin typeface="楷体_GB2312" pitchFamily="49" charset="-122"/>
                <a:ea typeface="楷体_GB2312" pitchFamily="49" charset="-122"/>
              </a:rPr>
              <a:t>、选择精密的测量工具可以避免误差；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3600" b="1">
                <a:latin typeface="楷体_GB2312" pitchFamily="49" charset="-122"/>
                <a:ea typeface="楷体_GB2312" pitchFamily="49" charset="-122"/>
              </a:rPr>
              <a:t>D</a:t>
            </a:r>
            <a:r>
              <a:rPr lang="zh-CN" altLang="en-US" sz="3600" b="1">
                <a:latin typeface="楷体_GB2312" pitchFamily="49" charset="-122"/>
                <a:ea typeface="楷体_GB2312" pitchFamily="49" charset="-122"/>
              </a:rPr>
              <a:t>、多次测量取平均值可以消除误差。</a:t>
            </a:r>
          </a:p>
        </p:txBody>
      </p:sp>
      <p:sp>
        <p:nvSpPr>
          <p:cNvPr id="29700" name="Text Box 3"/>
          <p:cNvSpPr/>
          <p:nvPr>
            <p:custDataLst>
              <p:tags r:id="rId4"/>
            </p:custDataLst>
          </p:nvPr>
        </p:nvSpPr>
        <p:spPr>
          <a:xfrm>
            <a:off x="629285" y="1162685"/>
            <a:ext cx="1600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练习</a:t>
            </a:r>
          </a:p>
        </p:txBody>
      </p:sp>
      <p:sp>
        <p:nvSpPr>
          <p:cNvPr id="29701" name="Rectangle 4"/>
          <p:cNvSpPr/>
          <p:nvPr>
            <p:custDataLst>
              <p:tags r:id="rId5"/>
            </p:custDataLst>
          </p:nvPr>
        </p:nvSpPr>
        <p:spPr>
          <a:xfrm>
            <a:off x="6228715" y="1162368"/>
            <a:ext cx="4394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5129" name="文本框 5128"/>
          <p:cNvSpPr txBox="1"/>
          <p:nvPr>
            <p:custDataLst>
              <p:tags r:id="rId3"/>
            </p:custDataLst>
          </p:nvPr>
        </p:nvSpPr>
        <p:spPr>
          <a:xfrm>
            <a:off x="4011930" y="147003"/>
            <a:ext cx="385953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>
                <a:solidFill>
                  <a:srgbClr val="FF0066"/>
                </a:solidFill>
                <a:latin typeface="黑体" panose="02010609060101010101" pitchFamily="2" charset="-122"/>
                <a:ea typeface="黑体" pitchFamily="2" charset="-122"/>
              </a:rPr>
              <a:t>第二节  运动的描述</a:t>
            </a:r>
          </a:p>
        </p:txBody>
      </p:sp>
      <p:sp>
        <p:nvSpPr>
          <p:cNvPr id="5135" name="文本框 5134"/>
          <p:cNvSpPr txBox="1"/>
          <p:nvPr>
            <p:custDataLst>
              <p:tags r:id="rId4"/>
            </p:custDataLst>
          </p:nvPr>
        </p:nvSpPr>
        <p:spPr>
          <a:xfrm>
            <a:off x="545465" y="953770"/>
            <a:ext cx="9144000" cy="25533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机械运动：我们把物体</a:t>
            </a:r>
            <a:r>
              <a:rPr lang="zh-CN" altLang="en-US" sz="32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                       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叫做机械运动。相对于参照物，某物体的位置改变了，则该物体是</a:t>
            </a:r>
            <a:r>
              <a:rPr lang="zh-CN" altLang="en-US" sz="32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                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的；物体的位置不变，则该物体是</a:t>
            </a:r>
            <a:r>
              <a:rPr lang="zh-CN" altLang="en-US" sz="32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       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的。</a:t>
            </a:r>
          </a:p>
          <a:p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</a:endParaRPr>
          </a:p>
        </p:txBody>
      </p:sp>
      <p:sp>
        <p:nvSpPr>
          <p:cNvPr id="5136" name="文本框 5135"/>
          <p:cNvSpPr txBox="1"/>
          <p:nvPr>
            <p:custDataLst>
              <p:tags r:id="rId5"/>
            </p:custDataLst>
          </p:nvPr>
        </p:nvSpPr>
        <p:spPr>
          <a:xfrm>
            <a:off x="4702493" y="792163"/>
            <a:ext cx="247840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Arial" pitchFamily="34" charset="0"/>
              </a:rPr>
              <a:t>位置的改变</a:t>
            </a:r>
          </a:p>
        </p:txBody>
      </p:sp>
      <p:sp>
        <p:nvSpPr>
          <p:cNvPr id="5139" name="文本框 5138"/>
          <p:cNvSpPr txBox="1"/>
          <p:nvPr>
            <p:custDataLst>
              <p:tags r:id="rId6"/>
            </p:custDataLst>
          </p:nvPr>
        </p:nvSpPr>
        <p:spPr>
          <a:xfrm>
            <a:off x="2245678" y="1744345"/>
            <a:ext cx="110109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Arial" pitchFamily="34" charset="0"/>
              </a:rPr>
              <a:t>运动</a:t>
            </a:r>
          </a:p>
        </p:txBody>
      </p:sp>
      <p:sp>
        <p:nvSpPr>
          <p:cNvPr id="5141" name="文本框 5140"/>
          <p:cNvSpPr txBox="1"/>
          <p:nvPr>
            <p:custDataLst>
              <p:tags r:id="rId7"/>
            </p:custDataLst>
          </p:nvPr>
        </p:nvSpPr>
        <p:spPr>
          <a:xfrm>
            <a:off x="982663" y="2289175"/>
            <a:ext cx="99949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Arial" pitchFamily="34" charset="0"/>
              </a:rPr>
              <a:t>静止</a:t>
            </a:r>
          </a:p>
        </p:txBody>
      </p:sp>
      <p:sp>
        <p:nvSpPr>
          <p:cNvPr id="5142" name="文本框 5141"/>
          <p:cNvSpPr txBox="1"/>
          <p:nvPr>
            <p:custDataLst>
              <p:tags r:id="rId8"/>
            </p:custDataLst>
          </p:nvPr>
        </p:nvSpPr>
        <p:spPr>
          <a:xfrm>
            <a:off x="545465" y="3050858"/>
            <a:ext cx="8912225" cy="31692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参照物：描述物体运动时，被</a:t>
            </a:r>
            <a:r>
              <a:rPr lang="en-US" altLang="zh-CN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_____</a:t>
            </a:r>
            <a:r>
              <a:rPr lang="zh-CN" altLang="en-US" sz="40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            </a:t>
            </a:r>
            <a:r>
              <a:rPr lang="zh-CN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的物体叫做参照物。参照物的选取是任意的，但不能选</a:t>
            </a:r>
            <a:r>
              <a:rPr lang="zh-CN" altLang="en-US" sz="40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                    </a:t>
            </a:r>
            <a:r>
              <a:rPr lang="zh-CN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作为参照物。</a:t>
            </a:r>
          </a:p>
          <a:p>
            <a:endParaRPr lang="zh-CN" altLang="en-US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</a:endParaRPr>
          </a:p>
        </p:txBody>
      </p:sp>
      <p:sp>
        <p:nvSpPr>
          <p:cNvPr id="5143" name="文本框 5142"/>
          <p:cNvSpPr txBox="1"/>
          <p:nvPr>
            <p:custDataLst>
              <p:tags r:id="rId9"/>
            </p:custDataLst>
          </p:nvPr>
        </p:nvSpPr>
        <p:spPr>
          <a:xfrm>
            <a:off x="7181215" y="2872423"/>
            <a:ext cx="201930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600" b="1">
                <a:solidFill>
                  <a:srgbClr val="FF0000"/>
                </a:solidFill>
                <a:latin typeface="Arial" pitchFamily="34" charset="0"/>
              </a:rPr>
              <a:t>选作标准</a:t>
            </a:r>
          </a:p>
        </p:txBody>
      </p:sp>
      <p:sp>
        <p:nvSpPr>
          <p:cNvPr id="5144" name="文本框 5143"/>
          <p:cNvSpPr txBox="1"/>
          <p:nvPr>
            <p:custDataLst>
              <p:tags r:id="rId10"/>
            </p:custDataLst>
          </p:nvPr>
        </p:nvSpPr>
        <p:spPr>
          <a:xfrm>
            <a:off x="4011930" y="4173855"/>
            <a:ext cx="2937510" cy="12541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fontAlgn="t">
              <a:lnSpc>
                <a:spcPct val="110000"/>
              </a:lnSpc>
            </a:pPr>
            <a:r>
              <a:rPr lang="zh-CN" altLang="en-US" sz="3600" b="1">
                <a:solidFill>
                  <a:srgbClr val="FF0000"/>
                </a:solidFill>
                <a:latin typeface="Arial" pitchFamily="34" charset="0"/>
              </a:rPr>
              <a:t>研究对象本身</a:t>
            </a:r>
          </a:p>
          <a:p>
            <a:endParaRPr lang="zh-CN" altLang="en-US" sz="3600" b="1">
              <a:solidFill>
                <a:srgbClr val="FF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9" grpId="0"/>
      <p:bldP spid="5143" grpId="1"/>
      <p:bldP spid="5144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9699" name="Text Box 2"/>
          <p:cNvSpPr/>
          <p:nvPr>
            <p:custDataLst>
              <p:tags r:id="rId3"/>
            </p:custDataLst>
          </p:nvPr>
        </p:nvSpPr>
        <p:spPr>
          <a:xfrm>
            <a:off x="2058035" y="1766570"/>
            <a:ext cx="7696200" cy="255333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b="1">
                <a:latin typeface="楷体_GB2312" pitchFamily="49" charset="-122"/>
                <a:ea typeface="楷体_GB2312" pitchFamily="49" charset="-122"/>
              </a:rPr>
              <a:t>1.</a:t>
            </a:r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下列说法正确的是（      ）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b="1"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、只要测量方法正确就不会有误差；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b="1"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、测量时误差是不可避免的；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b="1">
                <a:latin typeface="楷体_GB2312" pitchFamily="49" charset="-122"/>
                <a:ea typeface="楷体_GB2312" pitchFamily="49" charset="-122"/>
              </a:rPr>
              <a:t>C</a:t>
            </a:r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、选择精密的测量工具可以避免误差；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b="1">
                <a:latin typeface="楷体_GB2312" pitchFamily="49" charset="-122"/>
                <a:ea typeface="楷体_GB2312" pitchFamily="49" charset="-122"/>
              </a:rPr>
              <a:t>D</a:t>
            </a:r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、多次测量取平均值可以消除误差。</a:t>
            </a:r>
          </a:p>
        </p:txBody>
      </p:sp>
      <p:sp>
        <p:nvSpPr>
          <p:cNvPr id="29700" name="Text Box 3"/>
          <p:cNvSpPr/>
          <p:nvPr>
            <p:custDataLst>
              <p:tags r:id="rId4"/>
            </p:custDataLst>
          </p:nvPr>
        </p:nvSpPr>
        <p:spPr>
          <a:xfrm>
            <a:off x="708660" y="1736090"/>
            <a:ext cx="12255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练习：</a:t>
            </a:r>
            <a:endParaRPr lang="en-US" altLang="zh-CN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701" name="Rectangle 4"/>
          <p:cNvSpPr/>
          <p:nvPr>
            <p:custDataLst>
              <p:tags r:id="rId5"/>
            </p:custDataLst>
          </p:nvPr>
        </p:nvSpPr>
        <p:spPr>
          <a:xfrm>
            <a:off x="6596380" y="1735773"/>
            <a:ext cx="4394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36867" name="Text Box 2"/>
          <p:cNvSpPr/>
          <p:nvPr>
            <p:custDataLst>
              <p:tags r:id="rId3"/>
            </p:custDataLst>
          </p:nvPr>
        </p:nvSpPr>
        <p:spPr>
          <a:xfrm>
            <a:off x="920433" y="961390"/>
            <a:ext cx="8675687" cy="3538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457200" lvl="0" indent="-457200" eaLnBrk="1" hangingPunct="1">
              <a:spcBef>
                <a:spcPct val="50000"/>
              </a:spcBef>
              <a:buNone/>
            </a:pP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2.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敦煌曲词中有这样的诗句：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华文楷体" pitchFamily="2" charset="-122"/>
              </a:rPr>
              <a:t>“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满眼风波多闪烁，看山恰似走来迎，仔细看山山不动，是船行．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华文楷体" pitchFamily="2" charset="-122"/>
              </a:rPr>
              <a:t>”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其中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华文楷体" pitchFamily="2" charset="-122"/>
              </a:rPr>
              <a:t>“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看山恰似走来迎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华文楷体" pitchFamily="2" charset="-122"/>
              </a:rPr>
              <a:t>”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和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华文楷体" pitchFamily="2" charset="-122"/>
              </a:rPr>
              <a:t>“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是船行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ea typeface="华文楷体" pitchFamily="2" charset="-122"/>
              </a:rPr>
              <a:t>”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所选的参照物是</a:t>
            </a: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(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　　）</a:t>
            </a:r>
          </a:p>
          <a:p>
            <a:pPr marL="457200" lvl="0" indent="-457200" eaLnBrk="1" hangingPunct="1">
              <a:spcBef>
                <a:spcPct val="50000"/>
              </a:spcBef>
              <a:buNone/>
            </a:pP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　</a:t>
            </a: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A. 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船和山        　</a:t>
            </a: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B.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山和船</a:t>
            </a:r>
          </a:p>
          <a:p>
            <a:pPr marL="457200" lvl="0" indent="-457200" eaLnBrk="1" hangingPunct="1">
              <a:spcBef>
                <a:spcPct val="50000"/>
              </a:spcBef>
              <a:buNone/>
            </a:pP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　 </a:t>
            </a: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C. 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地面和山　　　</a:t>
            </a: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D.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楷体" pitchFamily="2" charset="-122"/>
                <a:ea typeface="华文楷体" pitchFamily="2" charset="-122"/>
              </a:rPr>
              <a:t>岸边和流水</a:t>
            </a:r>
          </a:p>
        </p:txBody>
      </p:sp>
      <p:sp>
        <p:nvSpPr>
          <p:cNvPr id="36868" name="Text Box 3"/>
          <p:cNvSpPr/>
          <p:nvPr>
            <p:custDataLst>
              <p:tags r:id="rId4"/>
            </p:custDataLst>
          </p:nvPr>
        </p:nvSpPr>
        <p:spPr>
          <a:xfrm>
            <a:off x="5405120" y="2439035"/>
            <a:ext cx="685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b="1">
                <a:solidFill>
                  <a:srgbClr val="FF0000"/>
                </a:solidFill>
                <a:latin typeface="Tahoma" pitchFamily="34" charset="0"/>
              </a:rPr>
              <a:t>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37891" name="Text Box 2"/>
          <p:cNvSpPr/>
          <p:nvPr>
            <p:custDataLst>
              <p:tags r:id="rId3"/>
            </p:custDataLst>
          </p:nvPr>
        </p:nvSpPr>
        <p:spPr>
          <a:xfrm>
            <a:off x="1631950" y="981075"/>
            <a:ext cx="8642350" cy="30460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b="1">
                <a:latin typeface="Comic Sans MS" pitchFamily="66" charset="0"/>
              </a:rPr>
              <a:t>3</a:t>
            </a:r>
            <a:r>
              <a:rPr lang="zh-CN" altLang="en-US" b="1">
                <a:latin typeface="Comic Sans MS" pitchFamily="66" charset="0"/>
              </a:rPr>
              <a:t>、观察下图中的烟和小旗，关于</a:t>
            </a:r>
            <a:r>
              <a:rPr lang="en-US" altLang="zh-CN" b="1">
                <a:latin typeface="Comic Sans MS" pitchFamily="66" charset="0"/>
              </a:rPr>
              <a:t>A</a:t>
            </a:r>
            <a:r>
              <a:rPr lang="zh-CN" altLang="en-US" b="1">
                <a:latin typeface="Comic Sans MS" pitchFamily="66" charset="0"/>
              </a:rPr>
              <a:t>、</a:t>
            </a:r>
            <a:r>
              <a:rPr lang="en-US" altLang="zh-CN" b="1">
                <a:latin typeface="Comic Sans MS" pitchFamily="66" charset="0"/>
              </a:rPr>
              <a:t>B</a:t>
            </a:r>
            <a:r>
              <a:rPr lang="zh-CN" altLang="en-US" b="1">
                <a:latin typeface="Comic Sans MS" pitchFamily="66" charset="0"/>
              </a:rPr>
              <a:t>两车相对于房子的运动情况，下列说法正确是（  ）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b="1">
                <a:latin typeface="Comic Sans MS" pitchFamily="66" charset="0"/>
              </a:rPr>
              <a:t>A</a:t>
            </a:r>
            <a:r>
              <a:rPr lang="zh-CN" altLang="en-US" b="1">
                <a:latin typeface="Comic Sans MS" pitchFamily="66" charset="0"/>
              </a:rPr>
              <a:t>．两车一定都向左运动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b="1">
                <a:latin typeface="Comic Sans MS" pitchFamily="66" charset="0"/>
              </a:rPr>
              <a:t>B</a:t>
            </a:r>
            <a:r>
              <a:rPr lang="zh-CN" altLang="en-US" b="1">
                <a:latin typeface="Comic Sans MS" pitchFamily="66" charset="0"/>
              </a:rPr>
              <a:t>．两车一定都向右运动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b="1">
                <a:latin typeface="Comic Sans MS" pitchFamily="66" charset="0"/>
              </a:rPr>
              <a:t>C</a:t>
            </a:r>
            <a:r>
              <a:rPr lang="zh-CN" altLang="en-US" b="1">
                <a:latin typeface="Comic Sans MS" pitchFamily="66" charset="0"/>
              </a:rPr>
              <a:t>．</a:t>
            </a:r>
            <a:r>
              <a:rPr lang="en-US" altLang="zh-CN" b="1">
                <a:latin typeface="Comic Sans MS" pitchFamily="66" charset="0"/>
              </a:rPr>
              <a:t>A</a:t>
            </a:r>
            <a:r>
              <a:rPr lang="zh-CN" altLang="en-US" b="1">
                <a:latin typeface="Comic Sans MS" pitchFamily="66" charset="0"/>
              </a:rPr>
              <a:t>车可能运动，</a:t>
            </a:r>
            <a:r>
              <a:rPr lang="en-US" altLang="zh-CN" b="1">
                <a:latin typeface="Comic Sans MS" pitchFamily="66" charset="0"/>
              </a:rPr>
              <a:t>B</a:t>
            </a:r>
            <a:r>
              <a:rPr lang="zh-CN" altLang="en-US" b="1">
                <a:latin typeface="Comic Sans MS" pitchFamily="66" charset="0"/>
              </a:rPr>
              <a:t>车向右运动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b="1">
                <a:latin typeface="Comic Sans MS" pitchFamily="66" charset="0"/>
              </a:rPr>
              <a:t>D</a:t>
            </a:r>
            <a:r>
              <a:rPr lang="zh-CN" altLang="en-US" b="1">
                <a:latin typeface="Comic Sans MS" pitchFamily="66" charset="0"/>
              </a:rPr>
              <a:t>．</a:t>
            </a:r>
            <a:r>
              <a:rPr lang="en-US" altLang="zh-CN" b="1">
                <a:latin typeface="Comic Sans MS" pitchFamily="66" charset="0"/>
              </a:rPr>
              <a:t>A</a:t>
            </a:r>
            <a:r>
              <a:rPr lang="zh-CN" altLang="en-US" b="1">
                <a:latin typeface="Comic Sans MS" pitchFamily="66" charset="0"/>
              </a:rPr>
              <a:t>车可能静止，</a:t>
            </a:r>
            <a:r>
              <a:rPr lang="en-US" altLang="zh-CN" b="1">
                <a:latin typeface="Comic Sans MS" pitchFamily="66" charset="0"/>
              </a:rPr>
              <a:t>B</a:t>
            </a:r>
            <a:r>
              <a:rPr lang="zh-CN" altLang="en-US" b="1">
                <a:latin typeface="Comic Sans MS" pitchFamily="66" charset="0"/>
              </a:rPr>
              <a:t>车向左运动</a:t>
            </a:r>
          </a:p>
        </p:txBody>
      </p:sp>
      <p:graphicFrame>
        <p:nvGraphicFramePr>
          <p:cNvPr id="37892" name="Object 3"/>
          <p:cNvGraphicFramePr>
            <a:graphicFrameLocks noChangeAspect="1"/>
          </p:cNvGraphicFramePr>
          <p:nvPr>
            <p:ph/>
            <p:custDataLst>
              <p:tags r:id="rId4"/>
            </p:custDataLst>
          </p:nvPr>
        </p:nvGraphicFramePr>
        <p:xfrm>
          <a:off x="4943475" y="3933825"/>
          <a:ext cx="4103688" cy="221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5" progId="Paint.Picture">
                  <p:embed/>
                </p:oleObj>
              </mc:Choice>
              <mc:Fallback>
                <p:oleObj r:id="rId5" progId="Paint.Picture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43475" y="3933825"/>
                        <a:ext cx="4103688" cy="221456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3" name="Rectangle 4"/>
          <p:cNvSpPr/>
          <p:nvPr>
            <p:custDataLst>
              <p:tags r:id="rId7"/>
            </p:custDataLst>
          </p:nvPr>
        </p:nvSpPr>
        <p:spPr>
          <a:xfrm>
            <a:off x="9047480" y="1468438"/>
            <a:ext cx="43942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>
                <a:solidFill>
                  <a:srgbClr val="FF3300"/>
                </a:solidFill>
              </a:rPr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33793" name="Text Box 3"/>
          <p:cNvSpPr txBox="1"/>
          <p:nvPr>
            <p:custDataLst>
              <p:tags r:id="rId3"/>
            </p:custDataLst>
          </p:nvPr>
        </p:nvSpPr>
        <p:spPr>
          <a:xfrm>
            <a:off x="481013" y="1132523"/>
            <a:ext cx="8229600" cy="427545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zh-CN" sz="2800" b="1">
                <a:latin typeface="Times New Roman" pitchFamily="18" charset="0"/>
                <a:ea typeface="楷体_GB2312" pitchFamily="49" charset="-122"/>
              </a:rPr>
              <a:t>    </a:t>
            </a:r>
            <a:r>
              <a:rPr lang="zh-CN" altLang="en-US" sz="3200" b="1">
                <a:latin typeface="Times New Roman" pitchFamily="18" charset="0"/>
                <a:ea typeface="楷体_GB2312" pitchFamily="49" charset="-122"/>
              </a:rPr>
              <a:t>比较运动快慢的两种方法：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 typeface="Wingdings" panose="05000000000000000000" pitchFamily="2" charset="2"/>
            </a:pPr>
            <a:r>
              <a:rPr lang="zh-CN" altLang="en-US" sz="3200" b="1">
                <a:latin typeface="Times New Roman" pitchFamily="18" charset="0"/>
                <a:ea typeface="楷体_GB2312" pitchFamily="49" charset="-122"/>
              </a:rPr>
              <a:t>一是看</a:t>
            </a:r>
            <a:r>
              <a:rPr lang="zh-CN" altLang="en-US" sz="3200" b="1">
                <a:solidFill>
                  <a:srgbClr val="FC1806"/>
                </a:solidFill>
                <a:latin typeface="Times New Roman" pitchFamily="18" charset="0"/>
                <a:ea typeface="楷体_GB2312" pitchFamily="49" charset="-122"/>
              </a:rPr>
              <a:t>路程相同</a:t>
            </a:r>
            <a:r>
              <a:rPr lang="zh-CN" altLang="en-US" sz="3200" b="1">
                <a:latin typeface="Times New Roman" pitchFamily="18" charset="0"/>
                <a:ea typeface="楷体_GB2312" pitchFamily="49" charset="-122"/>
              </a:rPr>
              <a:t>的情况下，所用时间的长短；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 typeface="Wingdings" panose="05000000000000000000" pitchFamily="2" charset="2"/>
            </a:pPr>
            <a:r>
              <a:rPr lang="en-US" altLang="zh-CN" sz="3200" b="1">
                <a:latin typeface="Times New Roman" pitchFamily="18" charset="0"/>
                <a:ea typeface="楷体_GB2312" pitchFamily="49" charset="-122"/>
              </a:rPr>
              <a:t>(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用时短的就快</a:t>
            </a:r>
            <a:r>
              <a:rPr lang="en-US" altLang="zh-CN" sz="3200" b="1">
                <a:latin typeface="Times New Roman" pitchFamily="18" charset="0"/>
                <a:ea typeface="楷体_GB2312" pitchFamily="49" charset="-122"/>
              </a:rPr>
              <a:t>)       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 typeface="Wingdings" panose="05000000000000000000" pitchFamily="2" charset="2"/>
            </a:pPr>
            <a:r>
              <a:rPr lang="zh-CN" altLang="en-US" sz="3200" b="1">
                <a:latin typeface="Times New Roman" pitchFamily="18" charset="0"/>
                <a:ea typeface="楷体_GB2312" pitchFamily="49" charset="-122"/>
              </a:rPr>
              <a:t>二是在</a:t>
            </a:r>
            <a:r>
              <a:rPr lang="zh-CN" altLang="en-US" sz="3200" b="1">
                <a:solidFill>
                  <a:srgbClr val="FC1806"/>
                </a:solidFill>
                <a:latin typeface="Times New Roman" pitchFamily="18" charset="0"/>
                <a:ea typeface="楷体_GB2312" pitchFamily="49" charset="-122"/>
              </a:rPr>
              <a:t>时间相同</a:t>
            </a:r>
            <a:r>
              <a:rPr lang="zh-CN" altLang="en-US" sz="3200" b="1">
                <a:latin typeface="Times New Roman" pitchFamily="18" charset="0"/>
                <a:ea typeface="楷体_GB2312" pitchFamily="49" charset="-122"/>
              </a:rPr>
              <a:t>的情况下，看路程的大小。</a:t>
            </a:r>
          </a:p>
          <a:p>
            <a:pPr>
              <a:lnSpc>
                <a:spcPct val="130000"/>
              </a:lnSpc>
              <a:spcBef>
                <a:spcPct val="50000"/>
              </a:spcBef>
              <a:buFont typeface="Wingdings" panose="05000000000000000000" pitchFamily="2" charset="2"/>
            </a:pPr>
            <a:r>
              <a:rPr lang="en-US" altLang="zh-CN" sz="3200" b="1">
                <a:latin typeface="Times New Roman" pitchFamily="18" charset="0"/>
                <a:ea typeface="楷体_GB2312" pitchFamily="49" charset="-122"/>
              </a:rPr>
              <a:t>(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路程大的就快</a:t>
            </a:r>
            <a:r>
              <a:rPr lang="en-US" altLang="zh-CN" sz="3200" b="1">
                <a:latin typeface="Times New Roman" pitchFamily="18" charset="0"/>
                <a:ea typeface="楷体_GB2312" pitchFamily="49" charset="-122"/>
              </a:rPr>
              <a:t>)</a:t>
            </a:r>
          </a:p>
        </p:txBody>
      </p:sp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3873500" y="450850"/>
            <a:ext cx="30429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第三节运动的快慢</a:t>
            </a:r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62466" name="Text Box 2"/>
          <p:cNvSpPr txBox="1"/>
          <p:nvPr>
            <p:custDataLst>
              <p:tags r:id="rId4"/>
            </p:custDataLst>
          </p:nvPr>
        </p:nvSpPr>
        <p:spPr>
          <a:xfrm>
            <a:off x="5808663" y="620713"/>
            <a:ext cx="4859337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表示物体</a:t>
            </a:r>
            <a:r>
              <a:rPr lang="zh-CN" altLang="en-US" sz="2800" b="1">
                <a:solidFill>
                  <a:srgbClr val="FF3300"/>
                </a:solidFill>
                <a:latin typeface="Times New Roman" pitchFamily="18" charset="0"/>
                <a:ea typeface="宋体" pitchFamily="2" charset="-122"/>
              </a:rPr>
              <a:t>运动快慢</a:t>
            </a: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  <a:ea typeface="宋体" pitchFamily="2" charset="-122"/>
              </a:rPr>
              <a:t>的物理量</a:t>
            </a:r>
          </a:p>
        </p:txBody>
      </p:sp>
      <p:sp>
        <p:nvSpPr>
          <p:cNvPr id="62467" name="Text Box 3"/>
          <p:cNvSpPr txBox="1"/>
          <p:nvPr>
            <p:custDataLst>
              <p:tags r:id="rId5"/>
            </p:custDataLst>
          </p:nvPr>
        </p:nvSpPr>
        <p:spPr>
          <a:xfrm>
            <a:off x="5303838" y="1844675"/>
            <a:ext cx="5364162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黑体" panose="02010609060101010101" pitchFamily="2" charset="-122"/>
                <a:ea typeface="黑体" pitchFamily="2" charset="-122"/>
              </a:rPr>
              <a:t>指物体在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华文行楷" pitchFamily="2" charset="-122"/>
              </a:rPr>
              <a:t>单位时间</a:t>
            </a:r>
            <a:r>
              <a:rPr lang="zh-CN" altLang="en-US" sz="2800" b="1">
                <a:latin typeface="黑体" panose="02010609060101010101" pitchFamily="2" charset="-122"/>
                <a:ea typeface="黑体" pitchFamily="2" charset="-122"/>
              </a:rPr>
              <a:t>通过的路程</a:t>
            </a:r>
          </a:p>
        </p:txBody>
      </p:sp>
      <p:grpSp>
        <p:nvGrpSpPr>
          <p:cNvPr id="2" name="Group 24"/>
          <p:cNvGrpSpPr/>
          <p:nvPr>
            <p:custDataLst>
              <p:tags r:id="rId6"/>
            </p:custDataLst>
          </p:nvPr>
        </p:nvGrpSpPr>
        <p:grpSpPr>
          <a:xfrm>
            <a:off x="5448300" y="3068638"/>
            <a:ext cx="1511300" cy="1015999"/>
            <a:chOff x="2472" y="1933"/>
            <a:chExt cx="952" cy="640"/>
          </a:xfrm>
        </p:grpSpPr>
        <p:sp>
          <p:nvSpPr>
            <p:cNvPr id="34820" name="Text Box 6"/>
            <p:cNvSpPr txBox="1"/>
            <p:nvPr>
              <p:custDataLst>
                <p:tags r:id="rId7"/>
              </p:custDataLst>
            </p:nvPr>
          </p:nvSpPr>
          <p:spPr>
            <a:xfrm>
              <a:off x="2472" y="2069"/>
              <a:ext cx="952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  <a:ea typeface="黑体" pitchFamily="2" charset="-122"/>
                </a:rPr>
                <a:t>V= </a:t>
              </a:r>
              <a:r>
                <a:rPr lang="en-US" altLang="zh-CN" sz="2800" b="1" baseline="30000">
                  <a:solidFill>
                    <a:srgbClr val="FF0000"/>
                  </a:solidFill>
                  <a:latin typeface="Times New Roman" pitchFamily="18" charset="0"/>
                  <a:ea typeface="黑体" pitchFamily="2" charset="-122"/>
                </a:rPr>
                <a:t>____</a:t>
              </a:r>
            </a:p>
          </p:txBody>
        </p:sp>
        <p:sp>
          <p:nvSpPr>
            <p:cNvPr id="34821" name="Text Box 7"/>
            <p:cNvSpPr txBox="1"/>
            <p:nvPr>
              <p:custDataLst>
                <p:tags r:id="rId8"/>
              </p:custDataLst>
            </p:nvPr>
          </p:nvSpPr>
          <p:spPr>
            <a:xfrm>
              <a:off x="2925" y="1933"/>
              <a:ext cx="328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rgbClr val="FF0000"/>
                  </a:solidFill>
                  <a:latin typeface="Times New Roman" pitchFamily="18" charset="0"/>
                  <a:ea typeface="华文行楷" pitchFamily="2" charset="-122"/>
                </a:rPr>
                <a:t>S</a:t>
              </a:r>
            </a:p>
          </p:txBody>
        </p:sp>
        <p:sp>
          <p:nvSpPr>
            <p:cNvPr id="34822" name="Text Box 8"/>
            <p:cNvSpPr txBox="1"/>
            <p:nvPr>
              <p:custDataLst>
                <p:tags r:id="rId9"/>
              </p:custDataLst>
            </p:nvPr>
          </p:nvSpPr>
          <p:spPr>
            <a:xfrm>
              <a:off x="2925" y="2205"/>
              <a:ext cx="371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rgbClr val="FF0000"/>
                  </a:solidFill>
                  <a:latin typeface="Times New Roman" pitchFamily="18" charset="0"/>
                  <a:ea typeface="华文行楷" pitchFamily="2" charset="-122"/>
                </a:rPr>
                <a:t>t</a:t>
              </a:r>
            </a:p>
          </p:txBody>
        </p:sp>
      </p:grpSp>
      <p:sp>
        <p:nvSpPr>
          <p:cNvPr id="62473" name="Text Box 9"/>
          <p:cNvSpPr txBox="1"/>
          <p:nvPr>
            <p:custDataLst>
              <p:tags r:id="rId10"/>
            </p:custDataLst>
          </p:nvPr>
        </p:nvSpPr>
        <p:spPr>
          <a:xfrm>
            <a:off x="5448300" y="4724400"/>
            <a:ext cx="115252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黑体" panose="02010609060101010101" pitchFamily="2" charset="-122"/>
                <a:ea typeface="黑体" pitchFamily="2" charset="-122"/>
              </a:rPr>
              <a:t>米</a:t>
            </a:r>
            <a:r>
              <a:rPr lang="en-US" altLang="zh-CN" sz="2800" b="1">
                <a:solidFill>
                  <a:srgbClr val="0000FF"/>
                </a:solidFill>
                <a:latin typeface="黑体" panose="02010609060101010101" pitchFamily="2" charset="-122"/>
                <a:ea typeface="黑体" pitchFamily="2" charset="-122"/>
              </a:rPr>
              <a:t>/</a:t>
            </a:r>
            <a:r>
              <a:rPr lang="zh-CN" altLang="en-US" sz="2800" b="1">
                <a:solidFill>
                  <a:srgbClr val="0000FF"/>
                </a:solidFill>
                <a:latin typeface="黑体" panose="02010609060101010101" pitchFamily="2" charset="-122"/>
                <a:ea typeface="黑体" pitchFamily="2" charset="-122"/>
              </a:rPr>
              <a:t>秒</a:t>
            </a:r>
          </a:p>
        </p:txBody>
      </p:sp>
      <p:sp>
        <p:nvSpPr>
          <p:cNvPr id="62474" name="Text Box 10"/>
          <p:cNvSpPr txBox="1"/>
          <p:nvPr>
            <p:custDataLst>
              <p:tags r:id="rId11"/>
            </p:custDataLst>
          </p:nvPr>
        </p:nvSpPr>
        <p:spPr>
          <a:xfrm>
            <a:off x="6600825" y="4797425"/>
            <a:ext cx="2068513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华文细黑" pitchFamily="2" charset="-122"/>
              </a:rPr>
              <a:t>读作：米每秒</a:t>
            </a:r>
          </a:p>
        </p:txBody>
      </p:sp>
      <p:sp>
        <p:nvSpPr>
          <p:cNvPr id="62475" name="Text Box 11"/>
          <p:cNvSpPr txBox="1"/>
          <p:nvPr>
            <p:custDataLst>
              <p:tags r:id="rId12"/>
            </p:custDataLst>
          </p:nvPr>
        </p:nvSpPr>
        <p:spPr>
          <a:xfrm>
            <a:off x="8796338" y="4797425"/>
            <a:ext cx="1871662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符号：</a:t>
            </a:r>
            <a:r>
              <a:rPr lang="zh-CN" altLang="en-US" sz="2400" b="1">
                <a:solidFill>
                  <a:srgbClr val="0000FF"/>
                </a:solidFill>
                <a:latin typeface="Times New Roman" pitchFamily="18" charset="0"/>
                <a:ea typeface="华文行楷" pitchFamily="2" charset="-122"/>
              </a:rPr>
              <a:t>  </a:t>
            </a:r>
            <a:r>
              <a:rPr lang="en-US" altLang="zh-CN" sz="2400" b="1" err="1">
                <a:solidFill>
                  <a:srgbClr val="0000FF"/>
                </a:solidFill>
                <a:latin typeface="Times New Roman" pitchFamily="18" charset="0"/>
                <a:ea typeface="华文行楷" pitchFamily="2" charset="-122"/>
              </a:rPr>
              <a:t>m/s</a:t>
            </a:r>
          </a:p>
        </p:txBody>
      </p:sp>
      <p:sp>
        <p:nvSpPr>
          <p:cNvPr id="62480" name="Text Box 16"/>
          <p:cNvSpPr txBox="1"/>
          <p:nvPr>
            <p:custDataLst>
              <p:tags r:id="rId13"/>
            </p:custDataLst>
          </p:nvPr>
        </p:nvSpPr>
        <p:spPr>
          <a:xfrm>
            <a:off x="5448300" y="5445125"/>
            <a:ext cx="4751388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常用单位：千米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∕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小时（</a:t>
            </a:r>
            <a:r>
              <a:rPr lang="en-US" altLang="zh-CN" sz="2400" b="1" err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km∕h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）</a:t>
            </a:r>
          </a:p>
        </p:txBody>
      </p:sp>
      <p:sp>
        <p:nvSpPr>
          <p:cNvPr id="62481" name="Text Box 17"/>
          <p:cNvSpPr txBox="1"/>
          <p:nvPr>
            <p:custDataLst>
              <p:tags r:id="rId14"/>
            </p:custDataLst>
          </p:nvPr>
        </p:nvSpPr>
        <p:spPr>
          <a:xfrm>
            <a:off x="2495550" y="2781300"/>
            <a:ext cx="1008063" cy="460375"/>
          </a:xfrm>
          <a:prstGeom prst="rect">
            <a:avLst/>
          </a:prstGeom>
          <a:noFill/>
          <a:ln w="38100" cap="flat" cmpd="sng">
            <a:solidFill>
              <a:srgbClr val="33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CC00FF"/>
                </a:solidFill>
                <a:latin typeface="Times New Roman" pitchFamily="18" charset="0"/>
                <a:ea typeface="宋体" pitchFamily="2" charset="-122"/>
              </a:rPr>
              <a:t>速度</a:t>
            </a:r>
          </a:p>
        </p:txBody>
      </p:sp>
      <p:sp>
        <p:nvSpPr>
          <p:cNvPr id="62482" name="Text Box 18"/>
          <p:cNvSpPr txBox="1"/>
          <p:nvPr>
            <p:custDataLst>
              <p:tags r:id="rId15"/>
            </p:custDataLst>
          </p:nvPr>
        </p:nvSpPr>
        <p:spPr>
          <a:xfrm>
            <a:off x="3935413" y="692150"/>
            <a:ext cx="1727200" cy="521970"/>
          </a:xfrm>
          <a:prstGeom prst="rect">
            <a:avLst/>
          </a:prstGeom>
          <a:noFill/>
          <a:ln w="38100" cap="flat" cmpd="sng">
            <a:solidFill>
              <a:srgbClr val="33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CC00FF"/>
                </a:solidFill>
                <a:latin typeface="Times New Roman" pitchFamily="18" charset="0"/>
                <a:ea typeface="宋体" pitchFamily="2" charset="-122"/>
              </a:rPr>
              <a:t>物理意义</a:t>
            </a:r>
          </a:p>
        </p:txBody>
      </p:sp>
      <p:sp>
        <p:nvSpPr>
          <p:cNvPr id="62484" name="Text Box 20"/>
          <p:cNvSpPr txBox="1"/>
          <p:nvPr>
            <p:custDataLst>
              <p:tags r:id="rId16"/>
            </p:custDataLst>
          </p:nvPr>
        </p:nvSpPr>
        <p:spPr>
          <a:xfrm>
            <a:off x="4151313" y="1989138"/>
            <a:ext cx="865187" cy="460375"/>
          </a:xfrm>
          <a:prstGeom prst="rect">
            <a:avLst/>
          </a:prstGeom>
          <a:noFill/>
          <a:ln w="38100" cap="flat" cmpd="sng">
            <a:solidFill>
              <a:srgbClr val="33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CC00FF"/>
                </a:solidFill>
                <a:latin typeface="Times New Roman" pitchFamily="18" charset="0"/>
                <a:ea typeface="宋体" pitchFamily="2" charset="-122"/>
              </a:rPr>
              <a:t>定义</a:t>
            </a:r>
          </a:p>
        </p:txBody>
      </p:sp>
      <p:sp>
        <p:nvSpPr>
          <p:cNvPr id="62485" name="Text Box 21"/>
          <p:cNvSpPr txBox="1"/>
          <p:nvPr>
            <p:custDataLst>
              <p:tags r:id="rId17"/>
            </p:custDataLst>
          </p:nvPr>
        </p:nvSpPr>
        <p:spPr>
          <a:xfrm>
            <a:off x="4151313" y="3357563"/>
            <a:ext cx="863600" cy="460375"/>
          </a:xfrm>
          <a:prstGeom prst="rect">
            <a:avLst/>
          </a:prstGeom>
          <a:noFill/>
          <a:ln w="38100" cap="flat" cmpd="sng">
            <a:solidFill>
              <a:srgbClr val="33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CC00FF"/>
                </a:solidFill>
                <a:latin typeface="Times New Roman" pitchFamily="18" charset="0"/>
                <a:ea typeface="宋体" pitchFamily="2" charset="-122"/>
              </a:rPr>
              <a:t>公式</a:t>
            </a:r>
          </a:p>
        </p:txBody>
      </p:sp>
      <p:sp>
        <p:nvSpPr>
          <p:cNvPr id="62487" name="Text Box 23"/>
          <p:cNvSpPr txBox="1"/>
          <p:nvPr>
            <p:custDataLst>
              <p:tags r:id="rId18"/>
            </p:custDataLst>
          </p:nvPr>
        </p:nvSpPr>
        <p:spPr>
          <a:xfrm>
            <a:off x="4151313" y="4797425"/>
            <a:ext cx="863600" cy="460375"/>
          </a:xfrm>
          <a:prstGeom prst="rect">
            <a:avLst/>
          </a:prstGeom>
          <a:noFill/>
          <a:ln w="38100" cap="flat" cmpd="sng">
            <a:solidFill>
              <a:srgbClr val="3399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CC00FF"/>
                </a:solidFill>
                <a:latin typeface="Times New Roman" pitchFamily="18" charset="0"/>
                <a:ea typeface="宋体" pitchFamily="2" charset="-122"/>
              </a:rPr>
              <a:t>单位</a:t>
            </a:r>
          </a:p>
        </p:txBody>
      </p:sp>
      <p:sp>
        <p:nvSpPr>
          <p:cNvPr id="62489" name="AutoShape 25"/>
          <p:cNvSpPr/>
          <p:nvPr>
            <p:custDataLst>
              <p:tags r:id="rId19"/>
            </p:custDataLst>
          </p:nvPr>
        </p:nvSpPr>
        <p:spPr>
          <a:xfrm>
            <a:off x="3625850" y="836613"/>
            <a:ext cx="360363" cy="4392612"/>
          </a:xfrm>
          <a:prstGeom prst="leftBrace">
            <a:avLst>
              <a:gd name="adj1" fmla="val 101521"/>
              <a:gd name="adj2" fmla="val 50000"/>
            </a:avLst>
          </a:prstGeom>
          <a:noFill/>
          <a:ln w="38100" cap="flat" cmpd="sng">
            <a:solidFill>
              <a:srgbClr val="008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sz="2400">
              <a:latin typeface="Times New Roman" pitchFamily="18" charset="0"/>
              <a:ea typeface="宋体" pitchFamily="2" charset="-122"/>
            </a:endParaRPr>
          </a:p>
        </p:txBody>
      </p:sp>
      <p:pic>
        <p:nvPicPr>
          <p:cNvPr id="62492" name="Picture 28" descr="0043">
            <a:hlinkClick r:id="rId22" action="ppaction://hlinksldjump"/>
          </p:cNvPr>
          <p:cNvPicPr>
            <a:picLocks noChangeAspect="1"/>
          </p:cNvPicPr>
          <p:nvPr>
            <p:custDataLst>
              <p:tags r:id="rId21"/>
            </p:custDataLst>
          </p:nvPr>
        </p:nvPicPr>
        <p:blipFill>
          <a:blip r:embed="rId20"/>
          <a:stretch>
            <a:fillRect/>
          </a:stretch>
        </p:blipFill>
        <p:spPr>
          <a:xfrm>
            <a:off x="4295775" y="5373688"/>
            <a:ext cx="720725" cy="5413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7" grpId="1"/>
      <p:bldP spid="62473" grpId="2"/>
      <p:bldP spid="62474" grpId="3"/>
      <p:bldP spid="62475" grpId="4"/>
      <p:bldP spid="62480" grpId="5"/>
      <p:bldP spid="62481" grpId="6"/>
      <p:bldP spid="62482" grpId="7"/>
      <p:bldP spid="62484" grpId="8"/>
      <p:bldP spid="62485" grpId="9"/>
      <p:bldP spid="62487" grpId="10"/>
      <p:bldP spid="62489" grpId="1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grpSp>
        <p:nvGrpSpPr>
          <p:cNvPr id="2" name="Group 3"/>
          <p:cNvGrpSpPr/>
          <p:nvPr>
            <p:custDataLst>
              <p:tags r:id="rId3"/>
            </p:custDataLst>
          </p:nvPr>
        </p:nvGrpSpPr>
        <p:grpSpPr>
          <a:xfrm>
            <a:off x="2855913" y="404813"/>
            <a:ext cx="2520950" cy="2171699"/>
            <a:chOff x="385" y="1933"/>
            <a:chExt cx="1588" cy="1368"/>
          </a:xfrm>
        </p:grpSpPr>
        <p:sp>
          <p:nvSpPr>
            <p:cNvPr id="35842" name="AutoShape 4"/>
            <p:cNvSpPr>
              <a:spLocks noChangeAspect="1" noTextEdit="1"/>
            </p:cNvSpPr>
            <p:nvPr>
              <p:custDataLst>
                <p:tags r:id="rId4"/>
              </p:custDataLst>
            </p:nvPr>
          </p:nvSpPr>
          <p:spPr>
            <a:xfrm>
              <a:off x="385" y="2205"/>
              <a:ext cx="1424" cy="95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/>
            <a:lstStyle/>
            <a:p>
              <a:endParaRPr lang="zh-CN" altLang="en-US">
                <a:latin typeface="Arial Black" panose="020b0a04020102020204" pitchFamily="34" charset="0"/>
                <a:ea typeface="宋体" pitchFamily="2" charset="-122"/>
              </a:endParaRPr>
            </a:p>
          </p:txBody>
        </p:sp>
        <p:sp>
          <p:nvSpPr>
            <p:cNvPr id="35843" name="Line 5"/>
            <p:cNvSpPr/>
            <p:nvPr>
              <p:custDataLst>
                <p:tags r:id="rId5"/>
              </p:custDataLst>
            </p:nvPr>
          </p:nvSpPr>
          <p:spPr>
            <a:xfrm>
              <a:off x="1373" y="2659"/>
              <a:ext cx="600" cy="3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5844" name="Rectangle 6"/>
            <p:cNvSpPr/>
            <p:nvPr>
              <p:custDataLst>
                <p:tags r:id="rId6"/>
              </p:custDataLst>
            </p:nvPr>
          </p:nvSpPr>
          <p:spPr>
            <a:xfrm>
              <a:off x="1523" y="2526"/>
              <a:ext cx="178" cy="7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t">
              <a:spAutoFit/>
            </a:bodyPr>
            <a:lstStyle/>
            <a:p>
              <a:r>
                <a:rPr lang="en-US" altLang="zh-CN" sz="8000" b="1" i="1">
                  <a:solidFill>
                    <a:srgbClr val="FF0000"/>
                  </a:solidFill>
                  <a:latin typeface="Times New Roman" pitchFamily="18" charset="0"/>
                  <a:ea typeface="宋体" pitchFamily="2" charset="-122"/>
                </a:rPr>
                <a:t>t</a:t>
              </a:r>
              <a:endParaRPr lang="en-US" altLang="zh-CN" sz="36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35845" name="Rectangle 7"/>
            <p:cNvSpPr/>
            <p:nvPr>
              <p:custDataLst>
                <p:tags r:id="rId7"/>
              </p:custDataLst>
            </p:nvPr>
          </p:nvSpPr>
          <p:spPr>
            <a:xfrm>
              <a:off x="1551" y="1933"/>
              <a:ext cx="377" cy="7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spAutoFit/>
            </a:bodyPr>
            <a:lstStyle/>
            <a:p>
              <a:r>
                <a:rPr lang="en-US" altLang="zh-CN" sz="8000" b="1" i="1">
                  <a:solidFill>
                    <a:srgbClr val="FF0000"/>
                  </a:solidFill>
                  <a:latin typeface="Times New Roman" pitchFamily="18" charset="0"/>
                  <a:ea typeface="宋体" pitchFamily="2" charset="-122"/>
                </a:rPr>
                <a:t>s</a:t>
              </a:r>
              <a:endParaRPr lang="en-US" altLang="zh-CN" sz="36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35846" name="Rectangle 8"/>
            <p:cNvSpPr/>
            <p:nvPr>
              <p:custDataLst>
                <p:tags r:id="rId8"/>
              </p:custDataLst>
            </p:nvPr>
          </p:nvSpPr>
          <p:spPr>
            <a:xfrm>
              <a:off x="449" y="2205"/>
              <a:ext cx="284" cy="7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t">
              <a:spAutoFit/>
            </a:bodyPr>
            <a:lstStyle/>
            <a:p>
              <a:r>
                <a:rPr lang="en-US" altLang="zh-CN" sz="8000" b="1" i="1">
                  <a:solidFill>
                    <a:srgbClr val="FF0000"/>
                  </a:solidFill>
                  <a:latin typeface="Times New Roman" pitchFamily="18" charset="0"/>
                  <a:ea typeface="宋体" pitchFamily="2" charset="-122"/>
                </a:rPr>
                <a:t>v</a:t>
              </a:r>
              <a:endParaRPr lang="en-US" altLang="zh-CN" sz="36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35847" name="Rectangle 9"/>
            <p:cNvSpPr/>
            <p:nvPr>
              <p:custDataLst>
                <p:tags r:id="rId9"/>
              </p:custDataLst>
            </p:nvPr>
          </p:nvSpPr>
          <p:spPr>
            <a:xfrm>
              <a:off x="884" y="2296"/>
              <a:ext cx="290" cy="6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t">
              <a:spAutoFit/>
            </a:bodyPr>
            <a:lstStyle/>
            <a:p>
              <a:r>
                <a:rPr lang="en-US" altLang="zh-CN" sz="6600" b="1">
                  <a:solidFill>
                    <a:srgbClr val="FF0000"/>
                  </a:solidFill>
                  <a:latin typeface="Symbol" panose="05050102010706020507" pitchFamily="18" charset="2"/>
                  <a:ea typeface="宋体" pitchFamily="2" charset="-122"/>
                </a:rPr>
                <a:t>=</a:t>
              </a:r>
              <a:endParaRPr lang="en-US" altLang="zh-CN" sz="2800" b="1">
                <a:solidFill>
                  <a:srgbClr val="FF0000"/>
                </a:solidFill>
                <a:latin typeface="Arial" pitchFamily="34" charset="0"/>
                <a:ea typeface="宋体" pitchFamily="2" charset="-122"/>
              </a:endParaRPr>
            </a:p>
          </p:txBody>
        </p:sp>
      </p:grpSp>
      <p:sp>
        <p:nvSpPr>
          <p:cNvPr id="63503" name="AutoShape 15"/>
          <p:cNvSpPr/>
          <p:nvPr>
            <p:custDataLst>
              <p:tags r:id="rId10"/>
            </p:custDataLst>
          </p:nvPr>
        </p:nvSpPr>
        <p:spPr>
          <a:xfrm>
            <a:off x="7391400" y="908050"/>
            <a:ext cx="217488" cy="1439863"/>
          </a:xfrm>
          <a:prstGeom prst="leftBrace">
            <a:avLst>
              <a:gd name="adj1" fmla="val 55139"/>
              <a:gd name="adj2" fmla="val 50000"/>
            </a:avLst>
          </a:pr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sz="4400">
              <a:latin typeface="Arial" pitchFamily="34" charset="0"/>
              <a:ea typeface="宋体" pitchFamily="2" charset="-122"/>
            </a:endParaRPr>
          </a:p>
        </p:txBody>
      </p:sp>
      <p:grpSp>
        <p:nvGrpSpPr>
          <p:cNvPr id="3" name="Group 18"/>
          <p:cNvGrpSpPr/>
          <p:nvPr>
            <p:custDataLst>
              <p:tags r:id="rId11"/>
            </p:custDataLst>
          </p:nvPr>
        </p:nvGrpSpPr>
        <p:grpSpPr>
          <a:xfrm>
            <a:off x="5664200" y="908050"/>
            <a:ext cx="1582738" cy="855663"/>
            <a:chOff x="2246" y="1983"/>
            <a:chExt cx="997" cy="539"/>
          </a:xfrm>
        </p:grpSpPr>
        <p:sp>
          <p:nvSpPr>
            <p:cNvPr id="35850" name="AutoShape 19"/>
            <p:cNvSpPr/>
            <p:nvPr>
              <p:custDataLst>
                <p:tags r:id="rId12"/>
              </p:custDataLst>
            </p:nvPr>
          </p:nvSpPr>
          <p:spPr>
            <a:xfrm>
              <a:off x="2246" y="2341"/>
              <a:ext cx="997" cy="181"/>
            </a:xfrm>
            <a:prstGeom prst="rightArrow">
              <a:avLst>
                <a:gd name="adj1" fmla="val 50000"/>
                <a:gd name="adj2" fmla="val 137681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sz="2400"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35851" name="Text Box 20"/>
            <p:cNvSpPr txBox="1"/>
            <p:nvPr>
              <p:custDataLst>
                <p:tags r:id="rId13"/>
              </p:custDataLst>
            </p:nvPr>
          </p:nvSpPr>
          <p:spPr>
            <a:xfrm>
              <a:off x="2290" y="1983"/>
              <a:ext cx="862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>
                  <a:latin typeface="Arial" pitchFamily="34" charset="0"/>
                  <a:ea typeface="宋体" pitchFamily="2" charset="-122"/>
                </a:rPr>
                <a:t>变形</a:t>
              </a:r>
            </a:p>
          </p:txBody>
        </p:sp>
      </p:grpSp>
      <p:grpSp>
        <p:nvGrpSpPr>
          <p:cNvPr id="4" name="Group 24"/>
          <p:cNvGrpSpPr/>
          <p:nvPr>
            <p:custDataLst>
              <p:tags r:id="rId14"/>
            </p:custDataLst>
          </p:nvPr>
        </p:nvGrpSpPr>
        <p:grpSpPr>
          <a:xfrm>
            <a:off x="7680325" y="333375"/>
            <a:ext cx="1800225" cy="1177926"/>
            <a:chOff x="3560" y="1389"/>
            <a:chExt cx="1134" cy="742"/>
          </a:xfrm>
        </p:grpSpPr>
        <p:sp>
          <p:nvSpPr>
            <p:cNvPr id="35853" name="Text Box 16"/>
            <p:cNvSpPr txBox="1"/>
            <p:nvPr>
              <p:custDataLst>
                <p:tags r:id="rId15"/>
              </p:custDataLst>
            </p:nvPr>
          </p:nvSpPr>
          <p:spPr>
            <a:xfrm>
              <a:off x="3560" y="1434"/>
              <a:ext cx="635" cy="69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6600" b="1" i="1">
                  <a:latin typeface="Times New Roman" pitchFamily="18" charset="0"/>
                  <a:ea typeface="华文新魏" pitchFamily="2" charset="-122"/>
                </a:rPr>
                <a:t>s=</a:t>
              </a:r>
            </a:p>
          </p:txBody>
        </p:sp>
        <p:sp>
          <p:nvSpPr>
            <p:cNvPr id="35854" name="Text Box 21"/>
            <p:cNvSpPr txBox="1"/>
            <p:nvPr>
              <p:custDataLst>
                <p:tags r:id="rId16"/>
              </p:custDataLst>
            </p:nvPr>
          </p:nvSpPr>
          <p:spPr>
            <a:xfrm>
              <a:off x="4105" y="1389"/>
              <a:ext cx="589" cy="69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6600" b="1" i="1" err="1">
                  <a:latin typeface="Times New Roman" pitchFamily="18" charset="0"/>
                  <a:ea typeface="华文新魏" pitchFamily="2" charset="-122"/>
                </a:rPr>
                <a:t>vt</a:t>
              </a:r>
            </a:p>
          </p:txBody>
        </p:sp>
      </p:grpSp>
      <p:grpSp>
        <p:nvGrpSpPr>
          <p:cNvPr id="5" name="Group 25"/>
          <p:cNvGrpSpPr/>
          <p:nvPr>
            <p:custDataLst>
              <p:tags r:id="rId17"/>
            </p:custDataLst>
          </p:nvPr>
        </p:nvGrpSpPr>
        <p:grpSpPr>
          <a:xfrm>
            <a:off x="7680325" y="1412875"/>
            <a:ext cx="2089150" cy="1177926"/>
            <a:chOff x="3560" y="2614"/>
            <a:chExt cx="1316" cy="742"/>
          </a:xfrm>
        </p:grpSpPr>
        <p:sp>
          <p:nvSpPr>
            <p:cNvPr id="35856" name="Text Box 17"/>
            <p:cNvSpPr txBox="1"/>
            <p:nvPr>
              <p:custDataLst>
                <p:tags r:id="rId18"/>
              </p:custDataLst>
            </p:nvPr>
          </p:nvSpPr>
          <p:spPr>
            <a:xfrm>
              <a:off x="3560" y="2659"/>
              <a:ext cx="590" cy="69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6600" b="1" i="1">
                  <a:latin typeface="Times New Roman" pitchFamily="18" charset="0"/>
                  <a:ea typeface="宋体" pitchFamily="2" charset="-122"/>
                </a:rPr>
                <a:t>t=</a:t>
              </a:r>
            </a:p>
          </p:txBody>
        </p:sp>
        <p:sp>
          <p:nvSpPr>
            <p:cNvPr id="35857" name="Text Box 22"/>
            <p:cNvSpPr txBox="1"/>
            <p:nvPr>
              <p:custDataLst>
                <p:tags r:id="rId19"/>
              </p:custDataLst>
            </p:nvPr>
          </p:nvSpPr>
          <p:spPr>
            <a:xfrm>
              <a:off x="4105" y="2614"/>
              <a:ext cx="771" cy="69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6600" b="1" i="1" err="1">
                  <a:latin typeface="Times New Roman" pitchFamily="18" charset="0"/>
                  <a:ea typeface="宋体" pitchFamily="2" charset="-122"/>
                </a:rPr>
                <a:t>s/v</a:t>
              </a:r>
            </a:p>
          </p:txBody>
        </p:sp>
      </p:grpSp>
      <p:sp>
        <p:nvSpPr>
          <p:cNvPr id="63511" name="Text Box 23"/>
          <p:cNvSpPr txBox="1"/>
          <p:nvPr>
            <p:custDataLst>
              <p:tags r:id="rId20"/>
            </p:custDataLst>
          </p:nvPr>
        </p:nvSpPr>
        <p:spPr>
          <a:xfrm>
            <a:off x="2495550" y="3141663"/>
            <a:ext cx="7813675" cy="34766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3300"/>
                </a:solidFill>
                <a:latin typeface="Arial" pitchFamily="34" charset="0"/>
                <a:ea typeface="隶书" pitchFamily="49" charset="-122"/>
              </a:rPr>
              <a:t>注意：</a:t>
            </a: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Arial" pitchFamily="34" charset="0"/>
                <a:ea typeface="宋体" pitchFamily="2" charset="-122"/>
              </a:rPr>
              <a:t>（</a:t>
            </a:r>
            <a:r>
              <a:rPr lang="en-US" altLang="zh-CN" sz="3200" b="1">
                <a:latin typeface="Arial" pitchFamily="34" charset="0"/>
                <a:ea typeface="宋体" pitchFamily="2" charset="-122"/>
              </a:rPr>
              <a:t>1</a:t>
            </a:r>
            <a:r>
              <a:rPr lang="zh-CN" altLang="en-US" sz="3200" b="1">
                <a:latin typeface="Arial" pitchFamily="34" charset="0"/>
                <a:ea typeface="宋体" pitchFamily="2" charset="-122"/>
              </a:rPr>
              <a:t>）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v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s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</a:rPr>
              <a:t>、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t</a:t>
            </a:r>
            <a:r>
              <a:rPr lang="zh-CN" altLang="en-US" sz="3200" b="1">
                <a:latin typeface="Arial" pitchFamily="34" charset="0"/>
                <a:ea typeface="宋体" pitchFamily="2" charset="-122"/>
              </a:rPr>
              <a:t>必须对应；</a:t>
            </a: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Arial" pitchFamily="34" charset="0"/>
                <a:ea typeface="宋体" pitchFamily="2" charset="-122"/>
              </a:rPr>
              <a:t>（</a:t>
            </a:r>
            <a:r>
              <a:rPr lang="en-US" altLang="zh-CN" sz="3200" b="1">
                <a:latin typeface="Arial" pitchFamily="34" charset="0"/>
                <a:ea typeface="宋体" pitchFamily="2" charset="-122"/>
              </a:rPr>
              <a:t>2</a:t>
            </a:r>
            <a:r>
              <a:rPr lang="zh-CN" altLang="en-US" sz="3200" b="1">
                <a:latin typeface="Arial" pitchFamily="34" charset="0"/>
                <a:ea typeface="宋体" pitchFamily="2" charset="-122"/>
              </a:rPr>
              <a:t>）单位必须统一；</a:t>
            </a: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Arial" pitchFamily="34" charset="0"/>
                <a:ea typeface="宋体" pitchFamily="2" charset="-122"/>
              </a:rPr>
              <a:t>（</a:t>
            </a:r>
            <a:r>
              <a:rPr lang="en-US" altLang="zh-CN" sz="3200" b="1">
                <a:latin typeface="Arial" pitchFamily="34" charset="0"/>
                <a:ea typeface="宋体" pitchFamily="2" charset="-122"/>
              </a:rPr>
              <a:t>3</a:t>
            </a:r>
            <a:r>
              <a:rPr lang="zh-CN" altLang="en-US" sz="3200" b="1">
                <a:latin typeface="Arial" pitchFamily="34" charset="0"/>
                <a:ea typeface="宋体" pitchFamily="2" charset="-122"/>
              </a:rPr>
              <a:t>）符合计算题解题格式</a:t>
            </a:r>
            <a:r>
              <a:rPr lang="en-US" altLang="zh-CN" sz="3200" b="1">
                <a:latin typeface="Arial" pitchFamily="34" charset="0"/>
                <a:ea typeface="宋体" pitchFamily="2" charset="-122"/>
              </a:rPr>
              <a:t>——</a:t>
            </a:r>
            <a:r>
              <a:rPr lang="zh-CN" altLang="en-US" sz="3200" b="1">
                <a:latin typeface="Arial" pitchFamily="34" charset="0"/>
                <a:ea typeface="宋体" pitchFamily="2" charset="-122"/>
              </a:rPr>
              <a:t>已知、求、解、答四步必须明确。</a:t>
            </a:r>
          </a:p>
        </p:txBody>
      </p:sp>
      <p:pic>
        <p:nvPicPr>
          <p:cNvPr id="63514" name="Picture 26" descr="0004">
            <a:hlinkClick action="ppaction://noaction"/>
          </p:cNvPr>
          <p:cNvPicPr>
            <a:picLocks noChangeAspect="1"/>
          </p:cNvPicPr>
          <p:nvPr>
            <p:custDataLst>
              <p:tags r:id="rId22"/>
            </p:custDataLst>
          </p:nvPr>
        </p:nvPicPr>
        <p:blipFill>
          <a:blip r:embed="rId21"/>
          <a:stretch>
            <a:fillRect/>
          </a:stretch>
        </p:blipFill>
        <p:spPr>
          <a:xfrm>
            <a:off x="9480550" y="6308725"/>
            <a:ext cx="792163" cy="317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3515" name="New picture"/>
          <p:cNvPicPr/>
          <p:nvPr>
            <p:custDataLst>
              <p:tags r:id="rId24"/>
            </p:custDataLst>
          </p:nvPr>
        </p:nvPicPr>
        <p:blipFill>
          <a:blip r:embed="rId23"/>
          <a:stretch>
            <a:fillRect/>
          </a:stretch>
        </p:blipFill>
        <p:spPr>
          <a:xfrm>
            <a:off x="11125200" y="12179300"/>
            <a:ext cx="355600" cy="2667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3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3" grpId="0"/>
      <p:bldP spid="63511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35842" name="文本框 35841"/>
          <p:cNvSpPr txBox="1"/>
          <p:nvPr>
            <p:custDataLst>
              <p:tags r:id="rId3"/>
            </p:custDataLst>
          </p:nvPr>
        </p:nvSpPr>
        <p:spPr>
          <a:xfrm>
            <a:off x="1703388" y="476250"/>
            <a:ext cx="7451725" cy="212280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了解一些常见物体的速度：</a:t>
            </a:r>
          </a:p>
          <a:p>
            <a:pPr>
              <a:spcBef>
                <a:spcPct val="50000"/>
              </a:spcBef>
            </a:pPr>
            <a:r>
              <a:rPr lang="zh-CN" altLang="en-US" sz="3200" b="1">
                <a:latin typeface="华文新魏" pitchFamily="2" charset="-122"/>
                <a:ea typeface="华文新魏" pitchFamily="2" charset="-122"/>
              </a:rPr>
              <a:t>    人步行：</a:t>
            </a:r>
            <a:r>
              <a:rPr lang="zh-CN" altLang="en-US" sz="32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1</a:t>
            </a:r>
            <a:r>
              <a:rPr lang="zh-CN" altLang="en-US" sz="3200" b="1">
                <a:latin typeface="华文新魏" pitchFamily="2" charset="-122"/>
                <a:ea typeface="华文新魏" pitchFamily="2" charset="-122"/>
              </a:rPr>
              <a:t>m/s –</a:t>
            </a:r>
            <a:r>
              <a:rPr lang="zh-CN" altLang="en-US" sz="32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1.5</a:t>
            </a:r>
            <a:r>
              <a:rPr lang="zh-CN" altLang="en-US" sz="3200" b="1">
                <a:latin typeface="华文新魏" pitchFamily="2" charset="-122"/>
                <a:ea typeface="华文新魏" pitchFamily="2" charset="-122"/>
              </a:rPr>
              <a:t> m/s   </a:t>
            </a:r>
          </a:p>
          <a:p>
            <a:pPr>
              <a:spcBef>
                <a:spcPct val="50000"/>
              </a:spcBef>
            </a:pPr>
            <a:endParaRPr lang="zh-CN" altLang="en-US" sz="3200" b="1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5843" name="矩形 35842"/>
          <p:cNvSpPr/>
          <p:nvPr>
            <p:custDataLst>
              <p:tags r:id="rId4"/>
            </p:custDataLst>
          </p:nvPr>
        </p:nvSpPr>
        <p:spPr>
          <a:xfrm>
            <a:off x="3792538" y="1916113"/>
            <a:ext cx="337820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3.6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km/h --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5.4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km/h</a:t>
            </a:r>
          </a:p>
        </p:txBody>
      </p:sp>
      <p:sp>
        <p:nvSpPr>
          <p:cNvPr id="35844" name="矩形 35843"/>
          <p:cNvSpPr/>
          <p:nvPr>
            <p:custDataLst>
              <p:tags r:id="rId5"/>
            </p:custDataLst>
          </p:nvPr>
        </p:nvSpPr>
        <p:spPr>
          <a:xfrm>
            <a:off x="2495550" y="2636838"/>
            <a:ext cx="462915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3200" b="1">
                <a:latin typeface="华文新魏" pitchFamily="2" charset="-122"/>
                <a:ea typeface="华文新魏" pitchFamily="2" charset="-122"/>
              </a:rPr>
              <a:t>骑自行车：</a:t>
            </a:r>
            <a:r>
              <a:rPr lang="en-US" altLang="zh-CN" sz="3200" b="1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5</a:t>
            </a:r>
            <a:r>
              <a:rPr lang="en-US" altLang="zh-CN" sz="3200" b="1">
                <a:latin typeface="华文新魏" pitchFamily="2" charset="-122"/>
                <a:ea typeface="华文新魏" pitchFamily="2" charset="-122"/>
              </a:rPr>
              <a:t>m/s</a:t>
            </a:r>
          </a:p>
        </p:txBody>
      </p:sp>
      <p:sp>
        <p:nvSpPr>
          <p:cNvPr id="35845" name="矩形 35844"/>
          <p:cNvSpPr/>
          <p:nvPr>
            <p:custDataLst>
              <p:tags r:id="rId6"/>
            </p:custDataLst>
          </p:nvPr>
        </p:nvSpPr>
        <p:spPr>
          <a:xfrm>
            <a:off x="7124700" y="2636838"/>
            <a:ext cx="159448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18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km/h</a:t>
            </a:r>
          </a:p>
        </p:txBody>
      </p:sp>
      <p:sp>
        <p:nvSpPr>
          <p:cNvPr id="35846" name="矩形 35845"/>
          <p:cNvSpPr/>
          <p:nvPr>
            <p:custDataLst>
              <p:tags r:id="rId7"/>
            </p:custDataLst>
          </p:nvPr>
        </p:nvSpPr>
        <p:spPr>
          <a:xfrm>
            <a:off x="2495550" y="3449320"/>
            <a:ext cx="37979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3200" b="1">
                <a:latin typeface="Calibri" panose="020f0502020204030204" pitchFamily="34" charset="0"/>
                <a:ea typeface="华文新魏" pitchFamily="2" charset="-122"/>
              </a:rPr>
              <a:t>汽车</a:t>
            </a:r>
            <a:r>
              <a:rPr lang="en-US" altLang="zh-CN" sz="3200" b="1">
                <a:latin typeface="Calibri" panose="020f0502020204030204" pitchFamily="34" charset="0"/>
                <a:ea typeface="宋体" pitchFamily="2" charset="-122"/>
              </a:rPr>
              <a:t>:          </a:t>
            </a: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30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m/s</a:t>
            </a:r>
          </a:p>
        </p:txBody>
      </p:sp>
      <p:sp>
        <p:nvSpPr>
          <p:cNvPr id="35847" name="矩形 35846"/>
          <p:cNvSpPr/>
          <p:nvPr>
            <p:custDataLst>
              <p:tags r:id="rId8"/>
            </p:custDataLst>
          </p:nvPr>
        </p:nvSpPr>
        <p:spPr>
          <a:xfrm>
            <a:off x="7124383" y="3449003"/>
            <a:ext cx="169608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108</a:t>
            </a:r>
            <a:r>
              <a:rPr lang="en-US" altLang="zh-CN" sz="3200" b="1">
                <a:latin typeface="Times New Roman" pitchFamily="18" charset="0"/>
                <a:ea typeface="宋体" pitchFamily="2" charset="-122"/>
              </a:rPr>
              <a:t>km/h</a:t>
            </a:r>
          </a:p>
        </p:txBody>
      </p:sp>
      <p:sp>
        <p:nvSpPr>
          <p:cNvPr id="35848" name="矩形 35847"/>
          <p:cNvSpPr/>
          <p:nvPr>
            <p:custDataLst>
              <p:tags r:id="rId9"/>
            </p:custDataLst>
          </p:nvPr>
        </p:nvSpPr>
        <p:spPr>
          <a:xfrm>
            <a:off x="2568575" y="4149725"/>
            <a:ext cx="5256213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3200" b="1">
                <a:latin typeface="Calibri" panose="020f0502020204030204" pitchFamily="34" charset="0"/>
                <a:ea typeface="华文新魏" pitchFamily="2" charset="-122"/>
              </a:rPr>
              <a:t>声速</a:t>
            </a:r>
            <a:r>
              <a:rPr lang="zh-CN" altLang="en-US" sz="3200" b="1">
                <a:latin typeface="Calibri" panose="020f0502020204030204" pitchFamily="34" charset="0"/>
                <a:ea typeface="宋体" pitchFamily="2" charset="-122"/>
              </a:rPr>
              <a:t>:   </a:t>
            </a:r>
            <a:r>
              <a:rPr lang="en-US" altLang="zh-CN" sz="3200" b="1">
                <a:latin typeface="Calibri" panose="020f0502020204030204" pitchFamily="34" charset="0"/>
                <a:ea typeface="宋体" pitchFamily="2" charset="-122"/>
              </a:rPr>
              <a:t>      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340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</a:rPr>
              <a:t>m/s</a:t>
            </a:r>
          </a:p>
        </p:txBody>
      </p:sp>
      <p:sp>
        <p:nvSpPr>
          <p:cNvPr id="35849" name="矩形 35848"/>
          <p:cNvSpPr/>
          <p:nvPr>
            <p:custDataLst>
              <p:tags r:id="rId10"/>
            </p:custDataLst>
          </p:nvPr>
        </p:nvSpPr>
        <p:spPr>
          <a:xfrm>
            <a:off x="2640013" y="4797425"/>
            <a:ext cx="28448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3200" b="1">
                <a:latin typeface="Calibri" panose="020f0502020204030204" pitchFamily="34" charset="0"/>
                <a:ea typeface="华文新魏" pitchFamily="2" charset="-122"/>
              </a:rPr>
              <a:t>光速</a:t>
            </a:r>
            <a:r>
              <a:rPr lang="en-US" altLang="zh-CN" sz="3200" b="1">
                <a:latin typeface="Calibri" panose="020f0502020204030204" pitchFamily="34" charset="0"/>
                <a:ea typeface="宋体" pitchFamily="2" charset="-122"/>
              </a:rPr>
              <a:t>: </a:t>
            </a:r>
            <a:endParaRPr lang="en-US" altLang="zh-CN" sz="3200" b="1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35850" name="矩形 35849"/>
          <p:cNvSpPr/>
          <p:nvPr>
            <p:custDataLst>
              <p:tags r:id="rId11"/>
            </p:custDataLst>
          </p:nvPr>
        </p:nvSpPr>
        <p:spPr>
          <a:xfrm>
            <a:off x="3873500" y="4797425"/>
            <a:ext cx="2881313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    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3×10</a:t>
            </a:r>
            <a:r>
              <a:rPr lang="zh-CN" altLang="en-US" sz="3200" b="1" baseline="3000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8</a:t>
            </a:r>
            <a:r>
              <a:rPr lang="zh-CN" altLang="en-US" sz="3200" b="1">
                <a:latin typeface="Times New Roman" pitchFamily="18" charset="0"/>
                <a:ea typeface="宋体" pitchFamily="2" charset="-122"/>
              </a:rPr>
              <a:t>m/s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1"/>
      <p:bldP spid="35844" grpId="2"/>
      <p:bldP spid="35845" grpId="3"/>
      <p:bldP spid="35846" grpId="4"/>
      <p:bldP spid="35847" grpId="5"/>
      <p:bldP spid="35848" grpId="6"/>
      <p:bldP spid="35849" grpId="7"/>
      <p:bldP spid="35850" grpId="8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40962" name="左大括号 40961"/>
          <p:cNvSpPr/>
          <p:nvPr>
            <p:custDataLst>
              <p:tags r:id="rId3"/>
            </p:custDataLst>
          </p:nvPr>
        </p:nvSpPr>
        <p:spPr>
          <a:xfrm>
            <a:off x="4343400" y="533400"/>
            <a:ext cx="152400" cy="1447800"/>
          </a:xfrm>
          <a:prstGeom prst="leftBrace">
            <a:avLst>
              <a:gd name="adj1" fmla="val 79122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endParaRPr lang="zh-CN" altLang="en-US">
              <a:latin typeface="Arial Black" panose="020b0a04020102020204" pitchFamily="34" charset="0"/>
              <a:ea typeface="宋体" pitchFamily="2" charset="-122"/>
            </a:endParaRPr>
          </a:p>
        </p:txBody>
      </p:sp>
      <p:sp>
        <p:nvSpPr>
          <p:cNvPr id="40963" name="文本框 40962"/>
          <p:cNvSpPr txBox="1"/>
          <p:nvPr>
            <p:custDataLst>
              <p:tags r:id="rId4"/>
            </p:custDataLst>
          </p:nvPr>
        </p:nvSpPr>
        <p:spPr>
          <a:xfrm>
            <a:off x="2590800" y="914400"/>
            <a:ext cx="17526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itchFamily="18" charset="0"/>
                <a:ea typeface="宋体" pitchFamily="2" charset="-122"/>
              </a:rPr>
              <a:t>机械运动</a:t>
            </a:r>
          </a:p>
        </p:txBody>
      </p:sp>
      <p:sp>
        <p:nvSpPr>
          <p:cNvPr id="40964" name="文本框 40963"/>
          <p:cNvSpPr txBox="1"/>
          <p:nvPr>
            <p:custDataLst>
              <p:tags r:id="rId5"/>
            </p:custDataLst>
          </p:nvPr>
        </p:nvSpPr>
        <p:spPr>
          <a:xfrm>
            <a:off x="4495800" y="304800"/>
            <a:ext cx="17526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itchFamily="18" charset="0"/>
                <a:ea typeface="宋体" pitchFamily="2" charset="-122"/>
              </a:rPr>
              <a:t>变速运动</a:t>
            </a:r>
          </a:p>
        </p:txBody>
      </p:sp>
      <p:sp>
        <p:nvSpPr>
          <p:cNvPr id="40965" name="文本框 40964"/>
          <p:cNvSpPr txBox="1"/>
          <p:nvPr>
            <p:custDataLst>
              <p:tags r:id="rId6"/>
            </p:custDataLst>
          </p:nvPr>
        </p:nvSpPr>
        <p:spPr>
          <a:xfrm>
            <a:off x="4495800" y="1412875"/>
            <a:ext cx="318452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itchFamily="18" charset="0"/>
                <a:ea typeface="宋体" pitchFamily="2" charset="-122"/>
              </a:rPr>
              <a:t>匀速直线运动：</a:t>
            </a:r>
          </a:p>
        </p:txBody>
      </p:sp>
      <p:sp>
        <p:nvSpPr>
          <p:cNvPr id="40968" name="文本框 40967"/>
          <p:cNvSpPr txBox="1"/>
          <p:nvPr>
            <p:custDataLst>
              <p:tags r:id="rId7"/>
            </p:custDataLst>
          </p:nvPr>
        </p:nvSpPr>
        <p:spPr>
          <a:xfrm>
            <a:off x="1838325" y="2325370"/>
            <a:ext cx="4114800" cy="953135"/>
          </a:xfrm>
          <a:prstGeom prst="rect">
            <a:avLst/>
          </a:prstGeom>
          <a:solidFill>
            <a:srgbClr val="FF99CC"/>
          </a:solidFill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Calibri" panose="020f0502020204030204" pitchFamily="34" charset="0"/>
                <a:ea typeface="宋体" pitchFamily="2" charset="-122"/>
              </a:rPr>
              <a:t>描述匀速直线运动的图像</a:t>
            </a:r>
          </a:p>
        </p:txBody>
      </p:sp>
      <p:grpSp>
        <p:nvGrpSpPr>
          <p:cNvPr id="40969" name="组合 40968"/>
          <p:cNvGrpSpPr/>
          <p:nvPr>
            <p:custDataLst>
              <p:tags r:id="rId8"/>
            </p:custDataLst>
          </p:nvPr>
        </p:nvGrpSpPr>
        <p:grpSpPr>
          <a:xfrm>
            <a:off x="2819400" y="3429000"/>
            <a:ext cx="2971800" cy="2655888"/>
            <a:chExt cx="1872" cy="1673"/>
          </a:xfrm>
        </p:grpSpPr>
        <p:grpSp>
          <p:nvGrpSpPr>
            <p:cNvPr id="37896" name="组合 40969"/>
            <p:cNvGrpSpPr/>
            <p:nvPr>
              <p:custDataLst>
                <p:tags r:id="rId9"/>
              </p:custDataLst>
            </p:nvPr>
          </p:nvGrpSpPr>
          <p:grpSpPr>
            <a:xfrm>
              <a:off x="0" y="0"/>
              <a:ext cx="1872" cy="1428"/>
              <a:chExt cx="1392" cy="1123"/>
            </a:xfrm>
          </p:grpSpPr>
          <p:sp>
            <p:nvSpPr>
              <p:cNvPr id="37897" name="文本框 40970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0" y="0"/>
                <a:ext cx="144" cy="25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>
                    <a:latin typeface="Calibri" panose="020f0502020204030204" pitchFamily="34" charset="0"/>
                    <a:ea typeface="宋体" pitchFamily="2" charset="-122"/>
                  </a:rPr>
                  <a:t>s</a:t>
                </a:r>
              </a:p>
            </p:txBody>
          </p:sp>
          <p:sp>
            <p:nvSpPr>
              <p:cNvPr id="37898" name="文本框 40971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1008" y="864"/>
                <a:ext cx="384" cy="25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800">
                    <a:latin typeface="Calibri" panose="020f0502020204030204" pitchFamily="34" charset="0"/>
                    <a:ea typeface="宋体" pitchFamily="2" charset="-122"/>
                  </a:rPr>
                  <a:t>t</a:t>
                </a:r>
              </a:p>
            </p:txBody>
          </p:sp>
          <p:grpSp>
            <p:nvGrpSpPr>
              <p:cNvPr id="37899" name="组合 40972"/>
              <p:cNvGrpSpPr/>
              <p:nvPr>
                <p:custDataLst>
                  <p:tags r:id="rId12"/>
                </p:custDataLst>
              </p:nvPr>
            </p:nvGrpSpPr>
            <p:grpSpPr>
              <a:xfrm>
                <a:off x="192" y="96"/>
                <a:ext cx="912" cy="768"/>
                <a:chExt cx="912" cy="768"/>
              </a:xfrm>
            </p:grpSpPr>
            <p:sp>
              <p:nvSpPr>
                <p:cNvPr id="37900" name="直接连接符 40973"/>
                <p:cNvSpPr/>
                <p:nvPr>
                  <p:custDataLst>
                    <p:tags r:id="rId13"/>
                  </p:custDataLst>
                </p:nvPr>
              </p:nvSpPr>
              <p:spPr>
                <a:xfrm flipV="1">
                  <a:off x="0" y="0"/>
                  <a:ext cx="1" cy="768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  <p:txBody>
                <a:bodyPr/>
                <a:lstStyle/>
                <a:p/>
              </p:txBody>
            </p:sp>
            <p:sp>
              <p:nvSpPr>
                <p:cNvPr id="37901" name="直接连接符 40974"/>
                <p:cNvSpPr/>
                <p:nvPr>
                  <p:custDataLst>
                    <p:tags r:id="rId14"/>
                  </p:custDataLst>
                </p:nvPr>
              </p:nvSpPr>
              <p:spPr>
                <a:xfrm>
                  <a:off x="0" y="768"/>
                  <a:ext cx="912" cy="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</p:spPr>
              <p:txBody>
                <a:bodyPr/>
                <a:lstStyle/>
                <a:p/>
              </p:txBody>
            </p:sp>
            <p:sp>
              <p:nvSpPr>
                <p:cNvPr id="37902" name="直接连接符 40975"/>
                <p:cNvSpPr/>
                <p:nvPr>
                  <p:custDataLst>
                    <p:tags r:id="rId15"/>
                  </p:custDataLst>
                </p:nvPr>
              </p:nvSpPr>
              <p:spPr>
                <a:xfrm flipV="1">
                  <a:off x="0" y="144"/>
                  <a:ext cx="624" cy="62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/>
              </p:txBody>
            </p:sp>
          </p:grpSp>
        </p:grpSp>
        <p:sp>
          <p:nvSpPr>
            <p:cNvPr id="37903" name="文本框 40976"/>
            <p:cNvSpPr txBox="1"/>
            <p:nvPr>
              <p:custDataLst>
                <p:tags r:id="rId16"/>
              </p:custDataLst>
            </p:nvPr>
          </p:nvSpPr>
          <p:spPr>
            <a:xfrm>
              <a:off x="48" y="1344"/>
              <a:ext cx="158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latin typeface="Calibri" panose="020f0502020204030204" pitchFamily="34" charset="0"/>
                  <a:ea typeface="宋体" pitchFamily="2" charset="-122"/>
                </a:rPr>
                <a:t>路程</a:t>
              </a:r>
              <a:r>
                <a:rPr lang="en-US" altLang="zh-CN" sz="2800" b="1">
                  <a:latin typeface="Calibri" panose="020f0502020204030204" pitchFamily="34" charset="0"/>
                  <a:ea typeface="宋体" pitchFamily="2" charset="-122"/>
                </a:rPr>
                <a:t>-</a:t>
              </a:r>
              <a:r>
                <a:rPr lang="zh-CN" altLang="en-US" sz="2800" b="1">
                  <a:latin typeface="Calibri" panose="020f0502020204030204" pitchFamily="34" charset="0"/>
                  <a:ea typeface="宋体" pitchFamily="2" charset="-122"/>
                </a:rPr>
                <a:t>时间图像</a:t>
              </a:r>
            </a:p>
          </p:txBody>
        </p:sp>
      </p:grpSp>
      <p:grpSp>
        <p:nvGrpSpPr>
          <p:cNvPr id="40978" name="组合 40977"/>
          <p:cNvGrpSpPr/>
          <p:nvPr>
            <p:custDataLst>
              <p:tags r:id="rId17"/>
            </p:custDataLst>
          </p:nvPr>
        </p:nvGrpSpPr>
        <p:grpSpPr>
          <a:xfrm>
            <a:off x="6934200" y="3076575"/>
            <a:ext cx="2819400" cy="2932113"/>
            <a:chExt cx="1776" cy="1847"/>
          </a:xfrm>
        </p:grpSpPr>
        <p:grpSp>
          <p:nvGrpSpPr>
            <p:cNvPr id="37905" name="组合 40978"/>
            <p:cNvGrpSpPr/>
            <p:nvPr>
              <p:custDataLst>
                <p:tags r:id="rId18"/>
              </p:custDataLst>
            </p:nvPr>
          </p:nvGrpSpPr>
          <p:grpSpPr>
            <a:xfrm>
              <a:off x="0" y="0"/>
              <a:ext cx="1688" cy="1548"/>
              <a:chExt cx="1147" cy="1129"/>
            </a:xfrm>
          </p:grpSpPr>
          <p:sp>
            <p:nvSpPr>
              <p:cNvPr id="37906" name="直接连接符 40979"/>
              <p:cNvSpPr/>
              <p:nvPr>
                <p:custDataLst>
                  <p:tags r:id="rId19"/>
                </p:custDataLst>
              </p:nvPr>
            </p:nvSpPr>
            <p:spPr>
              <a:xfrm flipH="1" flipV="1">
                <a:off x="202" y="178"/>
                <a:ext cx="0" cy="72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/>
            </p:txBody>
          </p:sp>
          <p:sp>
            <p:nvSpPr>
              <p:cNvPr id="37907" name="直接连接符 40980"/>
              <p:cNvSpPr/>
              <p:nvPr>
                <p:custDataLst>
                  <p:tags r:id="rId20"/>
                </p:custDataLst>
              </p:nvPr>
            </p:nvSpPr>
            <p:spPr>
              <a:xfrm>
                <a:off x="202" y="898"/>
                <a:ext cx="864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/>
            </p:txBody>
          </p:sp>
          <p:sp>
            <p:nvSpPr>
              <p:cNvPr id="37908" name="文本框 40981"/>
              <p:cNvSpPr txBox="1"/>
              <p:nvPr>
                <p:custDataLst>
                  <p:tags r:id="rId21"/>
                </p:custDataLst>
              </p:nvPr>
            </p:nvSpPr>
            <p:spPr>
              <a:xfrm>
                <a:off x="0" y="0"/>
                <a:ext cx="147" cy="24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r>
                  <a:rPr lang="en-US" altLang="zh-CN" sz="2800">
                    <a:latin typeface="Calibri" panose="020f0502020204030204" pitchFamily="34" charset="0"/>
                    <a:ea typeface="宋体" pitchFamily="2" charset="-122"/>
                  </a:rPr>
                  <a:t>v</a:t>
                </a:r>
              </a:p>
            </p:txBody>
          </p:sp>
          <p:sp>
            <p:nvSpPr>
              <p:cNvPr id="37909" name="文本框 40982"/>
              <p:cNvSpPr txBox="1"/>
              <p:nvPr>
                <p:custDataLst>
                  <p:tags r:id="rId22"/>
                </p:custDataLst>
              </p:nvPr>
            </p:nvSpPr>
            <p:spPr>
              <a:xfrm>
                <a:off x="1018" y="889"/>
                <a:ext cx="129" cy="24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r>
                  <a:rPr lang="en-US" altLang="zh-CN" sz="2800">
                    <a:latin typeface="Calibri" panose="020f0502020204030204" pitchFamily="34" charset="0"/>
                    <a:ea typeface="宋体" pitchFamily="2" charset="-122"/>
                  </a:rPr>
                  <a:t>t</a:t>
                </a:r>
              </a:p>
            </p:txBody>
          </p:sp>
          <p:sp>
            <p:nvSpPr>
              <p:cNvPr id="37910" name="直接连接符 40983"/>
              <p:cNvSpPr/>
              <p:nvPr>
                <p:custDataLst>
                  <p:tags r:id="rId23"/>
                </p:custDataLst>
              </p:nvPr>
            </p:nvSpPr>
            <p:spPr>
              <a:xfrm>
                <a:off x="202" y="562"/>
                <a:ext cx="816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  <p:sp>
          <p:nvSpPr>
            <p:cNvPr id="37911" name="文本框 40984"/>
            <p:cNvSpPr txBox="1"/>
            <p:nvPr>
              <p:custDataLst>
                <p:tags r:id="rId24"/>
              </p:custDataLst>
            </p:nvPr>
          </p:nvSpPr>
          <p:spPr>
            <a:xfrm>
              <a:off x="192" y="1518"/>
              <a:ext cx="158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latin typeface="Calibri" panose="020f0502020204030204" pitchFamily="34" charset="0"/>
                  <a:ea typeface="宋体" pitchFamily="2" charset="-122"/>
                </a:rPr>
                <a:t>速度</a:t>
              </a:r>
              <a:r>
                <a:rPr lang="en-US" altLang="zh-CN" sz="2800" b="1">
                  <a:latin typeface="Calibri" panose="020f0502020204030204" pitchFamily="34" charset="0"/>
                  <a:ea typeface="宋体" pitchFamily="2" charset="-122"/>
                </a:rPr>
                <a:t>-</a:t>
              </a:r>
              <a:r>
                <a:rPr lang="zh-CN" altLang="en-US" sz="2800" b="1">
                  <a:latin typeface="Calibri" panose="020f0502020204030204" pitchFamily="34" charset="0"/>
                  <a:ea typeface="宋体" pitchFamily="2" charset="-122"/>
                </a:rPr>
                <a:t>时间图像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  <p:bldP spid="40964" grpId="1"/>
      <p:bldP spid="40965" grpId="2"/>
      <p:bldP spid="40968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4099" name="Text Box 3"/>
          <p:cNvSpPr/>
          <p:nvPr>
            <p:custDataLst>
              <p:tags r:id="rId3"/>
            </p:custDataLst>
          </p:nvPr>
        </p:nvSpPr>
        <p:spPr>
          <a:xfrm>
            <a:off x="2163763" y="2895600"/>
            <a:ext cx="736600" cy="34290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物体的运动</a:t>
            </a:r>
          </a:p>
        </p:txBody>
      </p:sp>
      <p:sp>
        <p:nvSpPr>
          <p:cNvPr id="4100" name="Text Box 4"/>
          <p:cNvSpPr/>
          <p:nvPr>
            <p:custDataLst>
              <p:tags r:id="rId4"/>
            </p:custDataLst>
          </p:nvPr>
        </p:nvSpPr>
        <p:spPr>
          <a:xfrm>
            <a:off x="2904173" y="2133600"/>
            <a:ext cx="459740" cy="23622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zh-CN" sz="1800"/>
          </a:p>
        </p:txBody>
      </p:sp>
      <p:sp>
        <p:nvSpPr>
          <p:cNvPr id="4101" name="AutoShape 5"/>
          <p:cNvSpPr/>
          <p:nvPr>
            <p:custDataLst>
              <p:tags r:id="rId5"/>
            </p:custDataLst>
          </p:nvPr>
        </p:nvSpPr>
        <p:spPr>
          <a:xfrm>
            <a:off x="3005138" y="2514600"/>
            <a:ext cx="152400" cy="3200400"/>
          </a:xfrm>
          <a:prstGeom prst="leftBrace">
            <a:avLst>
              <a:gd name="adj1" fmla="val 175000"/>
              <a:gd name="adj2" fmla="val 50000"/>
            </a:avLst>
          </a:prstGeom>
          <a:noFill/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zh-CN" sz="1800">
              <a:solidFill>
                <a:srgbClr val="861E77"/>
              </a:solidFill>
            </a:endParaRPr>
          </a:p>
        </p:txBody>
      </p:sp>
      <p:sp>
        <p:nvSpPr>
          <p:cNvPr id="4102" name="Text Box 6"/>
          <p:cNvSpPr/>
          <p:nvPr>
            <p:custDataLst>
              <p:tags r:id="rId6"/>
            </p:custDataLst>
          </p:nvPr>
        </p:nvSpPr>
        <p:spPr>
          <a:xfrm>
            <a:off x="3309938" y="2438400"/>
            <a:ext cx="2362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三个物理量</a:t>
            </a:r>
          </a:p>
        </p:txBody>
      </p:sp>
      <p:sp>
        <p:nvSpPr>
          <p:cNvPr id="4103" name="Text Box 7"/>
          <p:cNvSpPr/>
          <p:nvPr>
            <p:custDataLst>
              <p:tags r:id="rId7"/>
            </p:custDataLst>
          </p:nvPr>
        </p:nvSpPr>
        <p:spPr>
          <a:xfrm>
            <a:off x="3462338" y="5334000"/>
            <a:ext cx="2362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一个相对性：</a:t>
            </a:r>
          </a:p>
        </p:txBody>
      </p:sp>
      <p:sp>
        <p:nvSpPr>
          <p:cNvPr id="4104" name="AutoShape 9"/>
          <p:cNvSpPr/>
          <p:nvPr>
            <p:custDataLst>
              <p:tags r:id="rId8"/>
            </p:custDataLst>
          </p:nvPr>
        </p:nvSpPr>
        <p:spPr>
          <a:xfrm>
            <a:off x="5672138" y="1447800"/>
            <a:ext cx="152400" cy="2819400"/>
          </a:xfrm>
          <a:prstGeom prst="leftBrace">
            <a:avLst>
              <a:gd name="adj1" fmla="val 154166"/>
              <a:gd name="adj2" fmla="val 50000"/>
            </a:avLst>
          </a:prstGeom>
          <a:noFill/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zh-CN" sz="1800">
              <a:solidFill>
                <a:srgbClr val="861E77"/>
              </a:solidFill>
            </a:endParaRPr>
          </a:p>
        </p:txBody>
      </p:sp>
      <p:sp>
        <p:nvSpPr>
          <p:cNvPr id="4105" name="Text Box 10"/>
          <p:cNvSpPr/>
          <p:nvPr>
            <p:custDataLst>
              <p:tags r:id="rId9"/>
            </p:custDataLst>
          </p:nvPr>
        </p:nvSpPr>
        <p:spPr>
          <a:xfrm>
            <a:off x="6129338" y="1143000"/>
            <a:ext cx="1143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长度</a:t>
            </a:r>
          </a:p>
        </p:txBody>
      </p:sp>
      <p:sp>
        <p:nvSpPr>
          <p:cNvPr id="4106" name="Text Box 11"/>
          <p:cNvSpPr/>
          <p:nvPr>
            <p:custDataLst>
              <p:tags r:id="rId10"/>
            </p:custDataLst>
          </p:nvPr>
        </p:nvSpPr>
        <p:spPr>
          <a:xfrm>
            <a:off x="6129338" y="2362200"/>
            <a:ext cx="1143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时间</a:t>
            </a:r>
          </a:p>
        </p:txBody>
      </p:sp>
      <p:sp>
        <p:nvSpPr>
          <p:cNvPr id="4107" name="Text Box 12"/>
          <p:cNvSpPr/>
          <p:nvPr>
            <p:custDataLst>
              <p:tags r:id="rId11"/>
            </p:custDataLst>
          </p:nvPr>
        </p:nvSpPr>
        <p:spPr>
          <a:xfrm>
            <a:off x="6129338" y="4114800"/>
            <a:ext cx="1143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速度</a:t>
            </a:r>
          </a:p>
        </p:txBody>
      </p:sp>
      <p:sp>
        <p:nvSpPr>
          <p:cNvPr id="4108" name="Text Box 13"/>
          <p:cNvSpPr/>
          <p:nvPr>
            <p:custDataLst>
              <p:tags r:id="rId12"/>
            </p:custDataLst>
          </p:nvPr>
        </p:nvSpPr>
        <p:spPr>
          <a:xfrm>
            <a:off x="6129338" y="5334000"/>
            <a:ext cx="4191000" cy="860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运动和静止的相对性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1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（参照物的选择）</a:t>
            </a:r>
          </a:p>
        </p:txBody>
      </p:sp>
      <p:sp>
        <p:nvSpPr>
          <p:cNvPr id="4109" name="AutoShape 14"/>
          <p:cNvSpPr/>
          <p:nvPr>
            <p:custDataLst>
              <p:tags r:id="rId13"/>
            </p:custDataLst>
          </p:nvPr>
        </p:nvSpPr>
        <p:spPr>
          <a:xfrm>
            <a:off x="7196138" y="9144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zh-CN" sz="1800">
              <a:solidFill>
                <a:srgbClr val="861E77"/>
              </a:solidFill>
            </a:endParaRPr>
          </a:p>
        </p:txBody>
      </p:sp>
      <p:sp>
        <p:nvSpPr>
          <p:cNvPr id="4110" name="Text Box 15"/>
          <p:cNvSpPr/>
          <p:nvPr>
            <p:custDataLst>
              <p:tags r:id="rId14"/>
            </p:custDataLst>
          </p:nvPr>
        </p:nvSpPr>
        <p:spPr>
          <a:xfrm>
            <a:off x="7500938" y="685800"/>
            <a:ext cx="2362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单位及换算</a:t>
            </a:r>
          </a:p>
        </p:txBody>
      </p:sp>
      <p:sp>
        <p:nvSpPr>
          <p:cNvPr id="4111" name="Text Box 16"/>
          <p:cNvSpPr/>
          <p:nvPr>
            <p:custDataLst>
              <p:tags r:id="rId15"/>
            </p:custDataLst>
          </p:nvPr>
        </p:nvSpPr>
        <p:spPr>
          <a:xfrm>
            <a:off x="7500938" y="1371600"/>
            <a:ext cx="2667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刻度尺的使用</a:t>
            </a:r>
          </a:p>
        </p:txBody>
      </p:sp>
      <p:sp>
        <p:nvSpPr>
          <p:cNvPr id="4112" name="Text Box 18"/>
          <p:cNvSpPr/>
          <p:nvPr>
            <p:custDataLst>
              <p:tags r:id="rId16"/>
            </p:custDataLst>
          </p:nvPr>
        </p:nvSpPr>
        <p:spPr>
          <a:xfrm>
            <a:off x="7653338" y="2743200"/>
            <a:ext cx="2667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计时器的使用</a:t>
            </a:r>
          </a:p>
        </p:txBody>
      </p:sp>
      <p:sp>
        <p:nvSpPr>
          <p:cNvPr id="4113" name="AutoShape 19"/>
          <p:cNvSpPr/>
          <p:nvPr>
            <p:custDataLst>
              <p:tags r:id="rId17"/>
            </p:custDataLst>
          </p:nvPr>
        </p:nvSpPr>
        <p:spPr>
          <a:xfrm>
            <a:off x="7272338" y="21336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zh-CN" sz="1800">
              <a:solidFill>
                <a:srgbClr val="861E77"/>
              </a:solidFill>
            </a:endParaRPr>
          </a:p>
        </p:txBody>
      </p:sp>
      <p:sp>
        <p:nvSpPr>
          <p:cNvPr id="4114" name="Rectangle 20"/>
          <p:cNvSpPr/>
          <p:nvPr>
            <p:custDataLst>
              <p:tags r:id="rId18"/>
            </p:custDataLst>
          </p:nvPr>
        </p:nvSpPr>
        <p:spPr>
          <a:xfrm>
            <a:off x="7577138" y="2057400"/>
            <a:ext cx="196088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单位及换算</a:t>
            </a:r>
          </a:p>
        </p:txBody>
      </p:sp>
      <p:sp>
        <p:nvSpPr>
          <p:cNvPr id="4115" name="AutoShape 21"/>
          <p:cNvSpPr/>
          <p:nvPr>
            <p:custDataLst>
              <p:tags r:id="rId19"/>
            </p:custDataLst>
          </p:nvPr>
        </p:nvSpPr>
        <p:spPr>
          <a:xfrm>
            <a:off x="7272338" y="3733800"/>
            <a:ext cx="152400" cy="1295400"/>
          </a:xfrm>
          <a:prstGeom prst="leftBrace">
            <a:avLst>
              <a:gd name="adj1" fmla="val 70833"/>
              <a:gd name="adj2" fmla="val 50000"/>
            </a:avLst>
          </a:prstGeom>
          <a:noFill/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zh-CN" sz="1800">
              <a:solidFill>
                <a:srgbClr val="861E77"/>
              </a:solidFill>
            </a:endParaRPr>
          </a:p>
        </p:txBody>
      </p:sp>
      <p:sp>
        <p:nvSpPr>
          <p:cNvPr id="4116" name="Text Box 22"/>
          <p:cNvSpPr/>
          <p:nvPr>
            <p:custDataLst>
              <p:tags r:id="rId20"/>
            </p:custDataLst>
          </p:nvPr>
        </p:nvSpPr>
        <p:spPr>
          <a:xfrm>
            <a:off x="7653338" y="3505200"/>
            <a:ext cx="2667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描述运动快慢</a:t>
            </a:r>
          </a:p>
        </p:txBody>
      </p:sp>
      <p:sp>
        <p:nvSpPr>
          <p:cNvPr id="4117" name="Text Box 23"/>
          <p:cNvSpPr/>
          <p:nvPr>
            <p:custDataLst>
              <p:tags r:id="rId21"/>
            </p:custDataLst>
          </p:nvPr>
        </p:nvSpPr>
        <p:spPr>
          <a:xfrm>
            <a:off x="7653338" y="4114800"/>
            <a:ext cx="2667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公式：</a:t>
            </a:r>
            <a:r>
              <a:rPr lang="en-US" altLang="zh-CN" i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v=s/t</a:t>
            </a:r>
          </a:p>
        </p:txBody>
      </p:sp>
      <p:sp>
        <p:nvSpPr>
          <p:cNvPr id="4118" name="Text Box 24"/>
          <p:cNvSpPr/>
          <p:nvPr>
            <p:custDataLst>
              <p:tags r:id="rId22"/>
            </p:custDataLst>
          </p:nvPr>
        </p:nvSpPr>
        <p:spPr>
          <a:xfrm>
            <a:off x="7653338" y="4800600"/>
            <a:ext cx="990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测量</a:t>
            </a:r>
          </a:p>
        </p:txBody>
      </p:sp>
      <p:sp>
        <p:nvSpPr>
          <p:cNvPr id="4119" name="AutoShape 25"/>
          <p:cNvSpPr/>
          <p:nvPr>
            <p:custDataLst>
              <p:tags r:id="rId23"/>
            </p:custDataLst>
          </p:nvPr>
        </p:nvSpPr>
        <p:spPr>
          <a:xfrm>
            <a:off x="8567738" y="4724400"/>
            <a:ext cx="76200" cy="685800"/>
          </a:xfrm>
          <a:prstGeom prst="leftBrace">
            <a:avLst>
              <a:gd name="adj1" fmla="val 75000"/>
              <a:gd name="adj2" fmla="val 50000"/>
            </a:avLst>
          </a:prstGeom>
          <a:noFill/>
          <a:ln w="571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zh-CN" sz="1800">
              <a:solidFill>
                <a:srgbClr val="861E77"/>
              </a:solidFill>
            </a:endParaRPr>
          </a:p>
        </p:txBody>
      </p:sp>
      <p:sp>
        <p:nvSpPr>
          <p:cNvPr id="4120" name="Text Box 26"/>
          <p:cNvSpPr/>
          <p:nvPr>
            <p:custDataLst>
              <p:tags r:id="rId24"/>
            </p:custDataLst>
          </p:nvPr>
        </p:nvSpPr>
        <p:spPr>
          <a:xfrm>
            <a:off x="8796338" y="4572000"/>
            <a:ext cx="10668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刻度尺</a:t>
            </a:r>
          </a:p>
        </p:txBody>
      </p:sp>
      <p:sp>
        <p:nvSpPr>
          <p:cNvPr id="4121" name="Text Box 27"/>
          <p:cNvSpPr/>
          <p:nvPr>
            <p:custDataLst>
              <p:tags r:id="rId25"/>
            </p:custDataLst>
          </p:nvPr>
        </p:nvSpPr>
        <p:spPr>
          <a:xfrm>
            <a:off x="8796338" y="5105400"/>
            <a:ext cx="1066800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秒表</a:t>
            </a:r>
          </a:p>
        </p:txBody>
      </p:sp>
      <p:sp>
        <p:nvSpPr>
          <p:cNvPr id="4122" name="Rectangle 25"/>
          <p:cNvSpPr/>
          <p:nvPr>
            <p:custDataLst>
              <p:tags r:id="rId26"/>
            </p:custDataLst>
          </p:nvPr>
        </p:nvSpPr>
        <p:spPr>
          <a:xfrm>
            <a:off x="2133600" y="457200"/>
            <a:ext cx="1612900" cy="521970"/>
          </a:xfrm>
          <a:prstGeom prst="rect">
            <a:avLst/>
          </a:prstGeom>
          <a:noFill/>
          <a:ln w="9525" cap="flat" cmpd="sng">
            <a:solidFill>
              <a:srgbClr val="0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800" b="1">
                <a:solidFill>
                  <a:srgbClr val="FF9900"/>
                </a:solidFill>
              </a:rPr>
              <a:t>重点内容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1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1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2" fill="hold" grpId="1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grpId="1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2" fill="hold" grpId="1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1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2" fill="hold" grpId="2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2" fill="hold" grpId="2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2" fill="hold" grpId="2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1"/>
      <p:bldP spid="4101" grpId="2"/>
      <p:bldP spid="4102" grpId="3"/>
      <p:bldP spid="4103" grpId="4"/>
      <p:bldP spid="4104" grpId="5"/>
      <p:bldP spid="4105" grpId="6"/>
      <p:bldP spid="4106" grpId="7"/>
      <p:bldP spid="4107" grpId="8"/>
      <p:bldP spid="4108" grpId="9"/>
      <p:bldP spid="4109" grpId="10"/>
      <p:bldP spid="4110" grpId="11"/>
      <p:bldP spid="4111" grpId="12"/>
      <p:bldP spid="4112" grpId="13"/>
      <p:bldP spid="4113" grpId="14"/>
      <p:bldP spid="4114" grpId="15"/>
      <p:bldP spid="4115" grpId="16"/>
      <p:bldP spid="4116" grpId="17"/>
      <p:bldP spid="4117" grpId="18"/>
      <p:bldP spid="4118" grpId="19"/>
      <p:bldP spid="4119" grpId="20"/>
      <p:bldP spid="4120" grpId="21"/>
      <p:bldP spid="4121" grpId="2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38913" name="Rectangle 2"/>
          <p:cNvSpPr>
            <a:spLocks noGrp="1"/>
          </p:cNvSpPr>
          <p:nvPr>
            <p:ph type="title" idx="4294967295"/>
            <p:custDataLst>
              <p:tags r:id="rId3"/>
            </p:custDataLst>
          </p:nvPr>
        </p:nvSpPr>
        <p:spPr>
          <a:xfrm>
            <a:off x="842328" y="142240"/>
            <a:ext cx="4098925" cy="828675"/>
          </a:xfrm>
        </p:spPr>
        <p:txBody>
          <a:bodyPr vert="horz" wrap="square" lIns="0" tIns="0" rIns="0" bIns="0" anchor="b"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黑体" pitchFamily="2" charset="-122"/>
              </a:rPr>
              <a:t>匀速直线运动：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  <p:custDataLst>
              <p:tags r:id="rId4"/>
            </p:custDataLst>
          </p:nvPr>
        </p:nvSpPr>
        <p:spPr>
          <a:xfrm>
            <a:off x="1774825" y="909638"/>
            <a:ext cx="7993063" cy="1223962"/>
          </a:xfrm>
        </p:spPr>
        <p:txBody>
          <a:bodyPr vert="horz" wrap="square" anchor="t"/>
          <a:lstStyle/>
          <a:p>
            <a:r>
              <a:rPr lang="zh-CN" altLang="en-US" sz="2800" b="1"/>
              <a:t>物体沿着直线做快慢不变的运动运动叫做</a:t>
            </a:r>
            <a:r>
              <a:rPr lang="zh-CN" altLang="en-US" sz="2800" b="1">
                <a:solidFill>
                  <a:srgbClr val="FC1806"/>
                </a:solidFill>
                <a:ea typeface="黑体" pitchFamily="2" charset="-122"/>
              </a:rPr>
              <a:t>匀速直线运动</a:t>
            </a:r>
            <a:r>
              <a:rPr lang="zh-CN" altLang="en-US"/>
              <a:t>。</a:t>
            </a:r>
          </a:p>
        </p:txBody>
      </p:sp>
      <p:sp>
        <p:nvSpPr>
          <p:cNvPr id="38916" name="Rectangle 4"/>
          <p:cNvSpPr/>
          <p:nvPr>
            <p:custDataLst>
              <p:tags r:id="rId5"/>
            </p:custDataLst>
          </p:nvPr>
        </p:nvSpPr>
        <p:spPr>
          <a:xfrm>
            <a:off x="1774825" y="1773238"/>
            <a:ext cx="8424863" cy="190055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20000"/>
              </a:spcBef>
              <a:buChar char="•"/>
            </a:pPr>
            <a:r>
              <a:rPr lang="zh-CN" altLang="en-US" sz="2800" b="1">
                <a:latin typeface="Calibri" panose="020f0502020204030204" pitchFamily="34" charset="0"/>
                <a:ea typeface="宋体" pitchFamily="2" charset="-122"/>
              </a:rPr>
              <a:t>其重要特征是快慢不变和运动路线是直线即方向不变；</a:t>
            </a:r>
          </a:p>
          <a:p>
            <a:pPr>
              <a:spcBef>
                <a:spcPct val="20000"/>
              </a:spcBef>
              <a:buChar char="•"/>
            </a:pPr>
            <a:r>
              <a:rPr lang="zh-CN" altLang="en-US" sz="2800" b="1">
                <a:latin typeface="Calibri" panose="020f0502020204030204" pitchFamily="34" charset="0"/>
                <a:ea typeface="宋体" pitchFamily="2" charset="-122"/>
              </a:rPr>
              <a:t>运动的快慢不变即在任何相等的时间内通过的路程都相等。</a:t>
            </a:r>
            <a:endParaRPr lang="zh-CN" altLang="en-US" sz="2800">
              <a:latin typeface="Calibri" panose="020f0502020204030204" pitchFamily="34" charset="0"/>
              <a:ea typeface="宋体" pitchFamily="2" charset="-122"/>
            </a:endParaRPr>
          </a:p>
        </p:txBody>
      </p:sp>
      <p:sp>
        <p:nvSpPr>
          <p:cNvPr id="38917" name="Rectangle 5"/>
          <p:cNvSpPr/>
          <p:nvPr>
            <p:custDataLst>
              <p:tags r:id="rId6"/>
            </p:custDataLst>
          </p:nvPr>
        </p:nvSpPr>
        <p:spPr>
          <a:xfrm>
            <a:off x="913448" y="3741420"/>
            <a:ext cx="2376487" cy="8286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黑体" pitchFamily="2" charset="-122"/>
              </a:rPr>
              <a:t>平均速度：</a:t>
            </a:r>
          </a:p>
        </p:txBody>
      </p:sp>
      <p:grpSp>
        <p:nvGrpSpPr>
          <p:cNvPr id="38918" name="组合 38917"/>
          <p:cNvGrpSpPr/>
          <p:nvPr>
            <p:custDataLst>
              <p:tags r:id="rId7"/>
            </p:custDataLst>
          </p:nvPr>
        </p:nvGrpSpPr>
        <p:grpSpPr>
          <a:xfrm>
            <a:off x="3143250" y="3873500"/>
            <a:ext cx="6840538" cy="1917700"/>
            <a:chOff x="-318" y="-38"/>
            <a:chExt cx="4309" cy="1208"/>
          </a:xfrm>
        </p:grpSpPr>
        <p:sp>
          <p:nvSpPr>
            <p:cNvPr id="2" name="Text Box 6"/>
            <p:cNvSpPr txBox="1"/>
            <p:nvPr>
              <p:custDataLst>
                <p:tags r:id="rId8"/>
              </p:custDataLst>
            </p:nvPr>
          </p:nvSpPr>
          <p:spPr>
            <a:xfrm>
              <a:off x="-318" y="27"/>
              <a:ext cx="4309" cy="11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latin typeface="Calibri" panose="020f0502020204030204" pitchFamily="34" charset="0"/>
                  <a:ea typeface="宋体" pitchFamily="2" charset="-122"/>
                </a:rPr>
                <a:t>如果只做粗略的研究，可以利用</a:t>
              </a:r>
            </a:p>
            <a:p>
              <a:pPr>
                <a:spcBef>
                  <a:spcPct val="50000"/>
                </a:spcBef>
              </a:pPr>
              <a:r>
                <a:rPr lang="zh-CN" altLang="en-US" sz="2800" b="1">
                  <a:latin typeface="Calibri" panose="020f0502020204030204" pitchFamily="34" charset="0"/>
                  <a:ea typeface="宋体" pitchFamily="2" charset="-122"/>
                </a:rPr>
                <a:t>      来计算，这样算出来的速度叫做</a:t>
              </a:r>
            </a:p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chemeClr val="tx2"/>
                  </a:solidFill>
                  <a:latin typeface="Calibri" panose="020f0502020204030204" pitchFamily="34" charset="0"/>
                  <a:ea typeface="黑体" pitchFamily="2" charset="-122"/>
                </a:rPr>
                <a:t>平均速度</a:t>
              </a:r>
              <a:r>
                <a:rPr lang="zh-CN" altLang="en-US" sz="2800" b="1">
                  <a:latin typeface="Calibri" panose="020f0502020204030204" pitchFamily="34" charset="0"/>
                  <a:ea typeface="宋体" pitchFamily="2" charset="-122"/>
                </a:rPr>
                <a:t>。</a:t>
              </a:r>
            </a:p>
          </p:txBody>
        </p:sp>
        <p:pic>
          <p:nvPicPr>
            <p:cNvPr id="38919" name="Picture 7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9"/>
            <a:stretch>
              <a:fillRect/>
            </a:stretch>
          </p:blipFill>
          <p:spPr>
            <a:xfrm>
              <a:off x="2984" y="-38"/>
              <a:ext cx="544" cy="544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38921" name="Text Box 10"/>
          <p:cNvSpPr txBox="1"/>
          <p:nvPr>
            <p:custDataLst>
              <p:tags r:id="rId11"/>
            </p:custDataLst>
          </p:nvPr>
        </p:nvSpPr>
        <p:spPr>
          <a:xfrm>
            <a:off x="1774825" y="5791200"/>
            <a:ext cx="8208963" cy="1076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tx2"/>
                </a:solidFill>
                <a:latin typeface="Calibri" panose="020f0502020204030204" pitchFamily="34" charset="0"/>
                <a:ea typeface="华文新魏" pitchFamily="2" charset="-122"/>
              </a:rPr>
              <a:t>注：讲平均速度时，必须指明是某段时间或某段路程内的平均速度。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2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  <p:bldP spid="38916" grpId="1"/>
      <p:bldP spid="38917" grpId="2"/>
      <p:bldP spid="38921" grpId="3"/>
      <p:bldP spid="38921" grpId="4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pic>
        <p:nvPicPr>
          <p:cNvPr id="43010" name="Picture 11" descr="5bd9c1ec709789d5b3fb951e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524000" y="0"/>
            <a:ext cx="9251950" cy="69580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11" name="Picture 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1524000" y="0"/>
            <a:ext cx="9144000" cy="6237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3012" name="Text Box 3"/>
          <p:cNvSpPr/>
          <p:nvPr>
            <p:custDataLst>
              <p:tags r:id="rId7"/>
            </p:custDataLst>
          </p:nvPr>
        </p:nvSpPr>
        <p:spPr>
          <a:xfrm>
            <a:off x="1524000" y="692150"/>
            <a:ext cx="5651500" cy="206121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b="1"/>
              <a:t>　练习：　右图描述了汽车在沪宁高速公路上行驶的情形．如果速度不变，该汽车到达上海还需要什么时间？</a:t>
            </a:r>
          </a:p>
        </p:txBody>
      </p:sp>
      <p:sp>
        <p:nvSpPr>
          <p:cNvPr id="43014" name="Text Box 5"/>
          <p:cNvSpPr/>
          <p:nvPr>
            <p:custDataLst>
              <p:tags r:id="rId8"/>
            </p:custDataLst>
          </p:nvPr>
        </p:nvSpPr>
        <p:spPr>
          <a:xfrm>
            <a:off x="5564823" y="2852738"/>
            <a:ext cx="459740" cy="4005262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endParaRPr lang="zh-CN" altLang="zh-CN" sz="1800"/>
          </a:p>
        </p:txBody>
      </p:sp>
      <p:sp>
        <p:nvSpPr>
          <p:cNvPr id="43015" name="Text Box 6"/>
          <p:cNvSpPr/>
          <p:nvPr>
            <p:custDataLst>
              <p:tags r:id="rId9"/>
            </p:custDataLst>
          </p:nvPr>
        </p:nvSpPr>
        <p:spPr>
          <a:xfrm>
            <a:off x="1524000" y="2708275"/>
            <a:ext cx="5580063" cy="122364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30000"/>
              </a:spcBef>
              <a:buNone/>
            </a:pPr>
            <a:r>
              <a:rPr lang="zh-CN" altLang="en-US" b="1">
                <a:solidFill>
                  <a:srgbClr val="FF3300"/>
                </a:solidFill>
              </a:rPr>
              <a:t>已知：</a:t>
            </a:r>
            <a:r>
              <a:rPr lang="en-US" altLang="zh-CN" b="1">
                <a:solidFill>
                  <a:srgbClr val="FF3300"/>
                </a:solidFill>
              </a:rPr>
              <a:t>s=180 km   </a:t>
            </a:r>
          </a:p>
          <a:p>
            <a:pPr marL="0" lvl="0" indent="0" eaLnBrk="1" hangingPunct="1">
              <a:spcBef>
                <a:spcPct val="30000"/>
              </a:spcBef>
              <a:buNone/>
            </a:pPr>
            <a:r>
              <a:rPr lang="en-US" altLang="zh-CN" b="1">
                <a:solidFill>
                  <a:srgbClr val="FF3300"/>
                </a:solidFill>
              </a:rPr>
              <a:t>          v=100km/h</a:t>
            </a:r>
          </a:p>
        </p:txBody>
      </p:sp>
      <p:sp>
        <p:nvSpPr>
          <p:cNvPr id="43016" name="Text Box 7"/>
          <p:cNvSpPr/>
          <p:nvPr>
            <p:custDataLst>
              <p:tags r:id="rId10"/>
            </p:custDataLst>
          </p:nvPr>
        </p:nvSpPr>
        <p:spPr>
          <a:xfrm>
            <a:off x="1992313" y="3786188"/>
            <a:ext cx="5111750" cy="58356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30000"/>
              </a:spcBef>
              <a:buNone/>
            </a:pPr>
            <a:r>
              <a:rPr lang="zh-CN" altLang="en-US" b="1">
                <a:solidFill>
                  <a:srgbClr val="FF3300"/>
                </a:solidFill>
              </a:rPr>
              <a:t>求</a:t>
            </a:r>
            <a:r>
              <a:rPr lang="en-US" altLang="zh-CN" b="1">
                <a:solidFill>
                  <a:srgbClr val="FF3300"/>
                </a:solidFill>
              </a:rPr>
              <a:t>:  t</a:t>
            </a:r>
          </a:p>
        </p:txBody>
      </p:sp>
      <p:sp>
        <p:nvSpPr>
          <p:cNvPr id="43017" name="Text Box 8"/>
          <p:cNvSpPr/>
          <p:nvPr>
            <p:custDataLst>
              <p:tags r:id="rId11"/>
            </p:custDataLst>
          </p:nvPr>
        </p:nvSpPr>
        <p:spPr>
          <a:xfrm>
            <a:off x="2063750" y="4365625"/>
            <a:ext cx="5219700" cy="181483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25000"/>
              </a:spcBef>
              <a:buNone/>
            </a:pPr>
            <a:r>
              <a:rPr lang="zh-CN" altLang="en-US" b="1">
                <a:solidFill>
                  <a:srgbClr val="FF3300"/>
                </a:solidFill>
              </a:rPr>
              <a:t>解：</a:t>
            </a:r>
            <a:r>
              <a:rPr lang="en-US" altLang="zh-CN" b="1">
                <a:solidFill>
                  <a:srgbClr val="FF3300"/>
                </a:solidFill>
              </a:rPr>
              <a:t>t = s/v </a:t>
            </a:r>
          </a:p>
          <a:p>
            <a:pPr marL="0" lvl="0" indent="0" eaLnBrk="1" hangingPunct="1">
              <a:spcBef>
                <a:spcPct val="25000"/>
              </a:spcBef>
              <a:buNone/>
            </a:pPr>
            <a:r>
              <a:rPr lang="zh-CN" altLang="en-US" b="1">
                <a:solidFill>
                  <a:srgbClr val="FF3300"/>
                </a:solidFill>
              </a:rPr>
              <a:t>　　</a:t>
            </a:r>
            <a:r>
              <a:rPr lang="en-US" altLang="zh-CN" b="1">
                <a:solidFill>
                  <a:srgbClr val="FF3300"/>
                </a:solidFill>
              </a:rPr>
              <a:t>= 180km/100km/h </a:t>
            </a:r>
          </a:p>
          <a:p>
            <a:pPr marL="0" lvl="0" indent="0" eaLnBrk="1" hangingPunct="1">
              <a:spcBef>
                <a:spcPct val="25000"/>
              </a:spcBef>
              <a:buNone/>
            </a:pPr>
            <a:r>
              <a:rPr lang="zh-CN" altLang="en-US" b="1">
                <a:solidFill>
                  <a:srgbClr val="FF3300"/>
                </a:solidFill>
              </a:rPr>
              <a:t>　　</a:t>
            </a:r>
            <a:r>
              <a:rPr lang="en-US" altLang="zh-CN" b="1">
                <a:solidFill>
                  <a:srgbClr val="FF3300"/>
                </a:solidFill>
              </a:rPr>
              <a:t>=1.8 h</a:t>
            </a:r>
          </a:p>
        </p:txBody>
      </p:sp>
      <p:sp>
        <p:nvSpPr>
          <p:cNvPr id="43018" name="Text Box 9"/>
          <p:cNvSpPr/>
          <p:nvPr>
            <p:custDataLst>
              <p:tags r:id="rId12"/>
            </p:custDataLst>
          </p:nvPr>
        </p:nvSpPr>
        <p:spPr>
          <a:xfrm>
            <a:off x="1703388" y="6165850"/>
            <a:ext cx="6985000" cy="58356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30000"/>
              </a:spcBef>
              <a:buNone/>
            </a:pPr>
            <a:r>
              <a:rPr lang="en-US" altLang="zh-CN" b="1">
                <a:solidFill>
                  <a:srgbClr val="FF3300"/>
                </a:solidFill>
              </a:rPr>
              <a:t>   </a:t>
            </a:r>
            <a:r>
              <a:rPr lang="zh-CN" altLang="en-US" b="1">
                <a:solidFill>
                  <a:srgbClr val="FF3300"/>
                </a:solidFill>
              </a:rPr>
              <a:t>答：汽车到达上海还需要 </a:t>
            </a:r>
            <a:r>
              <a:rPr lang="en-US" altLang="zh-CN" b="1">
                <a:solidFill>
                  <a:srgbClr val="FF3300"/>
                </a:solidFill>
              </a:rPr>
              <a:t>1.8 </a:t>
            </a:r>
            <a:r>
              <a:rPr lang="zh-CN" altLang="en-US" b="1">
                <a:solidFill>
                  <a:srgbClr val="FF3300"/>
                </a:solidFill>
              </a:rPr>
              <a:t>小时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/>
      <p:bldP spid="43016" grpId="1"/>
      <p:bldP spid="43017" grpId="2"/>
      <p:bldP spid="43018" grpId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3" name="TextBox 2"/>
          <p:cNvSpPr txBox="1"/>
          <p:nvPr>
            <p:custDataLst>
              <p:tags r:id="rId3"/>
            </p:custDataLst>
          </p:nvPr>
        </p:nvSpPr>
        <p:spPr>
          <a:xfrm>
            <a:off x="1847850" y="1617663"/>
            <a:ext cx="250761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800" b="1">
                <a:solidFill>
                  <a:srgbClr val="FF33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、实验原理：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4295775" y="1279525"/>
          <a:ext cx="116205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5" progId="Equation.3">
                  <p:embed/>
                </p:oleObj>
              </mc:Choice>
              <mc:Fallback>
                <p:oleObj r:id="rId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95775" y="1279525"/>
                        <a:ext cx="1162050" cy="12858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17" name="TextBox 4"/>
          <p:cNvSpPr txBox="1"/>
          <p:nvPr>
            <p:custDataLst>
              <p:tags r:id="rId7"/>
            </p:custDataLst>
          </p:nvPr>
        </p:nvSpPr>
        <p:spPr>
          <a:xfrm>
            <a:off x="1811655" y="2621280"/>
            <a:ext cx="8232140" cy="8915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 noProof="1">
                <a:solidFill>
                  <a:srgbClr val="FF3300"/>
                </a:solidFill>
                <a:latin typeface="宋体" panose="02010600030101010101" pitchFamily="2" charset="-122"/>
                <a:ea typeface="宋体" pitchFamily="2" charset="-122"/>
                <a:cs typeface="+mn-cs"/>
              </a:rPr>
              <a:t>2</a:t>
            </a:r>
            <a:r>
              <a:rPr lang="zh-CN" altLang="en-US" sz="2800" b="1" noProof="1">
                <a:solidFill>
                  <a:srgbClr val="FF3300"/>
                </a:solidFill>
                <a:latin typeface="宋体" panose="02010600030101010101" pitchFamily="2" charset="-122"/>
                <a:ea typeface="宋体" pitchFamily="2" charset="-122"/>
                <a:cs typeface="+mn-cs"/>
              </a:rPr>
              <a:t>、实验器材：</a:t>
            </a:r>
            <a:r>
              <a:rPr lang="zh-CN" altLang="en-US" sz="2400" b="1" u="sng" noProof="1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+mn-cs"/>
                <a:sym typeface="+mn-ea"/>
              </a:rPr>
              <a:t>刻度尺</a:t>
            </a:r>
            <a:r>
              <a:rPr lang="zh-CN" altLang="en-US" sz="2400" b="1" noProof="1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+mn-cs"/>
                <a:sym typeface="+mn-ea"/>
              </a:rPr>
              <a:t>、</a:t>
            </a:r>
            <a:r>
              <a:rPr lang="zh-CN" altLang="en-US" sz="2400" b="1" u="sng" noProof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Arial" pitchFamily="34" charset="0"/>
                <a:ea typeface="宋体" pitchFamily="2" charset="-122"/>
                <a:cs typeface="+mn-cs"/>
                <a:sym typeface="+mn-ea"/>
              </a:rPr>
              <a:t>停表</a:t>
            </a:r>
            <a:r>
              <a:rPr lang="zh-CN" altLang="en-US" sz="2400" b="1" noProof="1">
                <a:solidFill>
                  <a:srgbClr val="00B050"/>
                </a:solidFill>
                <a:latin typeface="Arial" pitchFamily="34" charset="0"/>
                <a:ea typeface="宋体" pitchFamily="2" charset="-122"/>
                <a:cs typeface="+mn-cs"/>
                <a:sym typeface="+mn-ea"/>
              </a:rPr>
              <a:t>、</a:t>
            </a:r>
            <a:r>
              <a:rPr lang="zh-CN" altLang="en-US" sz="2400" b="1" noProof="1">
                <a:solidFill>
                  <a:srgbClr val="00B050"/>
                </a:solidFill>
                <a:latin typeface="Arial" pitchFamily="34" charset="0"/>
                <a:ea typeface="宋体" pitchFamily="2" charset="-122"/>
                <a:cs typeface="+mn-cs"/>
              </a:rPr>
              <a:t>长木板、小木块、小车、   </a:t>
            </a:r>
            <a:endParaRPr lang="zh-CN" altLang="en-US" sz="2400" b="1" noProof="1">
              <a:solidFill>
                <a:srgbClr val="00B050"/>
              </a:solidFill>
              <a:latin typeface="Arial" pitchFamily="34" charset="0"/>
            </a:endParaRPr>
          </a:p>
          <a:p>
            <a:r>
              <a:rPr lang="zh-CN" altLang="en-US" sz="2400" b="1" noProof="1">
                <a:solidFill>
                  <a:srgbClr val="00B050"/>
                </a:solidFill>
                <a:latin typeface="Arial" pitchFamily="34" charset="0"/>
                <a:ea typeface="宋体" pitchFamily="2" charset="-122"/>
                <a:cs typeface="+mn-cs"/>
              </a:rPr>
              <a:t>                            金属片</a:t>
            </a:r>
            <a:endParaRPr lang="zh-CN" altLang="en-US" sz="2400" b="1" noProof="1">
              <a:solidFill>
                <a:srgbClr val="00B050"/>
              </a:solidFill>
              <a:latin typeface="Arial" pitchFamily="34" charset="0"/>
            </a:endParaRPr>
          </a:p>
        </p:txBody>
      </p:sp>
      <p:pic>
        <p:nvPicPr>
          <p:cNvPr id="12293" name="Picture 9" descr="E:\李燃\教师教学用书\2012人教教师用书项目\ppt\物理\图标.png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9667875" y="142875"/>
            <a:ext cx="882650" cy="731838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2295" name="组合 115792"/>
          <p:cNvGrpSpPr/>
          <p:nvPr>
            <p:custDataLst>
              <p:tags r:id="rId10"/>
            </p:custDataLst>
          </p:nvPr>
        </p:nvGrpSpPr>
        <p:grpSpPr>
          <a:xfrm>
            <a:off x="2667000" y="4637088"/>
            <a:ext cx="7315200" cy="1600200"/>
            <a:chOff x="720" y="2256"/>
            <a:chExt cx="4608" cy="1008"/>
          </a:xfrm>
        </p:grpSpPr>
        <p:sp>
          <p:nvSpPr>
            <p:cNvPr id="12296" name="直接连接符 115793"/>
            <p:cNvSpPr/>
            <p:nvPr>
              <p:custDataLst>
                <p:tags r:id="rId11"/>
              </p:custDataLst>
            </p:nvPr>
          </p:nvSpPr>
          <p:spPr>
            <a:xfrm>
              <a:off x="720" y="3072"/>
              <a:ext cx="4608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297" name="直接连接符 115794"/>
            <p:cNvSpPr/>
            <p:nvPr>
              <p:custDataLst>
                <p:tags r:id="rId12"/>
              </p:custDataLst>
            </p:nvPr>
          </p:nvSpPr>
          <p:spPr>
            <a:xfrm flipV="1">
              <a:off x="1104" y="2256"/>
              <a:ext cx="3888" cy="81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298" name="矩形 115795" descr="栎木"/>
            <p:cNvSpPr/>
            <p:nvPr>
              <p:custDataLst>
                <p:tags r:id="rId13"/>
              </p:custDataLst>
            </p:nvPr>
          </p:nvSpPr>
          <p:spPr>
            <a:xfrm>
              <a:off x="4608" y="2352"/>
              <a:ext cx="528" cy="720"/>
            </a:xfrm>
            <a:prstGeom prst="rect">
              <a:avLst/>
            </a:prstGeom>
            <a:blipFill rotWithShape="0">
              <a:blip r:embed="rId14"/>
              <a:stretch>
                <a:fillRect/>
              </a:stretch>
            </a:blipFill>
            <a:ln w="317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2299" name="直接连接符 115796"/>
            <p:cNvSpPr/>
            <p:nvPr>
              <p:custDataLst>
                <p:tags r:id="rId15"/>
              </p:custDataLst>
            </p:nvPr>
          </p:nvSpPr>
          <p:spPr>
            <a:xfrm flipV="1">
              <a:off x="768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00" name="直接连接符 115797"/>
            <p:cNvSpPr/>
            <p:nvPr>
              <p:custDataLst>
                <p:tags r:id="rId16"/>
              </p:custDataLst>
            </p:nvPr>
          </p:nvSpPr>
          <p:spPr>
            <a:xfrm flipV="1">
              <a:off x="864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01" name="直接连接符 115798"/>
            <p:cNvSpPr/>
            <p:nvPr>
              <p:custDataLst>
                <p:tags r:id="rId17"/>
              </p:custDataLst>
            </p:nvPr>
          </p:nvSpPr>
          <p:spPr>
            <a:xfrm flipV="1">
              <a:off x="960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02" name="直接连接符 115799"/>
            <p:cNvSpPr/>
            <p:nvPr>
              <p:custDataLst>
                <p:tags r:id="rId18"/>
              </p:custDataLst>
            </p:nvPr>
          </p:nvSpPr>
          <p:spPr>
            <a:xfrm flipV="1">
              <a:off x="1056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03" name="直接连接符 115800"/>
            <p:cNvSpPr/>
            <p:nvPr>
              <p:custDataLst>
                <p:tags r:id="rId19"/>
              </p:custDataLst>
            </p:nvPr>
          </p:nvSpPr>
          <p:spPr>
            <a:xfrm flipV="1">
              <a:off x="1152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04" name="直接连接符 115801"/>
            <p:cNvSpPr/>
            <p:nvPr>
              <p:custDataLst>
                <p:tags r:id="rId20"/>
              </p:custDataLst>
            </p:nvPr>
          </p:nvSpPr>
          <p:spPr>
            <a:xfrm flipV="1">
              <a:off x="1248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05" name="直接连接符 115802"/>
            <p:cNvSpPr/>
            <p:nvPr>
              <p:custDataLst>
                <p:tags r:id="rId21"/>
              </p:custDataLst>
            </p:nvPr>
          </p:nvSpPr>
          <p:spPr>
            <a:xfrm flipV="1">
              <a:off x="1344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06" name="直接连接符 115803"/>
            <p:cNvSpPr/>
            <p:nvPr>
              <p:custDataLst>
                <p:tags r:id="rId22"/>
              </p:custDataLst>
            </p:nvPr>
          </p:nvSpPr>
          <p:spPr>
            <a:xfrm flipV="1">
              <a:off x="1440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07" name="直接连接符 115804"/>
            <p:cNvSpPr/>
            <p:nvPr>
              <p:custDataLst>
                <p:tags r:id="rId23"/>
              </p:custDataLst>
            </p:nvPr>
          </p:nvSpPr>
          <p:spPr>
            <a:xfrm flipV="1">
              <a:off x="1536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08" name="直接连接符 115805"/>
            <p:cNvSpPr/>
            <p:nvPr>
              <p:custDataLst>
                <p:tags r:id="rId24"/>
              </p:custDataLst>
            </p:nvPr>
          </p:nvSpPr>
          <p:spPr>
            <a:xfrm flipV="1">
              <a:off x="1632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09" name="直接连接符 115806"/>
            <p:cNvSpPr/>
            <p:nvPr>
              <p:custDataLst>
                <p:tags r:id="rId25"/>
              </p:custDataLst>
            </p:nvPr>
          </p:nvSpPr>
          <p:spPr>
            <a:xfrm flipV="1">
              <a:off x="1728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10" name="直接连接符 115807"/>
            <p:cNvSpPr/>
            <p:nvPr>
              <p:custDataLst>
                <p:tags r:id="rId26"/>
              </p:custDataLst>
            </p:nvPr>
          </p:nvSpPr>
          <p:spPr>
            <a:xfrm flipV="1">
              <a:off x="1824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11" name="直接连接符 115808"/>
            <p:cNvSpPr/>
            <p:nvPr>
              <p:custDataLst>
                <p:tags r:id="rId27"/>
              </p:custDataLst>
            </p:nvPr>
          </p:nvSpPr>
          <p:spPr>
            <a:xfrm flipV="1">
              <a:off x="1920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12" name="直接连接符 115809"/>
            <p:cNvSpPr/>
            <p:nvPr>
              <p:custDataLst>
                <p:tags r:id="rId28"/>
              </p:custDataLst>
            </p:nvPr>
          </p:nvSpPr>
          <p:spPr>
            <a:xfrm flipV="1">
              <a:off x="2016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13" name="直接连接符 115810"/>
            <p:cNvSpPr/>
            <p:nvPr>
              <p:custDataLst>
                <p:tags r:id="rId29"/>
              </p:custDataLst>
            </p:nvPr>
          </p:nvSpPr>
          <p:spPr>
            <a:xfrm flipV="1">
              <a:off x="2112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14" name="直接连接符 115811"/>
            <p:cNvSpPr/>
            <p:nvPr>
              <p:custDataLst>
                <p:tags r:id="rId30"/>
              </p:custDataLst>
            </p:nvPr>
          </p:nvSpPr>
          <p:spPr>
            <a:xfrm flipV="1">
              <a:off x="2208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15" name="直接连接符 115812"/>
            <p:cNvSpPr/>
            <p:nvPr>
              <p:custDataLst>
                <p:tags r:id="rId31"/>
              </p:custDataLst>
            </p:nvPr>
          </p:nvSpPr>
          <p:spPr>
            <a:xfrm flipV="1">
              <a:off x="2304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16" name="直接连接符 115813"/>
            <p:cNvSpPr/>
            <p:nvPr>
              <p:custDataLst>
                <p:tags r:id="rId32"/>
              </p:custDataLst>
            </p:nvPr>
          </p:nvSpPr>
          <p:spPr>
            <a:xfrm flipV="1">
              <a:off x="2400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17" name="直接连接符 115814"/>
            <p:cNvSpPr/>
            <p:nvPr>
              <p:custDataLst>
                <p:tags r:id="rId33"/>
              </p:custDataLst>
            </p:nvPr>
          </p:nvSpPr>
          <p:spPr>
            <a:xfrm flipV="1">
              <a:off x="2496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18" name="直接连接符 115815"/>
            <p:cNvSpPr/>
            <p:nvPr>
              <p:custDataLst>
                <p:tags r:id="rId34"/>
              </p:custDataLst>
            </p:nvPr>
          </p:nvSpPr>
          <p:spPr>
            <a:xfrm flipV="1">
              <a:off x="2592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19" name="直接连接符 115816"/>
            <p:cNvSpPr/>
            <p:nvPr>
              <p:custDataLst>
                <p:tags r:id="rId35"/>
              </p:custDataLst>
            </p:nvPr>
          </p:nvSpPr>
          <p:spPr>
            <a:xfrm flipV="1">
              <a:off x="2688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20" name="直接连接符 115817"/>
            <p:cNvSpPr/>
            <p:nvPr>
              <p:custDataLst>
                <p:tags r:id="rId36"/>
              </p:custDataLst>
            </p:nvPr>
          </p:nvSpPr>
          <p:spPr>
            <a:xfrm flipV="1">
              <a:off x="2784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21" name="直接连接符 115818"/>
            <p:cNvSpPr/>
            <p:nvPr>
              <p:custDataLst>
                <p:tags r:id="rId37"/>
              </p:custDataLst>
            </p:nvPr>
          </p:nvSpPr>
          <p:spPr>
            <a:xfrm flipV="1">
              <a:off x="2880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22" name="直接连接符 115819"/>
            <p:cNvSpPr/>
            <p:nvPr>
              <p:custDataLst>
                <p:tags r:id="rId38"/>
              </p:custDataLst>
            </p:nvPr>
          </p:nvSpPr>
          <p:spPr>
            <a:xfrm flipV="1">
              <a:off x="2976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23" name="直接连接符 115820"/>
            <p:cNvSpPr/>
            <p:nvPr>
              <p:custDataLst>
                <p:tags r:id="rId39"/>
              </p:custDataLst>
            </p:nvPr>
          </p:nvSpPr>
          <p:spPr>
            <a:xfrm flipV="1">
              <a:off x="3072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24" name="直接连接符 115821"/>
            <p:cNvSpPr/>
            <p:nvPr>
              <p:custDataLst>
                <p:tags r:id="rId40"/>
              </p:custDataLst>
            </p:nvPr>
          </p:nvSpPr>
          <p:spPr>
            <a:xfrm flipV="1">
              <a:off x="3168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25" name="直接连接符 115822"/>
            <p:cNvSpPr/>
            <p:nvPr>
              <p:custDataLst>
                <p:tags r:id="rId41"/>
              </p:custDataLst>
            </p:nvPr>
          </p:nvSpPr>
          <p:spPr>
            <a:xfrm flipV="1">
              <a:off x="3264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26" name="直接连接符 115823"/>
            <p:cNvSpPr/>
            <p:nvPr>
              <p:custDataLst>
                <p:tags r:id="rId42"/>
              </p:custDataLst>
            </p:nvPr>
          </p:nvSpPr>
          <p:spPr>
            <a:xfrm flipV="1">
              <a:off x="3360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27" name="直接连接符 115824"/>
            <p:cNvSpPr/>
            <p:nvPr>
              <p:custDataLst>
                <p:tags r:id="rId43"/>
              </p:custDataLst>
            </p:nvPr>
          </p:nvSpPr>
          <p:spPr>
            <a:xfrm flipV="1">
              <a:off x="3456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28" name="直接连接符 115825"/>
            <p:cNvSpPr/>
            <p:nvPr>
              <p:custDataLst>
                <p:tags r:id="rId44"/>
              </p:custDataLst>
            </p:nvPr>
          </p:nvSpPr>
          <p:spPr>
            <a:xfrm flipV="1">
              <a:off x="3552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29" name="直接连接符 115826"/>
            <p:cNvSpPr/>
            <p:nvPr>
              <p:custDataLst>
                <p:tags r:id="rId45"/>
              </p:custDataLst>
            </p:nvPr>
          </p:nvSpPr>
          <p:spPr>
            <a:xfrm flipV="1">
              <a:off x="3648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30" name="直接连接符 115827"/>
            <p:cNvSpPr/>
            <p:nvPr>
              <p:custDataLst>
                <p:tags r:id="rId46"/>
              </p:custDataLst>
            </p:nvPr>
          </p:nvSpPr>
          <p:spPr>
            <a:xfrm flipV="1">
              <a:off x="3744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31" name="直接连接符 115828"/>
            <p:cNvSpPr/>
            <p:nvPr>
              <p:custDataLst>
                <p:tags r:id="rId47"/>
              </p:custDataLst>
            </p:nvPr>
          </p:nvSpPr>
          <p:spPr>
            <a:xfrm flipV="1">
              <a:off x="3840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32" name="直接连接符 115829"/>
            <p:cNvSpPr/>
            <p:nvPr>
              <p:custDataLst>
                <p:tags r:id="rId48"/>
              </p:custDataLst>
            </p:nvPr>
          </p:nvSpPr>
          <p:spPr>
            <a:xfrm flipV="1">
              <a:off x="3936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33" name="直接连接符 115830"/>
            <p:cNvSpPr/>
            <p:nvPr>
              <p:custDataLst>
                <p:tags r:id="rId49"/>
              </p:custDataLst>
            </p:nvPr>
          </p:nvSpPr>
          <p:spPr>
            <a:xfrm flipV="1">
              <a:off x="4032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34" name="直接连接符 115831"/>
            <p:cNvSpPr/>
            <p:nvPr>
              <p:custDataLst>
                <p:tags r:id="rId50"/>
              </p:custDataLst>
            </p:nvPr>
          </p:nvSpPr>
          <p:spPr>
            <a:xfrm flipV="1">
              <a:off x="4128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35" name="直接连接符 115832"/>
            <p:cNvSpPr/>
            <p:nvPr>
              <p:custDataLst>
                <p:tags r:id="rId51"/>
              </p:custDataLst>
            </p:nvPr>
          </p:nvSpPr>
          <p:spPr>
            <a:xfrm flipV="1">
              <a:off x="4224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36" name="直接连接符 115833"/>
            <p:cNvSpPr/>
            <p:nvPr>
              <p:custDataLst>
                <p:tags r:id="rId52"/>
              </p:custDataLst>
            </p:nvPr>
          </p:nvSpPr>
          <p:spPr>
            <a:xfrm flipV="1">
              <a:off x="4320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37" name="直接连接符 115834"/>
            <p:cNvSpPr/>
            <p:nvPr>
              <p:custDataLst>
                <p:tags r:id="rId53"/>
              </p:custDataLst>
            </p:nvPr>
          </p:nvSpPr>
          <p:spPr>
            <a:xfrm flipV="1">
              <a:off x="4416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38" name="直接连接符 115835"/>
            <p:cNvSpPr/>
            <p:nvPr>
              <p:custDataLst>
                <p:tags r:id="rId54"/>
              </p:custDataLst>
            </p:nvPr>
          </p:nvSpPr>
          <p:spPr>
            <a:xfrm flipV="1">
              <a:off x="4512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39" name="直接连接符 115836"/>
            <p:cNvSpPr/>
            <p:nvPr>
              <p:custDataLst>
                <p:tags r:id="rId55"/>
              </p:custDataLst>
            </p:nvPr>
          </p:nvSpPr>
          <p:spPr>
            <a:xfrm flipV="1">
              <a:off x="4608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40" name="直接连接符 115837"/>
            <p:cNvSpPr/>
            <p:nvPr>
              <p:custDataLst>
                <p:tags r:id="rId56"/>
              </p:custDataLst>
            </p:nvPr>
          </p:nvSpPr>
          <p:spPr>
            <a:xfrm flipV="1">
              <a:off x="4704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41" name="直接连接符 115838"/>
            <p:cNvSpPr/>
            <p:nvPr>
              <p:custDataLst>
                <p:tags r:id="rId57"/>
              </p:custDataLst>
            </p:nvPr>
          </p:nvSpPr>
          <p:spPr>
            <a:xfrm flipV="1">
              <a:off x="4800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42" name="直接连接符 115839"/>
            <p:cNvSpPr/>
            <p:nvPr>
              <p:custDataLst>
                <p:tags r:id="rId58"/>
              </p:custDataLst>
            </p:nvPr>
          </p:nvSpPr>
          <p:spPr>
            <a:xfrm flipV="1">
              <a:off x="4896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2343" name="直接连接符 115840"/>
            <p:cNvSpPr/>
            <p:nvPr>
              <p:custDataLst>
                <p:tags r:id="rId59"/>
              </p:custDataLst>
            </p:nvPr>
          </p:nvSpPr>
          <p:spPr>
            <a:xfrm flipV="1">
              <a:off x="4992" y="3072"/>
              <a:ext cx="144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grpSp>
        <p:nvGrpSpPr>
          <p:cNvPr id="12344" name="组合 115841"/>
          <p:cNvGrpSpPr/>
          <p:nvPr>
            <p:custDataLst>
              <p:tags r:id="rId60"/>
            </p:custDataLst>
          </p:nvPr>
        </p:nvGrpSpPr>
        <p:grpSpPr>
          <a:xfrm rot="-863535">
            <a:off x="8534400" y="4014788"/>
            <a:ext cx="1006475" cy="698500"/>
            <a:chOff x="1872" y="672"/>
            <a:chExt cx="1296" cy="768"/>
          </a:xfrm>
        </p:grpSpPr>
        <p:sp>
          <p:nvSpPr>
            <p:cNvPr id="12345" name="矩形 115842" descr="深色木质"/>
            <p:cNvSpPr/>
            <p:nvPr>
              <p:custDataLst>
                <p:tags r:id="rId61"/>
              </p:custDataLst>
            </p:nvPr>
          </p:nvSpPr>
          <p:spPr>
            <a:xfrm>
              <a:off x="1872" y="672"/>
              <a:ext cx="1296" cy="528"/>
            </a:xfrm>
            <a:prstGeom prst="rect">
              <a:avLst/>
            </a:prstGeom>
            <a:blipFill rotWithShape="0">
              <a:blip r:embed="rId62"/>
              <a:stretch>
                <a:fillRect/>
              </a:stretch>
            </a:blip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2346" name="椭圆 115843"/>
            <p:cNvSpPr/>
            <p:nvPr>
              <p:custDataLst>
                <p:tags r:id="rId63"/>
              </p:custDataLst>
            </p:nvPr>
          </p:nvSpPr>
          <p:spPr>
            <a:xfrm>
              <a:off x="2016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2347" name="椭圆 115844"/>
            <p:cNvSpPr/>
            <p:nvPr>
              <p:custDataLst>
                <p:tags r:id="rId64"/>
              </p:custDataLst>
            </p:nvPr>
          </p:nvSpPr>
          <p:spPr>
            <a:xfrm>
              <a:off x="2832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Times New Roman" pitchFamily="18" charset="0"/>
              </a:endParaRPr>
            </a:p>
          </p:txBody>
        </p:sp>
      </p:grpSp>
      <p:grpSp>
        <p:nvGrpSpPr>
          <p:cNvPr id="12348" name="组合 115845"/>
          <p:cNvGrpSpPr/>
          <p:nvPr>
            <p:custDataLst>
              <p:tags r:id="rId65"/>
            </p:custDataLst>
          </p:nvPr>
        </p:nvGrpSpPr>
        <p:grpSpPr>
          <a:xfrm rot="-863535">
            <a:off x="3200400" y="5094288"/>
            <a:ext cx="1006475" cy="698500"/>
            <a:chOff x="1872" y="672"/>
            <a:chExt cx="1296" cy="768"/>
          </a:xfrm>
        </p:grpSpPr>
        <p:sp>
          <p:nvSpPr>
            <p:cNvPr id="12349" name="矩形 115846"/>
            <p:cNvSpPr/>
            <p:nvPr>
              <p:custDataLst>
                <p:tags r:id="rId66"/>
              </p:custDataLst>
            </p:nvPr>
          </p:nvSpPr>
          <p:spPr>
            <a:xfrm>
              <a:off x="1872" y="672"/>
              <a:ext cx="1296" cy="528"/>
            </a:xfrm>
            <a:prstGeom prst="rect">
              <a:avLst/>
            </a:prstGeom>
            <a:noFill/>
            <a:ln w="25400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2350" name="椭圆 115847"/>
            <p:cNvSpPr/>
            <p:nvPr>
              <p:custDataLst>
                <p:tags r:id="rId67"/>
              </p:custDataLst>
            </p:nvPr>
          </p:nvSpPr>
          <p:spPr>
            <a:xfrm>
              <a:off x="2016" y="1200"/>
              <a:ext cx="240" cy="240"/>
            </a:xfrm>
            <a:prstGeom prst="ellipse">
              <a:avLst/>
            </a:prstGeom>
            <a:noFill/>
            <a:ln w="2540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12351" name="椭圆 115848"/>
            <p:cNvSpPr/>
            <p:nvPr>
              <p:custDataLst>
                <p:tags r:id="rId68"/>
              </p:custDataLst>
            </p:nvPr>
          </p:nvSpPr>
          <p:spPr>
            <a:xfrm>
              <a:off x="2832" y="1200"/>
              <a:ext cx="240" cy="240"/>
            </a:xfrm>
            <a:prstGeom prst="ellipse">
              <a:avLst/>
            </a:prstGeom>
            <a:noFill/>
            <a:ln w="2540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endParaRPr lang="zh-CN" altLang="en-US">
                <a:latin typeface="Times New Roman" pitchFamily="18" charset="0"/>
              </a:endParaRPr>
            </a:p>
          </p:txBody>
        </p:sp>
      </p:grpSp>
      <p:sp>
        <p:nvSpPr>
          <p:cNvPr id="12352" name="直接连接符 115849"/>
          <p:cNvSpPr/>
          <p:nvPr>
            <p:custDataLst>
              <p:tags r:id="rId69"/>
            </p:custDataLst>
          </p:nvPr>
        </p:nvSpPr>
        <p:spPr>
          <a:xfrm flipH="1" flipV="1">
            <a:off x="8305800" y="3722688"/>
            <a:ext cx="304800" cy="10668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12353" name="直接连接符 115850"/>
          <p:cNvSpPr/>
          <p:nvPr>
            <p:custDataLst>
              <p:tags r:id="rId70"/>
            </p:custDataLst>
          </p:nvPr>
        </p:nvSpPr>
        <p:spPr>
          <a:xfrm flipH="1" flipV="1">
            <a:off x="2971800" y="4789488"/>
            <a:ext cx="304800" cy="10668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115857" name="文本框 115856"/>
          <p:cNvSpPr txBox="1"/>
          <p:nvPr>
            <p:custDataLst>
              <p:tags r:id="rId71"/>
            </p:custDataLst>
          </p:nvPr>
        </p:nvSpPr>
        <p:spPr>
          <a:xfrm>
            <a:off x="2208213" y="4122738"/>
            <a:ext cx="16573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400" b="1">
                <a:solidFill>
                  <a:srgbClr val="006600"/>
                </a:solidFill>
                <a:latin typeface="Times New Roman" pitchFamily="18" charset="0"/>
              </a:rPr>
              <a:t>金属片</a:t>
            </a:r>
          </a:p>
        </p:txBody>
      </p:sp>
      <p:sp>
        <p:nvSpPr>
          <p:cNvPr id="12355" name="灯片编号占位符 1"/>
          <p:cNvSpPr/>
          <p:nvPr>
            <p:ph type="sldNum" sz="quarter" idx="12"/>
            <p:custDataLst>
              <p:tags r:id="rId72"/>
            </p:custDataLst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000">
                <a:latin typeface="Arial" pitchFamily="34" charset="0"/>
              </a:rPr>
              <a:t>22</a:t>
            </a:fld>
          </a:p>
        </p:txBody>
      </p:sp>
      <p:sp>
        <p:nvSpPr>
          <p:cNvPr id="43018" name="文本框 46100"/>
          <p:cNvSpPr txBox="1"/>
          <p:nvPr>
            <p:custDataLst>
              <p:tags r:id="rId73"/>
            </p:custDataLst>
          </p:nvPr>
        </p:nvSpPr>
        <p:spPr>
          <a:xfrm>
            <a:off x="2654935" y="349885"/>
            <a:ext cx="6337300" cy="7683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rPr>
              <a:t>第四节：测量平均速度</a:t>
            </a:r>
            <a:endParaRPr lang="zh-CN" altLang="en-US" sz="440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6" presetClass="entr" presetSubtype="37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" dur="500"/>
                                        <p:tgtEl>
                                          <p:spTgt spid="11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5717" grpId="1"/>
      <p:bldP spid="115857" grpId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117771" name="标题 117770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1916113" y="42863"/>
            <a:ext cx="6669087" cy="1125537"/>
          </a:xfrm>
        </p:spPr>
        <p:txBody>
          <a:bodyPr anchor="b"/>
          <a:lstStyle/>
          <a:p>
            <a:r>
              <a:rPr lang="zh-CN" altLang="en-US" sz="3200" b="0">
                <a:solidFill>
                  <a:srgbClr val="FF3300"/>
                </a:solidFill>
              </a:rPr>
              <a:t>实验中应注意的问题？</a:t>
            </a:r>
          </a:p>
        </p:txBody>
      </p:sp>
      <p:sp>
        <p:nvSpPr>
          <p:cNvPr id="117772" name="文本框 117771"/>
          <p:cNvSpPr txBox="1"/>
          <p:nvPr>
            <p:custDataLst>
              <p:tags r:id="rId4"/>
            </p:custDataLst>
          </p:nvPr>
        </p:nvSpPr>
        <p:spPr>
          <a:xfrm>
            <a:off x="1560513" y="1168400"/>
            <a:ext cx="8650287" cy="15855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35000"/>
              </a:lnSpc>
            </a:pPr>
            <a:r>
              <a:rPr lang="zh-CN" altLang="en-US" sz="2400" b="1">
                <a:latin typeface="Arial" pitchFamily="34" charset="0"/>
              </a:rPr>
              <a:t>（</a:t>
            </a:r>
            <a:r>
              <a:rPr lang="en-US" altLang="zh-CN" sz="2400" b="1">
                <a:latin typeface="Arial" pitchFamily="34" charset="0"/>
              </a:rPr>
              <a:t>1</a:t>
            </a:r>
            <a:r>
              <a:rPr lang="zh-CN" altLang="en-US" sz="2400" b="1">
                <a:latin typeface="Arial" pitchFamily="34" charset="0"/>
              </a:rPr>
              <a:t>）木板支起</a:t>
            </a:r>
            <a:r>
              <a:rPr lang="zh-CN" altLang="en-US" sz="2400" b="1">
                <a:solidFill>
                  <a:srgbClr val="FF0000"/>
                </a:solidFill>
                <a:latin typeface="Arial" pitchFamily="34" charset="0"/>
              </a:rPr>
              <a:t>不要过高</a:t>
            </a:r>
            <a:r>
              <a:rPr lang="zh-CN" altLang="en-US" sz="2400" b="1">
                <a:latin typeface="Arial" pitchFamily="34" charset="0"/>
              </a:rPr>
              <a:t>，也</a:t>
            </a:r>
            <a:r>
              <a:rPr lang="zh-CN" altLang="en-US" sz="2400" b="1">
                <a:solidFill>
                  <a:srgbClr val="FF0000"/>
                </a:solidFill>
                <a:latin typeface="Arial" pitchFamily="34" charset="0"/>
              </a:rPr>
              <a:t>不要过低</a:t>
            </a:r>
            <a:r>
              <a:rPr lang="zh-CN" altLang="en-US" sz="2400" b="1">
                <a:latin typeface="Arial" pitchFamily="34" charset="0"/>
              </a:rPr>
              <a:t>！</a:t>
            </a:r>
          </a:p>
          <a:p>
            <a:pPr>
              <a:lnSpc>
                <a:spcPct val="135000"/>
              </a:lnSpc>
            </a:pPr>
            <a:r>
              <a:rPr lang="zh-CN" altLang="en-US" sz="2400" b="1">
                <a:latin typeface="Arial" pitchFamily="34" charset="0"/>
              </a:rPr>
              <a:t>     （过高，会使小车速度过快，不易记录时间。过低会造成测出平均速度太接近）</a:t>
            </a:r>
          </a:p>
        </p:txBody>
      </p:sp>
      <p:sp>
        <p:nvSpPr>
          <p:cNvPr id="117773" name="文本框 117772"/>
          <p:cNvSpPr txBox="1"/>
          <p:nvPr>
            <p:custDataLst>
              <p:tags r:id="rId5"/>
            </p:custDataLst>
          </p:nvPr>
        </p:nvSpPr>
        <p:spPr>
          <a:xfrm>
            <a:off x="1446213" y="3403600"/>
            <a:ext cx="80645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>
                <a:latin typeface="Arial" pitchFamily="34" charset="0"/>
              </a:rPr>
              <a:t> （</a:t>
            </a:r>
            <a:r>
              <a:rPr lang="en-US" altLang="zh-CN" sz="2800" b="1">
                <a:latin typeface="Arial" pitchFamily="34" charset="0"/>
              </a:rPr>
              <a:t>3</a:t>
            </a:r>
            <a:r>
              <a:rPr lang="zh-CN" altLang="en-US" sz="2800" b="1">
                <a:latin typeface="Arial" pitchFamily="34" charset="0"/>
              </a:rPr>
              <a:t>）要保证小车从斜面上滑下来沿</a:t>
            </a:r>
            <a:r>
              <a:rPr lang="zh-CN" altLang="en-US" sz="2800" b="1">
                <a:solidFill>
                  <a:srgbClr val="FF0000"/>
                </a:solidFill>
                <a:latin typeface="Arial" pitchFamily="34" charset="0"/>
              </a:rPr>
              <a:t>直线</a:t>
            </a:r>
            <a:r>
              <a:rPr lang="zh-CN" altLang="en-US" sz="2800" b="1">
                <a:latin typeface="Arial" pitchFamily="34" charset="0"/>
              </a:rPr>
              <a:t>运动。</a:t>
            </a:r>
          </a:p>
        </p:txBody>
      </p:sp>
      <p:sp>
        <p:nvSpPr>
          <p:cNvPr id="117774" name="文本框 117773"/>
          <p:cNvSpPr txBox="1"/>
          <p:nvPr>
            <p:custDataLst>
              <p:tags r:id="rId6"/>
            </p:custDataLst>
          </p:nvPr>
        </p:nvSpPr>
        <p:spPr>
          <a:xfrm>
            <a:off x="1560513" y="4221163"/>
            <a:ext cx="80645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>
                <a:latin typeface="Arial" pitchFamily="34" charset="0"/>
              </a:rPr>
              <a:t>（</a:t>
            </a:r>
            <a:r>
              <a:rPr lang="en-US" altLang="zh-CN" sz="2800" b="1">
                <a:latin typeface="Arial" pitchFamily="34" charset="0"/>
              </a:rPr>
              <a:t>4</a:t>
            </a:r>
            <a:r>
              <a:rPr lang="zh-CN" altLang="en-US" sz="2800" b="1">
                <a:latin typeface="Arial" pitchFamily="34" charset="0"/>
              </a:rPr>
              <a:t>）要保证每次测量都</a:t>
            </a:r>
            <a:r>
              <a:rPr lang="zh-CN" altLang="en-US" sz="2800" b="1">
                <a:solidFill>
                  <a:srgbClr val="FF0000"/>
                </a:solidFill>
                <a:latin typeface="Arial" pitchFamily="34" charset="0"/>
              </a:rPr>
              <a:t>从相同高度处释放</a:t>
            </a:r>
            <a:r>
              <a:rPr lang="zh-CN" altLang="en-US" sz="2800" b="1">
                <a:latin typeface="Arial" pitchFamily="34" charset="0"/>
              </a:rPr>
              <a:t>。</a:t>
            </a:r>
          </a:p>
        </p:txBody>
      </p:sp>
      <p:sp>
        <p:nvSpPr>
          <p:cNvPr id="117775" name="文本框 117774"/>
          <p:cNvSpPr txBox="1"/>
          <p:nvPr>
            <p:custDataLst>
              <p:tags r:id="rId7"/>
            </p:custDataLst>
          </p:nvPr>
        </p:nvSpPr>
        <p:spPr>
          <a:xfrm>
            <a:off x="1511300" y="4819650"/>
            <a:ext cx="874871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Arial" pitchFamily="34" charset="0"/>
              </a:rPr>
              <a:t>（</a:t>
            </a:r>
            <a:r>
              <a:rPr lang="en-US" altLang="zh-CN" sz="2800" b="1">
                <a:latin typeface="Arial" pitchFamily="34" charset="0"/>
              </a:rPr>
              <a:t>5</a:t>
            </a:r>
            <a:r>
              <a:rPr lang="zh-CN" altLang="en-US" sz="2800" b="1">
                <a:latin typeface="Arial" pitchFamily="34" charset="0"/>
              </a:rPr>
              <a:t>）金属片的作用是</a:t>
            </a:r>
            <a:r>
              <a:rPr lang="en-US" altLang="zh-CN" sz="2800" b="1">
                <a:latin typeface="Arial" pitchFamily="34" charset="0"/>
              </a:rPr>
              <a:t>_________________</a:t>
            </a:r>
          </a:p>
        </p:txBody>
      </p:sp>
      <p:sp>
        <p:nvSpPr>
          <p:cNvPr id="117777" name="文本框 117776"/>
          <p:cNvSpPr txBox="1"/>
          <p:nvPr>
            <p:custDataLst>
              <p:tags r:id="rId8"/>
            </p:custDataLst>
          </p:nvPr>
        </p:nvSpPr>
        <p:spPr>
          <a:xfrm>
            <a:off x="2419350" y="4743450"/>
            <a:ext cx="8027988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Arial" pitchFamily="34" charset="0"/>
                <a:ea typeface="华文行楷" pitchFamily="2" charset="-122"/>
              </a:rPr>
              <a:t>                            便于测量时间</a:t>
            </a:r>
          </a:p>
        </p:txBody>
      </p:sp>
      <p:sp>
        <p:nvSpPr>
          <p:cNvPr id="18440" name="灯片编号占位符 1"/>
          <p:cNvSpPr/>
          <p:nvPr>
            <p:ph type="sldNum" sz="quarter" idx="12"/>
            <p:custDataLst>
              <p:tags r:id="rId9"/>
            </p:custDataLst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cs typeface="+mn-cs"/>
              </a:defRPr>
            </a:lvl5pPr>
          </a:lstStyle>
          <a:p>
            <a:pPr lvl="0" algn="r"/>
            <a:fld id="{9A0DB2DC-4C9A-4742-B13C-FB6460FD3503}" type="slidenum">
              <a:rPr lang="en-US" altLang="zh-CN" sz="1000">
                <a:latin typeface="Arial" pitchFamily="34" charset="0"/>
              </a:rPr>
              <a:t>23</a:t>
            </a:fld>
          </a:p>
        </p:txBody>
      </p:sp>
      <p:sp>
        <p:nvSpPr>
          <p:cNvPr id="2" name="文本框 1"/>
          <p:cNvSpPr txBox="1"/>
          <p:nvPr>
            <p:custDataLst>
              <p:tags r:id="rId10"/>
            </p:custDataLst>
          </p:nvPr>
        </p:nvSpPr>
        <p:spPr>
          <a:xfrm>
            <a:off x="1638300" y="2754313"/>
            <a:ext cx="894080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</a:rPr>
              <a:t>）为了便于测量时间，斜面的坡度应该较小或者较缓</a:t>
            </a:r>
          </a:p>
        </p:txBody>
      </p:sp>
      <p:sp>
        <p:nvSpPr>
          <p:cNvPr id="3" name="文本框 2"/>
          <p:cNvSpPr txBox="1"/>
          <p:nvPr>
            <p:custDataLst>
              <p:tags r:id="rId11"/>
            </p:custDataLst>
          </p:nvPr>
        </p:nvSpPr>
        <p:spPr>
          <a:xfrm>
            <a:off x="1563688" y="5340350"/>
            <a:ext cx="737489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</a:rPr>
              <a:t>（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</a:rPr>
              <a:t>6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</a:rPr>
              <a:t>）小车过了顶点才开始计时，所测的小车速度偏大</a:t>
            </a:r>
          </a:p>
        </p:txBody>
      </p:sp>
      <p:sp>
        <p:nvSpPr>
          <p:cNvPr id="4" name="文本框 3"/>
          <p:cNvSpPr txBox="1"/>
          <p:nvPr>
            <p:custDataLst>
              <p:tags r:id="rId12"/>
            </p:custDataLst>
          </p:nvPr>
        </p:nvSpPr>
        <p:spPr>
          <a:xfrm>
            <a:off x="1563688" y="5800725"/>
            <a:ext cx="8752840" cy="82994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2400" b="1">
                <a:latin typeface="Times New Roman" pitchFamily="18" charset="0"/>
              </a:rPr>
              <a:t>（</a:t>
            </a:r>
            <a:r>
              <a:rPr lang="en-US" altLang="zh-CN" sz="2400" b="1">
                <a:latin typeface="Times New Roman" pitchFamily="18" charset="0"/>
              </a:rPr>
              <a:t>7</a:t>
            </a:r>
            <a:r>
              <a:rPr lang="zh-CN" altLang="en-US" sz="2400" b="1">
                <a:latin typeface="Times New Roman" pitchFamily="18" charset="0"/>
              </a:rPr>
              <a:t>）测量小车下半程速度时从中间静止释放可以吗？</a:t>
            </a:r>
          </a:p>
          <a:p>
            <a:r>
              <a:rPr lang="zh-CN" altLang="en-US" sz="2400" b="1">
                <a:latin typeface="Times New Roman" pitchFamily="18" charset="0"/>
              </a:rPr>
              <a:t>答：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</a:rPr>
              <a:t>不可以，因为所测量的时间不是小车运动下半程所用的时间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7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1" grpId="0"/>
      <p:bldP spid="117772" grpId="1"/>
      <p:bldP spid="117773" grpId="2"/>
      <p:bldP spid="117774" grpId="3"/>
      <p:bldP spid="117775" grpId="4"/>
      <p:bldP spid="117777" grpId="5"/>
      <p:bldP spid="2" grpId="6"/>
      <p:bldP spid="3" grpId="7"/>
      <p:bldP spid="4" grpId="8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17412" name="矩形 17411"/>
          <p:cNvSpPr/>
          <p:nvPr>
            <p:custDataLst>
              <p:tags r:id="rId3"/>
            </p:custDataLst>
          </p:nvPr>
        </p:nvSpPr>
        <p:spPr>
          <a:xfrm>
            <a:off x="1490345" y="60325"/>
            <a:ext cx="8982075" cy="48926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lvl="0" indent="266700" eaLnBrk="0" fontAlgn="base" hangingPunct="0"/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练习：小明在“测小车的平均速度”的实验中，设计了下图的实验装置：小车从带刻度（分度值为</a:t>
            </a:r>
            <a:r>
              <a:rPr lang="en-US" altLang="x-none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1mm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）的斜面顶端由静止下滑，图中的圆圈是小车到达</a:t>
            </a:r>
            <a:r>
              <a:rPr lang="en-US" altLang="x-none" sz="2800" b="1" i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A</a:t>
            </a:r>
            <a:r>
              <a:rPr lang="zh-CN" altLang="en-US" sz="2800" b="1" i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、</a:t>
            </a:r>
            <a:r>
              <a:rPr lang="en-US" altLang="x-none" sz="2800" b="1" i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B</a:t>
            </a:r>
            <a:r>
              <a:rPr lang="zh-CN" altLang="en-US" sz="2800" b="1" i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、</a:t>
            </a:r>
            <a:r>
              <a:rPr lang="en-US" altLang="x-none" sz="2800" b="1" i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C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三处时电子表的显示：</a:t>
            </a:r>
            <a:endParaRPr lang="zh-CN" altLang="en-US" sz="2800" b="1" strike="noStrike" noProof="1">
              <a:latin typeface="Times New Roman" pitchFamily="18" charset="0"/>
              <a:ea typeface="宋体" pitchFamily="2" charset="-122"/>
            </a:endParaRPr>
          </a:p>
          <a:p>
            <a:pPr lvl="0" indent="266700" eaLnBrk="0" fontAlgn="base" hangingPunct="0"/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（</a:t>
            </a:r>
            <a:r>
              <a:rPr lang="en-US" altLang="x-none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1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）该实验是根据公式</a:t>
            </a:r>
            <a:r>
              <a:rPr lang="en-US" altLang="x-none" sz="2800" b="1" strike="noStrike" noProof="1">
                <a:latin typeface="Times New Roman" pitchFamily="18" charset="0"/>
                <a:ea typeface="宋体" pitchFamily="2" charset="-122"/>
                <a:cs typeface="+mn-ea"/>
              </a:rPr>
              <a:t>___________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进行测量的。</a:t>
            </a:r>
            <a:endParaRPr lang="zh-CN" altLang="en-US" sz="2800" b="1" strike="noStrike" noProof="1">
              <a:latin typeface="Times New Roman" pitchFamily="18" charset="0"/>
              <a:ea typeface="宋体" pitchFamily="2" charset="-122"/>
            </a:endParaRPr>
          </a:p>
          <a:p>
            <a:pPr lvl="0" indent="266700" eaLnBrk="0" fontAlgn="base" hangingPunct="0"/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（</a:t>
            </a:r>
            <a:r>
              <a:rPr lang="en-US" altLang="x-none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2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）实验中为了方便计时，应使斜面坡度较</a:t>
            </a:r>
            <a:r>
              <a:rPr lang="en-US" altLang="x-none" sz="2800" b="1" strike="noStrike" noProof="1">
                <a:latin typeface="Times New Roman" pitchFamily="18" charset="0"/>
                <a:ea typeface="宋体" pitchFamily="2" charset="-122"/>
                <a:cs typeface="+mn-ea"/>
              </a:rPr>
              <a:t>______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。</a:t>
            </a:r>
            <a:endParaRPr lang="zh-CN" altLang="en-US" sz="2800" b="1" strike="noStrike" noProof="1">
              <a:latin typeface="Times New Roman" pitchFamily="18" charset="0"/>
              <a:ea typeface="宋体" pitchFamily="2" charset="-122"/>
            </a:endParaRPr>
          </a:p>
          <a:p>
            <a:pPr lvl="0" indent="266700" eaLnBrk="0" fontAlgn="base" hangingPunct="0"/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（</a:t>
            </a:r>
            <a:r>
              <a:rPr lang="en-US" altLang="x-none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3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）请根据图中所给信息回答：</a:t>
            </a:r>
            <a:endParaRPr lang="zh-CN" altLang="en-US" sz="2800" b="1" strike="noStrike" noProof="1">
              <a:latin typeface="Times New Roman" pitchFamily="18" charset="0"/>
              <a:ea typeface="宋体" pitchFamily="2" charset="-122"/>
            </a:endParaRPr>
          </a:p>
          <a:p>
            <a:pPr lvl="0" indent="266700" eaLnBrk="0" fontAlgn="base" hangingPunct="0"/>
            <a:r>
              <a:rPr lang="en-US" altLang="x-none" sz="2800" b="1" i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s</a:t>
            </a:r>
            <a:r>
              <a:rPr lang="en-US" altLang="x-none" sz="2800" b="1" strike="noStrike" baseline="-30000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AB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＝ </a:t>
            </a:r>
            <a:r>
              <a:rPr lang="en-US" altLang="x-none" sz="2800" b="1" strike="noStrike" noProof="1">
                <a:latin typeface="Times New Roman" pitchFamily="18" charset="0"/>
                <a:ea typeface="宋体" pitchFamily="2" charset="-122"/>
                <a:cs typeface="+mn-ea"/>
              </a:rPr>
              <a:t>______</a:t>
            </a:r>
            <a:r>
              <a:rPr lang="zh-CN" altLang="en-US" sz="2800" b="1" strike="noStrike" noProof="1">
                <a:latin typeface="Times New Roman" pitchFamily="18" charset="0"/>
                <a:ea typeface="宋体" pitchFamily="2" charset="-122"/>
                <a:cs typeface="+mn-ea"/>
              </a:rPr>
              <a:t> </a:t>
            </a:r>
            <a:r>
              <a:rPr lang="en-US" altLang="x-none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cm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，</a:t>
            </a:r>
            <a:r>
              <a:rPr lang="zh-CN" altLang="en-US" sz="2800" b="1" i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 </a:t>
            </a:r>
            <a:r>
              <a:rPr lang="en-US" altLang="x-none" sz="2800" b="1" i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t</a:t>
            </a:r>
            <a:r>
              <a:rPr lang="en-US" altLang="x-none" sz="2800" b="1" strike="noStrike" baseline="-30000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BC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＝ </a:t>
            </a:r>
            <a:r>
              <a:rPr lang="en-US" altLang="x-none" sz="2800" b="1" strike="noStrike" noProof="1">
                <a:latin typeface="Times New Roman" pitchFamily="18" charset="0"/>
                <a:ea typeface="宋体" pitchFamily="2" charset="-122"/>
                <a:cs typeface="+mn-ea"/>
              </a:rPr>
              <a:t>____</a:t>
            </a:r>
            <a:r>
              <a:rPr lang="zh-CN" altLang="en-US" sz="2800" b="1" strike="noStrike" noProof="1">
                <a:latin typeface="Times New Roman" pitchFamily="18" charset="0"/>
                <a:ea typeface="宋体" pitchFamily="2" charset="-122"/>
                <a:cs typeface="+mn-ea"/>
              </a:rPr>
              <a:t> </a:t>
            </a:r>
            <a:r>
              <a:rPr lang="en-US" altLang="x-none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s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，</a:t>
            </a:r>
            <a:r>
              <a:rPr lang="en-US" altLang="x-none" sz="2800" b="1" i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v</a:t>
            </a:r>
            <a:r>
              <a:rPr lang="en-US" altLang="x-none" sz="2800" b="1" strike="noStrike" baseline="-30000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AC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＝ </a:t>
            </a:r>
            <a:r>
              <a:rPr lang="en-US" altLang="x-none" sz="2800" b="1" strike="noStrike" noProof="1">
                <a:latin typeface="Times New Roman" pitchFamily="18" charset="0"/>
                <a:ea typeface="宋体" pitchFamily="2" charset="-122"/>
                <a:cs typeface="+mn-ea"/>
              </a:rPr>
              <a:t>______</a:t>
            </a:r>
            <a:r>
              <a:rPr lang="zh-CN" altLang="en-US" sz="2800" b="1" strike="noStrike" noProof="1">
                <a:latin typeface="Times New Roman" pitchFamily="18" charset="0"/>
                <a:ea typeface="宋体" pitchFamily="2" charset="-122"/>
                <a:cs typeface="+mn-ea"/>
              </a:rPr>
              <a:t> </a:t>
            </a:r>
            <a:r>
              <a:rPr lang="en-US" altLang="x-none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m/s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。</a:t>
            </a:r>
            <a:endParaRPr lang="zh-CN" altLang="en-US" sz="2800" b="1" strike="noStrike" noProof="1">
              <a:latin typeface="Times New Roman" pitchFamily="18" charset="0"/>
              <a:ea typeface="宋体" pitchFamily="2" charset="-122"/>
            </a:endParaRPr>
          </a:p>
          <a:p>
            <a:pPr lvl="0" indent="266700" eaLnBrk="0" fontAlgn="base" hangingPunct="0"/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（</a:t>
            </a:r>
            <a:r>
              <a:rPr lang="en-US" altLang="x-none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4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）实验前必须学会熟练使用电子表，如果让小车过了</a:t>
            </a:r>
            <a:r>
              <a:rPr lang="en-US" altLang="x-none" sz="2800" b="1" i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A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点后才开始计时，则会使所测</a:t>
            </a:r>
            <a:r>
              <a:rPr lang="en-US" altLang="x-none" sz="2800" b="1" i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AC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段的平均速度</a:t>
            </a:r>
            <a:r>
              <a:rPr lang="en-US" altLang="x-none" sz="2800" b="1" i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v</a:t>
            </a:r>
            <a:r>
              <a:rPr lang="en-US" altLang="x-none" sz="2800" b="1" strike="noStrike" baseline="-30000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AC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偏</a:t>
            </a:r>
            <a:r>
              <a:rPr lang="en-US" altLang="x-none" sz="3200" b="1" strike="noStrike" noProof="1">
                <a:latin typeface="Times New Roman" pitchFamily="18" charset="0"/>
                <a:ea typeface="宋体" pitchFamily="2" charset="-122"/>
                <a:cs typeface="+mn-ea"/>
              </a:rPr>
              <a:t>___________</a:t>
            </a:r>
            <a:r>
              <a:rPr lang="zh-CN" altLang="en-US" strike="noStrike" noProof="1">
                <a:latin typeface="Arial" pitchFamily="34" charset="0"/>
                <a:ea typeface="宋体" pitchFamily="2" charset="-122"/>
                <a:cs typeface="+mn-ea"/>
              </a:rPr>
              <a:t> </a:t>
            </a:r>
            <a:r>
              <a:rPr lang="zh-CN" altLang="en-US" sz="2800" b="1" strike="noStrike" noProof="1">
                <a:latin typeface="Times New Roman" pitchFamily="18" charset="0"/>
                <a:ea typeface="Times New Roman" panose="02020603050405020304" pitchFamily="18" charset="0"/>
                <a:cs typeface="+mn-ea"/>
              </a:rPr>
              <a:t>。</a:t>
            </a:r>
            <a:endParaRPr lang="zh-CN" altLang="en-US" sz="2800" b="1" strike="noStrike" noProof="1">
              <a:latin typeface="Times New Roman" pitchFamily="18" charset="0"/>
              <a:ea typeface="Times New Roman" panose="02020603050405020304" pitchFamily="18" charset="0"/>
            </a:endParaRPr>
          </a:p>
        </p:txBody>
      </p:sp>
      <p:pic>
        <p:nvPicPr>
          <p:cNvPr id="20482" name="图片 17409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4">
            <a:lum bright="-17993" contrast="36000"/>
          </a:blip>
          <a:stretch>
            <a:fillRect/>
          </a:stretch>
        </p:blipFill>
        <p:spPr>
          <a:xfrm>
            <a:off x="3179763" y="4384675"/>
            <a:ext cx="7227887" cy="230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3" name="文本框 17412"/>
          <p:cNvSpPr txBox="1"/>
          <p:nvPr>
            <p:custDataLst>
              <p:tags r:id="rId6"/>
            </p:custDataLst>
          </p:nvPr>
        </p:nvSpPr>
        <p:spPr>
          <a:xfrm>
            <a:off x="5867400" y="1493838"/>
            <a:ext cx="1665288" cy="70675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4000" b="1" i="1">
                <a:solidFill>
                  <a:srgbClr val="CC3300"/>
                </a:solidFill>
                <a:latin typeface="Times New Roman" pitchFamily="18" charset="0"/>
                <a:ea typeface="黑体" pitchFamily="2" charset="-122"/>
              </a:rPr>
              <a:t>v </a:t>
            </a:r>
            <a:r>
              <a:rPr lang="en-US" altLang="zh-CN" sz="4000" b="1">
                <a:solidFill>
                  <a:srgbClr val="CC3300"/>
                </a:solidFill>
                <a:latin typeface="Times New Roman" pitchFamily="18" charset="0"/>
                <a:ea typeface="黑体" pitchFamily="2" charset="-122"/>
              </a:rPr>
              <a:t>= </a:t>
            </a:r>
            <a:r>
              <a:rPr lang="en-US" altLang="zh-CN" sz="4000" b="1" i="1">
                <a:solidFill>
                  <a:srgbClr val="CC3300"/>
                </a:solidFill>
                <a:latin typeface="Times New Roman" pitchFamily="18" charset="0"/>
                <a:ea typeface="黑体" pitchFamily="2" charset="-122"/>
              </a:rPr>
              <a:t>s/t</a:t>
            </a:r>
          </a:p>
        </p:txBody>
      </p:sp>
      <p:sp>
        <p:nvSpPr>
          <p:cNvPr id="17414" name="文本框 17413"/>
          <p:cNvSpPr txBox="1"/>
          <p:nvPr>
            <p:custDataLst>
              <p:tags r:id="rId7"/>
            </p:custDataLst>
          </p:nvPr>
        </p:nvSpPr>
        <p:spPr>
          <a:xfrm>
            <a:off x="9201150" y="2033588"/>
            <a:ext cx="7207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3200" b="1">
                <a:solidFill>
                  <a:srgbClr val="CC0000"/>
                </a:solidFill>
                <a:latin typeface="Times New Roman" pitchFamily="18" charset="0"/>
                <a:ea typeface="黑体" pitchFamily="2" charset="-122"/>
              </a:rPr>
              <a:t>小</a:t>
            </a:r>
            <a:endParaRPr lang="zh-CN" altLang="en-US" sz="3200" b="1" baseline="-25000">
              <a:solidFill>
                <a:srgbClr val="CC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7415" name="文本框 17414"/>
          <p:cNvSpPr txBox="1"/>
          <p:nvPr>
            <p:custDataLst>
              <p:tags r:id="rId8"/>
            </p:custDataLst>
          </p:nvPr>
        </p:nvSpPr>
        <p:spPr>
          <a:xfrm>
            <a:off x="2690813" y="2973388"/>
            <a:ext cx="134937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3600" b="1">
                <a:solidFill>
                  <a:srgbClr val="CC0000"/>
                </a:solidFill>
                <a:latin typeface="Times New Roman" pitchFamily="18" charset="0"/>
                <a:ea typeface="黑体" pitchFamily="2" charset="-122"/>
              </a:rPr>
              <a:t>4.00</a:t>
            </a:r>
            <a:endParaRPr lang="en-US" altLang="zh-CN" sz="3600" b="1" baseline="-25000">
              <a:solidFill>
                <a:srgbClr val="CC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7416" name="文本框 17415"/>
          <p:cNvSpPr txBox="1"/>
          <p:nvPr>
            <p:custDataLst>
              <p:tags r:id="rId9"/>
            </p:custDataLst>
          </p:nvPr>
        </p:nvSpPr>
        <p:spPr>
          <a:xfrm>
            <a:off x="5762625" y="2968625"/>
            <a:ext cx="666750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3600" b="1">
                <a:solidFill>
                  <a:srgbClr val="CC0000"/>
                </a:solidFill>
                <a:latin typeface="Times New Roman" pitchFamily="18" charset="0"/>
                <a:ea typeface="黑体" pitchFamily="2" charset="-122"/>
              </a:rPr>
              <a:t>1</a:t>
            </a:r>
            <a:endParaRPr lang="en-US" altLang="zh-CN" sz="3600" b="1" baseline="-25000">
              <a:solidFill>
                <a:srgbClr val="CC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7417" name="文本框 17416"/>
          <p:cNvSpPr txBox="1"/>
          <p:nvPr>
            <p:custDataLst>
              <p:tags r:id="rId10"/>
            </p:custDataLst>
          </p:nvPr>
        </p:nvSpPr>
        <p:spPr>
          <a:xfrm>
            <a:off x="7988300" y="2898775"/>
            <a:ext cx="1484313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3600" b="1">
                <a:solidFill>
                  <a:srgbClr val="CC0000"/>
                </a:solidFill>
                <a:latin typeface="Times New Roman" pitchFamily="18" charset="0"/>
                <a:ea typeface="黑体" pitchFamily="2" charset="-122"/>
              </a:rPr>
              <a:t>0.03</a:t>
            </a:r>
            <a:endParaRPr lang="en-US" altLang="zh-CN" sz="3600" b="1" baseline="-25000">
              <a:solidFill>
                <a:srgbClr val="CC0000"/>
              </a:solidFill>
              <a:latin typeface="Times New Roman" pitchFamily="18" charset="0"/>
              <a:ea typeface="黑体" pitchFamily="2" charset="-122"/>
            </a:endParaRPr>
          </a:p>
        </p:txBody>
      </p:sp>
      <p:sp>
        <p:nvSpPr>
          <p:cNvPr id="17418" name="文本框 17417"/>
          <p:cNvSpPr txBox="1"/>
          <p:nvPr>
            <p:custDataLst>
              <p:tags r:id="rId11"/>
            </p:custDataLst>
          </p:nvPr>
        </p:nvSpPr>
        <p:spPr>
          <a:xfrm>
            <a:off x="2144713" y="4257675"/>
            <a:ext cx="103505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3200" b="1">
                <a:solidFill>
                  <a:srgbClr val="CC0000"/>
                </a:solidFill>
                <a:latin typeface="Times New Roman" pitchFamily="18" charset="0"/>
                <a:ea typeface="黑体" pitchFamily="2" charset="-122"/>
              </a:rPr>
              <a:t>大</a:t>
            </a:r>
            <a:endParaRPr lang="zh-CN" altLang="en-US" sz="3200" b="1" baseline="-25000">
              <a:solidFill>
                <a:srgbClr val="CC0000"/>
              </a:solidFill>
              <a:latin typeface="Times New Roman" pitchFamily="18" charset="0"/>
              <a:ea typeface="黑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1"/>
      <p:bldP spid="17415" grpId="2"/>
      <p:bldP spid="17416" grpId="3"/>
      <p:bldP spid="17417" grpId="4"/>
      <p:bldP spid="17418" grpId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="0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84994" name="文本框 84993"/>
          <p:cNvSpPr txBox="1"/>
          <p:nvPr>
            <p:custDataLst>
              <p:tags r:id="rId3"/>
            </p:custDataLst>
          </p:nvPr>
        </p:nvSpPr>
        <p:spPr>
          <a:xfrm>
            <a:off x="371793" y="969645"/>
            <a:ext cx="6191250" cy="70675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CC0000"/>
                </a:solidFill>
                <a:latin typeface="Times New Roman" pitchFamily="18" charset="0"/>
                <a:ea typeface="宋体" pitchFamily="2" charset="-122"/>
              </a:rPr>
              <a:t>一，长度的单位</a:t>
            </a:r>
          </a:p>
        </p:txBody>
      </p:sp>
      <p:sp>
        <p:nvSpPr>
          <p:cNvPr id="84995" name="文本框 84994"/>
          <p:cNvSpPr txBox="1"/>
          <p:nvPr>
            <p:custDataLst>
              <p:tags r:id="rId4"/>
            </p:custDataLst>
          </p:nvPr>
        </p:nvSpPr>
        <p:spPr>
          <a:xfrm>
            <a:off x="372110" y="1728470"/>
            <a:ext cx="32004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660066"/>
                </a:solidFill>
                <a:latin typeface="Times New Roman" pitchFamily="18" charset="0"/>
                <a:ea typeface="宋体" pitchFamily="2" charset="-122"/>
              </a:rPr>
              <a:t>国际单位：</a:t>
            </a:r>
          </a:p>
        </p:txBody>
      </p:sp>
      <p:sp>
        <p:nvSpPr>
          <p:cNvPr id="84996" name="文本框 84995"/>
          <p:cNvSpPr txBox="1"/>
          <p:nvPr>
            <p:custDataLst>
              <p:tags r:id="rId5"/>
            </p:custDataLst>
          </p:nvPr>
        </p:nvSpPr>
        <p:spPr>
          <a:xfrm>
            <a:off x="372110" y="2621915"/>
            <a:ext cx="34290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660066"/>
                </a:solidFill>
                <a:latin typeface="Times New Roman" pitchFamily="18" charset="0"/>
                <a:ea typeface="宋体" pitchFamily="2" charset="-122"/>
              </a:rPr>
              <a:t>常用单位：</a:t>
            </a:r>
          </a:p>
        </p:txBody>
      </p:sp>
      <p:sp>
        <p:nvSpPr>
          <p:cNvPr id="84997" name="文本框 84996"/>
          <p:cNvSpPr txBox="1"/>
          <p:nvPr>
            <p:custDataLst>
              <p:tags r:id="rId6"/>
            </p:custDataLst>
          </p:nvPr>
        </p:nvSpPr>
        <p:spPr>
          <a:xfrm>
            <a:off x="249555" y="4099878"/>
            <a:ext cx="8054975" cy="230695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</a:rPr>
              <a:t>1</a:t>
            </a:r>
            <a:r>
              <a:rPr lang="en-US" altLang="zh-CN" sz="3600">
                <a:solidFill>
                  <a:srgbClr val="000066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3600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</a:rPr>
              <a:t>km=_____m         1m=______ dm</a:t>
            </a:r>
          </a:p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</a:rPr>
              <a:t>1dm= _____cm       1cm=_____ mm</a:t>
            </a:r>
          </a:p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000066"/>
                </a:solidFill>
                <a:latin typeface="Times New Roman" pitchFamily="18" charset="0"/>
                <a:ea typeface="宋体" pitchFamily="2" charset="-122"/>
              </a:rPr>
              <a:t>1mm=_____ μm      1 μm =_____ nm</a:t>
            </a:r>
          </a:p>
        </p:txBody>
      </p:sp>
      <p:sp>
        <p:nvSpPr>
          <p:cNvPr id="84998" name="文本框 84997"/>
          <p:cNvSpPr txBox="1"/>
          <p:nvPr>
            <p:custDataLst>
              <p:tags r:id="rId7"/>
            </p:custDataLst>
          </p:nvPr>
        </p:nvSpPr>
        <p:spPr>
          <a:xfrm>
            <a:off x="5554345" y="5709285"/>
            <a:ext cx="12954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itchFamily="18" charset="0"/>
                <a:ea typeface="宋体" pitchFamily="2" charset="-122"/>
              </a:rPr>
              <a:t>1000</a:t>
            </a:r>
          </a:p>
        </p:txBody>
      </p:sp>
      <p:sp>
        <p:nvSpPr>
          <p:cNvPr id="84999" name="文本框 84998"/>
          <p:cNvSpPr txBox="1"/>
          <p:nvPr>
            <p:custDataLst>
              <p:tags r:id="rId8"/>
            </p:custDataLst>
          </p:nvPr>
        </p:nvSpPr>
        <p:spPr>
          <a:xfrm>
            <a:off x="5384165" y="3937635"/>
            <a:ext cx="6858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itchFamily="18" charset="0"/>
                <a:ea typeface="宋体" pitchFamily="2" charset="-122"/>
              </a:rPr>
              <a:t>10</a:t>
            </a:r>
          </a:p>
        </p:txBody>
      </p:sp>
      <p:sp>
        <p:nvSpPr>
          <p:cNvPr id="85000" name="文本框 84999"/>
          <p:cNvSpPr txBox="1"/>
          <p:nvPr>
            <p:custDataLst>
              <p:tags r:id="rId9"/>
            </p:custDataLst>
          </p:nvPr>
        </p:nvSpPr>
        <p:spPr>
          <a:xfrm>
            <a:off x="5384165" y="4787265"/>
            <a:ext cx="9144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itchFamily="18" charset="0"/>
                <a:ea typeface="宋体" pitchFamily="2" charset="-122"/>
              </a:rPr>
              <a:t>10</a:t>
            </a:r>
          </a:p>
        </p:txBody>
      </p:sp>
      <p:sp>
        <p:nvSpPr>
          <p:cNvPr id="85001" name="文本框 85000"/>
          <p:cNvSpPr txBox="1"/>
          <p:nvPr>
            <p:custDataLst>
              <p:tags r:id="rId10"/>
            </p:custDataLst>
          </p:nvPr>
        </p:nvSpPr>
        <p:spPr>
          <a:xfrm>
            <a:off x="1499235" y="4010025"/>
            <a:ext cx="12954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itchFamily="18" charset="0"/>
                <a:ea typeface="宋体" pitchFamily="2" charset="-122"/>
              </a:rPr>
              <a:t>1000</a:t>
            </a:r>
          </a:p>
        </p:txBody>
      </p:sp>
      <p:sp>
        <p:nvSpPr>
          <p:cNvPr id="85002" name="文本框 85001"/>
          <p:cNvSpPr txBox="1"/>
          <p:nvPr>
            <p:custDataLst>
              <p:tags r:id="rId11"/>
            </p:custDataLst>
          </p:nvPr>
        </p:nvSpPr>
        <p:spPr>
          <a:xfrm>
            <a:off x="1597660" y="5708968"/>
            <a:ext cx="12954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itchFamily="18" charset="0"/>
                <a:ea typeface="宋体" pitchFamily="2" charset="-122"/>
              </a:rPr>
              <a:t>1000</a:t>
            </a:r>
          </a:p>
        </p:txBody>
      </p:sp>
      <p:sp>
        <p:nvSpPr>
          <p:cNvPr id="85003" name="文本框 85002"/>
          <p:cNvSpPr txBox="1"/>
          <p:nvPr>
            <p:custDataLst>
              <p:tags r:id="rId12"/>
            </p:custDataLst>
          </p:nvPr>
        </p:nvSpPr>
        <p:spPr>
          <a:xfrm>
            <a:off x="1750378" y="4787265"/>
            <a:ext cx="792162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3300"/>
                </a:solidFill>
                <a:latin typeface="Times New Roman" pitchFamily="18" charset="0"/>
                <a:ea typeface="宋体" pitchFamily="2" charset="-122"/>
              </a:rPr>
              <a:t>10</a:t>
            </a:r>
          </a:p>
        </p:txBody>
      </p:sp>
      <p:sp>
        <p:nvSpPr>
          <p:cNvPr id="85004" name="文本框 85003"/>
          <p:cNvSpPr txBox="1"/>
          <p:nvPr>
            <p:custDataLst>
              <p:tags r:id="rId13"/>
            </p:custDataLst>
          </p:nvPr>
        </p:nvSpPr>
        <p:spPr>
          <a:xfrm>
            <a:off x="2542540" y="1676400"/>
            <a:ext cx="5892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b="1">
                <a:solidFill>
                  <a:srgbClr val="FF3300"/>
                </a:solidFill>
                <a:latin typeface="Arial" pitchFamily="34" charset="0"/>
                <a:ea typeface="宋体" pitchFamily="2" charset="-122"/>
              </a:rPr>
              <a:t>m</a:t>
            </a:r>
          </a:p>
        </p:txBody>
      </p:sp>
      <p:sp>
        <p:nvSpPr>
          <p:cNvPr id="8204" name="文本框 85004"/>
          <p:cNvSpPr txBox="1"/>
          <p:nvPr>
            <p:custDataLst>
              <p:tags r:id="rId14"/>
            </p:custDataLst>
          </p:nvPr>
        </p:nvSpPr>
        <p:spPr>
          <a:xfrm>
            <a:off x="7680325" y="784225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lang="zh-CN" altLang="zh-CN">
              <a:latin typeface="Arial" pitchFamily="34" charset="0"/>
              <a:ea typeface="宋体" pitchFamily="2" charset="-122"/>
            </a:endParaRPr>
          </a:p>
        </p:txBody>
      </p:sp>
      <p:sp>
        <p:nvSpPr>
          <p:cNvPr id="85006" name="文本框 85005"/>
          <p:cNvSpPr txBox="1"/>
          <p:nvPr>
            <p:custDataLst>
              <p:tags r:id="rId15"/>
            </p:custDataLst>
          </p:nvPr>
        </p:nvSpPr>
        <p:spPr>
          <a:xfrm>
            <a:off x="2542540" y="2621915"/>
            <a:ext cx="60960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3200" b="1" err="1">
                <a:solidFill>
                  <a:srgbClr val="000066"/>
                </a:solidFill>
                <a:latin typeface="Arial" pitchFamily="34" charset="0"/>
                <a:ea typeface="宋体" pitchFamily="2" charset="-122"/>
              </a:rPr>
              <a:t>km   dm   cm   mm   μm   nm</a:t>
            </a:r>
          </a:p>
        </p:txBody>
      </p:sp>
      <p:sp>
        <p:nvSpPr>
          <p:cNvPr id="85007" name="文本框 85006"/>
          <p:cNvSpPr txBox="1"/>
          <p:nvPr>
            <p:custDataLst>
              <p:tags r:id="rId16"/>
            </p:custDataLst>
          </p:nvPr>
        </p:nvSpPr>
        <p:spPr>
          <a:xfrm>
            <a:off x="304483" y="3364865"/>
            <a:ext cx="41148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3600" b="1">
                <a:solidFill>
                  <a:srgbClr val="660066"/>
                </a:solidFill>
                <a:latin typeface="Arial" pitchFamily="34" charset="0"/>
                <a:ea typeface="宋体" pitchFamily="2" charset="-122"/>
              </a:rPr>
              <a:t>单位的换算</a:t>
            </a:r>
          </a:p>
        </p:txBody>
      </p:sp>
      <p:sp>
        <p:nvSpPr>
          <p:cNvPr id="2" name="文本框 1"/>
          <p:cNvSpPr txBox="1"/>
          <p:nvPr>
            <p:custDataLst>
              <p:tags r:id="rId17"/>
            </p:custDataLst>
          </p:nvPr>
        </p:nvSpPr>
        <p:spPr>
          <a:xfrm>
            <a:off x="3131820" y="200660"/>
            <a:ext cx="46742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</a:rPr>
              <a:t>第一节长度和时间的测量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1" nodeType="after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2" nodeType="after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  <p:cond evt="onBegin" delay="0">
                          <p:tn val="22"/>
                        </p:cond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12" nodeType="after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grpId="3" nodeType="afterEffect"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  <p:cond evt="onBegin" delay="0">
                          <p:tn val="36"/>
                        </p:cond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  <p:cond evt="onBegin" delay="0">
                          <p:tn val="42"/>
                        </p:cond>
                      </p:stCondLst>
                      <p:childTnLst>
                        <p:par>
                          <p:cTn id="4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  <p:cond evt="onBegin" delay="0">
                          <p:tn val="48"/>
                        </p:cond>
                      </p:stCondLst>
                      <p:childTnLst>
                        <p:par>
                          <p:cTn id="5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  <p:cond evt="onBegin" delay="0">
                          <p:tn val="54"/>
                        </p:cond>
                      </p:stCondLst>
                      <p:childTnLst>
                        <p:par>
                          <p:cTn id="5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  <p:cond evt="onBegin" delay="0">
                          <p:tn val="60"/>
                        </p:cond>
                      </p:stCondLst>
                      <p:childTnLst>
                        <p:par>
                          <p:cTn id="6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  <p:cond evt="onBegin" delay="0">
                          <p:tn val="66"/>
                        </p:cond>
                      </p:stCondLst>
                      <p:childTnLst>
                        <p:par>
                          <p:cTn id="6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1"/>
      <p:bldP spid="84996" grpId="2"/>
      <p:bldP spid="84997" grpId="3"/>
      <p:bldP spid="84998" grpId="4"/>
      <p:bldP spid="84999" grpId="5"/>
      <p:bldP spid="85000" grpId="6"/>
      <p:bldP spid="85001" grpId="7"/>
      <p:bldP spid="85002" grpId="8"/>
      <p:bldP spid="85003" grpId="9"/>
      <p:bldP spid="85004" grpId="10"/>
      <p:bldP spid="85006" grpId="11"/>
      <p:bldP spid="85007" grpId="1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4578" name="文本框 24577"/>
          <p:cNvSpPr txBox="1"/>
          <p:nvPr>
            <p:custDataLst>
              <p:tags r:id="rId3"/>
            </p:custDataLst>
          </p:nvPr>
        </p:nvSpPr>
        <p:spPr>
          <a:xfrm>
            <a:off x="128588" y="201613"/>
            <a:ext cx="59055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000" b="1">
                <a:latin typeface="Calibri" panose="020f0502020204030204" pitchFamily="34" charset="0"/>
                <a:ea typeface="华文新魏" pitchFamily="2" charset="-122"/>
              </a:rPr>
              <a:t>二 刻度尺的正确使用</a:t>
            </a:r>
          </a:p>
        </p:txBody>
      </p:sp>
      <p:sp>
        <p:nvSpPr>
          <p:cNvPr id="24579" name="文本框 24578"/>
          <p:cNvSpPr txBox="1"/>
          <p:nvPr>
            <p:custDataLst>
              <p:tags r:id="rId4"/>
            </p:custDataLst>
          </p:nvPr>
        </p:nvSpPr>
        <p:spPr>
          <a:xfrm>
            <a:off x="381000" y="1073785"/>
            <a:ext cx="2232025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 </a:t>
            </a:r>
            <a:r>
              <a:rPr lang="en-US" altLang="zh-CN" sz="40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1.</a:t>
            </a:r>
            <a:r>
              <a:rPr lang="zh-CN" altLang="en-US" sz="40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认：</a:t>
            </a:r>
          </a:p>
        </p:txBody>
      </p:sp>
      <p:sp>
        <p:nvSpPr>
          <p:cNvPr id="24580" name="矩形 24579"/>
          <p:cNvSpPr/>
          <p:nvPr>
            <p:custDataLst>
              <p:tags r:id="rId5"/>
            </p:custDataLst>
          </p:nvPr>
        </p:nvSpPr>
        <p:spPr>
          <a:xfrm>
            <a:off x="1703705" y="1116965"/>
            <a:ext cx="83534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>
                <a:latin typeface="华文新魏" pitchFamily="2" charset="-122"/>
                <a:ea typeface="华文新魏" pitchFamily="2" charset="-122"/>
              </a:rPr>
              <a:t> </a:t>
            </a:r>
            <a:r>
              <a:rPr lang="en-US" altLang="zh-CN" sz="3200" b="1">
                <a:latin typeface="华文新魏" pitchFamily="2" charset="-122"/>
                <a:ea typeface="华文新魏" pitchFamily="2" charset="-122"/>
              </a:rPr>
              <a:t>①</a:t>
            </a:r>
            <a:r>
              <a:rPr lang="zh-CN" altLang="en-US" sz="3200" b="1">
                <a:latin typeface="华文新魏" pitchFamily="2" charset="-122"/>
                <a:ea typeface="华文新魏" pitchFamily="2" charset="-122"/>
              </a:rPr>
              <a:t>零刻度线 </a:t>
            </a:r>
            <a:r>
              <a:rPr lang="en-US" altLang="zh-CN" sz="3200" b="1">
                <a:latin typeface="华文新魏" pitchFamily="2" charset="-122"/>
                <a:ea typeface="华文新魏" pitchFamily="2" charset="-122"/>
              </a:rPr>
              <a:t>②</a:t>
            </a:r>
            <a:r>
              <a:rPr lang="zh-CN" altLang="en-US" sz="3200" b="1">
                <a:latin typeface="华文新魏" pitchFamily="2" charset="-122"/>
                <a:ea typeface="华文新魏" pitchFamily="2" charset="-122"/>
              </a:rPr>
              <a:t>量程（测量范围）</a:t>
            </a:r>
            <a:r>
              <a:rPr lang="en-US" altLang="zh-CN" sz="3200" b="1">
                <a:latin typeface="华文新魏" pitchFamily="2" charset="-122"/>
                <a:ea typeface="华文新魏" pitchFamily="2" charset="-122"/>
              </a:rPr>
              <a:t>③</a:t>
            </a:r>
            <a:r>
              <a:rPr lang="zh-CN" altLang="en-US" sz="3200" b="1">
                <a:latin typeface="华文新魏" pitchFamily="2" charset="-122"/>
                <a:ea typeface="华文新魏" pitchFamily="2" charset="-122"/>
              </a:rPr>
              <a:t>分度值</a:t>
            </a:r>
          </a:p>
        </p:txBody>
      </p:sp>
      <p:sp>
        <p:nvSpPr>
          <p:cNvPr id="24581" name="文本框 24580"/>
          <p:cNvSpPr txBox="1"/>
          <p:nvPr>
            <p:custDataLst>
              <p:tags r:id="rId6"/>
            </p:custDataLst>
          </p:nvPr>
        </p:nvSpPr>
        <p:spPr>
          <a:xfrm>
            <a:off x="381000" y="1780223"/>
            <a:ext cx="15240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 2</a:t>
            </a:r>
            <a:r>
              <a:rPr lang="zh-CN" altLang="en-US" sz="36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放</a:t>
            </a:r>
            <a:r>
              <a:rPr lang="zh-CN" altLang="en-US" sz="40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：</a:t>
            </a:r>
          </a:p>
        </p:txBody>
      </p:sp>
      <p:sp>
        <p:nvSpPr>
          <p:cNvPr id="24582" name="矩形 24581"/>
          <p:cNvSpPr/>
          <p:nvPr>
            <p:custDataLst>
              <p:tags r:id="rId7"/>
            </p:custDataLst>
          </p:nvPr>
        </p:nvSpPr>
        <p:spPr>
          <a:xfrm>
            <a:off x="1788478" y="1700213"/>
            <a:ext cx="7596187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b="1">
                <a:latin typeface="Calibri" panose="020f0502020204030204" pitchFamily="34" charset="0"/>
                <a:ea typeface="华文新魏" pitchFamily="2" charset="-122"/>
              </a:rPr>
              <a:t>①</a:t>
            </a:r>
            <a:r>
              <a:rPr lang="zh-CN" altLang="en-US" sz="3600" b="1">
                <a:latin typeface="Calibri" panose="020f0502020204030204" pitchFamily="34" charset="0"/>
                <a:ea typeface="华文新魏" pitchFamily="2" charset="-122"/>
              </a:rPr>
              <a:t>零刻度线</a:t>
            </a:r>
            <a:r>
              <a:rPr lang="zh-CN" altLang="en-US" sz="36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对准</a:t>
            </a:r>
            <a:r>
              <a:rPr lang="zh-CN" altLang="en-US" sz="3600" b="1">
                <a:latin typeface="Calibri" panose="020f0502020204030204" pitchFamily="34" charset="0"/>
                <a:ea typeface="华文新魏" pitchFamily="2" charset="-122"/>
              </a:rPr>
              <a:t>被测物体一端</a:t>
            </a:r>
            <a:endParaRPr lang="zh-CN" altLang="en-US" sz="3600" b="1">
              <a:solidFill>
                <a:srgbClr val="FF0000"/>
              </a:solidFill>
              <a:latin typeface="Calibri" panose="020f0502020204030204" pitchFamily="34" charset="0"/>
              <a:ea typeface="华文新魏" pitchFamily="2" charset="-122"/>
            </a:endParaRPr>
          </a:p>
        </p:txBody>
      </p:sp>
      <p:sp>
        <p:nvSpPr>
          <p:cNvPr id="24583" name="矩形 24582"/>
          <p:cNvSpPr/>
          <p:nvPr>
            <p:custDataLst>
              <p:tags r:id="rId8"/>
            </p:custDataLst>
          </p:nvPr>
        </p:nvSpPr>
        <p:spPr>
          <a:xfrm>
            <a:off x="1788795" y="2277745"/>
            <a:ext cx="5824538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b="1">
                <a:latin typeface="Calibri" panose="020f0502020204030204" pitchFamily="34" charset="0"/>
                <a:ea typeface="华文新魏" pitchFamily="2" charset="-122"/>
              </a:rPr>
              <a:t>②</a:t>
            </a:r>
            <a:r>
              <a:rPr lang="zh-CN" altLang="en-US" sz="3600" b="1">
                <a:latin typeface="Calibri" panose="020f0502020204030204" pitchFamily="34" charset="0"/>
                <a:ea typeface="华文新魏" pitchFamily="2" charset="-122"/>
              </a:rPr>
              <a:t>刻度线应</a:t>
            </a:r>
            <a:r>
              <a:rPr lang="zh-CN" altLang="en-US" sz="36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紧贴</a:t>
            </a:r>
            <a:r>
              <a:rPr lang="zh-CN" altLang="en-US" sz="3600" b="1">
                <a:latin typeface="Calibri" panose="020f0502020204030204" pitchFamily="34" charset="0"/>
                <a:ea typeface="华文新魏" pitchFamily="2" charset="-122"/>
              </a:rPr>
              <a:t>被测物体</a:t>
            </a:r>
          </a:p>
        </p:txBody>
      </p:sp>
      <p:sp>
        <p:nvSpPr>
          <p:cNvPr id="24584" name="矩形 24583"/>
          <p:cNvSpPr/>
          <p:nvPr>
            <p:custDataLst>
              <p:tags r:id="rId9"/>
            </p:custDataLst>
          </p:nvPr>
        </p:nvSpPr>
        <p:spPr>
          <a:xfrm>
            <a:off x="1788478" y="2781935"/>
            <a:ext cx="626427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b="1">
                <a:latin typeface="Calibri" panose="020f0502020204030204" pitchFamily="34" charset="0"/>
                <a:ea typeface="华文新魏" pitchFamily="2" charset="-122"/>
              </a:rPr>
              <a:t>③</a:t>
            </a:r>
            <a:r>
              <a:rPr lang="zh-CN" altLang="en-US" sz="3600" b="1">
                <a:latin typeface="Calibri" panose="020f0502020204030204" pitchFamily="34" charset="0"/>
                <a:ea typeface="华文新魏" pitchFamily="2" charset="-122"/>
              </a:rPr>
              <a:t>刻度尺</a:t>
            </a:r>
            <a:r>
              <a:rPr lang="zh-CN" altLang="en-US" sz="36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平行</a:t>
            </a:r>
            <a:r>
              <a:rPr lang="zh-CN" altLang="en-US" sz="3600" b="1">
                <a:latin typeface="Calibri" panose="020f0502020204030204" pitchFamily="34" charset="0"/>
                <a:ea typeface="华文新魏" pitchFamily="2" charset="-122"/>
              </a:rPr>
              <a:t>所测长度</a:t>
            </a:r>
          </a:p>
        </p:txBody>
      </p:sp>
      <p:sp>
        <p:nvSpPr>
          <p:cNvPr id="24585" name="矩形 24584"/>
          <p:cNvSpPr/>
          <p:nvPr>
            <p:custDataLst>
              <p:tags r:id="rId10"/>
            </p:custDataLst>
          </p:nvPr>
        </p:nvSpPr>
        <p:spPr>
          <a:xfrm>
            <a:off x="1788478" y="3488690"/>
            <a:ext cx="67691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4000" b="1">
                <a:latin typeface="Calibri" panose="020f0502020204030204" pitchFamily="34" charset="0"/>
                <a:ea typeface="华文新魏" pitchFamily="2" charset="-122"/>
              </a:rPr>
              <a:t>①</a:t>
            </a:r>
            <a:r>
              <a:rPr lang="zh-CN" altLang="en-US" sz="4000" b="1">
                <a:latin typeface="Calibri" panose="020f0502020204030204" pitchFamily="34" charset="0"/>
                <a:ea typeface="华文新魏" pitchFamily="2" charset="-122"/>
              </a:rPr>
              <a:t>视线要与刻度尺尺面</a:t>
            </a:r>
            <a:r>
              <a:rPr lang="zh-CN" altLang="en-US" sz="40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垂直</a:t>
            </a:r>
          </a:p>
        </p:txBody>
      </p:sp>
      <p:sp>
        <p:nvSpPr>
          <p:cNvPr id="24586" name="矩形 24585"/>
          <p:cNvSpPr/>
          <p:nvPr>
            <p:custDataLst>
              <p:tags r:id="rId11"/>
            </p:custDataLst>
          </p:nvPr>
        </p:nvSpPr>
        <p:spPr>
          <a:xfrm>
            <a:off x="1788795" y="4130040"/>
            <a:ext cx="65532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4000" b="1">
                <a:latin typeface="Calibri" panose="020f0502020204030204" pitchFamily="34" charset="0"/>
                <a:ea typeface="华文新魏" pitchFamily="2" charset="-122"/>
              </a:rPr>
              <a:t>②</a:t>
            </a:r>
            <a:r>
              <a:rPr lang="zh-CN" altLang="en-US" sz="4000" b="1">
                <a:latin typeface="Calibri" panose="020f0502020204030204" pitchFamily="34" charset="0"/>
                <a:ea typeface="华文新魏" pitchFamily="2" charset="-122"/>
              </a:rPr>
              <a:t>估读到分度值的</a:t>
            </a:r>
            <a:r>
              <a:rPr lang="zh-CN" altLang="en-US" sz="40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下一位</a:t>
            </a:r>
          </a:p>
        </p:txBody>
      </p:sp>
      <p:sp>
        <p:nvSpPr>
          <p:cNvPr id="24587" name="文本框 24586"/>
          <p:cNvSpPr txBox="1"/>
          <p:nvPr>
            <p:custDataLst>
              <p:tags r:id="rId12"/>
            </p:custDataLst>
          </p:nvPr>
        </p:nvSpPr>
        <p:spPr>
          <a:xfrm>
            <a:off x="381000" y="3426778"/>
            <a:ext cx="2232025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44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3.</a:t>
            </a:r>
            <a:r>
              <a:rPr lang="zh-CN" altLang="en-US" sz="44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读：</a:t>
            </a:r>
          </a:p>
        </p:txBody>
      </p:sp>
      <p:sp>
        <p:nvSpPr>
          <p:cNvPr id="24588" name="矩形 24587"/>
          <p:cNvSpPr/>
          <p:nvPr>
            <p:custDataLst>
              <p:tags r:id="rId13"/>
            </p:custDataLst>
          </p:nvPr>
        </p:nvSpPr>
        <p:spPr>
          <a:xfrm>
            <a:off x="1905000" y="5230813"/>
            <a:ext cx="7740650" cy="13220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000" b="1">
                <a:latin typeface="Calibri" panose="020f0502020204030204" pitchFamily="34" charset="0"/>
                <a:ea typeface="华文新魏" pitchFamily="2" charset="-122"/>
              </a:rPr>
              <a:t>测量结果由</a:t>
            </a:r>
            <a:r>
              <a:rPr lang="zh-CN" altLang="en-US" sz="40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准确值、估读值</a:t>
            </a:r>
            <a:r>
              <a:rPr lang="zh-CN" altLang="en-US" sz="4000" b="1">
                <a:latin typeface="Calibri" panose="020f0502020204030204" pitchFamily="34" charset="0"/>
                <a:ea typeface="华文新魏" pitchFamily="2" charset="-122"/>
              </a:rPr>
              <a:t>和</a:t>
            </a:r>
            <a:r>
              <a:rPr lang="zh-CN" altLang="en-US" sz="40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单位</a:t>
            </a:r>
            <a:r>
              <a:rPr lang="zh-CN" altLang="en-US" sz="4000" b="1">
                <a:latin typeface="Calibri" panose="020f0502020204030204" pitchFamily="34" charset="0"/>
                <a:ea typeface="华文新魏" pitchFamily="2" charset="-122"/>
              </a:rPr>
              <a:t>组成</a:t>
            </a:r>
            <a:endParaRPr lang="zh-CN" altLang="en-US" sz="4000" b="1">
              <a:solidFill>
                <a:srgbClr val="0000FF"/>
              </a:solidFill>
              <a:latin typeface="Calibri" panose="020f0502020204030204" pitchFamily="34" charset="0"/>
              <a:ea typeface="华文新魏" pitchFamily="2" charset="-122"/>
            </a:endParaRPr>
          </a:p>
        </p:txBody>
      </p:sp>
      <p:sp>
        <p:nvSpPr>
          <p:cNvPr id="24589" name="文本框 24588"/>
          <p:cNvSpPr txBox="1"/>
          <p:nvPr>
            <p:custDataLst>
              <p:tags r:id="rId14"/>
            </p:custDataLst>
          </p:nvPr>
        </p:nvSpPr>
        <p:spPr>
          <a:xfrm>
            <a:off x="475933" y="5064125"/>
            <a:ext cx="18669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48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4</a:t>
            </a:r>
            <a:r>
              <a:rPr lang="zh-CN" altLang="en-US" sz="4800" b="1">
                <a:solidFill>
                  <a:srgbClr val="FF0000"/>
                </a:solidFill>
                <a:latin typeface="Calibri" panose="020f0502020204030204" pitchFamily="34" charset="0"/>
                <a:ea typeface="华文新魏" pitchFamily="2" charset="-122"/>
              </a:rPr>
              <a:t>记：</a:t>
            </a:r>
          </a:p>
        </p:txBody>
      </p:sp>
      <p:grpSp>
        <p:nvGrpSpPr>
          <p:cNvPr id="24590" name="组合 24589"/>
          <p:cNvGrpSpPr/>
          <p:nvPr>
            <p:custDataLst>
              <p:tags r:id="rId15"/>
            </p:custDataLst>
          </p:nvPr>
        </p:nvGrpSpPr>
        <p:grpSpPr>
          <a:xfrm>
            <a:off x="5379720" y="4644002"/>
            <a:ext cx="2149170" cy="706826"/>
            <a:chOff x="0" y="139"/>
            <a:chExt cx="3385" cy="1110"/>
          </a:xfrm>
        </p:grpSpPr>
        <p:sp>
          <p:nvSpPr>
            <p:cNvPr id="24591" name="左大括号 24590"/>
            <p:cNvSpPr/>
            <p:nvPr>
              <p:custDataLst>
                <p:tags r:id="rId16"/>
              </p:custDataLst>
            </p:nvPr>
          </p:nvSpPr>
          <p:spPr>
            <a:xfrm rot="5400000">
              <a:off x="1250" y="-454"/>
              <a:ext cx="453" cy="2953"/>
            </a:xfrm>
            <a:prstGeom prst="leftBrace">
              <a:avLst>
                <a:gd name="adj1" fmla="val 54323"/>
                <a:gd name="adj2" fmla="val 50000"/>
              </a:avLst>
            </a:prstGeom>
            <a:noFill/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2" name="文本框 24591"/>
            <p:cNvSpPr txBox="1"/>
            <p:nvPr>
              <p:custDataLst>
                <p:tags r:id="rId17"/>
              </p:custDataLst>
            </p:nvPr>
          </p:nvSpPr>
          <p:spPr>
            <a:xfrm>
              <a:off x="665" y="139"/>
              <a:ext cx="2720" cy="1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4000" b="1">
                  <a:solidFill>
                    <a:srgbClr val="FF0000"/>
                  </a:solidFill>
                  <a:latin typeface="Calibri" panose="020f0502020204030204" pitchFamily="34" charset="0"/>
                  <a:ea typeface="华文新魏" pitchFamily="2" charset="-122"/>
                </a:rPr>
                <a:t>数字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2" grpId="1"/>
      <p:bldP spid="24583" grpId="2"/>
      <p:bldP spid="24584" grpId="3"/>
      <p:bldP spid="24585" grpId="4"/>
      <p:bldP spid="24586" grpId="5"/>
      <p:bldP spid="24588" grpId="6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pic>
        <p:nvPicPr>
          <p:cNvPr id="16387" name="图片 1638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84505" y="2868930"/>
            <a:ext cx="8686800" cy="2279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8" name="矩形 16387"/>
          <p:cNvSpPr/>
          <p:nvPr>
            <p:custDataLst>
              <p:tags r:id="rId6"/>
            </p:custDataLst>
          </p:nvPr>
        </p:nvSpPr>
        <p:spPr>
          <a:xfrm>
            <a:off x="382905" y="681355"/>
            <a:ext cx="9144000" cy="119888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练习：如上图所示</a:t>
            </a:r>
            <a:r>
              <a:rPr lang="en-US" altLang="zh-CN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, </a:t>
            </a:r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木块的长度为</a:t>
            </a:r>
            <a:r>
              <a:rPr lang="zh-CN" altLang="en-US" sz="36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	     </a:t>
            </a:r>
            <a:r>
              <a:rPr lang="en-US" altLang="zh-CN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cm,</a:t>
            </a:r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其中准确值为</a:t>
            </a:r>
            <a:r>
              <a:rPr lang="zh-CN" altLang="en-US" sz="36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cm,</a:t>
            </a:r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估计值为</a:t>
            </a:r>
            <a:r>
              <a:rPr lang="zh-CN" altLang="en-US" sz="36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cm</a:t>
            </a:r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16389" name="文本框 16388"/>
          <p:cNvSpPr txBox="1"/>
          <p:nvPr>
            <p:custDataLst>
              <p:tags r:id="rId7"/>
            </p:custDataLst>
          </p:nvPr>
        </p:nvSpPr>
        <p:spPr>
          <a:xfrm>
            <a:off x="7376160" y="547053"/>
            <a:ext cx="9829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b="1">
                <a:solidFill>
                  <a:srgbClr val="FF0066"/>
                </a:solidFill>
                <a:latin typeface="Times New Roman" pitchFamily="18" charset="0"/>
              </a:rPr>
              <a:t>3.49</a:t>
            </a:r>
          </a:p>
        </p:txBody>
      </p:sp>
      <p:sp>
        <p:nvSpPr>
          <p:cNvPr id="16390" name="文本框 16389"/>
          <p:cNvSpPr txBox="1"/>
          <p:nvPr>
            <p:custDataLst>
              <p:tags r:id="rId8"/>
            </p:custDataLst>
          </p:nvPr>
        </p:nvSpPr>
        <p:spPr>
          <a:xfrm>
            <a:off x="3271838" y="1192530"/>
            <a:ext cx="7543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b="1">
                <a:solidFill>
                  <a:srgbClr val="FF0066"/>
                </a:solidFill>
                <a:latin typeface="Times New Roman" pitchFamily="18" charset="0"/>
              </a:rPr>
              <a:t>3.4</a:t>
            </a:r>
          </a:p>
        </p:txBody>
      </p:sp>
      <p:sp>
        <p:nvSpPr>
          <p:cNvPr id="16391" name="文本框 16390"/>
          <p:cNvSpPr txBox="1"/>
          <p:nvPr>
            <p:custDataLst>
              <p:tags r:id="rId9"/>
            </p:custDataLst>
          </p:nvPr>
        </p:nvSpPr>
        <p:spPr>
          <a:xfrm>
            <a:off x="6799898" y="1131570"/>
            <a:ext cx="9829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0.09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  <p:cond evt="onBegin" delay="0">
                          <p:tn val="13"/>
                        </p:cond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  <p:cond evt="onBegin" delay="0">
                          <p:tn val="19"/>
                        </p:cond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1"/>
      <p:bldP spid="16390" grpId="2"/>
      <p:bldP spid="16391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39938" name="矩形 39937"/>
          <p:cNvSpPr/>
          <p:nvPr>
            <p:custDataLst>
              <p:tags r:id="rId3"/>
            </p:custDataLst>
          </p:nvPr>
        </p:nvSpPr>
        <p:spPr>
          <a:xfrm>
            <a:off x="245745" y="219075"/>
            <a:ext cx="9391650" cy="403098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fontAlgn="t"/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练习：有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6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位同学使用同一把刻度尺测量同一物体的</a:t>
            </a:r>
          </a:p>
          <a:p>
            <a:pPr fontAlgn="t"/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长度，他们的数据记录如下：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L1=18.81cm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，</a:t>
            </a:r>
          </a:p>
          <a:p>
            <a:pPr fontAlgn="t"/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L2=18.61cm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，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L3=18.82cm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，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L4=18.80cm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，</a:t>
            </a:r>
          </a:p>
          <a:p>
            <a:pPr fontAlgn="t"/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L5=18.805cm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，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L6=18.80cm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。</a:t>
            </a:r>
          </a:p>
          <a:p>
            <a:pPr fontAlgn="t"/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那么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(1) 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错误的数据是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:</a:t>
            </a:r>
            <a:r>
              <a:rPr lang="en-US" altLang="zh-CN" sz="32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                 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；</a:t>
            </a:r>
          </a:p>
          <a:p>
            <a:pPr fontAlgn="t"/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       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(2)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不合理的数据是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:</a:t>
            </a:r>
            <a:r>
              <a:rPr lang="en-US" altLang="zh-CN" sz="32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                   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；</a:t>
            </a:r>
          </a:p>
          <a:p>
            <a:pPr fontAlgn="t"/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       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(3)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这把刻度尺的分度值是：</a:t>
            </a:r>
            <a:r>
              <a:rPr lang="zh-CN" altLang="en-US" sz="32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          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 ；</a:t>
            </a:r>
          </a:p>
          <a:p>
            <a:pPr fontAlgn="t"/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       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(4)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该物体的长度应该是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:</a:t>
            </a:r>
            <a:r>
              <a:rPr lang="en-US" altLang="zh-CN" sz="3200" b="1" u="sng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                 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sym typeface="Wingdings" panose="05000000000000000000" pitchFamily="2" charset="2"/>
              </a:rPr>
              <a:t>。</a:t>
            </a:r>
          </a:p>
        </p:txBody>
      </p:sp>
      <p:sp>
        <p:nvSpPr>
          <p:cNvPr id="39939" name="矩形 39938"/>
          <p:cNvSpPr/>
          <p:nvPr>
            <p:custDataLst>
              <p:tags r:id="rId4"/>
            </p:custDataLst>
          </p:nvPr>
        </p:nvSpPr>
        <p:spPr>
          <a:xfrm>
            <a:off x="626745" y="4640580"/>
            <a:ext cx="9165590" cy="1568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fontAlgn="t"/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分析：刻度尺测量时，能够精确到分度值，也就是</a:t>
            </a:r>
          </a:p>
          <a:p>
            <a:pPr fontAlgn="t"/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数据的倒数第二位，从上面的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6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个数据可以看出，</a:t>
            </a:r>
          </a:p>
          <a:p>
            <a:pPr fontAlgn="t"/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倒数第二位的单位是</a:t>
            </a:r>
            <a:r>
              <a:rPr lang="en-US" altLang="zh-CN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1mm</a:t>
            </a:r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；</a:t>
            </a:r>
          </a:p>
        </p:txBody>
      </p:sp>
      <p:sp>
        <p:nvSpPr>
          <p:cNvPr id="39940" name="矩形 39939"/>
          <p:cNvSpPr/>
          <p:nvPr>
            <p:custDataLst>
              <p:tags r:id="rId5"/>
            </p:custDataLst>
          </p:nvPr>
        </p:nvSpPr>
        <p:spPr>
          <a:xfrm>
            <a:off x="4432300" y="2192020"/>
            <a:ext cx="138620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fontAlgn="t"/>
            <a:r>
              <a:rPr lang="en-US" altLang="zh-CN" sz="24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</a:rPr>
              <a:t>18.61cm</a:t>
            </a:r>
          </a:p>
        </p:txBody>
      </p:sp>
      <p:sp>
        <p:nvSpPr>
          <p:cNvPr id="39941" name="矩形 39940"/>
          <p:cNvSpPr/>
          <p:nvPr>
            <p:custDataLst>
              <p:tags r:id="rId6"/>
            </p:custDataLst>
          </p:nvPr>
        </p:nvSpPr>
        <p:spPr>
          <a:xfrm>
            <a:off x="4686618" y="2652395"/>
            <a:ext cx="1555750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fontAlgn="t"/>
            <a:r>
              <a:rPr lang="en-US" altLang="zh-CN" sz="2400" b="1">
                <a:solidFill>
                  <a:srgbClr val="FF0000"/>
                </a:solidFill>
                <a:latin typeface="Arial" pitchFamily="34" charset="0"/>
              </a:rPr>
              <a:t>18.805cm</a:t>
            </a:r>
          </a:p>
        </p:txBody>
      </p:sp>
      <p:sp>
        <p:nvSpPr>
          <p:cNvPr id="39942" name="矩形 39941"/>
          <p:cNvSpPr/>
          <p:nvPr>
            <p:custDataLst>
              <p:tags r:id="rId7"/>
            </p:custDataLst>
          </p:nvPr>
        </p:nvSpPr>
        <p:spPr>
          <a:xfrm>
            <a:off x="6137593" y="3198178"/>
            <a:ext cx="89471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fontAlgn="t"/>
            <a:r>
              <a:rPr lang="en-US" altLang="zh-CN" sz="2400" b="1">
                <a:solidFill>
                  <a:srgbClr val="FF0000"/>
                </a:solidFill>
                <a:latin typeface="Arial" pitchFamily="34" charset="0"/>
              </a:rPr>
              <a:t>1mm</a:t>
            </a:r>
          </a:p>
        </p:txBody>
      </p:sp>
      <p:sp>
        <p:nvSpPr>
          <p:cNvPr id="39943" name="矩形 39942"/>
          <p:cNvSpPr/>
          <p:nvPr>
            <p:custDataLst>
              <p:tags r:id="rId8"/>
            </p:custDataLst>
          </p:nvPr>
        </p:nvSpPr>
        <p:spPr>
          <a:xfrm>
            <a:off x="5542915" y="3658553"/>
            <a:ext cx="1386205" cy="4603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fontAlgn="t"/>
            <a:r>
              <a:rPr lang="en-US" altLang="zh-CN" sz="2400" b="1">
                <a:solidFill>
                  <a:srgbClr val="FF0000"/>
                </a:solidFill>
                <a:latin typeface="Arial" pitchFamily="34" charset="0"/>
              </a:rPr>
              <a:t>18.81cm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  <p:cond evt="onBegin" delay="0">
                          <p:tn val="14"/>
                        </p:cond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  <p:cond evt="onBegin" delay="0">
                          <p:tn val="20"/>
                        </p:cond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  <p:cond evt="onBegin" delay="0">
                          <p:tn val="26"/>
                        </p:cond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  <p:cond evt="onBegin" delay="0">
                          <p:tn val="32"/>
                        </p:cond>
                      </p:stCondLst>
                      <p:childTnLst>
                        <p:par>
                          <p:cTn id="3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1"/>
      <p:bldP spid="39940" grpId="2"/>
      <p:bldP spid="39941" grpId="3"/>
      <p:bldP spid="39942" grpId="4"/>
      <p:bldP spid="39943" grpId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51202" name="AutoShape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51473" y="1185545"/>
            <a:ext cx="7546975" cy="3859213"/>
          </a:xfrm>
          <a:prstGeom prst="roundRect">
            <a:avLst>
              <a:gd name="adj" fmla="val 13745"/>
            </a:avLst>
          </a:prstGeom>
          <a:gradFill rotWithShape="1">
            <a:gsLst>
              <a:gs pos="0">
                <a:srgbClr val="FFCCFF">
                  <a:alpha val="50999"/>
                </a:srgbClr>
              </a:gs>
              <a:gs pos="50000">
                <a:schemeClr val="bg1"/>
              </a:gs>
              <a:gs pos="100000">
                <a:srgbClr val="FFCCFF">
                  <a:alpha val="50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99FFCC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12291" name="Text Box 4"/>
          <p:cNvSpPr txBox="1"/>
          <p:nvPr>
            <p:custDataLst>
              <p:tags r:id="rId4"/>
            </p:custDataLst>
          </p:nvPr>
        </p:nvSpPr>
        <p:spPr>
          <a:xfrm>
            <a:off x="444500" y="344170"/>
            <a:ext cx="5638800" cy="5067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7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_GB2312" pitchFamily="49" charset="-122"/>
                <a:ea typeface="楷体_GB2312" pitchFamily="49" charset="-122"/>
              </a:rPr>
              <a:t>三，时间的单位及换算</a:t>
            </a:r>
          </a:p>
        </p:txBody>
      </p:sp>
      <p:sp>
        <p:nvSpPr>
          <p:cNvPr id="51205" name="Text Box 5"/>
          <p:cNvSpPr txBox="1"/>
          <p:nvPr>
            <p:custDataLst>
              <p:tags r:id="rId5"/>
            </p:custDataLst>
          </p:nvPr>
        </p:nvSpPr>
        <p:spPr>
          <a:xfrm>
            <a:off x="547688" y="1103948"/>
            <a:ext cx="68580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国际单位制，基本单位是秒（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s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）</a:t>
            </a:r>
          </a:p>
        </p:txBody>
      </p:sp>
      <p:sp>
        <p:nvSpPr>
          <p:cNvPr id="51206" name="Text Box 6"/>
          <p:cNvSpPr txBox="1"/>
          <p:nvPr>
            <p:custDataLst>
              <p:tags r:id="rId6"/>
            </p:custDataLst>
          </p:nvPr>
        </p:nvSpPr>
        <p:spPr>
          <a:xfrm>
            <a:off x="772795" y="1941830"/>
            <a:ext cx="5256213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比秒大的单位：</a:t>
            </a:r>
            <a:r>
              <a:rPr lang="zh-CN" altLang="en-US" sz="2400" b="1">
                <a:solidFill>
                  <a:srgbClr val="660066"/>
                </a:solidFill>
                <a:latin typeface="楷体_GB2312" pitchFamily="49" charset="-122"/>
                <a:ea typeface="楷体_GB2312" pitchFamily="49" charset="-122"/>
              </a:rPr>
              <a:t>时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h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）、</a:t>
            </a:r>
            <a:r>
              <a:rPr lang="zh-CN" altLang="en-US" sz="2400" b="1">
                <a:solidFill>
                  <a:srgbClr val="660066"/>
                </a:solidFill>
                <a:latin typeface="楷体_GB2312" pitchFamily="49" charset="-122"/>
                <a:ea typeface="楷体_GB2312" pitchFamily="49" charset="-122"/>
              </a:rPr>
              <a:t>分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min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）</a:t>
            </a:r>
          </a:p>
        </p:txBody>
      </p:sp>
      <p:sp>
        <p:nvSpPr>
          <p:cNvPr id="51207" name="Text Box 7"/>
          <p:cNvSpPr txBox="1"/>
          <p:nvPr>
            <p:custDataLst>
              <p:tags r:id="rId7"/>
            </p:custDataLst>
          </p:nvPr>
        </p:nvSpPr>
        <p:spPr>
          <a:xfrm>
            <a:off x="772478" y="2470785"/>
            <a:ext cx="6408737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比秒小的单位：</a:t>
            </a:r>
            <a:r>
              <a:rPr lang="zh-CN" altLang="en-US" sz="24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毫秒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4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ms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）、</a:t>
            </a:r>
            <a:r>
              <a:rPr lang="zh-CN" altLang="en-US" sz="24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微秒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en-US" altLang="zh-CN" sz="2400" b="1" err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μs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）、</a:t>
            </a:r>
          </a:p>
        </p:txBody>
      </p:sp>
      <p:sp>
        <p:nvSpPr>
          <p:cNvPr id="51208" name="Text Box 8"/>
          <p:cNvSpPr txBox="1"/>
          <p:nvPr>
            <p:custDataLst>
              <p:tags r:id="rId8"/>
            </p:custDataLst>
          </p:nvPr>
        </p:nvSpPr>
        <p:spPr>
          <a:xfrm>
            <a:off x="772478" y="3168015"/>
            <a:ext cx="347027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Ø"/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换算关系：</a:t>
            </a:r>
          </a:p>
        </p:txBody>
      </p:sp>
      <p:sp>
        <p:nvSpPr>
          <p:cNvPr id="51209" name="Text Box 9"/>
          <p:cNvSpPr txBox="1"/>
          <p:nvPr>
            <p:custDataLst>
              <p:tags r:id="rId9"/>
            </p:custDataLst>
          </p:nvPr>
        </p:nvSpPr>
        <p:spPr>
          <a:xfrm>
            <a:off x="1022350" y="3912553"/>
            <a:ext cx="40513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>
                <a:latin typeface="Times New Roman" pitchFamily="18" charset="0"/>
                <a:ea typeface="宋体" pitchFamily="2" charset="-122"/>
              </a:rPr>
              <a:t>1h = 60min=3600s</a:t>
            </a:r>
          </a:p>
        </p:txBody>
      </p:sp>
      <p:sp>
        <p:nvSpPr>
          <p:cNvPr id="51210" name="Text Box 10"/>
          <p:cNvSpPr txBox="1"/>
          <p:nvPr>
            <p:custDataLst>
              <p:tags r:id="rId10"/>
            </p:custDataLst>
          </p:nvPr>
        </p:nvSpPr>
        <p:spPr>
          <a:xfrm>
            <a:off x="1022350" y="4584383"/>
            <a:ext cx="5400675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>
                <a:latin typeface="Times New Roman" pitchFamily="18" charset="0"/>
                <a:ea typeface="宋体" pitchFamily="2" charset="-122"/>
              </a:rPr>
              <a:t>1s = 10</a:t>
            </a:r>
            <a:r>
              <a:rPr lang="en-US" altLang="zh-CN" sz="2400" b="1" baseline="30000">
                <a:latin typeface="Times New Roman" pitchFamily="18" charset="0"/>
                <a:ea typeface="宋体" pitchFamily="2" charset="-122"/>
              </a:rPr>
              <a:t>3</a:t>
            </a:r>
            <a:r>
              <a:rPr lang="en-US" altLang="zh-CN" sz="2400" b="1">
                <a:latin typeface="Times New Roman" pitchFamily="18" charset="0"/>
                <a:ea typeface="宋体" pitchFamily="2" charset="-122"/>
              </a:rPr>
              <a:t>ms= 10</a:t>
            </a:r>
            <a:r>
              <a:rPr lang="en-US" altLang="zh-CN" sz="2400" b="1" baseline="30000">
                <a:latin typeface="Times New Roman" pitchFamily="18" charset="0"/>
                <a:ea typeface="宋体" pitchFamily="2" charset="-122"/>
              </a:rPr>
              <a:t>6</a:t>
            </a:r>
            <a:r>
              <a:rPr lang="en-US" altLang="zh-CN" sz="2400" b="1">
                <a:latin typeface="Times New Roman" pitchFamily="18" charset="0"/>
                <a:ea typeface="宋体" pitchFamily="2" charset="-122"/>
              </a:rPr>
              <a:t>μs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/>
      <p:bldP spid="51206" grpId="1"/>
      <p:bldP spid="51207" grpId="2"/>
      <p:bldP spid="51208" grpId="3"/>
      <p:bldP spid="51209" grpId="4"/>
      <p:bldP spid="51210" grpId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6627" name="Rectangle 2"/>
          <p:cNvSpPr>
            <a:spLocks noGrp="1"/>
          </p:cNvSpPr>
          <p:nvPr>
            <p:ph type="body" idx="4294967295"/>
            <p:custDataLst>
              <p:tags r:id="rId3"/>
            </p:custDataLst>
          </p:nvPr>
        </p:nvSpPr>
        <p:spPr>
          <a:xfrm>
            <a:off x="700405" y="455295"/>
            <a:ext cx="9572625" cy="6134735"/>
          </a:xfrm>
        </p:spPr>
        <p:txBody>
          <a:bodyPr wrap="square" lIns="91440" tIns="45720" rIns="91440" bIns="45720" anchor="t"/>
          <a:lstStyle/>
          <a:p>
            <a:pPr eaLnBrk="1" hangingPunct="1">
              <a:lnSpc>
                <a:spcPct val="90000"/>
              </a:lnSpc>
              <a:buNone/>
            </a:pPr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sym typeface="Wingdings" panose="05000000000000000000" pitchFamily="2" charset="2"/>
              </a:rPr>
              <a:t>练习：</a:t>
            </a:r>
            <a:r>
              <a:rPr lang="zh-CN" altLang="en-US" b="1">
                <a:latin typeface="宋体" panose="02010600030101010101" pitchFamily="2" charset="-122"/>
              </a:rPr>
              <a:t>下列过程经历的时间最接近</a:t>
            </a:r>
            <a:r>
              <a:rPr lang="en-US" altLang="zh-CN" b="1">
                <a:latin typeface="宋体" panose="02010600030101010101" pitchFamily="2" charset="-122"/>
              </a:rPr>
              <a:t>1s</a:t>
            </a:r>
            <a:r>
              <a:rPr lang="zh-CN" altLang="en-US" b="1">
                <a:latin typeface="宋体" panose="02010600030101010101" pitchFamily="2" charset="-122"/>
              </a:rPr>
              <a:t>的是（    ）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zh-CN" b="1">
                <a:latin typeface="宋体" panose="02010600030101010101" pitchFamily="2" charset="-122"/>
              </a:rPr>
              <a:t>   A</a:t>
            </a:r>
            <a:r>
              <a:rPr lang="zh-CN" altLang="en-US" b="1">
                <a:latin typeface="宋体" panose="02010600030101010101" pitchFamily="2" charset="-122"/>
              </a:rPr>
              <a:t>、人步行</a:t>
            </a:r>
            <a:r>
              <a:rPr lang="en-US" altLang="zh-CN" b="1">
                <a:latin typeface="宋体" panose="02010600030101010101" pitchFamily="2" charset="-122"/>
              </a:rPr>
              <a:t>10m</a:t>
            </a:r>
            <a:r>
              <a:rPr lang="zh-CN" altLang="en-US" b="1">
                <a:latin typeface="宋体" panose="02010600030101010101" pitchFamily="2" charset="-122"/>
              </a:rPr>
              <a:t>所用的时间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zh-CN" b="1">
                <a:latin typeface="宋体" panose="02010600030101010101" pitchFamily="2" charset="-122"/>
              </a:rPr>
              <a:t>   B</a:t>
            </a:r>
            <a:r>
              <a:rPr lang="zh-CN" altLang="en-US" b="1">
                <a:latin typeface="宋体" panose="02010600030101010101" pitchFamily="2" charset="-122"/>
              </a:rPr>
              <a:t>、一般人体心脏跳动一次所用的时间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zh-CN" b="1">
                <a:latin typeface="宋体" panose="02010600030101010101" pitchFamily="2" charset="-122"/>
              </a:rPr>
              <a:t>   C</a:t>
            </a:r>
            <a:r>
              <a:rPr lang="zh-CN" altLang="en-US" b="1">
                <a:latin typeface="宋体" panose="02010600030101010101" pitchFamily="2" charset="-122"/>
              </a:rPr>
              <a:t>、光通过</a:t>
            </a:r>
            <a:r>
              <a:rPr lang="en-US" altLang="zh-CN" b="1">
                <a:latin typeface="宋体" panose="02010600030101010101" pitchFamily="2" charset="-122"/>
              </a:rPr>
              <a:t>300000m</a:t>
            </a:r>
            <a:r>
              <a:rPr lang="zh-CN" altLang="en-US" b="1">
                <a:latin typeface="宋体" panose="02010600030101010101" pitchFamily="2" charset="-122"/>
              </a:rPr>
              <a:t>所用的时间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zh-CN" b="1">
                <a:latin typeface="宋体" panose="02010600030101010101" pitchFamily="2" charset="-122"/>
              </a:rPr>
              <a:t>   D</a:t>
            </a:r>
            <a:r>
              <a:rPr lang="zh-CN" altLang="en-US" b="1">
                <a:latin typeface="宋体" panose="02010600030101010101" pitchFamily="2" charset="-122"/>
              </a:rPr>
              <a:t>、人眨一下眼睛所用的时间</a:t>
            </a:r>
          </a:p>
        </p:txBody>
      </p:sp>
      <p:sp>
        <p:nvSpPr>
          <p:cNvPr id="26628" name="Rectangle 4"/>
          <p:cNvSpPr/>
          <p:nvPr>
            <p:custDataLst>
              <p:tags r:id="rId4"/>
            </p:custDataLst>
          </p:nvPr>
        </p:nvSpPr>
        <p:spPr>
          <a:xfrm>
            <a:off x="8315960" y="455295"/>
            <a:ext cx="649288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4000" b="1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7651" name="Rectangle 3"/>
          <p:cNvSpPr/>
          <p:nvPr>
            <p:custDataLst>
              <p:tags r:id="rId4"/>
            </p:custDataLst>
          </p:nvPr>
        </p:nvSpPr>
        <p:spPr>
          <a:xfrm>
            <a:off x="2514600" y="1722120"/>
            <a:ext cx="67183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800" b="1" i="1" u="sng">
                <a:latin typeface="Times New Roman" pitchFamily="18" charset="0"/>
                <a:ea typeface="楷体_GB2312" pitchFamily="49" charset="-122"/>
              </a:rPr>
              <a:t>1</a:t>
            </a:r>
            <a:r>
              <a:rPr lang="zh-CN" altLang="en-US" sz="2800" b="1" i="1" u="sng">
                <a:latin typeface="Times New Roman" pitchFamily="18" charset="0"/>
                <a:ea typeface="楷体_GB2312" pitchFamily="49" charset="-122"/>
              </a:rPr>
              <a:t>、误差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：</a:t>
            </a:r>
            <a:r>
              <a:rPr lang="zh-CN" altLang="en-US" sz="2800" b="1">
                <a:latin typeface="宋体" panose="02010600030101010101" pitchFamily="2" charset="-122"/>
                <a:ea typeface="楷体_GB2312" pitchFamily="49" charset="-122"/>
              </a:rPr>
              <a:t>是</a:t>
            </a:r>
            <a:r>
              <a:rPr lang="zh-CN" altLang="en-US" sz="2800" b="1">
                <a:solidFill>
                  <a:srgbClr val="FF3300"/>
                </a:solidFill>
                <a:latin typeface="Times New Roman" pitchFamily="18" charset="0"/>
                <a:ea typeface="楷体_GB2312" pitchFamily="49" charset="-122"/>
              </a:rPr>
              <a:t>测量值</a:t>
            </a:r>
            <a:r>
              <a:rPr lang="zh-CN" altLang="en-US" sz="2800" b="1">
                <a:latin typeface="宋体" panose="02010600030101010101" pitchFamily="2" charset="-122"/>
                <a:ea typeface="楷体_GB2312" pitchFamily="49" charset="-122"/>
              </a:rPr>
              <a:t>和</a:t>
            </a:r>
            <a:r>
              <a:rPr lang="zh-CN" altLang="en-US" sz="2800" b="1">
                <a:solidFill>
                  <a:srgbClr val="FF3300"/>
                </a:solidFill>
                <a:latin typeface="Times New Roman" pitchFamily="18" charset="0"/>
                <a:ea typeface="楷体_GB2312" pitchFamily="49" charset="-122"/>
              </a:rPr>
              <a:t>真实值</a:t>
            </a:r>
            <a:r>
              <a:rPr lang="zh-CN" altLang="en-US" sz="2800" b="1">
                <a:latin typeface="宋体" panose="02010600030101010101" pitchFamily="2" charset="-122"/>
                <a:ea typeface="楷体_GB2312" pitchFamily="49" charset="-122"/>
              </a:rPr>
              <a:t>的差异。</a:t>
            </a:r>
          </a:p>
        </p:txBody>
      </p:sp>
      <p:sp>
        <p:nvSpPr>
          <p:cNvPr id="27652" name="Rectangle 4"/>
          <p:cNvSpPr/>
          <p:nvPr>
            <p:custDataLst>
              <p:tags r:id="rId5"/>
            </p:custDataLst>
          </p:nvPr>
        </p:nvSpPr>
        <p:spPr>
          <a:xfrm>
            <a:off x="2514600" y="2590800"/>
            <a:ext cx="77724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800" b="1" i="1" u="sng"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zh-CN" altLang="en-US" sz="2800" b="1" i="1" u="sng">
                <a:latin typeface="Times New Roman" pitchFamily="18" charset="0"/>
                <a:ea typeface="楷体_GB2312" pitchFamily="49" charset="-122"/>
              </a:rPr>
              <a:t>、误差的来源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：与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测量的工具</a:t>
            </a:r>
            <a:r>
              <a:rPr lang="zh-CN" altLang="en-US" sz="2800" b="1">
                <a:latin typeface="宋体" panose="02010600030101010101" pitchFamily="2" charset="-122"/>
                <a:ea typeface="楷体_GB2312" pitchFamily="49" charset="-122"/>
              </a:rPr>
              <a:t>和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测量的人</a:t>
            </a:r>
            <a:r>
              <a:rPr lang="zh-CN" altLang="en-US" sz="2800" b="1">
                <a:latin typeface="Times New Roman" pitchFamily="18" charset="0"/>
                <a:ea typeface="楷体_GB2312" pitchFamily="49" charset="-122"/>
              </a:rPr>
              <a:t>有关</a:t>
            </a:r>
            <a:endParaRPr lang="zh-CN" altLang="en-US" sz="2800" b="1">
              <a:latin typeface="宋体" panose="02010600030101010101" pitchFamily="2" charset="-122"/>
              <a:ea typeface="楷体_GB2312" pitchFamily="49" charset="-122"/>
            </a:endParaRPr>
          </a:p>
        </p:txBody>
      </p:sp>
      <p:sp>
        <p:nvSpPr>
          <p:cNvPr id="27653" name="Rectangle 5"/>
          <p:cNvSpPr/>
          <p:nvPr>
            <p:custDataLst>
              <p:tags r:id="rId6"/>
            </p:custDataLst>
          </p:nvPr>
        </p:nvSpPr>
        <p:spPr>
          <a:xfrm>
            <a:off x="2286000" y="4876800"/>
            <a:ext cx="7423150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800" b="1">
                <a:latin typeface="宋体" panose="02010600030101010101" pitchFamily="2" charset="-122"/>
                <a:ea typeface="楷体_GB2312" pitchFamily="49" charset="-122"/>
              </a:rPr>
              <a:t>                 </a:t>
            </a: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  <a:ea typeface="楷体_GB2312" pitchFamily="49" charset="-122"/>
              </a:rPr>
              <a:t>多次测量取</a:t>
            </a:r>
            <a:r>
              <a:rPr lang="zh-CN" altLang="en-US" sz="2800" b="1">
                <a:solidFill>
                  <a:srgbClr val="FF3300"/>
                </a:solidFill>
                <a:latin typeface="Times New Roman" pitchFamily="18" charset="0"/>
                <a:ea typeface="楷体_GB2312" pitchFamily="49" charset="-122"/>
              </a:rPr>
              <a:t>平均值</a:t>
            </a:r>
            <a:endParaRPr lang="zh-CN" altLang="en-US" sz="2800" b="1">
              <a:solidFill>
                <a:srgbClr val="FF3300"/>
              </a:solidFill>
              <a:latin typeface="宋体" panose="02010600030101010101" pitchFamily="2" charset="-122"/>
              <a:ea typeface="楷体_GB2312" pitchFamily="49" charset="-122"/>
            </a:endParaRPr>
          </a:p>
          <a:p>
            <a:pPr marL="0" lvl="0" indent="0">
              <a:spcBef>
                <a:spcPct val="0"/>
              </a:spcBef>
              <a:buNone/>
            </a:pPr>
            <a:r>
              <a:rPr lang="en-US" altLang="zh-CN" sz="2800" b="1" i="1" u="sng">
                <a:latin typeface="Times New Roman" pitchFamily="18" charset="0"/>
                <a:ea typeface="楷体_GB2312" pitchFamily="49" charset="-122"/>
              </a:rPr>
              <a:t>3</a:t>
            </a:r>
            <a:r>
              <a:rPr lang="zh-CN" altLang="en-US" sz="2800" b="1" i="1" u="sng">
                <a:latin typeface="Times New Roman" pitchFamily="18" charset="0"/>
                <a:ea typeface="楷体_GB2312" pitchFamily="49" charset="-122"/>
              </a:rPr>
              <a:t>、减小误差的方法</a:t>
            </a: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  <a:ea typeface="楷体_GB2312" pitchFamily="49" charset="-122"/>
              </a:rPr>
              <a:t>使用</a:t>
            </a:r>
            <a:r>
              <a:rPr lang="zh-CN" altLang="en-US" sz="2800" b="1">
                <a:solidFill>
                  <a:srgbClr val="FF3300"/>
                </a:solidFill>
                <a:latin typeface="Times New Roman" pitchFamily="18" charset="0"/>
                <a:ea typeface="楷体_GB2312" pitchFamily="49" charset="-122"/>
              </a:rPr>
              <a:t>精密</a:t>
            </a: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  <a:ea typeface="楷体_GB2312" pitchFamily="49" charset="-122"/>
              </a:rPr>
              <a:t>的测量工具</a:t>
            </a:r>
          </a:p>
          <a:p>
            <a:pPr marL="0" lvl="0" indent="0">
              <a:spcBef>
                <a:spcPct val="0"/>
              </a:spcBef>
              <a:buNone/>
            </a:pPr>
            <a:r>
              <a:rPr lang="zh-CN" altLang="en-US" sz="2800" b="1">
                <a:latin typeface="宋体" panose="02010600030101010101" pitchFamily="2" charset="-122"/>
                <a:ea typeface="楷体_GB2312" pitchFamily="49" charset="-122"/>
              </a:rPr>
              <a:t>                 </a:t>
            </a: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  <a:ea typeface="楷体_GB2312" pitchFamily="49" charset="-122"/>
              </a:rPr>
              <a:t>改进测量</a:t>
            </a:r>
            <a:r>
              <a:rPr lang="zh-CN" altLang="en-US" sz="2800" b="1">
                <a:solidFill>
                  <a:srgbClr val="FF3300"/>
                </a:solidFill>
                <a:latin typeface="Times New Roman" pitchFamily="18" charset="0"/>
                <a:ea typeface="楷体_GB2312" pitchFamily="49" charset="-122"/>
              </a:rPr>
              <a:t>方法</a:t>
            </a:r>
            <a:endParaRPr lang="zh-CN" altLang="en-US" sz="2800" b="1">
              <a:solidFill>
                <a:srgbClr val="FF3300"/>
              </a:solidFill>
              <a:latin typeface="宋体" panose="02010600030101010101" pitchFamily="2" charset="-122"/>
              <a:ea typeface="楷体_GB2312" pitchFamily="49" charset="-122"/>
            </a:endParaRPr>
          </a:p>
        </p:txBody>
      </p:sp>
      <p:sp>
        <p:nvSpPr>
          <p:cNvPr id="27654" name="Text Box 6"/>
          <p:cNvSpPr/>
          <p:nvPr>
            <p:custDataLst>
              <p:tags r:id="rId7"/>
            </p:custDataLst>
          </p:nvPr>
        </p:nvSpPr>
        <p:spPr>
          <a:xfrm>
            <a:off x="2514600" y="3276600"/>
            <a:ext cx="6781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sz="2800" b="1"/>
              <a:t>误差是不可以避免的，但可以尽量减小</a:t>
            </a:r>
          </a:p>
        </p:txBody>
      </p:sp>
      <p:sp>
        <p:nvSpPr>
          <p:cNvPr id="27655" name="Text Box 7"/>
          <p:cNvSpPr/>
          <p:nvPr>
            <p:custDataLst>
              <p:tags r:id="rId8"/>
            </p:custDataLst>
          </p:nvPr>
        </p:nvSpPr>
        <p:spPr>
          <a:xfrm>
            <a:off x="2667000" y="4114800"/>
            <a:ext cx="5181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sz="2800" b="1"/>
              <a:t>错误是可以而且应该避免的</a:t>
            </a:r>
          </a:p>
        </p:txBody>
      </p:sp>
      <p:sp>
        <p:nvSpPr>
          <p:cNvPr id="27656" name="Text Box 9"/>
          <p:cNvSpPr/>
          <p:nvPr>
            <p:custDataLst>
              <p:tags r:id="rId9"/>
            </p:custDataLst>
          </p:nvPr>
        </p:nvSpPr>
        <p:spPr>
          <a:xfrm>
            <a:off x="154940" y="568325"/>
            <a:ext cx="347472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b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b="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_GB2312" pitchFamily="49" charset="-122"/>
                <a:ea typeface="楷体_GB2312" pitchFamily="49" charset="-122"/>
              </a:rPr>
              <a:t>四</a:t>
            </a:r>
            <a:r>
              <a:rPr lang="zh-CN" altLang="en-US" sz="3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_GB2312" pitchFamily="49" charset="-122"/>
                <a:ea typeface="楷体_GB2312" pitchFamily="49" charset="-122"/>
              </a:rPr>
              <a:t>、误差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_GB2312" pitchFamily="49" charset="-122"/>
                <a:ea typeface="楷体_GB2312" pitchFamily="49" charset="-122"/>
              </a:rPr>
              <a:t>	</a:t>
            </a:r>
            <a:endParaRPr lang="zh-CN" altLang="en-US" sz="24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3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27652" grpId="1"/>
      <p:bldP spid="27653" grpId="2"/>
      <p:bldP spid="27654" grpId="3"/>
      <p:bldP spid="27655" grpId="4"/>
    </p:bldLst>
  </p:timing>
</p:sld>
</file>

<file path=ppt/tags/tag1.xml><?xml version="1.0" encoding="utf-8"?>
<p:tagLst xmlns:p="http://schemas.openxmlformats.org/presentationml/2006/main">
  <p:tag name="AS_UNIQUEID" val="902"/>
</p:tagLst>
</file>

<file path=ppt/tags/tag10.xml><?xml version="1.0" encoding="utf-8"?>
<p:tagLst xmlns:p="http://schemas.openxmlformats.org/presentationml/2006/main">
  <p:tag name="AS_UNIQUEID" val="911"/>
</p:tagLst>
</file>

<file path=ppt/tags/tag100.xml><?xml version="1.0" encoding="utf-8"?>
<p:tagLst xmlns:p="http://schemas.openxmlformats.org/presentationml/2006/main">
  <p:tag name="AS_UNIQUEID" val="1001"/>
</p:tagLst>
</file>

<file path=ppt/tags/tag101.xml><?xml version="1.0" encoding="utf-8"?>
<p:tagLst xmlns:p="http://schemas.openxmlformats.org/presentationml/2006/main">
  <p:tag name="AS_UNIQUEID" val="1002"/>
</p:tagLst>
</file>

<file path=ppt/tags/tag102.xml><?xml version="1.0" encoding="utf-8"?>
<p:tagLst xmlns:p="http://schemas.openxmlformats.org/presentationml/2006/main">
  <p:tag name="AS_UNIQUEID" val="1003"/>
</p:tagLst>
</file>

<file path=ppt/tags/tag103.xml><?xml version="1.0" encoding="utf-8"?>
<p:tagLst xmlns:p="http://schemas.openxmlformats.org/presentationml/2006/main">
  <p:tag name="AS_UNIQUEID" val="1004"/>
</p:tagLst>
</file>

<file path=ppt/tags/tag104.xml><?xml version="1.0" encoding="utf-8"?>
<p:tagLst xmlns:p="http://schemas.openxmlformats.org/presentationml/2006/main">
  <p:tag name="AS_UNIQUEID" val="1005"/>
</p:tagLst>
</file>

<file path=ppt/tags/tag105.xml><?xml version="1.0" encoding="utf-8"?>
<p:tagLst xmlns:p="http://schemas.openxmlformats.org/presentationml/2006/main">
  <p:tag name="AS_UNIQUEID" val="1006"/>
</p:tagLst>
</file>

<file path=ppt/tags/tag106.xml><?xml version="1.0" encoding="utf-8"?>
<p:tagLst xmlns:p="http://schemas.openxmlformats.org/presentationml/2006/main">
  <p:tag name="AS_UNIQUEID" val="1007"/>
</p:tagLst>
</file>

<file path=ppt/tags/tag107.xml><?xml version="1.0" encoding="utf-8"?>
<p:tagLst xmlns:p="http://schemas.openxmlformats.org/presentationml/2006/main">
  <p:tag name="AS_UNIQUEID" val="1008"/>
</p:tagLst>
</file>

<file path=ppt/tags/tag108.xml><?xml version="1.0" encoding="utf-8"?>
<p:tagLst xmlns:p="http://schemas.openxmlformats.org/presentationml/2006/main">
  <p:tag name="AS_UNIQUEID" val="1009"/>
</p:tagLst>
</file>

<file path=ppt/tags/tag109.xml><?xml version="1.0" encoding="utf-8"?>
<p:tagLst xmlns:p="http://schemas.openxmlformats.org/presentationml/2006/main">
  <p:tag name="AS_UNIQUEID" val="1010"/>
</p:tagLst>
</file>

<file path=ppt/tags/tag11.xml><?xml version="1.0" encoding="utf-8"?>
<p:tagLst xmlns:p="http://schemas.openxmlformats.org/presentationml/2006/main">
  <p:tag name="AS_UNIQUEID" val="912"/>
</p:tagLst>
</file>

<file path=ppt/tags/tag110.xml><?xml version="1.0" encoding="utf-8"?>
<p:tagLst xmlns:p="http://schemas.openxmlformats.org/presentationml/2006/main">
  <p:tag name="AS_UNIQUEID" val="1011"/>
</p:tagLst>
</file>

<file path=ppt/tags/tag111.xml><?xml version="1.0" encoding="utf-8"?>
<p:tagLst xmlns:p="http://schemas.openxmlformats.org/presentationml/2006/main">
  <p:tag name="AS_UNIQUEID" val="1012"/>
</p:tagLst>
</file>

<file path=ppt/tags/tag112.xml><?xml version="1.0" encoding="utf-8"?>
<p:tagLst xmlns:p="http://schemas.openxmlformats.org/presentationml/2006/main">
  <p:tag name="AS_UNIQUEID" val="1013"/>
</p:tagLst>
</file>

<file path=ppt/tags/tag113.xml><?xml version="1.0" encoding="utf-8"?>
<p:tagLst xmlns:p="http://schemas.openxmlformats.org/presentationml/2006/main">
  <p:tag name="AS_UNIQUEID" val="1014"/>
</p:tagLst>
</file>

<file path=ppt/tags/tag114.xml><?xml version="1.0" encoding="utf-8"?>
<p:tagLst xmlns:p="http://schemas.openxmlformats.org/presentationml/2006/main">
  <p:tag name="AS_UNIQUEID" val="1015"/>
</p:tagLst>
</file>

<file path=ppt/tags/tag115.xml><?xml version="1.0" encoding="utf-8"?>
<p:tagLst xmlns:p="http://schemas.openxmlformats.org/presentationml/2006/main">
  <p:tag name="AS_UNIQUEID" val="1016"/>
</p:tagLst>
</file>

<file path=ppt/tags/tag116.xml><?xml version="1.0" encoding="utf-8"?>
<p:tagLst xmlns:p="http://schemas.openxmlformats.org/presentationml/2006/main">
  <p:tag name="AS_UNIQUEID" val="1017"/>
</p:tagLst>
</file>

<file path=ppt/tags/tag117.xml><?xml version="1.0" encoding="utf-8"?>
<p:tagLst xmlns:p="http://schemas.openxmlformats.org/presentationml/2006/main">
  <p:tag name="AS_UNIQUEID" val="1018"/>
</p:tagLst>
</file>

<file path=ppt/tags/tag118.xml><?xml version="1.0" encoding="utf-8"?>
<p:tagLst xmlns:p="http://schemas.openxmlformats.org/presentationml/2006/main">
  <p:tag name="AS_UNIQUEID" val="1019"/>
</p:tagLst>
</file>

<file path=ppt/tags/tag119.xml><?xml version="1.0" encoding="utf-8"?>
<p:tagLst xmlns:p="http://schemas.openxmlformats.org/presentationml/2006/main">
  <p:tag name="AS_UNIQUEID" val="1020"/>
</p:tagLst>
</file>

<file path=ppt/tags/tag12.xml><?xml version="1.0" encoding="utf-8"?>
<p:tagLst xmlns:p="http://schemas.openxmlformats.org/presentationml/2006/main">
  <p:tag name="AS_UNIQUEID" val="913"/>
</p:tagLst>
</file>

<file path=ppt/tags/tag120.xml><?xml version="1.0" encoding="utf-8"?>
<p:tagLst xmlns:p="http://schemas.openxmlformats.org/presentationml/2006/main">
  <p:tag name="AS_UNIQUEID" val="1021"/>
</p:tagLst>
</file>

<file path=ppt/tags/tag121.xml><?xml version="1.0" encoding="utf-8"?>
<p:tagLst xmlns:p="http://schemas.openxmlformats.org/presentationml/2006/main">
  <p:tag name="AS_UNIQUEID" val="1022"/>
</p:tagLst>
</file>

<file path=ppt/tags/tag122.xml><?xml version="1.0" encoding="utf-8"?>
<p:tagLst xmlns:p="http://schemas.openxmlformats.org/presentationml/2006/main">
  <p:tag name="AS_UNIQUEID" val="1023"/>
</p:tagLst>
</file>

<file path=ppt/tags/tag123.xml><?xml version="1.0" encoding="utf-8"?>
<p:tagLst xmlns:p="http://schemas.openxmlformats.org/presentationml/2006/main">
  <p:tag name="AS_UNIQUEID" val="1024"/>
</p:tagLst>
</file>

<file path=ppt/tags/tag124.xml><?xml version="1.0" encoding="utf-8"?>
<p:tagLst xmlns:p="http://schemas.openxmlformats.org/presentationml/2006/main">
  <p:tag name="AS_UNIQUEID" val="1025"/>
</p:tagLst>
</file>

<file path=ppt/tags/tag125.xml><?xml version="1.0" encoding="utf-8"?>
<p:tagLst xmlns:p="http://schemas.openxmlformats.org/presentationml/2006/main">
  <p:tag name="AS_UNIQUEID" val="1026"/>
</p:tagLst>
</file>

<file path=ppt/tags/tag126.xml><?xml version="1.0" encoding="utf-8"?>
<p:tagLst xmlns:p="http://schemas.openxmlformats.org/presentationml/2006/main">
  <p:tag name="AS_UNIQUEID" val="1027"/>
</p:tagLst>
</file>

<file path=ppt/tags/tag127.xml><?xml version="1.0" encoding="utf-8"?>
<p:tagLst xmlns:p="http://schemas.openxmlformats.org/presentationml/2006/main">
  <p:tag name="AS_UNIQUEID" val="1028"/>
</p:tagLst>
</file>

<file path=ppt/tags/tag128.xml><?xml version="1.0" encoding="utf-8"?>
<p:tagLst xmlns:p="http://schemas.openxmlformats.org/presentationml/2006/main">
  <p:tag name="AS_UNIQUEID" val="1029"/>
</p:tagLst>
</file>

<file path=ppt/tags/tag129.xml><?xml version="1.0" encoding="utf-8"?>
<p:tagLst xmlns:p="http://schemas.openxmlformats.org/presentationml/2006/main">
  <p:tag name="AS_UNIQUEID" val="1030"/>
</p:tagLst>
</file>

<file path=ppt/tags/tag13.xml><?xml version="1.0" encoding="utf-8"?>
<p:tagLst xmlns:p="http://schemas.openxmlformats.org/presentationml/2006/main">
  <p:tag name="AS_UNIQUEID" val="914"/>
</p:tagLst>
</file>

<file path=ppt/tags/tag130.xml><?xml version="1.0" encoding="utf-8"?>
<p:tagLst xmlns:p="http://schemas.openxmlformats.org/presentationml/2006/main">
  <p:tag name="AS_UNIQUEID" val="1031"/>
</p:tagLst>
</file>

<file path=ppt/tags/tag131.xml><?xml version="1.0" encoding="utf-8"?>
<p:tagLst xmlns:p="http://schemas.openxmlformats.org/presentationml/2006/main">
  <p:tag name="AS_UNIQUEID" val="1032"/>
</p:tagLst>
</file>

<file path=ppt/tags/tag132.xml><?xml version="1.0" encoding="utf-8"?>
<p:tagLst xmlns:p="http://schemas.openxmlformats.org/presentationml/2006/main">
  <p:tag name="AS_UNIQUEID" val="1033"/>
</p:tagLst>
</file>

<file path=ppt/tags/tag133.xml><?xml version="1.0" encoding="utf-8"?>
<p:tagLst xmlns:p="http://schemas.openxmlformats.org/presentationml/2006/main">
  <p:tag name="AS_UNIQUEID" val="1034"/>
</p:tagLst>
</file>

<file path=ppt/tags/tag134.xml><?xml version="1.0" encoding="utf-8"?>
<p:tagLst xmlns:p="http://schemas.openxmlformats.org/presentationml/2006/main">
  <p:tag name="AS_UNIQUEID" val="1035"/>
</p:tagLst>
</file>

<file path=ppt/tags/tag135.xml><?xml version="1.0" encoding="utf-8"?>
<p:tagLst xmlns:p="http://schemas.openxmlformats.org/presentationml/2006/main">
  <p:tag name="AS_UNIQUEID" val="1036"/>
</p:tagLst>
</file>

<file path=ppt/tags/tag136.xml><?xml version="1.0" encoding="utf-8"?>
<p:tagLst xmlns:p="http://schemas.openxmlformats.org/presentationml/2006/main">
  <p:tag name="AS_UNIQUEID" val="1037"/>
</p:tagLst>
</file>

<file path=ppt/tags/tag137.xml><?xml version="1.0" encoding="utf-8"?>
<p:tagLst xmlns:p="http://schemas.openxmlformats.org/presentationml/2006/main">
  <p:tag name="AS_UNIQUEID" val="1038"/>
</p:tagLst>
</file>

<file path=ppt/tags/tag138.xml><?xml version="1.0" encoding="utf-8"?>
<p:tagLst xmlns:p="http://schemas.openxmlformats.org/presentationml/2006/main">
  <p:tag name="AS_UNIQUEID" val="1039"/>
</p:tagLst>
</file>

<file path=ppt/tags/tag139.xml><?xml version="1.0" encoding="utf-8"?>
<p:tagLst xmlns:p="http://schemas.openxmlformats.org/presentationml/2006/main">
  <p:tag name="AS_UNIQUEID" val="1040"/>
</p:tagLst>
</file>

<file path=ppt/tags/tag14.xml><?xml version="1.0" encoding="utf-8"?>
<p:tagLst xmlns:p="http://schemas.openxmlformats.org/presentationml/2006/main">
  <p:tag name="AS_UNIQUEID" val="915"/>
</p:tagLst>
</file>

<file path=ppt/tags/tag140.xml><?xml version="1.0" encoding="utf-8"?>
<p:tagLst xmlns:p="http://schemas.openxmlformats.org/presentationml/2006/main">
  <p:tag name="AS_UNIQUEID" val="1041"/>
</p:tagLst>
</file>

<file path=ppt/tags/tag141.xml><?xml version="1.0" encoding="utf-8"?>
<p:tagLst xmlns:p="http://schemas.openxmlformats.org/presentationml/2006/main">
  <p:tag name="AS_UNIQUEID" val="1042"/>
</p:tagLst>
</file>

<file path=ppt/tags/tag142.xml><?xml version="1.0" encoding="utf-8"?>
<p:tagLst xmlns:p="http://schemas.openxmlformats.org/presentationml/2006/main">
  <p:tag name="AS_UNIQUEID" val="1043"/>
</p:tagLst>
</file>

<file path=ppt/tags/tag143.xml><?xml version="1.0" encoding="utf-8"?>
<p:tagLst xmlns:p="http://schemas.openxmlformats.org/presentationml/2006/main">
  <p:tag name="AS_UNIQUEID" val="1044"/>
</p:tagLst>
</file>

<file path=ppt/tags/tag144.xml><?xml version="1.0" encoding="utf-8"?>
<p:tagLst xmlns:p="http://schemas.openxmlformats.org/presentationml/2006/main">
  <p:tag name="AS_UNIQUEID" val="1045"/>
</p:tagLst>
</file>

<file path=ppt/tags/tag145.xml><?xml version="1.0" encoding="utf-8"?>
<p:tagLst xmlns:p="http://schemas.openxmlformats.org/presentationml/2006/main">
  <p:tag name="AS_UNIQUEID" val="1046"/>
</p:tagLst>
</file>

<file path=ppt/tags/tag146.xml><?xml version="1.0" encoding="utf-8"?>
<p:tagLst xmlns:p="http://schemas.openxmlformats.org/presentationml/2006/main">
  <p:tag name="AS_UNIQUEID" val="1047"/>
</p:tagLst>
</file>

<file path=ppt/tags/tag147.xml><?xml version="1.0" encoding="utf-8"?>
<p:tagLst xmlns:p="http://schemas.openxmlformats.org/presentationml/2006/main">
  <p:tag name="AS_UNIQUEID" val="1048"/>
</p:tagLst>
</file>

<file path=ppt/tags/tag148.xml><?xml version="1.0" encoding="utf-8"?>
<p:tagLst xmlns:p="http://schemas.openxmlformats.org/presentationml/2006/main">
  <p:tag name="AS_UNIQUEID" val="1049"/>
</p:tagLst>
</file>

<file path=ppt/tags/tag149.xml><?xml version="1.0" encoding="utf-8"?>
<p:tagLst xmlns:p="http://schemas.openxmlformats.org/presentationml/2006/main">
  <p:tag name="AS_UNIQUEID" val="1050"/>
</p:tagLst>
</file>

<file path=ppt/tags/tag15.xml><?xml version="1.0" encoding="utf-8"?>
<p:tagLst xmlns:p="http://schemas.openxmlformats.org/presentationml/2006/main">
  <p:tag name="AS_UNIQUEID" val="916"/>
</p:tagLst>
</file>

<file path=ppt/tags/tag150.xml><?xml version="1.0" encoding="utf-8"?>
<p:tagLst xmlns:p="http://schemas.openxmlformats.org/presentationml/2006/main">
  <p:tag name="AS_UNIQUEID" val="1051"/>
</p:tagLst>
</file>

<file path=ppt/tags/tag151.xml><?xml version="1.0" encoding="utf-8"?>
<p:tagLst xmlns:p="http://schemas.openxmlformats.org/presentationml/2006/main">
  <p:tag name="AS_UNIQUEID" val="1052"/>
</p:tagLst>
</file>

<file path=ppt/tags/tag152.xml><?xml version="1.0" encoding="utf-8"?>
<p:tagLst xmlns:p="http://schemas.openxmlformats.org/presentationml/2006/main">
  <p:tag name="AS_UNIQUEID" val="1053"/>
</p:tagLst>
</file>

<file path=ppt/tags/tag153.xml><?xml version="1.0" encoding="utf-8"?>
<p:tagLst xmlns:p="http://schemas.openxmlformats.org/presentationml/2006/main">
  <p:tag name="AS_UNIQUEID" val="1054"/>
</p:tagLst>
</file>

<file path=ppt/tags/tag154.xml><?xml version="1.0" encoding="utf-8"?>
<p:tagLst xmlns:p="http://schemas.openxmlformats.org/presentationml/2006/main">
  <p:tag name="AS_UNIQUEID" val="1055"/>
</p:tagLst>
</file>

<file path=ppt/tags/tag155.xml><?xml version="1.0" encoding="utf-8"?>
<p:tagLst xmlns:p="http://schemas.openxmlformats.org/presentationml/2006/main">
  <p:tag name="AS_UNIQUEID" val="1056"/>
</p:tagLst>
</file>

<file path=ppt/tags/tag156.xml><?xml version="1.0" encoding="utf-8"?>
<p:tagLst xmlns:p="http://schemas.openxmlformats.org/presentationml/2006/main">
  <p:tag name="AS_UNIQUEID" val="1057"/>
</p:tagLst>
</file>

<file path=ppt/tags/tag157.xml><?xml version="1.0" encoding="utf-8"?>
<p:tagLst xmlns:p="http://schemas.openxmlformats.org/presentationml/2006/main">
  <p:tag name="AS_UNIQUEID" val="1058"/>
</p:tagLst>
</file>

<file path=ppt/tags/tag158.xml><?xml version="1.0" encoding="utf-8"?>
<p:tagLst xmlns:p="http://schemas.openxmlformats.org/presentationml/2006/main">
  <p:tag name="AS_UNIQUEID" val="1059"/>
</p:tagLst>
</file>

<file path=ppt/tags/tag159.xml><?xml version="1.0" encoding="utf-8"?>
<p:tagLst xmlns:p="http://schemas.openxmlformats.org/presentationml/2006/main">
  <p:tag name="AS_UNIQUEID" val="1060"/>
</p:tagLst>
</file>

<file path=ppt/tags/tag16.xml><?xml version="1.0" encoding="utf-8"?>
<p:tagLst xmlns:p="http://schemas.openxmlformats.org/presentationml/2006/main">
  <p:tag name="AS_UNIQUEID" val="917"/>
</p:tagLst>
</file>

<file path=ppt/tags/tag160.xml><?xml version="1.0" encoding="utf-8"?>
<p:tagLst xmlns:p="http://schemas.openxmlformats.org/presentationml/2006/main">
  <p:tag name="AS_UNIQUEID" val="1061"/>
</p:tagLst>
</file>

<file path=ppt/tags/tag161.xml><?xml version="1.0" encoding="utf-8"?>
<p:tagLst xmlns:p="http://schemas.openxmlformats.org/presentationml/2006/main">
  <p:tag name="AS_UNIQUEID" val="1062"/>
</p:tagLst>
</file>

<file path=ppt/tags/tag162.xml><?xml version="1.0" encoding="utf-8"?>
<p:tagLst xmlns:p="http://schemas.openxmlformats.org/presentationml/2006/main">
  <p:tag name="AS_UNIQUEID" val="1063"/>
</p:tagLst>
</file>

<file path=ppt/tags/tag163.xml><?xml version="1.0" encoding="utf-8"?>
<p:tagLst xmlns:p="http://schemas.openxmlformats.org/presentationml/2006/main">
  <p:tag name="AS_UNIQUEID" val="1064"/>
</p:tagLst>
</file>

<file path=ppt/tags/tag164.xml><?xml version="1.0" encoding="utf-8"?>
<p:tagLst xmlns:p="http://schemas.openxmlformats.org/presentationml/2006/main">
  <p:tag name="AS_UNIQUEID" val="23"/>
</p:tagLst>
</file>

<file path=ppt/tags/tag165.xml><?xml version="1.0" encoding="utf-8"?>
<p:tagLst xmlns:p="http://schemas.openxmlformats.org/presentationml/2006/main">
  <p:tag name="AS_UNIQUEID" val="24"/>
</p:tagLst>
</file>

<file path=ppt/tags/tag166.xml><?xml version="1.0" encoding="utf-8"?>
<p:tagLst xmlns:p="http://schemas.openxmlformats.org/presentationml/2006/main">
  <p:tag name="AS_UNIQUEID" val="25"/>
</p:tagLst>
</file>

<file path=ppt/tags/tag167.xml><?xml version="1.0" encoding="utf-8"?>
<p:tagLst xmlns:p="http://schemas.openxmlformats.org/presentationml/2006/main">
  <p:tag name="AS_UNIQUEID" val="26"/>
</p:tagLst>
</file>

<file path=ppt/tags/tag168.xml><?xml version="1.0" encoding="utf-8"?>
<p:tagLst xmlns:p="http://schemas.openxmlformats.org/presentationml/2006/main">
  <p:tag name="AS_UNIQUEID" val="27"/>
</p:tagLst>
</file>

<file path=ppt/tags/tag169.xml><?xml version="1.0" encoding="utf-8"?>
<p:tagLst xmlns:p="http://schemas.openxmlformats.org/presentationml/2006/main">
  <p:tag name="AS_UNIQUEID" val="28"/>
</p:tagLst>
</file>

<file path=ppt/tags/tag17.xml><?xml version="1.0" encoding="utf-8"?>
<p:tagLst xmlns:p="http://schemas.openxmlformats.org/presentationml/2006/main">
  <p:tag name="AS_UNIQUEID" val="918"/>
</p:tagLst>
</file>

<file path=ppt/tags/tag170.xml><?xml version="1.0" encoding="utf-8"?>
<p:tagLst xmlns:p="http://schemas.openxmlformats.org/presentationml/2006/main">
  <p:tag name="AS_UNIQUEID" val="29"/>
</p:tagLst>
</file>

<file path=ppt/tags/tag171.xml><?xml version="1.0" encoding="utf-8"?>
<p:tagLst xmlns:p="http://schemas.openxmlformats.org/presentationml/2006/main">
  <p:tag name="AS_UNIQUEID" val="30"/>
</p:tagLst>
</file>

<file path=ppt/tags/tag172.xml><?xml version="1.0" encoding="utf-8"?>
<p:tagLst xmlns:p="http://schemas.openxmlformats.org/presentationml/2006/main">
  <p:tag name="AS_UNIQUEID" val="31"/>
</p:tagLst>
</file>

<file path=ppt/tags/tag173.xml><?xml version="1.0" encoding="utf-8"?>
<p:tagLst xmlns:p="http://schemas.openxmlformats.org/presentationml/2006/main">
  <p:tag name="AS_UNIQUEID" val="32"/>
</p:tagLst>
</file>

<file path=ppt/tags/tag174.xml><?xml version="1.0" encoding="utf-8"?>
<p:tagLst xmlns:p="http://schemas.openxmlformats.org/presentationml/2006/main">
  <p:tag name="AS_UNIQUEID" val="33"/>
</p:tagLst>
</file>

<file path=ppt/tags/tag175.xml><?xml version="1.0" encoding="utf-8"?>
<p:tagLst xmlns:p="http://schemas.openxmlformats.org/presentationml/2006/main">
  <p:tag name="AS_UNIQUEID" val="34"/>
</p:tagLst>
</file>

<file path=ppt/tags/tag176.xml><?xml version="1.0" encoding="utf-8"?>
<p:tagLst xmlns:p="http://schemas.openxmlformats.org/presentationml/2006/main">
  <p:tag name="AS_UNIQUEID" val="35"/>
</p:tagLst>
</file>

<file path=ppt/tags/tag177.xml><?xml version="1.0" encoding="utf-8"?>
<p:tagLst xmlns:p="http://schemas.openxmlformats.org/presentationml/2006/main">
  <p:tag name="AS_UNIQUEID" val="36"/>
</p:tagLst>
</file>

<file path=ppt/tags/tag178.xml><?xml version="1.0" encoding="utf-8"?>
<p:tagLst xmlns:p="http://schemas.openxmlformats.org/presentationml/2006/main">
  <p:tag name="AS_UNIQUEID" val="37"/>
</p:tagLst>
</file>

<file path=ppt/tags/tag179.xml><?xml version="1.0" encoding="utf-8"?>
<p:tagLst xmlns:p="http://schemas.openxmlformats.org/presentationml/2006/main">
  <p:tag name="AS_UNIQUEID" val="38"/>
</p:tagLst>
</file>

<file path=ppt/tags/tag18.xml><?xml version="1.0" encoding="utf-8"?>
<p:tagLst xmlns:p="http://schemas.openxmlformats.org/presentationml/2006/main">
  <p:tag name="AS_UNIQUEID" val="919"/>
</p:tagLst>
</file>

<file path=ppt/tags/tag180.xml><?xml version="1.0" encoding="utf-8"?>
<p:tagLst xmlns:p="http://schemas.openxmlformats.org/presentationml/2006/main">
  <p:tag name="AS_UNIQUEID" val="39"/>
</p:tagLst>
</file>

<file path=ppt/tags/tag181.xml><?xml version="1.0" encoding="utf-8"?>
<p:tagLst xmlns:p="http://schemas.openxmlformats.org/presentationml/2006/main">
  <p:tag name="AS_UNIQUEID" val="40"/>
</p:tagLst>
</file>

<file path=ppt/tags/tag182.xml><?xml version="1.0" encoding="utf-8"?>
<p:tagLst xmlns:p="http://schemas.openxmlformats.org/presentationml/2006/main">
  <p:tag name="AS_UNIQUEID" val="41"/>
</p:tagLst>
</file>

<file path=ppt/tags/tag183.xml><?xml version="1.0" encoding="utf-8"?>
<p:tagLst xmlns:p="http://schemas.openxmlformats.org/presentationml/2006/main">
  <p:tag name="AS_UNIQUEID" val="42"/>
</p:tagLst>
</file>

<file path=ppt/tags/tag184.xml><?xml version="1.0" encoding="utf-8"?>
<p:tagLst xmlns:p="http://schemas.openxmlformats.org/presentationml/2006/main">
  <p:tag name="AS_UNIQUEID" val="43"/>
</p:tagLst>
</file>

<file path=ppt/tags/tag185.xml><?xml version="1.0" encoding="utf-8"?>
<p:tagLst xmlns:p="http://schemas.openxmlformats.org/presentationml/2006/main">
  <p:tag name="AS_UNIQUEID" val="44"/>
</p:tagLst>
</file>

<file path=ppt/tags/tag186.xml><?xml version="1.0" encoding="utf-8"?>
<p:tagLst xmlns:p="http://schemas.openxmlformats.org/presentationml/2006/main">
  <p:tag name="AS_UNIQUEID" val="45"/>
</p:tagLst>
</file>

<file path=ppt/tags/tag187.xml><?xml version="1.0" encoding="utf-8"?>
<p:tagLst xmlns:p="http://schemas.openxmlformats.org/presentationml/2006/main">
  <p:tag name="AS_UNIQUEID" val="46"/>
</p:tagLst>
</file>

<file path=ppt/tags/tag188.xml><?xml version="1.0" encoding="utf-8"?>
<p:tagLst xmlns:p="http://schemas.openxmlformats.org/presentationml/2006/main">
  <p:tag name="AS_UNIQUEID" val="1065"/>
</p:tagLst>
</file>

<file path=ppt/tags/tag189.xml><?xml version="1.0" encoding="utf-8"?>
<p:tagLst xmlns:p="http://schemas.openxmlformats.org/presentationml/2006/main">
  <p:tag name="AS_UNIQUEID" val="1066"/>
</p:tagLst>
</file>

<file path=ppt/tags/tag19.xml><?xml version="1.0" encoding="utf-8"?>
<p:tagLst xmlns:p="http://schemas.openxmlformats.org/presentationml/2006/main">
  <p:tag name="AS_UNIQUEID" val="920"/>
</p:tagLst>
</file>

<file path=ppt/tags/tag190.xml><?xml version="1.0" encoding="utf-8"?>
<p:tagLst xmlns:p="http://schemas.openxmlformats.org/presentationml/2006/main">
  <p:tag name="AS_UNIQUEID" val="1067"/>
</p:tagLst>
</file>

<file path=ppt/tags/tag191.xml><?xml version="1.0" encoding="utf-8"?>
<p:tagLst xmlns:p="http://schemas.openxmlformats.org/presentationml/2006/main">
  <p:tag name="AS_UNIQUEID" val="1068"/>
</p:tagLst>
</file>

<file path=ppt/tags/tag192.xml><?xml version="1.0" encoding="utf-8"?>
<p:tagLst xmlns:p="http://schemas.openxmlformats.org/presentationml/2006/main">
  <p:tag name="AS_UNIQUEID" val="1069"/>
</p:tagLst>
</file>

<file path=ppt/tags/tag193.xml><?xml version="1.0" encoding="utf-8"?>
<p:tagLst xmlns:p="http://schemas.openxmlformats.org/presentationml/2006/main">
  <p:tag name="AS_UNIQUEID" val="1070"/>
</p:tagLst>
</file>

<file path=ppt/tags/tag194.xml><?xml version="1.0" encoding="utf-8"?>
<p:tagLst xmlns:p="http://schemas.openxmlformats.org/presentationml/2006/main">
  <p:tag name="AS_UNIQUEID" val="1071"/>
</p:tagLst>
</file>

<file path=ppt/tags/tag195.xml><?xml version="1.0" encoding="utf-8"?>
<p:tagLst xmlns:p="http://schemas.openxmlformats.org/presentationml/2006/main">
  <p:tag name="AS_UNIQUEID" val="1072"/>
</p:tagLst>
</file>

<file path=ppt/tags/tag196.xml><?xml version="1.0" encoding="utf-8"?>
<p:tagLst xmlns:p="http://schemas.openxmlformats.org/presentationml/2006/main">
  <p:tag name="AS_UNIQUEID" val="1073"/>
</p:tagLst>
</file>

<file path=ppt/tags/tag197.xml><?xml version="1.0" encoding="utf-8"?>
<p:tagLst xmlns:p="http://schemas.openxmlformats.org/presentationml/2006/main">
  <p:tag name="AS_UNIQUEID" val="1074"/>
</p:tagLst>
</file>

<file path=ppt/tags/tag198.xml><?xml version="1.0" encoding="utf-8"?>
<p:tagLst xmlns:p="http://schemas.openxmlformats.org/presentationml/2006/main">
  <p:tag name="AS_UNIQUEID" val="1075"/>
</p:tagLst>
</file>

<file path=ppt/tags/tag199.xml><?xml version="1.0" encoding="utf-8"?>
<p:tagLst xmlns:p="http://schemas.openxmlformats.org/presentationml/2006/main">
  <p:tag name="AS_UNIQUEID" val="1076"/>
</p:tagLst>
</file>

<file path=ppt/tags/tag2.xml><?xml version="1.0" encoding="utf-8"?>
<p:tagLst xmlns:p="http://schemas.openxmlformats.org/presentationml/2006/main">
  <p:tag name="AS_UNIQUEID" val="903"/>
</p:tagLst>
</file>

<file path=ppt/tags/tag20.xml><?xml version="1.0" encoding="utf-8"?>
<p:tagLst xmlns:p="http://schemas.openxmlformats.org/presentationml/2006/main">
  <p:tag name="AS_UNIQUEID" val="921"/>
</p:tagLst>
</file>

<file path=ppt/tags/tag200.xml><?xml version="1.0" encoding="utf-8"?>
<p:tagLst xmlns:p="http://schemas.openxmlformats.org/presentationml/2006/main">
  <p:tag name="AS_UNIQUEID" val="1077"/>
</p:tagLst>
</file>

<file path=ppt/tags/tag201.xml><?xml version="1.0" encoding="utf-8"?>
<p:tagLst xmlns:p="http://schemas.openxmlformats.org/presentationml/2006/main">
  <p:tag name="AS_UNIQUEID" val="1078"/>
</p:tagLst>
</file>

<file path=ppt/tags/tag202.xml><?xml version="1.0" encoding="utf-8"?>
<p:tagLst xmlns:p="http://schemas.openxmlformats.org/presentationml/2006/main">
  <p:tag name="AS_UNIQUEID" val="1079"/>
</p:tagLst>
</file>

<file path=ppt/tags/tag203.xml><?xml version="1.0" encoding="utf-8"?>
<p:tagLst xmlns:p="http://schemas.openxmlformats.org/presentationml/2006/main">
  <p:tag name="AS_UNIQUEID" val="1080"/>
</p:tagLst>
</file>

<file path=ppt/tags/tag204.xml><?xml version="1.0" encoding="utf-8"?>
<p:tagLst xmlns:p="http://schemas.openxmlformats.org/presentationml/2006/main">
  <p:tag name="AS_UNIQUEID" val="1081"/>
</p:tagLst>
</file>

<file path=ppt/tags/tag205.xml><?xml version="1.0" encoding="utf-8"?>
<p:tagLst xmlns:p="http://schemas.openxmlformats.org/presentationml/2006/main">
  <p:tag name="AS_UNIQUEID" val="1082"/>
</p:tagLst>
</file>

<file path=ppt/tags/tag206.xml><?xml version="1.0" encoding="utf-8"?>
<p:tagLst xmlns:p="http://schemas.openxmlformats.org/presentationml/2006/main">
  <p:tag name="AS_UNIQUEID" val="1083"/>
</p:tagLst>
</file>

<file path=ppt/tags/tag207.xml><?xml version="1.0" encoding="utf-8"?>
<p:tagLst xmlns:p="http://schemas.openxmlformats.org/presentationml/2006/main">
  <p:tag name="AS_UNIQUEID" val="1084"/>
</p:tagLst>
</file>

<file path=ppt/tags/tag208.xml><?xml version="1.0" encoding="utf-8"?>
<p:tagLst xmlns:p="http://schemas.openxmlformats.org/presentationml/2006/main">
  <p:tag name="AS_UNIQUEID" val="1085"/>
</p:tagLst>
</file>

<file path=ppt/tags/tag209.xml><?xml version="1.0" encoding="utf-8"?>
<p:tagLst xmlns:p="http://schemas.openxmlformats.org/presentationml/2006/main">
  <p:tag name="AS_UNIQUEID" val="1086"/>
</p:tagLst>
</file>

<file path=ppt/tags/tag21.xml><?xml version="1.0" encoding="utf-8"?>
<p:tagLst xmlns:p="http://schemas.openxmlformats.org/presentationml/2006/main">
  <p:tag name="AS_UNIQUEID" val="922"/>
</p:tagLst>
</file>

<file path=ppt/tags/tag210.xml><?xml version="1.0" encoding="utf-8"?>
<p:tagLst xmlns:p="http://schemas.openxmlformats.org/presentationml/2006/main">
  <p:tag name="AS_UNIQUEID" val="1087"/>
</p:tagLst>
</file>

<file path=ppt/tags/tag211.xml><?xml version="1.0" encoding="utf-8"?>
<p:tagLst xmlns:p="http://schemas.openxmlformats.org/presentationml/2006/main">
  <p:tag name="AS_UNIQUEID" val="1088"/>
</p:tagLst>
</file>

<file path=ppt/tags/tag212.xml><?xml version="1.0" encoding="utf-8"?>
<p:tagLst xmlns:p="http://schemas.openxmlformats.org/presentationml/2006/main">
  <p:tag name="AS_UNIQUEID" val="1089"/>
</p:tagLst>
</file>

<file path=ppt/tags/tag213.xml><?xml version="1.0" encoding="utf-8"?>
<p:tagLst xmlns:p="http://schemas.openxmlformats.org/presentationml/2006/main">
  <p:tag name="AS_UNIQUEID" val="1090"/>
</p:tagLst>
</file>

<file path=ppt/tags/tag214.xml><?xml version="1.0" encoding="utf-8"?>
<p:tagLst xmlns:p="http://schemas.openxmlformats.org/presentationml/2006/main">
  <p:tag name="AS_UNIQUEID" val="1091"/>
</p:tagLst>
</file>

<file path=ppt/tags/tag215.xml><?xml version="1.0" encoding="utf-8"?>
<p:tagLst xmlns:p="http://schemas.openxmlformats.org/presentationml/2006/main">
  <p:tag name="AS_UNIQUEID" val="1092"/>
</p:tagLst>
</file>

<file path=ppt/tags/tag216.xml><?xml version="1.0" encoding="utf-8"?>
<p:tagLst xmlns:p="http://schemas.openxmlformats.org/presentationml/2006/main">
  <p:tag name="AS_UNIQUEID" val="1093"/>
</p:tagLst>
</file>

<file path=ppt/tags/tag217.xml><?xml version="1.0" encoding="utf-8"?>
<p:tagLst xmlns:p="http://schemas.openxmlformats.org/presentationml/2006/main">
  <p:tag name="AS_UNIQUEID" val="1094"/>
</p:tagLst>
</file>

<file path=ppt/tags/tag218.xml><?xml version="1.0" encoding="utf-8"?>
<p:tagLst xmlns:p="http://schemas.openxmlformats.org/presentationml/2006/main">
  <p:tag name="AS_UNIQUEID" val="1095"/>
</p:tagLst>
</file>

<file path=ppt/tags/tag219.xml><?xml version="1.0" encoding="utf-8"?>
<p:tagLst xmlns:p="http://schemas.openxmlformats.org/presentationml/2006/main">
  <p:tag name="AS_UNIQUEID" val="1096"/>
</p:tagLst>
</file>

<file path=ppt/tags/tag22.xml><?xml version="1.0" encoding="utf-8"?>
<p:tagLst xmlns:p="http://schemas.openxmlformats.org/presentationml/2006/main">
  <p:tag name="AS_UNIQUEID" val="923"/>
</p:tagLst>
</file>

<file path=ppt/tags/tag220.xml><?xml version="1.0" encoding="utf-8"?>
<p:tagLst xmlns:p="http://schemas.openxmlformats.org/presentationml/2006/main">
  <p:tag name="AS_UNIQUEID" val="1097"/>
</p:tagLst>
</file>

<file path=ppt/tags/tag221.xml><?xml version="1.0" encoding="utf-8"?>
<p:tagLst xmlns:p="http://schemas.openxmlformats.org/presentationml/2006/main">
  <p:tag name="AS_UNIQUEID" val="1098"/>
</p:tagLst>
</file>

<file path=ppt/tags/tag222.xml><?xml version="1.0" encoding="utf-8"?>
<p:tagLst xmlns:p="http://schemas.openxmlformats.org/presentationml/2006/main">
  <p:tag name="AS_UNIQUEID" val="1099"/>
</p:tagLst>
</file>

<file path=ppt/tags/tag223.xml><?xml version="1.0" encoding="utf-8"?>
<p:tagLst xmlns:p="http://schemas.openxmlformats.org/presentationml/2006/main">
  <p:tag name="AS_UNIQUEID" val="1100"/>
</p:tagLst>
</file>

<file path=ppt/tags/tag224.xml><?xml version="1.0" encoding="utf-8"?>
<p:tagLst xmlns:p="http://schemas.openxmlformats.org/presentationml/2006/main">
  <p:tag name="AS_UNIQUEID" val="1101"/>
</p:tagLst>
</file>

<file path=ppt/tags/tag225.xml><?xml version="1.0" encoding="utf-8"?>
<p:tagLst xmlns:p="http://schemas.openxmlformats.org/presentationml/2006/main">
  <p:tag name="AS_UNIQUEID" val="1102"/>
</p:tagLst>
</file>

<file path=ppt/tags/tag226.xml><?xml version="1.0" encoding="utf-8"?>
<p:tagLst xmlns:p="http://schemas.openxmlformats.org/presentationml/2006/main">
  <p:tag name="AS_UNIQUEID" val="1103"/>
</p:tagLst>
</file>

<file path=ppt/tags/tag227.xml><?xml version="1.0" encoding="utf-8"?>
<p:tagLst xmlns:p="http://schemas.openxmlformats.org/presentationml/2006/main">
  <p:tag name="AS_UNIQUEID" val="1104"/>
</p:tagLst>
</file>

<file path=ppt/tags/tag228.xml><?xml version="1.0" encoding="utf-8"?>
<p:tagLst xmlns:p="http://schemas.openxmlformats.org/presentationml/2006/main">
  <p:tag name="AS_UNIQUEID" val="1105"/>
</p:tagLst>
</file>

<file path=ppt/tags/tag229.xml><?xml version="1.0" encoding="utf-8"?>
<p:tagLst xmlns:p="http://schemas.openxmlformats.org/presentationml/2006/main">
  <p:tag name="AS_UNIQUEID" val="1106"/>
</p:tagLst>
</file>

<file path=ppt/tags/tag23.xml><?xml version="1.0" encoding="utf-8"?>
<p:tagLst xmlns:p="http://schemas.openxmlformats.org/presentationml/2006/main">
  <p:tag name="AS_UNIQUEID" val="924"/>
</p:tagLst>
</file>

<file path=ppt/tags/tag230.xml><?xml version="1.0" encoding="utf-8"?>
<p:tagLst xmlns:p="http://schemas.openxmlformats.org/presentationml/2006/main">
  <p:tag name="AS_UNIQUEID" val="1107"/>
</p:tagLst>
</file>

<file path=ppt/tags/tag231.xml><?xml version="1.0" encoding="utf-8"?>
<p:tagLst xmlns:p="http://schemas.openxmlformats.org/presentationml/2006/main">
  <p:tag name="AS_UNIQUEID" val="1108"/>
</p:tagLst>
</file>

<file path=ppt/tags/tag232.xml><?xml version="1.0" encoding="utf-8"?>
<p:tagLst xmlns:p="http://schemas.openxmlformats.org/presentationml/2006/main">
  <p:tag name="AS_UNIQUEID" val="1109"/>
</p:tagLst>
</file>

<file path=ppt/tags/tag233.xml><?xml version="1.0" encoding="utf-8"?>
<p:tagLst xmlns:p="http://schemas.openxmlformats.org/presentationml/2006/main">
  <p:tag name="AS_UNIQUEID" val="1110"/>
</p:tagLst>
</file>

<file path=ppt/tags/tag234.xml><?xml version="1.0" encoding="utf-8"?>
<p:tagLst xmlns:p="http://schemas.openxmlformats.org/presentationml/2006/main">
  <p:tag name="AS_UNIQUEID" val="1111"/>
</p:tagLst>
</file>

<file path=ppt/tags/tag235.xml><?xml version="1.0" encoding="utf-8"?>
<p:tagLst xmlns:p="http://schemas.openxmlformats.org/presentationml/2006/main">
  <p:tag name="AS_UNIQUEID" val="1112"/>
</p:tagLst>
</file>

<file path=ppt/tags/tag236.xml><?xml version="1.0" encoding="utf-8"?>
<p:tagLst xmlns:p="http://schemas.openxmlformats.org/presentationml/2006/main">
  <p:tag name="AS_UNIQUEID" val="1113"/>
</p:tagLst>
</file>

<file path=ppt/tags/tag237.xml><?xml version="1.0" encoding="utf-8"?>
<p:tagLst xmlns:p="http://schemas.openxmlformats.org/presentationml/2006/main">
  <p:tag name="AS_UNIQUEID" val="1114"/>
</p:tagLst>
</file>

<file path=ppt/tags/tag238.xml><?xml version="1.0" encoding="utf-8"?>
<p:tagLst xmlns:p="http://schemas.openxmlformats.org/presentationml/2006/main">
  <p:tag name="AS_UNIQUEID" val="1115"/>
</p:tagLst>
</file>

<file path=ppt/tags/tag239.xml><?xml version="1.0" encoding="utf-8"?>
<p:tagLst xmlns:p="http://schemas.openxmlformats.org/presentationml/2006/main">
  <p:tag name="AS_UNIQUEID" val="1116"/>
</p:tagLst>
</file>

<file path=ppt/tags/tag24.xml><?xml version="1.0" encoding="utf-8"?>
<p:tagLst xmlns:p="http://schemas.openxmlformats.org/presentationml/2006/main">
  <p:tag name="AS_UNIQUEID" val="925"/>
</p:tagLst>
</file>

<file path=ppt/tags/tag240.xml><?xml version="1.0" encoding="utf-8"?>
<p:tagLst xmlns:p="http://schemas.openxmlformats.org/presentationml/2006/main">
  <p:tag name="AS_UNIQUEID" val="1117"/>
</p:tagLst>
</file>

<file path=ppt/tags/tag241.xml><?xml version="1.0" encoding="utf-8"?>
<p:tagLst xmlns:p="http://schemas.openxmlformats.org/presentationml/2006/main">
  <p:tag name="AS_UNIQUEID" val="1118"/>
</p:tagLst>
</file>

<file path=ppt/tags/tag242.xml><?xml version="1.0" encoding="utf-8"?>
<p:tagLst xmlns:p="http://schemas.openxmlformats.org/presentationml/2006/main">
  <p:tag name="AS_UNIQUEID" val="1119"/>
</p:tagLst>
</file>

<file path=ppt/tags/tag243.xml><?xml version="1.0" encoding="utf-8"?>
<p:tagLst xmlns:p="http://schemas.openxmlformats.org/presentationml/2006/main">
  <p:tag name="AS_UNIQUEID" val="781"/>
</p:tagLst>
</file>

<file path=ppt/tags/tag244.xml><?xml version="1.0" encoding="utf-8"?>
<p:tagLst xmlns:p="http://schemas.openxmlformats.org/presentationml/2006/main">
  <p:tag name="AS_UNIQUEID" val="782"/>
</p:tagLst>
</file>

<file path=ppt/tags/tag245.xml><?xml version="1.0" encoding="utf-8"?>
<p:tagLst xmlns:p="http://schemas.openxmlformats.org/presentationml/2006/main">
  <p:tag name="AS_UNIQUEID" val="1120"/>
</p:tagLst>
</file>

<file path=ppt/tags/tag246.xml><?xml version="1.0" encoding="utf-8"?>
<p:tagLst xmlns:p="http://schemas.openxmlformats.org/presentationml/2006/main">
  <p:tag name="AS_UNIQUEID" val="784"/>
</p:tagLst>
</file>

<file path=ppt/tags/tag247.xml><?xml version="1.0" encoding="utf-8"?>
<p:tagLst xmlns:p="http://schemas.openxmlformats.org/presentationml/2006/main">
  <p:tag name="AS_UNIQUEID" val="785"/>
</p:tagLst>
</file>

<file path=ppt/tags/tag248.xml><?xml version="1.0" encoding="utf-8"?>
<p:tagLst xmlns:p="http://schemas.openxmlformats.org/presentationml/2006/main">
  <p:tag name="AS_UNIQUEID" val="786"/>
</p:tagLst>
</file>

<file path=ppt/tags/tag249.xml><?xml version="1.0" encoding="utf-8"?>
<p:tagLst xmlns:p="http://schemas.openxmlformats.org/presentationml/2006/main">
  <p:tag name="AS_UNIQUEID" val="787"/>
</p:tagLst>
</file>

<file path=ppt/tags/tag25.xml><?xml version="1.0" encoding="utf-8"?>
<p:tagLst xmlns:p="http://schemas.openxmlformats.org/presentationml/2006/main">
  <p:tag name="AS_UNIQUEID" val="926"/>
</p:tagLst>
</file>

<file path=ppt/tags/tag250.xml><?xml version="1.0" encoding="utf-8"?>
<p:tagLst xmlns:p="http://schemas.openxmlformats.org/presentationml/2006/main">
  <p:tag name="AS_UNIQUEID" val="788"/>
</p:tagLst>
</file>

<file path=ppt/tags/tag251.xml><?xml version="1.0" encoding="utf-8"?>
<p:tagLst xmlns:p="http://schemas.openxmlformats.org/presentationml/2006/main">
  <p:tag name="AS_UNIQUEID" val="789"/>
</p:tagLst>
</file>

<file path=ppt/tags/tag252.xml><?xml version="1.0" encoding="utf-8"?>
<p:tagLst xmlns:p="http://schemas.openxmlformats.org/presentationml/2006/main">
  <p:tag name="AS_UNIQUEID" val="1121"/>
</p:tagLst>
</file>

<file path=ppt/tags/tag253.xml><?xml version="1.0" encoding="utf-8"?>
<p:tagLst xmlns:p="http://schemas.openxmlformats.org/presentationml/2006/main">
  <p:tag name="AS_UNIQUEID" val="793"/>
</p:tagLst>
</file>

<file path=ppt/tags/tag254.xml><?xml version="1.0" encoding="utf-8"?>
<p:tagLst xmlns:p="http://schemas.openxmlformats.org/presentationml/2006/main">
  <p:tag name="AS_UNIQUEID" val="794"/>
</p:tagLst>
</file>

<file path=ppt/tags/tag255.xml><?xml version="1.0" encoding="utf-8"?>
<p:tagLst xmlns:p="http://schemas.openxmlformats.org/presentationml/2006/main">
  <p:tag name="AS_UNIQUEID" val="795"/>
</p:tagLst>
</file>

<file path=ppt/tags/tag256.xml><?xml version="1.0" encoding="utf-8"?>
<p:tagLst xmlns:p="http://schemas.openxmlformats.org/presentationml/2006/main">
  <p:tag name="AS_UNIQUEID" val="1122"/>
</p:tagLst>
</file>

<file path=ppt/tags/tag257.xml><?xml version="1.0" encoding="utf-8"?>
<p:tagLst xmlns:p="http://schemas.openxmlformats.org/presentationml/2006/main">
  <p:tag name="AS_UNIQUEID" val="1123"/>
</p:tagLst>
</file>

<file path=ppt/tags/tag258.xml><?xml version="1.0" encoding="utf-8"?>
<p:tagLst xmlns:p="http://schemas.openxmlformats.org/presentationml/2006/main">
  <p:tag name="AS_UNIQUEID" val="1124"/>
</p:tagLst>
</file>

<file path=ppt/tags/tag259.xml><?xml version="1.0" encoding="utf-8"?>
<p:tagLst xmlns:p="http://schemas.openxmlformats.org/presentationml/2006/main">
  <p:tag name="AS_UNIQUEID" val="1125"/>
</p:tagLst>
</file>

<file path=ppt/tags/tag26.xml><?xml version="1.0" encoding="utf-8"?>
<p:tagLst xmlns:p="http://schemas.openxmlformats.org/presentationml/2006/main">
  <p:tag name="AS_UNIQUEID" val="927"/>
</p:tagLst>
</file>

<file path=ppt/tags/tag260.xml><?xml version="1.0" encoding="utf-8"?>
<p:tagLst xmlns:p="http://schemas.openxmlformats.org/presentationml/2006/main">
  <p:tag name="AS_UNIQUEID" val="1126"/>
</p:tagLst>
</file>

<file path=ppt/tags/tag261.xml><?xml version="1.0" encoding="utf-8"?>
<p:tagLst xmlns:p="http://schemas.openxmlformats.org/presentationml/2006/main">
  <p:tag name="AS_UNIQUEID" val="1127"/>
</p:tagLst>
</file>

<file path=ppt/tags/tag262.xml><?xml version="1.0" encoding="utf-8"?>
<p:tagLst xmlns:p="http://schemas.openxmlformats.org/presentationml/2006/main">
  <p:tag name="AS_UNIQUEID" val="1128"/>
</p:tagLst>
</file>

<file path=ppt/tags/tag263.xml><?xml version="1.0" encoding="utf-8"?>
<p:tagLst xmlns:p="http://schemas.openxmlformats.org/presentationml/2006/main">
  <p:tag name="AS_UNIQUEID" val="1129"/>
</p:tagLst>
</file>

<file path=ppt/tags/tag264.xml><?xml version="1.0" encoding="utf-8"?>
<p:tagLst xmlns:p="http://schemas.openxmlformats.org/presentationml/2006/main">
  <p:tag name="AS_UNIQUEID" val="1130"/>
</p:tagLst>
</file>

<file path=ppt/tags/tag265.xml><?xml version="1.0" encoding="utf-8"?>
<p:tagLst xmlns:p="http://schemas.openxmlformats.org/presentationml/2006/main">
  <p:tag name="AS_UNIQUEID" val="1131"/>
</p:tagLst>
</file>

<file path=ppt/tags/tag266.xml><?xml version="1.0" encoding="utf-8"?>
<p:tagLst xmlns:p="http://schemas.openxmlformats.org/presentationml/2006/main">
  <p:tag name="AS_UNIQUEID" val="793"/>
</p:tagLst>
</file>

<file path=ppt/tags/tag267.xml><?xml version="1.0" encoding="utf-8"?>
<p:tagLst xmlns:p="http://schemas.openxmlformats.org/presentationml/2006/main">
  <p:tag name="AS_UNIQUEID" val="794"/>
</p:tagLst>
</file>

<file path=ppt/tags/tag268.xml><?xml version="1.0" encoding="utf-8"?>
<p:tagLst xmlns:p="http://schemas.openxmlformats.org/presentationml/2006/main">
  <p:tag name="AS_UNIQUEID" val="795"/>
</p:tagLst>
</file>

<file path=ppt/tags/tag269.xml><?xml version="1.0" encoding="utf-8"?>
<p:tagLst xmlns:p="http://schemas.openxmlformats.org/presentationml/2006/main">
  <p:tag name="AS_UNIQUEID" val="1132"/>
</p:tagLst>
</file>

<file path=ppt/tags/tag27.xml><?xml version="1.0" encoding="utf-8"?>
<p:tagLst xmlns:p="http://schemas.openxmlformats.org/presentationml/2006/main">
  <p:tag name="AS_UNIQUEID" val="928"/>
</p:tagLst>
</file>

<file path=ppt/tags/tag270.xml><?xml version="1.0" encoding="utf-8"?>
<p:tagLst xmlns:p="http://schemas.openxmlformats.org/presentationml/2006/main">
  <p:tag name="AS_UNIQUEID" val="843"/>
</p:tagLst>
</file>

<file path=ppt/tags/tag271.xml><?xml version="1.0" encoding="utf-8"?>
<p:tagLst xmlns:p="http://schemas.openxmlformats.org/presentationml/2006/main">
  <p:tag name="AS_UNIQUEID" val="844"/>
</p:tagLst>
</file>

<file path=ppt/tags/tag272.xml><?xml version="1.0" encoding="utf-8"?>
<p:tagLst xmlns:p="http://schemas.openxmlformats.org/presentationml/2006/main">
  <p:tag name="AS_UNIQUEID" val="1133"/>
</p:tagLst>
</file>

<file path=ppt/tags/tag273.xml><?xml version="1.0" encoding="utf-8"?>
<p:tagLst xmlns:p="http://schemas.openxmlformats.org/presentationml/2006/main">
  <p:tag name="AS_UNIQUEID" val="846"/>
</p:tagLst>
</file>

<file path=ppt/tags/tag274.xml><?xml version="1.0" encoding="utf-8"?>
<p:tagLst xmlns:p="http://schemas.openxmlformats.org/presentationml/2006/main">
  <p:tag name="AS_UNIQUEID" val="847"/>
</p:tagLst>
</file>

<file path=ppt/tags/tag275.xml><?xml version="1.0" encoding="utf-8"?>
<p:tagLst xmlns:p="http://schemas.openxmlformats.org/presentationml/2006/main">
  <p:tag name="AS_UNIQUEID" val="848"/>
</p:tagLst>
</file>

<file path=ppt/tags/tag276.xml><?xml version="1.0" encoding="utf-8"?>
<p:tagLst xmlns:p="http://schemas.openxmlformats.org/presentationml/2006/main">
  <p:tag name="AS_UNIQUEID" val="1134"/>
</p:tagLst>
</file>

<file path=ppt/tags/tag277.xml><?xml version="1.0" encoding="utf-8"?>
<p:tagLst xmlns:p="http://schemas.openxmlformats.org/presentationml/2006/main">
  <p:tag name="AS_UNIQUEID" val="1135"/>
</p:tagLst>
</file>

<file path=ppt/tags/tag278.xml><?xml version="1.0" encoding="utf-8"?>
<p:tagLst xmlns:p="http://schemas.openxmlformats.org/presentationml/2006/main">
  <p:tag name="AS_UNIQUEID" val="1136"/>
</p:tagLst>
</file>

<file path=ppt/tags/tag279.xml><?xml version="1.0" encoding="utf-8"?>
<p:tagLst xmlns:p="http://schemas.openxmlformats.org/presentationml/2006/main">
  <p:tag name="AS_UNIQUEID" val="1137"/>
</p:tagLst>
</file>

<file path=ppt/tags/tag28.xml><?xml version="1.0" encoding="utf-8"?>
<p:tagLst xmlns:p="http://schemas.openxmlformats.org/presentationml/2006/main">
  <p:tag name="AS_UNIQUEID" val="929"/>
</p:tagLst>
</file>

<file path=ppt/tags/tag280.xml><?xml version="1.0" encoding="utf-8"?>
<p:tagLst xmlns:p="http://schemas.openxmlformats.org/presentationml/2006/main">
  <p:tag name="AS_UNIQUEID" val="1138"/>
</p:tagLst>
</file>

<file path=ppt/tags/tag281.xml><?xml version="1.0" encoding="utf-8"?>
<p:tagLst xmlns:p="http://schemas.openxmlformats.org/presentationml/2006/main">
  <p:tag name="AS_UNIQUEID" val="1139"/>
</p:tagLst>
</file>

<file path=ppt/tags/tag282.xml><?xml version="1.0" encoding="utf-8"?>
<p:tagLst xmlns:p="http://schemas.openxmlformats.org/presentationml/2006/main">
  <p:tag name="AS_UNIQUEID" val="1140"/>
</p:tagLst>
</file>

<file path=ppt/tags/tag283.xml><?xml version="1.0" encoding="utf-8"?>
<p:tagLst xmlns:p="http://schemas.openxmlformats.org/presentationml/2006/main">
  <p:tag name="AS_UNIQUEID" val="1141"/>
</p:tagLst>
</file>

<file path=ppt/tags/tag284.xml><?xml version="1.0" encoding="utf-8"?>
<p:tagLst xmlns:p="http://schemas.openxmlformats.org/presentationml/2006/main">
  <p:tag name="AS_UNIQUEID" val="1142"/>
</p:tagLst>
</file>

<file path=ppt/tags/tag285.xml><?xml version="1.0" encoding="utf-8"?>
<p:tagLst xmlns:p="http://schemas.openxmlformats.org/presentationml/2006/main">
  <p:tag name="AS_UNIQUEID" val="1143"/>
</p:tagLst>
</file>

<file path=ppt/tags/tag286.xml><?xml version="1.0" encoding="utf-8"?>
<p:tagLst xmlns:p="http://schemas.openxmlformats.org/presentationml/2006/main">
  <p:tag name="AS_UNIQUEID" val="1144"/>
</p:tagLst>
</file>

<file path=ppt/tags/tag287.xml><?xml version="1.0" encoding="utf-8"?>
<p:tagLst xmlns:p="http://schemas.openxmlformats.org/presentationml/2006/main">
  <p:tag name="AS_UNIQUEID" val="1145"/>
</p:tagLst>
</file>

<file path=ppt/tags/tag288.xml><?xml version="1.0" encoding="utf-8"?>
<p:tagLst xmlns:p="http://schemas.openxmlformats.org/presentationml/2006/main">
  <p:tag name="AS_UNIQUEID" val="1146"/>
</p:tagLst>
</file>

<file path=ppt/tags/tag289.xml><?xml version="1.0" encoding="utf-8"?>
<p:tagLst xmlns:p="http://schemas.openxmlformats.org/presentationml/2006/main">
  <p:tag name="AS_UNIQUEID" val="1147"/>
</p:tagLst>
</file>

<file path=ppt/tags/tag29.xml><?xml version="1.0" encoding="utf-8"?>
<p:tagLst xmlns:p="http://schemas.openxmlformats.org/presentationml/2006/main">
  <p:tag name="AS_UNIQUEID" val="930"/>
</p:tagLst>
</file>

<file path=ppt/tags/tag290.xml><?xml version="1.0" encoding="utf-8"?>
<p:tagLst xmlns:p="http://schemas.openxmlformats.org/presentationml/2006/main">
  <p:tag name="AS_UNIQUEID" val="1148"/>
</p:tagLst>
</file>

<file path=ppt/tags/tag291.xml><?xml version="1.0" encoding="utf-8"?>
<p:tagLst xmlns:p="http://schemas.openxmlformats.org/presentationml/2006/main">
  <p:tag name="AS_UNIQUEID" val="1149"/>
</p:tagLst>
</file>

<file path=ppt/tags/tag292.xml><?xml version="1.0" encoding="utf-8"?>
<p:tagLst xmlns:p="http://schemas.openxmlformats.org/presentationml/2006/main">
  <p:tag name="AS_UNIQUEID" val="1150"/>
</p:tagLst>
</file>

<file path=ppt/tags/tag293.xml><?xml version="1.0" encoding="utf-8"?>
<p:tagLst xmlns:p="http://schemas.openxmlformats.org/presentationml/2006/main">
  <p:tag name="AS_UNIQUEID" val="1151"/>
</p:tagLst>
</file>

<file path=ppt/tags/tag294.xml><?xml version="1.0" encoding="utf-8"?>
<p:tagLst xmlns:p="http://schemas.openxmlformats.org/presentationml/2006/main">
  <p:tag name="AS_UNIQUEID" val="1152"/>
</p:tagLst>
</file>

<file path=ppt/tags/tag295.xml><?xml version="1.0" encoding="utf-8"?>
<p:tagLst xmlns:p="http://schemas.openxmlformats.org/presentationml/2006/main">
  <p:tag name="AS_UNIQUEID" val="1153"/>
</p:tagLst>
</file>

<file path=ppt/tags/tag296.xml><?xml version="1.0" encoding="utf-8"?>
<p:tagLst xmlns:p="http://schemas.openxmlformats.org/presentationml/2006/main">
  <p:tag name="AS_UNIQUEID" val="1154"/>
</p:tagLst>
</file>

<file path=ppt/tags/tag297.xml><?xml version="1.0" encoding="utf-8"?>
<p:tagLst xmlns:p="http://schemas.openxmlformats.org/presentationml/2006/main">
  <p:tag name="AS_UNIQUEID" val="1155"/>
</p:tagLst>
</file>

<file path=ppt/tags/tag298.xml><?xml version="1.0" encoding="utf-8"?>
<p:tagLst xmlns:p="http://schemas.openxmlformats.org/presentationml/2006/main">
  <p:tag name="AS_UNIQUEID" val="1156"/>
</p:tagLst>
</file>

<file path=ppt/tags/tag299.xml><?xml version="1.0" encoding="utf-8"?>
<p:tagLst xmlns:p="http://schemas.openxmlformats.org/presentationml/2006/main">
  <p:tag name="AS_UNIQUEID" val="1157"/>
</p:tagLst>
</file>

<file path=ppt/tags/tag3.xml><?xml version="1.0" encoding="utf-8"?>
<p:tagLst xmlns:p="http://schemas.openxmlformats.org/presentationml/2006/main">
  <p:tag name="AS_UNIQUEID" val="904"/>
</p:tagLst>
</file>

<file path=ppt/tags/tag30.xml><?xml version="1.0" encoding="utf-8"?>
<p:tagLst xmlns:p="http://schemas.openxmlformats.org/presentationml/2006/main">
  <p:tag name="AS_UNIQUEID" val="931"/>
</p:tagLst>
</file>

<file path=ppt/tags/tag300.xml><?xml version="1.0" encoding="utf-8"?>
<p:tagLst xmlns:p="http://schemas.openxmlformats.org/presentationml/2006/main">
  <p:tag name="AS_UNIQUEID" val="1158"/>
</p:tagLst>
</file>

<file path=ppt/tags/tag301.xml><?xml version="1.0" encoding="utf-8"?>
<p:tagLst xmlns:p="http://schemas.openxmlformats.org/presentationml/2006/main">
  <p:tag name="AS_UNIQUEID" val="1159"/>
</p:tagLst>
</file>

<file path=ppt/tags/tag302.xml><?xml version="1.0" encoding="utf-8"?>
<p:tagLst xmlns:p="http://schemas.openxmlformats.org/presentationml/2006/main">
  <p:tag name="AS_UNIQUEID" val="1160"/>
</p:tagLst>
</file>

<file path=ppt/tags/tag303.xml><?xml version="1.0" encoding="utf-8"?>
<p:tagLst xmlns:p="http://schemas.openxmlformats.org/presentationml/2006/main">
  <p:tag name="AS_UNIQUEID" val="1161"/>
</p:tagLst>
</file>

<file path=ppt/tags/tag304.xml><?xml version="1.0" encoding="utf-8"?>
<p:tagLst xmlns:p="http://schemas.openxmlformats.org/presentationml/2006/main">
  <p:tag name="AS_UNIQUEID" val="1162"/>
</p:tagLst>
</file>

<file path=ppt/tags/tag305.xml><?xml version="1.0" encoding="utf-8"?>
<p:tagLst xmlns:p="http://schemas.openxmlformats.org/presentationml/2006/main">
  <p:tag name="AS_UNIQUEID" val="1163"/>
</p:tagLst>
</file>

<file path=ppt/tags/tag306.xml><?xml version="1.0" encoding="utf-8"?>
<p:tagLst xmlns:p="http://schemas.openxmlformats.org/presentationml/2006/main">
  <p:tag name="AS_UNIQUEID" val="1164"/>
</p:tagLst>
</file>

<file path=ppt/tags/tag307.xml><?xml version="1.0" encoding="utf-8"?>
<p:tagLst xmlns:p="http://schemas.openxmlformats.org/presentationml/2006/main">
  <p:tag name="AS_UNIQUEID" val="1165"/>
</p:tagLst>
</file>

<file path=ppt/tags/tag308.xml><?xml version="1.0" encoding="utf-8"?>
<p:tagLst xmlns:p="http://schemas.openxmlformats.org/presentationml/2006/main">
  <p:tag name="AS_UNIQUEID" val="1166"/>
</p:tagLst>
</file>

<file path=ppt/tags/tag309.xml><?xml version="1.0" encoding="utf-8"?>
<p:tagLst xmlns:p="http://schemas.openxmlformats.org/presentationml/2006/main">
  <p:tag name="AS_UNIQUEID" val="1167"/>
</p:tagLst>
</file>

<file path=ppt/tags/tag31.xml><?xml version="1.0" encoding="utf-8"?>
<p:tagLst xmlns:p="http://schemas.openxmlformats.org/presentationml/2006/main">
  <p:tag name="AS_UNIQUEID" val="932"/>
</p:tagLst>
</file>

<file path=ppt/tags/tag310.xml><?xml version="1.0" encoding="utf-8"?>
<p:tagLst xmlns:p="http://schemas.openxmlformats.org/presentationml/2006/main">
  <p:tag name="AS_UNIQUEID" val="1168"/>
</p:tagLst>
</file>

<file path=ppt/tags/tag311.xml><?xml version="1.0" encoding="utf-8"?>
<p:tagLst xmlns:p="http://schemas.openxmlformats.org/presentationml/2006/main">
  <p:tag name="AS_UNIQUEID" val="1169"/>
</p:tagLst>
</file>

<file path=ppt/tags/tag312.xml><?xml version="1.0" encoding="utf-8"?>
<p:tagLst xmlns:p="http://schemas.openxmlformats.org/presentationml/2006/main">
  <p:tag name="AS_UNIQUEID" val="1170"/>
</p:tagLst>
</file>

<file path=ppt/tags/tag313.xml><?xml version="1.0" encoding="utf-8"?>
<p:tagLst xmlns:p="http://schemas.openxmlformats.org/presentationml/2006/main">
  <p:tag name="AS_UNIQUEID" val="1171"/>
</p:tagLst>
</file>

<file path=ppt/tags/tag314.xml><?xml version="1.0" encoding="utf-8"?>
<p:tagLst xmlns:p="http://schemas.openxmlformats.org/presentationml/2006/main">
  <p:tag name="AS_UNIQUEID" val="1172"/>
</p:tagLst>
</file>

<file path=ppt/tags/tag315.xml><?xml version="1.0" encoding="utf-8"?>
<p:tagLst xmlns:p="http://schemas.openxmlformats.org/presentationml/2006/main">
  <p:tag name="AS_UNIQUEID" val="1173"/>
</p:tagLst>
</file>

<file path=ppt/tags/tag316.xml><?xml version="1.0" encoding="utf-8"?>
<p:tagLst xmlns:p="http://schemas.openxmlformats.org/presentationml/2006/main">
  <p:tag name="AS_UNIQUEID" val="1174"/>
</p:tagLst>
</file>

<file path=ppt/tags/tag317.xml><?xml version="1.0" encoding="utf-8"?>
<p:tagLst xmlns:p="http://schemas.openxmlformats.org/presentationml/2006/main">
  <p:tag name="AS_UNIQUEID" val="1305"/>
</p:tagLst>
</file>

<file path=ppt/tags/tag318.xml><?xml version="1.0" encoding="utf-8"?>
<p:tagLst xmlns:p="http://schemas.openxmlformats.org/presentationml/2006/main">
  <p:tag name="AS_UNIQUEID" val="1175"/>
</p:tagLst>
</file>

<file path=ppt/tags/tag319.xml><?xml version="1.0" encoding="utf-8"?>
<p:tagLst xmlns:p="http://schemas.openxmlformats.org/presentationml/2006/main">
  <p:tag name="AS_UNIQUEID" val="1176"/>
</p:tagLst>
</file>

<file path=ppt/tags/tag32.xml><?xml version="1.0" encoding="utf-8"?>
<p:tagLst xmlns:p="http://schemas.openxmlformats.org/presentationml/2006/main">
  <p:tag name="AS_UNIQUEID" val="933"/>
</p:tagLst>
</file>

<file path=ppt/tags/tag320.xml><?xml version="1.0" encoding="utf-8"?>
<p:tagLst xmlns:p="http://schemas.openxmlformats.org/presentationml/2006/main">
  <p:tag name="AS_UNIQUEID" val="1177"/>
</p:tagLst>
</file>

<file path=ppt/tags/tag321.xml><?xml version="1.0" encoding="utf-8"?>
<p:tagLst xmlns:p="http://schemas.openxmlformats.org/presentationml/2006/main">
  <p:tag name="AS_UNIQUEID" val="1178"/>
</p:tagLst>
</file>

<file path=ppt/tags/tag322.xml><?xml version="1.0" encoding="utf-8"?>
<p:tagLst xmlns:p="http://schemas.openxmlformats.org/presentationml/2006/main">
  <p:tag name="AS_UNIQUEID" val="1179"/>
</p:tagLst>
</file>

<file path=ppt/tags/tag323.xml><?xml version="1.0" encoding="utf-8"?>
<p:tagLst xmlns:p="http://schemas.openxmlformats.org/presentationml/2006/main">
  <p:tag name="AS_UNIQUEID" val="1180"/>
</p:tagLst>
</file>

<file path=ppt/tags/tag324.xml><?xml version="1.0" encoding="utf-8"?>
<p:tagLst xmlns:p="http://schemas.openxmlformats.org/presentationml/2006/main">
  <p:tag name="AS_UNIQUEID" val="1181"/>
</p:tagLst>
</file>

<file path=ppt/tags/tag325.xml><?xml version="1.0" encoding="utf-8"?>
<p:tagLst xmlns:p="http://schemas.openxmlformats.org/presentationml/2006/main">
  <p:tag name="AS_UNIQUEID" val="1182"/>
</p:tagLst>
</file>

<file path=ppt/tags/tag326.xml><?xml version="1.0" encoding="utf-8"?>
<p:tagLst xmlns:p="http://schemas.openxmlformats.org/presentationml/2006/main">
  <p:tag name="AS_UNIQUEID" val="1183"/>
</p:tagLst>
</file>

<file path=ppt/tags/tag327.xml><?xml version="1.0" encoding="utf-8"?>
<p:tagLst xmlns:p="http://schemas.openxmlformats.org/presentationml/2006/main">
  <p:tag name="AS_UNIQUEID" val="1184"/>
</p:tagLst>
</file>

<file path=ppt/tags/tag328.xml><?xml version="1.0" encoding="utf-8"?>
<p:tagLst xmlns:p="http://schemas.openxmlformats.org/presentationml/2006/main">
  <p:tag name="AS_UNIQUEID" val="1185"/>
</p:tagLst>
</file>

<file path=ppt/tags/tag329.xml><?xml version="1.0" encoding="utf-8"?>
<p:tagLst xmlns:p="http://schemas.openxmlformats.org/presentationml/2006/main">
  <p:tag name="AS_UNIQUEID" val="1186"/>
</p:tagLst>
</file>

<file path=ppt/tags/tag33.xml><?xml version="1.0" encoding="utf-8"?>
<p:tagLst xmlns:p="http://schemas.openxmlformats.org/presentationml/2006/main">
  <p:tag name="AS_UNIQUEID" val="934"/>
</p:tagLst>
</file>

<file path=ppt/tags/tag330.xml><?xml version="1.0" encoding="utf-8"?>
<p:tagLst xmlns:p="http://schemas.openxmlformats.org/presentationml/2006/main">
  <p:tag name="AS_UNIQUEID" val="1187"/>
</p:tagLst>
</file>

<file path=ppt/tags/tag331.xml><?xml version="1.0" encoding="utf-8"?>
<p:tagLst xmlns:p="http://schemas.openxmlformats.org/presentationml/2006/main">
  <p:tag name="AS_UNIQUEID" val="1188"/>
</p:tagLst>
</file>

<file path=ppt/tags/tag332.xml><?xml version="1.0" encoding="utf-8"?>
<p:tagLst xmlns:p="http://schemas.openxmlformats.org/presentationml/2006/main">
  <p:tag name="AS_UNIQUEID" val="1189"/>
</p:tagLst>
</file>

<file path=ppt/tags/tag333.xml><?xml version="1.0" encoding="utf-8"?>
<p:tagLst xmlns:p="http://schemas.openxmlformats.org/presentationml/2006/main">
  <p:tag name="AS_UNIQUEID" val="1190"/>
</p:tagLst>
</file>

<file path=ppt/tags/tag334.xml><?xml version="1.0" encoding="utf-8"?>
<p:tagLst xmlns:p="http://schemas.openxmlformats.org/presentationml/2006/main">
  <p:tag name="AS_UNIQUEID" val="1191"/>
</p:tagLst>
</file>

<file path=ppt/tags/tag335.xml><?xml version="1.0" encoding="utf-8"?>
<p:tagLst xmlns:p="http://schemas.openxmlformats.org/presentationml/2006/main">
  <p:tag name="AS_UNIQUEID" val="1192"/>
</p:tagLst>
</file>

<file path=ppt/tags/tag336.xml><?xml version="1.0" encoding="utf-8"?>
<p:tagLst xmlns:p="http://schemas.openxmlformats.org/presentationml/2006/main">
  <p:tag name="AS_UNIQUEID" val="1193"/>
</p:tagLst>
</file>

<file path=ppt/tags/tag337.xml><?xml version="1.0" encoding="utf-8"?>
<p:tagLst xmlns:p="http://schemas.openxmlformats.org/presentationml/2006/main">
  <p:tag name="AS_UNIQUEID" val="1194"/>
</p:tagLst>
</file>

<file path=ppt/tags/tag338.xml><?xml version="1.0" encoding="utf-8"?>
<p:tagLst xmlns:p="http://schemas.openxmlformats.org/presentationml/2006/main">
  <p:tag name="AS_UNIQUEID" val="1195"/>
</p:tagLst>
</file>

<file path=ppt/tags/tag339.xml><?xml version="1.0" encoding="utf-8"?>
<p:tagLst xmlns:p="http://schemas.openxmlformats.org/presentationml/2006/main">
  <p:tag name="AS_UNIQUEID" val="1196"/>
</p:tagLst>
</file>

<file path=ppt/tags/tag34.xml><?xml version="1.0" encoding="utf-8"?>
<p:tagLst xmlns:p="http://schemas.openxmlformats.org/presentationml/2006/main">
  <p:tag name="AS_UNIQUEID" val="935"/>
</p:tagLst>
</file>

<file path=ppt/tags/tag340.xml><?xml version="1.0" encoding="utf-8"?>
<p:tagLst xmlns:p="http://schemas.openxmlformats.org/presentationml/2006/main">
  <p:tag name="AS_UNIQUEID" val="1197"/>
</p:tagLst>
</file>

<file path=ppt/tags/tag341.xml><?xml version="1.0" encoding="utf-8"?>
<p:tagLst xmlns:p="http://schemas.openxmlformats.org/presentationml/2006/main">
  <p:tag name="AS_UNIQUEID" val="1198"/>
</p:tagLst>
</file>

<file path=ppt/tags/tag342.xml><?xml version="1.0" encoding="utf-8"?>
<p:tagLst xmlns:p="http://schemas.openxmlformats.org/presentationml/2006/main">
  <p:tag name="AS_UNIQUEID" val="1199"/>
</p:tagLst>
</file>

<file path=ppt/tags/tag343.xml><?xml version="1.0" encoding="utf-8"?>
<p:tagLst xmlns:p="http://schemas.openxmlformats.org/presentationml/2006/main">
  <p:tag name="AS_UNIQUEID" val="1200"/>
</p:tagLst>
</file>

<file path=ppt/tags/tag344.xml><?xml version="1.0" encoding="utf-8"?>
<p:tagLst xmlns:p="http://schemas.openxmlformats.org/presentationml/2006/main">
  <p:tag name="AS_UNIQUEID" val="1201"/>
</p:tagLst>
</file>

<file path=ppt/tags/tag345.xml><?xml version="1.0" encoding="utf-8"?>
<p:tagLst xmlns:p="http://schemas.openxmlformats.org/presentationml/2006/main">
  <p:tag name="AS_UNIQUEID" val="1202"/>
</p:tagLst>
</file>

<file path=ppt/tags/tag346.xml><?xml version="1.0" encoding="utf-8"?>
<p:tagLst xmlns:p="http://schemas.openxmlformats.org/presentationml/2006/main">
  <p:tag name="AS_UNIQUEID" val="1203"/>
</p:tagLst>
</file>

<file path=ppt/tags/tag347.xml><?xml version="1.0" encoding="utf-8"?>
<p:tagLst xmlns:p="http://schemas.openxmlformats.org/presentationml/2006/main">
  <p:tag name="AS_UNIQUEID" val="1204"/>
</p:tagLst>
</file>

<file path=ppt/tags/tag348.xml><?xml version="1.0" encoding="utf-8"?>
<p:tagLst xmlns:p="http://schemas.openxmlformats.org/presentationml/2006/main">
  <p:tag name="AS_UNIQUEID" val="1205"/>
</p:tagLst>
</file>

<file path=ppt/tags/tag349.xml><?xml version="1.0" encoding="utf-8"?>
<p:tagLst xmlns:p="http://schemas.openxmlformats.org/presentationml/2006/main">
  <p:tag name="AS_UNIQUEID" val="1206"/>
</p:tagLst>
</file>

<file path=ppt/tags/tag35.xml><?xml version="1.0" encoding="utf-8"?>
<p:tagLst xmlns:p="http://schemas.openxmlformats.org/presentationml/2006/main">
  <p:tag name="AS_UNIQUEID" val="936"/>
</p:tagLst>
</file>

<file path=ppt/tags/tag350.xml><?xml version="1.0" encoding="utf-8"?>
<p:tagLst xmlns:p="http://schemas.openxmlformats.org/presentationml/2006/main">
  <p:tag name="AS_UNIQUEID" val="1207"/>
</p:tagLst>
</file>

<file path=ppt/tags/tag351.xml><?xml version="1.0" encoding="utf-8"?>
<p:tagLst xmlns:p="http://schemas.openxmlformats.org/presentationml/2006/main">
  <p:tag name="AS_UNIQUEID" val="1208"/>
</p:tagLst>
</file>

<file path=ppt/tags/tag352.xml><?xml version="1.0" encoding="utf-8"?>
<p:tagLst xmlns:p="http://schemas.openxmlformats.org/presentationml/2006/main">
  <p:tag name="AS_UNIQUEID" val="1209"/>
</p:tagLst>
</file>

<file path=ppt/tags/tag353.xml><?xml version="1.0" encoding="utf-8"?>
<p:tagLst xmlns:p="http://schemas.openxmlformats.org/presentationml/2006/main">
  <p:tag name="AS_UNIQUEID" val="1210"/>
</p:tagLst>
</file>

<file path=ppt/tags/tag354.xml><?xml version="1.0" encoding="utf-8"?>
<p:tagLst xmlns:p="http://schemas.openxmlformats.org/presentationml/2006/main">
  <p:tag name="AS_UNIQUEID" val="1211"/>
</p:tagLst>
</file>

<file path=ppt/tags/tag355.xml><?xml version="1.0" encoding="utf-8"?>
<p:tagLst xmlns:p="http://schemas.openxmlformats.org/presentationml/2006/main">
  <p:tag name="AS_UNIQUEID" val="1212"/>
</p:tagLst>
</file>

<file path=ppt/tags/tag356.xml><?xml version="1.0" encoding="utf-8"?>
<p:tagLst xmlns:p="http://schemas.openxmlformats.org/presentationml/2006/main">
  <p:tag name="AS_UNIQUEID" val="1213"/>
</p:tagLst>
</file>

<file path=ppt/tags/tag357.xml><?xml version="1.0" encoding="utf-8"?>
<p:tagLst xmlns:p="http://schemas.openxmlformats.org/presentationml/2006/main">
  <p:tag name="AS_UNIQUEID" val="1214"/>
</p:tagLst>
</file>

<file path=ppt/tags/tag358.xml><?xml version="1.0" encoding="utf-8"?>
<p:tagLst xmlns:p="http://schemas.openxmlformats.org/presentationml/2006/main">
  <p:tag name="AS_UNIQUEID" val="1215"/>
</p:tagLst>
</file>

<file path=ppt/tags/tag359.xml><?xml version="1.0" encoding="utf-8"?>
<p:tagLst xmlns:p="http://schemas.openxmlformats.org/presentationml/2006/main">
  <p:tag name="AS_UNIQUEID" val="1216"/>
</p:tagLst>
</file>

<file path=ppt/tags/tag36.xml><?xml version="1.0" encoding="utf-8"?>
<p:tagLst xmlns:p="http://schemas.openxmlformats.org/presentationml/2006/main">
  <p:tag name="AS_UNIQUEID" val="937"/>
</p:tagLst>
</file>

<file path=ppt/tags/tag360.xml><?xml version="1.0" encoding="utf-8"?>
<p:tagLst xmlns:p="http://schemas.openxmlformats.org/presentationml/2006/main">
  <p:tag name="AS_UNIQUEID" val="1217"/>
</p:tagLst>
</file>

<file path=ppt/tags/tag361.xml><?xml version="1.0" encoding="utf-8"?>
<p:tagLst xmlns:p="http://schemas.openxmlformats.org/presentationml/2006/main">
  <p:tag name="AS_UNIQUEID" val="893"/>
</p:tagLst>
</file>

<file path=ppt/tags/tag362.xml><?xml version="1.0" encoding="utf-8"?>
<p:tagLst xmlns:p="http://schemas.openxmlformats.org/presentationml/2006/main">
  <p:tag name="AS_UNIQUEID" val="894"/>
</p:tagLst>
</file>

<file path=ppt/tags/tag363.xml><?xml version="1.0" encoding="utf-8"?>
<p:tagLst xmlns:p="http://schemas.openxmlformats.org/presentationml/2006/main">
  <p:tag name="AS_UNIQUEID" val="895"/>
</p:tagLst>
</file>

<file path=ppt/tags/tag364.xml><?xml version="1.0" encoding="utf-8"?>
<p:tagLst xmlns:p="http://schemas.openxmlformats.org/presentationml/2006/main">
  <p:tag name="AS_UNIQUEID" val="897"/>
</p:tagLst>
</file>

<file path=ppt/tags/tag365.xml><?xml version="1.0" encoding="utf-8"?>
<p:tagLst xmlns:p="http://schemas.openxmlformats.org/presentationml/2006/main">
  <p:tag name="AS_UNIQUEID" val="898"/>
</p:tagLst>
</file>

<file path=ppt/tags/tag366.xml><?xml version="1.0" encoding="utf-8"?>
<p:tagLst xmlns:p="http://schemas.openxmlformats.org/presentationml/2006/main">
  <p:tag name="AS_UNIQUEID" val="899"/>
</p:tagLst>
</file>

<file path=ppt/tags/tag367.xml><?xml version="1.0" encoding="utf-8"?>
<p:tagLst xmlns:p="http://schemas.openxmlformats.org/presentationml/2006/main">
  <p:tag name="AS_UNIQUEID" val="900"/>
</p:tagLst>
</file>

<file path=ppt/tags/tag368.xml><?xml version="1.0" encoding="utf-8"?>
<p:tagLst xmlns:p="http://schemas.openxmlformats.org/presentationml/2006/main">
  <p:tag name="AS_UNIQUEID" val="901"/>
</p:tagLst>
</file>

<file path=ppt/tags/tag369.xml><?xml version="1.0" encoding="utf-8"?>
<p:tagLst xmlns:p="http://schemas.openxmlformats.org/presentationml/2006/main">
  <p:tag name="AS_UNIQUEID" val="1218"/>
</p:tagLst>
</file>

<file path=ppt/tags/tag37.xml><?xml version="1.0" encoding="utf-8"?>
<p:tagLst xmlns:p="http://schemas.openxmlformats.org/presentationml/2006/main">
  <p:tag name="AS_UNIQUEID" val="938"/>
</p:tagLst>
</file>

<file path=ppt/tags/tag370.xml><?xml version="1.0" encoding="utf-8"?>
<p:tagLst xmlns:p="http://schemas.openxmlformats.org/presentationml/2006/main">
  <p:tag name="AS_UNIQUEID" val="1219"/>
</p:tagLst>
</file>

<file path=ppt/tags/tag371.xml><?xml version="1.0" encoding="utf-8"?>
<p:tagLst xmlns:p="http://schemas.openxmlformats.org/presentationml/2006/main">
  <p:tag name="AS_UNIQUEID" val="1220"/>
</p:tagLst>
</file>

<file path=ppt/tags/tag372.xml><?xml version="1.0" encoding="utf-8"?>
<p:tagLst xmlns:p="http://schemas.openxmlformats.org/presentationml/2006/main">
  <p:tag name="AS_UNIQUEID" val="1221"/>
</p:tagLst>
</file>

<file path=ppt/tags/tag373.xml><?xml version="1.0" encoding="utf-8"?>
<p:tagLst xmlns:p="http://schemas.openxmlformats.org/presentationml/2006/main">
  <p:tag name="AS_UNIQUEID" val="1222"/>
</p:tagLst>
</file>

<file path=ppt/tags/tag374.xml><?xml version="1.0" encoding="utf-8"?>
<p:tagLst xmlns:p="http://schemas.openxmlformats.org/presentationml/2006/main">
  <p:tag name="AS_UNIQUEID" val="1223"/>
</p:tagLst>
</file>

<file path=ppt/tags/tag375.xml><?xml version="1.0" encoding="utf-8"?>
<p:tagLst xmlns:p="http://schemas.openxmlformats.org/presentationml/2006/main">
  <p:tag name="AS_UNIQUEID" val="1224"/>
</p:tagLst>
</file>

<file path=ppt/tags/tag376.xml><?xml version="1.0" encoding="utf-8"?>
<p:tagLst xmlns:p="http://schemas.openxmlformats.org/presentationml/2006/main">
  <p:tag name="AS_UNIQUEID" val="1225"/>
</p:tagLst>
</file>

<file path=ppt/tags/tag377.xml><?xml version="1.0" encoding="utf-8"?>
<p:tagLst xmlns:p="http://schemas.openxmlformats.org/presentationml/2006/main">
  <p:tag name="AS_UNIQUEID" val="1226"/>
</p:tagLst>
</file>

<file path=ppt/tags/tag378.xml><?xml version="1.0" encoding="utf-8"?>
<p:tagLst xmlns:p="http://schemas.openxmlformats.org/presentationml/2006/main">
  <p:tag name="AS_UNIQUEID" val="1227"/>
</p:tagLst>
</file>

<file path=ppt/tags/tag379.xml><?xml version="1.0" encoding="utf-8"?>
<p:tagLst xmlns:p="http://schemas.openxmlformats.org/presentationml/2006/main">
  <p:tag name="AS_UNIQUEID" val="1228"/>
</p:tagLst>
</file>

<file path=ppt/tags/tag38.xml><?xml version="1.0" encoding="utf-8"?>
<p:tagLst xmlns:p="http://schemas.openxmlformats.org/presentationml/2006/main">
  <p:tag name="AS_UNIQUEID" val="939"/>
</p:tagLst>
</file>

<file path=ppt/tags/tag380.xml><?xml version="1.0" encoding="utf-8"?>
<p:tagLst xmlns:p="http://schemas.openxmlformats.org/presentationml/2006/main">
  <p:tag name="AS_UNIQUEID" val="1229"/>
</p:tagLst>
</file>

<file path=ppt/tags/tag381.xml><?xml version="1.0" encoding="utf-8"?>
<p:tagLst xmlns:p="http://schemas.openxmlformats.org/presentationml/2006/main">
  <p:tag name="AS_UNIQUEID" val="1230"/>
</p:tagLst>
</file>

<file path=ppt/tags/tag382.xml><?xml version="1.0" encoding="utf-8"?>
<p:tagLst xmlns:p="http://schemas.openxmlformats.org/presentationml/2006/main">
  <p:tag name="AS_UNIQUEID" val="1231"/>
</p:tagLst>
</file>

<file path=ppt/tags/tag383.xml><?xml version="1.0" encoding="utf-8"?>
<p:tagLst xmlns:p="http://schemas.openxmlformats.org/presentationml/2006/main">
  <p:tag name="AS_UNIQUEID" val="1232"/>
</p:tagLst>
</file>

<file path=ppt/tags/tag384.xml><?xml version="1.0" encoding="utf-8"?>
<p:tagLst xmlns:p="http://schemas.openxmlformats.org/presentationml/2006/main">
  <p:tag name="AS_UNIQUEID" val="1233"/>
</p:tagLst>
</file>

<file path=ppt/tags/tag385.xml><?xml version="1.0" encoding="utf-8"?>
<p:tagLst xmlns:p="http://schemas.openxmlformats.org/presentationml/2006/main">
  <p:tag name="AS_UNIQUEID" val="1234"/>
</p:tagLst>
</file>

<file path=ppt/tags/tag386.xml><?xml version="1.0" encoding="utf-8"?>
<p:tagLst xmlns:p="http://schemas.openxmlformats.org/presentationml/2006/main">
  <p:tag name="AS_UNIQUEID" val="1235"/>
</p:tagLst>
</file>

<file path=ppt/tags/tag387.xml><?xml version="1.0" encoding="utf-8"?>
<p:tagLst xmlns:p="http://schemas.openxmlformats.org/presentationml/2006/main">
  <p:tag name="AS_UNIQUEID" val="1236"/>
</p:tagLst>
</file>

<file path=ppt/tags/tag388.xml><?xml version="1.0" encoding="utf-8"?>
<p:tagLst xmlns:p="http://schemas.openxmlformats.org/presentationml/2006/main">
  <p:tag name="AS_UNIQUEID" val="1237"/>
</p:tagLst>
</file>

<file path=ppt/tags/tag389.xml><?xml version="1.0" encoding="utf-8"?>
<p:tagLst xmlns:p="http://schemas.openxmlformats.org/presentationml/2006/main">
  <p:tag name="AS_UNIQUEID" val="1238"/>
</p:tagLst>
</file>

<file path=ppt/tags/tag39.xml><?xml version="1.0" encoding="utf-8"?>
<p:tagLst xmlns:p="http://schemas.openxmlformats.org/presentationml/2006/main">
  <p:tag name="AS_UNIQUEID" val="940"/>
</p:tagLst>
</file>

<file path=ppt/tags/tag390.xml><?xml version="1.0" encoding="utf-8"?>
<p:tagLst xmlns:p="http://schemas.openxmlformats.org/presentationml/2006/main">
  <p:tag name="AS_UNIQUEID" val="1239"/>
</p:tagLst>
</file>

<file path=ppt/tags/tag391.xml><?xml version="1.0" encoding="utf-8"?>
<p:tagLst xmlns:p="http://schemas.openxmlformats.org/presentationml/2006/main">
  <p:tag name="AS_UNIQUEID" val="1240"/>
</p:tagLst>
</file>

<file path=ppt/tags/tag392.xml><?xml version="1.0" encoding="utf-8"?>
<p:tagLst xmlns:p="http://schemas.openxmlformats.org/presentationml/2006/main">
  <p:tag name="AS_UNIQUEID" val="1241"/>
</p:tagLst>
</file>

<file path=ppt/tags/tag393.xml><?xml version="1.0" encoding="utf-8"?>
<p:tagLst xmlns:p="http://schemas.openxmlformats.org/presentationml/2006/main">
  <p:tag name="AS_UNIQUEID" val="1242"/>
</p:tagLst>
</file>

<file path=ppt/tags/tag394.xml><?xml version="1.0" encoding="utf-8"?>
<p:tagLst xmlns:p="http://schemas.openxmlformats.org/presentationml/2006/main">
  <p:tag name="AS_UNIQUEID" val="1243"/>
</p:tagLst>
</file>

<file path=ppt/tags/tag395.xml><?xml version="1.0" encoding="utf-8"?>
<p:tagLst xmlns:p="http://schemas.openxmlformats.org/presentationml/2006/main">
  <p:tag name="AS_UNIQUEID" val="1244"/>
</p:tagLst>
</file>

<file path=ppt/tags/tag396.xml><?xml version="1.0" encoding="utf-8"?>
<p:tagLst xmlns:p="http://schemas.openxmlformats.org/presentationml/2006/main">
  <p:tag name="AS_UNIQUEID" val="1245"/>
</p:tagLst>
</file>

<file path=ppt/tags/tag397.xml><?xml version="1.0" encoding="utf-8"?>
<p:tagLst xmlns:p="http://schemas.openxmlformats.org/presentationml/2006/main">
  <p:tag name="AS_UNIQUEID" val="1246"/>
</p:tagLst>
</file>

<file path=ppt/tags/tag398.xml><?xml version="1.0" encoding="utf-8"?>
<p:tagLst xmlns:p="http://schemas.openxmlformats.org/presentationml/2006/main">
  <p:tag name="AS_UNIQUEID" val="1247"/>
</p:tagLst>
</file>

<file path=ppt/tags/tag399.xml><?xml version="1.0" encoding="utf-8"?>
<p:tagLst xmlns:p="http://schemas.openxmlformats.org/presentationml/2006/main">
  <p:tag name="AS_UNIQUEID" val="1248"/>
</p:tagLst>
</file>

<file path=ppt/tags/tag4.xml><?xml version="1.0" encoding="utf-8"?>
<p:tagLst xmlns:p="http://schemas.openxmlformats.org/presentationml/2006/main">
  <p:tag name="AS_UNIQUEID" val="905"/>
</p:tagLst>
</file>

<file path=ppt/tags/tag40.xml><?xml version="1.0" encoding="utf-8"?>
<p:tagLst xmlns:p="http://schemas.openxmlformats.org/presentationml/2006/main">
  <p:tag name="AS_UNIQUEID" val="941"/>
</p:tagLst>
</file>

<file path=ppt/tags/tag400.xml><?xml version="1.0" encoding="utf-8"?>
<p:tagLst xmlns:p="http://schemas.openxmlformats.org/presentationml/2006/main">
  <p:tag name="AS_UNIQUEID" val="1249"/>
</p:tagLst>
</file>

<file path=ppt/tags/tag401.xml><?xml version="1.0" encoding="utf-8"?>
<p:tagLst xmlns:p="http://schemas.openxmlformats.org/presentationml/2006/main">
  <p:tag name="AS_UNIQUEID" val="1250"/>
</p:tagLst>
</file>

<file path=ppt/tags/tag402.xml><?xml version="1.0" encoding="utf-8"?>
<p:tagLst xmlns:p="http://schemas.openxmlformats.org/presentationml/2006/main">
  <p:tag name="AS_UNIQUEID" val="1251"/>
</p:tagLst>
</file>

<file path=ppt/tags/tag403.xml><?xml version="1.0" encoding="utf-8"?>
<p:tagLst xmlns:p="http://schemas.openxmlformats.org/presentationml/2006/main">
  <p:tag name="AS_UNIQUEID" val="1252"/>
</p:tagLst>
</file>

<file path=ppt/tags/tag404.xml><?xml version="1.0" encoding="utf-8"?>
<p:tagLst xmlns:p="http://schemas.openxmlformats.org/presentationml/2006/main">
  <p:tag name="AS_UNIQUEID" val="1253"/>
</p:tagLst>
</file>

<file path=ppt/tags/tag405.xml><?xml version="1.0" encoding="utf-8"?>
<p:tagLst xmlns:p="http://schemas.openxmlformats.org/presentationml/2006/main">
  <p:tag name="AS_UNIQUEID" val="1254"/>
</p:tagLst>
</file>

<file path=ppt/tags/tag406.xml><?xml version="1.0" encoding="utf-8"?>
<p:tagLst xmlns:p="http://schemas.openxmlformats.org/presentationml/2006/main">
  <p:tag name="AS_UNIQUEID" val="1255"/>
</p:tagLst>
</file>

<file path=ppt/tags/tag407.xml><?xml version="1.0" encoding="utf-8"?>
<p:tagLst xmlns:p="http://schemas.openxmlformats.org/presentationml/2006/main">
  <p:tag name="AS_UNIQUEID" val="1256"/>
</p:tagLst>
</file>

<file path=ppt/tags/tag408.xml><?xml version="1.0" encoding="utf-8"?>
<p:tagLst xmlns:p="http://schemas.openxmlformats.org/presentationml/2006/main">
  <p:tag name="AS_UNIQUEID" val="1257"/>
</p:tagLst>
</file>

<file path=ppt/tags/tag409.xml><?xml version="1.0" encoding="utf-8"?>
<p:tagLst xmlns:p="http://schemas.openxmlformats.org/presentationml/2006/main">
  <p:tag name="AS_UNIQUEID" val="1258"/>
</p:tagLst>
</file>

<file path=ppt/tags/tag41.xml><?xml version="1.0" encoding="utf-8"?>
<p:tagLst xmlns:p="http://schemas.openxmlformats.org/presentationml/2006/main">
  <p:tag name="AS_UNIQUEID" val="942"/>
</p:tagLst>
</file>

<file path=ppt/tags/tag410.xml><?xml version="1.0" encoding="utf-8"?>
<p:tagLst xmlns:p="http://schemas.openxmlformats.org/presentationml/2006/main">
  <p:tag name="AS_UNIQUEID" val="1259"/>
</p:tagLst>
</file>

<file path=ppt/tags/tag411.xml><?xml version="1.0" encoding="utf-8"?>
<p:tagLst xmlns:p="http://schemas.openxmlformats.org/presentationml/2006/main">
  <p:tag name="AS_UNIQUEID" val="1260"/>
</p:tagLst>
</file>

<file path=ppt/tags/tag412.xml><?xml version="1.0" encoding="utf-8"?>
<p:tagLst xmlns:p="http://schemas.openxmlformats.org/presentationml/2006/main">
  <p:tag name="AS_UNIQUEID" val="1261"/>
</p:tagLst>
</file>

<file path=ppt/tags/tag413.xml><?xml version="1.0" encoding="utf-8"?>
<p:tagLst xmlns:p="http://schemas.openxmlformats.org/presentationml/2006/main">
  <p:tag name="AS_UNIQUEID" val="1262"/>
</p:tagLst>
</file>

<file path=ppt/tags/tag414.xml><?xml version="1.0" encoding="utf-8"?>
<p:tagLst xmlns:p="http://schemas.openxmlformats.org/presentationml/2006/main">
  <p:tag name="AS_UNIQUEID" val="1263"/>
</p:tagLst>
</file>

<file path=ppt/tags/tag415.xml><?xml version="1.0" encoding="utf-8"?>
<p:tagLst xmlns:p="http://schemas.openxmlformats.org/presentationml/2006/main">
  <p:tag name="AS_UNIQUEID" val="1264"/>
</p:tagLst>
</file>

<file path=ppt/tags/tag416.xml><?xml version="1.0" encoding="utf-8"?>
<p:tagLst xmlns:p="http://schemas.openxmlformats.org/presentationml/2006/main">
  <p:tag name="AS_UNIQUEID" val="1265"/>
</p:tagLst>
</file>

<file path=ppt/tags/tag417.xml><?xml version="1.0" encoding="utf-8"?>
<p:tagLst xmlns:p="http://schemas.openxmlformats.org/presentationml/2006/main">
  <p:tag name="AS_UNIQUEID" val="1266"/>
</p:tagLst>
</file>

<file path=ppt/tags/tag418.xml><?xml version="1.0" encoding="utf-8"?>
<p:tagLst xmlns:p="http://schemas.openxmlformats.org/presentationml/2006/main">
  <p:tag name="AS_UNIQUEID" val="1267"/>
</p:tagLst>
</file>

<file path=ppt/tags/tag419.xml><?xml version="1.0" encoding="utf-8"?>
<p:tagLst xmlns:p="http://schemas.openxmlformats.org/presentationml/2006/main">
  <p:tag name="AS_UNIQUEID" val="1268"/>
</p:tagLst>
</file>

<file path=ppt/tags/tag42.xml><?xml version="1.0" encoding="utf-8"?>
<p:tagLst xmlns:p="http://schemas.openxmlformats.org/presentationml/2006/main">
  <p:tag name="AS_UNIQUEID" val="943"/>
</p:tagLst>
</file>

<file path=ppt/tags/tag420.xml><?xml version="1.0" encoding="utf-8"?>
<p:tagLst xmlns:p="http://schemas.openxmlformats.org/presentationml/2006/main">
  <p:tag name="AS_UNIQUEID" val="1269"/>
</p:tagLst>
</file>

<file path=ppt/tags/tag421.xml><?xml version="1.0" encoding="utf-8"?>
<p:tagLst xmlns:p="http://schemas.openxmlformats.org/presentationml/2006/main">
  <p:tag name="AS_UNIQUEID" val="1270"/>
</p:tagLst>
</file>

<file path=ppt/tags/tag422.xml><?xml version="1.0" encoding="utf-8"?>
<p:tagLst xmlns:p="http://schemas.openxmlformats.org/presentationml/2006/main">
  <p:tag name="AS_UNIQUEID" val="1271"/>
</p:tagLst>
</file>

<file path=ppt/tags/tag423.xml><?xml version="1.0" encoding="utf-8"?>
<p:tagLst xmlns:p="http://schemas.openxmlformats.org/presentationml/2006/main">
  <p:tag name="AS_UNIQUEID" val="1272"/>
</p:tagLst>
</file>

<file path=ppt/tags/tag424.xml><?xml version="1.0" encoding="utf-8"?>
<p:tagLst xmlns:p="http://schemas.openxmlformats.org/presentationml/2006/main">
  <p:tag name="AS_UNIQUEID" val="1273"/>
</p:tagLst>
</file>

<file path=ppt/tags/tag425.xml><?xml version="1.0" encoding="utf-8"?>
<p:tagLst xmlns:p="http://schemas.openxmlformats.org/presentationml/2006/main">
  <p:tag name="AS_UNIQUEID" val="1274"/>
</p:tagLst>
</file>

<file path=ppt/tags/tag426.xml><?xml version="1.0" encoding="utf-8"?>
<p:tagLst xmlns:p="http://schemas.openxmlformats.org/presentationml/2006/main">
  <p:tag name="AS_UNIQUEID" val="1275"/>
</p:tagLst>
</file>

<file path=ppt/tags/tag427.xml><?xml version="1.0" encoding="utf-8"?>
<p:tagLst xmlns:p="http://schemas.openxmlformats.org/presentationml/2006/main">
  <p:tag name="AS_UNIQUEID" val="1276"/>
</p:tagLst>
</file>

<file path=ppt/tags/tag428.xml><?xml version="1.0" encoding="utf-8"?>
<p:tagLst xmlns:p="http://schemas.openxmlformats.org/presentationml/2006/main">
  <p:tag name="AS_UNIQUEID" val="1277"/>
</p:tagLst>
</file>

<file path=ppt/tags/tag429.xml><?xml version="1.0" encoding="utf-8"?>
<p:tagLst xmlns:p="http://schemas.openxmlformats.org/presentationml/2006/main">
  <p:tag name="AS_UNIQUEID" val="1278"/>
</p:tagLst>
</file>

<file path=ppt/tags/tag43.xml><?xml version="1.0" encoding="utf-8"?>
<p:tagLst xmlns:p="http://schemas.openxmlformats.org/presentationml/2006/main">
  <p:tag name="AS_UNIQUEID" val="944"/>
</p:tagLst>
</file>

<file path=ppt/tags/tag430.xml><?xml version="1.0" encoding="utf-8"?>
<p:tagLst xmlns:p="http://schemas.openxmlformats.org/presentationml/2006/main">
  <p:tag name="AS_UNIQUEID" val="1279"/>
</p:tagLst>
</file>

<file path=ppt/tags/tag431.xml><?xml version="1.0" encoding="utf-8"?>
<p:tagLst xmlns:p="http://schemas.openxmlformats.org/presentationml/2006/main">
  <p:tag name="AS_UNIQUEID" val="1280"/>
</p:tagLst>
</file>

<file path=ppt/tags/tag432.xml><?xml version="1.0" encoding="utf-8"?>
<p:tagLst xmlns:p="http://schemas.openxmlformats.org/presentationml/2006/main">
  <p:tag name="AS_UNIQUEID" val="1281"/>
</p:tagLst>
</file>

<file path=ppt/tags/tag433.xml><?xml version="1.0" encoding="utf-8"?>
<p:tagLst xmlns:p="http://schemas.openxmlformats.org/presentationml/2006/main">
  <p:tag name="AS_UNIQUEID" val="1282"/>
</p:tagLst>
</file>

<file path=ppt/tags/tag434.xml><?xml version="1.0" encoding="utf-8"?>
<p:tagLst xmlns:p="http://schemas.openxmlformats.org/presentationml/2006/main">
  <p:tag name="AS_UNIQUEID" val="1283"/>
</p:tagLst>
</file>

<file path=ppt/tags/tag435.xml><?xml version="1.0" encoding="utf-8"?>
<p:tagLst xmlns:p="http://schemas.openxmlformats.org/presentationml/2006/main">
  <p:tag name="AS_UNIQUEID" val="1284"/>
</p:tagLst>
</file>

<file path=ppt/tags/tag436.xml><?xml version="1.0" encoding="utf-8"?>
<p:tagLst xmlns:p="http://schemas.openxmlformats.org/presentationml/2006/main">
  <p:tag name="AS_UNIQUEID" val="1285"/>
</p:tagLst>
</file>

<file path=ppt/tags/tag437.xml><?xml version="1.0" encoding="utf-8"?>
<p:tagLst xmlns:p="http://schemas.openxmlformats.org/presentationml/2006/main">
  <p:tag name="AS_UNIQUEID" val="1286"/>
</p:tagLst>
</file>

<file path=ppt/tags/tag438.xml><?xml version="1.0" encoding="utf-8"?>
<p:tagLst xmlns:p="http://schemas.openxmlformats.org/presentationml/2006/main">
  <p:tag name="AS_UNIQUEID" val="1287"/>
</p:tagLst>
</file>

<file path=ppt/tags/tag439.xml><?xml version="1.0" encoding="utf-8"?>
<p:tagLst xmlns:p="http://schemas.openxmlformats.org/presentationml/2006/main">
  <p:tag name="AS_UNIQUEID" val="1288"/>
</p:tagLst>
</file>

<file path=ppt/tags/tag44.xml><?xml version="1.0" encoding="utf-8"?>
<p:tagLst xmlns:p="http://schemas.openxmlformats.org/presentationml/2006/main">
  <p:tag name="AS_UNIQUEID" val="945"/>
</p:tagLst>
</file>

<file path=ppt/tags/tag440.xml><?xml version="1.0" encoding="utf-8"?>
<p:tagLst xmlns:p="http://schemas.openxmlformats.org/presentationml/2006/main">
  <p:tag name="AS_UNIQUEID" val="1289"/>
</p:tagLst>
</file>

<file path=ppt/tags/tag441.xml><?xml version="1.0" encoding="utf-8"?>
<p:tagLst xmlns:p="http://schemas.openxmlformats.org/presentationml/2006/main">
  <p:tag name="AS_UNIQUEID" val="1290"/>
</p:tagLst>
</file>

<file path=ppt/tags/tag442.xml><?xml version="1.0" encoding="utf-8"?>
<p:tagLst xmlns:p="http://schemas.openxmlformats.org/presentationml/2006/main">
  <p:tag name="AS_UNIQUEID" val="1291"/>
</p:tagLst>
</file>

<file path=ppt/tags/tag443.xml><?xml version="1.0" encoding="utf-8"?>
<p:tagLst xmlns:p="http://schemas.openxmlformats.org/presentationml/2006/main">
  <p:tag name="AS_UNIQUEID" val="1292"/>
</p:tagLst>
</file>

<file path=ppt/tags/tag444.xml><?xml version="1.0" encoding="utf-8"?>
<p:tagLst xmlns:p="http://schemas.openxmlformats.org/presentationml/2006/main">
  <p:tag name="AS_UNIQUEID" val="1293"/>
</p:tagLst>
</file>

<file path=ppt/tags/tag445.xml><?xml version="1.0" encoding="utf-8"?>
<p:tagLst xmlns:p="http://schemas.openxmlformats.org/presentationml/2006/main">
  <p:tag name="AS_UNIQUEID" val="1294"/>
</p:tagLst>
</file>

<file path=ppt/tags/tag446.xml><?xml version="1.0" encoding="utf-8"?>
<p:tagLst xmlns:p="http://schemas.openxmlformats.org/presentationml/2006/main">
  <p:tag name="AS_UNIQUEID" val="1295"/>
</p:tagLst>
</file>

<file path=ppt/tags/tag447.xml><?xml version="1.0" encoding="utf-8"?>
<p:tagLst xmlns:p="http://schemas.openxmlformats.org/presentationml/2006/main">
  <p:tag name="AS_UNIQUEID" val="1296"/>
</p:tagLst>
</file>

<file path=ppt/tags/tag448.xml><?xml version="1.0" encoding="utf-8"?>
<p:tagLst xmlns:p="http://schemas.openxmlformats.org/presentationml/2006/main">
  <p:tag name="AS_UNIQUEID" val="1297"/>
</p:tagLst>
</file>

<file path=ppt/tags/tag449.xml><?xml version="1.0" encoding="utf-8"?>
<p:tagLst xmlns:p="http://schemas.openxmlformats.org/presentationml/2006/main">
  <p:tag name="AS_UNIQUEID" val="1298"/>
  <p:tag name="KSO_WM_UNIT_PLACING_PICTURE_USER_VIEWPORT" val="{&quot;height&quot;:3622.5007874015746,&quot;width&quot;:11382.499212598424}"/>
  <p:tag name="REFSHAPE" val="1097428724"/>
</p:tagLst>
</file>

<file path=ppt/tags/tag45.xml><?xml version="1.0" encoding="utf-8"?>
<p:tagLst xmlns:p="http://schemas.openxmlformats.org/presentationml/2006/main">
  <p:tag name="AS_UNIQUEID" val="946"/>
</p:tagLst>
</file>

<file path=ppt/tags/tag450.xml><?xml version="1.0" encoding="utf-8"?>
<p:tagLst xmlns:p="http://schemas.openxmlformats.org/presentationml/2006/main">
  <p:tag name="AS_UNIQUEID" val="1299"/>
</p:tagLst>
</file>

<file path=ppt/tags/tag451.xml><?xml version="1.0" encoding="utf-8"?>
<p:tagLst xmlns:p="http://schemas.openxmlformats.org/presentationml/2006/main">
  <p:tag name="AS_UNIQUEID" val="1300"/>
</p:tagLst>
</file>

<file path=ppt/tags/tag452.xml><?xml version="1.0" encoding="utf-8"?>
<p:tagLst xmlns:p="http://schemas.openxmlformats.org/presentationml/2006/main">
  <p:tag name="AS_UNIQUEID" val="1301"/>
</p:tagLst>
</file>

<file path=ppt/tags/tag453.xml><?xml version="1.0" encoding="utf-8"?>
<p:tagLst xmlns:p="http://schemas.openxmlformats.org/presentationml/2006/main">
  <p:tag name="AS_UNIQUEID" val="1302"/>
</p:tagLst>
</file>

<file path=ppt/tags/tag454.xml><?xml version="1.0" encoding="utf-8"?>
<p:tagLst xmlns:p="http://schemas.openxmlformats.org/presentationml/2006/main">
  <p:tag name="AS_UNIQUEID" val="1303"/>
</p:tagLst>
</file>

<file path=ppt/tags/tag455.xml><?xml version="1.0" encoding="utf-8"?>
<p:tagLst xmlns:p="http://schemas.openxmlformats.org/presentationml/2006/main">
  <p:tag name="AS_UNIQUEID" val="1304"/>
</p:tagLst>
</file>

<file path=ppt/tags/tag456.xml><?xml version="1.0" encoding="utf-8"?>
<p:tagLst xmlns:p="http://schemas.openxmlformats.org/presentationml/2006/main">
  <p:tag name="AS_OS" val="Unix 3.10 unknown"/>
  <p:tag name="AS_RELEASE_DATE" val="2017.06.20"/>
  <p:tag name="AS_TITLE" val="Aspose.Slides for Java"/>
  <p:tag name="AS_VERSION" val="17.6"/>
</p:tagLst>
</file>

<file path=ppt/tags/tag46.xml><?xml version="1.0" encoding="utf-8"?>
<p:tagLst xmlns:p="http://schemas.openxmlformats.org/presentationml/2006/main">
  <p:tag name="AS_UNIQUEID" val="947"/>
</p:tagLst>
</file>

<file path=ppt/tags/tag47.xml><?xml version="1.0" encoding="utf-8"?>
<p:tagLst xmlns:p="http://schemas.openxmlformats.org/presentationml/2006/main">
  <p:tag name="AS_UNIQUEID" val="948"/>
</p:tagLst>
</file>

<file path=ppt/tags/tag48.xml><?xml version="1.0" encoding="utf-8"?>
<p:tagLst xmlns:p="http://schemas.openxmlformats.org/presentationml/2006/main">
  <p:tag name="AS_UNIQUEID" val="949"/>
</p:tagLst>
</file>

<file path=ppt/tags/tag49.xml><?xml version="1.0" encoding="utf-8"?>
<p:tagLst xmlns:p="http://schemas.openxmlformats.org/presentationml/2006/main">
  <p:tag name="AS_UNIQUEID" val="950"/>
</p:tagLst>
</file>

<file path=ppt/tags/tag5.xml><?xml version="1.0" encoding="utf-8"?>
<p:tagLst xmlns:p="http://schemas.openxmlformats.org/presentationml/2006/main">
  <p:tag name="AS_UNIQUEID" val="906"/>
</p:tagLst>
</file>

<file path=ppt/tags/tag50.xml><?xml version="1.0" encoding="utf-8"?>
<p:tagLst xmlns:p="http://schemas.openxmlformats.org/presentationml/2006/main">
  <p:tag name="AS_UNIQUEID" val="951"/>
</p:tagLst>
</file>

<file path=ppt/tags/tag51.xml><?xml version="1.0" encoding="utf-8"?>
<p:tagLst xmlns:p="http://schemas.openxmlformats.org/presentationml/2006/main">
  <p:tag name="AS_UNIQUEID" val="952"/>
</p:tagLst>
</file>

<file path=ppt/tags/tag52.xml><?xml version="1.0" encoding="utf-8"?>
<p:tagLst xmlns:p="http://schemas.openxmlformats.org/presentationml/2006/main">
  <p:tag name="AS_UNIQUEID" val="953"/>
</p:tagLst>
</file>

<file path=ppt/tags/tag53.xml><?xml version="1.0" encoding="utf-8"?>
<p:tagLst xmlns:p="http://schemas.openxmlformats.org/presentationml/2006/main">
  <p:tag name="AS_UNIQUEID" val="954"/>
</p:tagLst>
</file>

<file path=ppt/tags/tag54.xml><?xml version="1.0" encoding="utf-8"?>
<p:tagLst xmlns:p="http://schemas.openxmlformats.org/presentationml/2006/main">
  <p:tag name="AS_UNIQUEID" val="955"/>
</p:tagLst>
</file>

<file path=ppt/tags/tag55.xml><?xml version="1.0" encoding="utf-8"?>
<p:tagLst xmlns:p="http://schemas.openxmlformats.org/presentationml/2006/main">
  <p:tag name="AS_UNIQUEID" val="956"/>
</p:tagLst>
</file>

<file path=ppt/tags/tag56.xml><?xml version="1.0" encoding="utf-8"?>
<p:tagLst xmlns:p="http://schemas.openxmlformats.org/presentationml/2006/main">
  <p:tag name="AS_UNIQUEID" val="957"/>
</p:tagLst>
</file>

<file path=ppt/tags/tag57.xml><?xml version="1.0" encoding="utf-8"?>
<p:tagLst xmlns:p="http://schemas.openxmlformats.org/presentationml/2006/main">
  <p:tag name="AS_UNIQUEID" val="958"/>
</p:tagLst>
</file>

<file path=ppt/tags/tag58.xml><?xml version="1.0" encoding="utf-8"?>
<p:tagLst xmlns:p="http://schemas.openxmlformats.org/presentationml/2006/main">
  <p:tag name="AS_UNIQUEID" val="959"/>
</p:tagLst>
</file>

<file path=ppt/tags/tag59.xml><?xml version="1.0" encoding="utf-8"?>
<p:tagLst xmlns:p="http://schemas.openxmlformats.org/presentationml/2006/main">
  <p:tag name="AS_UNIQUEID" val="960"/>
</p:tagLst>
</file>

<file path=ppt/tags/tag6.xml><?xml version="1.0" encoding="utf-8"?>
<p:tagLst xmlns:p="http://schemas.openxmlformats.org/presentationml/2006/main">
  <p:tag name="AS_UNIQUEID" val="907"/>
</p:tagLst>
</file>

<file path=ppt/tags/tag60.xml><?xml version="1.0" encoding="utf-8"?>
<p:tagLst xmlns:p="http://schemas.openxmlformats.org/presentationml/2006/main">
  <p:tag name="AS_UNIQUEID" val="961"/>
</p:tagLst>
</file>

<file path=ppt/tags/tag61.xml><?xml version="1.0" encoding="utf-8"?>
<p:tagLst xmlns:p="http://schemas.openxmlformats.org/presentationml/2006/main">
  <p:tag name="AS_UNIQUEID" val="962"/>
</p:tagLst>
</file>

<file path=ppt/tags/tag62.xml><?xml version="1.0" encoding="utf-8"?>
<p:tagLst xmlns:p="http://schemas.openxmlformats.org/presentationml/2006/main">
  <p:tag name="AS_UNIQUEID" val="963"/>
</p:tagLst>
</file>

<file path=ppt/tags/tag63.xml><?xml version="1.0" encoding="utf-8"?>
<p:tagLst xmlns:p="http://schemas.openxmlformats.org/presentationml/2006/main">
  <p:tag name="AS_UNIQUEID" val="964"/>
</p:tagLst>
</file>

<file path=ppt/tags/tag64.xml><?xml version="1.0" encoding="utf-8"?>
<p:tagLst xmlns:p="http://schemas.openxmlformats.org/presentationml/2006/main">
  <p:tag name="AS_UNIQUEID" val="965"/>
</p:tagLst>
</file>

<file path=ppt/tags/tag65.xml><?xml version="1.0" encoding="utf-8"?>
<p:tagLst xmlns:p="http://schemas.openxmlformats.org/presentationml/2006/main">
  <p:tag name="AS_UNIQUEID" val="966"/>
</p:tagLst>
</file>

<file path=ppt/tags/tag66.xml><?xml version="1.0" encoding="utf-8"?>
<p:tagLst xmlns:p="http://schemas.openxmlformats.org/presentationml/2006/main">
  <p:tag name="AS_UNIQUEID" val="967"/>
</p:tagLst>
</file>

<file path=ppt/tags/tag67.xml><?xml version="1.0" encoding="utf-8"?>
<p:tagLst xmlns:p="http://schemas.openxmlformats.org/presentationml/2006/main">
  <p:tag name="AS_UNIQUEID" val="968"/>
</p:tagLst>
</file>

<file path=ppt/tags/tag68.xml><?xml version="1.0" encoding="utf-8"?>
<p:tagLst xmlns:p="http://schemas.openxmlformats.org/presentationml/2006/main">
  <p:tag name="AS_UNIQUEID" val="969"/>
</p:tagLst>
</file>

<file path=ppt/tags/tag69.xml><?xml version="1.0" encoding="utf-8"?>
<p:tagLst xmlns:p="http://schemas.openxmlformats.org/presentationml/2006/main">
  <p:tag name="AS_UNIQUEID" val="970"/>
</p:tagLst>
</file>

<file path=ppt/tags/tag7.xml><?xml version="1.0" encoding="utf-8"?>
<p:tagLst xmlns:p="http://schemas.openxmlformats.org/presentationml/2006/main">
  <p:tag name="AS_UNIQUEID" val="908"/>
</p:tagLst>
</file>

<file path=ppt/tags/tag70.xml><?xml version="1.0" encoding="utf-8"?>
<p:tagLst xmlns:p="http://schemas.openxmlformats.org/presentationml/2006/main">
  <p:tag name="AS_UNIQUEID" val="971"/>
</p:tagLst>
</file>

<file path=ppt/tags/tag71.xml><?xml version="1.0" encoding="utf-8"?>
<p:tagLst xmlns:p="http://schemas.openxmlformats.org/presentationml/2006/main">
  <p:tag name="AS_UNIQUEID" val="972"/>
</p:tagLst>
</file>

<file path=ppt/tags/tag72.xml><?xml version="1.0" encoding="utf-8"?>
<p:tagLst xmlns:p="http://schemas.openxmlformats.org/presentationml/2006/main">
  <p:tag name="AS_UNIQUEID" val="973"/>
</p:tagLst>
</file>

<file path=ppt/tags/tag73.xml><?xml version="1.0" encoding="utf-8"?>
<p:tagLst xmlns:p="http://schemas.openxmlformats.org/presentationml/2006/main">
  <p:tag name="AS_UNIQUEID" val="974"/>
</p:tagLst>
</file>

<file path=ppt/tags/tag74.xml><?xml version="1.0" encoding="utf-8"?>
<p:tagLst xmlns:p="http://schemas.openxmlformats.org/presentationml/2006/main">
  <p:tag name="AS_UNIQUEID" val="975"/>
</p:tagLst>
</file>

<file path=ppt/tags/tag75.xml><?xml version="1.0" encoding="utf-8"?>
<p:tagLst xmlns:p="http://schemas.openxmlformats.org/presentationml/2006/main">
  <p:tag name="AS_UNIQUEID" val="976"/>
</p:tagLst>
</file>

<file path=ppt/tags/tag76.xml><?xml version="1.0" encoding="utf-8"?>
<p:tagLst xmlns:p="http://schemas.openxmlformats.org/presentationml/2006/main">
  <p:tag name="AS_UNIQUEID" val="977"/>
</p:tagLst>
</file>

<file path=ppt/tags/tag77.xml><?xml version="1.0" encoding="utf-8"?>
<p:tagLst xmlns:p="http://schemas.openxmlformats.org/presentationml/2006/main">
  <p:tag name="AS_UNIQUEID" val="978"/>
</p:tagLst>
</file>

<file path=ppt/tags/tag78.xml><?xml version="1.0" encoding="utf-8"?>
<p:tagLst xmlns:p="http://schemas.openxmlformats.org/presentationml/2006/main">
  <p:tag name="AS_UNIQUEID" val="979"/>
</p:tagLst>
</file>

<file path=ppt/tags/tag79.xml><?xml version="1.0" encoding="utf-8"?>
<p:tagLst xmlns:p="http://schemas.openxmlformats.org/presentationml/2006/main">
  <p:tag name="AS_UNIQUEID" val="980"/>
</p:tagLst>
</file>

<file path=ppt/tags/tag8.xml><?xml version="1.0" encoding="utf-8"?>
<p:tagLst xmlns:p="http://schemas.openxmlformats.org/presentationml/2006/main">
  <p:tag name="AS_UNIQUEID" val="909"/>
</p:tagLst>
</file>

<file path=ppt/tags/tag80.xml><?xml version="1.0" encoding="utf-8"?>
<p:tagLst xmlns:p="http://schemas.openxmlformats.org/presentationml/2006/main">
  <p:tag name="AS_UNIQUEID" val="981"/>
</p:tagLst>
</file>

<file path=ppt/tags/tag81.xml><?xml version="1.0" encoding="utf-8"?>
<p:tagLst xmlns:p="http://schemas.openxmlformats.org/presentationml/2006/main">
  <p:tag name="AS_UNIQUEID" val="982"/>
</p:tagLst>
</file>

<file path=ppt/tags/tag82.xml><?xml version="1.0" encoding="utf-8"?>
<p:tagLst xmlns:p="http://schemas.openxmlformats.org/presentationml/2006/main">
  <p:tag name="AS_UNIQUEID" val="983"/>
</p:tagLst>
</file>

<file path=ppt/tags/tag83.xml><?xml version="1.0" encoding="utf-8"?>
<p:tagLst xmlns:p="http://schemas.openxmlformats.org/presentationml/2006/main">
  <p:tag name="AS_UNIQUEID" val="984"/>
</p:tagLst>
</file>

<file path=ppt/tags/tag84.xml><?xml version="1.0" encoding="utf-8"?>
<p:tagLst xmlns:p="http://schemas.openxmlformats.org/presentationml/2006/main">
  <p:tag name="AS_UNIQUEID" val="985"/>
</p:tagLst>
</file>

<file path=ppt/tags/tag85.xml><?xml version="1.0" encoding="utf-8"?>
<p:tagLst xmlns:p="http://schemas.openxmlformats.org/presentationml/2006/main">
  <p:tag name="AS_UNIQUEID" val="986"/>
</p:tagLst>
</file>

<file path=ppt/tags/tag86.xml><?xml version="1.0" encoding="utf-8"?>
<p:tagLst xmlns:p="http://schemas.openxmlformats.org/presentationml/2006/main">
  <p:tag name="AS_UNIQUEID" val="987"/>
</p:tagLst>
</file>

<file path=ppt/tags/tag87.xml><?xml version="1.0" encoding="utf-8"?>
<p:tagLst xmlns:p="http://schemas.openxmlformats.org/presentationml/2006/main">
  <p:tag name="AS_UNIQUEID" val="988"/>
</p:tagLst>
</file>

<file path=ppt/tags/tag88.xml><?xml version="1.0" encoding="utf-8"?>
<p:tagLst xmlns:p="http://schemas.openxmlformats.org/presentationml/2006/main">
  <p:tag name="AS_UNIQUEID" val="989"/>
</p:tagLst>
</file>

<file path=ppt/tags/tag89.xml><?xml version="1.0" encoding="utf-8"?>
<p:tagLst xmlns:p="http://schemas.openxmlformats.org/presentationml/2006/main">
  <p:tag name="AS_UNIQUEID" val="990"/>
</p:tagLst>
</file>

<file path=ppt/tags/tag9.xml><?xml version="1.0" encoding="utf-8"?>
<p:tagLst xmlns:p="http://schemas.openxmlformats.org/presentationml/2006/main">
  <p:tag name="AS_UNIQUEID" val="910"/>
</p:tagLst>
</file>

<file path=ppt/tags/tag90.xml><?xml version="1.0" encoding="utf-8"?>
<p:tagLst xmlns:p="http://schemas.openxmlformats.org/presentationml/2006/main">
  <p:tag name="AS_UNIQUEID" val="991"/>
</p:tagLst>
</file>

<file path=ppt/tags/tag91.xml><?xml version="1.0" encoding="utf-8"?>
<p:tagLst xmlns:p="http://schemas.openxmlformats.org/presentationml/2006/main">
  <p:tag name="AS_UNIQUEID" val="992"/>
</p:tagLst>
</file>

<file path=ppt/tags/tag92.xml><?xml version="1.0" encoding="utf-8"?>
<p:tagLst xmlns:p="http://schemas.openxmlformats.org/presentationml/2006/main">
  <p:tag name="AS_UNIQUEID" val="993"/>
</p:tagLst>
</file>

<file path=ppt/tags/tag93.xml><?xml version="1.0" encoding="utf-8"?>
<p:tagLst xmlns:p="http://schemas.openxmlformats.org/presentationml/2006/main">
  <p:tag name="AS_UNIQUEID" val="994"/>
</p:tagLst>
</file>

<file path=ppt/tags/tag94.xml><?xml version="1.0" encoding="utf-8"?>
<p:tagLst xmlns:p="http://schemas.openxmlformats.org/presentationml/2006/main">
  <p:tag name="AS_UNIQUEID" val="995"/>
</p:tagLst>
</file>

<file path=ppt/tags/tag95.xml><?xml version="1.0" encoding="utf-8"?>
<p:tagLst xmlns:p="http://schemas.openxmlformats.org/presentationml/2006/main">
  <p:tag name="AS_UNIQUEID" val="996"/>
</p:tagLst>
</file>

<file path=ppt/tags/tag96.xml><?xml version="1.0" encoding="utf-8"?>
<p:tagLst xmlns:p="http://schemas.openxmlformats.org/presentationml/2006/main">
  <p:tag name="AS_UNIQUEID" val="997"/>
</p:tagLst>
</file>

<file path=ppt/tags/tag97.xml><?xml version="1.0" encoding="utf-8"?>
<p:tagLst xmlns:p="http://schemas.openxmlformats.org/presentationml/2006/main">
  <p:tag name="AS_UNIQUEID" val="998"/>
</p:tagLst>
</file>

<file path=ppt/tags/tag98.xml><?xml version="1.0" encoding="utf-8"?>
<p:tagLst xmlns:p="http://schemas.openxmlformats.org/presentationml/2006/main">
  <p:tag name="AS_UNIQUEID" val="999"/>
</p:tagLst>
</file>

<file path=ppt/tags/tag99.xml><?xml version="1.0" encoding="utf-8"?>
<p:tagLst xmlns:p="http://schemas.openxmlformats.org/presentationml/2006/main">
  <p:tag name="AS_UNIQUEID" val="1000"/>
</p:tagLst>
</file>

<file path=ppt/theme/theme1.xml><?xml version="1.0" encoding="utf-8"?>
<a:theme xmlns:r="http://schemas.openxmlformats.org/officeDocument/2006/relationships" xmlns:a="http://schemas.openxmlformats.org/drawingml/2006/main" name="Network">
  <a:themeElements>
    <a:clrScheme name="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B8989"/>
      </a:accent6>
      <a:hlink>
        <a:srgbClr val="7E9CE8"/>
      </a:hlink>
      <a:folHlink>
        <a:srgbClr val="D8D8EC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00"/>
        </a:lt1>
        <a:dk2>
          <a:srgbClr val="C0C0C0"/>
        </a:dk2>
        <a:lt2>
          <a:srgbClr val="4F747B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CDCDC"/>
        </a:accent4>
        <a:accent5>
          <a:srgbClr val="C3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4D0B0B"/>
        </a:lt1>
        <a:dk2>
          <a:srgbClr val="FFFFFF"/>
        </a:dk2>
        <a:lt2>
          <a:srgbClr val="3C0000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CDCDC"/>
        </a:accent4>
        <a:accent5>
          <a:srgbClr val="B9B9AD"/>
        </a:accent5>
        <a:accent6>
          <a:srgbClr val="B72D00"/>
        </a:accent6>
        <a:hlink>
          <a:srgbClr val="CC9900"/>
        </a:hlink>
        <a:folHlink>
          <a:srgbClr val="CC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15192B"/>
        </a:lt1>
        <a:dk2>
          <a:srgbClr val="CCCCFF"/>
        </a:dk2>
        <a:lt2>
          <a:srgbClr val="666699"/>
        </a:lt2>
        <a:accent1>
          <a:srgbClr val="4F893D"/>
        </a:accent1>
        <a:accent2>
          <a:srgbClr val="666699"/>
        </a:accent2>
        <a:accent3>
          <a:srgbClr val="AAAAAC"/>
        </a:accent3>
        <a:accent4>
          <a:srgbClr val="DCDCDC"/>
        </a:accent4>
        <a:accent5>
          <a:srgbClr val="B3C4AF"/>
        </a:accent5>
        <a:accent6>
          <a:srgbClr val="5B5B89"/>
        </a:accent6>
        <a:hlink>
          <a:srgbClr val="CC9900"/>
        </a:hlink>
        <a:folHlink>
          <a:srgbClr val="4837C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6001A"/>
        </a:lt1>
        <a:dk2>
          <a:srgbClr val="CCCC66"/>
        </a:dk2>
        <a:lt2>
          <a:srgbClr val="666699"/>
        </a:lt2>
        <a:accent1>
          <a:srgbClr val="FF3300"/>
        </a:accent1>
        <a:accent2>
          <a:srgbClr val="FF6600"/>
        </a:accent2>
        <a:accent3>
          <a:srgbClr val="C3AAAA"/>
        </a:accent3>
        <a:accent4>
          <a:srgbClr val="DCDCDC"/>
        </a:accent4>
        <a:accent5>
          <a:srgbClr val="FFADAA"/>
        </a:accent5>
        <a:accent6>
          <a:srgbClr val="E55B00"/>
        </a:accent6>
        <a:hlink>
          <a:srgbClr val="CC99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54"/>
        </a:lt1>
        <a:dk2>
          <a:srgbClr val="FFFFFF"/>
        </a:dk2>
        <a:lt2>
          <a:srgbClr val="666699"/>
        </a:lt2>
        <a:accent1>
          <a:srgbClr val="3333FF"/>
        </a:accent1>
        <a:accent2>
          <a:srgbClr val="006699"/>
        </a:accent2>
        <a:accent3>
          <a:srgbClr val="AAAAB4"/>
        </a:accent3>
        <a:accent4>
          <a:srgbClr val="DCDCDC"/>
        </a:accent4>
        <a:accent5>
          <a:srgbClr val="ADADFF"/>
        </a:accent5>
        <a:accent6>
          <a:srgbClr val="005B89"/>
        </a:accent6>
        <a:hlink>
          <a:srgbClr val="669900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0054B"/>
        </a:lt1>
        <a:dk2>
          <a:srgbClr val="FFFFFF"/>
        </a:dk2>
        <a:lt2>
          <a:srgbClr val="808080"/>
        </a:lt2>
        <a:accent1>
          <a:srgbClr val="797B9B"/>
        </a:accent1>
        <a:accent2>
          <a:srgbClr val="6B4FB1"/>
        </a:accent2>
        <a:accent3>
          <a:srgbClr val="ADAAB2"/>
        </a:accent3>
        <a:accent4>
          <a:srgbClr val="DCDCDC"/>
        </a:accent4>
        <a:accent5>
          <a:srgbClr val="BEBFCB"/>
        </a:accent5>
        <a:accent6>
          <a:srgbClr val="5F469E"/>
        </a:accent6>
        <a:hlink>
          <a:srgbClr val="7AACCE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29527B"/>
        </a:lt1>
        <a:dk2>
          <a:srgbClr val="FFFFFF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CDCAF"/>
        </a:accent4>
        <a:accent5>
          <a:srgbClr val="E2E2AA"/>
        </a:accent5>
        <a:accent6>
          <a:srgbClr val="5B8989"/>
        </a:accent6>
        <a:hlink>
          <a:srgbClr val="D8D8E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476949"/>
        </a:lt1>
        <a:dk2>
          <a:srgbClr val="FFFFFF"/>
        </a:dk2>
        <a:lt2>
          <a:srgbClr val="666699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CDCDC"/>
        </a:accent4>
        <a:accent5>
          <a:srgbClr val="E2B9AA"/>
        </a:accent5>
        <a:accent6>
          <a:srgbClr val="B78900"/>
        </a:accent6>
        <a:hlink>
          <a:srgbClr val="669900"/>
        </a:hlink>
        <a:folHlink>
          <a:srgbClr val="A4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7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B8989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C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C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221</Paragraphs>
  <Slides>24</Slides>
  <Notes>0</Notes>
  <TotalTime>0</TotalTime>
  <HiddenSlides>1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25">
      <vt:lpstr>Network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匀速直线运动：</vt:lpstr>
      <vt:lpstr>Slide 21</vt:lpstr>
      <vt:lpstr>Slide 22</vt:lpstr>
      <vt:lpstr>实验中应注意的问题？</vt:lpstr>
      <vt:lpstr>Slide 24</vt:lpstr>
    </vt:vector>
  </TitlesOfParts>
  <LinksUpToDate>0</LinksUpToDate>
  <SharedDoc>0</SharedDoc>
  <HyperlinksChanged>0</HyperlinksChanged>
  <Application>Aspose.Slides for Java</Application>
  <AppVersion>17.0600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2020-09-15T16:32:29.192</cp:lastPrinted>
  <dcterms:created xsi:type="dcterms:W3CDTF">2020-09-15T16:32:29Z</dcterms:created>
  <dcterms:modified xsi:type="dcterms:W3CDTF">2020-09-15T08:32:32Z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