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handoutMasterIdLst>
    <p:handoutMasterId r:id="rId29"/>
  </p:handoutMasterIdLst>
  <p:sldIdLst>
    <p:sldId id="329" r:id="rId4"/>
    <p:sldId id="330" r:id="rId5"/>
    <p:sldId id="293" r:id="rId7"/>
    <p:sldId id="315" r:id="rId8"/>
    <p:sldId id="263" r:id="rId9"/>
    <p:sldId id="295" r:id="rId10"/>
    <p:sldId id="296" r:id="rId11"/>
    <p:sldId id="308" r:id="rId12"/>
    <p:sldId id="310" r:id="rId13"/>
    <p:sldId id="313" r:id="rId14"/>
    <p:sldId id="314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29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23"/>
    <a:srgbClr val="FF9B01"/>
    <a:srgbClr val="177743"/>
    <a:srgbClr val="1A804A"/>
    <a:srgbClr val="A7EA65"/>
    <a:srgbClr val="6DC01A"/>
    <a:srgbClr val="529013"/>
    <a:srgbClr val="14703D"/>
    <a:srgbClr val="98CB00"/>
    <a:srgbClr val="1C8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14" autoAdjust="0"/>
  </p:normalViewPr>
  <p:slideViewPr>
    <p:cSldViewPr showGuides="1">
      <p:cViewPr varScale="1">
        <p:scale>
          <a:sx n="83" d="100"/>
          <a:sy n="83" d="100"/>
        </p:scale>
        <p:origin x="282" y="72"/>
      </p:cViewPr>
      <p:guideLst>
        <p:guide orient="horz" pos="2160"/>
        <p:guide pos="890"/>
        <p:guide pos="6789"/>
        <p:guide orient="horz" pos="3300"/>
        <p:guide orient="horz" pos="1020"/>
        <p:guide pos="3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CC37E846-C89D-4742-8455-2264ABF165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235642"/>
            <a:ext cx="449943" cy="75600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 userDrawn="1"/>
        </p:nvPicPr>
        <p:blipFill rotWithShape="1">
          <a:blip r:embed="rId3" cstate="screen"/>
          <a:srcRect l="-1" r="-801"/>
          <a:stretch>
            <a:fillRect/>
          </a:stretch>
        </p:blipFill>
        <p:spPr>
          <a:xfrm>
            <a:off x="-540774" y="5527839"/>
            <a:ext cx="12965003" cy="133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235642"/>
            <a:ext cx="449943" cy="75600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 userDrawn="1"/>
        </p:nvPicPr>
        <p:blipFill rotWithShape="1">
          <a:blip r:embed="rId3" cstate="screen"/>
          <a:srcRect l="-1" r="-801"/>
          <a:stretch>
            <a:fillRect/>
          </a:stretch>
        </p:blipFill>
        <p:spPr>
          <a:xfrm>
            <a:off x="-540774" y="5527839"/>
            <a:ext cx="12965003" cy="133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png"/><Relationship Id="rId2" Type="http://schemas.microsoft.com/office/2007/relationships/media" Target="../media/media2.wmv"/><Relationship Id="rId1" Type="http://schemas.openxmlformats.org/officeDocument/2006/relationships/video" Target="../media/media2.wm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slide" Target="slide23.xml"/><Relationship Id="rId3" Type="http://schemas.openxmlformats.org/officeDocument/2006/relationships/slide" Target="slide21.xml"/><Relationship Id="rId2" Type="http://schemas.openxmlformats.org/officeDocument/2006/relationships/slide" Target="slide9.xml"/><Relationship Id="rId1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6"/>
          <p:cNvGrpSpPr/>
          <p:nvPr/>
        </p:nvGrpSpPr>
        <p:grpSpPr>
          <a:xfrm>
            <a:off x="285710" y="1523987"/>
            <a:ext cx="5524525" cy="5022768"/>
            <a:chOff x="214282" y="1142990"/>
            <a:chExt cx="4143394" cy="3767076"/>
          </a:xfrm>
        </p:grpSpPr>
        <p:sp>
          <p:nvSpPr>
            <p:cNvPr id="6" name="Oval 33"/>
            <p:cNvSpPr/>
            <p:nvPr/>
          </p:nvSpPr>
          <p:spPr>
            <a:xfrm>
              <a:off x="214282" y="1142990"/>
              <a:ext cx="3767076" cy="37670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7" name="Group 14"/>
            <p:cNvGrpSpPr/>
            <p:nvPr/>
          </p:nvGrpSpPr>
          <p:grpSpPr>
            <a:xfrm>
              <a:off x="1050011" y="1411003"/>
              <a:ext cx="2015686" cy="1660970"/>
              <a:chOff x="2606675" y="2208213"/>
              <a:chExt cx="1136651" cy="936626"/>
            </a:xfrm>
          </p:grpSpPr>
          <p:sp>
            <p:nvSpPr>
              <p:cNvPr id="22" name="Freeform 138"/>
              <p:cNvSpPr>
                <a:spLocks noEditPoints="1"/>
              </p:cNvSpPr>
              <p:nvPr/>
            </p:nvSpPr>
            <p:spPr bwMode="auto">
              <a:xfrm>
                <a:off x="2606675" y="2895601"/>
                <a:ext cx="561975" cy="249238"/>
              </a:xfrm>
              <a:custGeom>
                <a:avLst/>
                <a:gdLst/>
                <a:ahLst/>
                <a:cxnLst>
                  <a:cxn ang="0">
                    <a:pos x="354" y="97"/>
                  </a:cxn>
                  <a:cxn ang="0">
                    <a:pos x="353" y="97"/>
                  </a:cxn>
                  <a:cxn ang="0">
                    <a:pos x="339" y="97"/>
                  </a:cxn>
                  <a:cxn ang="0">
                    <a:pos x="341" y="53"/>
                  </a:cxn>
                  <a:cxn ang="0">
                    <a:pos x="341" y="53"/>
                  </a:cxn>
                  <a:cxn ang="0">
                    <a:pos x="341" y="52"/>
                  </a:cxn>
                  <a:cxn ang="0">
                    <a:pos x="343" y="48"/>
                  </a:cxn>
                  <a:cxn ang="0">
                    <a:pos x="347" y="45"/>
                  </a:cxn>
                  <a:cxn ang="0">
                    <a:pos x="349" y="45"/>
                  </a:cxn>
                  <a:cxn ang="0">
                    <a:pos x="353" y="44"/>
                  </a:cxn>
                  <a:cxn ang="0">
                    <a:pos x="353" y="44"/>
                  </a:cxn>
                  <a:cxn ang="0">
                    <a:pos x="354" y="44"/>
                  </a:cxn>
                  <a:cxn ang="0">
                    <a:pos x="354" y="44"/>
                  </a:cxn>
                  <a:cxn ang="0">
                    <a:pos x="354" y="44"/>
                  </a:cxn>
                  <a:cxn ang="0">
                    <a:pos x="354" y="3"/>
                  </a:cxn>
                  <a:cxn ang="0">
                    <a:pos x="144" y="1"/>
                  </a:cxn>
                  <a:cxn ang="0">
                    <a:pos x="144" y="1"/>
                  </a:cxn>
                  <a:cxn ang="0">
                    <a:pos x="2" y="0"/>
                  </a:cxn>
                  <a:cxn ang="0">
                    <a:pos x="0" y="157"/>
                  </a:cxn>
                  <a:cxn ang="0">
                    <a:pos x="353" y="157"/>
                  </a:cxn>
                  <a:cxn ang="0">
                    <a:pos x="354" y="97"/>
                  </a:cxn>
                  <a:cxn ang="0">
                    <a:pos x="59" y="117"/>
                  </a:cxn>
                  <a:cxn ang="0">
                    <a:pos x="34" y="116"/>
                  </a:cxn>
                  <a:cxn ang="0">
                    <a:pos x="34" y="82"/>
                  </a:cxn>
                  <a:cxn ang="0">
                    <a:pos x="60" y="82"/>
                  </a:cxn>
                  <a:cxn ang="0">
                    <a:pos x="59" y="117"/>
                  </a:cxn>
                  <a:cxn ang="0">
                    <a:pos x="60" y="62"/>
                  </a:cxn>
                  <a:cxn ang="0">
                    <a:pos x="34" y="62"/>
                  </a:cxn>
                  <a:cxn ang="0">
                    <a:pos x="36" y="28"/>
                  </a:cxn>
                  <a:cxn ang="0">
                    <a:pos x="60" y="28"/>
                  </a:cxn>
                  <a:cxn ang="0">
                    <a:pos x="60" y="62"/>
                  </a:cxn>
                  <a:cxn ang="0">
                    <a:pos x="111" y="117"/>
                  </a:cxn>
                  <a:cxn ang="0">
                    <a:pos x="87" y="117"/>
                  </a:cxn>
                  <a:cxn ang="0">
                    <a:pos x="87" y="82"/>
                  </a:cxn>
                  <a:cxn ang="0">
                    <a:pos x="112" y="82"/>
                  </a:cxn>
                  <a:cxn ang="0">
                    <a:pos x="111" y="117"/>
                  </a:cxn>
                  <a:cxn ang="0">
                    <a:pos x="112" y="63"/>
                  </a:cxn>
                  <a:cxn ang="0">
                    <a:pos x="87" y="63"/>
                  </a:cxn>
                  <a:cxn ang="0">
                    <a:pos x="88" y="28"/>
                  </a:cxn>
                  <a:cxn ang="0">
                    <a:pos x="112" y="28"/>
                  </a:cxn>
                  <a:cxn ang="0">
                    <a:pos x="112" y="63"/>
                  </a:cxn>
                  <a:cxn ang="0">
                    <a:pos x="191" y="96"/>
                  </a:cxn>
                  <a:cxn ang="0">
                    <a:pos x="167" y="94"/>
                  </a:cxn>
                  <a:cxn ang="0">
                    <a:pos x="168" y="11"/>
                  </a:cxn>
                  <a:cxn ang="0">
                    <a:pos x="191" y="11"/>
                  </a:cxn>
                  <a:cxn ang="0">
                    <a:pos x="191" y="96"/>
                  </a:cxn>
                  <a:cxn ang="0">
                    <a:pos x="235" y="96"/>
                  </a:cxn>
                  <a:cxn ang="0">
                    <a:pos x="212" y="96"/>
                  </a:cxn>
                  <a:cxn ang="0">
                    <a:pos x="213" y="12"/>
                  </a:cxn>
                  <a:cxn ang="0">
                    <a:pos x="236" y="12"/>
                  </a:cxn>
                  <a:cxn ang="0">
                    <a:pos x="235" y="96"/>
                  </a:cxn>
                  <a:cxn ang="0">
                    <a:pos x="280" y="97"/>
                  </a:cxn>
                  <a:cxn ang="0">
                    <a:pos x="256" y="96"/>
                  </a:cxn>
                  <a:cxn ang="0">
                    <a:pos x="257" y="12"/>
                  </a:cxn>
                  <a:cxn ang="0">
                    <a:pos x="280" y="12"/>
                  </a:cxn>
                  <a:cxn ang="0">
                    <a:pos x="280" y="97"/>
                  </a:cxn>
                  <a:cxn ang="0">
                    <a:pos x="324" y="97"/>
                  </a:cxn>
                  <a:cxn ang="0">
                    <a:pos x="301" y="97"/>
                  </a:cxn>
                  <a:cxn ang="0">
                    <a:pos x="302" y="13"/>
                  </a:cxn>
                  <a:cxn ang="0">
                    <a:pos x="325" y="13"/>
                  </a:cxn>
                  <a:cxn ang="0">
                    <a:pos x="324" y="97"/>
                  </a:cxn>
                </a:cxnLst>
                <a:rect l="0" t="0" r="r" b="b"/>
                <a:pathLst>
                  <a:path w="354" h="157">
                    <a:moveTo>
                      <a:pt x="354" y="97"/>
                    </a:moveTo>
                    <a:lnTo>
                      <a:pt x="353" y="97"/>
                    </a:lnTo>
                    <a:lnTo>
                      <a:pt x="339" y="97"/>
                    </a:lnTo>
                    <a:lnTo>
                      <a:pt x="341" y="53"/>
                    </a:lnTo>
                    <a:lnTo>
                      <a:pt x="341" y="53"/>
                    </a:lnTo>
                    <a:lnTo>
                      <a:pt x="341" y="52"/>
                    </a:lnTo>
                    <a:lnTo>
                      <a:pt x="343" y="48"/>
                    </a:lnTo>
                    <a:lnTo>
                      <a:pt x="347" y="45"/>
                    </a:lnTo>
                    <a:lnTo>
                      <a:pt x="349" y="45"/>
                    </a:lnTo>
                    <a:lnTo>
                      <a:pt x="353" y="44"/>
                    </a:lnTo>
                    <a:lnTo>
                      <a:pt x="353" y="44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4" y="3"/>
                    </a:lnTo>
                    <a:lnTo>
                      <a:pt x="144" y="1"/>
                    </a:lnTo>
                    <a:lnTo>
                      <a:pt x="144" y="1"/>
                    </a:lnTo>
                    <a:lnTo>
                      <a:pt x="2" y="0"/>
                    </a:lnTo>
                    <a:lnTo>
                      <a:pt x="0" y="157"/>
                    </a:lnTo>
                    <a:lnTo>
                      <a:pt x="353" y="157"/>
                    </a:lnTo>
                    <a:lnTo>
                      <a:pt x="354" y="97"/>
                    </a:lnTo>
                    <a:close/>
                    <a:moveTo>
                      <a:pt x="59" y="117"/>
                    </a:moveTo>
                    <a:lnTo>
                      <a:pt x="34" y="116"/>
                    </a:lnTo>
                    <a:lnTo>
                      <a:pt x="34" y="82"/>
                    </a:lnTo>
                    <a:lnTo>
                      <a:pt x="60" y="82"/>
                    </a:lnTo>
                    <a:lnTo>
                      <a:pt x="59" y="117"/>
                    </a:lnTo>
                    <a:close/>
                    <a:moveTo>
                      <a:pt x="60" y="62"/>
                    </a:moveTo>
                    <a:lnTo>
                      <a:pt x="34" y="62"/>
                    </a:lnTo>
                    <a:lnTo>
                      <a:pt x="36" y="28"/>
                    </a:lnTo>
                    <a:lnTo>
                      <a:pt x="60" y="28"/>
                    </a:lnTo>
                    <a:lnTo>
                      <a:pt x="60" y="62"/>
                    </a:lnTo>
                    <a:close/>
                    <a:moveTo>
                      <a:pt x="111" y="117"/>
                    </a:moveTo>
                    <a:lnTo>
                      <a:pt x="87" y="117"/>
                    </a:lnTo>
                    <a:lnTo>
                      <a:pt x="87" y="82"/>
                    </a:lnTo>
                    <a:lnTo>
                      <a:pt x="112" y="82"/>
                    </a:lnTo>
                    <a:lnTo>
                      <a:pt x="111" y="117"/>
                    </a:lnTo>
                    <a:close/>
                    <a:moveTo>
                      <a:pt x="112" y="63"/>
                    </a:moveTo>
                    <a:lnTo>
                      <a:pt x="87" y="63"/>
                    </a:lnTo>
                    <a:lnTo>
                      <a:pt x="88" y="28"/>
                    </a:lnTo>
                    <a:lnTo>
                      <a:pt x="112" y="28"/>
                    </a:lnTo>
                    <a:lnTo>
                      <a:pt x="112" y="63"/>
                    </a:lnTo>
                    <a:close/>
                    <a:moveTo>
                      <a:pt x="191" y="96"/>
                    </a:moveTo>
                    <a:lnTo>
                      <a:pt x="167" y="94"/>
                    </a:lnTo>
                    <a:lnTo>
                      <a:pt x="168" y="11"/>
                    </a:lnTo>
                    <a:lnTo>
                      <a:pt x="191" y="11"/>
                    </a:lnTo>
                    <a:lnTo>
                      <a:pt x="191" y="96"/>
                    </a:lnTo>
                    <a:close/>
                    <a:moveTo>
                      <a:pt x="235" y="96"/>
                    </a:moveTo>
                    <a:lnTo>
                      <a:pt x="212" y="96"/>
                    </a:lnTo>
                    <a:lnTo>
                      <a:pt x="213" y="12"/>
                    </a:lnTo>
                    <a:lnTo>
                      <a:pt x="236" y="12"/>
                    </a:lnTo>
                    <a:lnTo>
                      <a:pt x="235" y="96"/>
                    </a:lnTo>
                    <a:close/>
                    <a:moveTo>
                      <a:pt x="280" y="97"/>
                    </a:moveTo>
                    <a:lnTo>
                      <a:pt x="256" y="96"/>
                    </a:lnTo>
                    <a:lnTo>
                      <a:pt x="257" y="12"/>
                    </a:lnTo>
                    <a:lnTo>
                      <a:pt x="280" y="12"/>
                    </a:lnTo>
                    <a:lnTo>
                      <a:pt x="280" y="97"/>
                    </a:lnTo>
                    <a:close/>
                    <a:moveTo>
                      <a:pt x="324" y="97"/>
                    </a:moveTo>
                    <a:lnTo>
                      <a:pt x="301" y="97"/>
                    </a:lnTo>
                    <a:lnTo>
                      <a:pt x="302" y="13"/>
                    </a:lnTo>
                    <a:lnTo>
                      <a:pt x="325" y="13"/>
                    </a:lnTo>
                    <a:lnTo>
                      <a:pt x="324" y="97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3" name="Freeform 139"/>
              <p:cNvSpPr>
                <a:spLocks noEditPoints="1"/>
              </p:cNvSpPr>
              <p:nvPr/>
            </p:nvSpPr>
            <p:spPr bwMode="auto">
              <a:xfrm>
                <a:off x="2976563" y="2711451"/>
                <a:ext cx="193675" cy="112713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14" y="11"/>
                  </a:cxn>
                  <a:cxn ang="0">
                    <a:pos x="114" y="8"/>
                  </a:cxn>
                  <a:cxn ang="0">
                    <a:pos x="119" y="3"/>
                  </a:cxn>
                  <a:cxn ang="0">
                    <a:pos x="121" y="3"/>
                  </a:cxn>
                  <a:cxn ang="0">
                    <a:pos x="122" y="3"/>
                  </a:cxn>
                  <a:cxn ang="0">
                    <a:pos x="122" y="1"/>
                  </a:cxn>
                  <a:cxn ang="0">
                    <a:pos x="0" y="69"/>
                  </a:cxn>
                  <a:cxn ang="0">
                    <a:pos x="14" y="11"/>
                  </a:cxn>
                  <a:cxn ang="0">
                    <a:pos x="14" y="9"/>
                  </a:cxn>
                  <a:cxn ang="0">
                    <a:pos x="17" y="3"/>
                  </a:cxn>
                  <a:cxn ang="0">
                    <a:pos x="21" y="2"/>
                  </a:cxn>
                  <a:cxn ang="0">
                    <a:pos x="24" y="2"/>
                  </a:cxn>
                  <a:cxn ang="0">
                    <a:pos x="27" y="6"/>
                  </a:cxn>
                  <a:cxn ang="0">
                    <a:pos x="29" y="11"/>
                  </a:cxn>
                  <a:cxn ang="0">
                    <a:pos x="46" y="70"/>
                  </a:cxn>
                  <a:cxn ang="0">
                    <a:pos x="47" y="11"/>
                  </a:cxn>
                  <a:cxn ang="0">
                    <a:pos x="48" y="6"/>
                  </a:cxn>
                  <a:cxn ang="0">
                    <a:pos x="52" y="3"/>
                  </a:cxn>
                  <a:cxn ang="0">
                    <a:pos x="55" y="2"/>
                  </a:cxn>
                  <a:cxn ang="0">
                    <a:pos x="59" y="4"/>
                  </a:cxn>
                  <a:cxn ang="0">
                    <a:pos x="62" y="10"/>
                  </a:cxn>
                  <a:cxn ang="0">
                    <a:pos x="62" y="70"/>
                  </a:cxn>
                  <a:cxn ang="0">
                    <a:pos x="122" y="71"/>
                  </a:cxn>
                  <a:cxn ang="0">
                    <a:pos x="122" y="71"/>
                  </a:cxn>
                  <a:cxn ang="0">
                    <a:pos x="80" y="11"/>
                  </a:cxn>
                  <a:cxn ang="0">
                    <a:pos x="80" y="10"/>
                  </a:cxn>
                  <a:cxn ang="0">
                    <a:pos x="83" y="4"/>
                  </a:cxn>
                  <a:cxn ang="0">
                    <a:pos x="88" y="3"/>
                  </a:cxn>
                  <a:cxn ang="0">
                    <a:pos x="90" y="3"/>
                  </a:cxn>
                  <a:cxn ang="0">
                    <a:pos x="94" y="8"/>
                  </a:cxn>
                  <a:cxn ang="0">
                    <a:pos x="96" y="11"/>
                  </a:cxn>
                  <a:cxn ang="0">
                    <a:pos x="80" y="70"/>
                  </a:cxn>
                </a:cxnLst>
                <a:rect l="0" t="0" r="r" b="b"/>
                <a:pathLst>
                  <a:path w="122" h="71">
                    <a:moveTo>
                      <a:pt x="122" y="71"/>
                    </a:moveTo>
                    <a:lnTo>
                      <a:pt x="113" y="70"/>
                    </a:lnTo>
                    <a:lnTo>
                      <a:pt x="114" y="11"/>
                    </a:lnTo>
                    <a:lnTo>
                      <a:pt x="114" y="11"/>
                    </a:lnTo>
                    <a:lnTo>
                      <a:pt x="114" y="10"/>
                    </a:lnTo>
                    <a:lnTo>
                      <a:pt x="114" y="8"/>
                    </a:lnTo>
                    <a:lnTo>
                      <a:pt x="116" y="4"/>
                    </a:lnTo>
                    <a:lnTo>
                      <a:pt x="119" y="3"/>
                    </a:lnTo>
                    <a:lnTo>
                      <a:pt x="121" y="3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2" y="1"/>
                    </a:lnTo>
                    <a:lnTo>
                      <a:pt x="0" y="0"/>
                    </a:lnTo>
                    <a:lnTo>
                      <a:pt x="0" y="69"/>
                    </a:lnTo>
                    <a:lnTo>
                      <a:pt x="13" y="69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7" y="3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29" y="70"/>
                    </a:lnTo>
                    <a:lnTo>
                      <a:pt x="46" y="70"/>
                    </a:lnTo>
                    <a:lnTo>
                      <a:pt x="47" y="11"/>
                    </a:lnTo>
                    <a:lnTo>
                      <a:pt x="47" y="11"/>
                    </a:lnTo>
                    <a:lnTo>
                      <a:pt x="47" y="10"/>
                    </a:lnTo>
                    <a:lnTo>
                      <a:pt x="48" y="6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7" y="3"/>
                    </a:lnTo>
                    <a:lnTo>
                      <a:pt x="59" y="4"/>
                    </a:lnTo>
                    <a:lnTo>
                      <a:pt x="62" y="6"/>
                    </a:lnTo>
                    <a:lnTo>
                      <a:pt x="62" y="10"/>
                    </a:lnTo>
                    <a:lnTo>
                      <a:pt x="62" y="11"/>
                    </a:lnTo>
                    <a:lnTo>
                      <a:pt x="62" y="70"/>
                    </a:lnTo>
                    <a:lnTo>
                      <a:pt x="54" y="70"/>
                    </a:lnTo>
                    <a:lnTo>
                      <a:pt x="122" y="71"/>
                    </a:lnTo>
                    <a:lnTo>
                      <a:pt x="122" y="71"/>
                    </a:lnTo>
                    <a:lnTo>
                      <a:pt x="122" y="71"/>
                    </a:lnTo>
                    <a:close/>
                    <a:moveTo>
                      <a:pt x="80" y="70"/>
                    </a:moveTo>
                    <a:lnTo>
                      <a:pt x="80" y="11"/>
                    </a:lnTo>
                    <a:lnTo>
                      <a:pt x="80" y="11"/>
                    </a:lnTo>
                    <a:lnTo>
                      <a:pt x="80" y="10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6" y="3"/>
                    </a:lnTo>
                    <a:lnTo>
                      <a:pt x="88" y="3"/>
                    </a:lnTo>
                    <a:lnTo>
                      <a:pt x="88" y="3"/>
                    </a:lnTo>
                    <a:lnTo>
                      <a:pt x="90" y="3"/>
                    </a:lnTo>
                    <a:lnTo>
                      <a:pt x="92" y="4"/>
                    </a:lnTo>
                    <a:lnTo>
                      <a:pt x="94" y="8"/>
                    </a:lnTo>
                    <a:lnTo>
                      <a:pt x="96" y="10"/>
                    </a:lnTo>
                    <a:lnTo>
                      <a:pt x="96" y="11"/>
                    </a:lnTo>
                    <a:lnTo>
                      <a:pt x="94" y="70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4" name="Freeform 140"/>
              <p:cNvSpPr/>
              <p:nvPr/>
            </p:nvSpPr>
            <p:spPr bwMode="auto">
              <a:xfrm>
                <a:off x="3141663" y="2224088"/>
                <a:ext cx="33338" cy="180975"/>
              </a:xfrm>
              <a:custGeom>
                <a:avLst/>
                <a:gdLst/>
                <a:ahLst/>
                <a:cxnLst>
                  <a:cxn ang="0">
                    <a:pos x="20" y="114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7" y="60"/>
                  </a:cxn>
                  <a:cxn ang="0">
                    <a:pos x="17" y="60"/>
                  </a:cxn>
                  <a:cxn ang="0">
                    <a:pos x="11" y="62"/>
                  </a:cxn>
                  <a:cxn ang="0">
                    <a:pos x="8" y="66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1" y="74"/>
                  </a:cxn>
                  <a:cxn ang="0">
                    <a:pos x="4" y="76"/>
                  </a:cxn>
                  <a:cxn ang="0">
                    <a:pos x="2" y="114"/>
                  </a:cxn>
                  <a:cxn ang="0">
                    <a:pos x="20" y="114"/>
                  </a:cxn>
                </a:cxnLst>
                <a:rect l="0" t="0" r="r" b="b"/>
                <a:pathLst>
                  <a:path w="21" h="114">
                    <a:moveTo>
                      <a:pt x="20" y="114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7" y="60"/>
                    </a:lnTo>
                    <a:lnTo>
                      <a:pt x="17" y="60"/>
                    </a:lnTo>
                    <a:lnTo>
                      <a:pt x="11" y="62"/>
                    </a:lnTo>
                    <a:lnTo>
                      <a:pt x="8" y="66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4" y="76"/>
                    </a:lnTo>
                    <a:lnTo>
                      <a:pt x="2" y="114"/>
                    </a:lnTo>
                    <a:lnTo>
                      <a:pt x="20" y="11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5" name="Freeform 141"/>
              <p:cNvSpPr>
                <a:spLocks noEditPoints="1"/>
              </p:cNvSpPr>
              <p:nvPr/>
            </p:nvSpPr>
            <p:spPr bwMode="auto">
              <a:xfrm>
                <a:off x="2978150" y="2438401"/>
                <a:ext cx="195263" cy="241300"/>
              </a:xfrm>
              <a:custGeom>
                <a:avLst/>
                <a:gdLst/>
                <a:ahLst/>
                <a:cxnLst>
                  <a:cxn ang="0">
                    <a:pos x="122" y="152"/>
                  </a:cxn>
                  <a:cxn ang="0">
                    <a:pos x="121" y="152"/>
                  </a:cxn>
                  <a:cxn ang="0">
                    <a:pos x="115" y="109"/>
                  </a:cxn>
                  <a:cxn ang="0">
                    <a:pos x="115" y="106"/>
                  </a:cxn>
                  <a:cxn ang="0">
                    <a:pos x="121" y="103"/>
                  </a:cxn>
                  <a:cxn ang="0">
                    <a:pos x="122" y="103"/>
                  </a:cxn>
                  <a:cxn ang="0">
                    <a:pos x="122" y="103"/>
                  </a:cxn>
                  <a:cxn ang="0">
                    <a:pos x="95" y="0"/>
                  </a:cxn>
                  <a:cxn ang="0">
                    <a:pos x="96" y="0"/>
                  </a:cxn>
                  <a:cxn ang="0">
                    <a:pos x="85" y="5"/>
                  </a:cxn>
                  <a:cxn ang="0">
                    <a:pos x="62" y="23"/>
                  </a:cxn>
                  <a:cxn ang="0">
                    <a:pos x="52" y="35"/>
                  </a:cxn>
                  <a:cxn ang="0">
                    <a:pos x="44" y="49"/>
                  </a:cxn>
                  <a:cxn ang="0">
                    <a:pos x="35" y="79"/>
                  </a:cxn>
                  <a:cxn ang="0">
                    <a:pos x="23" y="90"/>
                  </a:cxn>
                  <a:cxn ang="0">
                    <a:pos x="19" y="91"/>
                  </a:cxn>
                  <a:cxn ang="0">
                    <a:pos x="14" y="95"/>
                  </a:cxn>
                  <a:cxn ang="0">
                    <a:pos x="13" y="98"/>
                  </a:cxn>
                  <a:cxn ang="0">
                    <a:pos x="18" y="106"/>
                  </a:cxn>
                  <a:cxn ang="0">
                    <a:pos x="2" y="151"/>
                  </a:cxn>
                  <a:cxn ang="0">
                    <a:pos x="0" y="151"/>
                  </a:cxn>
                  <a:cxn ang="0">
                    <a:pos x="93" y="103"/>
                  </a:cxn>
                  <a:cxn ang="0">
                    <a:pos x="97" y="104"/>
                  </a:cxn>
                  <a:cxn ang="0">
                    <a:pos x="100" y="108"/>
                  </a:cxn>
                  <a:cxn ang="0">
                    <a:pos x="87" y="151"/>
                  </a:cxn>
                  <a:cxn ang="0">
                    <a:pos x="88" y="108"/>
                  </a:cxn>
                  <a:cxn ang="0">
                    <a:pos x="90" y="104"/>
                  </a:cxn>
                  <a:cxn ang="0">
                    <a:pos x="93" y="103"/>
                  </a:cxn>
                  <a:cxn ang="0">
                    <a:pos x="66" y="103"/>
                  </a:cxn>
                  <a:cxn ang="0">
                    <a:pos x="71" y="105"/>
                  </a:cxn>
                  <a:cxn ang="0">
                    <a:pos x="73" y="151"/>
                  </a:cxn>
                  <a:cxn ang="0">
                    <a:pos x="61" y="108"/>
                  </a:cxn>
                  <a:cxn ang="0">
                    <a:pos x="61" y="105"/>
                  </a:cxn>
                  <a:cxn ang="0">
                    <a:pos x="66" y="103"/>
                  </a:cxn>
                  <a:cxn ang="0">
                    <a:pos x="33" y="108"/>
                  </a:cxn>
                  <a:cxn ang="0">
                    <a:pos x="34" y="105"/>
                  </a:cxn>
                  <a:cxn ang="0">
                    <a:pos x="39" y="102"/>
                  </a:cxn>
                  <a:cxn ang="0">
                    <a:pos x="43" y="103"/>
                  </a:cxn>
                  <a:cxn ang="0">
                    <a:pos x="45" y="108"/>
                  </a:cxn>
                  <a:cxn ang="0">
                    <a:pos x="33" y="151"/>
                  </a:cxn>
                </a:cxnLst>
                <a:rect l="0" t="0" r="r" b="b"/>
                <a:pathLst>
                  <a:path w="123" h="152">
                    <a:moveTo>
                      <a:pt x="0" y="151"/>
                    </a:moveTo>
                    <a:lnTo>
                      <a:pt x="122" y="152"/>
                    </a:lnTo>
                    <a:lnTo>
                      <a:pt x="122" y="152"/>
                    </a:lnTo>
                    <a:lnTo>
                      <a:pt x="121" y="152"/>
                    </a:lnTo>
                    <a:lnTo>
                      <a:pt x="114" y="152"/>
                    </a:lnTo>
                    <a:lnTo>
                      <a:pt x="115" y="109"/>
                    </a:lnTo>
                    <a:lnTo>
                      <a:pt x="115" y="109"/>
                    </a:lnTo>
                    <a:lnTo>
                      <a:pt x="115" y="106"/>
                    </a:lnTo>
                    <a:lnTo>
                      <a:pt x="118" y="104"/>
                    </a:lnTo>
                    <a:lnTo>
                      <a:pt x="121" y="103"/>
                    </a:lnTo>
                    <a:lnTo>
                      <a:pt x="121" y="103"/>
                    </a:lnTo>
                    <a:lnTo>
                      <a:pt x="122" y="103"/>
                    </a:lnTo>
                    <a:lnTo>
                      <a:pt x="122" y="103"/>
                    </a:lnTo>
                    <a:lnTo>
                      <a:pt x="122" y="103"/>
                    </a:lnTo>
                    <a:lnTo>
                      <a:pt x="123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85" y="5"/>
                    </a:lnTo>
                    <a:lnTo>
                      <a:pt x="73" y="13"/>
                    </a:lnTo>
                    <a:lnTo>
                      <a:pt x="62" y="23"/>
                    </a:lnTo>
                    <a:lnTo>
                      <a:pt x="52" y="35"/>
                    </a:lnTo>
                    <a:lnTo>
                      <a:pt x="52" y="35"/>
                    </a:lnTo>
                    <a:lnTo>
                      <a:pt x="47" y="41"/>
                    </a:lnTo>
                    <a:lnTo>
                      <a:pt x="44" y="49"/>
                    </a:lnTo>
                    <a:lnTo>
                      <a:pt x="39" y="64"/>
                    </a:lnTo>
                    <a:lnTo>
                      <a:pt x="35" y="79"/>
                    </a:lnTo>
                    <a:lnTo>
                      <a:pt x="34" y="90"/>
                    </a:lnTo>
                    <a:lnTo>
                      <a:pt x="23" y="90"/>
                    </a:lnTo>
                    <a:lnTo>
                      <a:pt x="23" y="90"/>
                    </a:lnTo>
                    <a:lnTo>
                      <a:pt x="19" y="91"/>
                    </a:lnTo>
                    <a:lnTo>
                      <a:pt x="17" y="92"/>
                    </a:lnTo>
                    <a:lnTo>
                      <a:pt x="14" y="95"/>
                    </a:lnTo>
                    <a:lnTo>
                      <a:pt x="13" y="98"/>
                    </a:lnTo>
                    <a:lnTo>
                      <a:pt x="13" y="98"/>
                    </a:lnTo>
                    <a:lnTo>
                      <a:pt x="14" y="103"/>
                    </a:lnTo>
                    <a:lnTo>
                      <a:pt x="18" y="106"/>
                    </a:lnTo>
                    <a:lnTo>
                      <a:pt x="17" y="151"/>
                    </a:lnTo>
                    <a:lnTo>
                      <a:pt x="2" y="151"/>
                    </a:lnTo>
                    <a:lnTo>
                      <a:pt x="2" y="151"/>
                    </a:lnTo>
                    <a:lnTo>
                      <a:pt x="0" y="151"/>
                    </a:lnTo>
                    <a:lnTo>
                      <a:pt x="0" y="151"/>
                    </a:lnTo>
                    <a:close/>
                    <a:moveTo>
                      <a:pt x="93" y="103"/>
                    </a:moveTo>
                    <a:lnTo>
                      <a:pt x="93" y="103"/>
                    </a:lnTo>
                    <a:lnTo>
                      <a:pt x="97" y="104"/>
                    </a:lnTo>
                    <a:lnTo>
                      <a:pt x="99" y="106"/>
                    </a:lnTo>
                    <a:lnTo>
                      <a:pt x="100" y="108"/>
                    </a:lnTo>
                    <a:lnTo>
                      <a:pt x="99" y="152"/>
                    </a:lnTo>
                    <a:lnTo>
                      <a:pt x="87" y="151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88" y="106"/>
                    </a:lnTo>
                    <a:lnTo>
                      <a:pt x="90" y="104"/>
                    </a:lnTo>
                    <a:lnTo>
                      <a:pt x="93" y="103"/>
                    </a:lnTo>
                    <a:lnTo>
                      <a:pt x="93" y="103"/>
                    </a:lnTo>
                    <a:close/>
                    <a:moveTo>
                      <a:pt x="66" y="103"/>
                    </a:moveTo>
                    <a:lnTo>
                      <a:pt x="66" y="103"/>
                    </a:lnTo>
                    <a:lnTo>
                      <a:pt x="70" y="104"/>
                    </a:lnTo>
                    <a:lnTo>
                      <a:pt x="71" y="105"/>
                    </a:lnTo>
                    <a:lnTo>
                      <a:pt x="73" y="108"/>
                    </a:lnTo>
                    <a:lnTo>
                      <a:pt x="73" y="151"/>
                    </a:lnTo>
                    <a:lnTo>
                      <a:pt x="61" y="151"/>
                    </a:lnTo>
                    <a:lnTo>
                      <a:pt x="61" y="108"/>
                    </a:lnTo>
                    <a:lnTo>
                      <a:pt x="61" y="108"/>
                    </a:lnTo>
                    <a:lnTo>
                      <a:pt x="61" y="105"/>
                    </a:lnTo>
                    <a:lnTo>
                      <a:pt x="63" y="103"/>
                    </a:lnTo>
                    <a:lnTo>
                      <a:pt x="66" y="103"/>
                    </a:lnTo>
                    <a:lnTo>
                      <a:pt x="66" y="103"/>
                    </a:lnTo>
                    <a:close/>
                    <a:moveTo>
                      <a:pt x="33" y="108"/>
                    </a:moveTo>
                    <a:lnTo>
                      <a:pt x="33" y="108"/>
                    </a:lnTo>
                    <a:lnTo>
                      <a:pt x="34" y="105"/>
                    </a:lnTo>
                    <a:lnTo>
                      <a:pt x="35" y="103"/>
                    </a:lnTo>
                    <a:lnTo>
                      <a:pt x="39" y="102"/>
                    </a:lnTo>
                    <a:lnTo>
                      <a:pt x="39" y="102"/>
                    </a:lnTo>
                    <a:lnTo>
                      <a:pt x="43" y="103"/>
                    </a:lnTo>
                    <a:lnTo>
                      <a:pt x="44" y="105"/>
                    </a:lnTo>
                    <a:lnTo>
                      <a:pt x="45" y="108"/>
                    </a:lnTo>
                    <a:lnTo>
                      <a:pt x="45" y="151"/>
                    </a:lnTo>
                    <a:lnTo>
                      <a:pt x="33" y="151"/>
                    </a:lnTo>
                    <a:lnTo>
                      <a:pt x="33" y="1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6" name="Freeform 142"/>
              <p:cNvSpPr/>
              <p:nvPr/>
            </p:nvSpPr>
            <p:spPr bwMode="auto">
              <a:xfrm>
                <a:off x="3125788" y="2405063"/>
                <a:ext cx="47625" cy="333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5" y="9"/>
                  </a:cxn>
                  <a:cxn ang="0">
                    <a:pos x="3" y="11"/>
                  </a:cxn>
                  <a:cxn ang="0">
                    <a:pos x="2" y="13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2" y="21"/>
                  </a:cxn>
                  <a:cxn ang="0">
                    <a:pos x="30" y="21"/>
                  </a:cxn>
                  <a:cxn ang="0">
                    <a:pos x="30" y="0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2" y="13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0" y="2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Freeform 143"/>
              <p:cNvSpPr/>
              <p:nvPr/>
            </p:nvSpPr>
            <p:spPr bwMode="auto">
              <a:xfrm>
                <a:off x="3170238" y="2713038"/>
                <a:ext cx="193675" cy="111125"/>
              </a:xfrm>
              <a:custGeom>
                <a:avLst/>
                <a:gdLst/>
                <a:ahLst/>
                <a:cxnLst>
                  <a:cxn ang="0">
                    <a:pos x="106" y="12"/>
                  </a:cxn>
                  <a:cxn ang="0">
                    <a:pos x="106" y="70"/>
                  </a:cxn>
                  <a:cxn ang="0">
                    <a:pos x="119" y="70"/>
                  </a:cxn>
                  <a:cxn ang="0">
                    <a:pos x="121" y="2"/>
                  </a:cxn>
                  <a:cxn ang="0">
                    <a:pos x="121" y="2"/>
                  </a:cxn>
                  <a:cxn ang="0">
                    <a:pos x="122" y="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6" y="7"/>
                  </a:cxn>
                  <a:cxn ang="0">
                    <a:pos x="6" y="11"/>
                  </a:cxn>
                  <a:cxn ang="0">
                    <a:pos x="6" y="70"/>
                  </a:cxn>
                  <a:cxn ang="0">
                    <a:pos x="25" y="70"/>
                  </a:cxn>
                  <a:cxn ang="0">
                    <a:pos x="25" y="11"/>
                  </a:cxn>
                  <a:cxn ang="0">
                    <a:pos x="25" y="11"/>
                  </a:cxn>
                  <a:cxn ang="0">
                    <a:pos x="25" y="10"/>
                  </a:cxn>
                  <a:cxn ang="0">
                    <a:pos x="26" y="7"/>
                  </a:cxn>
                  <a:cxn ang="0">
                    <a:pos x="28" y="3"/>
                  </a:cxn>
                  <a:cxn ang="0">
                    <a:pos x="29" y="3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5" y="3"/>
                  </a:cxn>
                  <a:cxn ang="0">
                    <a:pos x="37" y="4"/>
                  </a:cxn>
                  <a:cxn ang="0">
                    <a:pos x="39" y="7"/>
                  </a:cxn>
                  <a:cxn ang="0">
                    <a:pos x="39" y="10"/>
                  </a:cxn>
                  <a:cxn ang="0">
                    <a:pos x="40" y="11"/>
                  </a:cxn>
                  <a:cxn ang="0">
                    <a:pos x="39" y="70"/>
                  </a:cxn>
                  <a:cxn ang="0">
                    <a:pos x="58" y="70"/>
                  </a:cxn>
                  <a:cxn ang="0">
                    <a:pos x="58" y="11"/>
                  </a:cxn>
                  <a:cxn ang="0">
                    <a:pos x="58" y="11"/>
                  </a:cxn>
                  <a:cxn ang="0">
                    <a:pos x="59" y="10"/>
                  </a:cxn>
                  <a:cxn ang="0">
                    <a:pos x="59" y="7"/>
                  </a:cxn>
                  <a:cxn ang="0">
                    <a:pos x="61" y="4"/>
                  </a:cxn>
                  <a:cxn ang="0">
                    <a:pos x="64" y="3"/>
                  </a:cxn>
                  <a:cxn ang="0">
                    <a:pos x="66" y="3"/>
                  </a:cxn>
                  <a:cxn ang="0">
                    <a:pos x="66" y="3"/>
                  </a:cxn>
                  <a:cxn ang="0">
                    <a:pos x="68" y="3"/>
                  </a:cxn>
                  <a:cxn ang="0">
                    <a:pos x="70" y="4"/>
                  </a:cxn>
                  <a:cxn ang="0">
                    <a:pos x="72" y="7"/>
                  </a:cxn>
                  <a:cxn ang="0">
                    <a:pos x="73" y="10"/>
                  </a:cxn>
                  <a:cxn ang="0">
                    <a:pos x="73" y="11"/>
                  </a:cxn>
                  <a:cxn ang="0">
                    <a:pos x="72" y="70"/>
                  </a:cxn>
                  <a:cxn ang="0">
                    <a:pos x="91" y="70"/>
                  </a:cxn>
                  <a:cxn ang="0">
                    <a:pos x="92" y="11"/>
                  </a:cxn>
                  <a:cxn ang="0">
                    <a:pos x="92" y="11"/>
                  </a:cxn>
                  <a:cxn ang="0">
                    <a:pos x="92" y="10"/>
                  </a:cxn>
                  <a:cxn ang="0">
                    <a:pos x="93" y="8"/>
                  </a:cxn>
                  <a:cxn ang="0">
                    <a:pos x="94" y="4"/>
                  </a:cxn>
                  <a:cxn ang="0">
                    <a:pos x="96" y="3"/>
                  </a:cxn>
                  <a:cxn ang="0">
                    <a:pos x="99" y="3"/>
                  </a:cxn>
                  <a:cxn ang="0">
                    <a:pos x="99" y="3"/>
                  </a:cxn>
                  <a:cxn ang="0">
                    <a:pos x="102" y="3"/>
                  </a:cxn>
                  <a:cxn ang="0">
                    <a:pos x="104" y="4"/>
                  </a:cxn>
                  <a:cxn ang="0">
                    <a:pos x="106" y="8"/>
                  </a:cxn>
                  <a:cxn ang="0">
                    <a:pos x="106" y="10"/>
                  </a:cxn>
                  <a:cxn ang="0">
                    <a:pos x="106" y="12"/>
                  </a:cxn>
                  <a:cxn ang="0">
                    <a:pos x="106" y="12"/>
                  </a:cxn>
                </a:cxnLst>
                <a:rect l="0" t="0" r="r" b="b"/>
                <a:pathLst>
                  <a:path w="122" h="70">
                    <a:moveTo>
                      <a:pt x="106" y="12"/>
                    </a:moveTo>
                    <a:lnTo>
                      <a:pt x="106" y="70"/>
                    </a:lnTo>
                    <a:lnTo>
                      <a:pt x="119" y="70"/>
                    </a:lnTo>
                    <a:lnTo>
                      <a:pt x="121" y="2"/>
                    </a:lnTo>
                    <a:lnTo>
                      <a:pt x="121" y="2"/>
                    </a:lnTo>
                    <a:lnTo>
                      <a:pt x="122" y="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6" y="7"/>
                    </a:lnTo>
                    <a:lnTo>
                      <a:pt x="6" y="11"/>
                    </a:lnTo>
                    <a:lnTo>
                      <a:pt x="6" y="70"/>
                    </a:lnTo>
                    <a:lnTo>
                      <a:pt x="25" y="70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0"/>
                    </a:lnTo>
                    <a:lnTo>
                      <a:pt x="26" y="7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5" y="3"/>
                    </a:lnTo>
                    <a:lnTo>
                      <a:pt x="37" y="4"/>
                    </a:lnTo>
                    <a:lnTo>
                      <a:pt x="39" y="7"/>
                    </a:lnTo>
                    <a:lnTo>
                      <a:pt x="39" y="10"/>
                    </a:lnTo>
                    <a:lnTo>
                      <a:pt x="40" y="11"/>
                    </a:lnTo>
                    <a:lnTo>
                      <a:pt x="39" y="70"/>
                    </a:lnTo>
                    <a:lnTo>
                      <a:pt x="58" y="70"/>
                    </a:lnTo>
                    <a:lnTo>
                      <a:pt x="58" y="11"/>
                    </a:lnTo>
                    <a:lnTo>
                      <a:pt x="58" y="11"/>
                    </a:lnTo>
                    <a:lnTo>
                      <a:pt x="59" y="10"/>
                    </a:lnTo>
                    <a:lnTo>
                      <a:pt x="59" y="7"/>
                    </a:lnTo>
                    <a:lnTo>
                      <a:pt x="61" y="4"/>
                    </a:lnTo>
                    <a:lnTo>
                      <a:pt x="64" y="3"/>
                    </a:lnTo>
                    <a:lnTo>
                      <a:pt x="66" y="3"/>
                    </a:lnTo>
                    <a:lnTo>
                      <a:pt x="66" y="3"/>
                    </a:lnTo>
                    <a:lnTo>
                      <a:pt x="68" y="3"/>
                    </a:lnTo>
                    <a:lnTo>
                      <a:pt x="70" y="4"/>
                    </a:lnTo>
                    <a:lnTo>
                      <a:pt x="72" y="7"/>
                    </a:lnTo>
                    <a:lnTo>
                      <a:pt x="73" y="10"/>
                    </a:lnTo>
                    <a:lnTo>
                      <a:pt x="73" y="11"/>
                    </a:lnTo>
                    <a:lnTo>
                      <a:pt x="72" y="70"/>
                    </a:lnTo>
                    <a:lnTo>
                      <a:pt x="91" y="70"/>
                    </a:lnTo>
                    <a:lnTo>
                      <a:pt x="92" y="11"/>
                    </a:lnTo>
                    <a:lnTo>
                      <a:pt x="92" y="11"/>
                    </a:lnTo>
                    <a:lnTo>
                      <a:pt x="92" y="10"/>
                    </a:lnTo>
                    <a:lnTo>
                      <a:pt x="93" y="8"/>
                    </a:lnTo>
                    <a:lnTo>
                      <a:pt x="94" y="4"/>
                    </a:lnTo>
                    <a:lnTo>
                      <a:pt x="96" y="3"/>
                    </a:lnTo>
                    <a:lnTo>
                      <a:pt x="99" y="3"/>
                    </a:lnTo>
                    <a:lnTo>
                      <a:pt x="99" y="3"/>
                    </a:lnTo>
                    <a:lnTo>
                      <a:pt x="102" y="3"/>
                    </a:lnTo>
                    <a:lnTo>
                      <a:pt x="104" y="4"/>
                    </a:lnTo>
                    <a:lnTo>
                      <a:pt x="106" y="8"/>
                    </a:lnTo>
                    <a:lnTo>
                      <a:pt x="106" y="10"/>
                    </a:lnTo>
                    <a:lnTo>
                      <a:pt x="106" y="12"/>
                    </a:lnTo>
                    <a:lnTo>
                      <a:pt x="106" y="1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8" name="Freeform 144"/>
              <p:cNvSpPr/>
              <p:nvPr/>
            </p:nvSpPr>
            <p:spPr bwMode="auto">
              <a:xfrm>
                <a:off x="3173413" y="2224088"/>
                <a:ext cx="31750" cy="180975"/>
              </a:xfrm>
              <a:custGeom>
                <a:avLst/>
                <a:gdLst/>
                <a:ahLst/>
                <a:cxnLst>
                  <a:cxn ang="0">
                    <a:pos x="15" y="114"/>
                  </a:cxn>
                  <a:cxn ang="0">
                    <a:pos x="17" y="78"/>
                  </a:cxn>
                  <a:cxn ang="0">
                    <a:pos x="17" y="78"/>
                  </a:cxn>
                  <a:cxn ang="0">
                    <a:pos x="19" y="75"/>
                  </a:cxn>
                  <a:cxn ang="0">
                    <a:pos x="20" y="72"/>
                  </a:cxn>
                  <a:cxn ang="0">
                    <a:pos x="20" y="72"/>
                  </a:cxn>
                  <a:cxn ang="0">
                    <a:pos x="19" y="70"/>
                  </a:cxn>
                  <a:cxn ang="0">
                    <a:pos x="18" y="68"/>
                  </a:cxn>
                  <a:cxn ang="0">
                    <a:pos x="15" y="67"/>
                  </a:cxn>
                  <a:cxn ang="0">
                    <a:pos x="13" y="67"/>
                  </a:cxn>
                  <a:cxn ang="0">
                    <a:pos x="12" y="67"/>
                  </a:cxn>
                  <a:cxn ang="0">
                    <a:pos x="12" y="67"/>
                  </a:cxn>
                  <a:cxn ang="0">
                    <a:pos x="9" y="62"/>
                  </a:cxn>
                  <a:cxn ang="0">
                    <a:pos x="3" y="60"/>
                  </a:cxn>
                  <a:cxn ang="0">
                    <a:pos x="4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14"/>
                  </a:cxn>
                  <a:cxn ang="0">
                    <a:pos x="15" y="114"/>
                  </a:cxn>
                </a:cxnLst>
                <a:rect l="0" t="0" r="r" b="b"/>
                <a:pathLst>
                  <a:path w="20" h="114">
                    <a:moveTo>
                      <a:pt x="15" y="114"/>
                    </a:moveTo>
                    <a:lnTo>
                      <a:pt x="17" y="78"/>
                    </a:lnTo>
                    <a:lnTo>
                      <a:pt x="17" y="78"/>
                    </a:lnTo>
                    <a:lnTo>
                      <a:pt x="19" y="75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9" y="70"/>
                    </a:lnTo>
                    <a:lnTo>
                      <a:pt x="18" y="68"/>
                    </a:lnTo>
                    <a:lnTo>
                      <a:pt x="15" y="67"/>
                    </a:lnTo>
                    <a:lnTo>
                      <a:pt x="13" y="67"/>
                    </a:lnTo>
                    <a:lnTo>
                      <a:pt x="12" y="67"/>
                    </a:lnTo>
                    <a:lnTo>
                      <a:pt x="12" y="67"/>
                    </a:lnTo>
                    <a:lnTo>
                      <a:pt x="9" y="62"/>
                    </a:lnTo>
                    <a:lnTo>
                      <a:pt x="3" y="60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14"/>
                    </a:lnTo>
                    <a:lnTo>
                      <a:pt x="15" y="114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Freeform 145"/>
              <p:cNvSpPr/>
              <p:nvPr/>
            </p:nvSpPr>
            <p:spPr bwMode="auto">
              <a:xfrm>
                <a:off x="3173413" y="2405063"/>
                <a:ext cx="42863" cy="33338"/>
              </a:xfrm>
              <a:custGeom>
                <a:avLst/>
                <a:gdLst/>
                <a:ahLst/>
                <a:cxnLst>
                  <a:cxn ang="0">
                    <a:pos x="27" y="16"/>
                  </a:cxn>
                  <a:cxn ang="0">
                    <a:pos x="27" y="16"/>
                  </a:cxn>
                  <a:cxn ang="0">
                    <a:pos x="27" y="14"/>
                  </a:cxn>
                  <a:cxn ang="0">
                    <a:pos x="26" y="11"/>
                  </a:cxn>
                  <a:cxn ang="0">
                    <a:pos x="24" y="10"/>
                  </a:cxn>
                  <a:cxn ang="0">
                    <a:pos x="22" y="9"/>
                  </a:cxn>
                  <a:cxn ang="0">
                    <a:pos x="22" y="1"/>
                  </a:cxn>
                  <a:cxn ang="0">
                    <a:pos x="15" y="1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0" y="21"/>
                  </a:cxn>
                  <a:cxn ang="0">
                    <a:pos x="26" y="21"/>
                  </a:cxn>
                  <a:cxn ang="0">
                    <a:pos x="26" y="21"/>
                  </a:cxn>
                  <a:cxn ang="0">
                    <a:pos x="27" y="18"/>
                  </a:cxn>
                  <a:cxn ang="0">
                    <a:pos x="27" y="16"/>
                  </a:cxn>
                  <a:cxn ang="0">
                    <a:pos x="27" y="16"/>
                  </a:cxn>
                </a:cxnLst>
                <a:rect l="0" t="0" r="r" b="b"/>
                <a:pathLst>
                  <a:path w="27" h="21">
                    <a:moveTo>
                      <a:pt x="27" y="16"/>
                    </a:moveTo>
                    <a:lnTo>
                      <a:pt x="27" y="16"/>
                    </a:lnTo>
                    <a:lnTo>
                      <a:pt x="27" y="14"/>
                    </a:lnTo>
                    <a:lnTo>
                      <a:pt x="26" y="11"/>
                    </a:lnTo>
                    <a:lnTo>
                      <a:pt x="24" y="10"/>
                    </a:lnTo>
                    <a:lnTo>
                      <a:pt x="22" y="9"/>
                    </a:lnTo>
                    <a:lnTo>
                      <a:pt x="22" y="1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0" name="Freeform 146"/>
              <p:cNvSpPr>
                <a:spLocks noEditPoints="1"/>
              </p:cNvSpPr>
              <p:nvPr/>
            </p:nvSpPr>
            <p:spPr bwMode="auto">
              <a:xfrm>
                <a:off x="3171825" y="2438401"/>
                <a:ext cx="168275" cy="242888"/>
              </a:xfrm>
              <a:custGeom>
                <a:avLst/>
                <a:gdLst/>
                <a:ahLst/>
                <a:cxnLst>
                  <a:cxn ang="0">
                    <a:pos x="87" y="152"/>
                  </a:cxn>
                  <a:cxn ang="0">
                    <a:pos x="103" y="108"/>
                  </a:cxn>
                  <a:cxn ang="0">
                    <a:pos x="105" y="105"/>
                  </a:cxn>
                  <a:cxn ang="0">
                    <a:pos x="106" y="101"/>
                  </a:cxn>
                  <a:cxn ang="0">
                    <a:pos x="104" y="94"/>
                  </a:cxn>
                  <a:cxn ang="0">
                    <a:pos x="98" y="92"/>
                  </a:cxn>
                  <a:cxn ang="0">
                    <a:pos x="87" y="92"/>
                  </a:cxn>
                  <a:cxn ang="0">
                    <a:pos x="82" y="65"/>
                  </a:cxn>
                  <a:cxn ang="0">
                    <a:pos x="73" y="42"/>
                  </a:cxn>
                  <a:cxn ang="0">
                    <a:pos x="70" y="36"/>
                  </a:cxn>
                  <a:cxn ang="0">
                    <a:pos x="49" y="14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103"/>
                  </a:cxn>
                  <a:cxn ang="0">
                    <a:pos x="3" y="104"/>
                  </a:cxn>
                  <a:cxn ang="0">
                    <a:pos x="5" y="109"/>
                  </a:cxn>
                  <a:cxn ang="0">
                    <a:pos x="0" y="152"/>
                  </a:cxn>
                  <a:cxn ang="0">
                    <a:pos x="47" y="152"/>
                  </a:cxn>
                  <a:cxn ang="0">
                    <a:pos x="47" y="109"/>
                  </a:cxn>
                  <a:cxn ang="0">
                    <a:pos x="50" y="104"/>
                  </a:cxn>
                  <a:cxn ang="0">
                    <a:pos x="54" y="104"/>
                  </a:cxn>
                  <a:cxn ang="0">
                    <a:pos x="59" y="106"/>
                  </a:cxn>
                  <a:cxn ang="0">
                    <a:pos x="59" y="152"/>
                  </a:cxn>
                  <a:cxn ang="0">
                    <a:pos x="75" y="109"/>
                  </a:cxn>
                  <a:cxn ang="0">
                    <a:pos x="76" y="107"/>
                  </a:cxn>
                  <a:cxn ang="0">
                    <a:pos x="81" y="104"/>
                  </a:cxn>
                  <a:cxn ang="0">
                    <a:pos x="84" y="105"/>
                  </a:cxn>
                  <a:cxn ang="0">
                    <a:pos x="87" y="109"/>
                  </a:cxn>
                  <a:cxn ang="0">
                    <a:pos x="32" y="152"/>
                  </a:cxn>
                  <a:cxn ang="0">
                    <a:pos x="21" y="109"/>
                  </a:cxn>
                  <a:cxn ang="0">
                    <a:pos x="21" y="106"/>
                  </a:cxn>
                  <a:cxn ang="0">
                    <a:pos x="26" y="103"/>
                  </a:cxn>
                  <a:cxn ang="0">
                    <a:pos x="30" y="104"/>
                  </a:cxn>
                  <a:cxn ang="0">
                    <a:pos x="33" y="109"/>
                  </a:cxn>
                </a:cxnLst>
                <a:rect l="0" t="0" r="r" b="b"/>
                <a:pathLst>
                  <a:path w="105" h="153">
                    <a:moveTo>
                      <a:pt x="87" y="109"/>
                    </a:moveTo>
                    <a:lnTo>
                      <a:pt x="87" y="152"/>
                    </a:lnTo>
                    <a:lnTo>
                      <a:pt x="102" y="153"/>
                    </a:lnTo>
                    <a:lnTo>
                      <a:pt x="103" y="108"/>
                    </a:lnTo>
                    <a:lnTo>
                      <a:pt x="103" y="108"/>
                    </a:lnTo>
                    <a:lnTo>
                      <a:pt x="105" y="105"/>
                    </a:lnTo>
                    <a:lnTo>
                      <a:pt x="106" y="101"/>
                    </a:lnTo>
                    <a:lnTo>
                      <a:pt x="106" y="101"/>
                    </a:lnTo>
                    <a:lnTo>
                      <a:pt x="106" y="97"/>
                    </a:lnTo>
                    <a:lnTo>
                      <a:pt x="104" y="94"/>
                    </a:lnTo>
                    <a:lnTo>
                      <a:pt x="101" y="93"/>
                    </a:lnTo>
                    <a:lnTo>
                      <a:pt x="98" y="92"/>
                    </a:lnTo>
                    <a:lnTo>
                      <a:pt x="87" y="92"/>
                    </a:lnTo>
                    <a:lnTo>
                      <a:pt x="87" y="92"/>
                    </a:lnTo>
                    <a:lnTo>
                      <a:pt x="84" y="80"/>
                    </a:lnTo>
                    <a:lnTo>
                      <a:pt x="82" y="65"/>
                    </a:lnTo>
                    <a:lnTo>
                      <a:pt x="77" y="50"/>
                    </a:lnTo>
                    <a:lnTo>
                      <a:pt x="73" y="42"/>
                    </a:lnTo>
                    <a:lnTo>
                      <a:pt x="70" y="36"/>
                    </a:lnTo>
                    <a:lnTo>
                      <a:pt x="70" y="36"/>
                    </a:lnTo>
                    <a:lnTo>
                      <a:pt x="60" y="24"/>
                    </a:lnTo>
                    <a:lnTo>
                      <a:pt x="49" y="14"/>
                    </a:lnTo>
                    <a:lnTo>
                      <a:pt x="38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" y="0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3" y="104"/>
                    </a:lnTo>
                    <a:lnTo>
                      <a:pt x="4" y="106"/>
                    </a:lnTo>
                    <a:lnTo>
                      <a:pt x="5" y="109"/>
                    </a:lnTo>
                    <a:lnTo>
                      <a:pt x="4" y="152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47" y="152"/>
                    </a:lnTo>
                    <a:lnTo>
                      <a:pt x="47" y="109"/>
                    </a:lnTo>
                    <a:lnTo>
                      <a:pt x="47" y="109"/>
                    </a:lnTo>
                    <a:lnTo>
                      <a:pt x="48" y="106"/>
                    </a:lnTo>
                    <a:lnTo>
                      <a:pt x="50" y="104"/>
                    </a:lnTo>
                    <a:lnTo>
                      <a:pt x="54" y="104"/>
                    </a:lnTo>
                    <a:lnTo>
                      <a:pt x="54" y="104"/>
                    </a:lnTo>
                    <a:lnTo>
                      <a:pt x="57" y="105"/>
                    </a:lnTo>
                    <a:lnTo>
                      <a:pt x="59" y="106"/>
                    </a:lnTo>
                    <a:lnTo>
                      <a:pt x="59" y="109"/>
                    </a:lnTo>
                    <a:lnTo>
                      <a:pt x="59" y="152"/>
                    </a:lnTo>
                    <a:lnTo>
                      <a:pt x="75" y="152"/>
                    </a:lnTo>
                    <a:lnTo>
                      <a:pt x="75" y="109"/>
                    </a:lnTo>
                    <a:lnTo>
                      <a:pt x="75" y="109"/>
                    </a:lnTo>
                    <a:lnTo>
                      <a:pt x="76" y="107"/>
                    </a:lnTo>
                    <a:lnTo>
                      <a:pt x="77" y="105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4" y="105"/>
                    </a:lnTo>
                    <a:lnTo>
                      <a:pt x="87" y="107"/>
                    </a:lnTo>
                    <a:lnTo>
                      <a:pt x="87" y="109"/>
                    </a:lnTo>
                    <a:lnTo>
                      <a:pt x="87" y="109"/>
                    </a:lnTo>
                    <a:close/>
                    <a:moveTo>
                      <a:pt x="32" y="152"/>
                    </a:moveTo>
                    <a:lnTo>
                      <a:pt x="20" y="152"/>
                    </a:lnTo>
                    <a:lnTo>
                      <a:pt x="21" y="109"/>
                    </a:lnTo>
                    <a:lnTo>
                      <a:pt x="21" y="109"/>
                    </a:lnTo>
                    <a:lnTo>
                      <a:pt x="21" y="106"/>
                    </a:lnTo>
                    <a:lnTo>
                      <a:pt x="23" y="104"/>
                    </a:lnTo>
                    <a:lnTo>
                      <a:pt x="26" y="103"/>
                    </a:lnTo>
                    <a:lnTo>
                      <a:pt x="26" y="103"/>
                    </a:lnTo>
                    <a:lnTo>
                      <a:pt x="30" y="104"/>
                    </a:lnTo>
                    <a:lnTo>
                      <a:pt x="32" y="106"/>
                    </a:lnTo>
                    <a:lnTo>
                      <a:pt x="33" y="109"/>
                    </a:lnTo>
                    <a:lnTo>
                      <a:pt x="32" y="15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1" name="Freeform 147"/>
              <p:cNvSpPr>
                <a:spLocks noEditPoints="1"/>
              </p:cNvSpPr>
              <p:nvPr/>
            </p:nvSpPr>
            <p:spPr bwMode="auto">
              <a:xfrm>
                <a:off x="3167063" y="2900363"/>
                <a:ext cx="558800" cy="244475"/>
              </a:xfrm>
              <a:custGeom>
                <a:avLst/>
                <a:gdLst/>
                <a:ahLst/>
                <a:cxnLst>
                  <a:cxn ang="0">
                    <a:pos x="352" y="5"/>
                  </a:cxn>
                  <a:cxn ang="0">
                    <a:pos x="1" y="0"/>
                  </a:cxn>
                  <a:cxn ang="0">
                    <a:pos x="1" y="41"/>
                  </a:cxn>
                  <a:cxn ang="0">
                    <a:pos x="1" y="41"/>
                  </a:cxn>
                  <a:cxn ang="0">
                    <a:pos x="4" y="42"/>
                  </a:cxn>
                  <a:cxn ang="0">
                    <a:pos x="6" y="43"/>
                  </a:cxn>
                  <a:cxn ang="0">
                    <a:pos x="10" y="45"/>
                  </a:cxn>
                  <a:cxn ang="0">
                    <a:pos x="12" y="49"/>
                  </a:cxn>
                  <a:cxn ang="0">
                    <a:pos x="12" y="50"/>
                  </a:cxn>
                  <a:cxn ang="0">
                    <a:pos x="12" y="94"/>
                  </a:cxn>
                  <a:cxn ang="0">
                    <a:pos x="1" y="94"/>
                  </a:cxn>
                  <a:cxn ang="0">
                    <a:pos x="0" y="154"/>
                  </a:cxn>
                  <a:cxn ang="0">
                    <a:pos x="350" y="154"/>
                  </a:cxn>
                  <a:cxn ang="0">
                    <a:pos x="352" y="5"/>
                  </a:cxn>
                  <a:cxn ang="0">
                    <a:pos x="50" y="95"/>
                  </a:cxn>
                  <a:cxn ang="0">
                    <a:pos x="27" y="94"/>
                  </a:cxn>
                  <a:cxn ang="0">
                    <a:pos x="28" y="10"/>
                  </a:cxn>
                  <a:cxn ang="0">
                    <a:pos x="51" y="10"/>
                  </a:cxn>
                  <a:cxn ang="0">
                    <a:pos x="50" y="95"/>
                  </a:cxn>
                  <a:cxn ang="0">
                    <a:pos x="95" y="95"/>
                  </a:cxn>
                  <a:cxn ang="0">
                    <a:pos x="72" y="95"/>
                  </a:cxn>
                  <a:cxn ang="0">
                    <a:pos x="72" y="11"/>
                  </a:cxn>
                  <a:cxn ang="0">
                    <a:pos x="96" y="11"/>
                  </a:cxn>
                  <a:cxn ang="0">
                    <a:pos x="95" y="95"/>
                  </a:cxn>
                  <a:cxn ang="0">
                    <a:pos x="139" y="96"/>
                  </a:cxn>
                  <a:cxn ang="0">
                    <a:pos x="116" y="95"/>
                  </a:cxn>
                  <a:cxn ang="0">
                    <a:pos x="117" y="11"/>
                  </a:cxn>
                  <a:cxn ang="0">
                    <a:pos x="140" y="11"/>
                  </a:cxn>
                  <a:cxn ang="0">
                    <a:pos x="139" y="96"/>
                  </a:cxn>
                  <a:cxn ang="0">
                    <a:pos x="184" y="96"/>
                  </a:cxn>
                  <a:cxn ang="0">
                    <a:pos x="161" y="96"/>
                  </a:cxn>
                  <a:cxn ang="0">
                    <a:pos x="161" y="12"/>
                  </a:cxn>
                  <a:cxn ang="0">
                    <a:pos x="185" y="12"/>
                  </a:cxn>
                  <a:cxn ang="0">
                    <a:pos x="184" y="96"/>
                  </a:cxn>
                  <a:cxn ang="0">
                    <a:pos x="260" y="120"/>
                  </a:cxn>
                  <a:cxn ang="0">
                    <a:pos x="236" y="120"/>
                  </a:cxn>
                  <a:cxn ang="0">
                    <a:pos x="236" y="85"/>
                  </a:cxn>
                  <a:cxn ang="0">
                    <a:pos x="261" y="85"/>
                  </a:cxn>
                  <a:cxn ang="0">
                    <a:pos x="260" y="120"/>
                  </a:cxn>
                  <a:cxn ang="0">
                    <a:pos x="261" y="65"/>
                  </a:cxn>
                  <a:cxn ang="0">
                    <a:pos x="237" y="64"/>
                  </a:cxn>
                  <a:cxn ang="0">
                    <a:pos x="237" y="30"/>
                  </a:cxn>
                  <a:cxn ang="0">
                    <a:pos x="261" y="30"/>
                  </a:cxn>
                  <a:cxn ang="0">
                    <a:pos x="261" y="65"/>
                  </a:cxn>
                  <a:cxn ang="0">
                    <a:pos x="314" y="120"/>
                  </a:cxn>
                  <a:cxn ang="0">
                    <a:pos x="288" y="120"/>
                  </a:cxn>
                  <a:cxn ang="0">
                    <a:pos x="289" y="85"/>
                  </a:cxn>
                  <a:cxn ang="0">
                    <a:pos x="314" y="86"/>
                  </a:cxn>
                  <a:cxn ang="0">
                    <a:pos x="314" y="120"/>
                  </a:cxn>
                  <a:cxn ang="0">
                    <a:pos x="289" y="65"/>
                  </a:cxn>
                  <a:cxn ang="0">
                    <a:pos x="289" y="30"/>
                  </a:cxn>
                  <a:cxn ang="0">
                    <a:pos x="314" y="30"/>
                  </a:cxn>
                  <a:cxn ang="0">
                    <a:pos x="314" y="65"/>
                  </a:cxn>
                  <a:cxn ang="0">
                    <a:pos x="289" y="65"/>
                  </a:cxn>
                </a:cxnLst>
                <a:rect l="0" t="0" r="r" b="b"/>
                <a:pathLst>
                  <a:path w="352" h="154">
                    <a:moveTo>
                      <a:pt x="352" y="5"/>
                    </a:moveTo>
                    <a:lnTo>
                      <a:pt x="1" y="0"/>
                    </a:lnTo>
                    <a:lnTo>
                      <a:pt x="1" y="41"/>
                    </a:lnTo>
                    <a:lnTo>
                      <a:pt x="1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5"/>
                    </a:lnTo>
                    <a:lnTo>
                      <a:pt x="12" y="49"/>
                    </a:lnTo>
                    <a:lnTo>
                      <a:pt x="12" y="50"/>
                    </a:lnTo>
                    <a:lnTo>
                      <a:pt x="12" y="94"/>
                    </a:lnTo>
                    <a:lnTo>
                      <a:pt x="1" y="94"/>
                    </a:lnTo>
                    <a:lnTo>
                      <a:pt x="0" y="154"/>
                    </a:lnTo>
                    <a:lnTo>
                      <a:pt x="350" y="154"/>
                    </a:lnTo>
                    <a:lnTo>
                      <a:pt x="352" y="5"/>
                    </a:lnTo>
                    <a:close/>
                    <a:moveTo>
                      <a:pt x="50" y="95"/>
                    </a:moveTo>
                    <a:lnTo>
                      <a:pt x="27" y="94"/>
                    </a:lnTo>
                    <a:lnTo>
                      <a:pt x="28" y="10"/>
                    </a:lnTo>
                    <a:lnTo>
                      <a:pt x="51" y="10"/>
                    </a:lnTo>
                    <a:lnTo>
                      <a:pt x="50" y="95"/>
                    </a:lnTo>
                    <a:close/>
                    <a:moveTo>
                      <a:pt x="95" y="95"/>
                    </a:moveTo>
                    <a:lnTo>
                      <a:pt x="72" y="95"/>
                    </a:lnTo>
                    <a:lnTo>
                      <a:pt x="72" y="11"/>
                    </a:lnTo>
                    <a:lnTo>
                      <a:pt x="96" y="11"/>
                    </a:lnTo>
                    <a:lnTo>
                      <a:pt x="95" y="95"/>
                    </a:lnTo>
                    <a:close/>
                    <a:moveTo>
                      <a:pt x="139" y="96"/>
                    </a:moveTo>
                    <a:lnTo>
                      <a:pt x="116" y="95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39" y="96"/>
                    </a:lnTo>
                    <a:close/>
                    <a:moveTo>
                      <a:pt x="184" y="96"/>
                    </a:moveTo>
                    <a:lnTo>
                      <a:pt x="161" y="96"/>
                    </a:lnTo>
                    <a:lnTo>
                      <a:pt x="161" y="12"/>
                    </a:lnTo>
                    <a:lnTo>
                      <a:pt x="185" y="12"/>
                    </a:lnTo>
                    <a:lnTo>
                      <a:pt x="184" y="96"/>
                    </a:lnTo>
                    <a:close/>
                    <a:moveTo>
                      <a:pt x="260" y="120"/>
                    </a:moveTo>
                    <a:lnTo>
                      <a:pt x="236" y="120"/>
                    </a:lnTo>
                    <a:lnTo>
                      <a:pt x="236" y="85"/>
                    </a:lnTo>
                    <a:lnTo>
                      <a:pt x="261" y="85"/>
                    </a:lnTo>
                    <a:lnTo>
                      <a:pt x="260" y="120"/>
                    </a:lnTo>
                    <a:close/>
                    <a:moveTo>
                      <a:pt x="261" y="65"/>
                    </a:moveTo>
                    <a:lnTo>
                      <a:pt x="237" y="64"/>
                    </a:lnTo>
                    <a:lnTo>
                      <a:pt x="237" y="30"/>
                    </a:lnTo>
                    <a:lnTo>
                      <a:pt x="261" y="30"/>
                    </a:lnTo>
                    <a:lnTo>
                      <a:pt x="261" y="65"/>
                    </a:lnTo>
                    <a:close/>
                    <a:moveTo>
                      <a:pt x="314" y="120"/>
                    </a:moveTo>
                    <a:lnTo>
                      <a:pt x="288" y="120"/>
                    </a:lnTo>
                    <a:lnTo>
                      <a:pt x="289" y="85"/>
                    </a:lnTo>
                    <a:lnTo>
                      <a:pt x="314" y="86"/>
                    </a:lnTo>
                    <a:lnTo>
                      <a:pt x="314" y="120"/>
                    </a:lnTo>
                    <a:close/>
                    <a:moveTo>
                      <a:pt x="289" y="65"/>
                    </a:moveTo>
                    <a:lnTo>
                      <a:pt x="289" y="30"/>
                    </a:lnTo>
                    <a:lnTo>
                      <a:pt x="314" y="30"/>
                    </a:lnTo>
                    <a:lnTo>
                      <a:pt x="314" y="65"/>
                    </a:lnTo>
                    <a:lnTo>
                      <a:pt x="289" y="6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2" name="Freeform 148"/>
              <p:cNvSpPr/>
              <p:nvPr/>
            </p:nvSpPr>
            <p:spPr bwMode="auto">
              <a:xfrm>
                <a:off x="3168650" y="2824163"/>
                <a:ext cx="557213" cy="84138"/>
              </a:xfrm>
              <a:custGeom>
                <a:avLst/>
                <a:gdLst/>
                <a:ahLst/>
                <a:cxnLst>
                  <a:cxn ang="0">
                    <a:pos x="351" y="52"/>
                  </a:cxn>
                  <a:cxn ang="0">
                    <a:pos x="208" y="51"/>
                  </a:cxn>
                  <a:cxn ang="0">
                    <a:pos x="209" y="21"/>
                  </a:cxn>
                  <a:cxn ang="0">
                    <a:pos x="142" y="20"/>
                  </a:cxn>
                  <a:cxn ang="0">
                    <a:pos x="144" y="1"/>
                  </a:cxn>
                  <a:cxn ang="0">
                    <a:pos x="120" y="1"/>
                  </a:cxn>
                  <a:cxn ang="0">
                    <a:pos x="120" y="0"/>
                  </a:cxn>
                  <a:cxn ang="0">
                    <a:pos x="107" y="0"/>
                  </a:cxn>
                  <a:cxn ang="0">
                    <a:pos x="107" y="1"/>
                  </a:cxn>
                  <a:cxn ang="0">
                    <a:pos x="92" y="0"/>
                  </a:cxn>
                  <a:cxn ang="0">
                    <a:pos x="92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59" y="0"/>
                  </a:cxn>
                  <a:cxn ang="0">
                    <a:pos x="59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" y="0"/>
                  </a:cxn>
                  <a:cxn ang="0">
                    <a:pos x="0" y="48"/>
                  </a:cxn>
                  <a:cxn ang="0">
                    <a:pos x="351" y="53"/>
                  </a:cxn>
                  <a:cxn ang="0">
                    <a:pos x="351" y="52"/>
                  </a:cxn>
                </a:cxnLst>
                <a:rect l="0" t="0" r="r" b="b"/>
                <a:pathLst>
                  <a:path w="351" h="52">
                    <a:moveTo>
                      <a:pt x="351" y="52"/>
                    </a:moveTo>
                    <a:lnTo>
                      <a:pt x="208" y="51"/>
                    </a:lnTo>
                    <a:lnTo>
                      <a:pt x="209" y="21"/>
                    </a:lnTo>
                    <a:lnTo>
                      <a:pt x="142" y="20"/>
                    </a:lnTo>
                    <a:lnTo>
                      <a:pt x="144" y="1"/>
                    </a:lnTo>
                    <a:lnTo>
                      <a:pt x="120" y="1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107" y="1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48"/>
                    </a:lnTo>
                    <a:lnTo>
                      <a:pt x="351" y="53"/>
                    </a:lnTo>
                    <a:lnTo>
                      <a:pt x="351" y="52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3" name="Freeform 149"/>
              <p:cNvSpPr/>
              <p:nvPr/>
            </p:nvSpPr>
            <p:spPr bwMode="auto">
              <a:xfrm>
                <a:off x="2835275" y="2820988"/>
                <a:ext cx="334963" cy="79375"/>
              </a:xfrm>
              <a:custGeom>
                <a:avLst/>
                <a:gdLst/>
                <a:ahLst/>
                <a:cxnLst>
                  <a:cxn ang="0">
                    <a:pos x="211" y="1"/>
                  </a:cxn>
                  <a:cxn ang="0">
                    <a:pos x="143" y="1"/>
                  </a:cxn>
                  <a:cxn ang="0">
                    <a:pos x="136" y="1"/>
                  </a:cxn>
                  <a:cxn ang="0">
                    <a:pos x="136" y="1"/>
                  </a:cxn>
                  <a:cxn ang="0">
                    <a:pos x="118" y="0"/>
                  </a:cxn>
                  <a:cxn ang="0">
                    <a:pos x="118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0"/>
                  </a:cxn>
                  <a:cxn ang="0">
                    <a:pos x="89" y="1"/>
                  </a:cxn>
                  <a:cxn ang="0">
                    <a:pos x="66" y="0"/>
                  </a:cxn>
                  <a:cxn ang="0">
                    <a:pos x="66" y="19"/>
                  </a:cxn>
                  <a:cxn ang="0">
                    <a:pos x="0" y="19"/>
                  </a:cxn>
                  <a:cxn ang="0">
                    <a:pos x="0" y="47"/>
                  </a:cxn>
                  <a:cxn ang="0">
                    <a:pos x="211" y="50"/>
                  </a:cxn>
                  <a:cxn ang="0">
                    <a:pos x="211" y="1"/>
                  </a:cxn>
                </a:cxnLst>
                <a:rect l="0" t="0" r="r" b="b"/>
                <a:pathLst>
                  <a:path w="211" h="50">
                    <a:moveTo>
                      <a:pt x="211" y="1"/>
                    </a:moveTo>
                    <a:lnTo>
                      <a:pt x="143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89" y="0"/>
                    </a:lnTo>
                    <a:lnTo>
                      <a:pt x="89" y="1"/>
                    </a:lnTo>
                    <a:lnTo>
                      <a:pt x="66" y="0"/>
                    </a:lnTo>
                    <a:lnTo>
                      <a:pt x="66" y="19"/>
                    </a:lnTo>
                    <a:lnTo>
                      <a:pt x="0" y="19"/>
                    </a:lnTo>
                    <a:lnTo>
                      <a:pt x="0" y="47"/>
                    </a:lnTo>
                    <a:lnTo>
                      <a:pt x="211" y="50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4" name="Freeform 150"/>
              <p:cNvSpPr/>
              <p:nvPr/>
            </p:nvSpPr>
            <p:spPr bwMode="auto">
              <a:xfrm>
                <a:off x="2963863" y="2676526"/>
                <a:ext cx="207963" cy="36513"/>
              </a:xfrm>
              <a:custGeom>
                <a:avLst/>
                <a:gdLst/>
                <a:ahLst/>
                <a:cxnLst>
                  <a:cxn ang="0">
                    <a:pos x="131" y="1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3" y="17"/>
                  </a:cxn>
                  <a:cxn ang="0">
                    <a:pos x="5" y="21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130" y="23"/>
                  </a:cxn>
                  <a:cxn ang="0">
                    <a:pos x="131" y="1"/>
                  </a:cxn>
                </a:cxnLst>
                <a:rect l="0" t="0" r="r" b="b"/>
                <a:pathLst>
                  <a:path w="131" h="23">
                    <a:moveTo>
                      <a:pt x="131" y="1"/>
                    </a:moveTo>
                    <a:lnTo>
                      <a:pt x="9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3" y="17"/>
                    </a:lnTo>
                    <a:lnTo>
                      <a:pt x="5" y="21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30" y="23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5" name="Freeform 151"/>
              <p:cNvSpPr/>
              <p:nvPr/>
            </p:nvSpPr>
            <p:spPr bwMode="auto">
              <a:xfrm>
                <a:off x="3170238" y="2678113"/>
                <a:ext cx="203200" cy="36513"/>
              </a:xfrm>
              <a:custGeom>
                <a:avLst/>
                <a:gdLst/>
                <a:ahLst/>
                <a:cxnLst>
                  <a:cxn ang="0">
                    <a:pos x="128" y="13"/>
                  </a:cxn>
                  <a:cxn ang="0">
                    <a:pos x="128" y="13"/>
                  </a:cxn>
                  <a:cxn ang="0">
                    <a:pos x="128" y="9"/>
                  </a:cxn>
                  <a:cxn ang="0">
                    <a:pos x="126" y="5"/>
                  </a:cxn>
                  <a:cxn ang="0">
                    <a:pos x="122" y="3"/>
                  </a:cxn>
                  <a:cxn ang="0">
                    <a:pos x="118" y="2"/>
                  </a:cxn>
                  <a:cxn ang="0">
                    <a:pos x="103" y="2"/>
                  </a:cxn>
                  <a:cxn ang="0">
                    <a:pos x="103" y="2"/>
                  </a:cxn>
                  <a:cxn ang="0">
                    <a:pos x="88" y="1"/>
                  </a:cxn>
                  <a:cxn ang="0">
                    <a:pos x="88" y="2"/>
                  </a:cxn>
                  <a:cxn ang="0">
                    <a:pos x="76" y="1"/>
                  </a:cxn>
                  <a:cxn ang="0">
                    <a:pos x="76" y="1"/>
                  </a:cxn>
                  <a:cxn ang="0">
                    <a:pos x="60" y="1"/>
                  </a:cxn>
                  <a:cxn ang="0">
                    <a:pos x="60" y="1"/>
                  </a:cxn>
                  <a:cxn ang="0">
                    <a:pos x="48" y="1"/>
                  </a:cxn>
                  <a:cxn ang="0">
                    <a:pos x="48" y="1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122" y="23"/>
                  </a:cxn>
                  <a:cxn ang="0">
                    <a:pos x="122" y="23"/>
                  </a:cxn>
                  <a:cxn ang="0">
                    <a:pos x="124" y="22"/>
                  </a:cxn>
                  <a:cxn ang="0">
                    <a:pos x="127" y="20"/>
                  </a:cxn>
                  <a:cxn ang="0">
                    <a:pos x="128" y="16"/>
                  </a:cxn>
                  <a:cxn ang="0">
                    <a:pos x="128" y="13"/>
                  </a:cxn>
                  <a:cxn ang="0">
                    <a:pos x="128" y="13"/>
                  </a:cxn>
                </a:cxnLst>
                <a:rect l="0" t="0" r="r" b="b"/>
                <a:pathLst>
                  <a:path w="128" h="23">
                    <a:moveTo>
                      <a:pt x="128" y="13"/>
                    </a:moveTo>
                    <a:lnTo>
                      <a:pt x="128" y="13"/>
                    </a:lnTo>
                    <a:lnTo>
                      <a:pt x="128" y="9"/>
                    </a:lnTo>
                    <a:lnTo>
                      <a:pt x="126" y="5"/>
                    </a:lnTo>
                    <a:lnTo>
                      <a:pt x="122" y="3"/>
                    </a:lnTo>
                    <a:lnTo>
                      <a:pt x="118" y="2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88" y="1"/>
                    </a:lnTo>
                    <a:lnTo>
                      <a:pt x="88" y="2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122" y="23"/>
                    </a:lnTo>
                    <a:lnTo>
                      <a:pt x="122" y="23"/>
                    </a:lnTo>
                    <a:lnTo>
                      <a:pt x="124" y="22"/>
                    </a:lnTo>
                    <a:lnTo>
                      <a:pt x="127" y="20"/>
                    </a:lnTo>
                    <a:lnTo>
                      <a:pt x="128" y="16"/>
                    </a:lnTo>
                    <a:lnTo>
                      <a:pt x="128" y="13"/>
                    </a:lnTo>
                    <a:lnTo>
                      <a:pt x="128" y="13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6" name="Freeform 316"/>
              <p:cNvSpPr/>
              <p:nvPr/>
            </p:nvSpPr>
            <p:spPr bwMode="auto">
              <a:xfrm>
                <a:off x="2654300" y="2501901"/>
                <a:ext cx="141288" cy="68263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89" y="30"/>
                  </a:cxn>
                  <a:cxn ang="0">
                    <a:pos x="88" y="25"/>
                  </a:cxn>
                  <a:cxn ang="0">
                    <a:pos x="85" y="21"/>
                  </a:cxn>
                  <a:cxn ang="0">
                    <a:pos x="80" y="18"/>
                  </a:cxn>
                  <a:cxn ang="0">
                    <a:pos x="75" y="17"/>
                  </a:cxn>
                  <a:cxn ang="0">
                    <a:pos x="75" y="17"/>
                  </a:cxn>
                  <a:cxn ang="0">
                    <a:pos x="72" y="12"/>
                  </a:cxn>
                  <a:cxn ang="0">
                    <a:pos x="69" y="8"/>
                  </a:cxn>
                  <a:cxn ang="0">
                    <a:pos x="64" y="6"/>
                  </a:cxn>
                  <a:cxn ang="0">
                    <a:pos x="57" y="5"/>
                  </a:cxn>
                  <a:cxn ang="0">
                    <a:pos x="57" y="5"/>
                  </a:cxn>
                  <a:cxn ang="0">
                    <a:pos x="52" y="6"/>
                  </a:cxn>
                  <a:cxn ang="0">
                    <a:pos x="46" y="8"/>
                  </a:cxn>
                  <a:cxn ang="0">
                    <a:pos x="46" y="8"/>
                  </a:cxn>
                  <a:cxn ang="0">
                    <a:pos x="44" y="5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25" y="1"/>
                  </a:cxn>
                  <a:cxn ang="0">
                    <a:pos x="20" y="5"/>
                  </a:cxn>
                  <a:cxn ang="0">
                    <a:pos x="15" y="8"/>
                  </a:cxn>
                  <a:cxn ang="0">
                    <a:pos x="14" y="11"/>
                  </a:cxn>
                  <a:cxn ang="0">
                    <a:pos x="14" y="13"/>
                  </a:cxn>
                  <a:cxn ang="0">
                    <a:pos x="14" y="13"/>
                  </a:cxn>
                  <a:cxn ang="0">
                    <a:pos x="15" y="17"/>
                  </a:cxn>
                  <a:cxn ang="0">
                    <a:pos x="15" y="17"/>
                  </a:cxn>
                  <a:cxn ang="0">
                    <a:pos x="9" y="18"/>
                  </a:cxn>
                  <a:cxn ang="0">
                    <a:pos x="4" y="21"/>
                  </a:cxn>
                  <a:cxn ang="0">
                    <a:pos x="1" y="25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39"/>
                  </a:cxn>
                  <a:cxn ang="0">
                    <a:pos x="9" y="42"/>
                  </a:cxn>
                  <a:cxn ang="0">
                    <a:pos x="14" y="43"/>
                  </a:cxn>
                  <a:cxn ang="0">
                    <a:pos x="14" y="43"/>
                  </a:cxn>
                  <a:cxn ang="0">
                    <a:pos x="15" y="43"/>
                  </a:cxn>
                  <a:cxn ang="0">
                    <a:pos x="15" y="43"/>
                  </a:cxn>
                  <a:cxn ang="0">
                    <a:pos x="17" y="43"/>
                  </a:cxn>
                  <a:cxn ang="0">
                    <a:pos x="17" y="43"/>
                  </a:cxn>
                  <a:cxn ang="0">
                    <a:pos x="18" y="43"/>
                  </a:cxn>
                  <a:cxn ang="0">
                    <a:pos x="74" y="43"/>
                  </a:cxn>
                  <a:cxn ang="0">
                    <a:pos x="74" y="43"/>
                  </a:cxn>
                  <a:cxn ang="0">
                    <a:pos x="74" y="43"/>
                  </a:cxn>
                  <a:cxn ang="0">
                    <a:pos x="80" y="42"/>
                  </a:cxn>
                  <a:cxn ang="0">
                    <a:pos x="85" y="39"/>
                  </a:cxn>
                  <a:cxn ang="0">
                    <a:pos x="88" y="35"/>
                  </a:cxn>
                  <a:cxn ang="0">
                    <a:pos x="89" y="30"/>
                  </a:cxn>
                  <a:cxn ang="0">
                    <a:pos x="89" y="30"/>
                  </a:cxn>
                </a:cxnLst>
                <a:rect l="0" t="0" r="r" b="b"/>
                <a:pathLst>
                  <a:path w="89" h="43">
                    <a:moveTo>
                      <a:pt x="89" y="30"/>
                    </a:moveTo>
                    <a:lnTo>
                      <a:pt x="89" y="30"/>
                    </a:lnTo>
                    <a:lnTo>
                      <a:pt x="88" y="25"/>
                    </a:lnTo>
                    <a:lnTo>
                      <a:pt x="85" y="21"/>
                    </a:lnTo>
                    <a:lnTo>
                      <a:pt x="80" y="18"/>
                    </a:lnTo>
                    <a:lnTo>
                      <a:pt x="75" y="17"/>
                    </a:lnTo>
                    <a:lnTo>
                      <a:pt x="75" y="17"/>
                    </a:lnTo>
                    <a:lnTo>
                      <a:pt x="72" y="12"/>
                    </a:lnTo>
                    <a:lnTo>
                      <a:pt x="69" y="8"/>
                    </a:lnTo>
                    <a:lnTo>
                      <a:pt x="64" y="6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2" y="6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4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5" y="1"/>
                    </a:lnTo>
                    <a:lnTo>
                      <a:pt x="20" y="5"/>
                    </a:lnTo>
                    <a:lnTo>
                      <a:pt x="15" y="8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9" y="18"/>
                    </a:lnTo>
                    <a:lnTo>
                      <a:pt x="4" y="21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39"/>
                    </a:lnTo>
                    <a:lnTo>
                      <a:pt x="9" y="42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8" y="43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80" y="42"/>
                    </a:lnTo>
                    <a:lnTo>
                      <a:pt x="85" y="39"/>
                    </a:lnTo>
                    <a:lnTo>
                      <a:pt x="88" y="35"/>
                    </a:lnTo>
                    <a:lnTo>
                      <a:pt x="89" y="30"/>
                    </a:lnTo>
                    <a:lnTo>
                      <a:pt x="89" y="3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7" name="Freeform 317"/>
              <p:cNvSpPr/>
              <p:nvPr/>
            </p:nvSpPr>
            <p:spPr bwMode="auto">
              <a:xfrm>
                <a:off x="3459163" y="2374901"/>
                <a:ext cx="284163" cy="136525"/>
              </a:xfrm>
              <a:custGeom>
                <a:avLst/>
                <a:gdLst/>
                <a:ahLst/>
                <a:cxnLst>
                  <a:cxn ang="0">
                    <a:pos x="179" y="59"/>
                  </a:cxn>
                  <a:cxn ang="0">
                    <a:pos x="177" y="49"/>
                  </a:cxn>
                  <a:cxn ang="0">
                    <a:pos x="170" y="42"/>
                  </a:cxn>
                  <a:cxn ang="0">
                    <a:pos x="160" y="36"/>
                  </a:cxn>
                  <a:cxn ang="0">
                    <a:pos x="148" y="33"/>
                  </a:cxn>
                  <a:cxn ang="0">
                    <a:pos x="147" y="29"/>
                  </a:cxn>
                  <a:cxn ang="0">
                    <a:pos x="143" y="20"/>
                  </a:cxn>
                  <a:cxn ang="0">
                    <a:pos x="133" y="13"/>
                  </a:cxn>
                  <a:cxn ang="0">
                    <a:pos x="122" y="9"/>
                  </a:cxn>
                  <a:cxn ang="0">
                    <a:pos x="115" y="9"/>
                  </a:cxn>
                  <a:cxn ang="0">
                    <a:pos x="103" y="10"/>
                  </a:cxn>
                  <a:cxn ang="0">
                    <a:pos x="93" y="14"/>
                  </a:cxn>
                  <a:cxn ang="0">
                    <a:pos x="88" y="9"/>
                  </a:cxn>
                  <a:cxn ang="0">
                    <a:pos x="72" y="1"/>
                  </a:cxn>
                  <a:cxn ang="0">
                    <a:pos x="64" y="0"/>
                  </a:cxn>
                  <a:cxn ang="0">
                    <a:pos x="51" y="2"/>
                  </a:cxn>
                  <a:cxn ang="0">
                    <a:pos x="40" y="8"/>
                  </a:cxn>
                  <a:cxn ang="0">
                    <a:pos x="33" y="17"/>
                  </a:cxn>
                  <a:cxn ang="0">
                    <a:pos x="30" y="26"/>
                  </a:cxn>
                  <a:cxn ang="0">
                    <a:pos x="31" y="33"/>
                  </a:cxn>
                  <a:cxn ang="0">
                    <a:pos x="24" y="34"/>
                  </a:cxn>
                  <a:cxn ang="0">
                    <a:pos x="13" y="39"/>
                  </a:cxn>
                  <a:cxn ang="0">
                    <a:pos x="6" y="45"/>
                  </a:cxn>
                  <a:cxn ang="0">
                    <a:pos x="1" y="54"/>
                  </a:cxn>
                  <a:cxn ang="0">
                    <a:pos x="0" y="59"/>
                  </a:cxn>
                  <a:cxn ang="0">
                    <a:pos x="2" y="69"/>
                  </a:cxn>
                  <a:cxn ang="0">
                    <a:pos x="9" y="77"/>
                  </a:cxn>
                  <a:cxn ang="0">
                    <a:pos x="19" y="82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4" y="86"/>
                  </a:cxn>
                  <a:cxn ang="0">
                    <a:pos x="35" y="86"/>
                  </a:cxn>
                  <a:cxn ang="0">
                    <a:pos x="147" y="86"/>
                  </a:cxn>
                  <a:cxn ang="0">
                    <a:pos x="154" y="85"/>
                  </a:cxn>
                  <a:cxn ang="0">
                    <a:pos x="165" y="80"/>
                  </a:cxn>
                  <a:cxn ang="0">
                    <a:pos x="173" y="74"/>
                  </a:cxn>
                  <a:cxn ang="0">
                    <a:pos x="178" y="65"/>
                  </a:cxn>
                  <a:cxn ang="0">
                    <a:pos x="179" y="59"/>
                  </a:cxn>
                </a:cxnLst>
                <a:rect l="0" t="0" r="r" b="b"/>
                <a:pathLst>
                  <a:path w="179" h="86">
                    <a:moveTo>
                      <a:pt x="179" y="59"/>
                    </a:moveTo>
                    <a:lnTo>
                      <a:pt x="179" y="59"/>
                    </a:lnTo>
                    <a:lnTo>
                      <a:pt x="178" y="54"/>
                    </a:lnTo>
                    <a:lnTo>
                      <a:pt x="177" y="49"/>
                    </a:lnTo>
                    <a:lnTo>
                      <a:pt x="173" y="45"/>
                    </a:lnTo>
                    <a:lnTo>
                      <a:pt x="170" y="42"/>
                    </a:lnTo>
                    <a:lnTo>
                      <a:pt x="166" y="39"/>
                    </a:lnTo>
                    <a:lnTo>
                      <a:pt x="160" y="36"/>
                    </a:lnTo>
                    <a:lnTo>
                      <a:pt x="155" y="34"/>
                    </a:lnTo>
                    <a:lnTo>
                      <a:pt x="148" y="33"/>
                    </a:lnTo>
                    <a:lnTo>
                      <a:pt x="148" y="33"/>
                    </a:lnTo>
                    <a:lnTo>
                      <a:pt x="147" y="29"/>
                    </a:lnTo>
                    <a:lnTo>
                      <a:pt x="145" y="23"/>
                    </a:lnTo>
                    <a:lnTo>
                      <a:pt x="143" y="20"/>
                    </a:lnTo>
                    <a:lnTo>
                      <a:pt x="138" y="15"/>
                    </a:lnTo>
                    <a:lnTo>
                      <a:pt x="133" y="13"/>
                    </a:lnTo>
                    <a:lnTo>
                      <a:pt x="127" y="10"/>
                    </a:lnTo>
                    <a:lnTo>
                      <a:pt x="122" y="9"/>
                    </a:lnTo>
                    <a:lnTo>
                      <a:pt x="115" y="9"/>
                    </a:lnTo>
                    <a:lnTo>
                      <a:pt x="115" y="9"/>
                    </a:lnTo>
                    <a:lnTo>
                      <a:pt x="109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3" y="14"/>
                    </a:lnTo>
                    <a:lnTo>
                      <a:pt x="93" y="14"/>
                    </a:lnTo>
                    <a:lnTo>
                      <a:pt x="88" y="9"/>
                    </a:lnTo>
                    <a:lnTo>
                      <a:pt x="81" y="5"/>
                    </a:lnTo>
                    <a:lnTo>
                      <a:pt x="72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57" y="1"/>
                    </a:lnTo>
                    <a:lnTo>
                      <a:pt x="51" y="2"/>
                    </a:lnTo>
                    <a:lnTo>
                      <a:pt x="45" y="5"/>
                    </a:lnTo>
                    <a:lnTo>
                      <a:pt x="40" y="8"/>
                    </a:lnTo>
                    <a:lnTo>
                      <a:pt x="35" y="12"/>
                    </a:lnTo>
                    <a:lnTo>
                      <a:pt x="33" y="17"/>
                    </a:lnTo>
                    <a:lnTo>
                      <a:pt x="31" y="21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19" y="36"/>
                    </a:lnTo>
                    <a:lnTo>
                      <a:pt x="13" y="39"/>
                    </a:lnTo>
                    <a:lnTo>
                      <a:pt x="9" y="42"/>
                    </a:lnTo>
                    <a:lnTo>
                      <a:pt x="6" y="45"/>
                    </a:lnTo>
                    <a:lnTo>
                      <a:pt x="2" y="49"/>
                    </a:lnTo>
                    <a:lnTo>
                      <a:pt x="1" y="54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" y="65"/>
                    </a:lnTo>
                    <a:lnTo>
                      <a:pt x="2" y="69"/>
                    </a:lnTo>
                    <a:lnTo>
                      <a:pt x="6" y="74"/>
                    </a:lnTo>
                    <a:lnTo>
                      <a:pt x="9" y="77"/>
                    </a:lnTo>
                    <a:lnTo>
                      <a:pt x="13" y="80"/>
                    </a:lnTo>
                    <a:lnTo>
                      <a:pt x="19" y="82"/>
                    </a:lnTo>
                    <a:lnTo>
                      <a:pt x="24" y="85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5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4" y="85"/>
                    </a:lnTo>
                    <a:lnTo>
                      <a:pt x="160" y="82"/>
                    </a:lnTo>
                    <a:lnTo>
                      <a:pt x="165" y="80"/>
                    </a:lnTo>
                    <a:lnTo>
                      <a:pt x="170" y="77"/>
                    </a:lnTo>
                    <a:lnTo>
                      <a:pt x="173" y="74"/>
                    </a:lnTo>
                    <a:lnTo>
                      <a:pt x="177" y="69"/>
                    </a:lnTo>
                    <a:lnTo>
                      <a:pt x="178" y="65"/>
                    </a:lnTo>
                    <a:lnTo>
                      <a:pt x="179" y="59"/>
                    </a:lnTo>
                    <a:lnTo>
                      <a:pt x="179" y="5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8" name="Freeform 318"/>
              <p:cNvSpPr/>
              <p:nvPr/>
            </p:nvSpPr>
            <p:spPr bwMode="auto">
              <a:xfrm>
                <a:off x="3227388" y="2208213"/>
                <a:ext cx="157163" cy="74613"/>
              </a:xfrm>
              <a:custGeom>
                <a:avLst/>
                <a:gdLst/>
                <a:ahLst/>
                <a:cxnLst>
                  <a:cxn ang="0">
                    <a:pos x="99" y="33"/>
                  </a:cxn>
                  <a:cxn ang="0">
                    <a:pos x="99" y="33"/>
                  </a:cxn>
                  <a:cxn ang="0">
                    <a:pos x="99" y="29"/>
                  </a:cxn>
                  <a:cxn ang="0">
                    <a:pos x="98" y="27"/>
                  </a:cxn>
                  <a:cxn ang="0">
                    <a:pos x="93" y="23"/>
                  </a:cxn>
                  <a:cxn ang="0">
                    <a:pos x="89" y="20"/>
                  </a:cxn>
                  <a:cxn ang="0">
                    <a:pos x="82" y="18"/>
                  </a:cxn>
                  <a:cxn ang="0">
                    <a:pos x="82" y="18"/>
                  </a:cxn>
                  <a:cxn ang="0">
                    <a:pos x="81" y="15"/>
                  </a:cxn>
                  <a:cxn ang="0">
                    <a:pos x="80" y="13"/>
                  </a:cxn>
                  <a:cxn ang="0">
                    <a:pos x="76" y="9"/>
                  </a:cxn>
                  <a:cxn ang="0">
                    <a:pos x="70" y="5"/>
                  </a:cxn>
                  <a:cxn ang="0">
                    <a:pos x="64" y="4"/>
                  </a:cxn>
                  <a:cxn ang="0">
                    <a:pos x="64" y="4"/>
                  </a:cxn>
                  <a:cxn ang="0">
                    <a:pos x="57" y="5"/>
                  </a:cxn>
                  <a:cxn ang="0">
                    <a:pos x="52" y="7"/>
                  </a:cxn>
                  <a:cxn ang="0">
                    <a:pos x="52" y="7"/>
                  </a:cxn>
                  <a:cxn ang="0">
                    <a:pos x="48" y="4"/>
                  </a:cxn>
                  <a:cxn ang="0">
                    <a:pos x="45" y="2"/>
                  </a:cxn>
                  <a:cxn ang="0">
                    <a:pos x="40" y="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28" y="1"/>
                  </a:cxn>
                  <a:cxn ang="0">
                    <a:pos x="22" y="4"/>
                  </a:cxn>
                  <a:cxn ang="0">
                    <a:pos x="18" y="9"/>
                  </a:cxn>
                  <a:cxn ang="0">
                    <a:pos x="17" y="12"/>
                  </a:cxn>
                  <a:cxn ang="0">
                    <a:pos x="17" y="14"/>
                  </a:cxn>
                  <a:cxn ang="0">
                    <a:pos x="17" y="14"/>
                  </a:cxn>
                  <a:cxn ang="0">
                    <a:pos x="17" y="18"/>
                  </a:cxn>
                  <a:cxn ang="0">
                    <a:pos x="17" y="18"/>
                  </a:cxn>
                  <a:cxn ang="0">
                    <a:pos x="10" y="20"/>
                  </a:cxn>
                  <a:cxn ang="0">
                    <a:pos x="4" y="23"/>
                  </a:cxn>
                  <a:cxn ang="0">
                    <a:pos x="1" y="27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" y="43"/>
                  </a:cxn>
                  <a:cxn ang="0">
                    <a:pos x="10" y="46"/>
                  </a:cxn>
                  <a:cxn ang="0">
                    <a:pos x="17" y="47"/>
                  </a:cxn>
                  <a:cxn ang="0">
                    <a:pos x="17" y="47"/>
                  </a:cxn>
                  <a:cxn ang="0">
                    <a:pos x="18" y="47"/>
                  </a:cxn>
                  <a:cxn ang="0">
                    <a:pos x="18" y="47"/>
                  </a:cxn>
                  <a:cxn ang="0">
                    <a:pos x="19" y="47"/>
                  </a:cxn>
                  <a:cxn ang="0">
                    <a:pos x="19" y="47"/>
                  </a:cxn>
                  <a:cxn ang="0">
                    <a:pos x="20" y="47"/>
                  </a:cxn>
                  <a:cxn ang="0">
                    <a:pos x="81" y="47"/>
                  </a:cxn>
                  <a:cxn ang="0">
                    <a:pos x="81" y="47"/>
                  </a:cxn>
                  <a:cxn ang="0">
                    <a:pos x="81" y="47"/>
                  </a:cxn>
                  <a:cxn ang="0">
                    <a:pos x="88" y="46"/>
                  </a:cxn>
                  <a:cxn ang="0">
                    <a:pos x="93" y="43"/>
                  </a:cxn>
                  <a:cxn ang="0">
                    <a:pos x="98" y="38"/>
                  </a:cxn>
                  <a:cxn ang="0">
                    <a:pos x="98" y="35"/>
                  </a:cxn>
                  <a:cxn ang="0">
                    <a:pos x="99" y="33"/>
                  </a:cxn>
                  <a:cxn ang="0">
                    <a:pos x="99" y="33"/>
                  </a:cxn>
                </a:cxnLst>
                <a:rect l="0" t="0" r="r" b="b"/>
                <a:pathLst>
                  <a:path w="99" h="47">
                    <a:moveTo>
                      <a:pt x="99" y="33"/>
                    </a:moveTo>
                    <a:lnTo>
                      <a:pt x="99" y="33"/>
                    </a:lnTo>
                    <a:lnTo>
                      <a:pt x="99" y="29"/>
                    </a:lnTo>
                    <a:lnTo>
                      <a:pt x="98" y="27"/>
                    </a:lnTo>
                    <a:lnTo>
                      <a:pt x="93" y="23"/>
                    </a:lnTo>
                    <a:lnTo>
                      <a:pt x="89" y="20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1" y="15"/>
                    </a:lnTo>
                    <a:lnTo>
                      <a:pt x="80" y="13"/>
                    </a:lnTo>
                    <a:lnTo>
                      <a:pt x="76" y="9"/>
                    </a:lnTo>
                    <a:lnTo>
                      <a:pt x="70" y="5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57" y="5"/>
                    </a:lnTo>
                    <a:lnTo>
                      <a:pt x="52" y="7"/>
                    </a:lnTo>
                    <a:lnTo>
                      <a:pt x="52" y="7"/>
                    </a:lnTo>
                    <a:lnTo>
                      <a:pt x="48" y="4"/>
                    </a:lnTo>
                    <a:lnTo>
                      <a:pt x="45" y="2"/>
                    </a:lnTo>
                    <a:lnTo>
                      <a:pt x="40" y="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1"/>
                    </a:lnTo>
                    <a:lnTo>
                      <a:pt x="22" y="4"/>
                    </a:lnTo>
                    <a:lnTo>
                      <a:pt x="18" y="9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0" y="20"/>
                    </a:lnTo>
                    <a:lnTo>
                      <a:pt x="4" y="23"/>
                    </a:lnTo>
                    <a:lnTo>
                      <a:pt x="1" y="27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" y="43"/>
                    </a:lnTo>
                    <a:lnTo>
                      <a:pt x="10" y="46"/>
                    </a:lnTo>
                    <a:lnTo>
                      <a:pt x="17" y="47"/>
                    </a:lnTo>
                    <a:lnTo>
                      <a:pt x="17" y="47"/>
                    </a:lnTo>
                    <a:lnTo>
                      <a:pt x="18" y="47"/>
                    </a:lnTo>
                    <a:lnTo>
                      <a:pt x="18" y="47"/>
                    </a:lnTo>
                    <a:lnTo>
                      <a:pt x="19" y="47"/>
                    </a:lnTo>
                    <a:lnTo>
                      <a:pt x="19" y="47"/>
                    </a:lnTo>
                    <a:lnTo>
                      <a:pt x="20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8" y="46"/>
                    </a:lnTo>
                    <a:lnTo>
                      <a:pt x="93" y="43"/>
                    </a:lnTo>
                    <a:lnTo>
                      <a:pt x="98" y="38"/>
                    </a:lnTo>
                    <a:lnTo>
                      <a:pt x="98" y="35"/>
                    </a:lnTo>
                    <a:lnTo>
                      <a:pt x="99" y="33"/>
                    </a:lnTo>
                    <a:lnTo>
                      <a:pt x="99" y="3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8" name="Group 97"/>
            <p:cNvGrpSpPr/>
            <p:nvPr/>
          </p:nvGrpSpPr>
          <p:grpSpPr>
            <a:xfrm>
              <a:off x="2857488" y="1285866"/>
              <a:ext cx="1500188" cy="439738"/>
              <a:chOff x="3000364" y="1000114"/>
              <a:chExt cx="1500188" cy="439738"/>
            </a:xfrm>
            <a:solidFill>
              <a:schemeClr val="accent4"/>
            </a:solidFill>
          </p:grpSpPr>
          <p:sp>
            <p:nvSpPr>
              <p:cNvPr id="9" name="Freeform 298"/>
              <p:cNvSpPr/>
              <p:nvPr/>
            </p:nvSpPr>
            <p:spPr bwMode="auto">
              <a:xfrm>
                <a:off x="4200514" y="1000114"/>
                <a:ext cx="300038" cy="266700"/>
              </a:xfrm>
              <a:custGeom>
                <a:avLst/>
                <a:gdLst/>
                <a:ahLst/>
                <a:cxnLst>
                  <a:cxn ang="0">
                    <a:pos x="186" y="97"/>
                  </a:cxn>
                  <a:cxn ang="0">
                    <a:pos x="186" y="97"/>
                  </a:cxn>
                  <a:cxn ang="0">
                    <a:pos x="183" y="94"/>
                  </a:cxn>
                  <a:cxn ang="0">
                    <a:pos x="178" y="92"/>
                  </a:cxn>
                  <a:cxn ang="0">
                    <a:pos x="161" y="88"/>
                  </a:cxn>
                  <a:cxn ang="0">
                    <a:pos x="130" y="81"/>
                  </a:cxn>
                  <a:cxn ang="0">
                    <a:pos x="90" y="4"/>
                  </a:cxn>
                  <a:cxn ang="0">
                    <a:pos x="75" y="0"/>
                  </a:cxn>
                  <a:cxn ang="0">
                    <a:pos x="83" y="72"/>
                  </a:cxn>
                  <a:cxn ang="0">
                    <a:pos x="43" y="64"/>
                  </a:cxn>
                  <a:cxn ang="0">
                    <a:pos x="26" y="32"/>
                  </a:cxn>
                  <a:cxn ang="0">
                    <a:pos x="18" y="31"/>
                  </a:cxn>
                  <a:cxn ang="0">
                    <a:pos x="18" y="34"/>
                  </a:cxn>
                  <a:cxn ang="0">
                    <a:pos x="16" y="33"/>
                  </a:cxn>
                  <a:cxn ang="0">
                    <a:pos x="19" y="69"/>
                  </a:cxn>
                  <a:cxn ang="0">
                    <a:pos x="19" y="75"/>
                  </a:cxn>
                  <a:cxn ang="0">
                    <a:pos x="17" y="80"/>
                  </a:cxn>
                  <a:cxn ang="0">
                    <a:pos x="0" y="111"/>
                  </a:cxn>
                  <a:cxn ang="0">
                    <a:pos x="2" y="112"/>
                  </a:cxn>
                  <a:cxn ang="0">
                    <a:pos x="0" y="114"/>
                  </a:cxn>
                  <a:cxn ang="0">
                    <a:pos x="9" y="117"/>
                  </a:cxn>
                  <a:cxn ang="0">
                    <a:pos x="38" y="95"/>
                  </a:cxn>
                  <a:cxn ang="0">
                    <a:pos x="77" y="102"/>
                  </a:cxn>
                  <a:cxn ang="0">
                    <a:pos x="41" y="165"/>
                  </a:cxn>
                  <a:cxn ang="0">
                    <a:pos x="57" y="168"/>
                  </a:cxn>
                  <a:cxn ang="0">
                    <a:pos x="124" y="111"/>
                  </a:cxn>
                  <a:cxn ang="0">
                    <a:pos x="155" y="118"/>
                  </a:cxn>
                  <a:cxn ang="0">
                    <a:pos x="173" y="121"/>
                  </a:cxn>
                  <a:cxn ang="0">
                    <a:pos x="173" y="121"/>
                  </a:cxn>
                  <a:cxn ang="0">
                    <a:pos x="177" y="121"/>
                  </a:cxn>
                  <a:cxn ang="0">
                    <a:pos x="181" y="119"/>
                  </a:cxn>
                  <a:cxn ang="0">
                    <a:pos x="181" y="119"/>
                  </a:cxn>
                  <a:cxn ang="0">
                    <a:pos x="186" y="115"/>
                  </a:cxn>
                  <a:cxn ang="0">
                    <a:pos x="188" y="112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6"/>
                  </a:cxn>
                  <a:cxn ang="0">
                    <a:pos x="189" y="102"/>
                  </a:cxn>
                  <a:cxn ang="0">
                    <a:pos x="186" y="97"/>
                  </a:cxn>
                  <a:cxn ang="0">
                    <a:pos x="186" y="97"/>
                  </a:cxn>
                </a:cxnLst>
                <a:rect l="0" t="0" r="r" b="b"/>
                <a:pathLst>
                  <a:path w="189" h="168">
                    <a:moveTo>
                      <a:pt x="186" y="97"/>
                    </a:moveTo>
                    <a:lnTo>
                      <a:pt x="186" y="97"/>
                    </a:lnTo>
                    <a:lnTo>
                      <a:pt x="183" y="94"/>
                    </a:lnTo>
                    <a:lnTo>
                      <a:pt x="178" y="92"/>
                    </a:lnTo>
                    <a:lnTo>
                      <a:pt x="161" y="88"/>
                    </a:lnTo>
                    <a:lnTo>
                      <a:pt x="130" y="81"/>
                    </a:lnTo>
                    <a:lnTo>
                      <a:pt x="90" y="4"/>
                    </a:lnTo>
                    <a:lnTo>
                      <a:pt x="75" y="0"/>
                    </a:lnTo>
                    <a:lnTo>
                      <a:pt x="83" y="72"/>
                    </a:lnTo>
                    <a:lnTo>
                      <a:pt x="43" y="64"/>
                    </a:lnTo>
                    <a:lnTo>
                      <a:pt x="26" y="32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16" y="33"/>
                    </a:lnTo>
                    <a:lnTo>
                      <a:pt x="19" y="69"/>
                    </a:lnTo>
                    <a:lnTo>
                      <a:pt x="19" y="75"/>
                    </a:lnTo>
                    <a:lnTo>
                      <a:pt x="17" y="80"/>
                    </a:lnTo>
                    <a:lnTo>
                      <a:pt x="0" y="111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9" y="117"/>
                    </a:lnTo>
                    <a:lnTo>
                      <a:pt x="38" y="95"/>
                    </a:lnTo>
                    <a:lnTo>
                      <a:pt x="77" y="102"/>
                    </a:lnTo>
                    <a:lnTo>
                      <a:pt x="41" y="165"/>
                    </a:lnTo>
                    <a:lnTo>
                      <a:pt x="57" y="168"/>
                    </a:lnTo>
                    <a:lnTo>
                      <a:pt x="124" y="111"/>
                    </a:lnTo>
                    <a:lnTo>
                      <a:pt x="155" y="118"/>
                    </a:lnTo>
                    <a:lnTo>
                      <a:pt x="173" y="121"/>
                    </a:lnTo>
                    <a:lnTo>
                      <a:pt x="173" y="121"/>
                    </a:lnTo>
                    <a:lnTo>
                      <a:pt x="177" y="121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6" y="115"/>
                    </a:lnTo>
                    <a:lnTo>
                      <a:pt x="188" y="112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9" y="102"/>
                    </a:lnTo>
                    <a:lnTo>
                      <a:pt x="186" y="97"/>
                    </a:lnTo>
                    <a:lnTo>
                      <a:pt x="186" y="9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0" name="Freeform 299"/>
              <p:cNvSpPr/>
              <p:nvPr/>
            </p:nvSpPr>
            <p:spPr bwMode="auto">
              <a:xfrm>
                <a:off x="3376602" y="1177914"/>
                <a:ext cx="53975" cy="3016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34" y="7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4" h="19">
                    <a:moveTo>
                      <a:pt x="0" y="12"/>
                    </a:moveTo>
                    <a:lnTo>
                      <a:pt x="3" y="19"/>
                    </a:lnTo>
                    <a:lnTo>
                      <a:pt x="3" y="19"/>
                    </a:lnTo>
                    <a:lnTo>
                      <a:pt x="34" y="7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1" name="Freeform 300"/>
              <p:cNvSpPr/>
              <p:nvPr/>
            </p:nvSpPr>
            <p:spPr bwMode="auto">
              <a:xfrm>
                <a:off x="3276589" y="1220776"/>
                <a:ext cx="53975" cy="3175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34" y="6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34" h="20">
                    <a:moveTo>
                      <a:pt x="0" y="15"/>
                    </a:moveTo>
                    <a:lnTo>
                      <a:pt x="3" y="20"/>
                    </a:lnTo>
                    <a:lnTo>
                      <a:pt x="3" y="20"/>
                    </a:lnTo>
                    <a:lnTo>
                      <a:pt x="34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2" name="Freeform 301"/>
              <p:cNvSpPr/>
              <p:nvPr/>
            </p:nvSpPr>
            <p:spPr bwMode="auto">
              <a:xfrm>
                <a:off x="3178164" y="1269989"/>
                <a:ext cx="53975" cy="3810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4"/>
                  </a:cxn>
                  <a:cxn ang="0">
                    <a:pos x="5" y="24"/>
                  </a:cxn>
                  <a:cxn ang="0">
                    <a:pos x="34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0" y="18"/>
                  </a:cxn>
                  <a:cxn ang="0">
                    <a:pos x="0" y="18"/>
                  </a:cxn>
                </a:cxnLst>
                <a:rect l="0" t="0" r="r" b="b"/>
                <a:pathLst>
                  <a:path w="34" h="24">
                    <a:moveTo>
                      <a:pt x="0" y="18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34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3" name="Freeform 302"/>
              <p:cNvSpPr/>
              <p:nvPr/>
            </p:nvSpPr>
            <p:spPr bwMode="auto">
              <a:xfrm>
                <a:off x="3000364" y="1393814"/>
                <a:ext cx="49213" cy="4603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" y="29"/>
                  </a:cxn>
                  <a:cxn ang="0">
                    <a:pos x="5" y="29"/>
                  </a:cxn>
                  <a:cxn ang="0">
                    <a:pos x="31" y="6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31" h="28">
                    <a:moveTo>
                      <a:pt x="0" y="23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31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4" name="Freeform 303"/>
              <p:cNvSpPr/>
              <p:nvPr/>
            </p:nvSpPr>
            <p:spPr bwMode="auto">
              <a:xfrm>
                <a:off x="3086089" y="1328726"/>
                <a:ext cx="50800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32" y="5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2" h="25">
                    <a:moveTo>
                      <a:pt x="0" y="19"/>
                    </a:moveTo>
                    <a:lnTo>
                      <a:pt x="4" y="25"/>
                    </a:lnTo>
                    <a:lnTo>
                      <a:pt x="4" y="25"/>
                    </a:lnTo>
                    <a:lnTo>
                      <a:pt x="32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5" name="Freeform 304"/>
              <p:cNvSpPr/>
              <p:nvPr/>
            </p:nvSpPr>
            <p:spPr bwMode="auto">
              <a:xfrm>
                <a:off x="3805227" y="1087426"/>
                <a:ext cx="55563" cy="1587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35" y="7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0" y="3"/>
                  </a:cxn>
                  <a:cxn ang="0">
                    <a:pos x="1" y="10"/>
                  </a:cxn>
                </a:cxnLst>
                <a:rect l="0" t="0" r="r" b="b"/>
                <a:pathLst>
                  <a:path w="35" h="10">
                    <a:moveTo>
                      <a:pt x="1" y="10"/>
                    </a:moveTo>
                    <a:lnTo>
                      <a:pt x="1" y="10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6" name="Freeform 305"/>
              <p:cNvSpPr/>
              <p:nvPr/>
            </p:nvSpPr>
            <p:spPr bwMode="auto">
              <a:xfrm>
                <a:off x="4027477" y="1084251"/>
                <a:ext cx="55563" cy="1428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35" y="9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5" h="9">
                    <a:moveTo>
                      <a:pt x="0" y="8"/>
                    </a:moveTo>
                    <a:lnTo>
                      <a:pt x="0" y="8"/>
                    </a:lnTo>
                    <a:lnTo>
                      <a:pt x="35" y="9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7" name="Freeform 306"/>
              <p:cNvSpPr/>
              <p:nvPr/>
            </p:nvSpPr>
            <p:spPr bwMode="auto">
              <a:xfrm>
                <a:off x="3914764" y="1084251"/>
                <a:ext cx="57150" cy="12700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8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2" y="8"/>
                  </a:cxn>
                </a:cxnLst>
                <a:rect l="0" t="0" r="r" b="b"/>
                <a:pathLst>
                  <a:path w="36" h="8">
                    <a:moveTo>
                      <a:pt x="2" y="8"/>
                    </a:moveTo>
                    <a:lnTo>
                      <a:pt x="2" y="8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8" name="Freeform 307"/>
              <p:cNvSpPr/>
              <p:nvPr/>
            </p:nvSpPr>
            <p:spPr bwMode="auto">
              <a:xfrm>
                <a:off x="4137014" y="1092189"/>
                <a:ext cx="55563" cy="20638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26" y="4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5" y="10"/>
                  </a:cxn>
                  <a:cxn ang="0">
                    <a:pos x="34" y="13"/>
                  </a:cxn>
                  <a:cxn ang="0">
                    <a:pos x="35" y="5"/>
                  </a:cxn>
                </a:cxnLst>
                <a:rect l="0" t="0" r="r" b="b"/>
                <a:pathLst>
                  <a:path w="35" h="13">
                    <a:moveTo>
                      <a:pt x="35" y="5"/>
                    </a:moveTo>
                    <a:lnTo>
                      <a:pt x="35" y="5"/>
                    </a:lnTo>
                    <a:lnTo>
                      <a:pt x="26" y="4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5" y="10"/>
                    </a:lnTo>
                    <a:lnTo>
                      <a:pt x="34" y="13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9" name="Freeform 308"/>
              <p:cNvSpPr/>
              <p:nvPr/>
            </p:nvSpPr>
            <p:spPr bwMode="auto">
              <a:xfrm>
                <a:off x="3695689" y="1098539"/>
                <a:ext cx="55563" cy="19050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35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5"/>
                  </a:cxn>
                  <a:cxn ang="0">
                    <a:pos x="1" y="12"/>
                  </a:cxn>
                </a:cxnLst>
                <a:rect l="0" t="0" r="r" b="b"/>
                <a:pathLst>
                  <a:path w="35" h="12">
                    <a:moveTo>
                      <a:pt x="1" y="12"/>
                    </a:moveTo>
                    <a:lnTo>
                      <a:pt x="1" y="12"/>
                    </a:lnTo>
                    <a:lnTo>
                      <a:pt x="35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0" name="Freeform 309"/>
              <p:cNvSpPr/>
              <p:nvPr/>
            </p:nvSpPr>
            <p:spPr bwMode="auto">
              <a:xfrm>
                <a:off x="3587739" y="1117589"/>
                <a:ext cx="55563" cy="222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35" y="6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5" h="14">
                    <a:moveTo>
                      <a:pt x="0" y="7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35" y="6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1" name="Freeform 310"/>
              <p:cNvSpPr/>
              <p:nvPr/>
            </p:nvSpPr>
            <p:spPr bwMode="auto">
              <a:xfrm>
                <a:off x="3479789" y="1142989"/>
                <a:ext cx="57150" cy="269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36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36" h="17">
                    <a:moveTo>
                      <a:pt x="0" y="10"/>
                    </a:moveTo>
                    <a:lnTo>
                      <a:pt x="2" y="17"/>
                    </a:lnTo>
                    <a:lnTo>
                      <a:pt x="2" y="17"/>
                    </a:lnTo>
                    <a:lnTo>
                      <a:pt x="36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39" name="Rectangle 32"/>
          <p:cNvSpPr/>
          <p:nvPr/>
        </p:nvSpPr>
        <p:spPr>
          <a:xfrm>
            <a:off x="0" y="4095755"/>
            <a:ext cx="12192000" cy="2762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84085" y="1589405"/>
            <a:ext cx="3822065" cy="1692910"/>
          </a:xfrm>
          <a:prstGeom prst="rect">
            <a:avLst/>
          </a:prstGeom>
          <a:noFill/>
        </p:spPr>
        <p:txBody>
          <a:bodyPr wrap="square" lIns="179705" tIns="107950" rIns="179705" bIns="107950" rtlCol="0">
            <a:spAutoFit/>
          </a:bodyPr>
          <a:p>
            <a:pPr algn="dist"/>
            <a:r>
              <a:rPr lang="zh-CN" altLang="en-US" sz="9600" b="1" kern="8000" spc="100" dirty="0">
                <a:solidFill>
                  <a:srgbClr val="DE0023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物理</a:t>
            </a:r>
            <a:endParaRPr lang="zh-CN" altLang="en-US" sz="9600" b="1" kern="8000" spc="100" dirty="0">
              <a:solidFill>
                <a:srgbClr val="DE0023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69818" y="5431268"/>
            <a:ext cx="50501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人教</a:t>
            </a:r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˙</a:t>
            </a: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八年级（上册）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E:\R八物上\第五章 透镜及其应用\胶卷.jpg"/>
          <p:cNvPicPr>
            <a:picLocks noChangeAspect="1"/>
          </p:cNvPicPr>
          <p:nvPr/>
        </p:nvPicPr>
        <p:blipFill>
          <a:blip r:embed="rId1"/>
          <a:srcRect b="3906"/>
          <a:stretch>
            <a:fillRect/>
          </a:stretch>
        </p:blipFill>
        <p:spPr>
          <a:xfrm>
            <a:off x="1889125" y="2018030"/>
            <a:ext cx="3569970" cy="2787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6190615" y="1780540"/>
            <a:ext cx="464693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36905" fontAlgn="auto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胶片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上涂着一层对光敏感的物质，通过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镜头的光</a:t>
            </a:r>
            <a:r>
              <a:rPr lang="zh-CN" altLang="en-US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在胶片上曝光后发生化学变化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，物体的像被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记录在胶片上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3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5"/>
          <p:cNvSpPr txBox="1"/>
          <p:nvPr/>
        </p:nvSpPr>
        <p:spPr>
          <a:xfrm>
            <a:off x="1413828" y="1034733"/>
            <a:ext cx="3697287" cy="64516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Times New Roman" panose="02020603050405020304" charset="0"/>
                <a:ea typeface="黑体" panose="02010609060101010101" pitchFamily="49" charset="-122"/>
                <a:cs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黑体" panose="02010609060101010101" pitchFamily="49" charset="-122"/>
                <a:cs typeface="宋体" panose="02010600030101010101" pitchFamily="2" charset="-122"/>
              </a:rPr>
              <a:t>照相机成像特点</a:t>
            </a:r>
            <a:endParaRPr lang="zh-CN" altLang="en-US" sz="3600" dirty="0">
              <a:solidFill>
                <a:schemeClr val="tx1"/>
              </a:solidFill>
              <a:latin typeface="黑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14338" name="Picture 2" descr="E:\R八物上\第五章 透镜及其应用\第2节 生活中的透镜\jpg\0940400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2035" y="1680210"/>
            <a:ext cx="5012055" cy="2651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776730" y="4684395"/>
            <a:ext cx="8828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物体离照相机镜头比较远，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像是缩小、倒立的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ldLvl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 descr="timg (3)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6096635" y="1618615"/>
            <a:ext cx="4697095" cy="36506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20945" y="624840"/>
            <a:ext cx="2293620" cy="6451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r>
              <a:rPr lang="zh-CN" altLang="en-US" sz="36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数码相机</a:t>
            </a:r>
            <a:endParaRPr lang="zh-CN" altLang="en-US" sz="36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8115" y="1468120"/>
            <a:ext cx="4663440" cy="3930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36905" fontAlgn="auto">
              <a:lnSpc>
                <a:spcPct val="13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现在生活中常使用数码相机，数码相机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用一种电荷耦合器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代替胶片。这种电荷耦合器件能把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光信号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转换成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电信号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，从而更方便地记录物体的像。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模型照相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98040" y="1823085"/>
            <a:ext cx="7983855" cy="33458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80790" y="656590"/>
            <a:ext cx="4531360" cy="7067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自制模型照相机</a:t>
            </a:r>
            <a:endParaRPr lang="zh-CN" altLang="en-US" sz="4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0960" y="1021080"/>
            <a:ext cx="2265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想想做做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330960" y="1021080"/>
            <a:ext cx="2265680" cy="5835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想想做做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1350" y="1922780"/>
            <a:ext cx="37376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36905" fontAlgn="auto">
              <a:lnSpc>
                <a:spcPct val="20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观察时请注意，薄膜上的景物是不是倒立的？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0" name="内容占位符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7130" y="1996440"/>
            <a:ext cx="3983355" cy="273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383280" y="751840"/>
            <a:ext cx="5832475" cy="70675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知识点二  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投影仪”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92415" y="1598295"/>
            <a:ext cx="1991360" cy="1638300"/>
            <a:chOff x="12791" y="2297"/>
            <a:chExt cx="3136" cy="2580"/>
          </a:xfrm>
        </p:grpSpPr>
        <p:sp>
          <p:nvSpPr>
            <p:cNvPr id="51" name="矩形 50"/>
            <p:cNvSpPr/>
            <p:nvPr/>
          </p:nvSpPr>
          <p:spPr>
            <a:xfrm>
              <a:off x="12791" y="2297"/>
              <a:ext cx="3136" cy="2580"/>
            </a:xfrm>
            <a:prstGeom prst="rect">
              <a:avLst/>
            </a:prstGeom>
            <a:noFill/>
            <a:ln w="57150" cap="sq" cmpd="dbl">
              <a:solidFill>
                <a:schemeClr val="accent1">
                  <a:shade val="50000"/>
                  <a:alpha val="45000"/>
                </a:schemeClr>
              </a:solidFill>
              <a:prstDash val="solid"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dist"/>
              <a:endParaRPr lang="zh-CN" altLang="en-US" sz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245" y="2407"/>
              <a:ext cx="2682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投影仪原理</a:t>
              </a:r>
              <a:endPara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977505" y="3655695"/>
            <a:ext cx="28016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528955" fontAlgn="auto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投影仪也是利用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凸透镜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来成像的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Picture 2" descr="E:\R八物上\第五章 透镜及其应用\第2节 生活中的透镜\jpg\0950400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4145" y="1458595"/>
            <a:ext cx="3018790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 descr="E:\R八物上\第五章 透镜及其应用\第2节 生活中的透镜\jpg\09504008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2935" y="1376045"/>
            <a:ext cx="2792095" cy="3765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486" name="组合 8"/>
          <p:cNvGrpSpPr/>
          <p:nvPr/>
        </p:nvGrpSpPr>
        <p:grpSpPr>
          <a:xfrm>
            <a:off x="1328738" y="838518"/>
            <a:ext cx="2057400" cy="668337"/>
            <a:chOff x="1019444" y="323214"/>
            <a:chExt cx="2057131" cy="667879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778170" y="361288"/>
              <a:ext cx="1298405" cy="585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黑体" panose="02010609060101010101" pitchFamily="49" charset="-122"/>
                  <a:cs typeface="宋体" panose="02010600030101010101" pitchFamily="2" charset="-122"/>
                </a:rPr>
                <a:t>演 示</a:t>
              </a:r>
              <a:endPara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endParaRPr>
            </a:p>
          </p:txBody>
        </p:sp>
        <p:pic>
          <p:nvPicPr>
            <p:cNvPr id="20488" name="Picture 2" descr="E:\R八物上\第五章 透镜及其应用\放大镜2.jpg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9444" y="323214"/>
              <a:ext cx="750426" cy="6678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0482" name="Picture 2" descr="E:\R八物上\第五章 透镜及其应用\第2节 生活中的透镜\jpg\09504008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8515" y="1637030"/>
            <a:ext cx="3615055" cy="3598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38275" y="1654175"/>
            <a:ext cx="407416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36905" fontAlgn="auto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把投影仪上的平面镜（反光镜）取下，投影片放到载物台上。调节镜头，在天花板上就能得到投影片上图案清晰的像。观察像的正倒。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14145" y="911860"/>
            <a:ext cx="2438400" cy="70675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r>
              <a:rPr lang="zh-CN" altLang="en-US" sz="4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实验结论</a:t>
            </a:r>
            <a:endParaRPr lang="zh-CN" altLang="en-US" sz="4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9525" y="1667510"/>
            <a:ext cx="7364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物体离投影仪镜头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比较近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像是放大、倒立的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3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150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1463" y="2653030"/>
            <a:ext cx="3806825" cy="2586038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958340" y="2966085"/>
            <a:ext cx="366776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01345" fontAlgn="auto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现在的会议室、教室用的投影仪，通常与电脑相连，电脑的字或图通过投影仪被放大。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383280" y="793750"/>
            <a:ext cx="5832475" cy="70675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知识点三  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放大镜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6809740" y="1672590"/>
            <a:ext cx="3909695" cy="2942590"/>
          </a:xfrm>
          <a:prstGeom prst="ellipse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14145" y="1713865"/>
            <a:ext cx="46736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565150" fontAlgn="auto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生活中常用的放大镜也是一个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凸透镜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，它的最常用的光学仪器之一。把放大镜放在物体跟眼睛之间，适当调整距离，我们就能看清物体的细微之处。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74010" y="4699000"/>
            <a:ext cx="6436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这时我们看到的像是</a:t>
            </a:r>
            <a:r>
              <a:rPr lang="zh-CN" altLang="en-US" sz="32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放大、正立的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20060" y="793750"/>
            <a:ext cx="6221730" cy="70675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知识点四  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实像和虚像”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Picture 50" descr="09604012##凸透镜成实像情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1830" y="1444625"/>
            <a:ext cx="2546985" cy="2516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9" descr="09604013##凸透镜成虚像情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50" y="3630930"/>
            <a:ext cx="3876040" cy="1725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470025" y="3663315"/>
            <a:ext cx="44640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实像：</a:t>
            </a:r>
            <a:endParaRPr lang="zh-CN" altLang="en-US" sz="28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由实际光线会聚而成的，能呈现在光屏上。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12180" y="1516380"/>
            <a:ext cx="524319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虚像：</a:t>
            </a:r>
            <a:endParaRPr lang="zh-CN" altLang="en-US" sz="28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由反射光线或折射光线的反向延长线相交而形成，不能呈现在光屏上。人眼逆着出射光线可以看到虚像。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968375" y="93980"/>
            <a:ext cx="10213340" cy="6825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2980" y="2400300"/>
            <a:ext cx="5247640" cy="2057400"/>
          </a:xfrm>
          <a:prstGeom prst="rect">
            <a:avLst/>
          </a:prstGeom>
          <a:noFill/>
        </p:spPr>
        <p:txBody>
          <a:bodyPr vert="horz" wrap="square" lIns="107950" tIns="323850" rIns="107950" bIns="71755" rtlCol="0" anchor="ctr" anchorCtr="1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第五章  </a:t>
            </a:r>
            <a:r>
              <a:rPr 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透镜及其应用</a:t>
            </a:r>
            <a:endParaRPr lang="zh-CN" sz="36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节 生活中的透镜</a:t>
            </a:r>
            <a:endParaRPr lang="zh-CN" altLang="en-US" sz="36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Group 60"/>
          <p:cNvGraphicFramePr>
            <a:graphicFrameLocks noGrp="1"/>
          </p:cNvGraphicFramePr>
          <p:nvPr>
            <p:ph idx="4294967295"/>
          </p:nvPr>
        </p:nvGraphicFramePr>
        <p:xfrm>
          <a:off x="1453515" y="1609090"/>
          <a:ext cx="9278620" cy="363855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958215"/>
                <a:gridCol w="2687320"/>
                <a:gridCol w="2772410"/>
                <a:gridCol w="2860675"/>
              </a:tblGrid>
              <a:tr h="10248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光屏能否成像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物和像的位置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应用举例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477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实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像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88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虚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像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ysClr val="windowText" lastClr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D8F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2526030" y="2785110"/>
            <a:ext cx="8139430" cy="2336165"/>
            <a:chOff x="2045" y="3240"/>
            <a:chExt cx="11643" cy="3679"/>
          </a:xfrm>
        </p:grpSpPr>
        <p:sp>
          <p:nvSpPr>
            <p:cNvPr id="7" name="Rectangle 26"/>
            <p:cNvSpPr/>
            <p:nvPr/>
          </p:nvSpPr>
          <p:spPr>
            <a:xfrm>
              <a:off x="2468" y="3580"/>
              <a:ext cx="252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D0D0D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能</a:t>
              </a:r>
              <a:endParaRPr lang="zh-CN" altLang="en-US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2045" y="5735"/>
              <a:ext cx="336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D0D0D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不能</a:t>
              </a:r>
              <a:endParaRPr lang="zh-CN" altLang="en-US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5985" y="3240"/>
              <a:ext cx="3403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D0D0D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分别位于凸透镜两侧</a:t>
              </a:r>
              <a:endParaRPr lang="zh-CN" altLang="en-US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5985" y="5395"/>
              <a:ext cx="3075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</a:pPr>
              <a:r>
                <a:rPr lang="zh-CN" altLang="en-US" dirty="0">
                  <a:solidFill>
                    <a:srgbClr val="0D0D0D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都位于凸透镜同侧</a:t>
              </a:r>
              <a:endParaRPr lang="zh-CN" altLang="en-US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1" name="Rectangle 30"/>
            <p:cNvSpPr/>
            <p:nvPr/>
          </p:nvSpPr>
          <p:spPr>
            <a:xfrm>
              <a:off x="9728" y="3240"/>
              <a:ext cx="3840" cy="163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zh-CN" altLang="en-US" dirty="0">
                  <a:solidFill>
                    <a:srgbClr val="FF000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照相机</a:t>
              </a:r>
              <a:endParaRPr lang="zh-CN" altLang="en-US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marL="0" lvl="0" indent="0" algn="ctr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zh-CN" altLang="en-US" dirty="0">
                  <a:solidFill>
                    <a:srgbClr val="FF000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投影仪</a:t>
              </a:r>
              <a:endParaRPr lang="zh-CN" altLang="en-US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2" name="Rectangle 31"/>
            <p:cNvSpPr/>
            <p:nvPr/>
          </p:nvSpPr>
          <p:spPr>
            <a:xfrm>
              <a:off x="9728" y="5283"/>
              <a:ext cx="3960" cy="163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zh-CN" altLang="en-US" dirty="0">
                  <a:solidFill>
                    <a:srgbClr val="0D0D0D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平面镜</a:t>
              </a:r>
              <a:endParaRPr lang="zh-CN" altLang="en-US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marL="0" lvl="0" indent="0" algn="ctr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zh-CN" altLang="en-US" dirty="0">
                  <a:solidFill>
                    <a:srgbClr val="FF000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放大镜</a:t>
              </a:r>
              <a:endParaRPr lang="zh-CN" altLang="en-US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409440" y="671830"/>
            <a:ext cx="3736340" cy="583565"/>
          </a:xfrm>
          <a:prstGeom prst="rect">
            <a:avLst/>
          </a:prstGeom>
          <a:solidFill>
            <a:srgbClr val="FF9B01"/>
          </a:solidFill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实像与虚像的比较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6" name="图片 1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083435" y="1153160"/>
            <a:ext cx="9247505" cy="452183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     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72009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A.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从平面镜中看到的像。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72009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B.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从河水中看到的游鱼。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72009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C.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从幻灯机屏幕上看到的火车。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72009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D.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从放大镜中看到的报纸上正立放大的字。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80300" y="1552575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C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巩固扩展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8630" y="1511935"/>
            <a:ext cx="66084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 1.</a:t>
            </a:r>
            <a:r>
              <a:rPr lang="zh-CN" altLang="en-US" sz="32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下列几种情况成实像的是（       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02080" y="1254125"/>
            <a:ext cx="965390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50000"/>
              </a:lnSpc>
            </a:pPr>
            <a:r>
              <a:rPr lang="en-US" altLang="zh-CN" sz="32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en-US" sz="32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．下列不属于透镜在日常生活中应用的是（      ）</a:t>
            </a:r>
            <a:endParaRPr lang="zh-CN" altLang="en-US" sz="3200" b="1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A．照相机                    B．放大镜   </a:t>
            </a:r>
            <a:endParaRPr lang="zh-CN" altLang="en-US" sz="3200" b="1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C．投影仪                    D．潜望镜</a:t>
            </a:r>
            <a:endParaRPr lang="zh-CN" altLang="en-US" sz="3200" b="1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653905" y="1883728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D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巩固扩展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74010" y="1618615"/>
            <a:ext cx="6045835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1.照相机：成倒立、缩小的实像；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74010" y="2627630"/>
            <a:ext cx="6132195" cy="583565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t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2.投影仪：成倒立、放大的实像；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74010" y="3636645"/>
            <a:ext cx="5981065" cy="58356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3.放大镜：成正立、放大的虚；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74010" y="4645660"/>
            <a:ext cx="2857500" cy="5835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4.实像和虚像；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课堂小结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89337" y="45308"/>
            <a:ext cx="10213326" cy="6825439"/>
            <a:chOff x="989337" y="45308"/>
            <a:chExt cx="10213326" cy="682543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989337" y="45308"/>
              <a:ext cx="10213326" cy="682543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461729" y="2785626"/>
              <a:ext cx="77714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7200" b="1" spc="-150" dirty="0" smtClean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谢谢</a:t>
              </a:r>
              <a:r>
                <a:rPr lang="zh-CN" altLang="en-US" sz="7200" b="1" spc="-150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观看</a:t>
              </a:r>
              <a:endParaRPr lang="zh-CN" altLang="en-US" sz="7200" b="1" spc="-15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课前准备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1" name="TextBox 17"/>
          <p:cNvSpPr txBox="1"/>
          <p:nvPr/>
        </p:nvSpPr>
        <p:spPr>
          <a:xfrm>
            <a:off x="2944506" y="2071797"/>
            <a:ext cx="6523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spc="1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教学分析</a:t>
            </a:r>
            <a:endParaRPr lang="id-ID" sz="7200" b="1" spc="1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543327" y="1652697"/>
            <a:ext cx="674237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1.了解透镜在日常生活中的应用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43327" y="2555032"/>
            <a:ext cx="96958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2.知道凸透镜成像时，像的大小与物体到透镜的距离的关系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43327" y="3518962"/>
            <a:ext cx="920087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3.知道照相机、幻灯机、放大镜成的像的性质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2885" y="1017905"/>
            <a:ext cx="2430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学习目标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课前准备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1" name="TextBox 17"/>
          <p:cNvSpPr txBox="1"/>
          <p:nvPr/>
        </p:nvSpPr>
        <p:spPr>
          <a:xfrm>
            <a:off x="2581925" y="2071797"/>
            <a:ext cx="702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spc="1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教学分析</a:t>
            </a:r>
            <a:endParaRPr lang="id-ID" sz="2400" b="1" spc="1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1295392" y="1358900"/>
            <a:ext cx="96888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学习重点：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不同情况下凸透镜成像的主要特征；凸透镜所成实像和虚像的特点</a:t>
            </a:r>
            <a:r>
              <a:rPr lang="zh-CN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5392" y="2410460"/>
            <a:ext cx="101320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难点 ：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凸透镜所成实像和虚像的区别</a:t>
            </a:r>
            <a:r>
              <a:rPr lang="zh-CN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95392" y="3020060"/>
            <a:ext cx="97008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学习方法：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创设情境，让学生自主思考、合作交流，体会放大镜、投影仪、照相机成像特点，通过小组讨论认识三者物距和像距的关系以及实像和虚像的区别</a:t>
            </a:r>
            <a:r>
              <a:rPr lang="zh-CN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5392" y="4723765"/>
            <a:ext cx="101320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学具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准备：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照相机、投影仪、放大镜、挂图、多媒体课件。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18827" y="406299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教学内容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520657" y="2389430"/>
            <a:ext cx="1250951" cy="1155700"/>
            <a:chOff x="990159" y="1862891"/>
            <a:chExt cx="1250951" cy="1155700"/>
          </a:xfrm>
        </p:grpSpPr>
        <p:sp>
          <p:nvSpPr>
            <p:cNvPr id="77" name="Freeform 6"/>
            <p:cNvSpPr/>
            <p:nvPr/>
          </p:nvSpPr>
          <p:spPr bwMode="auto">
            <a:xfrm rot="1800000">
              <a:off x="990159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85500" y="1950144"/>
              <a:ext cx="1060270" cy="981196"/>
              <a:chOff x="1085500" y="1950144"/>
              <a:chExt cx="1060270" cy="981196"/>
            </a:xfrm>
          </p:grpSpPr>
          <p:sp>
            <p:nvSpPr>
              <p:cNvPr id="79" name="Freeform 7"/>
              <p:cNvSpPr/>
              <p:nvPr/>
            </p:nvSpPr>
            <p:spPr bwMode="auto">
              <a:xfrm rot="1800000">
                <a:off x="1085500" y="1950144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80" name="TextBox 50"/>
              <p:cNvSpPr txBox="1"/>
              <p:nvPr/>
            </p:nvSpPr>
            <p:spPr>
              <a:xfrm>
                <a:off x="1337363" y="1957671"/>
                <a:ext cx="556544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宋体" panose="02010600030101010101" pitchFamily="2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01</a:t>
                </a:r>
                <a:endParaRPr lang="en-US" altLang="zh-CN" sz="4000" dirty="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82" name="TextBox 43"/>
          <p:cNvSpPr txBox="1"/>
          <p:nvPr/>
        </p:nvSpPr>
        <p:spPr>
          <a:xfrm>
            <a:off x="3029604" y="2416933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1" action="ppaction://hlinksldjump"/>
              </a:rPr>
              <a:t>情景引入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542692" y="3956973"/>
            <a:ext cx="1250951" cy="1155700"/>
            <a:chOff x="990159" y="3430434"/>
            <a:chExt cx="1250951" cy="1155700"/>
          </a:xfrm>
        </p:grpSpPr>
        <p:sp>
          <p:nvSpPr>
            <p:cNvPr id="84" name="Freeform 6"/>
            <p:cNvSpPr/>
            <p:nvPr/>
          </p:nvSpPr>
          <p:spPr bwMode="auto">
            <a:xfrm rot="1800000">
              <a:off x="990159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1085500" y="3517686"/>
              <a:ext cx="1060270" cy="981196"/>
              <a:chOff x="1085500" y="3517686"/>
              <a:chExt cx="1060270" cy="981196"/>
            </a:xfrm>
          </p:grpSpPr>
          <p:sp>
            <p:nvSpPr>
              <p:cNvPr id="86" name="Freeform 7"/>
              <p:cNvSpPr/>
              <p:nvPr/>
            </p:nvSpPr>
            <p:spPr bwMode="auto">
              <a:xfrm rot="1800000">
                <a:off x="1085500" y="3517686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87" name="TextBox 50"/>
              <p:cNvSpPr txBox="1"/>
              <p:nvPr/>
            </p:nvSpPr>
            <p:spPr>
              <a:xfrm>
                <a:off x="1337363" y="3529991"/>
                <a:ext cx="556544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宋体" panose="02010600030101010101" pitchFamily="2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02</a:t>
                </a:r>
                <a:endParaRPr lang="en-US" altLang="zh-CN" sz="4000" dirty="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89" name="TextBox 43"/>
          <p:cNvSpPr txBox="1"/>
          <p:nvPr/>
        </p:nvSpPr>
        <p:spPr>
          <a:xfrm>
            <a:off x="3051639" y="4033249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2" action="ppaction://hlinksldjump"/>
              </a:rPr>
              <a:t>互动新授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6499783" y="2389430"/>
            <a:ext cx="1250951" cy="1155700"/>
            <a:chOff x="6485268" y="1862891"/>
            <a:chExt cx="1250951" cy="1155700"/>
          </a:xfrm>
        </p:grpSpPr>
        <p:sp>
          <p:nvSpPr>
            <p:cNvPr id="91" name="Freeform 6"/>
            <p:cNvSpPr/>
            <p:nvPr/>
          </p:nvSpPr>
          <p:spPr bwMode="auto">
            <a:xfrm rot="1800000">
              <a:off x="6485268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2" name="Freeform 7"/>
            <p:cNvSpPr/>
            <p:nvPr/>
          </p:nvSpPr>
          <p:spPr bwMode="auto">
            <a:xfrm rot="1800000">
              <a:off x="6580609" y="1950144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3" name="TextBox 50"/>
            <p:cNvSpPr txBox="1"/>
            <p:nvPr/>
          </p:nvSpPr>
          <p:spPr>
            <a:xfrm>
              <a:off x="6828326" y="1949984"/>
              <a:ext cx="556544" cy="8022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03</a:t>
              </a:r>
              <a:endParaRPr lang="en-US" altLang="zh-CN" sz="4000" dirty="0">
                <a:solidFill>
                  <a:schemeClr val="bg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95" name="TextBox 43"/>
          <p:cNvSpPr txBox="1"/>
          <p:nvPr/>
        </p:nvSpPr>
        <p:spPr>
          <a:xfrm>
            <a:off x="7961921" y="2416933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3" action="ppaction://hlinksldjump"/>
              </a:rPr>
              <a:t>巩固扩展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6499783" y="3956973"/>
            <a:ext cx="1250951" cy="1155700"/>
            <a:chOff x="6485268" y="3430434"/>
            <a:chExt cx="1250951" cy="1155700"/>
          </a:xfrm>
        </p:grpSpPr>
        <p:sp>
          <p:nvSpPr>
            <p:cNvPr id="97" name="Freeform 6"/>
            <p:cNvSpPr/>
            <p:nvPr/>
          </p:nvSpPr>
          <p:spPr bwMode="auto">
            <a:xfrm rot="1800000">
              <a:off x="6485268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8" name="Freeform 7"/>
            <p:cNvSpPr/>
            <p:nvPr/>
          </p:nvSpPr>
          <p:spPr bwMode="auto">
            <a:xfrm rot="1800000">
              <a:off x="6580609" y="3517686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9" name="TextBox 50"/>
            <p:cNvSpPr txBox="1"/>
            <p:nvPr/>
          </p:nvSpPr>
          <p:spPr>
            <a:xfrm>
              <a:off x="6832471" y="3519459"/>
              <a:ext cx="556544" cy="8022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04</a:t>
              </a:r>
              <a:endParaRPr lang="en-US" altLang="zh-CN" sz="4000" dirty="0">
                <a:solidFill>
                  <a:schemeClr val="bg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01" name="TextBox 43"/>
          <p:cNvSpPr txBox="1"/>
          <p:nvPr/>
        </p:nvSpPr>
        <p:spPr>
          <a:xfrm>
            <a:off x="7961921" y="4033249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4" action="ppaction://hlinksldjump"/>
              </a:rPr>
              <a:t>课堂小结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4405654" y="2129013"/>
            <a:ext cx="1285461" cy="57583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3484" y="2224335"/>
            <a:ext cx="96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点我喔</a:t>
            </a:r>
            <a:endParaRPr lang="zh-CN" altLang="en-US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9" grpId="0"/>
      <p:bldP spid="95" grpId="0"/>
      <p:bldP spid="101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情景引入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3" name="内容占位符 2" descr="timg (1)"/>
          <p:cNvPicPr>
            <a:picLocks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701675" y="2462530"/>
            <a:ext cx="3320415" cy="2230120"/>
          </a:xfrm>
          <a:prstGeom prst="rect">
            <a:avLst/>
          </a:prstGeom>
        </p:spPr>
      </p:pic>
      <p:pic>
        <p:nvPicPr>
          <p:cNvPr id="6" name="内容占位符 5" descr="timg (2)"/>
          <p:cNvPicPr>
            <a:picLocks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167370" y="2448560"/>
            <a:ext cx="3319780" cy="2230120"/>
          </a:xfrm>
          <a:prstGeom prst="rect">
            <a:avLst/>
          </a:prstGeom>
        </p:spPr>
      </p:pic>
      <p:pic>
        <p:nvPicPr>
          <p:cNvPr id="9" name="图片 8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790" y="2448560"/>
            <a:ext cx="3350260" cy="22301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60545" y="973455"/>
            <a:ext cx="3456305" cy="6451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学校的运动会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情景引入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4" name="0001.音悦台-电影《黑影》片段之Welcome Home Barnabas - 影视原声">
            <a:hlinkClick r:id="" action="ppaction://media"/>
          </p:cNvPr>
          <p:cNvPicPr>
            <a:picLocks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52015" y="1618615"/>
            <a:ext cx="7788910" cy="3573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  <p:pic>
        <p:nvPicPr>
          <p:cNvPr id="17" name="Picture 8" descr="来自血统的荣耀! 日德合作数码照相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910" y="1644015"/>
            <a:ext cx="4357370" cy="3595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39545" y="1637665"/>
            <a:ext cx="4415790" cy="36360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81050" fontAlgn="auto">
              <a:lnSpc>
                <a:spcPct val="18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同学们知不知道照相机和电影放映机的原理？我们这节课就来学习相关的知识。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情景引入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83280" y="751840"/>
            <a:ext cx="5832475" cy="70675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知识点一  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照相机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5059" name="Picture 3" descr="E:\R八物上\第五章 透镜及其应用\8s52\jpg\0940400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125" y="2018030"/>
            <a:ext cx="3569335" cy="2787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326505" y="1943100"/>
            <a:ext cx="4199890" cy="2971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36905" fontAlgn="auto">
              <a:lnSpc>
                <a:spcPct val="130000"/>
              </a:lnSpc>
            </a:pP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镜头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是由一组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透镜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组成的，相当于一个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凸透镜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。起到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成像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作用。</a:t>
            </a:r>
            <a:endParaRPr lang="zh-CN" altLang="en-US" sz="3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0000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0000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1273</Words>
  <Application>WPS 演示</Application>
  <PresentationFormat>宽屏</PresentationFormat>
  <Paragraphs>200</Paragraphs>
  <Slides>24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黑体</vt:lpstr>
      <vt:lpstr>微软雅黑</vt:lpstr>
      <vt:lpstr>Arial Unicode MS</vt:lpstr>
      <vt:lpstr>Times New Roman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2018-01-10T07:31:00Z</dcterms:created>
  <dcterms:modified xsi:type="dcterms:W3CDTF">2019-09-03T04:32:28Z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