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329" r:id="rId3"/>
    <p:sldId id="330" r:id="rId4"/>
    <p:sldId id="331" r:id="rId6"/>
    <p:sldId id="332" r:id="rId7"/>
    <p:sldId id="263" r:id="rId8"/>
    <p:sldId id="295" r:id="rId9"/>
    <p:sldId id="341" r:id="rId10"/>
    <p:sldId id="296" r:id="rId11"/>
    <p:sldId id="308" r:id="rId12"/>
    <p:sldId id="310" r:id="rId13"/>
    <p:sldId id="313" r:id="rId14"/>
    <p:sldId id="314" r:id="rId15"/>
    <p:sldId id="343" r:id="rId16"/>
    <p:sldId id="342" r:id="rId17"/>
    <p:sldId id="344" r:id="rId18"/>
    <p:sldId id="345" r:id="rId19"/>
    <p:sldId id="346" r:id="rId20"/>
    <p:sldId id="347" r:id="rId21"/>
    <p:sldId id="29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60"/>
        <p:guide pos="889"/>
        <p:guide pos="3838"/>
        <p:guide pos="6796"/>
        <p:guide orient="horz" pos="3292"/>
        <p:guide orient="horz" pos="10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8.xml"/><Relationship Id="rId3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22500" y="2071370"/>
            <a:ext cx="8063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量筒的分度值是多少</a:t>
            </a: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2500" y="3569970"/>
            <a:ext cx="5275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答：分度值为1mL。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内容占位符 1" descr="u=3328764885,1678995919&amp;fm=26&amp;gp=0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6762115" y="1882140"/>
            <a:ext cx="3248660" cy="24263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5470" y="1841500"/>
            <a:ext cx="881761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4.图中画出了使用量筒读数时的几种做法.请指出哪种做法正确，哪种错误，错在哪里。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819" name="Picture 2" descr="F:\2016秋上\人八物上\人八物导学案\CW9.TIF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675255" y="3517265"/>
            <a:ext cx="7050405" cy="1707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78735" y="2783205"/>
            <a:ext cx="791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0980" y="2748915"/>
            <a:ext cx="791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×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74330" y="2783205"/>
            <a:ext cx="791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×</a:t>
            </a:r>
            <a:endParaRPr lang="zh-CN" altLang="en-US" sz="4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2460" y="1885315"/>
            <a:ext cx="8601075" cy="3020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解析：读数时，要平视液面，使用量筒时眼睛俯视或是仰视都是错误的，只有甲图正确. 若液面是凹面(如水面)，应读液面最低处的对应刻度；若液面是凸面(如水银面)，应读液面最高处所对的刻度。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919480"/>
            <a:ext cx="10535920" cy="583565"/>
          </a:xfrm>
          <a:prstGeom prst="rect">
            <a:avLst/>
          </a:prstGeom>
          <a:solidFill>
            <a:srgbClr val="FF9B01"/>
          </a:solidFill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探究怎样用量筒测量不规则形状物体的体积的方法？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4135" y="1406525"/>
            <a:ext cx="10239375" cy="370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①压入法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：用一根细而长的铁丝将蜡块压入水中，蜡块投进量筒前和压入水中后量筒中水面所对的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刻度的差值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就是蜡块的体积。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②沉锤法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：用细线将一个钩码系在蜡块下面，用细线吊着蜡块和钩码放入量筒，钩码先浸没在水中，记下此时量筒中水面所对应的刻度值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，然后钩码和蜡块一起浸入水中，记下此时量筒中水面所对应的刻度值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V2与V1的差值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就是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蜡块的体积。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79245" y="808355"/>
            <a:ext cx="906780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测量液体和固体的密度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5725" y="1884045"/>
            <a:ext cx="71240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实验目的：测量盐水和小石块的密度。</a:t>
            </a:r>
            <a:endParaRPr lang="zh-CN" altLang="en-US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55725" y="2929255"/>
            <a:ext cx="7527925" cy="971550"/>
            <a:chOff x="840129" y="933324"/>
            <a:chExt cx="7527119" cy="971270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840129" y="1125991"/>
              <a:ext cx="7527119" cy="58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(1)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实验原理：    。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11271" name="对象 3"/>
            <p:cNvGraphicFramePr>
              <a:graphicFrameLocks noChangeAspect="1"/>
            </p:cNvGraphicFramePr>
            <p:nvPr/>
          </p:nvGraphicFramePr>
          <p:xfrm>
            <a:off x="3306792" y="933324"/>
            <a:ext cx="1092678" cy="97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457200" imgH="406400" progId="Equation.DSMT4">
                    <p:embed/>
                  </p:oleObj>
                </mc:Choice>
                <mc:Fallback>
                  <p:oleObj name="" r:id="rId1" imgW="457200" imgH="4064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06792" y="933324"/>
                          <a:ext cx="1092678" cy="9712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文本框 3"/>
          <p:cNvSpPr txBox="1"/>
          <p:nvPr/>
        </p:nvSpPr>
        <p:spPr>
          <a:xfrm>
            <a:off x="1355725" y="4377055"/>
            <a:ext cx="88226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base">
              <a:buClrTx/>
              <a:buSzTx/>
              <a:buFontTx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en-US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实验器材：天平、量筒、细线、水、小石块。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11605" y="942340"/>
            <a:ext cx="258826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实验过程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7660" y="1657350"/>
            <a:ext cx="8963025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一杯盐水因溶入不同质量的盐而密度不同。自己用盐和水配制一杯盐水，利用天平和量筒测量你所配制的盐水的密度。将测量数据及计算结果记录在下表中。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597025" y="2910840"/>
          <a:ext cx="9175750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150"/>
                <a:gridCol w="1835150"/>
                <a:gridCol w="2047240"/>
                <a:gridCol w="1793240"/>
                <a:gridCol w="1664970"/>
              </a:tblGrid>
              <a:tr h="115379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27000"/>
                      </a:schemeClr>
                    </a:solidFill>
                  </a:tcPr>
                </a:tc>
              </a:tr>
              <a:tr h="116776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solidFill>
                            <a:schemeClr val="tx1"/>
                          </a:solidFill>
                        </a:ln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1743075" y="3106420"/>
            <a:ext cx="9163685" cy="645160"/>
            <a:chOff x="2745" y="4892"/>
            <a:chExt cx="14431" cy="1016"/>
          </a:xfrm>
        </p:grpSpPr>
        <p:sp>
          <p:nvSpPr>
            <p:cNvPr id="7" name="文本框 6"/>
            <p:cNvSpPr txBox="1"/>
            <p:nvPr/>
          </p:nvSpPr>
          <p:spPr>
            <a:xfrm>
              <a:off x="2745" y="4892"/>
              <a:ext cx="22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杯和盐水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的质量m1/g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86" y="4892"/>
              <a:ext cx="283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杯和剩余盐水的质量m2/g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19" y="4892"/>
              <a:ext cx="35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量筒中盐水的质量m＝（m1－m2）/g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731" y="4892"/>
              <a:ext cx="273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量筒中盐水的体积V/cm3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246" y="4892"/>
              <a:ext cx="293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盐水的密度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ρ/（g·cm－3）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7" name="图片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63320" y="1632585"/>
            <a:ext cx="10344150" cy="414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1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1.在调节托盘天平指针前，发现指针偏向刻度线中央的右侧，为使天平横梁平衡，应将横梁右端的调节螺母（　　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21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A.向右移动　　　　　　　　　　　　B.向左移动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21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C.不必移动，而移动游码　          D.以上三种都可以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94065" y="2842260"/>
            <a:ext cx="6076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2045" y="1675765"/>
            <a:ext cx="969264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2.下列是不同量筒的量程和分度值，小明同学要测量出密度是0.8g/cm3的酒精100g，则应选择（　　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A.50mL，5mL　　　　　　　　　　　B.100mL，2mL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C.250mL，5mL　　                 D.400mL，10mL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1465" y="2797810"/>
            <a:ext cx="8858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48480" y="4460875"/>
            <a:ext cx="5099050" cy="583565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3.测量盐水的密度。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8480" y="1947545"/>
            <a:ext cx="3840480" cy="5835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1.量筒的使用方法。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48480" y="3204210"/>
            <a:ext cx="4246880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2.测量小石块的密度。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第六章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质量与密度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测量物质的密度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703705" y="1652905"/>
            <a:ext cx="9514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1.掌握量筒的使用方法，会用量筒测液体和固体的体积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3705" y="2734945"/>
            <a:ext cx="96958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2.通过实验测不规则固体的体积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3705" y="3878580"/>
            <a:ext cx="920087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3.理解密度的物理含义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288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909320" y="1540510"/>
            <a:ext cx="1054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掌握用天平和量筒测固体和液体的密度的方法。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2406650"/>
            <a:ext cx="943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会用量筒测形状不规则固体的体积。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9320" y="3272790"/>
            <a:ext cx="10547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本节以分组实验让学生自主动手练习测量各种物质的密度，在练习实践中掌握测量物质密度的方法。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4692650"/>
            <a:ext cx="10547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天平200g、量筒100mL、水、盐水、石块等。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内容占位符 1" descr="timg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6092825" y="1600200"/>
            <a:ext cx="4701540" cy="36258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81525" y="1035050"/>
            <a:ext cx="306832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测量铁块的密度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1120" y="1671955"/>
            <a:ext cx="4807585" cy="3364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9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根据上节课所学密度概念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ρ＝m/V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，学生通过讨论、交流得出若测ρ就先测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m和V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算出ρ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timg (2)"/>
          <p:cNvPicPr>
            <a:picLocks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411605" y="3624580"/>
            <a:ext cx="3938270" cy="1461135"/>
          </a:xfrm>
          <a:prstGeom prst="rect">
            <a:avLst/>
          </a:prstGeom>
        </p:spPr>
      </p:pic>
      <p:pic>
        <p:nvPicPr>
          <p:cNvPr id="6" name="内容占位符 5" descr="timg"/>
          <p:cNvPicPr>
            <a:picLocks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11605" y="1837055"/>
            <a:ext cx="3938270" cy="14770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71620" y="1049020"/>
            <a:ext cx="4467860" cy="5835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测量不规则物体的密度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39840" y="1760855"/>
            <a:ext cx="4725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0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能否用测长方体铁块密度的方法测这块小石块和盐水的密度呢？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9840" y="3609340"/>
            <a:ext cx="41808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/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不能，不规则物体体积不可以测量，可以用量筒。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2" name="图片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7665" y="598805"/>
            <a:ext cx="621792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量筒的使用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3870" y="1074420"/>
            <a:ext cx="3046095" cy="579120"/>
            <a:chOff x="985" y="1613"/>
            <a:chExt cx="4797" cy="912"/>
          </a:xfrm>
        </p:grpSpPr>
        <p:sp>
          <p:nvSpPr>
            <p:cNvPr id="5163" name="Freeform 276"/>
            <p:cNvSpPr/>
            <p:nvPr/>
          </p:nvSpPr>
          <p:spPr>
            <a:xfrm flipH="1">
              <a:off x="985" y="1635"/>
              <a:ext cx="970" cy="8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0" y="1613"/>
              <a:ext cx="387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b="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想想做做</a:t>
              </a:r>
              <a:endParaRPr lang="zh-CN" altLang="en-US" sz="32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22500" y="2071370"/>
            <a:ext cx="80638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量筒是以什么单位标度的？是毫升（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ml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）还是立方厘米（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cm</a:t>
            </a:r>
            <a:r>
              <a:rPr lang="en-US" altLang="zh-CN" sz="32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2500" y="3569970"/>
            <a:ext cx="5275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答：以mL为单位标度。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内容占位符 6" descr="u=3328764885,1678995919&amp;fm=26&amp;gp=0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6833235" y="2771140"/>
            <a:ext cx="3021330" cy="2467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2500" y="2071370"/>
            <a:ext cx="8063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2.量筒的最大测量值（量程）是多少？</a:t>
            </a:r>
            <a:endParaRPr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2500" y="3569970"/>
            <a:ext cx="5275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答：最大量程100mL。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内容占位符 8" descr="u=3328764885,1678995919&amp;fm=26&amp;gp=0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7201535" y="2680970"/>
            <a:ext cx="2611120" cy="2557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WPS 演示</Application>
  <PresentationFormat>宽屏</PresentationFormat>
  <Paragraphs>167</Paragraphs>
  <Slides>19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