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4067944" y="915566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4816084" y="2715766"/>
            <a:ext cx="3788364" cy="64633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5400" b="1" baseline="-25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5400" b="1" baseline="-250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05 </a:t>
            </a:r>
            <a:r>
              <a:rPr lang="zh-CN" altLang="en-US" sz="5400" b="1" baseline="-25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物态变化</a:t>
            </a:r>
            <a:endParaRPr lang="zh-CN" altLang="en-US" sz="5400" b="1" baseline="-25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46795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1.升华：物质从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固态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直接变成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气态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的过程叫升华。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2.升华时能量的传递：物质升华时要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吸热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。如：①干冰可用来冷藏物品（干冰是固态二氧化碳，升华成气态时，吸收大量的热）。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3.常见升华现象：① 加热碘，可以看到有紫红色的碘蒸气出现。② 衣柜中防虫用的樟脑片，会慢慢变小，最后不见了。③ 冬天，湿衣服放在户外会结冰，但最后也会晾干（冰升华成水蒸气）。④ 白炽灯用久了，灯内的钨丝比新的细（钨丝升华成钨蒸气，体积减小）。⑤ 用干冰制舞台上的雾、用干冰制雨。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4.凝华：物质从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气态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直接变成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固态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的过程叫凝华。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5.凝华时能量的传递：物质凝华时要</a:t>
            </a:r>
            <a:r>
              <a:rPr lang="zh-CN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放热</a:t>
            </a: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6.常见凝华现象：①霜和雪的形成（水蒸气遇冷凝华而成）；②冬天看到树上的“雾凇”；③冬天，外界温度极低，窗户内侧可看见“冰花”（室内水蒸气凝华）。</a:t>
            </a:r>
          </a:p>
        </p:txBody>
      </p:sp>
    </p:spTree>
    <p:extLst>
      <p:ext uri="{BB962C8B-B14F-4D97-AF65-F5344CB8AC3E}">
        <p14:creationId xmlns:p14="http://schemas.microsoft.com/office/powerpoint/2010/main" val="3485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4425" cy="2868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（2019·贵港）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亲爱的同学们，经过两年的初中物理学习，相信聪明的你一定学到了很多物理知识。下列数据最接近实际的是（ 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A．人的正常体温约为39℃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B．初中物理课本的长度约为27cm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C．对人体的安全电压不高于220V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D．一位中学生的质量约为40g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87161" y="1572333"/>
            <a:ext cx="28469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41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4425" cy="2868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【点睛】估测题是考查学生了解生活，认识生活的实践类考题。在平时学习中应多加关注，尤其是常见物理量的估测。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【解析】A．人的正常体温约为37℃，故A不符合题意；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B．初中物理课本的长度约27cm，故B符合题意；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C．对人体的安全电压是不高于36V，故C不符合题意；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D．一位中学生的质量约为50kg，故D不符合题意。故应选B。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21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4425" cy="5544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（2019·常德市中考最后一模）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如图，温度计的示数是______℃。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75780" y="1000692"/>
            <a:ext cx="454610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26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-2147482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0" y="1886162"/>
            <a:ext cx="1475740" cy="27601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88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442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【点睛】使用温度计测量温度时，首先要明确温度计的分度值，读数时视线与液柱最高处相平，并注意区分零上或零下。此题考查了温度计的读数，属于基本技能的考查，难度不大。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【解析】由图知，在温度计上，10℃之间有10个小格，一个小格代表1℃，所以此温度计的分度值为1℃；“20”在“30”的下方，液柱最高处在两者之间，说明温度高于0℃，为26℃。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故答案为：26。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1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2"/>
            <a:ext cx="8734425" cy="14800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（2019·白银市靖远县中考二模）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用如图所示的水银体温计测量某高烧病人的体温时，则体温计内水银的质量</a:t>
            </a:r>
            <a:r>
              <a:rPr sz="20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，密度</a:t>
            </a:r>
            <a:r>
              <a:rPr sz="20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。（选填“变大”、“不变”或“变小”）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8810" y="1510586"/>
            <a:ext cx="70788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8050" y="1510586"/>
            <a:ext cx="70788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变小</a:t>
            </a:r>
          </a:p>
        </p:txBody>
      </p:sp>
      <p:pic>
        <p:nvPicPr>
          <p:cNvPr id="4" name="图片 -2147482163" descr="菁优网：http://www.jyeoo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2737896"/>
            <a:ext cx="5669280" cy="81544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4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21469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734425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明确质量是物体本身的一种属性，与物体所含物质的多少有关，与其它因素无关，是解答此题的关键。①质量是物体本身的一种属性，与物体所含物质的多少有关，与物体的形状、状态、位置和温度无关；②一定质量的物质，密度与体积成反比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解析】①体温计在测量体温时，水银体积膨胀，液柱上升，但所含物质总量没有变化，所以此时水银的质量不变；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②在质量一定时，水银温度升高，体积增大，由公式ρ＝</a:t>
            </a:r>
            <a:r>
              <a:rPr 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m/V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知：密度变小。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故答案为：不变；变小。</a:t>
            </a:r>
          </a:p>
        </p:txBody>
      </p:sp>
    </p:spTree>
    <p:extLst>
      <p:ext uri="{BB962C8B-B14F-4D97-AF65-F5344CB8AC3E}">
        <p14:creationId xmlns:p14="http://schemas.microsoft.com/office/powerpoint/2010/main" val="35979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66775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（2019·哈尔滨）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下面对哈尔滨美景描述中，属于熔化现象的是（  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A.初春，太阳岛上冰雪变成涓涓水流；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B.盛夏，防洪纪念塔广场花朵上滚动着晶莹的露珠；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C.深秋，中央大街的树上挂着洁白的雾淞；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D.隆冬，松花江水变成剔透的冰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21525" y="1112091"/>
            <a:ext cx="35560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98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667750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【点睛】解答此类问题需要知道：一、常见物质的形态；二、物质形态如何变化；熟悉以上问题即可解答。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【解析】A.初春，太阳岛上冰雪变成涓涓水流；属于固态变为液态，是熔化现象，故A符合题意。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B.盛夏，防洪纪念塔广场花朵上滚动着晶莹的露珠；是空气中的水蒸气遇冷变为小水滴形成的，故属于液化现象，B不符合题意。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C.深秋，中央大街的树上挂着洁白的雾淞；雾凇是空气中的水蒸气遇冷凝结成小冰晶形成的，故属于凝华现象，C不符合题意。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D.隆冬，松花江水变成剔透的冰；是水变成固态的冰，是凝固现象，故D不符题意。正确答案是A。</a:t>
            </a:r>
          </a:p>
        </p:txBody>
      </p:sp>
    </p:spTree>
    <p:extLst>
      <p:ext uri="{BB962C8B-B14F-4D97-AF65-F5344CB8AC3E}">
        <p14:creationId xmlns:p14="http://schemas.microsoft.com/office/powerpoint/2010/main" val="40406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667750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（2019·湘潭）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某固态物质加热时，其温度随时间的变化关系如图2所示，请分析并回答：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（1）这是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（选填“晶体“或非晶体”）的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图象（选填“熔化”或“凝固”）。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（2）第10min时该物质处于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态（选填“固”或“液”）。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（3）该物质的熔点是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（4）组装图1中的实验器材时，应该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        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（填“从上往下”或“从下往上“）组装。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（5）灯内酒精用掉一半后，剩下酒精的热值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（选填“变大”、“变小”或“不变”）。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68451" y="1860699"/>
            <a:ext cx="60007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晶体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9086" y="1860699"/>
            <a:ext cx="60007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熔化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1061" y="2721344"/>
            <a:ext cx="46672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43201" y="3119838"/>
            <a:ext cx="46672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80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99891" y="3518332"/>
            <a:ext cx="117919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从下往上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93310" y="4336327"/>
            <a:ext cx="7302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不变</a:t>
            </a:r>
          </a:p>
        </p:txBody>
      </p:sp>
    </p:spTree>
    <p:extLst>
      <p:ext uri="{BB962C8B-B14F-4D97-AF65-F5344CB8AC3E}">
        <p14:creationId xmlns:p14="http://schemas.microsoft.com/office/powerpoint/2010/main" val="41759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  <p:bldP spid="4" grpId="0" bldLvl="0" animBg="1"/>
      <p:bldP spid="7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83845" y="1819323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979805" y="1121003"/>
            <a:ext cx="799465" cy="3708031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79270" y="798261"/>
            <a:ext cx="728980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温度的概念；温度计的工作原理；物态变化概念；晶体和非晶体的区别。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06575" y="3049816"/>
            <a:ext cx="728980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使用温度计和体温计测量温度；分析物态变化种类；利用理论解释自然现象。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2605" y="2322214"/>
            <a:ext cx="726313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熔化和凝固概念；晶体的熔化过程及规律；汽化和液化的概念；沸点与大气压强的关系；升华和凝华规律。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79271" y="1544323"/>
            <a:ext cx="725741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熔化和凝固过程的吸放热；沸腾和蒸发的规律；影响蒸发的三种因素；汽化和液化过程的吸放热；升华和凝华过程的吸放热。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06576" y="4469371"/>
            <a:ext cx="725741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能：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分析物态变化的类型。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84985" y="3938470"/>
            <a:ext cx="7001510" cy="646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认识：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生活中的熔化和凝固现象；生活中的汽化和液化现象；升华和凝华现象。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74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7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pic>
        <p:nvPicPr>
          <p:cNvPr id="4" name="图片 -2147482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45" y="972046"/>
            <a:ext cx="4048760" cy="1944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1756" y="2916773"/>
            <a:ext cx="8989695" cy="217261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1）凝固是物质从液态变成固态，晶体有固定的熔点，在熔化过程中温度不变。（2）由图分析可得物质所处的状态；（3）晶体有固定的熔点，据此由图可得熔点；（4）安装实验器材时需要先固定下面的位置，能够利用酒精灯的外焰给烧杯充分加热；然后再调整上面的位置；（5）密度、比热容、热值是物质的某种特性，与物质的种类和状态有关，同种物质的密度、比热容、热值一般不变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1116CC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0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846820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【解析】（1）由图象可知，第3min时这种物质开始熔化，在第9min熔化结束，该过程中温度保持在80℃不变，所以这是晶体的熔化过程；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（2）由图象可知，在第9min熔化结束，第10min时该物质处于液态；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（3）由（1）分析可知，该物质的熔点是80℃；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（4）安装实验器材时需要先固定下面的位置，能够利用酒精灯的外焰给烧杯充分加热，然后再调整上面的位置，使温度计的玻璃泡完全接触水，并且不要碰到烧杯壁和烧杯底，故从下往上安装；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（5）热值是燃料的一种特性，与燃料的种类有关，与质量和体积无关，故一杯酒精用去一半，则剩下的酒精热值都不变。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故答案为：（1）晶体；熔化；（2）液；（3）80；（4）从下往上；（5）不变。</a:t>
            </a:r>
            <a:endParaRPr lang="zh-CN" altLang="en-US" sz="16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8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66775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（2019·苏州）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下列现象属于熔化的是（　　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90440" y="1110181"/>
            <a:ext cx="36703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pic>
        <p:nvPicPr>
          <p:cNvPr id="4" name="图片 -2147482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" y="1679913"/>
            <a:ext cx="7767320" cy="26303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3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1000691"/>
            <a:ext cx="8667750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</a:t>
            </a: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分析物态变化时，首先要分析生成物的状态，然后再分析是由什么状态的物质形成的，从而判断出是什么物态变化。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【解析A、清晨枝叶上的露珠是空气中的水蒸气变成水，是液化现象的；故A错误。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B、浓雾是漂浮在空气中的小水珠，浓雾散去是因为小水珠变成了水蒸气，是汽化现象；故B错误。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C、冰雪消融是固态的冰雪变成了水是熔化现象；故C正确。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D、铁丝网上的白霜是空气中的水蒸气变成了小冰晶，是凝华现象；故D错误。故选C。</a:t>
            </a:r>
          </a:p>
        </p:txBody>
      </p:sp>
    </p:spTree>
    <p:extLst>
      <p:ext uri="{BB962C8B-B14F-4D97-AF65-F5344CB8AC3E}">
        <p14:creationId xmlns:p14="http://schemas.microsoft.com/office/powerpoint/2010/main" val="16785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0" y="435415"/>
            <a:ext cx="283845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1073260"/>
            <a:ext cx="753491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（2019·达州）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对下列自然现象描述正确的是（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A.春天，大雾在太阳的照射下散去，这是汽化现象；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B.夏天，农作物上露珠的形成，这是凝华现象；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C.秋天，空气中的水蒸气凝结成小水滴，需要吸热；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D.冬天，空气中的水蒸气直接变成小冰粒，需要吸热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68596" y="1152832"/>
            <a:ext cx="46037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535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0" y="435415"/>
            <a:ext cx="283845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928122"/>
            <a:ext cx="8768080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本题考查了生活中常见物态变化以及吸放热情况，属于基础知识的考查，比较简单。（1）物质由固态变成液态叫做熔化，由固态变成气态叫做汽化，由固态直接变成气态叫做升华，这三种物态变化需要吸收热量；（2）物质由液态变成固态叫做凝固，由气态变成液态叫做液化，由气态直接变成固态叫做凝华，这三种物态变化需要放出热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【解析】A、大雾在太阳的照射下散去，水滴吸收热量蒸发成为水蒸气，属于汽化过程。故A正确；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B、露珠是空气中的水蒸气遇冷液化形成的小水滴。故B错误；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C、空气中的水蒸气凝结成小水滴是液化过程，会放出热量。故C错误；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D、空气中的水蒸气直接变成小冰粒是凝华过程，会放出热量。故D错误。故选A。</a:t>
            </a:r>
          </a:p>
        </p:txBody>
      </p:sp>
    </p:spTree>
    <p:extLst>
      <p:ext uri="{BB962C8B-B14F-4D97-AF65-F5344CB8AC3E}">
        <p14:creationId xmlns:p14="http://schemas.microsoft.com/office/powerpoint/2010/main" val="19888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0" y="435415"/>
            <a:ext cx="283845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1073260"/>
            <a:ext cx="753491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（2019·天津）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把酒精擦在手背上后，擦酒精的部位会感觉凉。这主要是因为酒精（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凝固放热     B. 升华吸热     C. 液化放热     D. 蒸发吸热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8476" y="1614983"/>
            <a:ext cx="46037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3845" y="2414517"/>
            <a:ext cx="8735060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【点睛】酒精易挥发，由液态变为气态时吸收热量，导致手的温度降低，感到凉爽。通过生活中的一些现象，考查了蒸发的致冷作用，一定要答到温度低这个层次，因为手感到冷，是因为温度低的缘故。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【解析】把酒精擦在手背上，手背有凉的感觉。是因为擦在手背上的酒精蒸发时，从手背中吸热，使手背的温度降低，所以感觉到凉。故选</a:t>
            </a:r>
            <a:r>
              <a:rPr lang="en-US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1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0" y="435415"/>
            <a:ext cx="283845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1073260"/>
            <a:ext cx="8789670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（2019·河南）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利用如图甲所示装置做“探究水沸腾时温度变化的特点”的实验。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（1）按规范组装器材，在安装温度计时，玻璃泡碰到了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烧杯底，此时应适当将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（选填“A处向上”或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“B处向下”）调整。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（2）实验前，向烧杯中倒入热水而不是冷水，这样做是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（3）由实验数据绘制出温度随时间变化的图象，如图乙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所示。分析图象可知：水的沸点是_____℃，还可获得的信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息有：</a:t>
            </a:r>
            <a:r>
              <a:rPr sz="18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</a:t>
            </a:r>
            <a:r>
              <a: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。（写出一条即可）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43506" y="1938361"/>
            <a:ext cx="11830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A处向上</a:t>
            </a:r>
          </a:p>
        </p:txBody>
      </p:sp>
      <p:pic>
        <p:nvPicPr>
          <p:cNvPr id="4" name="图片 -2147482172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49" y="1938361"/>
            <a:ext cx="2667635" cy="16232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26466" y="3161852"/>
            <a:ext cx="334708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缩短加热至沸腾所用的时间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561" y="4257392"/>
            <a:ext cx="3347085" cy="646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水沸腾过程中，继续吸收热量但温度不变。（合理即可）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8561" y="3888180"/>
            <a:ext cx="68008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3769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0" y="435415"/>
            <a:ext cx="283845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1000691"/>
            <a:ext cx="8789670" cy="416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根据温度计的使用规则进行调整实验装置；（2）缩短加热至沸腾所用的时间：①提高水的初温；②适当减少水的质量；③给烧杯加盖等；（3）水沸腾时的温度叫做沸点，结合图象分析沸腾前和液体沸腾时的温度变化情况。（合理即可）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【解析】（1）由于温度计的玻璃泡碰到了烧杯底，需要将温度计向上调整，即将A处向上调整。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（2）实验前，向烧杯中倒入热水而不是冷水，这样可以提高水的初温，缩短加热至沸腾所用的时间。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（3）水沸腾时吸热温度不变，不变的温度就是水的沸点，由图象可知，水的沸点是98℃；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可获得的信息有：①水在沸腾过程中，继续吸收热量但温度不变；②水在沸腾前，吸收热量温度升高（合理即可）。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故答案为：（1）A处向上；（2）缩短加热至沸腾所用的时间；（3）98；水沸腾过程中，继续吸收热量但温度不变。（合理即可）</a:t>
            </a:r>
          </a:p>
        </p:txBody>
      </p:sp>
    </p:spTree>
    <p:extLst>
      <p:ext uri="{BB962C8B-B14F-4D97-AF65-F5344CB8AC3E}">
        <p14:creationId xmlns:p14="http://schemas.microsoft.com/office/powerpoint/2010/main" val="2836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考点四：升华与凝华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928122"/>
            <a:ext cx="866775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en-US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（2019·湘潭）</a:t>
            </a: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下列物态变化的实例中属于凝华的是（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A．积雪消融     B．湖面起雾     C．瓦上结霜     D．衣服变干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4090" y="1068167"/>
            <a:ext cx="43434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1" y="1852424"/>
            <a:ext cx="8960485" cy="13399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【点睛】此题考查的是我们对于生活中物态变化的分析能力，物态变化是中考必考的一个知识点。凝华是物质由气态直接变成固态的现象，分析各选项中物质状态的变化，就可以判断出正确的选项。</a:t>
            </a:r>
            <a:endParaRPr kumimoji="0" lang="en-US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955" y="3115383"/>
            <a:ext cx="8903970" cy="175630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【解析】A、积雪消融，物质由固态变成液态，属于熔化现象，故A不符合题意；</a:t>
            </a:r>
            <a:endParaRPr lang="en-US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B、湖面起雾是空气中的水蒸气遇冷液化为小水珠，是液化现象，故B不符合题意；</a:t>
            </a:r>
            <a:endParaRPr lang="en-US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C、瓦上结霜，这是空气中的水蒸气由气态直接变为固态，属于凝华现象，故C符合题意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D、衣服变干是由液态水变成气态的水蒸汽，是汽化现象，故D不符合题意。故选C。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43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35128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46795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1．温度：温度是用来表示物体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冷热程度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的物理量。我们常说热的物体温度高，冷的物体温度低，如果两个物体冷热程度一样，它们的温度相同。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2.摄氏温度：用“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”表示，读作**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摄氏度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。在一个标准大气压下，冰水混合物的规定为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0℃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，沸腾的水的温度规定为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100℃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，然后把0℃和100℃之间分成100等份，每一等份代表1℃。0℃以下读作负**摄氏度或零下**摄氏度（如-10℃，读作负10摄氏度或零下10摄氏度）。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3.温度计：温度计是利用液体的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热胀冷缩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原理制成的。</a:t>
            </a:r>
          </a:p>
        </p:txBody>
      </p:sp>
    </p:spTree>
    <p:extLst>
      <p:ext uri="{BB962C8B-B14F-4D97-AF65-F5344CB8AC3E}">
        <p14:creationId xmlns:p14="http://schemas.microsoft.com/office/powerpoint/2010/main" val="7349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考点四：升华与凝华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928122"/>
            <a:ext cx="866775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en-US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（2019·河北）</a:t>
            </a: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下列与物态变化相关的说法正确的是（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A．正在熔化的蜡，吸收热量，温度不变；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B．利用干冰使食物降温，这是因为干冰升华吸热；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C．北方美丽的雾凇，是空气中的水蒸气凝固形成的；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D．炒菜前滴入热锅底的小水滴很快不见了，水滴发生的物态变化是液化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4090" y="1035702"/>
            <a:ext cx="43434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270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考点四：升华与凝华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5" y="928122"/>
            <a:ext cx="8667750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此题考查的是我们对于生活中物态变化的分析能力，物态变化是中考必考的一个知识点，关键要记住哪种物态变化是如何定义的。（1）晶体熔化的特点：吸收热量，温度保持不变；非晶体熔化的特点：吸收热量，温度不断升高；（2）根据六种物态变化的定义，分析物质的初、末状态即可判断，六种物态变化中，熔化、汽化、升华是吸热的；凝固、液化、凝华是放热的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【解析】A、蜡属于非晶体，在熔化过程中吸收热量，温度不断升高，故A错误；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B、由于干冰升华吸收大量的热，从而可以使食物降温，防止变质，故B正确；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C、北方美丽的雾凇，是空气中的水蒸气遇冷直接凝华形成的小冰晶，故C错误；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D、炒菜前滴入热锅底的小水滴很快不见了，是小水滴吸热汽化成了水蒸气，故D错误。故选B。</a:t>
            </a:r>
          </a:p>
        </p:txBody>
      </p:sp>
    </p:spTree>
    <p:extLst>
      <p:ext uri="{BB962C8B-B14F-4D97-AF65-F5344CB8AC3E}">
        <p14:creationId xmlns:p14="http://schemas.microsoft.com/office/powerpoint/2010/main" val="27266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考点四：升华与凝华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928122"/>
            <a:ext cx="866775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en-US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（2019·孝感市中考最后一模试卷）</a:t>
            </a: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下列现象发生的过程中，放出热量的一组是（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①春天，冰雪融化成溪流；②夏天，从冰箱里拿出来的饮料罐“出汗”；③秋天，清晨的雾在太阳出来后散去；④冬天，室外地面上出现了霜。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①②；B.②④；C. ①③；D. ③④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7220" y="1413826"/>
            <a:ext cx="43434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654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考点四：升华与凝华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5" y="928122"/>
            <a:ext cx="8667750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1）物质从固态到液态的过程叫做熔化，物质从液态变成固态的过程叫做凝固；物质从液态变为气态叫做做汽化，物质从气态变为液态叫做液化；物质从固态直接变成气态叫升华，物质从气态直接变成固态叫凝华。（2）吸收热量的物态变化过程有：熔化、汽化和升华；放出热量的物体变化过程有：凝固、液化和凝华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【解析】①冰雪融化成溪流，是固态变为液态的熔化现象，熔化吸热，不符合题意；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②冰箱里拿出来的饮料罐“出汗”，是空气中的水蒸气遇冷液化形成的小水滴，液化放热，符合题意；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③雾散去，是液态小水滴变为气态水蒸气的汽化现象，汽化吸热，不符合题意；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④霜是固态小冰晶，是空气中的水蒸气快速放热凝华形成的，符合题意。故选B。</a:t>
            </a:r>
          </a:p>
        </p:txBody>
      </p:sp>
    </p:spTree>
    <p:extLst>
      <p:ext uri="{BB962C8B-B14F-4D97-AF65-F5344CB8AC3E}">
        <p14:creationId xmlns:p14="http://schemas.microsoft.com/office/powerpoint/2010/main" val="21755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0694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979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（2019·贵港）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亲爱的同学们，经过两年的初中物理学习，相信聪明的你一定学到了很多物理知识。下列数据最接近实际的是（ 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A．人的正常体温约为39℃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B．初中物理课本的长度约为27cm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C．对人体的安全电压不高于220V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D．一位中学生的质量约为40g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871220" y="2275108"/>
            <a:ext cx="48895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03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0694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（2019·岳阳）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下列测量仪器使用方法正确的是（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A．用刻度尺测量物块的长度      B．用温度计测水的温度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C．用天平测物体的质量             D．读取液体体积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359650" y="1187207"/>
            <a:ext cx="48895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</a:p>
        </p:txBody>
      </p:sp>
      <p:pic>
        <p:nvPicPr>
          <p:cNvPr id="4" name="图片 -2147482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2969926"/>
            <a:ext cx="6187440" cy="17206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15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06946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（2017·兰州）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对于水银体温计的认识，下列说法正确的是（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A．其分度值为0.01℃；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B．它利用了气体热胀冷缩的原理；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C．读数时可以离开人体；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D．可以不采取任何措施进行连续测量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69290" y="1776673"/>
            <a:ext cx="48895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29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7692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考点二：熔化与凝固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1.（2019·苏州）如图甲所示，将质量相等的冰和蜡烛分别装在两个相同的试管中，放入装有水的烧杯中加热。绘制出温度随时间变化的图象如图乙所示。下列说法正确的是（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A.图甲中的实验装置，安装时应按照“由上到下”的顺序；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B.图甲中两试管放在同一烧杯中加热，可以控制相同时间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内冰和蜡烛吸收的热量相同；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C.由图乙可知，A图线对应物质的内能先增大后不变再增大；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D.由图乙可知，B图线对应的物质是冰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743200" y="2035121"/>
            <a:ext cx="36703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pic>
        <p:nvPicPr>
          <p:cNvPr id="1073742891" name="图片 10737428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90" y="2286566"/>
            <a:ext cx="1885950" cy="14227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03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7374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7692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考点二：熔化与凝固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（2019·菏泽）</a:t>
            </a: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小明用甲图装置，探究固体熔化现律”，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记录的实验数据如表所示：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（1）请根据实验数据在乙图中作出固体熔化的图象。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（2）根据做出的图象，可以判断此固体是_________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（选填“晶体”或“非晶体）。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（3）通过数据分析得出，该物质在固体状态下的比热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容_________它在液体状态下的比热容（选填“大于”等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于”或“小于”）。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756785" y="2299934"/>
            <a:ext cx="7556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晶体</a:t>
            </a:r>
          </a:p>
        </p:txBody>
      </p:sp>
      <p:pic>
        <p:nvPicPr>
          <p:cNvPr id="9" name="图片 -214748217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19" y="833592"/>
            <a:ext cx="2809875" cy="186451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/>
        </p:nvGraphicFramePr>
        <p:xfrm>
          <a:off x="326709" y="4371338"/>
          <a:ext cx="6054725" cy="740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/>
                <a:gridCol w="630238"/>
                <a:gridCol w="630237"/>
                <a:gridCol w="631825"/>
                <a:gridCol w="630238"/>
                <a:gridCol w="630237"/>
                <a:gridCol w="630238"/>
                <a:gridCol w="629920"/>
                <a:gridCol w="632142"/>
              </a:tblGrid>
              <a:tr h="3704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时间min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4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温度/℃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-4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-2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7625" marR="47625" marT="47743" marB="4774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55955" y="3472499"/>
            <a:ext cx="7556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小于</a:t>
            </a:r>
          </a:p>
        </p:txBody>
      </p:sp>
      <p:pic>
        <p:nvPicPr>
          <p:cNvPr id="10" name="图片 -2147482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21" y="2875395"/>
            <a:ext cx="1981835" cy="1939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75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276923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考点二：熔化与凝固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（2019·潍坊市青州市中考一模）</a:t>
            </a: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质量相同的甲、乙两种物质从固态开始加热，它们在相同时间内吸收的热量相等加热时间都为6分钟，它们的温度随时间变化的图象如图所示。由图象可知（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A．在3～6min内，甲是固液共存状态；B．甲属于晶体，乙属于非晶体；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C．在4～6min内，甲的内能保持不变；D．甲固态时的比热容比乙小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34640" y="1960641"/>
            <a:ext cx="62230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AD</a:t>
            </a:r>
          </a:p>
        </p:txBody>
      </p:sp>
      <p:pic>
        <p:nvPicPr>
          <p:cNvPr id="4" name="图片 -214748216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90" y="3174584"/>
            <a:ext cx="1832610" cy="18295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39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35128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一、温度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4679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4.温度计的使用方法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（1）使用前：观察它的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量程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分度值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（每个小刻度表示多少温度），估测是否适合测量待测物体的温度，待测温度不能超过温度计的量程（否则会损坏温度计）；并看清温度计的分度值，以便准确读数。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（2）测量时：温度计的玻璃泡应全部浸入被测液体中，不能紧靠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容器壁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和容器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底部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；温度计玻璃泡浸入被测液体中稍候一会儿，待温度计的示数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后再读数；读数时玻璃泡要继续留在被测液体中，视线与温度计中液柱的上表面</a:t>
            </a: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相平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，并估测到最小刻度的下一位。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5.体温计体温计是专门用来测量人体体温的，测量范围：35℃～42℃；分度值为0.1℃，体温计读数时可以离开人体。</a:t>
            </a:r>
          </a:p>
        </p:txBody>
      </p:sp>
    </p:spTree>
    <p:extLst>
      <p:ext uri="{BB962C8B-B14F-4D97-AF65-F5344CB8AC3E}">
        <p14:creationId xmlns:p14="http://schemas.microsoft.com/office/powerpoint/2010/main" val="2223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（2019·潍坊）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夏天，刚从冰箱中取出的雪糕周围会出现“白气”，“白气”形成对应的物态变化是（　　）。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437765" y="1526499"/>
            <a:ext cx="46736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893128" y="2242006"/>
          <a:ext cx="626872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25"/>
                <a:gridCol w="1562100"/>
                <a:gridCol w="1562100"/>
                <a:gridCol w="1573213"/>
              </a:tblGrid>
              <a:tr h="34374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A．汽化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B．升华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C．凝华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D．液化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5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2"/>
            <a:ext cx="8711565" cy="14800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（2019·绵阳）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装有半杯水的封闭玻璃杯，放入冰箱被冷冻较长时间，取出后用干毛巾擦干玻璃杯表面，放一会儿，玻璃杯表面会变湿。这是由于（　）。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84200" y="2082226"/>
            <a:ext cx="46736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1059498" y="2780546"/>
          <a:ext cx="628142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1738"/>
              </a:tblGrid>
              <a:tr h="4048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A．空气中的水蒸气凝华成霜造成的；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B．空气中的水蒸气液化成水造成的；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C．玻璃杯中的冰升华成水蒸气造成的；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D．玻璃杯中的冰熔化成水造成的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9050" marR="19050" marT="19097" marB="1909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（2018·河南）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自然界中的水循环是通过水的物态变化实现的。地面上江、河、湖、海中的水在太阳的照射下不断</a:t>
            </a:r>
            <a:r>
              <a:rPr sz="20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成水蒸气，流动的水蒸气遇到冷的空气后</a:t>
            </a:r>
            <a:r>
              <a:rPr sz="20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成小水滴或直接</a:t>
            </a:r>
            <a:r>
              <a:rPr sz="20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成小冰晶，就形成了云。在一定的条件下，小冰晶熔化成水与原来的小水滴一同下落，形成雨水，汇集到江、河、湖、海中。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872990" y="1544323"/>
            <a:ext cx="76708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34210" y="2004565"/>
            <a:ext cx="76708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6425" y="2003928"/>
            <a:ext cx="76708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凝华</a:t>
            </a:r>
          </a:p>
        </p:txBody>
      </p:sp>
    </p:spTree>
    <p:extLst>
      <p:ext uri="{BB962C8B-B14F-4D97-AF65-F5344CB8AC3E}">
        <p14:creationId xmlns:p14="http://schemas.microsoft.com/office/powerpoint/2010/main" val="7502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4" grpId="0" bldLvl="0" animBg="1"/>
      <p:bldP spid="10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536" y="926849"/>
            <a:ext cx="871156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（2019·临沂市平邑县中考二模）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在探究热现象的实验中，小明用烧杯、试管、温度计、圆底烧瓶等器材进行了如下实验。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（1）小明用图1甲所示的装置“探究冰熔化时温度的变化规律”，根据实验数据绘制了温度随时间变化的图象，如图1乙所示。该物质在BC段处于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      　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（选填“固体”、“液体”或“固液共存”）状态，此过程中物质的内能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（选填“增加”、“减少”或“不变”）；比较图乙中AB段与CD段可知，质量相同的冰和水在升高相同的温度时，加热时间不同，原因是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（2）小明用如图2甲所示的装置“探究水沸腾时温度变化的特点”，纸板上留有小孔的目的是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。实验中温度随时间变化的图象如图乙所示，分析FG段会发现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（请写出一条）。</a:t>
            </a:r>
            <a:r>
              <a:rPr sz="1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422390" y="2212087"/>
            <a:ext cx="12776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固液共存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94146" y="2610581"/>
            <a:ext cx="800735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83050" y="3415844"/>
            <a:ext cx="27000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水和冰的比热容不同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03070" y="4598595"/>
            <a:ext cx="5080000" cy="5850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为了使烧杯内外气压相同；水在沸腾过程中继续吸热但温度不变。</a:t>
            </a:r>
          </a:p>
        </p:txBody>
      </p:sp>
    </p:spTree>
    <p:extLst>
      <p:ext uri="{BB962C8B-B14F-4D97-AF65-F5344CB8AC3E}">
        <p14:creationId xmlns:p14="http://schemas.microsoft.com/office/powerpoint/2010/main" val="26860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9" grpId="0" bldLvl="0" animBg="1"/>
      <p:bldP spid="11" grpId="0" bldLvl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考点三：汽化和液化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16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6" y="1182114"/>
            <a:ext cx="5301615" cy="34591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21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136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.（2019·邵阳）邵阳新宁崀山是国家5A级景区，2019年春节期间，崀山八角寨风景区山顶出现大量雾凇，十分美丽迷人!雾凇的形成所属的物态变化是（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A．凝固      B．液化     C．凝华     D．汽化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15950" y="2043395"/>
            <a:ext cx="4775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795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136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0172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（2019·湘潭）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下列物态变化的实例中属于凝华的是（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A．积雪消融     B．湖面起雾     C．瓦上结霜     D．衣服变干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660515" y="1163653"/>
            <a:ext cx="4775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63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136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（2019·贵港）雨、云、雪……实质上都是水，只是形态各异罢了。当含有很多水蒸气的热空气升上高空时，水蒸气的温度降低变成小水滴或小冰晶，就形成了云。云是空气中的水蒸气经过下列哪些物态变化形成的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A．汽化或升华    B．汽化或凝固    C．液化或凝华    D．液化或凝固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615555" y="2044032"/>
            <a:ext cx="4775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605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136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（2018·娄底）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小明从电冰箱的冷冻室拿出一块猪肉解冻，一会儿小明发现肉上起了一些白箱，这是（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A.冰的熔解现象，吸热           B.冰的汽化现象，吸热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C.水蒸气的凝华现象，放热    D.水蒸气的凝固现象，放热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592830" y="1576152"/>
            <a:ext cx="4775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8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1366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考点四：升华和凝华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（2019·玉溪市红塔区第一学区三模）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关于物态变化说法错误的是（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A．北方冬天早晨玻璃上冰花的形成是凝固现象；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B．放在衣柜里的樟脑丸，一段时间后会变小，是升华现象；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C．夏天，从冰箱里取出的饮料罐会“出汗”，是液化现象；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D．冰雪消融是熔化现象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8148955" y="1130551"/>
            <a:ext cx="47752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7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212471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0173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1.物态变化：物质在固态、液态和气态三种状态之间的变化叫物态变化。固态、液态、气态在一定条件下可以相互转化。物质以什么状态存在，跟物体的温度有关。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2.物态变化伴随能量变化：物态变化时伴随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的传递。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3.熔化：（1）物质从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的过程叫熔化；晶体熔化时的温度叫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（2）熔化过程的特点：物质熔化时要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吸收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热量；对晶体来说，熔化时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固、液共存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，物质温度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（3）晶体熔化的条件：1）温度达到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，2）继续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吸热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332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212471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二、熔化和凝固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881652"/>
            <a:ext cx="880173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4.凝固：（1）物质从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的过程叫凝固，熔化和凝固是可逆的两各物态变化过程。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（2）凝固过程的特点：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固、液共存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，物质凝固时要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放出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热量，温度不变。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（3）凝固点：晶体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凝固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时的温度叫凝固点，同种物质的熔点、凝固点相同。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（4）凝固的条件：1）达到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凝固点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，2）继续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放热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5.晶体和非晶体：固体可分为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晶体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非晶体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（1）晶体：熔化时有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固定熔点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的物质；非晶体：熔化时没有固定熔点的物质。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（2）晶体和非晶体的根本区别是：晶体有熔点（熔化时温度不变继续吸热），非晶体没有熔点（熔化时温度升高，继续吸热）。</a:t>
            </a:r>
          </a:p>
        </p:txBody>
      </p:sp>
    </p:spTree>
    <p:extLst>
      <p:ext uri="{BB962C8B-B14F-4D97-AF65-F5344CB8AC3E}">
        <p14:creationId xmlns:p14="http://schemas.microsoft.com/office/powerpoint/2010/main" val="35685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23571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01735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1.气化：物质从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的过程叫汽化；汽化有两种形式，分别是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沸腾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(1)蒸发在任何温度下都可以发生，是指在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液体表面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发生的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缓慢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的汽化现象。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蒸发的快慢与液体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（温度越高蒸发越快-夏天洒在房间的水比冬天干的快；在太阳下晾晒衣服干的快等）、液体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表面积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的大小（表面积越大，蒸发越快-凉衣服时要把衣服撑开、把地下积水扫开等）和液体表面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空气流动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的快慢（空气流动越快，蒸发越快，如凉衣服要凉在通风处）有关。</a:t>
            </a:r>
          </a:p>
        </p:txBody>
      </p:sp>
    </p:spTree>
    <p:extLst>
      <p:ext uri="{BB962C8B-B14F-4D97-AF65-F5344CB8AC3E}">
        <p14:creationId xmlns:p14="http://schemas.microsoft.com/office/powerpoint/2010/main" val="8767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23571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01735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(2)沸腾：在一定温度下，在液体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表面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同时发生的剧烈的汽化现象。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1）沸点：液体沸腾时的温度叫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沸点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，不同液体的沸点一般不同；液体的沸点与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压强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有关，压强越大沸点越高（高压锅煮饭）。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2）液体沸腾的条件：温度达到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沸点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，还要继续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吸热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（3）沸腾和蒸发的区别与联系：第一、它们都是汽化现象，都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吸收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热量；第二、沸腾只在沸点时才进行，蒸发在任何温度下都能进行；第三、沸腾在液体内、外同时发生，蒸发只在液体表面进行；第四、沸腾比蒸发剧烈。</a:t>
            </a:r>
          </a:p>
        </p:txBody>
      </p:sp>
    </p:spTree>
    <p:extLst>
      <p:ext uri="{BB962C8B-B14F-4D97-AF65-F5344CB8AC3E}">
        <p14:creationId xmlns:p14="http://schemas.microsoft.com/office/powerpoint/2010/main" val="1483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0" y="450056"/>
            <a:ext cx="23571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三、汽化和液化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801735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（4）蒸发可致冷：夏天在房间洒水降温，人出汗降温，发烧时在皮肤上涂酒精降温。不同物体蒸发快慢不同。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（5）汽化时能量的传递：汽化时要吸热。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2.液化：物质从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变为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的过程叫液化。汽化和液化是互为可逆的过程。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3.液化的方法：（1）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降低温度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；（2）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压缩体积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（增大压强，提高沸点）如：氢的储存和运输、液化气。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4.液化时能量的传递：物质液化时要放热。</a:t>
            </a:r>
          </a:p>
        </p:txBody>
      </p:sp>
    </p:spTree>
    <p:extLst>
      <p:ext uri="{BB962C8B-B14F-4D97-AF65-F5344CB8AC3E}">
        <p14:creationId xmlns:p14="http://schemas.microsoft.com/office/powerpoint/2010/main" val="13597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3566</Words>
  <Application>Microsoft Office PowerPoint</Application>
  <PresentationFormat>全屏显示(16:9)</PresentationFormat>
  <Paragraphs>361</Paragraphs>
  <Slides>49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2020-03-15T12:28:02Z</dcterms:created>
  <dcterms:modified xsi:type="dcterms:W3CDTF">2020-03-15T00:03:33Z</dcterms:modified>
</cp:coreProperties>
</file>