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318" r:id="rId2"/>
    <p:sldId id="319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8" r:id="rId12"/>
    <p:sldId id="329" r:id="rId13"/>
    <p:sldId id="330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663" userDrawn="1">
          <p15:clr>
            <a:srgbClr val="A4A3A4"/>
          </p15:clr>
        </p15:guide>
        <p15:guide id="2" pos="2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494" autoAdjust="0"/>
  </p:normalViewPr>
  <p:slideViewPr>
    <p:cSldViewPr showGuides="1">
      <p:cViewPr varScale="1">
        <p:scale>
          <a:sx n="72" d="100"/>
          <a:sy n="72" d="100"/>
        </p:scale>
        <p:origin x="-1326" y="-90"/>
      </p:cViewPr>
      <p:guideLst>
        <p:guide orient="horz" pos="663"/>
        <p:guide pos="2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568BE0-36C4-42E4-AA59-8607795A9726}" type="datetimeFigureOut">
              <a:rPr lang="zh-CN" altLang="en-US" smtClean="0"/>
              <a:t>2017-12-27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350508-4322-4B81-A6D5-059AB7F0F8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0082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50508-4322-4B81-A6D5-059AB7F0F8D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69996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50508-4322-4B81-A6D5-059AB7F0F8D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3893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50508-4322-4B81-A6D5-059AB7F0F8D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4860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50508-4322-4B81-A6D5-059AB7F0F8D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8818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50508-4322-4B81-A6D5-059AB7F0F8D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7531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50508-4322-4B81-A6D5-059AB7F0F8D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5144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22503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325530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单元知识概览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中考考点全解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核心能力培养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教材习题答案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75431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1294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4077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2155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8315272" y="6567025"/>
            <a:ext cx="504056" cy="304159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D1088F-7570-48BA-BC40-D11F25FB6C22}" type="slidenum">
              <a:rPr lang="zh-CN" altLang="en-US" sz="1400" b="0" smtClean="0">
                <a:solidFill>
                  <a:srgbClr val="FDEC84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zh-CN" altLang="en-US" sz="1400" b="0" dirty="0" smtClean="0">
              <a:solidFill>
                <a:srgbClr val="FDEC84"/>
              </a:solidFill>
            </a:endParaRPr>
          </a:p>
        </p:txBody>
      </p:sp>
      <p:sp>
        <p:nvSpPr>
          <p:cNvPr id="7" name="圆角矩形 6">
            <a:hlinkClick r:id="rId12" action="ppaction://hlinksldjump"/>
          </p:cNvPr>
          <p:cNvSpPr/>
          <p:nvPr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黑体" panose="02010600030101010101" pitchFamily="2" charset="-122"/>
                <a:ea typeface="黑体" panose="02010600030101010101" pitchFamily="2" charset="-122"/>
              </a:rPr>
              <a:t>中考考点全解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圆角矩形 7">
            <a:hlinkClick r:id="" action="ppaction://noaction"/>
          </p:cNvPr>
          <p:cNvSpPr/>
          <p:nvPr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黑体" panose="02010600030101010101" pitchFamily="2" charset="-122"/>
                <a:ea typeface="黑体" panose="02010600030101010101" pitchFamily="2" charset="-122"/>
              </a:rPr>
              <a:t>核心能力培养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黑体" panose="02010600030101010101" pitchFamily="2" charset="-122"/>
                <a:ea typeface="黑体" panose="02010600030101010101" pitchFamily="2" charset="-122"/>
              </a:rPr>
              <a:t>教材习题答案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8003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image" Target="../media/image6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Word___5.docx"/><Relationship Id="rId5" Type="http://schemas.openxmlformats.org/officeDocument/2006/relationships/oleObject" Target="../embeddings/oleObject5.bin"/><Relationship Id="rId4" Type="http://schemas.openxmlformats.org/officeDocument/2006/relationships/slide" Target="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6.docx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notesSlide" Target="../notesSlides/notesSlide1.xml"/><Relationship Id="rId7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slide" Target="slide7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notesSlide" Target="../notesSlides/notesSlide3.xml"/><Relationship Id="rId7" Type="http://schemas.openxmlformats.org/officeDocument/2006/relationships/package" Target="../embeddings/Microsoft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slide" Target="slide7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notesSlide" Target="../notesSlides/notesSlide5.xml"/><Relationship Id="rId7" Type="http://schemas.openxmlformats.org/officeDocument/2006/relationships/package" Target="../embeddings/Microsoft_Word___3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slide" Target="slide7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image" Target="../media/image4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4.docx"/><Relationship Id="rId5" Type="http://schemas.openxmlformats.org/officeDocument/2006/relationships/oleObject" Target="../embeddings/oleObject4.bin"/><Relationship Id="rId4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第十一章</a:t>
            </a:r>
            <a:r>
              <a:rPr lang="en-US" altLang="zh-CN" dirty="0"/>
              <a:t>  </a:t>
            </a:r>
            <a:r>
              <a:rPr lang="zh-CN" altLang="zh-CN" dirty="0"/>
              <a:t>功和机械能</a:t>
            </a:r>
          </a:p>
        </p:txBody>
      </p:sp>
    </p:spTree>
    <p:extLst>
      <p:ext uri="{BB962C8B-B14F-4D97-AF65-F5344CB8AC3E}">
        <p14:creationId xmlns:p14="http://schemas.microsoft.com/office/powerpoint/2010/main" val="13148994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可选过程 3">
            <a:hlinkClick r:id="rId2" action="ppaction://hlinksldjump"/>
          </p:cNvPr>
          <p:cNvSpPr/>
          <p:nvPr/>
        </p:nvSpPr>
        <p:spPr>
          <a:xfrm>
            <a:off x="467544" y="774366"/>
            <a:ext cx="1019744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</a:p>
        </p:txBody>
      </p:sp>
      <p:sp>
        <p:nvSpPr>
          <p:cNvPr id="7" name="流程图: 可选过程 6">
            <a:hlinkClick r:id="rId3" action="ppaction://hlinksldjump"/>
          </p:cNvPr>
          <p:cNvSpPr/>
          <p:nvPr/>
        </p:nvSpPr>
        <p:spPr>
          <a:xfrm>
            <a:off x="1537573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由图可知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小华是用背背、用手抱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即力的方向向上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桶是在水平方向上移动的距离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即沿向上的方向没有移动距离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因此不做功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滑动摩擦力大于滚动摩擦力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中拉力大于图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中拉力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由于所移动的距离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做功最多。故选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0" y="3425569"/>
            <a:ext cx="8128000" cy="255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194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可选过程 3">
            <a:hlinkClick r:id="rId3" action="ppaction://hlinksldjump"/>
          </p:cNvPr>
          <p:cNvSpPr/>
          <p:nvPr/>
        </p:nvSpPr>
        <p:spPr>
          <a:xfrm>
            <a:off x="467544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</a:p>
        </p:txBody>
      </p:sp>
      <p:sp>
        <p:nvSpPr>
          <p:cNvPr id="5" name="流程图: 可选过程 4">
            <a:hlinkClick r:id="rId4" action="ppaction://hlinksldjump"/>
          </p:cNvPr>
          <p:cNvSpPr/>
          <p:nvPr/>
        </p:nvSpPr>
        <p:spPr>
          <a:xfrm>
            <a:off x="1537573" y="774366"/>
            <a:ext cx="1019744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16805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考点二</a:t>
            </a:r>
            <a:r>
              <a:rPr lang="zh-CN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机械功的图象信息题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小球从某高度由静止下落过程中速度逐渐增大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在这个过程中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能描述重力对该球做功大小与时间关系正确的图线是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3712103"/>
              </p:ext>
            </p:extLst>
          </p:nvPr>
        </p:nvGraphicFramePr>
        <p:xfrm>
          <a:off x="508000" y="2543607"/>
          <a:ext cx="8128000" cy="16975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2" name="文档" r:id="rId6" imgW="3839157" imgH="802223" progId="Word.Document.12">
                  <p:embed/>
                </p:oleObj>
              </mc:Choice>
              <mc:Fallback>
                <p:oleObj name="文档" r:id="rId6" imgW="3839157" imgH="80222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543607"/>
                        <a:ext cx="8128000" cy="16975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508000" y="429567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小球从某高度由静止下落过程中速度逐渐增大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单位时间内下落的高度越来越大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单位时间内重力对该球做功也越来越多。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7370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可选过程 3">
            <a:hlinkClick r:id="rId2" action="ppaction://hlinksldjump"/>
          </p:cNvPr>
          <p:cNvSpPr/>
          <p:nvPr/>
        </p:nvSpPr>
        <p:spPr>
          <a:xfrm>
            <a:off x="467544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</a:p>
        </p:txBody>
      </p:sp>
      <p:sp>
        <p:nvSpPr>
          <p:cNvPr id="5" name="流程图: 可选过程 4">
            <a:hlinkClick r:id="rId3" action="ppaction://hlinksldjump"/>
          </p:cNvPr>
          <p:cNvSpPr/>
          <p:nvPr/>
        </p:nvSpPr>
        <p:spPr>
          <a:xfrm>
            <a:off x="1537573" y="774366"/>
            <a:ext cx="1019744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0" y="2545655"/>
            <a:ext cx="8128000" cy="2020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328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45526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动手动脑学物理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64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250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拉力做的功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Fs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N×5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m=250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小车受到重力的作用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但小车在重力的方向上没有移动距离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所以重力做功为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7194243"/>
              </p:ext>
            </p:extLst>
          </p:nvPr>
        </p:nvGraphicFramePr>
        <p:xfrm>
          <a:off x="313137" y="2819583"/>
          <a:ext cx="8128000" cy="5277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6" name="文档" r:id="rId4" imgW="3839157" imgH="248444" progId="Word.Document.12">
                  <p:embed/>
                </p:oleObj>
              </mc:Choice>
              <mc:Fallback>
                <p:oleObj name="文档" r:id="rId4" imgW="3839157" imgH="24844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13137" y="2819583"/>
                        <a:ext cx="8128000" cy="5277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334733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挺举过程中被举杠铃的高度可取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m,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在挺举过程中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克服杠铃的重力做功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Fs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176 kg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N/kg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m=3 449.6 J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一个鸡蛋的重力约为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N,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个鸡蛋的总重力约为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N,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而一层楼的高度约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m,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从一楼到五楼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共升高了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个楼层的高度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m,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根据功的计算式可得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Fs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N×12 m=180 J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831290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1</a:t>
            </a:r>
            <a:r>
              <a:rPr lang="zh-CN" altLang="zh-CN" dirty="0"/>
              <a:t>节　功</a:t>
            </a:r>
          </a:p>
        </p:txBody>
      </p:sp>
    </p:spTree>
    <p:extLst>
      <p:ext uri="{BB962C8B-B14F-4D97-AF65-F5344CB8AC3E}">
        <p14:creationId xmlns:p14="http://schemas.microsoft.com/office/powerpoint/2010/main" val="27454333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4" action="ppaction://hlinksldjump"/>
          </p:cNvPr>
          <p:cNvSpPr/>
          <p:nvPr/>
        </p:nvSpPr>
        <p:spPr>
          <a:xfrm>
            <a:off x="467544" y="774366"/>
            <a:ext cx="1019744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5" action="ppaction://hlinksldjump"/>
          </p:cNvPr>
          <p:cNvSpPr/>
          <p:nvPr/>
        </p:nvSpPr>
        <p:spPr>
          <a:xfrm>
            <a:off x="1537573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06312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知识点一</a:t>
            </a:r>
            <a:r>
              <a:rPr lang="zh-CN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力学中的功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功的概念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3611775"/>
              </p:ext>
            </p:extLst>
          </p:nvPr>
        </p:nvGraphicFramePr>
        <p:xfrm>
          <a:off x="508000" y="1937614"/>
          <a:ext cx="8128000" cy="49676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6" name="文档" r:id="rId7" imgW="3948631" imgH="2412790" progId="Word.Document.12">
                  <p:embed/>
                </p:oleObj>
              </mc:Choice>
              <mc:Fallback>
                <p:oleObj name="文档" r:id="rId7" imgW="3948631" imgH="241279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937614"/>
                        <a:ext cx="8128000" cy="49676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78889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467544" y="774366"/>
            <a:ext cx="1019744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537573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做功的两个必要因素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一个是作用在物体上的力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另一个是物体在力的方向上移动的距离。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拓展归纳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明确三种情况不做功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一是有力无距离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推而未动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二是有距离无力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靠惯性运动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三是力的方向与运动方向垂直。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750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4" action="ppaction://hlinksldjump"/>
          </p:cNvPr>
          <p:cNvSpPr/>
          <p:nvPr/>
        </p:nvSpPr>
        <p:spPr>
          <a:xfrm>
            <a:off x="467544" y="774366"/>
            <a:ext cx="1019744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5" action="ppaction://hlinksldjump"/>
          </p:cNvPr>
          <p:cNvSpPr/>
          <p:nvPr/>
        </p:nvSpPr>
        <p:spPr>
          <a:xfrm>
            <a:off x="1537573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6312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(2017·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湖北鄂州中考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下列生活实例中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力对物体做功的有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9810650"/>
              </p:ext>
            </p:extLst>
          </p:nvPr>
        </p:nvGraphicFramePr>
        <p:xfrm>
          <a:off x="1241371" y="1557467"/>
          <a:ext cx="6661258" cy="44794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0" name="文档" r:id="rId7" imgW="3839157" imgH="2580580" progId="Word.Document.12">
                  <p:embed/>
                </p:oleObj>
              </mc:Choice>
              <mc:Fallback>
                <p:oleObj name="文档" r:id="rId7" imgW="3839157" imgH="25805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241371" y="1557467"/>
                        <a:ext cx="6661258" cy="44794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6062123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甲和乙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甲和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乙和丙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丙和丁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1320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467544" y="774366"/>
            <a:ext cx="1019744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537573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甲推着小车前进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人对小车有推力的作用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小车在推力的方向上通过了距离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所以推力对小车做了功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乙用力提着滑板在水平路面上匀速前行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拉力与物体通过距离的方向垂直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故拉力没有做功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丙用绳子对物体有向上的拉力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物体在拉力的方向上通过了距离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所以拉力对物体做了功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丁用力搬石头但没有搬动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有力作用在石头上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但石头没有通过距离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故力对物体没有做功。所以做了功的是甲和丙。故选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9436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467544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8" name="流程图: 可选过程 7">
            <a:hlinkClick r:id="rId5" action="ppaction://hlinksldjump"/>
          </p:cNvPr>
          <p:cNvSpPr/>
          <p:nvPr/>
        </p:nvSpPr>
        <p:spPr>
          <a:xfrm>
            <a:off x="1537573" y="774366"/>
            <a:ext cx="1019744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143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知识点二</a:t>
            </a:r>
            <a:r>
              <a:rPr lang="zh-CN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功的计算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功等于力和物体在力的方向上通过的距离的乘积。即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公式中字母表示的物理量及单位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7770874"/>
              </p:ext>
            </p:extLst>
          </p:nvPr>
        </p:nvGraphicFramePr>
        <p:xfrm>
          <a:off x="508000" y="2537997"/>
          <a:ext cx="8128000" cy="2125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4" name="文档" r:id="rId7" imgW="3896774" imgH="1019342" progId="Word.Document.12">
                  <p:embed/>
                </p:oleObj>
              </mc:Choice>
              <mc:Fallback>
                <p:oleObj name="文档" r:id="rId7" imgW="3896774" imgH="101934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537997"/>
                        <a:ext cx="8128000" cy="2125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4231479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拓展归纳对公式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Fs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的理解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物体可能同时受到几个力的作用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计算时要明确哪个力做的功。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物体移动的距离要与力的方向一致。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注意单位要统一。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7978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流程图: 可选过程 6">
            <a:hlinkClick r:id="rId3" action="ppaction://hlinksldjump"/>
          </p:cNvPr>
          <p:cNvSpPr/>
          <p:nvPr/>
        </p:nvSpPr>
        <p:spPr>
          <a:xfrm>
            <a:off x="467544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8" name="流程图: 可选过程 7">
            <a:hlinkClick r:id="rId4" action="ppaction://hlinksldjump"/>
          </p:cNvPr>
          <p:cNvSpPr/>
          <p:nvPr/>
        </p:nvSpPr>
        <p:spPr>
          <a:xfrm>
            <a:off x="1537573" y="774366"/>
            <a:ext cx="1019744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(2017·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湖南怀化中考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小张用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 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的推力将重力为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的物体沿水平方向匀速推动了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m,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则小张对物体所做的功是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A.400 J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B.600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C.1 000 J	D.1 400 J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已知推力大小和物体在水平方向上移动的距离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就可计算该过程中小张对物体所做的功。则小张对物体所做的功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Fs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1549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可选过程 3">
            <a:hlinkClick r:id="rId3" action="ppaction://hlinksldjump"/>
          </p:cNvPr>
          <p:cNvSpPr/>
          <p:nvPr/>
        </p:nvSpPr>
        <p:spPr>
          <a:xfrm>
            <a:off x="467544" y="774366"/>
            <a:ext cx="1019744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1537573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56167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考点一</a:t>
            </a:r>
            <a:r>
              <a:rPr lang="zh-CN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功的大小比较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(2017·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江苏常州中考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非洲旱季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Hippo roller(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中间有转轴的塑料桶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运水。如图所示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小华分别用背背、手抱、平拉、滚拉的方式运一满桶水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在粗糙程度相同的水平地面上匀速行走相同路程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他对满桶水做功最多的是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2089132"/>
              </p:ext>
            </p:extLst>
          </p:nvPr>
        </p:nvGraphicFramePr>
        <p:xfrm>
          <a:off x="508000" y="3163085"/>
          <a:ext cx="8128000" cy="33110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8" name="文档" r:id="rId6" imgW="3839157" imgH="1563759" progId="Word.Document.12">
                  <p:embed/>
                </p:oleObj>
              </mc:Choice>
              <mc:Fallback>
                <p:oleObj name="文档" r:id="rId6" imgW="3839157" imgH="156375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3163085"/>
                        <a:ext cx="8128000" cy="33110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40505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初中全优、共用模板14(1)">
  <a:themeElements>
    <a:clrScheme name="自定义 1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C00000"/>
      </a:hlink>
      <a:folHlink>
        <a:srgbClr val="D25E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初中全优、共用模板14(1)</Template>
  <TotalTime>70</TotalTime>
  <Words>795</Words>
  <Application>Microsoft Office PowerPoint</Application>
  <PresentationFormat>全屏显示(4:3)</PresentationFormat>
  <Paragraphs>61</Paragraphs>
  <Slides>13</Slides>
  <Notes>6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初中全优、共用模板14(1)</vt:lpstr>
      <vt:lpstr>文档</vt:lpstr>
      <vt:lpstr>第十一章  功和机械能</vt:lpstr>
      <vt:lpstr>第1节　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　人类文明的开端</dc:title>
  <dc:creator>微软用户</dc:creator>
  <cp:lastModifiedBy>User</cp:lastModifiedBy>
  <cp:revision>36</cp:revision>
  <dcterms:created xsi:type="dcterms:W3CDTF">2014-05-15T01:15:59Z</dcterms:created>
  <dcterms:modified xsi:type="dcterms:W3CDTF">2017-12-27T05:34:49Z</dcterms:modified>
</cp:coreProperties>
</file>