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7" r:id="rId4"/>
    <p:sldId id="278" r:id="rId5"/>
    <p:sldId id="280" r:id="rId6"/>
    <p:sldId id="281" r:id="rId7"/>
    <p:sldId id="288" r:id="rId8"/>
    <p:sldId id="293" r:id="rId9"/>
    <p:sldId id="292" r:id="rId10"/>
    <p:sldId id="263" r:id="rId11"/>
    <p:sldId id="266" r:id="rId12"/>
    <p:sldId id="275" r:id="rId13"/>
  </p:sldIdLst>
  <p:sldSz cx="12192000" cy="6858000"/>
  <p:notesSz cx="6761163" cy="9942513"/>
  <p:embeddedFontLst>
    <p:embeddedFont>
      <p:font typeface="微软雅黑" panose="020B0503020204020204" pitchFamily="34" charset="-122"/>
      <p:regular r:id="rId16"/>
      <p:bold r:id="rId17"/>
    </p:embeddedFont>
    <p:embeddedFont>
      <p:font typeface="GulimChe" panose="020B0609000101010101" pitchFamily="49" charset="-127"/>
      <p:regular r:id="rId18"/>
    </p:embeddedFont>
    <p:embeddedFont>
      <p:font typeface="华文新魏" panose="02010800040101010101" pitchFamily="2" charset="-122"/>
      <p:regular r:id="rId19"/>
    </p:embeddedFont>
    <p:embeddedFont>
      <p:font typeface="方正行楷繁体" panose="02010600030101010101" charset="-122"/>
      <p:regular r:id="rId20"/>
    </p:embeddedFont>
    <p:embeddedFont>
      <p:font typeface="Cambria Math" panose="02040503050406030204" pitchFamily="18" charset="0"/>
      <p:regular r:id="rId21"/>
    </p:embeddedFont>
    <p:embeddedFont>
      <p:font typeface="等线" panose="02010600030101010101" charset="-122"/>
      <p:regular r:id="rId22"/>
      <p:bold r:id="rId23"/>
    </p:embeddedFont>
    <p:embeddedFont>
      <p:font typeface="华文隶书" panose="0201080004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等线 Light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808" autoAdjust="0"/>
  </p:normalViewPr>
  <p:slideViewPr>
    <p:cSldViewPr snapToGrid="0" showGuides="1">
      <p:cViewPr>
        <p:scale>
          <a:sx n="69" d="100"/>
          <a:sy n="69" d="100"/>
        </p:scale>
        <p:origin x="732" y="34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6AC22-6AA8-4BE3-95D4-90D3E817170C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979DD-49CC-4856-A36A-31676F8718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94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1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90771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26508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4572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9636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06456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46111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32513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34017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18502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144833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829663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2018-04-18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" name="椭圆 5989"/>
          <p:cNvSpPr/>
          <p:nvPr/>
        </p:nvSpPr>
        <p:spPr>
          <a:xfrm>
            <a:off x="5766099" y="133116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0" y="1451651"/>
            <a:ext cx="12192000" cy="3685350"/>
          </a:xfrm>
          <a:prstGeom prst="rect">
            <a:avLst/>
          </a:prstGeom>
          <a:solidFill>
            <a:srgbClr val="0070C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9" name="TextBox 7"/>
          <p:cNvSpPr>
            <a:spLocks noChangeArrowheads="1"/>
          </p:cNvSpPr>
          <p:nvPr/>
        </p:nvSpPr>
        <p:spPr bwMode="auto">
          <a:xfrm>
            <a:off x="1299644" y="2299117"/>
            <a:ext cx="9592712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5867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第九章        浮力复习（一）</a:t>
            </a:r>
            <a:endParaRPr lang="zh-CN" altLang="en-US" sz="5867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0" name="TextBox 7"/>
          <p:cNvSpPr>
            <a:spLocks noChangeArrowheads="1"/>
          </p:cNvSpPr>
          <p:nvPr/>
        </p:nvSpPr>
        <p:spPr bwMode="auto">
          <a:xfrm>
            <a:off x="3736683" y="4030109"/>
            <a:ext cx="471863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667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云</a:t>
            </a:r>
            <a:r>
              <a:rPr lang="zh-CN" alt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阳县龙角</a:t>
            </a:r>
            <a:r>
              <a:rPr lang="zh-CN" altLang="en-US" sz="2667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初级中学    卢荣华</a:t>
            </a:r>
            <a:endParaRPr lang="zh-CN" alt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0" y="3581480"/>
            <a:ext cx="12192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38075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9" grpId="0"/>
      <p:bldP spid="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3175"/>
            <a:ext cx="2430049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160E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方法小结</a:t>
            </a:r>
          </a:p>
        </p:txBody>
      </p: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2678044" y="2205038"/>
            <a:ext cx="3311525" cy="1298575"/>
            <a:chOff x="2142" y="1752"/>
            <a:chExt cx="1736" cy="635"/>
          </a:xfrm>
        </p:grpSpPr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>
              <a:off x="2155" y="1752"/>
              <a:ext cx="1723" cy="635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>
              <a:outerShdw dist="107763" dir="13500000" sx="75000" sy="75000" algn="tl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2142" y="1752"/>
              <a:ext cx="1691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 pitchFamily="49" charset="-122"/>
                </a:rPr>
                <a:t>令人刮目相看的</a:t>
              </a:r>
              <a:r>
                <a:rPr lang="zh-CN" altLang="en-US" sz="4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 pitchFamily="49" charset="-122"/>
                </a:rPr>
                <a:t>弹簧测力计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7142094" y="2420938"/>
            <a:ext cx="3390900" cy="1008062"/>
            <a:chOff x="3560" y="1525"/>
            <a:chExt cx="2087" cy="635"/>
          </a:xfrm>
        </p:grpSpPr>
        <p:sp>
          <p:nvSpPr>
            <p:cNvPr id="48" name="AutoShape 35"/>
            <p:cNvSpPr>
              <a:spLocks noChangeArrowheads="1"/>
            </p:cNvSpPr>
            <p:nvPr/>
          </p:nvSpPr>
          <p:spPr bwMode="auto">
            <a:xfrm>
              <a:off x="3560" y="1525"/>
              <a:ext cx="2087" cy="635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>
              <a:outerShdw dist="107763" dir="13500000" sx="75000" sy="75000" algn="tl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560" y="1583"/>
              <a:ext cx="20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 pitchFamily="49" charset="-122"/>
                </a:rPr>
                <a:t>阿基米德原理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5630794" y="4437063"/>
            <a:ext cx="4968875" cy="792162"/>
            <a:chOff x="2608" y="2795"/>
            <a:chExt cx="3130" cy="499"/>
          </a:xfrm>
        </p:grpSpPr>
        <p:sp>
          <p:nvSpPr>
            <p:cNvPr id="51" name="AutoShape 36"/>
            <p:cNvSpPr>
              <a:spLocks noChangeArrowheads="1"/>
            </p:cNvSpPr>
            <p:nvPr/>
          </p:nvSpPr>
          <p:spPr bwMode="auto">
            <a:xfrm>
              <a:off x="2653" y="2795"/>
              <a:ext cx="2971" cy="49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>
              <a:outerShdw dist="107763" dir="13500000" sx="75000" sy="75000" algn="tl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2608" y="2795"/>
              <a:ext cx="313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 pitchFamily="49" charset="-122"/>
                </a:rPr>
                <a:t>浮力大小的影响因素</a:t>
              </a:r>
            </a:p>
          </p:txBody>
        </p:sp>
      </p:grpSp>
      <p:grpSp>
        <p:nvGrpSpPr>
          <p:cNvPr id="53" name="Group 48"/>
          <p:cNvGrpSpPr>
            <a:grpSpLocks/>
          </p:cNvGrpSpPr>
          <p:nvPr/>
        </p:nvGrpSpPr>
        <p:grpSpPr bwMode="auto">
          <a:xfrm>
            <a:off x="5918132" y="692150"/>
            <a:ext cx="3097212" cy="865188"/>
            <a:chOff x="2789" y="436"/>
            <a:chExt cx="1951" cy="545"/>
          </a:xfrm>
        </p:grpSpPr>
        <p:sp>
          <p:nvSpPr>
            <p:cNvPr id="54" name="AutoShape 34"/>
            <p:cNvSpPr>
              <a:spLocks noChangeArrowheads="1"/>
            </p:cNvSpPr>
            <p:nvPr/>
          </p:nvSpPr>
          <p:spPr bwMode="auto">
            <a:xfrm>
              <a:off x="2789" y="436"/>
              <a:ext cx="1452" cy="545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>
              <a:outerShdw dist="107763" dir="13500000" sx="75000" sy="75000" algn="tl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2835" y="482"/>
              <a:ext cx="19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 pitchFamily="49" charset="-122"/>
                </a:rPr>
                <a:t>认识浮力</a:t>
              </a:r>
            </a:p>
          </p:txBody>
        </p:sp>
      </p:grpSp>
      <p:grpSp>
        <p:nvGrpSpPr>
          <p:cNvPr id="56" name="Group 50"/>
          <p:cNvGrpSpPr>
            <a:grpSpLocks/>
          </p:cNvGrpSpPr>
          <p:nvPr/>
        </p:nvGrpSpPr>
        <p:grpSpPr bwMode="auto">
          <a:xfrm>
            <a:off x="1669982" y="3933825"/>
            <a:ext cx="2089150" cy="1439863"/>
            <a:chOff x="113" y="2478"/>
            <a:chExt cx="1316" cy="907"/>
          </a:xfrm>
        </p:grpSpPr>
        <p:sp>
          <p:nvSpPr>
            <p:cNvPr id="57" name="Oval 17"/>
            <p:cNvSpPr>
              <a:spLocks noChangeArrowheads="1"/>
            </p:cNvSpPr>
            <p:nvPr/>
          </p:nvSpPr>
          <p:spPr bwMode="auto">
            <a:xfrm>
              <a:off x="113" y="2478"/>
              <a:ext cx="1088" cy="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113" y="2570"/>
              <a:ext cx="13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6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 pitchFamily="49" charset="-122"/>
                </a:rPr>
                <a:t>浮力</a:t>
              </a:r>
            </a:p>
          </p:txBody>
        </p:sp>
      </p:grpSp>
      <p:sp>
        <p:nvSpPr>
          <p:cNvPr id="59" name="AutoShape 20"/>
          <p:cNvSpPr>
            <a:spLocks noChangeArrowheads="1"/>
          </p:cNvSpPr>
          <p:nvPr/>
        </p:nvSpPr>
        <p:spPr bwMode="auto">
          <a:xfrm rot="5400000">
            <a:off x="2154963" y="5557044"/>
            <a:ext cx="687387" cy="504825"/>
          </a:xfrm>
          <a:custGeom>
            <a:avLst/>
            <a:gdLst>
              <a:gd name="G0" fmla="+- 16556 0 0"/>
              <a:gd name="G1" fmla="+- 6247 0 0"/>
              <a:gd name="G2" fmla="+- 21600 0 6247"/>
              <a:gd name="G3" fmla="+- 10800 0 6247"/>
              <a:gd name="G4" fmla="+- 21600 0 16556"/>
              <a:gd name="G5" fmla="*/ G4 G3 10800"/>
              <a:gd name="G6" fmla="+- 21600 0 G5"/>
              <a:gd name="T0" fmla="*/ 16556 w 21600"/>
              <a:gd name="T1" fmla="*/ 0 h 21600"/>
              <a:gd name="T2" fmla="*/ 0 w 21600"/>
              <a:gd name="T3" fmla="*/ 10800 h 21600"/>
              <a:gd name="T4" fmla="*/ 1655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556" y="0"/>
                </a:moveTo>
                <a:lnTo>
                  <a:pt x="16556" y="6247"/>
                </a:lnTo>
                <a:lnTo>
                  <a:pt x="3375" y="6247"/>
                </a:lnTo>
                <a:lnTo>
                  <a:pt x="3375" y="15353"/>
                </a:lnTo>
                <a:lnTo>
                  <a:pt x="16556" y="15353"/>
                </a:lnTo>
                <a:lnTo>
                  <a:pt x="1655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47"/>
                </a:moveTo>
                <a:lnTo>
                  <a:pt x="1350" y="15353"/>
                </a:lnTo>
                <a:lnTo>
                  <a:pt x="2700" y="15353"/>
                </a:lnTo>
                <a:lnTo>
                  <a:pt x="2700" y="6247"/>
                </a:lnTo>
                <a:close/>
              </a:path>
              <a:path w="21600" h="21600">
                <a:moveTo>
                  <a:pt x="0" y="6247"/>
                </a:moveTo>
                <a:lnTo>
                  <a:pt x="0" y="15353"/>
                </a:lnTo>
                <a:lnTo>
                  <a:pt x="675" y="15353"/>
                </a:lnTo>
                <a:lnTo>
                  <a:pt x="675" y="6247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 rot="19051323">
            <a:off x="3109844" y="3716338"/>
            <a:ext cx="6985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AutoShape 40"/>
          <p:cNvSpPr>
            <a:spLocks noChangeArrowheads="1"/>
          </p:cNvSpPr>
          <p:nvPr/>
        </p:nvSpPr>
        <p:spPr bwMode="auto">
          <a:xfrm>
            <a:off x="6062594" y="2708275"/>
            <a:ext cx="935038" cy="342900"/>
          </a:xfrm>
          <a:custGeom>
            <a:avLst/>
            <a:gdLst>
              <a:gd name="G0" fmla="+- 16226 0 0"/>
              <a:gd name="G1" fmla="+- 5876 0 0"/>
              <a:gd name="G2" fmla="+- 21600 0 5876"/>
              <a:gd name="G3" fmla="+- 10800 0 5876"/>
              <a:gd name="G4" fmla="+- 21600 0 16226"/>
              <a:gd name="G5" fmla="*/ G4 G3 10800"/>
              <a:gd name="G6" fmla="+- 21600 0 G5"/>
              <a:gd name="T0" fmla="*/ 16226 w 21600"/>
              <a:gd name="T1" fmla="*/ 0 h 21600"/>
              <a:gd name="T2" fmla="*/ 0 w 21600"/>
              <a:gd name="T3" fmla="*/ 10800 h 21600"/>
              <a:gd name="T4" fmla="*/ 1622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26" y="0"/>
                </a:moveTo>
                <a:lnTo>
                  <a:pt x="16226" y="5876"/>
                </a:lnTo>
                <a:lnTo>
                  <a:pt x="3375" y="5876"/>
                </a:lnTo>
                <a:lnTo>
                  <a:pt x="3375" y="15724"/>
                </a:lnTo>
                <a:lnTo>
                  <a:pt x="16226" y="15724"/>
                </a:lnTo>
                <a:lnTo>
                  <a:pt x="162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76"/>
                </a:moveTo>
                <a:lnTo>
                  <a:pt x="1350" y="15724"/>
                </a:lnTo>
                <a:lnTo>
                  <a:pt x="2700" y="15724"/>
                </a:lnTo>
                <a:lnTo>
                  <a:pt x="2700" y="5876"/>
                </a:lnTo>
                <a:close/>
              </a:path>
              <a:path w="21600" h="21600">
                <a:moveTo>
                  <a:pt x="0" y="5876"/>
                </a:moveTo>
                <a:lnTo>
                  <a:pt x="0" y="15724"/>
                </a:lnTo>
                <a:lnTo>
                  <a:pt x="675" y="15724"/>
                </a:lnTo>
                <a:lnTo>
                  <a:pt x="675" y="587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AutoShape 42"/>
          <p:cNvSpPr>
            <a:spLocks noChangeArrowheads="1"/>
          </p:cNvSpPr>
          <p:nvPr/>
        </p:nvSpPr>
        <p:spPr bwMode="auto">
          <a:xfrm rot="19168184">
            <a:off x="5054532" y="1628775"/>
            <a:ext cx="792162" cy="342900"/>
          </a:xfrm>
          <a:custGeom>
            <a:avLst/>
            <a:gdLst>
              <a:gd name="G0" fmla="+- 16226 0 0"/>
              <a:gd name="G1" fmla="+- 5876 0 0"/>
              <a:gd name="G2" fmla="+- 21600 0 5876"/>
              <a:gd name="G3" fmla="+- 10800 0 5876"/>
              <a:gd name="G4" fmla="+- 21600 0 16226"/>
              <a:gd name="G5" fmla="*/ G4 G3 10800"/>
              <a:gd name="G6" fmla="+- 21600 0 G5"/>
              <a:gd name="T0" fmla="*/ 16226 w 21600"/>
              <a:gd name="T1" fmla="*/ 0 h 21600"/>
              <a:gd name="T2" fmla="*/ 0 w 21600"/>
              <a:gd name="T3" fmla="*/ 10800 h 21600"/>
              <a:gd name="T4" fmla="*/ 1622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26" y="0"/>
                </a:moveTo>
                <a:lnTo>
                  <a:pt x="16226" y="5876"/>
                </a:lnTo>
                <a:lnTo>
                  <a:pt x="3375" y="5876"/>
                </a:lnTo>
                <a:lnTo>
                  <a:pt x="3375" y="15724"/>
                </a:lnTo>
                <a:lnTo>
                  <a:pt x="16226" y="15724"/>
                </a:lnTo>
                <a:lnTo>
                  <a:pt x="162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76"/>
                </a:moveTo>
                <a:lnTo>
                  <a:pt x="1350" y="15724"/>
                </a:lnTo>
                <a:lnTo>
                  <a:pt x="2700" y="15724"/>
                </a:lnTo>
                <a:lnTo>
                  <a:pt x="2700" y="5876"/>
                </a:lnTo>
                <a:close/>
              </a:path>
              <a:path w="21600" h="21600">
                <a:moveTo>
                  <a:pt x="0" y="5876"/>
                </a:moveTo>
                <a:lnTo>
                  <a:pt x="0" y="15724"/>
                </a:lnTo>
                <a:lnTo>
                  <a:pt x="675" y="15724"/>
                </a:lnTo>
                <a:lnTo>
                  <a:pt x="675" y="587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AutoShape 43"/>
          <p:cNvSpPr>
            <a:spLocks noChangeArrowheads="1"/>
          </p:cNvSpPr>
          <p:nvPr/>
        </p:nvSpPr>
        <p:spPr bwMode="auto">
          <a:xfrm rot="2212194">
            <a:off x="5702232" y="3789363"/>
            <a:ext cx="976312" cy="342900"/>
          </a:xfrm>
          <a:custGeom>
            <a:avLst/>
            <a:gdLst>
              <a:gd name="G0" fmla="+- 16226 0 0"/>
              <a:gd name="G1" fmla="+- 5876 0 0"/>
              <a:gd name="G2" fmla="+- 21600 0 5876"/>
              <a:gd name="G3" fmla="+- 10800 0 5876"/>
              <a:gd name="G4" fmla="+- 21600 0 16226"/>
              <a:gd name="G5" fmla="*/ G4 G3 10800"/>
              <a:gd name="G6" fmla="+- 21600 0 G5"/>
              <a:gd name="T0" fmla="*/ 16226 w 21600"/>
              <a:gd name="T1" fmla="*/ 0 h 21600"/>
              <a:gd name="T2" fmla="*/ 0 w 21600"/>
              <a:gd name="T3" fmla="*/ 10800 h 21600"/>
              <a:gd name="T4" fmla="*/ 1622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26" y="0"/>
                </a:moveTo>
                <a:lnTo>
                  <a:pt x="16226" y="5876"/>
                </a:lnTo>
                <a:lnTo>
                  <a:pt x="3375" y="5876"/>
                </a:lnTo>
                <a:lnTo>
                  <a:pt x="3375" y="15724"/>
                </a:lnTo>
                <a:lnTo>
                  <a:pt x="16226" y="15724"/>
                </a:lnTo>
                <a:lnTo>
                  <a:pt x="162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76"/>
                </a:moveTo>
                <a:lnTo>
                  <a:pt x="1350" y="15724"/>
                </a:lnTo>
                <a:lnTo>
                  <a:pt x="2700" y="15724"/>
                </a:lnTo>
                <a:lnTo>
                  <a:pt x="2700" y="5876"/>
                </a:lnTo>
                <a:close/>
              </a:path>
              <a:path w="21600" h="21600">
                <a:moveTo>
                  <a:pt x="0" y="5876"/>
                </a:moveTo>
                <a:lnTo>
                  <a:pt x="0" y="15724"/>
                </a:lnTo>
                <a:lnTo>
                  <a:pt x="675" y="15724"/>
                </a:lnTo>
                <a:lnTo>
                  <a:pt x="675" y="587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1320386" y="5787027"/>
            <a:ext cx="221932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limChe" panose="020B0609000101010101" pitchFamily="49" charset="-127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0175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">
        <p14:doors dir="ver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795767" y="2152389"/>
            <a:ext cx="3889375" cy="42227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>
              <a:alpha val="59000"/>
            </a:srgbClr>
          </a:solidFill>
          <a:ln w="85725" cmpd="dbl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tIns="468000" anchor="ctr" anchorCtr="1"/>
          <a:lstStyle/>
          <a:p>
            <a:pPr algn="ctr">
              <a:buFont typeface="Arial" charset="0"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在网上搜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索刘谦的魔术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视频“神力附体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的蕃茄酱”，尝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试运用浮力知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识揭开它的秘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密，并学会表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演它。           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提示：参考“浮</a:t>
            </a:r>
          </a:p>
          <a:p>
            <a:pPr algn="ctr">
              <a:buFont typeface="Arial" charset="0"/>
              <a:buNone/>
              <a:defRPr/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沉子” 。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</a:t>
            </a:r>
          </a:p>
          <a:p>
            <a:pPr algn="ctr">
              <a:buFont typeface="Arial" charset="0"/>
              <a:buNone/>
              <a:defRPr/>
            </a:pP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987480" y="2152389"/>
            <a:ext cx="3817937" cy="4222750"/>
          </a:xfrm>
          <a:prstGeom prst="hexagon">
            <a:avLst>
              <a:gd name="adj" fmla="val 25000"/>
              <a:gd name="vf" fmla="val 115470"/>
            </a:avLst>
          </a:prstGeom>
          <a:blipFill dpi="0" rotWithShape="0">
            <a:blip r:embed="rId4">
              <a:alphaModFix amt="96000"/>
            </a:blip>
            <a:srcRect/>
            <a:stretch>
              <a:fillRect/>
            </a:stretch>
          </a:blipFill>
          <a:ln w="85725" cmpd="dbl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0"/>
            <a:ext cx="223651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课后作业</a:t>
            </a:r>
            <a:endParaRPr lang="zh-CN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094879" y="486932"/>
            <a:ext cx="85848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zh-CN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、完成导学案中课后练习作业</a:t>
            </a:r>
            <a:endParaRPr lang="en-US" altLang="zh-CN" sz="3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zh-CN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、揭秘刘</a:t>
            </a: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谦的</a:t>
            </a:r>
            <a:r>
              <a:rPr lang="zh-CN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魔术</a:t>
            </a:r>
            <a:r>
              <a:rPr lang="en-US" altLang="zh-CN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华文新魏" pitchFamily="2" charset="-122"/>
              </a:rPr>
              <a:t>——“</a:t>
            </a: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神力附体的蕃茄酱</a:t>
            </a: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华文新魏" pitchFamily="2" charset="-122"/>
              </a:rPr>
              <a:t>”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3133" y="3494323"/>
            <a:ext cx="82060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珍爱生命    远离溺水 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86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prism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0.01574 C 0.25364 0.01574 0.30963 0.07176 0.30963 0.14074 C 0.30963 0.20972 0.25364 0.26574 0.18463 0.26574 C 0.11562 0.26574 0.05963 0.20972 0.05963 0.14074 C 0.05963 0.07176 0.11562 0.01574 0.18463 0.01574 Z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52171" flipV="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组合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7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赏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</a:p>
        </p:txBody>
      </p: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</a:p>
        </p:txBody>
      </p:sp>
    </p:spTree>
    <p:extLst>
      <p:ext uri="{BB962C8B-B14F-4D97-AF65-F5344CB8AC3E}">
        <p14:creationId xmlns:p14="http://schemas.microsoft.com/office/powerpoint/2010/main" val="403046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海上阅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1000">
        <p15:prstTrans prst="curtains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491990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113584" y="1268594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9377" y="2503872"/>
            <a:ext cx="1407387" cy="1407388"/>
            <a:chOff x="4184106" y="2952206"/>
            <a:chExt cx="3823790" cy="3823790"/>
          </a:xfrm>
        </p:grpSpPr>
        <p:sp>
          <p:nvSpPr>
            <p:cNvPr id="26" name="椭圆 2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28" name="椭圆 2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 bwMode="auto">
          <a:xfrm>
            <a:off x="252169" y="1889196"/>
            <a:ext cx="1132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活动一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39925" y="2462960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456360" y="2938668"/>
            <a:ext cx="757990" cy="560874"/>
            <a:chOff x="8931338" y="2437732"/>
            <a:chExt cx="1010653" cy="747833"/>
          </a:xfrm>
        </p:grpSpPr>
        <p:sp>
          <p:nvSpPr>
            <p:cNvPr id="33" name="文本框 32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01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931338" y="2908566"/>
              <a:ext cx="10106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OPTION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5125852"/>
            <a:ext cx="12192000" cy="1732148"/>
            <a:chOff x="1497012" y="5125852"/>
            <a:chExt cx="9169401" cy="1732148"/>
          </a:xfrm>
        </p:grpSpPr>
        <p:grpSp>
          <p:nvGrpSpPr>
            <p:cNvPr id="20" name="组合 3"/>
            <p:cNvGrpSpPr/>
            <p:nvPr/>
          </p:nvGrpSpPr>
          <p:grpSpPr>
            <a:xfrm>
              <a:off x="9759752" y="5125852"/>
              <a:ext cx="799329" cy="1326094"/>
              <a:chOff x="2000231" y="2114716"/>
              <a:chExt cx="2123898" cy="3523563"/>
            </a:xfrm>
            <a:solidFill>
              <a:srgbClr val="0070C0"/>
            </a:solidFill>
          </p:grpSpPr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3054372" y="2961932"/>
                <a:ext cx="181546" cy="140551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6" y="8"/>
                  </a:cxn>
                  <a:cxn ang="0">
                    <a:pos x="13" y="13"/>
                  </a:cxn>
                  <a:cxn ang="0">
                    <a:pos x="11" y="24"/>
                  </a:cxn>
                  <a:cxn ang="0">
                    <a:pos x="12" y="24"/>
                  </a:cxn>
                  <a:cxn ang="0">
                    <a:pos x="28" y="8"/>
                  </a:cxn>
                  <a:cxn ang="0">
                    <a:pos x="26" y="27"/>
                  </a:cxn>
                  <a:cxn ang="0">
                    <a:pos x="24" y="26"/>
                  </a:cxn>
                  <a:cxn ang="0">
                    <a:pos x="27" y="27"/>
                  </a:cxn>
                  <a:cxn ang="0">
                    <a:pos x="26" y="27"/>
                  </a:cxn>
                  <a:cxn ang="0">
                    <a:pos x="33" y="24"/>
                  </a:cxn>
                  <a:cxn ang="0">
                    <a:pos x="21" y="18"/>
                  </a:cxn>
                  <a:cxn ang="0">
                    <a:pos x="38" y="19"/>
                  </a:cxn>
                  <a:cxn ang="0">
                    <a:pos x="33" y="24"/>
                  </a:cxn>
                </a:cxnLst>
                <a:rect l="0" t="0" r="r" b="b"/>
                <a:pathLst>
                  <a:path w="73" h="56">
                    <a:moveTo>
                      <a:pt x="28" y="8"/>
                    </a:moveTo>
                    <a:cubicBezTo>
                      <a:pt x="27" y="8"/>
                      <a:pt x="26" y="8"/>
                      <a:pt x="26" y="8"/>
                    </a:cubicBezTo>
                    <a:cubicBezTo>
                      <a:pt x="33" y="0"/>
                      <a:pt x="18" y="2"/>
                      <a:pt x="13" y="13"/>
                    </a:cubicBezTo>
                    <a:cubicBezTo>
                      <a:pt x="12" y="13"/>
                      <a:pt x="0" y="24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20" y="56"/>
                      <a:pt x="73" y="7"/>
                      <a:pt x="28" y="8"/>
                    </a:cubicBezTo>
                    <a:close/>
                    <a:moveTo>
                      <a:pt x="26" y="27"/>
                    </a:moveTo>
                    <a:cubicBezTo>
                      <a:pt x="25" y="27"/>
                      <a:pt x="24" y="27"/>
                      <a:pt x="24" y="26"/>
                    </a:cubicBezTo>
                    <a:cubicBezTo>
                      <a:pt x="25" y="27"/>
                      <a:pt x="26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lose/>
                    <a:moveTo>
                      <a:pt x="33" y="24"/>
                    </a:moveTo>
                    <a:cubicBezTo>
                      <a:pt x="35" y="18"/>
                      <a:pt x="24" y="18"/>
                      <a:pt x="21" y="18"/>
                    </a:cubicBezTo>
                    <a:cubicBezTo>
                      <a:pt x="27" y="15"/>
                      <a:pt x="32" y="16"/>
                      <a:pt x="38" y="19"/>
                    </a:cubicBezTo>
                    <a:cubicBezTo>
                      <a:pt x="36" y="21"/>
                      <a:pt x="35" y="23"/>
                      <a:pt x="33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843543" y="2290406"/>
                <a:ext cx="370901" cy="579776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31" y="121"/>
                  </a:cxn>
                  <a:cxn ang="0">
                    <a:pos x="6" y="190"/>
                  </a:cxn>
                  <a:cxn ang="0">
                    <a:pos x="8" y="215"/>
                  </a:cxn>
                  <a:cxn ang="0">
                    <a:pos x="27" y="200"/>
                  </a:cxn>
                  <a:cxn ang="0">
                    <a:pos x="142" y="232"/>
                  </a:cxn>
                  <a:cxn ang="0">
                    <a:pos x="143" y="224"/>
                  </a:cxn>
                  <a:cxn ang="0">
                    <a:pos x="110" y="217"/>
                  </a:cxn>
                  <a:cxn ang="0">
                    <a:pos x="42" y="199"/>
                  </a:cxn>
                  <a:cxn ang="0">
                    <a:pos x="38" y="195"/>
                  </a:cxn>
                  <a:cxn ang="0">
                    <a:pos x="31" y="195"/>
                  </a:cxn>
                  <a:cxn ang="0">
                    <a:pos x="57" y="151"/>
                  </a:cxn>
                  <a:cxn ang="0">
                    <a:pos x="60" y="181"/>
                  </a:cxn>
                  <a:cxn ang="0">
                    <a:pos x="73" y="117"/>
                  </a:cxn>
                  <a:cxn ang="0">
                    <a:pos x="97" y="47"/>
                  </a:cxn>
                  <a:cxn ang="0">
                    <a:pos x="66" y="114"/>
                  </a:cxn>
                  <a:cxn ang="0">
                    <a:pos x="29" y="182"/>
                  </a:cxn>
                  <a:cxn ang="0">
                    <a:pos x="76" y="1"/>
                  </a:cxn>
                  <a:cxn ang="0">
                    <a:pos x="26" y="156"/>
                  </a:cxn>
                  <a:cxn ang="0">
                    <a:pos x="25" y="159"/>
                  </a:cxn>
                  <a:cxn ang="0">
                    <a:pos x="26" y="156"/>
                  </a:cxn>
                  <a:cxn ang="0">
                    <a:pos x="46" y="118"/>
                  </a:cxn>
                  <a:cxn ang="0">
                    <a:pos x="38" y="127"/>
                  </a:cxn>
                  <a:cxn ang="0">
                    <a:pos x="59" y="75"/>
                  </a:cxn>
                  <a:cxn ang="0">
                    <a:pos x="46" y="118"/>
                  </a:cxn>
                </a:cxnLst>
                <a:rect l="0" t="0" r="r" b="b"/>
                <a:pathLst>
                  <a:path w="148" h="232">
                    <a:moveTo>
                      <a:pt x="76" y="1"/>
                    </a:moveTo>
                    <a:cubicBezTo>
                      <a:pt x="74" y="0"/>
                      <a:pt x="36" y="109"/>
                      <a:pt x="31" y="121"/>
                    </a:cubicBezTo>
                    <a:cubicBezTo>
                      <a:pt x="22" y="143"/>
                      <a:pt x="13" y="166"/>
                      <a:pt x="6" y="190"/>
                    </a:cubicBezTo>
                    <a:cubicBezTo>
                      <a:pt x="5" y="192"/>
                      <a:pt x="0" y="230"/>
                      <a:pt x="8" y="215"/>
                    </a:cubicBezTo>
                    <a:cubicBezTo>
                      <a:pt x="12" y="225"/>
                      <a:pt x="26" y="202"/>
                      <a:pt x="27" y="200"/>
                    </a:cubicBezTo>
                    <a:cubicBezTo>
                      <a:pt x="32" y="217"/>
                      <a:pt x="126" y="232"/>
                      <a:pt x="142" y="232"/>
                    </a:cubicBezTo>
                    <a:cubicBezTo>
                      <a:pt x="148" y="232"/>
                      <a:pt x="147" y="225"/>
                      <a:pt x="143" y="224"/>
                    </a:cubicBezTo>
                    <a:cubicBezTo>
                      <a:pt x="132" y="222"/>
                      <a:pt x="121" y="219"/>
                      <a:pt x="110" y="217"/>
                    </a:cubicBezTo>
                    <a:cubicBezTo>
                      <a:pt x="87" y="213"/>
                      <a:pt x="64" y="208"/>
                      <a:pt x="42" y="199"/>
                    </a:cubicBezTo>
                    <a:cubicBezTo>
                      <a:pt x="43" y="197"/>
                      <a:pt x="41" y="195"/>
                      <a:pt x="38" y="195"/>
                    </a:cubicBezTo>
                    <a:cubicBezTo>
                      <a:pt x="36" y="195"/>
                      <a:pt x="33" y="195"/>
                      <a:pt x="31" y="195"/>
                    </a:cubicBezTo>
                    <a:cubicBezTo>
                      <a:pt x="40" y="180"/>
                      <a:pt x="49" y="166"/>
                      <a:pt x="57" y="151"/>
                    </a:cubicBezTo>
                    <a:cubicBezTo>
                      <a:pt x="57" y="152"/>
                      <a:pt x="49" y="190"/>
                      <a:pt x="60" y="181"/>
                    </a:cubicBezTo>
                    <a:cubicBezTo>
                      <a:pt x="68" y="174"/>
                      <a:pt x="70" y="129"/>
                      <a:pt x="73" y="117"/>
                    </a:cubicBezTo>
                    <a:cubicBezTo>
                      <a:pt x="78" y="105"/>
                      <a:pt x="103" y="59"/>
                      <a:pt x="97" y="47"/>
                    </a:cubicBezTo>
                    <a:cubicBezTo>
                      <a:pt x="93" y="40"/>
                      <a:pt x="68" y="106"/>
                      <a:pt x="66" y="114"/>
                    </a:cubicBezTo>
                    <a:cubicBezTo>
                      <a:pt x="56" y="136"/>
                      <a:pt x="44" y="159"/>
                      <a:pt x="29" y="182"/>
                    </a:cubicBezTo>
                    <a:cubicBezTo>
                      <a:pt x="36" y="166"/>
                      <a:pt x="96" y="3"/>
                      <a:pt x="76" y="1"/>
                    </a:cubicBezTo>
                    <a:close/>
                    <a:moveTo>
                      <a:pt x="26" y="156"/>
                    </a:moveTo>
                    <a:cubicBezTo>
                      <a:pt x="25" y="157"/>
                      <a:pt x="25" y="158"/>
                      <a:pt x="25" y="159"/>
                    </a:cubicBezTo>
                    <a:cubicBezTo>
                      <a:pt x="25" y="158"/>
                      <a:pt x="26" y="157"/>
                      <a:pt x="26" y="156"/>
                    </a:cubicBezTo>
                    <a:close/>
                    <a:moveTo>
                      <a:pt x="46" y="118"/>
                    </a:moveTo>
                    <a:cubicBezTo>
                      <a:pt x="43" y="118"/>
                      <a:pt x="40" y="122"/>
                      <a:pt x="38" y="127"/>
                    </a:cubicBezTo>
                    <a:cubicBezTo>
                      <a:pt x="45" y="110"/>
                      <a:pt x="52" y="92"/>
                      <a:pt x="59" y="75"/>
                    </a:cubicBezTo>
                    <a:cubicBezTo>
                      <a:pt x="55" y="89"/>
                      <a:pt x="51" y="103"/>
                      <a:pt x="46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3444794" y="2427054"/>
                <a:ext cx="374805" cy="542687"/>
              </a:xfrm>
              <a:custGeom>
                <a:avLst/>
                <a:gdLst/>
                <a:ahLst/>
                <a:cxnLst>
                  <a:cxn ang="0">
                    <a:pos x="94" y="46"/>
                  </a:cxn>
                  <a:cxn ang="0">
                    <a:pos x="55" y="95"/>
                  </a:cxn>
                  <a:cxn ang="0">
                    <a:pos x="8" y="158"/>
                  </a:cxn>
                  <a:cxn ang="0">
                    <a:pos x="11" y="170"/>
                  </a:cxn>
                  <a:cxn ang="0">
                    <a:pos x="35" y="158"/>
                  </a:cxn>
                  <a:cxn ang="0">
                    <a:pos x="7" y="210"/>
                  </a:cxn>
                  <a:cxn ang="0">
                    <a:pos x="10" y="217"/>
                  </a:cxn>
                  <a:cxn ang="0">
                    <a:pos x="25" y="204"/>
                  </a:cxn>
                  <a:cxn ang="0">
                    <a:pos x="70" y="152"/>
                  </a:cxn>
                  <a:cxn ang="0">
                    <a:pos x="146" y="50"/>
                  </a:cxn>
                  <a:cxn ang="0">
                    <a:pos x="148" y="42"/>
                  </a:cxn>
                  <a:cxn ang="0">
                    <a:pos x="130" y="56"/>
                  </a:cxn>
                  <a:cxn ang="0">
                    <a:pos x="119" y="58"/>
                  </a:cxn>
                  <a:cxn ang="0">
                    <a:pos x="113" y="48"/>
                  </a:cxn>
                  <a:cxn ang="0">
                    <a:pos x="122" y="39"/>
                  </a:cxn>
                  <a:cxn ang="0">
                    <a:pos x="88" y="16"/>
                  </a:cxn>
                  <a:cxn ang="0">
                    <a:pos x="60" y="5"/>
                  </a:cxn>
                  <a:cxn ang="0">
                    <a:pos x="80" y="32"/>
                  </a:cxn>
                  <a:cxn ang="0">
                    <a:pos x="98" y="46"/>
                  </a:cxn>
                  <a:cxn ang="0">
                    <a:pos x="99" y="57"/>
                  </a:cxn>
                  <a:cxn ang="0">
                    <a:pos x="88" y="64"/>
                  </a:cxn>
                  <a:cxn ang="0">
                    <a:pos x="94" y="46"/>
                  </a:cxn>
                  <a:cxn ang="0">
                    <a:pos x="76" y="20"/>
                  </a:cxn>
                  <a:cxn ang="0">
                    <a:pos x="71" y="15"/>
                  </a:cxn>
                  <a:cxn ang="0">
                    <a:pos x="78" y="19"/>
                  </a:cxn>
                  <a:cxn ang="0">
                    <a:pos x="76" y="20"/>
                  </a:cxn>
                  <a:cxn ang="0">
                    <a:pos x="85" y="26"/>
                  </a:cxn>
                  <a:cxn ang="0">
                    <a:pos x="84" y="25"/>
                  </a:cxn>
                  <a:cxn ang="0">
                    <a:pos x="86" y="24"/>
                  </a:cxn>
                  <a:cxn ang="0">
                    <a:pos x="90" y="28"/>
                  </a:cxn>
                  <a:cxn ang="0">
                    <a:pos x="85" y="26"/>
                  </a:cxn>
                  <a:cxn ang="0">
                    <a:pos x="42" y="170"/>
                  </a:cxn>
                  <a:cxn ang="0">
                    <a:pos x="20" y="196"/>
                  </a:cxn>
                  <a:cxn ang="0">
                    <a:pos x="49" y="160"/>
                  </a:cxn>
                  <a:cxn ang="0">
                    <a:pos x="42" y="170"/>
                  </a:cxn>
                  <a:cxn ang="0">
                    <a:pos x="116" y="62"/>
                  </a:cxn>
                  <a:cxn ang="0">
                    <a:pos x="116" y="62"/>
                  </a:cxn>
                  <a:cxn ang="0">
                    <a:pos x="102" y="77"/>
                  </a:cxn>
                  <a:cxn ang="0">
                    <a:pos x="106" y="63"/>
                  </a:cxn>
                  <a:cxn ang="0">
                    <a:pos x="116" y="62"/>
                  </a:cxn>
                  <a:cxn ang="0">
                    <a:pos x="107" y="55"/>
                  </a:cxn>
                  <a:cxn ang="0">
                    <a:pos x="107" y="53"/>
                  </a:cxn>
                  <a:cxn ang="0">
                    <a:pos x="108" y="55"/>
                  </a:cxn>
                  <a:cxn ang="0">
                    <a:pos x="107" y="55"/>
                  </a:cxn>
                  <a:cxn ang="0">
                    <a:pos x="112" y="39"/>
                  </a:cxn>
                  <a:cxn ang="0">
                    <a:pos x="103" y="34"/>
                  </a:cxn>
                  <a:cxn ang="0">
                    <a:pos x="99" y="27"/>
                  </a:cxn>
                  <a:cxn ang="0">
                    <a:pos x="112" y="39"/>
                  </a:cxn>
                  <a:cxn ang="0">
                    <a:pos x="104" y="87"/>
                  </a:cxn>
                  <a:cxn ang="0">
                    <a:pos x="95" y="101"/>
                  </a:cxn>
                  <a:cxn ang="0">
                    <a:pos x="72" y="123"/>
                  </a:cxn>
                  <a:cxn ang="0">
                    <a:pos x="104" y="87"/>
                  </a:cxn>
                  <a:cxn ang="0">
                    <a:pos x="97" y="67"/>
                  </a:cxn>
                  <a:cxn ang="0">
                    <a:pos x="72" y="111"/>
                  </a:cxn>
                  <a:cxn ang="0">
                    <a:pos x="22" y="157"/>
                  </a:cxn>
                  <a:cxn ang="0">
                    <a:pos x="85" y="69"/>
                  </a:cxn>
                  <a:cxn ang="0">
                    <a:pos x="87" y="73"/>
                  </a:cxn>
                  <a:cxn ang="0">
                    <a:pos x="97" y="67"/>
                  </a:cxn>
                </a:cxnLst>
                <a:rect l="0" t="0" r="r" b="b"/>
                <a:pathLst>
                  <a:path w="150" h="217">
                    <a:moveTo>
                      <a:pt x="94" y="46"/>
                    </a:moveTo>
                    <a:cubicBezTo>
                      <a:pt x="84" y="38"/>
                      <a:pt x="59" y="88"/>
                      <a:pt x="55" y="95"/>
                    </a:cubicBezTo>
                    <a:cubicBezTo>
                      <a:pt x="39" y="115"/>
                      <a:pt x="20" y="134"/>
                      <a:pt x="8" y="158"/>
                    </a:cubicBezTo>
                    <a:cubicBezTo>
                      <a:pt x="0" y="172"/>
                      <a:pt x="0" y="196"/>
                      <a:pt x="11" y="170"/>
                    </a:cubicBezTo>
                    <a:cubicBezTo>
                      <a:pt x="14" y="174"/>
                      <a:pt x="24" y="168"/>
                      <a:pt x="35" y="158"/>
                    </a:cubicBezTo>
                    <a:cubicBezTo>
                      <a:pt x="19" y="175"/>
                      <a:pt x="7" y="194"/>
                      <a:pt x="7" y="210"/>
                    </a:cubicBezTo>
                    <a:cubicBezTo>
                      <a:pt x="5" y="212"/>
                      <a:pt x="6" y="217"/>
                      <a:pt x="10" y="217"/>
                    </a:cubicBezTo>
                    <a:cubicBezTo>
                      <a:pt x="15" y="217"/>
                      <a:pt x="22" y="207"/>
                      <a:pt x="25" y="204"/>
                    </a:cubicBezTo>
                    <a:cubicBezTo>
                      <a:pt x="42" y="189"/>
                      <a:pt x="57" y="171"/>
                      <a:pt x="70" y="152"/>
                    </a:cubicBezTo>
                    <a:cubicBezTo>
                      <a:pt x="79" y="141"/>
                      <a:pt x="150" y="51"/>
                      <a:pt x="146" y="50"/>
                    </a:cubicBezTo>
                    <a:cubicBezTo>
                      <a:pt x="149" y="48"/>
                      <a:pt x="149" y="46"/>
                      <a:pt x="148" y="42"/>
                    </a:cubicBezTo>
                    <a:cubicBezTo>
                      <a:pt x="143" y="37"/>
                      <a:pt x="133" y="53"/>
                      <a:pt x="130" y="56"/>
                    </a:cubicBezTo>
                    <a:cubicBezTo>
                      <a:pt x="129" y="48"/>
                      <a:pt x="121" y="56"/>
                      <a:pt x="119" y="58"/>
                    </a:cubicBezTo>
                    <a:cubicBezTo>
                      <a:pt x="119" y="54"/>
                      <a:pt x="116" y="50"/>
                      <a:pt x="113" y="48"/>
                    </a:cubicBezTo>
                    <a:cubicBezTo>
                      <a:pt x="122" y="52"/>
                      <a:pt x="128" y="52"/>
                      <a:pt x="122" y="39"/>
                    </a:cubicBezTo>
                    <a:cubicBezTo>
                      <a:pt x="116" y="27"/>
                      <a:pt x="102" y="16"/>
                      <a:pt x="88" y="16"/>
                    </a:cubicBezTo>
                    <a:cubicBezTo>
                      <a:pt x="84" y="12"/>
                      <a:pt x="65" y="0"/>
                      <a:pt x="60" y="5"/>
                    </a:cubicBezTo>
                    <a:cubicBezTo>
                      <a:pt x="52" y="14"/>
                      <a:pt x="76" y="29"/>
                      <a:pt x="80" y="32"/>
                    </a:cubicBezTo>
                    <a:cubicBezTo>
                      <a:pt x="86" y="37"/>
                      <a:pt x="92" y="41"/>
                      <a:pt x="98" y="46"/>
                    </a:cubicBezTo>
                    <a:cubicBezTo>
                      <a:pt x="99" y="49"/>
                      <a:pt x="99" y="53"/>
                      <a:pt x="99" y="57"/>
                    </a:cubicBezTo>
                    <a:cubicBezTo>
                      <a:pt x="94" y="59"/>
                      <a:pt x="91" y="61"/>
                      <a:pt x="88" y="64"/>
                    </a:cubicBezTo>
                    <a:cubicBezTo>
                      <a:pt x="90" y="61"/>
                      <a:pt x="99" y="50"/>
                      <a:pt x="94" y="46"/>
                    </a:cubicBezTo>
                    <a:close/>
                    <a:moveTo>
                      <a:pt x="76" y="20"/>
                    </a:moveTo>
                    <a:cubicBezTo>
                      <a:pt x="75" y="18"/>
                      <a:pt x="73" y="17"/>
                      <a:pt x="71" y="15"/>
                    </a:cubicBezTo>
                    <a:cubicBezTo>
                      <a:pt x="74" y="16"/>
                      <a:pt x="76" y="17"/>
                      <a:pt x="78" y="19"/>
                    </a:cubicBezTo>
                    <a:cubicBezTo>
                      <a:pt x="78" y="19"/>
                      <a:pt x="77" y="19"/>
                      <a:pt x="76" y="20"/>
                    </a:cubicBezTo>
                    <a:close/>
                    <a:moveTo>
                      <a:pt x="85" y="26"/>
                    </a:moveTo>
                    <a:cubicBezTo>
                      <a:pt x="85" y="25"/>
                      <a:pt x="84" y="25"/>
                      <a:pt x="84" y="25"/>
                    </a:cubicBezTo>
                    <a:cubicBezTo>
                      <a:pt x="85" y="24"/>
                      <a:pt x="85" y="24"/>
                      <a:pt x="86" y="24"/>
                    </a:cubicBezTo>
                    <a:cubicBezTo>
                      <a:pt x="87" y="25"/>
                      <a:pt x="89" y="27"/>
                      <a:pt x="90" y="28"/>
                    </a:cubicBezTo>
                    <a:cubicBezTo>
                      <a:pt x="88" y="27"/>
                      <a:pt x="87" y="26"/>
                      <a:pt x="85" y="26"/>
                    </a:cubicBezTo>
                    <a:close/>
                    <a:moveTo>
                      <a:pt x="42" y="170"/>
                    </a:moveTo>
                    <a:cubicBezTo>
                      <a:pt x="35" y="179"/>
                      <a:pt x="28" y="188"/>
                      <a:pt x="20" y="196"/>
                    </a:cubicBezTo>
                    <a:cubicBezTo>
                      <a:pt x="27" y="184"/>
                      <a:pt x="38" y="171"/>
                      <a:pt x="49" y="160"/>
                    </a:cubicBezTo>
                    <a:cubicBezTo>
                      <a:pt x="47" y="163"/>
                      <a:pt x="44" y="167"/>
                      <a:pt x="42" y="170"/>
                    </a:cubicBezTo>
                    <a:close/>
                    <a:moveTo>
                      <a:pt x="116" y="62"/>
                    </a:moveTo>
                    <a:cubicBezTo>
                      <a:pt x="116" y="62"/>
                      <a:pt x="116" y="62"/>
                      <a:pt x="116" y="62"/>
                    </a:cubicBezTo>
                    <a:cubicBezTo>
                      <a:pt x="111" y="67"/>
                      <a:pt x="107" y="72"/>
                      <a:pt x="102" y="77"/>
                    </a:cubicBezTo>
                    <a:cubicBezTo>
                      <a:pt x="104" y="73"/>
                      <a:pt x="105" y="68"/>
                      <a:pt x="106" y="63"/>
                    </a:cubicBezTo>
                    <a:cubicBezTo>
                      <a:pt x="109" y="62"/>
                      <a:pt x="113" y="62"/>
                      <a:pt x="116" y="62"/>
                    </a:cubicBezTo>
                    <a:close/>
                    <a:moveTo>
                      <a:pt x="107" y="55"/>
                    </a:moveTo>
                    <a:cubicBezTo>
                      <a:pt x="107" y="54"/>
                      <a:pt x="107" y="54"/>
                      <a:pt x="107" y="53"/>
                    </a:cubicBezTo>
                    <a:cubicBezTo>
                      <a:pt x="107" y="54"/>
                      <a:pt x="108" y="54"/>
                      <a:pt x="108" y="55"/>
                    </a:cubicBezTo>
                    <a:cubicBezTo>
                      <a:pt x="108" y="55"/>
                      <a:pt x="107" y="55"/>
                      <a:pt x="107" y="55"/>
                    </a:cubicBezTo>
                    <a:close/>
                    <a:moveTo>
                      <a:pt x="112" y="39"/>
                    </a:moveTo>
                    <a:cubicBezTo>
                      <a:pt x="109" y="37"/>
                      <a:pt x="106" y="36"/>
                      <a:pt x="103" y="34"/>
                    </a:cubicBezTo>
                    <a:cubicBezTo>
                      <a:pt x="102" y="32"/>
                      <a:pt x="101" y="29"/>
                      <a:pt x="99" y="27"/>
                    </a:cubicBezTo>
                    <a:cubicBezTo>
                      <a:pt x="104" y="30"/>
                      <a:pt x="109" y="34"/>
                      <a:pt x="112" y="39"/>
                    </a:cubicBezTo>
                    <a:close/>
                    <a:moveTo>
                      <a:pt x="104" y="87"/>
                    </a:moveTo>
                    <a:cubicBezTo>
                      <a:pt x="101" y="92"/>
                      <a:pt x="98" y="96"/>
                      <a:pt x="95" y="101"/>
                    </a:cubicBezTo>
                    <a:cubicBezTo>
                      <a:pt x="89" y="107"/>
                      <a:pt x="81" y="114"/>
                      <a:pt x="72" y="123"/>
                    </a:cubicBezTo>
                    <a:cubicBezTo>
                      <a:pt x="87" y="106"/>
                      <a:pt x="101" y="91"/>
                      <a:pt x="104" y="87"/>
                    </a:cubicBezTo>
                    <a:close/>
                    <a:moveTo>
                      <a:pt x="97" y="67"/>
                    </a:moveTo>
                    <a:cubicBezTo>
                      <a:pt x="95" y="75"/>
                      <a:pt x="70" y="107"/>
                      <a:pt x="72" y="111"/>
                    </a:cubicBezTo>
                    <a:cubicBezTo>
                      <a:pt x="57" y="128"/>
                      <a:pt x="40" y="144"/>
                      <a:pt x="22" y="157"/>
                    </a:cubicBezTo>
                    <a:cubicBezTo>
                      <a:pt x="37" y="125"/>
                      <a:pt x="66" y="98"/>
                      <a:pt x="85" y="69"/>
                    </a:cubicBezTo>
                    <a:cubicBezTo>
                      <a:pt x="85" y="70"/>
                      <a:pt x="86" y="72"/>
                      <a:pt x="87" y="73"/>
                    </a:cubicBezTo>
                    <a:cubicBezTo>
                      <a:pt x="91" y="73"/>
                      <a:pt x="95" y="71"/>
                      <a:pt x="9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22"/>
              <p:cNvSpPr>
                <a:spLocks noEditPoints="1"/>
              </p:cNvSpPr>
              <p:nvPr/>
            </p:nvSpPr>
            <p:spPr bwMode="auto">
              <a:xfrm>
                <a:off x="2417983" y="3512428"/>
                <a:ext cx="443129" cy="694951"/>
              </a:xfrm>
              <a:custGeom>
                <a:avLst/>
                <a:gdLst/>
                <a:ahLst/>
                <a:cxnLst>
                  <a:cxn ang="0">
                    <a:pos x="108" y="80"/>
                  </a:cxn>
                  <a:cxn ang="0">
                    <a:pos x="85" y="118"/>
                  </a:cxn>
                  <a:cxn ang="0">
                    <a:pos x="54" y="175"/>
                  </a:cxn>
                  <a:cxn ang="0">
                    <a:pos x="15" y="248"/>
                  </a:cxn>
                  <a:cxn ang="0">
                    <a:pos x="24" y="251"/>
                  </a:cxn>
                  <a:cxn ang="0">
                    <a:pos x="70" y="189"/>
                  </a:cxn>
                  <a:cxn ang="0">
                    <a:pos x="110" y="97"/>
                  </a:cxn>
                  <a:cxn ang="0">
                    <a:pos x="132" y="63"/>
                  </a:cxn>
                  <a:cxn ang="0">
                    <a:pos x="160" y="97"/>
                  </a:cxn>
                  <a:cxn ang="0">
                    <a:pos x="132" y="52"/>
                  </a:cxn>
                  <a:cxn ang="0">
                    <a:pos x="175" y="41"/>
                  </a:cxn>
                  <a:cxn ang="0">
                    <a:pos x="119" y="18"/>
                  </a:cxn>
                  <a:cxn ang="0">
                    <a:pos x="88" y="5"/>
                  </a:cxn>
                  <a:cxn ang="0">
                    <a:pos x="91" y="16"/>
                  </a:cxn>
                  <a:cxn ang="0">
                    <a:pos x="159" y="38"/>
                  </a:cxn>
                  <a:cxn ang="0">
                    <a:pos x="123" y="44"/>
                  </a:cxn>
                  <a:cxn ang="0">
                    <a:pos x="121" y="53"/>
                  </a:cxn>
                  <a:cxn ang="0">
                    <a:pos x="126" y="56"/>
                  </a:cxn>
                  <a:cxn ang="0">
                    <a:pos x="114" y="72"/>
                  </a:cxn>
                  <a:cxn ang="0">
                    <a:pos x="108" y="80"/>
                  </a:cxn>
                  <a:cxn ang="0">
                    <a:pos x="34" y="233"/>
                  </a:cxn>
                  <a:cxn ang="0">
                    <a:pos x="91" y="126"/>
                  </a:cxn>
                  <a:cxn ang="0">
                    <a:pos x="34" y="233"/>
                  </a:cxn>
                </a:cxnLst>
                <a:rect l="0" t="0" r="r" b="b"/>
                <a:pathLst>
                  <a:path w="177" h="278">
                    <a:moveTo>
                      <a:pt x="108" y="80"/>
                    </a:moveTo>
                    <a:cubicBezTo>
                      <a:pt x="99" y="92"/>
                      <a:pt x="92" y="105"/>
                      <a:pt x="85" y="118"/>
                    </a:cubicBezTo>
                    <a:cubicBezTo>
                      <a:pt x="81" y="126"/>
                      <a:pt x="48" y="171"/>
                      <a:pt x="54" y="175"/>
                    </a:cubicBezTo>
                    <a:cubicBezTo>
                      <a:pt x="41" y="199"/>
                      <a:pt x="28" y="224"/>
                      <a:pt x="15" y="248"/>
                    </a:cubicBezTo>
                    <a:cubicBezTo>
                      <a:pt x="0" y="277"/>
                      <a:pt x="8" y="278"/>
                      <a:pt x="24" y="251"/>
                    </a:cubicBezTo>
                    <a:cubicBezTo>
                      <a:pt x="31" y="260"/>
                      <a:pt x="67" y="196"/>
                      <a:pt x="70" y="189"/>
                    </a:cubicBezTo>
                    <a:cubicBezTo>
                      <a:pt x="76" y="177"/>
                      <a:pt x="118" y="107"/>
                      <a:pt x="110" y="97"/>
                    </a:cubicBezTo>
                    <a:cubicBezTo>
                      <a:pt x="118" y="86"/>
                      <a:pt x="125" y="74"/>
                      <a:pt x="132" y="63"/>
                    </a:cubicBezTo>
                    <a:cubicBezTo>
                      <a:pt x="135" y="67"/>
                      <a:pt x="154" y="102"/>
                      <a:pt x="160" y="97"/>
                    </a:cubicBezTo>
                    <a:cubicBezTo>
                      <a:pt x="167" y="92"/>
                      <a:pt x="136" y="56"/>
                      <a:pt x="132" y="52"/>
                    </a:cubicBezTo>
                    <a:cubicBezTo>
                      <a:pt x="138" y="51"/>
                      <a:pt x="174" y="48"/>
                      <a:pt x="175" y="41"/>
                    </a:cubicBezTo>
                    <a:cubicBezTo>
                      <a:pt x="177" y="30"/>
                      <a:pt x="126" y="20"/>
                      <a:pt x="119" y="18"/>
                    </a:cubicBezTo>
                    <a:cubicBezTo>
                      <a:pt x="108" y="15"/>
                      <a:pt x="97" y="11"/>
                      <a:pt x="88" y="5"/>
                    </a:cubicBezTo>
                    <a:cubicBezTo>
                      <a:pt x="80" y="0"/>
                      <a:pt x="85" y="13"/>
                      <a:pt x="91" y="16"/>
                    </a:cubicBezTo>
                    <a:cubicBezTo>
                      <a:pt x="113" y="27"/>
                      <a:pt x="137" y="29"/>
                      <a:pt x="159" y="38"/>
                    </a:cubicBezTo>
                    <a:cubicBezTo>
                      <a:pt x="147" y="41"/>
                      <a:pt x="135" y="44"/>
                      <a:pt x="123" y="44"/>
                    </a:cubicBezTo>
                    <a:cubicBezTo>
                      <a:pt x="97" y="29"/>
                      <a:pt x="86" y="53"/>
                      <a:pt x="121" y="53"/>
                    </a:cubicBezTo>
                    <a:cubicBezTo>
                      <a:pt x="123" y="54"/>
                      <a:pt x="124" y="55"/>
                      <a:pt x="126" y="56"/>
                    </a:cubicBezTo>
                    <a:cubicBezTo>
                      <a:pt x="122" y="62"/>
                      <a:pt x="118" y="67"/>
                      <a:pt x="114" y="72"/>
                    </a:cubicBezTo>
                    <a:cubicBezTo>
                      <a:pt x="109" y="73"/>
                      <a:pt x="107" y="75"/>
                      <a:pt x="108" y="80"/>
                    </a:cubicBezTo>
                    <a:close/>
                    <a:moveTo>
                      <a:pt x="34" y="233"/>
                    </a:moveTo>
                    <a:cubicBezTo>
                      <a:pt x="53" y="198"/>
                      <a:pt x="69" y="159"/>
                      <a:pt x="91" y="126"/>
                    </a:cubicBezTo>
                    <a:cubicBezTo>
                      <a:pt x="75" y="163"/>
                      <a:pt x="57" y="202"/>
                      <a:pt x="34" y="2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2000231" y="2114716"/>
                <a:ext cx="2123898" cy="3170227"/>
              </a:xfrm>
              <a:custGeom>
                <a:avLst/>
                <a:gdLst/>
                <a:ahLst/>
                <a:cxnLst>
                  <a:cxn ang="0">
                    <a:pos x="467" y="52"/>
                  </a:cxn>
                  <a:cxn ang="0">
                    <a:pos x="692" y="104"/>
                  </a:cxn>
                  <a:cxn ang="0">
                    <a:pos x="777" y="241"/>
                  </a:cxn>
                  <a:cxn ang="0">
                    <a:pos x="605" y="411"/>
                  </a:cxn>
                  <a:cxn ang="0">
                    <a:pos x="269" y="446"/>
                  </a:cxn>
                  <a:cxn ang="0">
                    <a:pos x="456" y="626"/>
                  </a:cxn>
                  <a:cxn ang="0">
                    <a:pos x="427" y="694"/>
                  </a:cxn>
                  <a:cxn ang="0">
                    <a:pos x="219" y="1035"/>
                  </a:cxn>
                  <a:cxn ang="0">
                    <a:pos x="133" y="740"/>
                  </a:cxn>
                  <a:cxn ang="0">
                    <a:pos x="30" y="996"/>
                  </a:cxn>
                  <a:cxn ang="0">
                    <a:pos x="230" y="1073"/>
                  </a:cxn>
                  <a:cxn ang="0">
                    <a:pos x="474" y="651"/>
                  </a:cxn>
                  <a:cxn ang="0">
                    <a:pos x="812" y="175"/>
                  </a:cxn>
                  <a:cxn ang="0">
                    <a:pos x="233" y="557"/>
                  </a:cxn>
                  <a:cxn ang="0">
                    <a:pos x="84" y="960"/>
                  </a:cxn>
                  <a:cxn ang="0">
                    <a:pos x="125" y="777"/>
                  </a:cxn>
                  <a:cxn ang="0">
                    <a:pos x="80" y="960"/>
                  </a:cxn>
                  <a:cxn ang="0">
                    <a:pos x="44" y="972"/>
                  </a:cxn>
                  <a:cxn ang="0">
                    <a:pos x="25" y="1224"/>
                  </a:cxn>
                  <a:cxn ang="0">
                    <a:pos x="43" y="1158"/>
                  </a:cxn>
                  <a:cxn ang="0">
                    <a:pos x="41" y="1230"/>
                  </a:cxn>
                  <a:cxn ang="0">
                    <a:pos x="56" y="1194"/>
                  </a:cxn>
                  <a:cxn ang="0">
                    <a:pos x="70" y="1184"/>
                  </a:cxn>
                  <a:cxn ang="0">
                    <a:pos x="26" y="1151"/>
                  </a:cxn>
                  <a:cxn ang="0">
                    <a:pos x="130" y="993"/>
                  </a:cxn>
                  <a:cxn ang="0">
                    <a:pos x="176" y="1009"/>
                  </a:cxn>
                  <a:cxn ang="0">
                    <a:pos x="264" y="992"/>
                  </a:cxn>
                  <a:cxn ang="0">
                    <a:pos x="604" y="448"/>
                  </a:cxn>
                  <a:cxn ang="0">
                    <a:pos x="575" y="403"/>
                  </a:cxn>
                  <a:cxn ang="0">
                    <a:pos x="534" y="355"/>
                  </a:cxn>
                  <a:cxn ang="0">
                    <a:pos x="404" y="324"/>
                  </a:cxn>
                  <a:cxn ang="0">
                    <a:pos x="316" y="367"/>
                  </a:cxn>
                  <a:cxn ang="0">
                    <a:pos x="302" y="401"/>
                  </a:cxn>
                  <a:cxn ang="0">
                    <a:pos x="289" y="429"/>
                  </a:cxn>
                  <a:cxn ang="0">
                    <a:pos x="289" y="460"/>
                  </a:cxn>
                  <a:cxn ang="0">
                    <a:pos x="294" y="525"/>
                  </a:cxn>
                  <a:cxn ang="0">
                    <a:pos x="445" y="653"/>
                  </a:cxn>
                  <a:cxn ang="0">
                    <a:pos x="462" y="648"/>
                  </a:cxn>
                  <a:cxn ang="0">
                    <a:pos x="262" y="503"/>
                  </a:cxn>
                  <a:cxn ang="0">
                    <a:pos x="310" y="457"/>
                  </a:cxn>
                  <a:cxn ang="0">
                    <a:pos x="469" y="528"/>
                  </a:cxn>
                  <a:cxn ang="0">
                    <a:pos x="450" y="448"/>
                  </a:cxn>
                  <a:cxn ang="0">
                    <a:pos x="542" y="458"/>
                  </a:cxn>
                  <a:cxn ang="0">
                    <a:pos x="380" y="320"/>
                  </a:cxn>
                  <a:cxn ang="0">
                    <a:pos x="543" y="419"/>
                  </a:cxn>
                  <a:cxn ang="0">
                    <a:pos x="524" y="546"/>
                  </a:cxn>
                  <a:cxn ang="0">
                    <a:pos x="317" y="488"/>
                  </a:cxn>
                  <a:cxn ang="0">
                    <a:pos x="468" y="539"/>
                  </a:cxn>
                  <a:cxn ang="0">
                    <a:pos x="560" y="423"/>
                  </a:cxn>
                  <a:cxn ang="0">
                    <a:pos x="524" y="572"/>
                  </a:cxn>
                  <a:cxn ang="0">
                    <a:pos x="605" y="421"/>
                  </a:cxn>
                  <a:cxn ang="0">
                    <a:pos x="751" y="313"/>
                  </a:cxn>
                  <a:cxn ang="0">
                    <a:pos x="790" y="245"/>
                  </a:cxn>
                  <a:cxn ang="0">
                    <a:pos x="789" y="218"/>
                  </a:cxn>
                  <a:cxn ang="0">
                    <a:pos x="485" y="43"/>
                  </a:cxn>
                  <a:cxn ang="0">
                    <a:pos x="540" y="52"/>
                  </a:cxn>
                  <a:cxn ang="0">
                    <a:pos x="605" y="66"/>
                  </a:cxn>
                  <a:cxn ang="0">
                    <a:pos x="781" y="218"/>
                  </a:cxn>
                  <a:cxn ang="0">
                    <a:pos x="693" y="86"/>
                  </a:cxn>
                  <a:cxn ang="0">
                    <a:pos x="578" y="26"/>
                  </a:cxn>
                </a:cxnLst>
                <a:rect l="0" t="0" r="r" b="b"/>
                <a:pathLst>
                  <a:path w="849" h="1268">
                    <a:moveTo>
                      <a:pt x="488" y="22"/>
                    </a:moveTo>
                    <a:cubicBezTo>
                      <a:pt x="485" y="22"/>
                      <a:pt x="458" y="23"/>
                      <a:pt x="460" y="31"/>
                    </a:cubicBezTo>
                    <a:cubicBezTo>
                      <a:pt x="443" y="32"/>
                      <a:pt x="427" y="39"/>
                      <a:pt x="413" y="48"/>
                    </a:cubicBezTo>
                    <a:cubicBezTo>
                      <a:pt x="412" y="49"/>
                      <a:pt x="400" y="60"/>
                      <a:pt x="410" y="60"/>
                    </a:cubicBezTo>
                    <a:cubicBezTo>
                      <a:pt x="415" y="60"/>
                      <a:pt x="426" y="50"/>
                      <a:pt x="430" y="48"/>
                    </a:cubicBezTo>
                    <a:cubicBezTo>
                      <a:pt x="428" y="50"/>
                      <a:pt x="428" y="52"/>
                      <a:pt x="429" y="54"/>
                    </a:cubicBezTo>
                    <a:cubicBezTo>
                      <a:pt x="424" y="56"/>
                      <a:pt x="419" y="59"/>
                      <a:pt x="415" y="63"/>
                    </a:cubicBezTo>
                    <a:cubicBezTo>
                      <a:pt x="413" y="69"/>
                      <a:pt x="415" y="71"/>
                      <a:pt x="421" y="69"/>
                    </a:cubicBezTo>
                    <a:cubicBezTo>
                      <a:pt x="430" y="60"/>
                      <a:pt x="443" y="56"/>
                      <a:pt x="455" y="54"/>
                    </a:cubicBezTo>
                    <a:cubicBezTo>
                      <a:pt x="438" y="75"/>
                      <a:pt x="460" y="60"/>
                      <a:pt x="467" y="52"/>
                    </a:cubicBezTo>
                    <a:cubicBezTo>
                      <a:pt x="467" y="52"/>
                      <a:pt x="468" y="52"/>
                      <a:pt x="468" y="52"/>
                    </a:cubicBezTo>
                    <a:cubicBezTo>
                      <a:pt x="471" y="54"/>
                      <a:pt x="482" y="57"/>
                      <a:pt x="483" y="51"/>
                    </a:cubicBezTo>
                    <a:cubicBezTo>
                      <a:pt x="489" y="51"/>
                      <a:pt x="495" y="50"/>
                      <a:pt x="501" y="50"/>
                    </a:cubicBezTo>
                    <a:cubicBezTo>
                      <a:pt x="484" y="58"/>
                      <a:pt x="468" y="69"/>
                      <a:pt x="451" y="78"/>
                    </a:cubicBezTo>
                    <a:cubicBezTo>
                      <a:pt x="428" y="90"/>
                      <a:pt x="452" y="88"/>
                      <a:pt x="464" y="81"/>
                    </a:cubicBezTo>
                    <a:cubicBezTo>
                      <a:pt x="505" y="68"/>
                      <a:pt x="555" y="86"/>
                      <a:pt x="593" y="101"/>
                    </a:cubicBezTo>
                    <a:cubicBezTo>
                      <a:pt x="608" y="108"/>
                      <a:pt x="609" y="99"/>
                      <a:pt x="596" y="94"/>
                    </a:cubicBezTo>
                    <a:cubicBezTo>
                      <a:pt x="576" y="85"/>
                      <a:pt x="554" y="78"/>
                      <a:pt x="532" y="74"/>
                    </a:cubicBezTo>
                    <a:cubicBezTo>
                      <a:pt x="580" y="79"/>
                      <a:pt x="628" y="79"/>
                      <a:pt x="676" y="92"/>
                    </a:cubicBezTo>
                    <a:cubicBezTo>
                      <a:pt x="681" y="96"/>
                      <a:pt x="687" y="100"/>
                      <a:pt x="692" y="104"/>
                    </a:cubicBezTo>
                    <a:cubicBezTo>
                      <a:pt x="692" y="104"/>
                      <a:pt x="692" y="104"/>
                      <a:pt x="692" y="104"/>
                    </a:cubicBezTo>
                    <a:cubicBezTo>
                      <a:pt x="680" y="101"/>
                      <a:pt x="628" y="85"/>
                      <a:pt x="618" y="95"/>
                    </a:cubicBezTo>
                    <a:cubicBezTo>
                      <a:pt x="610" y="104"/>
                      <a:pt x="634" y="103"/>
                      <a:pt x="632" y="103"/>
                    </a:cubicBezTo>
                    <a:cubicBezTo>
                      <a:pt x="651" y="103"/>
                      <a:pt x="670" y="107"/>
                      <a:pt x="689" y="112"/>
                    </a:cubicBezTo>
                    <a:cubicBezTo>
                      <a:pt x="678" y="119"/>
                      <a:pt x="690" y="124"/>
                      <a:pt x="697" y="114"/>
                    </a:cubicBezTo>
                    <a:cubicBezTo>
                      <a:pt x="701" y="116"/>
                      <a:pt x="705" y="117"/>
                      <a:pt x="709" y="119"/>
                    </a:cubicBezTo>
                    <a:cubicBezTo>
                      <a:pt x="728" y="137"/>
                      <a:pt x="745" y="158"/>
                      <a:pt x="757" y="181"/>
                    </a:cubicBezTo>
                    <a:cubicBezTo>
                      <a:pt x="760" y="186"/>
                      <a:pt x="779" y="233"/>
                      <a:pt x="782" y="222"/>
                    </a:cubicBezTo>
                    <a:cubicBezTo>
                      <a:pt x="782" y="223"/>
                      <a:pt x="782" y="224"/>
                      <a:pt x="782" y="225"/>
                    </a:cubicBezTo>
                    <a:cubicBezTo>
                      <a:pt x="780" y="227"/>
                      <a:pt x="769" y="238"/>
                      <a:pt x="777" y="241"/>
                    </a:cubicBezTo>
                    <a:cubicBezTo>
                      <a:pt x="748" y="283"/>
                      <a:pt x="712" y="324"/>
                      <a:pt x="675" y="359"/>
                    </a:cubicBezTo>
                    <a:cubicBezTo>
                      <a:pt x="678" y="354"/>
                      <a:pt x="702" y="326"/>
                      <a:pt x="698" y="322"/>
                    </a:cubicBezTo>
                    <a:cubicBezTo>
                      <a:pt x="691" y="314"/>
                      <a:pt x="672" y="349"/>
                      <a:pt x="669" y="353"/>
                    </a:cubicBezTo>
                    <a:cubicBezTo>
                      <a:pt x="659" y="371"/>
                      <a:pt x="630" y="418"/>
                      <a:pt x="664" y="382"/>
                    </a:cubicBezTo>
                    <a:cubicBezTo>
                      <a:pt x="670" y="386"/>
                      <a:pt x="687" y="360"/>
                      <a:pt x="690" y="356"/>
                    </a:cubicBezTo>
                    <a:cubicBezTo>
                      <a:pt x="694" y="353"/>
                      <a:pt x="698" y="349"/>
                      <a:pt x="702" y="346"/>
                    </a:cubicBezTo>
                    <a:cubicBezTo>
                      <a:pt x="689" y="361"/>
                      <a:pt x="677" y="377"/>
                      <a:pt x="666" y="392"/>
                    </a:cubicBezTo>
                    <a:cubicBezTo>
                      <a:pt x="664" y="395"/>
                      <a:pt x="637" y="433"/>
                      <a:pt x="650" y="427"/>
                    </a:cubicBezTo>
                    <a:cubicBezTo>
                      <a:pt x="645" y="433"/>
                      <a:pt x="641" y="439"/>
                      <a:pt x="637" y="444"/>
                    </a:cubicBezTo>
                    <a:cubicBezTo>
                      <a:pt x="632" y="430"/>
                      <a:pt x="618" y="419"/>
                      <a:pt x="605" y="411"/>
                    </a:cubicBezTo>
                    <a:cubicBezTo>
                      <a:pt x="588" y="400"/>
                      <a:pt x="574" y="381"/>
                      <a:pt x="559" y="366"/>
                    </a:cubicBezTo>
                    <a:cubicBezTo>
                      <a:pt x="531" y="337"/>
                      <a:pt x="490" y="322"/>
                      <a:pt x="451" y="317"/>
                    </a:cubicBezTo>
                    <a:cubicBezTo>
                      <a:pt x="442" y="315"/>
                      <a:pt x="433" y="314"/>
                      <a:pt x="424" y="314"/>
                    </a:cubicBezTo>
                    <a:cubicBezTo>
                      <a:pt x="397" y="302"/>
                      <a:pt x="355" y="307"/>
                      <a:pt x="328" y="318"/>
                    </a:cubicBezTo>
                    <a:cubicBezTo>
                      <a:pt x="325" y="314"/>
                      <a:pt x="321" y="318"/>
                      <a:pt x="320" y="321"/>
                    </a:cubicBezTo>
                    <a:cubicBezTo>
                      <a:pt x="313" y="325"/>
                      <a:pt x="291" y="349"/>
                      <a:pt x="312" y="342"/>
                    </a:cubicBezTo>
                    <a:cubicBezTo>
                      <a:pt x="307" y="356"/>
                      <a:pt x="302" y="370"/>
                      <a:pt x="297" y="384"/>
                    </a:cubicBezTo>
                    <a:cubicBezTo>
                      <a:pt x="294" y="386"/>
                      <a:pt x="288" y="390"/>
                      <a:pt x="287" y="394"/>
                    </a:cubicBezTo>
                    <a:cubicBezTo>
                      <a:pt x="280" y="395"/>
                      <a:pt x="278" y="424"/>
                      <a:pt x="277" y="430"/>
                    </a:cubicBezTo>
                    <a:cubicBezTo>
                      <a:pt x="274" y="435"/>
                      <a:pt x="271" y="440"/>
                      <a:pt x="269" y="446"/>
                    </a:cubicBezTo>
                    <a:cubicBezTo>
                      <a:pt x="267" y="446"/>
                      <a:pt x="251" y="456"/>
                      <a:pt x="264" y="456"/>
                    </a:cubicBezTo>
                    <a:cubicBezTo>
                      <a:pt x="261" y="464"/>
                      <a:pt x="258" y="471"/>
                      <a:pt x="255" y="478"/>
                    </a:cubicBezTo>
                    <a:cubicBezTo>
                      <a:pt x="248" y="484"/>
                      <a:pt x="245" y="491"/>
                      <a:pt x="249" y="500"/>
                    </a:cubicBezTo>
                    <a:cubicBezTo>
                      <a:pt x="248" y="503"/>
                      <a:pt x="245" y="512"/>
                      <a:pt x="247" y="516"/>
                    </a:cubicBezTo>
                    <a:cubicBezTo>
                      <a:pt x="209" y="543"/>
                      <a:pt x="280" y="536"/>
                      <a:pt x="294" y="533"/>
                    </a:cubicBezTo>
                    <a:cubicBezTo>
                      <a:pt x="323" y="543"/>
                      <a:pt x="354" y="545"/>
                      <a:pt x="384" y="555"/>
                    </a:cubicBezTo>
                    <a:cubicBezTo>
                      <a:pt x="400" y="565"/>
                      <a:pt x="415" y="578"/>
                      <a:pt x="425" y="594"/>
                    </a:cubicBezTo>
                    <a:cubicBezTo>
                      <a:pt x="431" y="597"/>
                      <a:pt x="433" y="595"/>
                      <a:pt x="432" y="589"/>
                    </a:cubicBezTo>
                    <a:cubicBezTo>
                      <a:pt x="428" y="582"/>
                      <a:pt x="422" y="576"/>
                      <a:pt x="416" y="570"/>
                    </a:cubicBezTo>
                    <a:cubicBezTo>
                      <a:pt x="437" y="584"/>
                      <a:pt x="448" y="603"/>
                      <a:pt x="456" y="626"/>
                    </a:cubicBezTo>
                    <a:cubicBezTo>
                      <a:pt x="456" y="627"/>
                      <a:pt x="456" y="628"/>
                      <a:pt x="455" y="628"/>
                    </a:cubicBezTo>
                    <a:cubicBezTo>
                      <a:pt x="452" y="632"/>
                      <a:pt x="448" y="636"/>
                      <a:pt x="445" y="640"/>
                    </a:cubicBezTo>
                    <a:cubicBezTo>
                      <a:pt x="444" y="637"/>
                      <a:pt x="433" y="592"/>
                      <a:pt x="428" y="606"/>
                    </a:cubicBezTo>
                    <a:cubicBezTo>
                      <a:pt x="426" y="611"/>
                      <a:pt x="435" y="627"/>
                      <a:pt x="436" y="633"/>
                    </a:cubicBezTo>
                    <a:cubicBezTo>
                      <a:pt x="438" y="644"/>
                      <a:pt x="437" y="656"/>
                      <a:pt x="435" y="668"/>
                    </a:cubicBezTo>
                    <a:cubicBezTo>
                      <a:pt x="416" y="692"/>
                      <a:pt x="392" y="712"/>
                      <a:pt x="372" y="736"/>
                    </a:cubicBezTo>
                    <a:cubicBezTo>
                      <a:pt x="371" y="740"/>
                      <a:pt x="372" y="742"/>
                      <a:pt x="375" y="742"/>
                    </a:cubicBezTo>
                    <a:cubicBezTo>
                      <a:pt x="380" y="742"/>
                      <a:pt x="388" y="730"/>
                      <a:pt x="391" y="727"/>
                    </a:cubicBezTo>
                    <a:cubicBezTo>
                      <a:pt x="404" y="714"/>
                      <a:pt x="417" y="701"/>
                      <a:pt x="430" y="686"/>
                    </a:cubicBezTo>
                    <a:cubicBezTo>
                      <a:pt x="429" y="689"/>
                      <a:pt x="428" y="691"/>
                      <a:pt x="427" y="694"/>
                    </a:cubicBezTo>
                    <a:cubicBezTo>
                      <a:pt x="423" y="700"/>
                      <a:pt x="400" y="721"/>
                      <a:pt x="401" y="728"/>
                    </a:cubicBezTo>
                    <a:cubicBezTo>
                      <a:pt x="400" y="729"/>
                      <a:pt x="399" y="731"/>
                      <a:pt x="398" y="732"/>
                    </a:cubicBezTo>
                    <a:cubicBezTo>
                      <a:pt x="396" y="733"/>
                      <a:pt x="396" y="734"/>
                      <a:pt x="395" y="735"/>
                    </a:cubicBezTo>
                    <a:cubicBezTo>
                      <a:pt x="354" y="789"/>
                      <a:pt x="315" y="845"/>
                      <a:pt x="277" y="900"/>
                    </a:cubicBezTo>
                    <a:cubicBezTo>
                      <a:pt x="267" y="915"/>
                      <a:pt x="274" y="919"/>
                      <a:pt x="284" y="905"/>
                    </a:cubicBezTo>
                    <a:cubicBezTo>
                      <a:pt x="292" y="892"/>
                      <a:pt x="301" y="879"/>
                      <a:pt x="310" y="866"/>
                    </a:cubicBezTo>
                    <a:cubicBezTo>
                      <a:pt x="331" y="836"/>
                      <a:pt x="353" y="805"/>
                      <a:pt x="375" y="775"/>
                    </a:cubicBezTo>
                    <a:cubicBezTo>
                      <a:pt x="363" y="798"/>
                      <a:pt x="220" y="1010"/>
                      <a:pt x="236" y="1019"/>
                    </a:cubicBezTo>
                    <a:cubicBezTo>
                      <a:pt x="231" y="1027"/>
                      <a:pt x="227" y="1035"/>
                      <a:pt x="224" y="1043"/>
                    </a:cubicBezTo>
                    <a:cubicBezTo>
                      <a:pt x="223" y="1040"/>
                      <a:pt x="221" y="1038"/>
                      <a:pt x="219" y="1035"/>
                    </a:cubicBezTo>
                    <a:cubicBezTo>
                      <a:pt x="214" y="1003"/>
                      <a:pt x="176" y="983"/>
                      <a:pt x="138" y="972"/>
                    </a:cubicBezTo>
                    <a:cubicBezTo>
                      <a:pt x="125" y="967"/>
                      <a:pt x="113" y="966"/>
                      <a:pt x="100" y="963"/>
                    </a:cubicBezTo>
                    <a:cubicBezTo>
                      <a:pt x="109" y="959"/>
                      <a:pt x="91" y="950"/>
                      <a:pt x="89" y="949"/>
                    </a:cubicBezTo>
                    <a:cubicBezTo>
                      <a:pt x="103" y="903"/>
                      <a:pt x="120" y="858"/>
                      <a:pt x="137" y="813"/>
                    </a:cubicBezTo>
                    <a:cubicBezTo>
                      <a:pt x="147" y="789"/>
                      <a:pt x="156" y="765"/>
                      <a:pt x="165" y="741"/>
                    </a:cubicBezTo>
                    <a:cubicBezTo>
                      <a:pt x="167" y="737"/>
                      <a:pt x="186" y="696"/>
                      <a:pt x="174" y="700"/>
                    </a:cubicBezTo>
                    <a:cubicBezTo>
                      <a:pt x="191" y="666"/>
                      <a:pt x="207" y="631"/>
                      <a:pt x="225" y="598"/>
                    </a:cubicBezTo>
                    <a:cubicBezTo>
                      <a:pt x="235" y="580"/>
                      <a:pt x="251" y="519"/>
                      <a:pt x="218" y="561"/>
                    </a:cubicBezTo>
                    <a:cubicBezTo>
                      <a:pt x="201" y="583"/>
                      <a:pt x="191" y="612"/>
                      <a:pt x="182" y="638"/>
                    </a:cubicBezTo>
                    <a:cubicBezTo>
                      <a:pt x="169" y="673"/>
                      <a:pt x="148" y="706"/>
                      <a:pt x="133" y="740"/>
                    </a:cubicBezTo>
                    <a:cubicBezTo>
                      <a:pt x="124" y="740"/>
                      <a:pt x="110" y="776"/>
                      <a:pt x="107" y="784"/>
                    </a:cubicBezTo>
                    <a:cubicBezTo>
                      <a:pt x="95" y="806"/>
                      <a:pt x="86" y="829"/>
                      <a:pt x="75" y="852"/>
                    </a:cubicBezTo>
                    <a:cubicBezTo>
                      <a:pt x="65" y="874"/>
                      <a:pt x="55" y="897"/>
                      <a:pt x="47" y="920"/>
                    </a:cubicBezTo>
                    <a:cubicBezTo>
                      <a:pt x="47" y="922"/>
                      <a:pt x="35" y="952"/>
                      <a:pt x="46" y="947"/>
                    </a:cubicBezTo>
                    <a:cubicBezTo>
                      <a:pt x="50" y="948"/>
                      <a:pt x="53" y="949"/>
                      <a:pt x="57" y="948"/>
                    </a:cubicBezTo>
                    <a:cubicBezTo>
                      <a:pt x="56" y="949"/>
                      <a:pt x="55" y="950"/>
                      <a:pt x="53" y="951"/>
                    </a:cubicBezTo>
                    <a:cubicBezTo>
                      <a:pt x="49" y="939"/>
                      <a:pt x="35" y="974"/>
                      <a:pt x="35" y="977"/>
                    </a:cubicBezTo>
                    <a:cubicBezTo>
                      <a:pt x="30" y="978"/>
                      <a:pt x="29" y="981"/>
                      <a:pt x="30" y="986"/>
                    </a:cubicBezTo>
                    <a:cubicBezTo>
                      <a:pt x="28" y="988"/>
                      <a:pt x="28" y="991"/>
                      <a:pt x="31" y="992"/>
                    </a:cubicBezTo>
                    <a:cubicBezTo>
                      <a:pt x="31" y="993"/>
                      <a:pt x="31" y="995"/>
                      <a:pt x="30" y="996"/>
                    </a:cubicBezTo>
                    <a:cubicBezTo>
                      <a:pt x="20" y="992"/>
                      <a:pt x="17" y="1046"/>
                      <a:pt x="17" y="1052"/>
                    </a:cubicBezTo>
                    <a:cubicBezTo>
                      <a:pt x="11" y="1076"/>
                      <a:pt x="12" y="1103"/>
                      <a:pt x="13" y="1127"/>
                    </a:cubicBezTo>
                    <a:cubicBezTo>
                      <a:pt x="14" y="1139"/>
                      <a:pt x="12" y="1228"/>
                      <a:pt x="20" y="1230"/>
                    </a:cubicBezTo>
                    <a:cubicBezTo>
                      <a:pt x="11" y="1241"/>
                      <a:pt x="0" y="1268"/>
                      <a:pt x="23" y="1253"/>
                    </a:cubicBezTo>
                    <a:cubicBezTo>
                      <a:pt x="49" y="1236"/>
                      <a:pt x="72" y="1216"/>
                      <a:pt x="94" y="1195"/>
                    </a:cubicBezTo>
                    <a:cubicBezTo>
                      <a:pt x="111" y="1178"/>
                      <a:pt x="128" y="1160"/>
                      <a:pt x="146" y="1145"/>
                    </a:cubicBezTo>
                    <a:cubicBezTo>
                      <a:pt x="161" y="1135"/>
                      <a:pt x="201" y="1111"/>
                      <a:pt x="206" y="1094"/>
                    </a:cubicBezTo>
                    <a:cubicBezTo>
                      <a:pt x="209" y="1093"/>
                      <a:pt x="216" y="1091"/>
                      <a:pt x="214" y="1086"/>
                    </a:cubicBezTo>
                    <a:cubicBezTo>
                      <a:pt x="217" y="1088"/>
                      <a:pt x="219" y="1084"/>
                      <a:pt x="220" y="1081"/>
                    </a:cubicBezTo>
                    <a:cubicBezTo>
                      <a:pt x="224" y="1079"/>
                      <a:pt x="228" y="1076"/>
                      <a:pt x="230" y="1073"/>
                    </a:cubicBezTo>
                    <a:cubicBezTo>
                      <a:pt x="236" y="1071"/>
                      <a:pt x="235" y="1054"/>
                      <a:pt x="234" y="1049"/>
                    </a:cubicBezTo>
                    <a:cubicBezTo>
                      <a:pt x="242" y="1036"/>
                      <a:pt x="322" y="930"/>
                      <a:pt x="316" y="927"/>
                    </a:cubicBezTo>
                    <a:cubicBezTo>
                      <a:pt x="311" y="923"/>
                      <a:pt x="290" y="958"/>
                      <a:pt x="286" y="963"/>
                    </a:cubicBezTo>
                    <a:cubicBezTo>
                      <a:pt x="288" y="959"/>
                      <a:pt x="289" y="955"/>
                      <a:pt x="291" y="951"/>
                    </a:cubicBezTo>
                    <a:cubicBezTo>
                      <a:pt x="314" y="917"/>
                      <a:pt x="335" y="880"/>
                      <a:pt x="357" y="845"/>
                    </a:cubicBezTo>
                    <a:cubicBezTo>
                      <a:pt x="370" y="826"/>
                      <a:pt x="382" y="807"/>
                      <a:pt x="394" y="788"/>
                    </a:cubicBezTo>
                    <a:cubicBezTo>
                      <a:pt x="401" y="778"/>
                      <a:pt x="408" y="767"/>
                      <a:pt x="415" y="757"/>
                    </a:cubicBezTo>
                    <a:cubicBezTo>
                      <a:pt x="415" y="756"/>
                      <a:pt x="437" y="722"/>
                      <a:pt x="424" y="729"/>
                    </a:cubicBezTo>
                    <a:cubicBezTo>
                      <a:pt x="426" y="725"/>
                      <a:pt x="428" y="721"/>
                      <a:pt x="430" y="717"/>
                    </a:cubicBezTo>
                    <a:cubicBezTo>
                      <a:pt x="444" y="697"/>
                      <a:pt x="470" y="676"/>
                      <a:pt x="474" y="651"/>
                    </a:cubicBezTo>
                    <a:cubicBezTo>
                      <a:pt x="477" y="646"/>
                      <a:pt x="481" y="641"/>
                      <a:pt x="484" y="636"/>
                    </a:cubicBezTo>
                    <a:cubicBezTo>
                      <a:pt x="489" y="645"/>
                      <a:pt x="511" y="615"/>
                      <a:pt x="514" y="611"/>
                    </a:cubicBezTo>
                    <a:cubicBezTo>
                      <a:pt x="530" y="594"/>
                      <a:pt x="547" y="578"/>
                      <a:pt x="565" y="561"/>
                    </a:cubicBezTo>
                    <a:cubicBezTo>
                      <a:pt x="580" y="546"/>
                      <a:pt x="594" y="529"/>
                      <a:pt x="603" y="510"/>
                    </a:cubicBezTo>
                    <a:cubicBezTo>
                      <a:pt x="611" y="499"/>
                      <a:pt x="646" y="463"/>
                      <a:pt x="643" y="449"/>
                    </a:cubicBezTo>
                    <a:cubicBezTo>
                      <a:pt x="675" y="406"/>
                      <a:pt x="711" y="367"/>
                      <a:pt x="748" y="328"/>
                    </a:cubicBezTo>
                    <a:cubicBezTo>
                      <a:pt x="766" y="309"/>
                      <a:pt x="778" y="285"/>
                      <a:pt x="796" y="267"/>
                    </a:cubicBezTo>
                    <a:cubicBezTo>
                      <a:pt x="802" y="261"/>
                      <a:pt x="842" y="204"/>
                      <a:pt x="815" y="221"/>
                    </a:cubicBezTo>
                    <a:cubicBezTo>
                      <a:pt x="828" y="208"/>
                      <a:pt x="781" y="151"/>
                      <a:pt x="774" y="140"/>
                    </a:cubicBezTo>
                    <a:cubicBezTo>
                      <a:pt x="788" y="150"/>
                      <a:pt x="801" y="162"/>
                      <a:pt x="812" y="175"/>
                    </a:cubicBezTo>
                    <a:cubicBezTo>
                      <a:pt x="817" y="180"/>
                      <a:pt x="832" y="209"/>
                      <a:pt x="838" y="209"/>
                    </a:cubicBezTo>
                    <a:cubicBezTo>
                      <a:pt x="849" y="209"/>
                      <a:pt x="803" y="142"/>
                      <a:pt x="797" y="134"/>
                    </a:cubicBezTo>
                    <a:cubicBezTo>
                      <a:pt x="777" y="110"/>
                      <a:pt x="752" y="90"/>
                      <a:pt x="725" y="75"/>
                    </a:cubicBezTo>
                    <a:cubicBezTo>
                      <a:pt x="694" y="59"/>
                      <a:pt x="659" y="39"/>
                      <a:pt x="626" y="31"/>
                    </a:cubicBezTo>
                    <a:cubicBezTo>
                      <a:pt x="586" y="17"/>
                      <a:pt x="529" y="0"/>
                      <a:pt x="488" y="22"/>
                    </a:cubicBezTo>
                    <a:close/>
                    <a:moveTo>
                      <a:pt x="233" y="557"/>
                    </a:moveTo>
                    <a:cubicBezTo>
                      <a:pt x="231" y="575"/>
                      <a:pt x="220" y="591"/>
                      <a:pt x="212" y="607"/>
                    </a:cubicBezTo>
                    <a:cubicBezTo>
                      <a:pt x="210" y="607"/>
                      <a:pt x="208" y="607"/>
                      <a:pt x="207" y="608"/>
                    </a:cubicBezTo>
                    <a:cubicBezTo>
                      <a:pt x="209" y="604"/>
                      <a:pt x="210" y="600"/>
                      <a:pt x="206" y="598"/>
                    </a:cubicBezTo>
                    <a:cubicBezTo>
                      <a:pt x="214" y="581"/>
                      <a:pt x="223" y="565"/>
                      <a:pt x="233" y="557"/>
                    </a:cubicBezTo>
                    <a:close/>
                    <a:moveTo>
                      <a:pt x="206" y="1022"/>
                    </a:moveTo>
                    <a:cubicBezTo>
                      <a:pt x="205" y="1022"/>
                      <a:pt x="205" y="1022"/>
                      <a:pt x="204" y="1022"/>
                    </a:cubicBezTo>
                    <a:cubicBezTo>
                      <a:pt x="201" y="1019"/>
                      <a:pt x="197" y="1015"/>
                      <a:pt x="192" y="1015"/>
                    </a:cubicBezTo>
                    <a:cubicBezTo>
                      <a:pt x="189" y="1010"/>
                      <a:pt x="186" y="1006"/>
                      <a:pt x="182" y="1003"/>
                    </a:cubicBezTo>
                    <a:cubicBezTo>
                      <a:pt x="182" y="1001"/>
                      <a:pt x="181" y="1000"/>
                      <a:pt x="180" y="999"/>
                    </a:cubicBezTo>
                    <a:cubicBezTo>
                      <a:pt x="176" y="997"/>
                      <a:pt x="176" y="997"/>
                      <a:pt x="176" y="997"/>
                    </a:cubicBezTo>
                    <a:cubicBezTo>
                      <a:pt x="176" y="996"/>
                      <a:pt x="175" y="995"/>
                      <a:pt x="174" y="995"/>
                    </a:cubicBezTo>
                    <a:cubicBezTo>
                      <a:pt x="188" y="1002"/>
                      <a:pt x="199" y="1011"/>
                      <a:pt x="206" y="1022"/>
                    </a:cubicBezTo>
                    <a:close/>
                    <a:moveTo>
                      <a:pt x="95" y="962"/>
                    </a:moveTo>
                    <a:cubicBezTo>
                      <a:pt x="91" y="961"/>
                      <a:pt x="87" y="961"/>
                      <a:pt x="84" y="960"/>
                    </a:cubicBezTo>
                    <a:cubicBezTo>
                      <a:pt x="85" y="959"/>
                      <a:pt x="86" y="958"/>
                      <a:pt x="86" y="957"/>
                    </a:cubicBezTo>
                    <a:cubicBezTo>
                      <a:pt x="89" y="958"/>
                      <a:pt x="92" y="960"/>
                      <a:pt x="95" y="962"/>
                    </a:cubicBezTo>
                    <a:close/>
                    <a:moveTo>
                      <a:pt x="167" y="715"/>
                    </a:moveTo>
                    <a:cubicBezTo>
                      <a:pt x="159" y="735"/>
                      <a:pt x="152" y="755"/>
                      <a:pt x="144" y="774"/>
                    </a:cubicBezTo>
                    <a:cubicBezTo>
                      <a:pt x="137" y="791"/>
                      <a:pt x="130" y="809"/>
                      <a:pt x="124" y="827"/>
                    </a:cubicBezTo>
                    <a:cubicBezTo>
                      <a:pt x="136" y="789"/>
                      <a:pt x="149" y="751"/>
                      <a:pt x="167" y="715"/>
                    </a:cubicBezTo>
                    <a:close/>
                    <a:moveTo>
                      <a:pt x="125" y="777"/>
                    </a:moveTo>
                    <a:cubicBezTo>
                      <a:pt x="120" y="790"/>
                      <a:pt x="115" y="803"/>
                      <a:pt x="110" y="815"/>
                    </a:cubicBezTo>
                    <a:cubicBezTo>
                      <a:pt x="110" y="814"/>
                      <a:pt x="109" y="813"/>
                      <a:pt x="109" y="812"/>
                    </a:cubicBezTo>
                    <a:cubicBezTo>
                      <a:pt x="114" y="800"/>
                      <a:pt x="119" y="788"/>
                      <a:pt x="125" y="777"/>
                    </a:cubicBezTo>
                    <a:close/>
                    <a:moveTo>
                      <a:pt x="112" y="837"/>
                    </a:moveTo>
                    <a:cubicBezTo>
                      <a:pt x="101" y="873"/>
                      <a:pt x="90" y="909"/>
                      <a:pt x="74" y="944"/>
                    </a:cubicBezTo>
                    <a:cubicBezTo>
                      <a:pt x="74" y="943"/>
                      <a:pt x="74" y="943"/>
                      <a:pt x="73" y="943"/>
                    </a:cubicBezTo>
                    <a:cubicBezTo>
                      <a:pt x="76" y="934"/>
                      <a:pt x="79" y="925"/>
                      <a:pt x="83" y="915"/>
                    </a:cubicBezTo>
                    <a:cubicBezTo>
                      <a:pt x="89" y="915"/>
                      <a:pt x="108" y="846"/>
                      <a:pt x="112" y="837"/>
                    </a:cubicBezTo>
                    <a:close/>
                    <a:moveTo>
                      <a:pt x="80" y="960"/>
                    </a:moveTo>
                    <a:cubicBezTo>
                      <a:pt x="78" y="960"/>
                      <a:pt x="77" y="960"/>
                      <a:pt x="75" y="960"/>
                    </a:cubicBezTo>
                    <a:cubicBezTo>
                      <a:pt x="76" y="958"/>
                      <a:pt x="78" y="956"/>
                      <a:pt x="79" y="953"/>
                    </a:cubicBezTo>
                    <a:cubicBezTo>
                      <a:pt x="79" y="953"/>
                      <a:pt x="79" y="953"/>
                      <a:pt x="79" y="953"/>
                    </a:cubicBezTo>
                    <a:cubicBezTo>
                      <a:pt x="78" y="956"/>
                      <a:pt x="78" y="958"/>
                      <a:pt x="80" y="960"/>
                    </a:cubicBezTo>
                    <a:close/>
                    <a:moveTo>
                      <a:pt x="95" y="845"/>
                    </a:moveTo>
                    <a:cubicBezTo>
                      <a:pt x="92" y="856"/>
                      <a:pt x="75" y="895"/>
                      <a:pt x="79" y="903"/>
                    </a:cubicBezTo>
                    <a:cubicBezTo>
                      <a:pt x="74" y="916"/>
                      <a:pt x="69" y="929"/>
                      <a:pt x="65" y="941"/>
                    </a:cubicBezTo>
                    <a:cubicBezTo>
                      <a:pt x="63" y="941"/>
                      <a:pt x="60" y="941"/>
                      <a:pt x="57" y="940"/>
                    </a:cubicBezTo>
                    <a:cubicBezTo>
                      <a:pt x="69" y="909"/>
                      <a:pt x="81" y="878"/>
                      <a:pt x="95" y="845"/>
                    </a:cubicBezTo>
                    <a:close/>
                    <a:moveTo>
                      <a:pt x="54" y="927"/>
                    </a:moveTo>
                    <a:cubicBezTo>
                      <a:pt x="57" y="917"/>
                      <a:pt x="60" y="907"/>
                      <a:pt x="64" y="896"/>
                    </a:cubicBezTo>
                    <a:cubicBezTo>
                      <a:pt x="65" y="897"/>
                      <a:pt x="65" y="897"/>
                      <a:pt x="65" y="897"/>
                    </a:cubicBezTo>
                    <a:cubicBezTo>
                      <a:pt x="61" y="907"/>
                      <a:pt x="57" y="917"/>
                      <a:pt x="54" y="927"/>
                    </a:cubicBezTo>
                    <a:close/>
                    <a:moveTo>
                      <a:pt x="44" y="972"/>
                    </a:moveTo>
                    <a:cubicBezTo>
                      <a:pt x="45" y="972"/>
                      <a:pt x="45" y="972"/>
                      <a:pt x="45" y="972"/>
                    </a:cubicBezTo>
                    <a:cubicBezTo>
                      <a:pt x="48" y="966"/>
                      <a:pt x="54" y="960"/>
                      <a:pt x="61" y="956"/>
                    </a:cubicBezTo>
                    <a:cubicBezTo>
                      <a:pt x="60" y="957"/>
                      <a:pt x="58" y="965"/>
                      <a:pt x="58" y="966"/>
                    </a:cubicBezTo>
                    <a:cubicBezTo>
                      <a:pt x="57" y="967"/>
                      <a:pt x="57" y="968"/>
                      <a:pt x="56" y="969"/>
                    </a:cubicBezTo>
                    <a:cubicBezTo>
                      <a:pt x="53" y="973"/>
                      <a:pt x="46" y="977"/>
                      <a:pt x="52" y="983"/>
                    </a:cubicBezTo>
                    <a:cubicBezTo>
                      <a:pt x="52" y="983"/>
                      <a:pt x="52" y="983"/>
                      <a:pt x="52" y="983"/>
                    </a:cubicBezTo>
                    <a:cubicBezTo>
                      <a:pt x="52" y="983"/>
                      <a:pt x="52" y="983"/>
                      <a:pt x="51" y="983"/>
                    </a:cubicBezTo>
                    <a:cubicBezTo>
                      <a:pt x="51" y="978"/>
                      <a:pt x="45" y="980"/>
                      <a:pt x="42" y="981"/>
                    </a:cubicBezTo>
                    <a:cubicBezTo>
                      <a:pt x="43" y="978"/>
                      <a:pt x="43" y="975"/>
                      <a:pt x="44" y="972"/>
                    </a:cubicBezTo>
                    <a:close/>
                    <a:moveTo>
                      <a:pt x="25" y="1224"/>
                    </a:moveTo>
                    <a:cubicBezTo>
                      <a:pt x="24" y="1216"/>
                      <a:pt x="24" y="1209"/>
                      <a:pt x="24" y="1201"/>
                    </a:cubicBezTo>
                    <a:cubicBezTo>
                      <a:pt x="27" y="1195"/>
                      <a:pt x="25" y="1181"/>
                      <a:pt x="25" y="1174"/>
                    </a:cubicBezTo>
                    <a:cubicBezTo>
                      <a:pt x="32" y="1176"/>
                      <a:pt x="32" y="1161"/>
                      <a:pt x="33" y="1158"/>
                    </a:cubicBezTo>
                    <a:cubicBezTo>
                      <a:pt x="35" y="1161"/>
                      <a:pt x="38" y="1164"/>
                      <a:pt x="41" y="1167"/>
                    </a:cubicBezTo>
                    <a:cubicBezTo>
                      <a:pt x="34" y="1174"/>
                      <a:pt x="34" y="1183"/>
                      <a:pt x="45" y="1182"/>
                    </a:cubicBezTo>
                    <a:cubicBezTo>
                      <a:pt x="45" y="1184"/>
                      <a:pt x="46" y="1186"/>
                      <a:pt x="46" y="1188"/>
                    </a:cubicBezTo>
                    <a:cubicBezTo>
                      <a:pt x="43" y="1192"/>
                      <a:pt x="27" y="1211"/>
                      <a:pt x="32" y="1215"/>
                    </a:cubicBezTo>
                    <a:cubicBezTo>
                      <a:pt x="30" y="1218"/>
                      <a:pt x="27" y="1221"/>
                      <a:pt x="25" y="1224"/>
                    </a:cubicBezTo>
                    <a:close/>
                    <a:moveTo>
                      <a:pt x="48" y="1162"/>
                    </a:moveTo>
                    <a:cubicBezTo>
                      <a:pt x="47" y="1161"/>
                      <a:pt x="45" y="1159"/>
                      <a:pt x="43" y="1158"/>
                    </a:cubicBezTo>
                    <a:cubicBezTo>
                      <a:pt x="47" y="1159"/>
                      <a:pt x="51" y="1160"/>
                      <a:pt x="55" y="1161"/>
                    </a:cubicBezTo>
                    <a:cubicBezTo>
                      <a:pt x="54" y="1161"/>
                      <a:pt x="53" y="1161"/>
                      <a:pt x="53" y="1162"/>
                    </a:cubicBezTo>
                    <a:cubicBezTo>
                      <a:pt x="52" y="1161"/>
                      <a:pt x="51" y="1161"/>
                      <a:pt x="51" y="1161"/>
                    </a:cubicBezTo>
                    <a:cubicBezTo>
                      <a:pt x="50" y="1161"/>
                      <a:pt x="49" y="1162"/>
                      <a:pt x="48" y="1162"/>
                    </a:cubicBezTo>
                    <a:close/>
                    <a:moveTo>
                      <a:pt x="49" y="1200"/>
                    </a:moveTo>
                    <a:cubicBezTo>
                      <a:pt x="48" y="1201"/>
                      <a:pt x="48" y="1201"/>
                      <a:pt x="47" y="1202"/>
                    </a:cubicBezTo>
                    <a:cubicBezTo>
                      <a:pt x="47" y="1202"/>
                      <a:pt x="47" y="1201"/>
                      <a:pt x="47" y="1201"/>
                    </a:cubicBezTo>
                    <a:cubicBezTo>
                      <a:pt x="47" y="1201"/>
                      <a:pt x="48" y="1200"/>
                      <a:pt x="48" y="1199"/>
                    </a:cubicBezTo>
                    <a:cubicBezTo>
                      <a:pt x="48" y="1200"/>
                      <a:pt x="49" y="1200"/>
                      <a:pt x="49" y="1200"/>
                    </a:cubicBezTo>
                    <a:close/>
                    <a:moveTo>
                      <a:pt x="41" y="1230"/>
                    </a:moveTo>
                    <a:cubicBezTo>
                      <a:pt x="41" y="1230"/>
                      <a:pt x="41" y="1230"/>
                      <a:pt x="41" y="1230"/>
                    </a:cubicBezTo>
                    <a:cubicBezTo>
                      <a:pt x="45" y="1225"/>
                      <a:pt x="50" y="1221"/>
                      <a:pt x="54" y="1216"/>
                    </a:cubicBezTo>
                    <a:cubicBezTo>
                      <a:pt x="54" y="1215"/>
                      <a:pt x="55" y="1215"/>
                      <a:pt x="55" y="1214"/>
                    </a:cubicBezTo>
                    <a:cubicBezTo>
                      <a:pt x="58" y="1214"/>
                      <a:pt x="59" y="1212"/>
                      <a:pt x="60" y="1210"/>
                    </a:cubicBezTo>
                    <a:cubicBezTo>
                      <a:pt x="62" y="1209"/>
                      <a:pt x="63" y="1207"/>
                      <a:pt x="65" y="1206"/>
                    </a:cubicBezTo>
                    <a:cubicBezTo>
                      <a:pt x="65" y="1207"/>
                      <a:pt x="66" y="1208"/>
                      <a:pt x="67" y="1208"/>
                    </a:cubicBezTo>
                    <a:cubicBezTo>
                      <a:pt x="58" y="1216"/>
                      <a:pt x="49" y="1223"/>
                      <a:pt x="41" y="1230"/>
                    </a:cubicBezTo>
                    <a:close/>
                    <a:moveTo>
                      <a:pt x="59" y="1187"/>
                    </a:moveTo>
                    <a:cubicBezTo>
                      <a:pt x="59" y="1189"/>
                      <a:pt x="59" y="1190"/>
                      <a:pt x="59" y="1192"/>
                    </a:cubicBezTo>
                    <a:cubicBezTo>
                      <a:pt x="58" y="1192"/>
                      <a:pt x="57" y="1193"/>
                      <a:pt x="56" y="1194"/>
                    </a:cubicBezTo>
                    <a:cubicBezTo>
                      <a:pt x="57" y="1192"/>
                      <a:pt x="58" y="1189"/>
                      <a:pt x="59" y="1187"/>
                    </a:cubicBezTo>
                    <a:close/>
                    <a:moveTo>
                      <a:pt x="58" y="1162"/>
                    </a:moveTo>
                    <a:cubicBezTo>
                      <a:pt x="58" y="1163"/>
                      <a:pt x="59" y="1163"/>
                      <a:pt x="60" y="1163"/>
                    </a:cubicBezTo>
                    <a:cubicBezTo>
                      <a:pt x="60" y="1164"/>
                      <a:pt x="60" y="1164"/>
                      <a:pt x="59" y="1165"/>
                    </a:cubicBezTo>
                    <a:cubicBezTo>
                      <a:pt x="59" y="1164"/>
                      <a:pt x="58" y="1163"/>
                      <a:pt x="58" y="1162"/>
                    </a:cubicBezTo>
                    <a:close/>
                    <a:moveTo>
                      <a:pt x="70" y="1184"/>
                    </a:moveTo>
                    <a:cubicBezTo>
                      <a:pt x="69" y="1181"/>
                      <a:pt x="68" y="1179"/>
                      <a:pt x="65" y="1177"/>
                    </a:cubicBezTo>
                    <a:cubicBezTo>
                      <a:pt x="67" y="1176"/>
                      <a:pt x="69" y="1175"/>
                      <a:pt x="71" y="1173"/>
                    </a:cubicBezTo>
                    <a:cubicBezTo>
                      <a:pt x="73" y="1175"/>
                      <a:pt x="75" y="1177"/>
                      <a:pt x="77" y="1179"/>
                    </a:cubicBezTo>
                    <a:cubicBezTo>
                      <a:pt x="75" y="1180"/>
                      <a:pt x="72" y="1182"/>
                      <a:pt x="70" y="1184"/>
                    </a:cubicBezTo>
                    <a:close/>
                    <a:moveTo>
                      <a:pt x="212" y="1077"/>
                    </a:moveTo>
                    <a:cubicBezTo>
                      <a:pt x="207" y="1080"/>
                      <a:pt x="202" y="1084"/>
                      <a:pt x="198" y="1089"/>
                    </a:cubicBezTo>
                    <a:cubicBezTo>
                      <a:pt x="156" y="1111"/>
                      <a:pt x="124" y="1147"/>
                      <a:pt x="86" y="1173"/>
                    </a:cubicBezTo>
                    <a:cubicBezTo>
                      <a:pt x="83" y="1169"/>
                      <a:pt x="81" y="1167"/>
                      <a:pt x="78" y="1164"/>
                    </a:cubicBezTo>
                    <a:cubicBezTo>
                      <a:pt x="77" y="1162"/>
                      <a:pt x="71" y="1160"/>
                      <a:pt x="69" y="1159"/>
                    </a:cubicBezTo>
                    <a:cubicBezTo>
                      <a:pt x="60" y="1148"/>
                      <a:pt x="46" y="1143"/>
                      <a:pt x="34" y="1146"/>
                    </a:cubicBezTo>
                    <a:cubicBezTo>
                      <a:pt x="35" y="1142"/>
                      <a:pt x="35" y="1138"/>
                      <a:pt x="35" y="1134"/>
                    </a:cubicBezTo>
                    <a:cubicBezTo>
                      <a:pt x="37" y="1134"/>
                      <a:pt x="38" y="1132"/>
                      <a:pt x="38" y="1130"/>
                    </a:cubicBezTo>
                    <a:cubicBezTo>
                      <a:pt x="38" y="1120"/>
                      <a:pt x="42" y="1074"/>
                      <a:pt x="35" y="1073"/>
                    </a:cubicBezTo>
                    <a:cubicBezTo>
                      <a:pt x="25" y="1073"/>
                      <a:pt x="27" y="1142"/>
                      <a:pt x="26" y="1151"/>
                    </a:cubicBezTo>
                    <a:cubicBezTo>
                      <a:pt x="26" y="1124"/>
                      <a:pt x="21" y="1096"/>
                      <a:pt x="23" y="1070"/>
                    </a:cubicBezTo>
                    <a:cubicBezTo>
                      <a:pt x="27" y="1067"/>
                      <a:pt x="25" y="1055"/>
                      <a:pt x="25" y="1051"/>
                    </a:cubicBezTo>
                    <a:cubicBezTo>
                      <a:pt x="29" y="1049"/>
                      <a:pt x="35" y="1009"/>
                      <a:pt x="31" y="1007"/>
                    </a:cubicBezTo>
                    <a:cubicBezTo>
                      <a:pt x="32" y="1005"/>
                      <a:pt x="32" y="1003"/>
                      <a:pt x="33" y="1001"/>
                    </a:cubicBezTo>
                    <a:cubicBezTo>
                      <a:pt x="34" y="1001"/>
                      <a:pt x="35" y="1001"/>
                      <a:pt x="37" y="1000"/>
                    </a:cubicBezTo>
                    <a:cubicBezTo>
                      <a:pt x="40" y="1002"/>
                      <a:pt x="46" y="998"/>
                      <a:pt x="42" y="994"/>
                    </a:cubicBezTo>
                    <a:cubicBezTo>
                      <a:pt x="43" y="994"/>
                      <a:pt x="43" y="993"/>
                      <a:pt x="43" y="992"/>
                    </a:cubicBezTo>
                    <a:cubicBezTo>
                      <a:pt x="63" y="991"/>
                      <a:pt x="84" y="991"/>
                      <a:pt x="103" y="994"/>
                    </a:cubicBezTo>
                    <a:cubicBezTo>
                      <a:pt x="121" y="997"/>
                      <a:pt x="144" y="1014"/>
                      <a:pt x="159" y="1014"/>
                    </a:cubicBezTo>
                    <a:cubicBezTo>
                      <a:pt x="175" y="1014"/>
                      <a:pt x="133" y="994"/>
                      <a:pt x="130" y="993"/>
                    </a:cubicBezTo>
                    <a:cubicBezTo>
                      <a:pt x="108" y="985"/>
                      <a:pt x="85" y="983"/>
                      <a:pt x="61" y="983"/>
                    </a:cubicBezTo>
                    <a:cubicBezTo>
                      <a:pt x="64" y="980"/>
                      <a:pt x="66" y="977"/>
                      <a:pt x="68" y="973"/>
                    </a:cubicBezTo>
                    <a:cubicBezTo>
                      <a:pt x="74" y="971"/>
                      <a:pt x="82" y="970"/>
                      <a:pt x="91" y="971"/>
                    </a:cubicBezTo>
                    <a:cubicBezTo>
                      <a:pt x="94" y="971"/>
                      <a:pt x="98" y="972"/>
                      <a:pt x="102" y="972"/>
                    </a:cubicBezTo>
                    <a:cubicBezTo>
                      <a:pt x="101" y="980"/>
                      <a:pt x="139" y="987"/>
                      <a:pt x="143" y="988"/>
                    </a:cubicBezTo>
                    <a:cubicBezTo>
                      <a:pt x="144" y="989"/>
                      <a:pt x="145" y="989"/>
                      <a:pt x="146" y="989"/>
                    </a:cubicBezTo>
                    <a:cubicBezTo>
                      <a:pt x="146" y="992"/>
                      <a:pt x="160" y="1007"/>
                      <a:pt x="161" y="997"/>
                    </a:cubicBezTo>
                    <a:cubicBezTo>
                      <a:pt x="163" y="999"/>
                      <a:pt x="166" y="1000"/>
                      <a:pt x="168" y="1001"/>
                    </a:cubicBezTo>
                    <a:cubicBezTo>
                      <a:pt x="168" y="1002"/>
                      <a:pt x="169" y="1002"/>
                      <a:pt x="169" y="1002"/>
                    </a:cubicBezTo>
                    <a:cubicBezTo>
                      <a:pt x="170" y="1004"/>
                      <a:pt x="172" y="1010"/>
                      <a:pt x="176" y="1009"/>
                    </a:cubicBezTo>
                    <a:cubicBezTo>
                      <a:pt x="186" y="1019"/>
                      <a:pt x="192" y="1050"/>
                      <a:pt x="206" y="1054"/>
                    </a:cubicBezTo>
                    <a:cubicBezTo>
                      <a:pt x="210" y="1066"/>
                      <a:pt x="212" y="1042"/>
                      <a:pt x="210" y="1037"/>
                    </a:cubicBezTo>
                    <a:cubicBezTo>
                      <a:pt x="211" y="1038"/>
                      <a:pt x="211" y="1038"/>
                      <a:pt x="211" y="1038"/>
                    </a:cubicBezTo>
                    <a:cubicBezTo>
                      <a:pt x="211" y="1041"/>
                      <a:pt x="212" y="1042"/>
                      <a:pt x="215" y="1043"/>
                    </a:cubicBezTo>
                    <a:cubicBezTo>
                      <a:pt x="217" y="1046"/>
                      <a:pt x="218" y="1049"/>
                      <a:pt x="219" y="1051"/>
                    </a:cubicBezTo>
                    <a:cubicBezTo>
                      <a:pt x="215" y="1059"/>
                      <a:pt x="213" y="1067"/>
                      <a:pt x="212" y="1077"/>
                    </a:cubicBezTo>
                    <a:close/>
                    <a:moveTo>
                      <a:pt x="264" y="992"/>
                    </a:moveTo>
                    <a:cubicBezTo>
                      <a:pt x="267" y="987"/>
                      <a:pt x="270" y="982"/>
                      <a:pt x="273" y="977"/>
                    </a:cubicBezTo>
                    <a:cubicBezTo>
                      <a:pt x="273" y="978"/>
                      <a:pt x="273" y="979"/>
                      <a:pt x="273" y="980"/>
                    </a:cubicBezTo>
                    <a:cubicBezTo>
                      <a:pt x="270" y="984"/>
                      <a:pt x="267" y="988"/>
                      <a:pt x="264" y="992"/>
                    </a:cubicBezTo>
                    <a:close/>
                    <a:moveTo>
                      <a:pt x="257" y="979"/>
                    </a:moveTo>
                    <a:cubicBezTo>
                      <a:pt x="255" y="983"/>
                      <a:pt x="253" y="987"/>
                      <a:pt x="251" y="991"/>
                    </a:cubicBezTo>
                    <a:cubicBezTo>
                      <a:pt x="257" y="976"/>
                      <a:pt x="265" y="962"/>
                      <a:pt x="274" y="948"/>
                    </a:cubicBezTo>
                    <a:cubicBezTo>
                      <a:pt x="268" y="958"/>
                      <a:pt x="263" y="969"/>
                      <a:pt x="257" y="979"/>
                    </a:cubicBezTo>
                    <a:close/>
                    <a:moveTo>
                      <a:pt x="601" y="431"/>
                    </a:moveTo>
                    <a:cubicBezTo>
                      <a:pt x="600" y="430"/>
                      <a:pt x="600" y="430"/>
                      <a:pt x="599" y="430"/>
                    </a:cubicBezTo>
                    <a:cubicBezTo>
                      <a:pt x="597" y="428"/>
                      <a:pt x="595" y="425"/>
                      <a:pt x="593" y="423"/>
                    </a:cubicBezTo>
                    <a:cubicBezTo>
                      <a:pt x="593" y="419"/>
                      <a:pt x="592" y="416"/>
                      <a:pt x="591" y="412"/>
                    </a:cubicBezTo>
                    <a:cubicBezTo>
                      <a:pt x="595" y="418"/>
                      <a:pt x="598" y="424"/>
                      <a:pt x="601" y="431"/>
                    </a:cubicBezTo>
                    <a:close/>
                    <a:moveTo>
                      <a:pt x="604" y="448"/>
                    </a:moveTo>
                    <a:cubicBezTo>
                      <a:pt x="598" y="456"/>
                      <a:pt x="591" y="463"/>
                      <a:pt x="584" y="470"/>
                    </a:cubicBezTo>
                    <a:cubicBezTo>
                      <a:pt x="589" y="461"/>
                      <a:pt x="594" y="452"/>
                      <a:pt x="599" y="443"/>
                    </a:cubicBezTo>
                    <a:cubicBezTo>
                      <a:pt x="601" y="444"/>
                      <a:pt x="602" y="446"/>
                      <a:pt x="604" y="448"/>
                    </a:cubicBezTo>
                    <a:close/>
                    <a:moveTo>
                      <a:pt x="585" y="426"/>
                    </a:moveTo>
                    <a:cubicBezTo>
                      <a:pt x="585" y="426"/>
                      <a:pt x="584" y="427"/>
                      <a:pt x="584" y="428"/>
                    </a:cubicBezTo>
                    <a:cubicBezTo>
                      <a:pt x="584" y="426"/>
                      <a:pt x="583" y="425"/>
                      <a:pt x="583" y="423"/>
                    </a:cubicBezTo>
                    <a:cubicBezTo>
                      <a:pt x="583" y="424"/>
                      <a:pt x="584" y="425"/>
                      <a:pt x="585" y="426"/>
                    </a:cubicBezTo>
                    <a:close/>
                    <a:moveTo>
                      <a:pt x="579" y="405"/>
                    </a:moveTo>
                    <a:cubicBezTo>
                      <a:pt x="580" y="407"/>
                      <a:pt x="580" y="408"/>
                      <a:pt x="581" y="410"/>
                    </a:cubicBezTo>
                    <a:cubicBezTo>
                      <a:pt x="579" y="407"/>
                      <a:pt x="577" y="405"/>
                      <a:pt x="575" y="403"/>
                    </a:cubicBezTo>
                    <a:cubicBezTo>
                      <a:pt x="577" y="404"/>
                      <a:pt x="578" y="404"/>
                      <a:pt x="579" y="405"/>
                    </a:cubicBezTo>
                    <a:close/>
                    <a:moveTo>
                      <a:pt x="567" y="387"/>
                    </a:moveTo>
                    <a:cubicBezTo>
                      <a:pt x="568" y="388"/>
                      <a:pt x="569" y="390"/>
                      <a:pt x="571" y="392"/>
                    </a:cubicBezTo>
                    <a:cubicBezTo>
                      <a:pt x="567" y="390"/>
                      <a:pt x="564" y="388"/>
                      <a:pt x="560" y="387"/>
                    </a:cubicBezTo>
                    <a:cubicBezTo>
                      <a:pt x="555" y="381"/>
                      <a:pt x="549" y="376"/>
                      <a:pt x="544" y="370"/>
                    </a:cubicBezTo>
                    <a:cubicBezTo>
                      <a:pt x="552" y="375"/>
                      <a:pt x="560" y="381"/>
                      <a:pt x="567" y="387"/>
                    </a:cubicBezTo>
                    <a:close/>
                    <a:moveTo>
                      <a:pt x="534" y="355"/>
                    </a:moveTo>
                    <a:cubicBezTo>
                      <a:pt x="528" y="352"/>
                      <a:pt x="522" y="349"/>
                      <a:pt x="516" y="347"/>
                    </a:cubicBezTo>
                    <a:cubicBezTo>
                      <a:pt x="513" y="345"/>
                      <a:pt x="510" y="342"/>
                      <a:pt x="507" y="340"/>
                    </a:cubicBezTo>
                    <a:cubicBezTo>
                      <a:pt x="516" y="345"/>
                      <a:pt x="526" y="350"/>
                      <a:pt x="534" y="355"/>
                    </a:cubicBezTo>
                    <a:close/>
                    <a:moveTo>
                      <a:pt x="531" y="374"/>
                    </a:moveTo>
                    <a:cubicBezTo>
                      <a:pt x="518" y="368"/>
                      <a:pt x="506" y="361"/>
                      <a:pt x="495" y="353"/>
                    </a:cubicBezTo>
                    <a:cubicBezTo>
                      <a:pt x="508" y="359"/>
                      <a:pt x="520" y="366"/>
                      <a:pt x="531" y="374"/>
                    </a:cubicBezTo>
                    <a:close/>
                    <a:moveTo>
                      <a:pt x="475" y="332"/>
                    </a:moveTo>
                    <a:cubicBezTo>
                      <a:pt x="467" y="330"/>
                      <a:pt x="460" y="328"/>
                      <a:pt x="452" y="326"/>
                    </a:cubicBezTo>
                    <a:cubicBezTo>
                      <a:pt x="451" y="326"/>
                      <a:pt x="451" y="325"/>
                      <a:pt x="450" y="325"/>
                    </a:cubicBezTo>
                    <a:cubicBezTo>
                      <a:pt x="459" y="327"/>
                      <a:pt x="467" y="329"/>
                      <a:pt x="475" y="332"/>
                    </a:cubicBezTo>
                    <a:close/>
                    <a:moveTo>
                      <a:pt x="408" y="324"/>
                    </a:moveTo>
                    <a:cubicBezTo>
                      <a:pt x="410" y="324"/>
                      <a:pt x="412" y="325"/>
                      <a:pt x="414" y="325"/>
                    </a:cubicBezTo>
                    <a:cubicBezTo>
                      <a:pt x="411" y="325"/>
                      <a:pt x="407" y="325"/>
                      <a:pt x="404" y="324"/>
                    </a:cubicBezTo>
                    <a:cubicBezTo>
                      <a:pt x="405" y="324"/>
                      <a:pt x="406" y="324"/>
                      <a:pt x="408" y="324"/>
                    </a:cubicBezTo>
                    <a:close/>
                    <a:moveTo>
                      <a:pt x="328" y="327"/>
                    </a:moveTo>
                    <a:cubicBezTo>
                      <a:pt x="331" y="325"/>
                      <a:pt x="335" y="324"/>
                      <a:pt x="338" y="323"/>
                    </a:cubicBezTo>
                    <a:cubicBezTo>
                      <a:pt x="335" y="324"/>
                      <a:pt x="331" y="326"/>
                      <a:pt x="328" y="327"/>
                    </a:cubicBezTo>
                    <a:cubicBezTo>
                      <a:pt x="328" y="327"/>
                      <a:pt x="328" y="327"/>
                      <a:pt x="328" y="327"/>
                    </a:cubicBezTo>
                    <a:close/>
                    <a:moveTo>
                      <a:pt x="316" y="367"/>
                    </a:moveTo>
                    <a:cubicBezTo>
                      <a:pt x="318" y="367"/>
                      <a:pt x="320" y="366"/>
                      <a:pt x="321" y="365"/>
                    </a:cubicBezTo>
                    <a:cubicBezTo>
                      <a:pt x="318" y="370"/>
                      <a:pt x="316" y="375"/>
                      <a:pt x="313" y="380"/>
                    </a:cubicBezTo>
                    <a:cubicBezTo>
                      <a:pt x="312" y="380"/>
                      <a:pt x="311" y="379"/>
                      <a:pt x="311" y="380"/>
                    </a:cubicBezTo>
                    <a:cubicBezTo>
                      <a:pt x="312" y="376"/>
                      <a:pt x="314" y="371"/>
                      <a:pt x="316" y="367"/>
                    </a:cubicBezTo>
                    <a:close/>
                    <a:moveTo>
                      <a:pt x="309" y="409"/>
                    </a:move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15" y="392"/>
                      <a:pt x="322" y="377"/>
                      <a:pt x="332" y="364"/>
                    </a:cubicBezTo>
                    <a:cubicBezTo>
                      <a:pt x="333" y="364"/>
                      <a:pt x="333" y="364"/>
                      <a:pt x="334" y="365"/>
                    </a:cubicBezTo>
                    <a:cubicBezTo>
                      <a:pt x="331" y="383"/>
                      <a:pt x="322" y="401"/>
                      <a:pt x="313" y="418"/>
                    </a:cubicBezTo>
                    <a:cubicBezTo>
                      <a:pt x="313" y="417"/>
                      <a:pt x="313" y="416"/>
                      <a:pt x="312" y="415"/>
                    </a:cubicBezTo>
                    <a:cubicBezTo>
                      <a:pt x="312" y="413"/>
                      <a:pt x="312" y="409"/>
                      <a:pt x="309" y="409"/>
                    </a:cubicBezTo>
                    <a:close/>
                    <a:moveTo>
                      <a:pt x="306" y="389"/>
                    </a:moveTo>
                    <a:cubicBezTo>
                      <a:pt x="307" y="388"/>
                      <a:pt x="308" y="388"/>
                      <a:pt x="308" y="388"/>
                    </a:cubicBezTo>
                    <a:cubicBezTo>
                      <a:pt x="306" y="392"/>
                      <a:pt x="304" y="396"/>
                      <a:pt x="302" y="401"/>
                    </a:cubicBezTo>
                    <a:cubicBezTo>
                      <a:pt x="302" y="400"/>
                      <a:pt x="302" y="400"/>
                      <a:pt x="301" y="399"/>
                    </a:cubicBezTo>
                    <a:cubicBezTo>
                      <a:pt x="303" y="396"/>
                      <a:pt x="305" y="392"/>
                      <a:pt x="306" y="389"/>
                    </a:cubicBezTo>
                    <a:close/>
                    <a:moveTo>
                      <a:pt x="308" y="433"/>
                    </a:moveTo>
                    <a:cubicBezTo>
                      <a:pt x="308" y="433"/>
                      <a:pt x="308" y="433"/>
                      <a:pt x="307" y="433"/>
                    </a:cubicBezTo>
                    <a:cubicBezTo>
                      <a:pt x="307" y="433"/>
                      <a:pt x="308" y="433"/>
                      <a:pt x="308" y="433"/>
                    </a:cubicBezTo>
                    <a:cubicBezTo>
                      <a:pt x="308" y="433"/>
                      <a:pt x="308" y="433"/>
                      <a:pt x="308" y="433"/>
                    </a:cubicBezTo>
                    <a:close/>
                    <a:moveTo>
                      <a:pt x="289" y="428"/>
                    </a:moveTo>
                    <a:cubicBezTo>
                      <a:pt x="291" y="421"/>
                      <a:pt x="294" y="414"/>
                      <a:pt x="297" y="407"/>
                    </a:cubicBezTo>
                    <a:cubicBezTo>
                      <a:pt x="298" y="408"/>
                      <a:pt x="298" y="408"/>
                      <a:pt x="299" y="409"/>
                    </a:cubicBezTo>
                    <a:cubicBezTo>
                      <a:pt x="296" y="415"/>
                      <a:pt x="293" y="422"/>
                      <a:pt x="289" y="429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9" y="429"/>
                      <a:pt x="289" y="429"/>
                      <a:pt x="289" y="428"/>
                    </a:cubicBezTo>
                    <a:close/>
                    <a:moveTo>
                      <a:pt x="298" y="461"/>
                    </a:move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8" y="461"/>
                    </a:cubicBezTo>
                    <a:close/>
                    <a:moveTo>
                      <a:pt x="289" y="460"/>
                    </a:moveTo>
                    <a:cubicBezTo>
                      <a:pt x="289" y="462"/>
                      <a:pt x="289" y="463"/>
                      <a:pt x="290" y="463"/>
                    </a:cubicBezTo>
                    <a:cubicBezTo>
                      <a:pt x="288" y="464"/>
                      <a:pt x="286" y="465"/>
                      <a:pt x="284" y="465"/>
                    </a:cubicBezTo>
                    <a:cubicBezTo>
                      <a:pt x="286" y="464"/>
                      <a:pt x="287" y="462"/>
                      <a:pt x="289" y="460"/>
                    </a:cubicBezTo>
                    <a:close/>
                    <a:moveTo>
                      <a:pt x="246" y="528"/>
                    </a:moveTo>
                    <a:cubicBezTo>
                      <a:pt x="250" y="523"/>
                      <a:pt x="255" y="520"/>
                      <a:pt x="261" y="518"/>
                    </a:cubicBezTo>
                    <a:cubicBezTo>
                      <a:pt x="266" y="522"/>
                      <a:pt x="272" y="525"/>
                      <a:pt x="279" y="528"/>
                    </a:cubicBezTo>
                    <a:cubicBezTo>
                      <a:pt x="267" y="529"/>
                      <a:pt x="257" y="530"/>
                      <a:pt x="246" y="528"/>
                    </a:cubicBezTo>
                    <a:close/>
                    <a:moveTo>
                      <a:pt x="342" y="537"/>
                    </a:moveTo>
                    <a:cubicBezTo>
                      <a:pt x="333" y="535"/>
                      <a:pt x="324" y="533"/>
                      <a:pt x="315" y="531"/>
                    </a:cubicBezTo>
                    <a:cubicBezTo>
                      <a:pt x="329" y="531"/>
                      <a:pt x="342" y="534"/>
                      <a:pt x="355" y="539"/>
                    </a:cubicBezTo>
                    <a:cubicBezTo>
                      <a:pt x="351" y="538"/>
                      <a:pt x="346" y="538"/>
                      <a:pt x="342" y="537"/>
                    </a:cubicBezTo>
                    <a:close/>
                    <a:moveTo>
                      <a:pt x="388" y="548"/>
                    </a:moveTo>
                    <a:cubicBezTo>
                      <a:pt x="358" y="529"/>
                      <a:pt x="329" y="520"/>
                      <a:pt x="294" y="525"/>
                    </a:cubicBezTo>
                    <a:cubicBezTo>
                      <a:pt x="286" y="522"/>
                      <a:pt x="278" y="519"/>
                      <a:pt x="271" y="515"/>
                    </a:cubicBezTo>
                    <a:cubicBezTo>
                      <a:pt x="311" y="507"/>
                      <a:pt x="356" y="528"/>
                      <a:pt x="390" y="548"/>
                    </a:cubicBezTo>
                    <a:cubicBezTo>
                      <a:pt x="389" y="548"/>
                      <a:pt x="388" y="548"/>
                      <a:pt x="388" y="548"/>
                    </a:cubicBezTo>
                    <a:close/>
                    <a:moveTo>
                      <a:pt x="365" y="526"/>
                    </a:moveTo>
                    <a:cubicBezTo>
                      <a:pt x="346" y="517"/>
                      <a:pt x="324" y="509"/>
                      <a:pt x="303" y="507"/>
                    </a:cubicBezTo>
                    <a:cubicBezTo>
                      <a:pt x="356" y="509"/>
                      <a:pt x="428" y="535"/>
                      <a:pt x="450" y="588"/>
                    </a:cubicBezTo>
                    <a:cubicBezTo>
                      <a:pt x="429" y="564"/>
                      <a:pt x="398" y="541"/>
                      <a:pt x="365" y="526"/>
                    </a:cubicBezTo>
                    <a:close/>
                    <a:moveTo>
                      <a:pt x="445" y="649"/>
                    </a:moveTo>
                    <a:cubicBezTo>
                      <a:pt x="446" y="650"/>
                      <a:pt x="446" y="649"/>
                      <a:pt x="447" y="649"/>
                    </a:cubicBezTo>
                    <a:cubicBezTo>
                      <a:pt x="446" y="651"/>
                      <a:pt x="446" y="652"/>
                      <a:pt x="445" y="653"/>
                    </a:cubicBezTo>
                    <a:cubicBezTo>
                      <a:pt x="445" y="652"/>
                      <a:pt x="445" y="651"/>
                      <a:pt x="445" y="649"/>
                    </a:cubicBezTo>
                    <a:close/>
                    <a:moveTo>
                      <a:pt x="441" y="688"/>
                    </a:moveTo>
                    <a:cubicBezTo>
                      <a:pt x="442" y="688"/>
                      <a:pt x="442" y="688"/>
                      <a:pt x="442" y="687"/>
                    </a:cubicBezTo>
                    <a:cubicBezTo>
                      <a:pt x="442" y="688"/>
                      <a:pt x="442" y="688"/>
                      <a:pt x="442" y="688"/>
                    </a:cubicBezTo>
                    <a:cubicBezTo>
                      <a:pt x="442" y="688"/>
                      <a:pt x="442" y="688"/>
                      <a:pt x="441" y="688"/>
                    </a:cubicBezTo>
                    <a:close/>
                    <a:moveTo>
                      <a:pt x="460" y="653"/>
                    </a:moveTo>
                    <a:cubicBezTo>
                      <a:pt x="453" y="659"/>
                      <a:pt x="447" y="666"/>
                      <a:pt x="442" y="674"/>
                    </a:cubicBezTo>
                    <a:cubicBezTo>
                      <a:pt x="442" y="673"/>
                      <a:pt x="442" y="672"/>
                      <a:pt x="442" y="671"/>
                    </a:cubicBezTo>
                    <a:cubicBezTo>
                      <a:pt x="450" y="661"/>
                      <a:pt x="456" y="651"/>
                      <a:pt x="460" y="640"/>
                    </a:cubicBezTo>
                    <a:cubicBezTo>
                      <a:pt x="461" y="643"/>
                      <a:pt x="461" y="645"/>
                      <a:pt x="462" y="648"/>
                    </a:cubicBezTo>
                    <a:cubicBezTo>
                      <a:pt x="461" y="649"/>
                      <a:pt x="460" y="651"/>
                      <a:pt x="460" y="653"/>
                    </a:cubicBezTo>
                    <a:close/>
                    <a:moveTo>
                      <a:pt x="485" y="620"/>
                    </a:moveTo>
                    <a:cubicBezTo>
                      <a:pt x="481" y="624"/>
                      <a:pt x="477" y="628"/>
                      <a:pt x="473" y="633"/>
                    </a:cubicBezTo>
                    <a:cubicBezTo>
                      <a:pt x="473" y="631"/>
                      <a:pt x="473" y="629"/>
                      <a:pt x="472" y="627"/>
                    </a:cubicBezTo>
                    <a:cubicBezTo>
                      <a:pt x="480" y="619"/>
                      <a:pt x="488" y="611"/>
                      <a:pt x="496" y="603"/>
                    </a:cubicBezTo>
                    <a:cubicBezTo>
                      <a:pt x="493" y="608"/>
                      <a:pt x="489" y="614"/>
                      <a:pt x="485" y="620"/>
                    </a:cubicBezTo>
                    <a:close/>
                    <a:moveTo>
                      <a:pt x="468" y="616"/>
                    </a:moveTo>
                    <a:cubicBezTo>
                      <a:pt x="465" y="609"/>
                      <a:pt x="461" y="602"/>
                      <a:pt x="456" y="596"/>
                    </a:cubicBezTo>
                    <a:cubicBezTo>
                      <a:pt x="458" y="595"/>
                      <a:pt x="460" y="593"/>
                      <a:pt x="459" y="590"/>
                    </a:cubicBezTo>
                    <a:cubicBezTo>
                      <a:pt x="437" y="521"/>
                      <a:pt x="328" y="485"/>
                      <a:pt x="262" y="503"/>
                    </a:cubicBezTo>
                    <a:cubicBezTo>
                      <a:pt x="266" y="496"/>
                      <a:pt x="269" y="490"/>
                      <a:pt x="271" y="482"/>
                    </a:cubicBezTo>
                    <a:cubicBezTo>
                      <a:pt x="276" y="487"/>
                      <a:pt x="279" y="478"/>
                      <a:pt x="279" y="476"/>
                    </a:cubicBezTo>
                    <a:cubicBezTo>
                      <a:pt x="286" y="473"/>
                      <a:pt x="293" y="471"/>
                      <a:pt x="300" y="468"/>
                    </a:cubicBezTo>
                    <a:cubicBezTo>
                      <a:pt x="296" y="476"/>
                      <a:pt x="296" y="480"/>
                      <a:pt x="305" y="484"/>
                    </a:cubicBezTo>
                    <a:cubicBezTo>
                      <a:pt x="305" y="485"/>
                      <a:pt x="305" y="486"/>
                      <a:pt x="305" y="487"/>
                    </a:cubicBezTo>
                    <a:cubicBezTo>
                      <a:pt x="306" y="488"/>
                      <a:pt x="307" y="489"/>
                      <a:pt x="308" y="490"/>
                    </a:cubicBezTo>
                    <a:cubicBezTo>
                      <a:pt x="307" y="494"/>
                      <a:pt x="310" y="499"/>
                      <a:pt x="314" y="496"/>
                    </a:cubicBezTo>
                    <a:cubicBezTo>
                      <a:pt x="325" y="501"/>
                      <a:pt x="326" y="486"/>
                      <a:pt x="326" y="480"/>
                    </a:cubicBezTo>
                    <a:cubicBezTo>
                      <a:pt x="332" y="473"/>
                      <a:pt x="333" y="463"/>
                      <a:pt x="322" y="466"/>
                    </a:cubicBezTo>
                    <a:cubicBezTo>
                      <a:pt x="320" y="461"/>
                      <a:pt x="316" y="455"/>
                      <a:pt x="310" y="457"/>
                    </a:cubicBezTo>
                    <a:cubicBezTo>
                      <a:pt x="307" y="455"/>
                      <a:pt x="304" y="454"/>
                      <a:pt x="301" y="453"/>
                    </a:cubicBezTo>
                    <a:cubicBezTo>
                      <a:pt x="301" y="453"/>
                      <a:pt x="302" y="452"/>
                      <a:pt x="302" y="452"/>
                    </a:cubicBezTo>
                    <a:cubicBezTo>
                      <a:pt x="305" y="452"/>
                      <a:pt x="307" y="452"/>
                      <a:pt x="310" y="452"/>
                    </a:cubicBezTo>
                    <a:cubicBezTo>
                      <a:pt x="310" y="459"/>
                      <a:pt x="317" y="454"/>
                      <a:pt x="319" y="452"/>
                    </a:cubicBezTo>
                    <a:cubicBezTo>
                      <a:pt x="334" y="451"/>
                      <a:pt x="349" y="452"/>
                      <a:pt x="364" y="454"/>
                    </a:cubicBezTo>
                    <a:cubicBezTo>
                      <a:pt x="360" y="464"/>
                      <a:pt x="377" y="456"/>
                      <a:pt x="377" y="456"/>
                    </a:cubicBezTo>
                    <a:cubicBezTo>
                      <a:pt x="386" y="458"/>
                      <a:pt x="395" y="460"/>
                      <a:pt x="404" y="464"/>
                    </a:cubicBezTo>
                    <a:cubicBezTo>
                      <a:pt x="426" y="481"/>
                      <a:pt x="436" y="519"/>
                      <a:pt x="464" y="528"/>
                    </a:cubicBezTo>
                    <a:cubicBezTo>
                      <a:pt x="459" y="529"/>
                      <a:pt x="441" y="542"/>
                      <a:pt x="451" y="547"/>
                    </a:cubicBezTo>
                    <a:cubicBezTo>
                      <a:pt x="463" y="583"/>
                      <a:pt x="513" y="532"/>
                      <a:pt x="469" y="528"/>
                    </a:cubicBezTo>
                    <a:cubicBezTo>
                      <a:pt x="474" y="524"/>
                      <a:pt x="470" y="507"/>
                      <a:pt x="470" y="501"/>
                    </a:cubicBezTo>
                    <a:cubicBezTo>
                      <a:pt x="476" y="512"/>
                      <a:pt x="485" y="522"/>
                      <a:pt x="493" y="532"/>
                    </a:cubicBezTo>
                    <a:cubicBezTo>
                      <a:pt x="502" y="543"/>
                      <a:pt x="508" y="538"/>
                      <a:pt x="499" y="527"/>
                    </a:cubicBezTo>
                    <a:cubicBezTo>
                      <a:pt x="489" y="513"/>
                      <a:pt x="476" y="500"/>
                      <a:pt x="470" y="484"/>
                    </a:cubicBezTo>
                    <a:cubicBezTo>
                      <a:pt x="462" y="463"/>
                      <a:pt x="459" y="475"/>
                      <a:pt x="460" y="490"/>
                    </a:cubicBezTo>
                    <a:cubicBezTo>
                      <a:pt x="445" y="474"/>
                      <a:pt x="427" y="463"/>
                      <a:pt x="408" y="456"/>
                    </a:cubicBezTo>
                    <a:cubicBezTo>
                      <a:pt x="395" y="447"/>
                      <a:pt x="383" y="450"/>
                      <a:pt x="369" y="445"/>
                    </a:cubicBezTo>
                    <a:cubicBezTo>
                      <a:pt x="367" y="441"/>
                      <a:pt x="364" y="438"/>
                      <a:pt x="359" y="438"/>
                    </a:cubicBezTo>
                    <a:cubicBezTo>
                      <a:pt x="361" y="438"/>
                      <a:pt x="363" y="438"/>
                      <a:pt x="366" y="438"/>
                    </a:cubicBezTo>
                    <a:cubicBezTo>
                      <a:pt x="393" y="438"/>
                      <a:pt x="423" y="441"/>
                      <a:pt x="450" y="448"/>
                    </a:cubicBezTo>
                    <a:cubicBezTo>
                      <a:pt x="458" y="451"/>
                      <a:pt x="514" y="489"/>
                      <a:pt x="516" y="487"/>
                    </a:cubicBezTo>
                    <a:cubicBezTo>
                      <a:pt x="530" y="474"/>
                      <a:pt x="495" y="456"/>
                      <a:pt x="485" y="451"/>
                    </a:cubicBezTo>
                    <a:cubicBezTo>
                      <a:pt x="435" y="429"/>
                      <a:pt x="377" y="425"/>
                      <a:pt x="323" y="432"/>
                    </a:cubicBezTo>
                    <a:cubicBezTo>
                      <a:pt x="323" y="429"/>
                      <a:pt x="320" y="428"/>
                      <a:pt x="317" y="428"/>
                    </a:cubicBezTo>
                    <a:cubicBezTo>
                      <a:pt x="326" y="408"/>
                      <a:pt x="338" y="389"/>
                      <a:pt x="342" y="367"/>
                    </a:cubicBezTo>
                    <a:cubicBezTo>
                      <a:pt x="356" y="372"/>
                      <a:pt x="371" y="376"/>
                      <a:pt x="385" y="381"/>
                    </a:cubicBezTo>
                    <a:cubicBezTo>
                      <a:pt x="405" y="393"/>
                      <a:pt x="422" y="408"/>
                      <a:pt x="441" y="420"/>
                    </a:cubicBezTo>
                    <a:cubicBezTo>
                      <a:pt x="470" y="439"/>
                      <a:pt x="463" y="417"/>
                      <a:pt x="445" y="402"/>
                    </a:cubicBezTo>
                    <a:cubicBezTo>
                      <a:pt x="451" y="404"/>
                      <a:pt x="483" y="425"/>
                      <a:pt x="488" y="421"/>
                    </a:cubicBezTo>
                    <a:cubicBezTo>
                      <a:pt x="503" y="436"/>
                      <a:pt x="520" y="452"/>
                      <a:pt x="542" y="458"/>
                    </a:cubicBezTo>
                    <a:cubicBezTo>
                      <a:pt x="545" y="459"/>
                      <a:pt x="549" y="453"/>
                      <a:pt x="545" y="451"/>
                    </a:cubicBezTo>
                    <a:cubicBezTo>
                      <a:pt x="533" y="442"/>
                      <a:pt x="521" y="433"/>
                      <a:pt x="509" y="424"/>
                    </a:cubicBezTo>
                    <a:cubicBezTo>
                      <a:pt x="469" y="392"/>
                      <a:pt x="428" y="365"/>
                      <a:pt x="376" y="358"/>
                    </a:cubicBezTo>
                    <a:cubicBezTo>
                      <a:pt x="365" y="356"/>
                      <a:pt x="353" y="354"/>
                      <a:pt x="343" y="354"/>
                    </a:cubicBezTo>
                    <a:cubicBezTo>
                      <a:pt x="342" y="340"/>
                      <a:pt x="334" y="348"/>
                      <a:pt x="329" y="355"/>
                    </a:cubicBezTo>
                    <a:cubicBezTo>
                      <a:pt x="328" y="355"/>
                      <a:pt x="328" y="355"/>
                      <a:pt x="327" y="356"/>
                    </a:cubicBezTo>
                    <a:cubicBezTo>
                      <a:pt x="325" y="356"/>
                      <a:pt x="323" y="356"/>
                      <a:pt x="320" y="355"/>
                    </a:cubicBezTo>
                    <a:cubicBezTo>
                      <a:pt x="322" y="349"/>
                      <a:pt x="324" y="343"/>
                      <a:pt x="326" y="337"/>
                    </a:cubicBezTo>
                    <a:cubicBezTo>
                      <a:pt x="340" y="331"/>
                      <a:pt x="353" y="324"/>
                      <a:pt x="367" y="320"/>
                    </a:cubicBezTo>
                    <a:cubicBezTo>
                      <a:pt x="372" y="320"/>
                      <a:pt x="376" y="320"/>
                      <a:pt x="380" y="320"/>
                    </a:cubicBezTo>
                    <a:cubicBezTo>
                      <a:pt x="377" y="321"/>
                      <a:pt x="367" y="322"/>
                      <a:pt x="365" y="325"/>
                    </a:cubicBezTo>
                    <a:cubicBezTo>
                      <a:pt x="361" y="327"/>
                      <a:pt x="344" y="331"/>
                      <a:pt x="348" y="337"/>
                    </a:cubicBezTo>
                    <a:cubicBezTo>
                      <a:pt x="351" y="344"/>
                      <a:pt x="367" y="333"/>
                      <a:pt x="371" y="332"/>
                    </a:cubicBezTo>
                    <a:cubicBezTo>
                      <a:pt x="398" y="331"/>
                      <a:pt x="426" y="334"/>
                      <a:pt x="452" y="340"/>
                    </a:cubicBezTo>
                    <a:cubicBezTo>
                      <a:pt x="478" y="359"/>
                      <a:pt x="503" y="384"/>
                      <a:pt x="519" y="412"/>
                    </a:cubicBezTo>
                    <a:cubicBezTo>
                      <a:pt x="523" y="420"/>
                      <a:pt x="526" y="408"/>
                      <a:pt x="521" y="401"/>
                    </a:cubicBezTo>
                    <a:cubicBezTo>
                      <a:pt x="510" y="383"/>
                      <a:pt x="496" y="367"/>
                      <a:pt x="480" y="353"/>
                    </a:cubicBezTo>
                    <a:cubicBezTo>
                      <a:pt x="503" y="369"/>
                      <a:pt x="527" y="380"/>
                      <a:pt x="552" y="392"/>
                    </a:cubicBezTo>
                    <a:cubicBezTo>
                      <a:pt x="556" y="396"/>
                      <a:pt x="563" y="411"/>
                      <a:pt x="571" y="423"/>
                    </a:cubicBezTo>
                    <a:cubicBezTo>
                      <a:pt x="563" y="414"/>
                      <a:pt x="551" y="402"/>
                      <a:pt x="543" y="419"/>
                    </a:cubicBezTo>
                    <a:cubicBezTo>
                      <a:pt x="538" y="430"/>
                      <a:pt x="546" y="437"/>
                      <a:pt x="547" y="430"/>
                    </a:cubicBezTo>
                    <a:cubicBezTo>
                      <a:pt x="547" y="430"/>
                      <a:pt x="550" y="417"/>
                      <a:pt x="554" y="418"/>
                    </a:cubicBezTo>
                    <a:cubicBezTo>
                      <a:pt x="537" y="432"/>
                      <a:pt x="579" y="440"/>
                      <a:pt x="573" y="426"/>
                    </a:cubicBezTo>
                    <a:cubicBezTo>
                      <a:pt x="580" y="437"/>
                      <a:pt x="587" y="443"/>
                      <a:pt x="591" y="433"/>
                    </a:cubicBezTo>
                    <a:cubicBezTo>
                      <a:pt x="592" y="434"/>
                      <a:pt x="593" y="435"/>
                      <a:pt x="594" y="436"/>
                    </a:cubicBezTo>
                    <a:cubicBezTo>
                      <a:pt x="588" y="446"/>
                      <a:pt x="582" y="455"/>
                      <a:pt x="577" y="465"/>
                    </a:cubicBezTo>
                    <a:cubicBezTo>
                      <a:pt x="569" y="467"/>
                      <a:pt x="557" y="493"/>
                      <a:pt x="553" y="500"/>
                    </a:cubicBezTo>
                    <a:cubicBezTo>
                      <a:pt x="541" y="513"/>
                      <a:pt x="530" y="527"/>
                      <a:pt x="518" y="541"/>
                    </a:cubicBezTo>
                    <a:cubicBezTo>
                      <a:pt x="515" y="545"/>
                      <a:pt x="486" y="570"/>
                      <a:pt x="493" y="575"/>
                    </a:cubicBezTo>
                    <a:cubicBezTo>
                      <a:pt x="500" y="581"/>
                      <a:pt x="520" y="550"/>
                      <a:pt x="524" y="546"/>
                    </a:cubicBezTo>
                    <a:cubicBezTo>
                      <a:pt x="508" y="572"/>
                      <a:pt x="490" y="595"/>
                      <a:pt x="468" y="616"/>
                    </a:cubicBezTo>
                    <a:close/>
                    <a:moveTo>
                      <a:pt x="306" y="476"/>
                    </a:moveTo>
                    <a:cubicBezTo>
                      <a:pt x="309" y="466"/>
                      <a:pt x="312" y="465"/>
                      <a:pt x="312" y="465"/>
                    </a:cubicBezTo>
                    <a:cubicBezTo>
                      <a:pt x="312" y="465"/>
                      <a:pt x="314" y="466"/>
                      <a:pt x="315" y="470"/>
                    </a:cubicBezTo>
                    <a:cubicBezTo>
                      <a:pt x="313" y="472"/>
                      <a:pt x="311" y="474"/>
                      <a:pt x="309" y="477"/>
                    </a:cubicBezTo>
                    <a:cubicBezTo>
                      <a:pt x="308" y="477"/>
                      <a:pt x="307" y="476"/>
                      <a:pt x="306" y="476"/>
                    </a:cubicBezTo>
                    <a:close/>
                    <a:moveTo>
                      <a:pt x="317" y="488"/>
                    </a:moveTo>
                    <a:cubicBezTo>
                      <a:pt x="317" y="487"/>
                      <a:pt x="318" y="486"/>
                      <a:pt x="318" y="484"/>
                    </a:cubicBezTo>
                    <a:cubicBezTo>
                      <a:pt x="318" y="484"/>
                      <a:pt x="318" y="484"/>
                      <a:pt x="318" y="484"/>
                    </a:cubicBezTo>
                    <a:cubicBezTo>
                      <a:pt x="318" y="486"/>
                      <a:pt x="318" y="488"/>
                      <a:pt x="317" y="488"/>
                    </a:cubicBezTo>
                    <a:cubicBezTo>
                      <a:pt x="317" y="488"/>
                      <a:pt x="317" y="488"/>
                      <a:pt x="317" y="488"/>
                    </a:cubicBezTo>
                    <a:close/>
                    <a:moveTo>
                      <a:pt x="423" y="472"/>
                    </a:moveTo>
                    <a:cubicBezTo>
                      <a:pt x="438" y="480"/>
                      <a:pt x="451" y="490"/>
                      <a:pt x="462" y="505"/>
                    </a:cubicBezTo>
                    <a:cubicBezTo>
                      <a:pt x="462" y="510"/>
                      <a:pt x="463" y="515"/>
                      <a:pt x="463" y="519"/>
                    </a:cubicBezTo>
                    <a:cubicBezTo>
                      <a:pt x="445" y="509"/>
                      <a:pt x="435" y="487"/>
                      <a:pt x="423" y="472"/>
                    </a:cubicBezTo>
                    <a:close/>
                    <a:moveTo>
                      <a:pt x="468" y="539"/>
                    </a:moveTo>
                    <a:cubicBezTo>
                      <a:pt x="470" y="540"/>
                      <a:pt x="472" y="539"/>
                      <a:pt x="472" y="537"/>
                    </a:cubicBezTo>
                    <a:cubicBezTo>
                      <a:pt x="484" y="544"/>
                      <a:pt x="474" y="553"/>
                      <a:pt x="465" y="550"/>
                    </a:cubicBezTo>
                    <a:cubicBezTo>
                      <a:pt x="466" y="550"/>
                      <a:pt x="467" y="550"/>
                      <a:pt x="469" y="550"/>
                    </a:cubicBezTo>
                    <a:cubicBezTo>
                      <a:pt x="477" y="549"/>
                      <a:pt x="469" y="541"/>
                      <a:pt x="468" y="539"/>
                    </a:cubicBezTo>
                    <a:close/>
                    <a:moveTo>
                      <a:pt x="379" y="367"/>
                    </a:moveTo>
                    <a:cubicBezTo>
                      <a:pt x="409" y="374"/>
                      <a:pt x="440" y="385"/>
                      <a:pt x="466" y="403"/>
                    </a:cubicBezTo>
                    <a:cubicBezTo>
                      <a:pt x="439" y="389"/>
                      <a:pt x="408" y="377"/>
                      <a:pt x="379" y="367"/>
                    </a:cubicBezTo>
                    <a:close/>
                    <a:moveTo>
                      <a:pt x="414" y="391"/>
                    </a:moveTo>
                    <a:cubicBezTo>
                      <a:pt x="427" y="398"/>
                      <a:pt x="438" y="405"/>
                      <a:pt x="446" y="414"/>
                    </a:cubicBezTo>
                    <a:cubicBezTo>
                      <a:pt x="435" y="407"/>
                      <a:pt x="425" y="399"/>
                      <a:pt x="414" y="391"/>
                    </a:cubicBezTo>
                    <a:close/>
                    <a:moveTo>
                      <a:pt x="562" y="425"/>
                    </a:moveTo>
                    <a:cubicBezTo>
                      <a:pt x="561" y="425"/>
                      <a:pt x="560" y="424"/>
                      <a:pt x="559" y="424"/>
                    </a:cubicBezTo>
                    <a:cubicBezTo>
                      <a:pt x="559" y="424"/>
                      <a:pt x="559" y="424"/>
                      <a:pt x="559" y="424"/>
                    </a:cubicBezTo>
                    <a:cubicBezTo>
                      <a:pt x="560" y="424"/>
                      <a:pt x="560" y="423"/>
                      <a:pt x="560" y="423"/>
                    </a:cubicBezTo>
                    <a:cubicBezTo>
                      <a:pt x="561" y="423"/>
                      <a:pt x="561" y="424"/>
                      <a:pt x="562" y="425"/>
                    </a:cubicBezTo>
                    <a:close/>
                    <a:moveTo>
                      <a:pt x="574" y="502"/>
                    </a:moveTo>
                    <a:cubicBezTo>
                      <a:pt x="564" y="513"/>
                      <a:pt x="554" y="526"/>
                      <a:pt x="545" y="538"/>
                    </a:cubicBezTo>
                    <a:cubicBezTo>
                      <a:pt x="548" y="533"/>
                      <a:pt x="551" y="527"/>
                      <a:pt x="554" y="522"/>
                    </a:cubicBezTo>
                    <a:cubicBezTo>
                      <a:pt x="557" y="519"/>
                      <a:pt x="559" y="516"/>
                      <a:pt x="561" y="513"/>
                    </a:cubicBezTo>
                    <a:cubicBezTo>
                      <a:pt x="566" y="509"/>
                      <a:pt x="570" y="506"/>
                      <a:pt x="574" y="502"/>
                    </a:cubicBezTo>
                    <a:close/>
                    <a:moveTo>
                      <a:pt x="596" y="505"/>
                    </a:moveTo>
                    <a:cubicBezTo>
                      <a:pt x="577" y="530"/>
                      <a:pt x="555" y="554"/>
                      <a:pt x="534" y="578"/>
                    </a:cubicBezTo>
                    <a:cubicBezTo>
                      <a:pt x="525" y="585"/>
                      <a:pt x="516" y="592"/>
                      <a:pt x="508" y="600"/>
                    </a:cubicBezTo>
                    <a:cubicBezTo>
                      <a:pt x="513" y="590"/>
                      <a:pt x="519" y="581"/>
                      <a:pt x="524" y="572"/>
                    </a:cubicBezTo>
                    <a:cubicBezTo>
                      <a:pt x="549" y="545"/>
                      <a:pt x="571" y="507"/>
                      <a:pt x="602" y="487"/>
                    </a:cubicBezTo>
                    <a:cubicBezTo>
                      <a:pt x="601" y="493"/>
                      <a:pt x="599" y="500"/>
                      <a:pt x="596" y="505"/>
                    </a:cubicBezTo>
                    <a:close/>
                    <a:moveTo>
                      <a:pt x="625" y="465"/>
                    </a:moveTo>
                    <a:cubicBezTo>
                      <a:pt x="620" y="473"/>
                      <a:pt x="615" y="480"/>
                      <a:pt x="610" y="487"/>
                    </a:cubicBezTo>
                    <a:cubicBezTo>
                      <a:pt x="612" y="483"/>
                      <a:pt x="612" y="480"/>
                      <a:pt x="610" y="476"/>
                    </a:cubicBezTo>
                    <a:cubicBezTo>
                      <a:pt x="605" y="473"/>
                      <a:pt x="597" y="480"/>
                      <a:pt x="595" y="482"/>
                    </a:cubicBezTo>
                    <a:cubicBezTo>
                      <a:pt x="597" y="480"/>
                      <a:pt x="618" y="450"/>
                      <a:pt x="604" y="461"/>
                    </a:cubicBezTo>
                    <a:cubicBezTo>
                      <a:pt x="606" y="458"/>
                      <a:pt x="608" y="456"/>
                      <a:pt x="610" y="453"/>
                    </a:cubicBezTo>
                    <a:cubicBezTo>
                      <a:pt x="615" y="454"/>
                      <a:pt x="616" y="445"/>
                      <a:pt x="613" y="442"/>
                    </a:cubicBezTo>
                    <a:cubicBezTo>
                      <a:pt x="611" y="435"/>
                      <a:pt x="609" y="428"/>
                      <a:pt x="605" y="421"/>
                    </a:cubicBezTo>
                    <a:cubicBezTo>
                      <a:pt x="620" y="431"/>
                      <a:pt x="631" y="443"/>
                      <a:pt x="631" y="453"/>
                    </a:cubicBezTo>
                    <a:cubicBezTo>
                      <a:pt x="627" y="457"/>
                      <a:pt x="625" y="461"/>
                      <a:pt x="625" y="465"/>
                    </a:cubicBezTo>
                    <a:close/>
                    <a:moveTo>
                      <a:pt x="709" y="356"/>
                    </a:moveTo>
                    <a:cubicBezTo>
                      <a:pt x="703" y="361"/>
                      <a:pt x="697" y="367"/>
                      <a:pt x="691" y="373"/>
                    </a:cubicBezTo>
                    <a:cubicBezTo>
                      <a:pt x="706" y="353"/>
                      <a:pt x="721" y="335"/>
                      <a:pt x="738" y="318"/>
                    </a:cubicBezTo>
                    <a:cubicBezTo>
                      <a:pt x="729" y="331"/>
                      <a:pt x="719" y="343"/>
                      <a:pt x="709" y="356"/>
                    </a:cubicBezTo>
                    <a:close/>
                    <a:moveTo>
                      <a:pt x="751" y="313"/>
                    </a:moveTo>
                    <a:cubicBezTo>
                      <a:pt x="754" y="308"/>
                      <a:pt x="757" y="303"/>
                      <a:pt x="760" y="299"/>
                    </a:cubicBezTo>
                    <a:cubicBezTo>
                      <a:pt x="762" y="297"/>
                      <a:pt x="765" y="295"/>
                      <a:pt x="767" y="293"/>
                    </a:cubicBezTo>
                    <a:cubicBezTo>
                      <a:pt x="762" y="299"/>
                      <a:pt x="757" y="306"/>
                      <a:pt x="751" y="313"/>
                    </a:cubicBezTo>
                    <a:close/>
                    <a:moveTo>
                      <a:pt x="810" y="221"/>
                    </a:moveTo>
                    <a:cubicBezTo>
                      <a:pt x="811" y="222"/>
                      <a:pt x="812" y="222"/>
                      <a:pt x="814" y="222"/>
                    </a:cubicBezTo>
                    <a:cubicBezTo>
                      <a:pt x="809" y="225"/>
                      <a:pt x="804" y="229"/>
                      <a:pt x="801" y="233"/>
                    </a:cubicBezTo>
                    <a:cubicBezTo>
                      <a:pt x="801" y="226"/>
                      <a:pt x="801" y="219"/>
                      <a:pt x="800" y="211"/>
                    </a:cubicBezTo>
                    <a:cubicBezTo>
                      <a:pt x="803" y="215"/>
                      <a:pt x="806" y="218"/>
                      <a:pt x="810" y="221"/>
                    </a:cubicBezTo>
                    <a:close/>
                    <a:moveTo>
                      <a:pt x="798" y="248"/>
                    </a:moveTo>
                    <a:cubicBezTo>
                      <a:pt x="804" y="241"/>
                      <a:pt x="809" y="235"/>
                      <a:pt x="816" y="230"/>
                    </a:cubicBezTo>
                    <a:cubicBezTo>
                      <a:pt x="811" y="239"/>
                      <a:pt x="804" y="248"/>
                      <a:pt x="795" y="257"/>
                    </a:cubicBezTo>
                    <a:cubicBezTo>
                      <a:pt x="796" y="254"/>
                      <a:pt x="797" y="251"/>
                      <a:pt x="798" y="248"/>
                    </a:cubicBezTo>
                    <a:close/>
                    <a:moveTo>
                      <a:pt x="790" y="245"/>
                    </a:moveTo>
                    <a:cubicBezTo>
                      <a:pt x="789" y="246"/>
                      <a:pt x="781" y="253"/>
                      <a:pt x="787" y="256"/>
                    </a:cubicBezTo>
                    <a:cubicBezTo>
                      <a:pt x="785" y="261"/>
                      <a:pt x="783" y="266"/>
                      <a:pt x="781" y="271"/>
                    </a:cubicBezTo>
                    <a:cubicBezTo>
                      <a:pt x="773" y="277"/>
                      <a:pt x="766" y="283"/>
                      <a:pt x="759" y="289"/>
                    </a:cubicBezTo>
                    <a:cubicBezTo>
                      <a:pt x="751" y="288"/>
                      <a:pt x="733" y="311"/>
                      <a:pt x="726" y="316"/>
                    </a:cubicBezTo>
                    <a:cubicBezTo>
                      <a:pt x="750" y="289"/>
                      <a:pt x="774" y="261"/>
                      <a:pt x="792" y="231"/>
                    </a:cubicBezTo>
                    <a:cubicBezTo>
                      <a:pt x="792" y="236"/>
                      <a:pt x="791" y="240"/>
                      <a:pt x="790" y="245"/>
                    </a:cubicBezTo>
                    <a:close/>
                    <a:moveTo>
                      <a:pt x="789" y="218"/>
                    </a:moveTo>
                    <a:cubicBezTo>
                      <a:pt x="788" y="210"/>
                      <a:pt x="788" y="202"/>
                      <a:pt x="787" y="194"/>
                    </a:cubicBezTo>
                    <a:cubicBezTo>
                      <a:pt x="790" y="201"/>
                      <a:pt x="792" y="208"/>
                      <a:pt x="792" y="215"/>
                    </a:cubicBezTo>
                    <a:cubicBezTo>
                      <a:pt x="791" y="216"/>
                      <a:pt x="790" y="217"/>
                      <a:pt x="789" y="218"/>
                    </a:cubicBezTo>
                    <a:close/>
                    <a:moveTo>
                      <a:pt x="791" y="180"/>
                    </a:moveTo>
                    <a:cubicBezTo>
                      <a:pt x="791" y="180"/>
                      <a:pt x="791" y="180"/>
                      <a:pt x="790" y="180"/>
                    </a:cubicBezTo>
                    <a:cubicBezTo>
                      <a:pt x="789" y="178"/>
                      <a:pt x="788" y="176"/>
                      <a:pt x="787" y="174"/>
                    </a:cubicBezTo>
                    <a:cubicBezTo>
                      <a:pt x="789" y="176"/>
                      <a:pt x="790" y="178"/>
                      <a:pt x="791" y="180"/>
                    </a:cubicBezTo>
                    <a:close/>
                    <a:moveTo>
                      <a:pt x="485" y="34"/>
                    </a:moveTo>
                    <a:cubicBezTo>
                      <a:pt x="487" y="33"/>
                      <a:pt x="489" y="31"/>
                      <a:pt x="491" y="30"/>
                    </a:cubicBezTo>
                    <a:cubicBezTo>
                      <a:pt x="494" y="30"/>
                      <a:pt x="498" y="31"/>
                      <a:pt x="500" y="32"/>
                    </a:cubicBezTo>
                    <a:cubicBezTo>
                      <a:pt x="495" y="33"/>
                      <a:pt x="490" y="34"/>
                      <a:pt x="485" y="35"/>
                    </a:cubicBezTo>
                    <a:cubicBezTo>
                      <a:pt x="485" y="35"/>
                      <a:pt x="485" y="34"/>
                      <a:pt x="485" y="34"/>
                    </a:cubicBezTo>
                    <a:close/>
                    <a:moveTo>
                      <a:pt x="485" y="43"/>
                    </a:moveTo>
                    <a:cubicBezTo>
                      <a:pt x="500" y="40"/>
                      <a:pt x="517" y="37"/>
                      <a:pt x="533" y="36"/>
                    </a:cubicBezTo>
                    <a:cubicBezTo>
                      <a:pt x="542" y="36"/>
                      <a:pt x="551" y="36"/>
                      <a:pt x="561" y="36"/>
                    </a:cubicBezTo>
                    <a:cubicBezTo>
                      <a:pt x="548" y="37"/>
                      <a:pt x="535" y="40"/>
                      <a:pt x="522" y="43"/>
                    </a:cubicBezTo>
                    <a:cubicBezTo>
                      <a:pt x="511" y="42"/>
                      <a:pt x="498" y="42"/>
                      <a:pt x="485" y="43"/>
                    </a:cubicBezTo>
                    <a:close/>
                    <a:moveTo>
                      <a:pt x="483" y="69"/>
                    </a:moveTo>
                    <a:cubicBezTo>
                      <a:pt x="486" y="68"/>
                      <a:pt x="489" y="66"/>
                      <a:pt x="492" y="64"/>
                    </a:cubicBezTo>
                    <a:cubicBezTo>
                      <a:pt x="494" y="67"/>
                      <a:pt x="496" y="68"/>
                      <a:pt x="499" y="69"/>
                    </a:cubicBezTo>
                    <a:cubicBezTo>
                      <a:pt x="493" y="69"/>
                      <a:pt x="488" y="69"/>
                      <a:pt x="483" y="69"/>
                    </a:cubicBezTo>
                    <a:close/>
                    <a:moveTo>
                      <a:pt x="523" y="51"/>
                    </a:moveTo>
                    <a:cubicBezTo>
                      <a:pt x="529" y="51"/>
                      <a:pt x="535" y="52"/>
                      <a:pt x="540" y="52"/>
                    </a:cubicBezTo>
                    <a:cubicBezTo>
                      <a:pt x="530" y="53"/>
                      <a:pt x="520" y="55"/>
                      <a:pt x="510" y="56"/>
                    </a:cubicBezTo>
                    <a:cubicBezTo>
                      <a:pt x="514" y="54"/>
                      <a:pt x="519" y="52"/>
                      <a:pt x="523" y="51"/>
                    </a:cubicBezTo>
                    <a:close/>
                    <a:moveTo>
                      <a:pt x="577" y="68"/>
                    </a:moveTo>
                    <a:cubicBezTo>
                      <a:pt x="558" y="66"/>
                      <a:pt x="539" y="65"/>
                      <a:pt x="520" y="63"/>
                    </a:cubicBezTo>
                    <a:cubicBezTo>
                      <a:pt x="538" y="61"/>
                      <a:pt x="557" y="58"/>
                      <a:pt x="575" y="58"/>
                    </a:cubicBezTo>
                    <a:cubicBezTo>
                      <a:pt x="583" y="61"/>
                      <a:pt x="589" y="63"/>
                      <a:pt x="595" y="68"/>
                    </a:cubicBezTo>
                    <a:cubicBezTo>
                      <a:pt x="589" y="68"/>
                      <a:pt x="583" y="68"/>
                      <a:pt x="577" y="68"/>
                    </a:cubicBezTo>
                    <a:close/>
                    <a:moveTo>
                      <a:pt x="609" y="72"/>
                    </a:moveTo>
                    <a:cubicBezTo>
                      <a:pt x="609" y="71"/>
                      <a:pt x="608" y="69"/>
                      <a:pt x="608" y="68"/>
                    </a:cubicBezTo>
                    <a:cubicBezTo>
                      <a:pt x="607" y="67"/>
                      <a:pt x="606" y="67"/>
                      <a:pt x="605" y="66"/>
                    </a:cubicBezTo>
                    <a:cubicBezTo>
                      <a:pt x="619" y="69"/>
                      <a:pt x="632" y="73"/>
                      <a:pt x="645" y="77"/>
                    </a:cubicBezTo>
                    <a:cubicBezTo>
                      <a:pt x="633" y="75"/>
                      <a:pt x="621" y="73"/>
                      <a:pt x="609" y="72"/>
                    </a:cubicBezTo>
                    <a:close/>
                    <a:moveTo>
                      <a:pt x="713" y="111"/>
                    </a:moveTo>
                    <a:cubicBezTo>
                      <a:pt x="708" y="107"/>
                      <a:pt x="704" y="103"/>
                      <a:pt x="699" y="99"/>
                    </a:cubicBezTo>
                    <a:cubicBezTo>
                      <a:pt x="699" y="99"/>
                      <a:pt x="699" y="99"/>
                      <a:pt x="699" y="99"/>
                    </a:cubicBezTo>
                    <a:cubicBezTo>
                      <a:pt x="713" y="104"/>
                      <a:pt x="726" y="110"/>
                      <a:pt x="738" y="117"/>
                    </a:cubicBezTo>
                    <a:cubicBezTo>
                      <a:pt x="741" y="120"/>
                      <a:pt x="744" y="124"/>
                      <a:pt x="747" y="127"/>
                    </a:cubicBezTo>
                    <a:cubicBezTo>
                      <a:pt x="736" y="121"/>
                      <a:pt x="725" y="115"/>
                      <a:pt x="713" y="111"/>
                    </a:cubicBezTo>
                    <a:close/>
                    <a:moveTo>
                      <a:pt x="777" y="172"/>
                    </a:moveTo>
                    <a:cubicBezTo>
                      <a:pt x="780" y="187"/>
                      <a:pt x="780" y="203"/>
                      <a:pt x="781" y="218"/>
                    </a:cubicBezTo>
                    <a:cubicBezTo>
                      <a:pt x="771" y="185"/>
                      <a:pt x="753" y="154"/>
                      <a:pt x="728" y="127"/>
                    </a:cubicBezTo>
                    <a:cubicBezTo>
                      <a:pt x="741" y="133"/>
                      <a:pt x="753" y="141"/>
                      <a:pt x="764" y="150"/>
                    </a:cubicBezTo>
                    <a:cubicBezTo>
                      <a:pt x="769" y="157"/>
                      <a:pt x="773" y="165"/>
                      <a:pt x="777" y="172"/>
                    </a:cubicBezTo>
                    <a:close/>
                    <a:moveTo>
                      <a:pt x="797" y="149"/>
                    </a:moveTo>
                    <a:cubicBezTo>
                      <a:pt x="783" y="136"/>
                      <a:pt x="768" y="125"/>
                      <a:pt x="752" y="115"/>
                    </a:cubicBezTo>
                    <a:cubicBezTo>
                      <a:pt x="732" y="103"/>
                      <a:pt x="718" y="85"/>
                      <a:pt x="699" y="71"/>
                    </a:cubicBezTo>
                    <a:cubicBezTo>
                      <a:pt x="743" y="91"/>
                      <a:pt x="774" y="115"/>
                      <a:pt x="797" y="149"/>
                    </a:cubicBezTo>
                    <a:close/>
                    <a:moveTo>
                      <a:pt x="689" y="74"/>
                    </a:moveTo>
                    <a:cubicBezTo>
                      <a:pt x="699" y="81"/>
                      <a:pt x="709" y="89"/>
                      <a:pt x="717" y="97"/>
                    </a:cubicBezTo>
                    <a:cubicBezTo>
                      <a:pt x="710" y="93"/>
                      <a:pt x="702" y="89"/>
                      <a:pt x="693" y="86"/>
                    </a:cubicBezTo>
                    <a:cubicBezTo>
                      <a:pt x="691" y="82"/>
                      <a:pt x="688" y="78"/>
                      <a:pt x="686" y="75"/>
                    </a:cubicBezTo>
                    <a:cubicBezTo>
                      <a:pt x="687" y="75"/>
                      <a:pt x="688" y="75"/>
                      <a:pt x="689" y="74"/>
                    </a:cubicBezTo>
                    <a:close/>
                    <a:moveTo>
                      <a:pt x="637" y="50"/>
                    </a:moveTo>
                    <a:cubicBezTo>
                      <a:pt x="653" y="57"/>
                      <a:pt x="668" y="67"/>
                      <a:pt x="680" y="81"/>
                    </a:cubicBezTo>
                    <a:cubicBezTo>
                      <a:pt x="636" y="64"/>
                      <a:pt x="597" y="51"/>
                      <a:pt x="550" y="45"/>
                    </a:cubicBezTo>
                    <a:cubicBezTo>
                      <a:pt x="578" y="41"/>
                      <a:pt x="607" y="43"/>
                      <a:pt x="637" y="50"/>
                    </a:cubicBezTo>
                    <a:close/>
                    <a:moveTo>
                      <a:pt x="513" y="30"/>
                    </a:moveTo>
                    <a:cubicBezTo>
                      <a:pt x="511" y="30"/>
                      <a:pt x="509" y="31"/>
                      <a:pt x="507" y="31"/>
                    </a:cubicBezTo>
                    <a:cubicBezTo>
                      <a:pt x="509" y="28"/>
                      <a:pt x="506" y="26"/>
                      <a:pt x="503" y="25"/>
                    </a:cubicBezTo>
                    <a:cubicBezTo>
                      <a:pt x="524" y="18"/>
                      <a:pt x="551" y="20"/>
                      <a:pt x="578" y="26"/>
                    </a:cubicBezTo>
                    <a:cubicBezTo>
                      <a:pt x="569" y="26"/>
                      <a:pt x="517" y="21"/>
                      <a:pt x="513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2269622" y="4730543"/>
                <a:ext cx="216685" cy="195210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69" y="15"/>
                  </a:cxn>
                  <a:cxn ang="0">
                    <a:pos x="59" y="12"/>
                  </a:cxn>
                  <a:cxn ang="0">
                    <a:pos x="21" y="48"/>
                  </a:cxn>
                  <a:cxn ang="0">
                    <a:pos x="5" y="71"/>
                  </a:cxn>
                  <a:cxn ang="0">
                    <a:pos x="27" y="57"/>
                  </a:cxn>
                  <a:cxn ang="0">
                    <a:pos x="32" y="63"/>
                  </a:cxn>
                  <a:cxn ang="0">
                    <a:pos x="56" y="35"/>
                  </a:cxn>
                  <a:cxn ang="0">
                    <a:pos x="73" y="14"/>
                  </a:cxn>
                </a:cxnLst>
                <a:rect l="0" t="0" r="r" b="b"/>
                <a:pathLst>
                  <a:path w="87" h="78">
                    <a:moveTo>
                      <a:pt x="73" y="14"/>
                    </a:moveTo>
                    <a:cubicBezTo>
                      <a:pt x="72" y="14"/>
                      <a:pt x="70" y="14"/>
                      <a:pt x="69" y="15"/>
                    </a:cubicBezTo>
                    <a:cubicBezTo>
                      <a:pt x="75" y="6"/>
                      <a:pt x="61" y="11"/>
                      <a:pt x="59" y="12"/>
                    </a:cubicBezTo>
                    <a:cubicBezTo>
                      <a:pt x="59" y="0"/>
                      <a:pt x="24" y="44"/>
                      <a:pt x="21" y="48"/>
                    </a:cubicBezTo>
                    <a:cubicBezTo>
                      <a:pt x="18" y="51"/>
                      <a:pt x="0" y="66"/>
                      <a:pt x="5" y="71"/>
                    </a:cubicBezTo>
                    <a:cubicBezTo>
                      <a:pt x="11" y="78"/>
                      <a:pt x="24" y="60"/>
                      <a:pt x="27" y="57"/>
                    </a:cubicBezTo>
                    <a:cubicBezTo>
                      <a:pt x="25" y="60"/>
                      <a:pt x="27" y="68"/>
                      <a:pt x="32" y="63"/>
                    </a:cubicBezTo>
                    <a:cubicBezTo>
                      <a:pt x="41" y="54"/>
                      <a:pt x="48" y="44"/>
                      <a:pt x="56" y="35"/>
                    </a:cubicBezTo>
                    <a:cubicBezTo>
                      <a:pt x="57" y="35"/>
                      <a:pt x="87" y="12"/>
                      <a:pt x="7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2033417" y="5076072"/>
                <a:ext cx="1417233" cy="562207"/>
              </a:xfrm>
              <a:custGeom>
                <a:avLst/>
                <a:gdLst/>
                <a:ahLst/>
                <a:cxnLst>
                  <a:cxn ang="0">
                    <a:pos x="555" y="219"/>
                  </a:cxn>
                  <a:cxn ang="0">
                    <a:pos x="565" y="182"/>
                  </a:cxn>
                  <a:cxn ang="0">
                    <a:pos x="536" y="156"/>
                  </a:cxn>
                  <a:cxn ang="0">
                    <a:pos x="428" y="146"/>
                  </a:cxn>
                  <a:cxn ang="0">
                    <a:pos x="279" y="149"/>
                  </a:cxn>
                  <a:cxn ang="0">
                    <a:pos x="148" y="147"/>
                  </a:cxn>
                  <a:cxn ang="0">
                    <a:pos x="300" y="87"/>
                  </a:cxn>
                  <a:cxn ang="0">
                    <a:pos x="488" y="41"/>
                  </a:cxn>
                  <a:cxn ang="0">
                    <a:pos x="539" y="9"/>
                  </a:cxn>
                  <a:cxn ang="0">
                    <a:pos x="440" y="1"/>
                  </a:cxn>
                  <a:cxn ang="0">
                    <a:pos x="240" y="33"/>
                  </a:cxn>
                  <a:cxn ang="0">
                    <a:pos x="46" y="74"/>
                  </a:cxn>
                  <a:cxn ang="0">
                    <a:pos x="7" y="83"/>
                  </a:cxn>
                  <a:cxn ang="0">
                    <a:pos x="23" y="87"/>
                  </a:cxn>
                  <a:cxn ang="0">
                    <a:pos x="132" y="63"/>
                  </a:cxn>
                  <a:cxn ang="0">
                    <a:pos x="335" y="22"/>
                  </a:cxn>
                  <a:cxn ang="0">
                    <a:pos x="528" y="15"/>
                  </a:cxn>
                  <a:cxn ang="0">
                    <a:pos x="411" y="49"/>
                  </a:cxn>
                  <a:cxn ang="0">
                    <a:pos x="277" y="86"/>
                  </a:cxn>
                  <a:cxn ang="0">
                    <a:pos x="175" y="120"/>
                  </a:cxn>
                  <a:cxn ang="0">
                    <a:pos x="137" y="149"/>
                  </a:cxn>
                  <a:cxn ang="0">
                    <a:pos x="190" y="159"/>
                  </a:cxn>
                  <a:cxn ang="0">
                    <a:pos x="428" y="154"/>
                  </a:cxn>
                  <a:cxn ang="0">
                    <a:pos x="522" y="160"/>
                  </a:cxn>
                  <a:cxn ang="0">
                    <a:pos x="555" y="179"/>
                  </a:cxn>
                  <a:cxn ang="0">
                    <a:pos x="555" y="219"/>
                  </a:cxn>
                </a:cxnLst>
                <a:rect l="0" t="0" r="r" b="b"/>
                <a:pathLst>
                  <a:path w="567" h="225">
                    <a:moveTo>
                      <a:pt x="555" y="219"/>
                    </a:moveTo>
                    <a:cubicBezTo>
                      <a:pt x="567" y="225"/>
                      <a:pt x="567" y="187"/>
                      <a:pt x="565" y="182"/>
                    </a:cubicBezTo>
                    <a:cubicBezTo>
                      <a:pt x="561" y="168"/>
                      <a:pt x="548" y="161"/>
                      <a:pt x="536" y="156"/>
                    </a:cubicBezTo>
                    <a:cubicBezTo>
                      <a:pt x="502" y="143"/>
                      <a:pt x="463" y="145"/>
                      <a:pt x="428" y="146"/>
                    </a:cubicBezTo>
                    <a:cubicBezTo>
                      <a:pt x="378" y="148"/>
                      <a:pt x="329" y="148"/>
                      <a:pt x="279" y="149"/>
                    </a:cubicBezTo>
                    <a:cubicBezTo>
                      <a:pt x="239" y="150"/>
                      <a:pt x="188" y="158"/>
                      <a:pt x="148" y="147"/>
                    </a:cubicBezTo>
                    <a:cubicBezTo>
                      <a:pt x="185" y="113"/>
                      <a:pt x="253" y="101"/>
                      <a:pt x="300" y="87"/>
                    </a:cubicBezTo>
                    <a:cubicBezTo>
                      <a:pt x="362" y="68"/>
                      <a:pt x="426" y="59"/>
                      <a:pt x="488" y="41"/>
                    </a:cubicBezTo>
                    <a:cubicBezTo>
                      <a:pt x="494" y="39"/>
                      <a:pt x="552" y="12"/>
                      <a:pt x="539" y="9"/>
                    </a:cubicBezTo>
                    <a:cubicBezTo>
                      <a:pt x="507" y="1"/>
                      <a:pt x="473" y="0"/>
                      <a:pt x="440" y="1"/>
                    </a:cubicBezTo>
                    <a:cubicBezTo>
                      <a:pt x="372" y="4"/>
                      <a:pt x="306" y="20"/>
                      <a:pt x="240" y="33"/>
                    </a:cubicBezTo>
                    <a:cubicBezTo>
                      <a:pt x="175" y="46"/>
                      <a:pt x="111" y="61"/>
                      <a:pt x="46" y="74"/>
                    </a:cubicBezTo>
                    <a:cubicBezTo>
                      <a:pt x="39" y="76"/>
                      <a:pt x="11" y="77"/>
                      <a:pt x="7" y="83"/>
                    </a:cubicBezTo>
                    <a:cubicBezTo>
                      <a:pt x="0" y="93"/>
                      <a:pt x="26" y="86"/>
                      <a:pt x="23" y="87"/>
                    </a:cubicBezTo>
                    <a:cubicBezTo>
                      <a:pt x="60" y="80"/>
                      <a:pt x="96" y="71"/>
                      <a:pt x="132" y="63"/>
                    </a:cubicBezTo>
                    <a:cubicBezTo>
                      <a:pt x="199" y="47"/>
                      <a:pt x="267" y="34"/>
                      <a:pt x="335" y="22"/>
                    </a:cubicBezTo>
                    <a:cubicBezTo>
                      <a:pt x="398" y="11"/>
                      <a:pt x="465" y="2"/>
                      <a:pt x="528" y="15"/>
                    </a:cubicBezTo>
                    <a:cubicBezTo>
                      <a:pt x="494" y="37"/>
                      <a:pt x="450" y="42"/>
                      <a:pt x="411" y="49"/>
                    </a:cubicBezTo>
                    <a:cubicBezTo>
                      <a:pt x="366" y="58"/>
                      <a:pt x="321" y="72"/>
                      <a:pt x="277" y="86"/>
                    </a:cubicBezTo>
                    <a:cubicBezTo>
                      <a:pt x="243" y="96"/>
                      <a:pt x="207" y="106"/>
                      <a:pt x="175" y="120"/>
                    </a:cubicBezTo>
                    <a:cubicBezTo>
                      <a:pt x="168" y="124"/>
                      <a:pt x="135" y="139"/>
                      <a:pt x="137" y="149"/>
                    </a:cubicBezTo>
                    <a:cubicBezTo>
                      <a:pt x="140" y="161"/>
                      <a:pt x="181" y="159"/>
                      <a:pt x="190" y="159"/>
                    </a:cubicBezTo>
                    <a:cubicBezTo>
                      <a:pt x="269" y="158"/>
                      <a:pt x="349" y="157"/>
                      <a:pt x="428" y="154"/>
                    </a:cubicBezTo>
                    <a:cubicBezTo>
                      <a:pt x="459" y="153"/>
                      <a:pt x="491" y="152"/>
                      <a:pt x="522" y="160"/>
                    </a:cubicBezTo>
                    <a:cubicBezTo>
                      <a:pt x="534" y="163"/>
                      <a:pt x="548" y="168"/>
                      <a:pt x="555" y="179"/>
                    </a:cubicBezTo>
                    <a:cubicBezTo>
                      <a:pt x="561" y="188"/>
                      <a:pt x="551" y="217"/>
                      <a:pt x="555" y="2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21" name="直接连接符 12"/>
            <p:cNvCxnSpPr/>
            <p:nvPr/>
          </p:nvCxnSpPr>
          <p:spPr>
            <a:xfrm>
              <a:off x="1497012" y="5837239"/>
              <a:ext cx="904876" cy="4667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9"/>
            <p:cNvCxnSpPr/>
            <p:nvPr/>
          </p:nvCxnSpPr>
          <p:spPr>
            <a:xfrm>
              <a:off x="2387600" y="6303963"/>
              <a:ext cx="737235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4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13" y="6184900"/>
              <a:ext cx="12192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34129" y="1051557"/>
            <a:ext cx="10318900" cy="1411403"/>
          </a:xfrm>
          <a:prstGeom prst="rect">
            <a:avLst/>
          </a:prstGeom>
          <a:solidFill>
            <a:srgbClr val="0070C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令人震撼的辽宁舰满载高达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6.75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万吨，它为什么能浮在海面上呢？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、关于浮力，你能回忆起哪些知识点？</a:t>
            </a:r>
          </a:p>
          <a:p>
            <a:pPr algn="ctr"/>
            <a:endParaRPr lang="zh-CN" altLang="en-US" sz="2000" dirty="0"/>
          </a:p>
        </p:txBody>
      </p:sp>
      <p:sp>
        <p:nvSpPr>
          <p:cNvPr id="43" name="矩形 42"/>
          <p:cNvSpPr/>
          <p:nvPr/>
        </p:nvSpPr>
        <p:spPr>
          <a:xfrm>
            <a:off x="1634129" y="2462960"/>
            <a:ext cx="10318900" cy="3371902"/>
          </a:xfrm>
          <a:prstGeom prst="rect">
            <a:avLst/>
          </a:prstGeom>
          <a:solidFill>
            <a:srgbClr val="0070C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1026" y="30716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浮力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3539232" y="2737300"/>
            <a:ext cx="233708" cy="1111079"/>
          </a:xfrm>
          <a:prstGeom prst="leftBrace">
            <a:avLst>
              <a:gd name="adj1" fmla="val 8333"/>
              <a:gd name="adj2" fmla="val 517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4" name="矩形 43"/>
          <p:cNvSpPr/>
          <p:nvPr/>
        </p:nvSpPr>
        <p:spPr>
          <a:xfrm>
            <a:off x="3854508" y="261859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30927" y="310242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30927" y="359100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左大括号 46"/>
          <p:cNvSpPr/>
          <p:nvPr/>
        </p:nvSpPr>
        <p:spPr>
          <a:xfrm>
            <a:off x="4865291" y="3591003"/>
            <a:ext cx="277169" cy="929290"/>
          </a:xfrm>
          <a:prstGeom prst="leftBrace">
            <a:avLst>
              <a:gd name="adj1" fmla="val 8333"/>
              <a:gd name="adj2" fmla="val 1666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8" name="矩形 47"/>
          <p:cNvSpPr/>
          <p:nvPr/>
        </p:nvSpPr>
        <p:spPr>
          <a:xfrm>
            <a:off x="5115374" y="349482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影响因素：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15374" y="427407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计算方法：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91759" y="379105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压力差法：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左大括号 50"/>
          <p:cNvSpPr/>
          <p:nvPr/>
        </p:nvSpPr>
        <p:spPr>
          <a:xfrm>
            <a:off x="6641676" y="3848378"/>
            <a:ext cx="190849" cy="1333237"/>
          </a:xfrm>
          <a:prstGeom prst="leftBrace">
            <a:avLst>
              <a:gd name="adj1" fmla="val 8333"/>
              <a:gd name="adj2" fmla="val 517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2" name="矩形 51"/>
          <p:cNvSpPr/>
          <p:nvPr/>
        </p:nvSpPr>
        <p:spPr>
          <a:xfrm>
            <a:off x="6914093" y="4216883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重法：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08120" y="4660825"/>
            <a:ext cx="1980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阿基米德原理：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908120" y="5040781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平衡法：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5343" y="2053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一、知识梳理</a:t>
            </a:r>
            <a:endParaRPr lang="zh-CN" altLang="en-US" sz="4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9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dissolve/>
      </p:transition>
    </mc:Choice>
    <mc:Fallback xmlns="">
      <p:transition spd="slow" advTm="100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42" presetClass="entr" presetSubtype="0" fill="hold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/>
          <p:bldP spid="3" grpId="0" animBg="1"/>
          <p:bldP spid="43" grpId="0" animBg="1"/>
          <p:bldP spid="4" grpId="0"/>
          <p:bldP spid="5" grpId="0" animBg="1"/>
          <p:bldP spid="44" grpId="0"/>
          <p:bldP spid="45" grpId="0"/>
          <p:bldP spid="46" grpId="0"/>
          <p:bldP spid="47" grpId="0" animBg="1"/>
          <p:bldP spid="48" grpId="0"/>
          <p:bldP spid="49" grpId="0"/>
          <p:bldP spid="50" grpId="0"/>
          <p:bldP spid="51" grpId="0" animBg="1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42" presetClass="entr" presetSubtype="0" fill="hold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/>
          <p:bldP spid="3" grpId="0" animBg="1"/>
          <p:bldP spid="43" grpId="0" animBg="1"/>
          <p:bldP spid="4" grpId="0"/>
          <p:bldP spid="5" grpId="0" animBg="1"/>
          <p:bldP spid="44" grpId="0"/>
          <p:bldP spid="45" grpId="0"/>
          <p:bldP spid="46" grpId="0"/>
          <p:bldP spid="47" grpId="0" animBg="1"/>
          <p:bldP spid="48" grpId="0"/>
          <p:bldP spid="49" grpId="0"/>
          <p:bldP spid="50" grpId="0"/>
          <p:bldP spid="51" grpId="0" animBg="1"/>
          <p:bldP spid="52" grpId="0"/>
          <p:bldP spid="53" grpId="0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935" y="2766961"/>
            <a:ext cx="2924175" cy="3505200"/>
          </a:xfrm>
          <a:prstGeom prst="rect">
            <a:avLst/>
          </a:prstGeom>
        </p:spPr>
      </p:pic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8161811" y="2755054"/>
            <a:ext cx="2881313" cy="3457575"/>
            <a:chOff x="0" y="0"/>
            <a:chExt cx="1815" cy="2178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815" cy="2178"/>
            </a:xfrm>
            <a:prstGeom prst="roundRect">
              <a:avLst>
                <a:gd name="adj" fmla="val 16667"/>
              </a:avLst>
            </a:prstGeom>
            <a:solidFill>
              <a:srgbClr val="6699FF">
                <a:alpha val="89018"/>
              </a:srgbClr>
            </a:solidFill>
            <a:ln w="57150" cmpd="thickThin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pic>
          <p:nvPicPr>
            <p:cNvPr id="45" name="Picture 4" descr="图片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91"/>
              <a:ext cx="1332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9"/>
          <p:cNvSpPr txBox="1"/>
          <p:nvPr/>
        </p:nvSpPr>
        <p:spPr>
          <a:xfrm>
            <a:off x="2584175" y="836515"/>
            <a:ext cx="8929795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、浮在海水中的辽宁舰受到浮力，那么你能用弹簧测力计测出浸在液体中物体的浮力吗？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29681" y="1268594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45474" y="2503872"/>
            <a:ext cx="1407387" cy="1407388"/>
            <a:chOff x="4184106" y="2952206"/>
            <a:chExt cx="3823790" cy="3823790"/>
          </a:xfrm>
        </p:grpSpPr>
        <p:sp>
          <p:nvSpPr>
            <p:cNvPr id="26" name="椭圆 2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28" name="椭圆 2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 bwMode="auto">
          <a:xfrm>
            <a:off x="976439" y="1882232"/>
            <a:ext cx="1132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活动二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056022" y="2462960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172457" y="2938668"/>
            <a:ext cx="757990" cy="560874"/>
            <a:chOff x="8931338" y="2437732"/>
            <a:chExt cx="1010653" cy="747833"/>
          </a:xfrm>
        </p:grpSpPr>
        <p:sp>
          <p:nvSpPr>
            <p:cNvPr id="33" name="文本框 32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02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931338" y="2908566"/>
              <a:ext cx="10106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OPTION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5125852"/>
            <a:ext cx="12192000" cy="1732148"/>
            <a:chOff x="1497012" y="5125852"/>
            <a:chExt cx="9169401" cy="1732148"/>
          </a:xfrm>
        </p:grpSpPr>
        <p:grpSp>
          <p:nvGrpSpPr>
            <p:cNvPr id="20" name="组合 3"/>
            <p:cNvGrpSpPr/>
            <p:nvPr/>
          </p:nvGrpSpPr>
          <p:grpSpPr>
            <a:xfrm>
              <a:off x="9759752" y="5125852"/>
              <a:ext cx="799329" cy="1326094"/>
              <a:chOff x="2000231" y="2114716"/>
              <a:chExt cx="2123898" cy="3523563"/>
            </a:xfrm>
            <a:solidFill>
              <a:srgbClr val="0070C0"/>
            </a:solidFill>
          </p:grpSpPr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3054372" y="2961932"/>
                <a:ext cx="181546" cy="140551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6" y="8"/>
                  </a:cxn>
                  <a:cxn ang="0">
                    <a:pos x="13" y="13"/>
                  </a:cxn>
                  <a:cxn ang="0">
                    <a:pos x="11" y="24"/>
                  </a:cxn>
                  <a:cxn ang="0">
                    <a:pos x="12" y="24"/>
                  </a:cxn>
                  <a:cxn ang="0">
                    <a:pos x="28" y="8"/>
                  </a:cxn>
                  <a:cxn ang="0">
                    <a:pos x="26" y="27"/>
                  </a:cxn>
                  <a:cxn ang="0">
                    <a:pos x="24" y="26"/>
                  </a:cxn>
                  <a:cxn ang="0">
                    <a:pos x="27" y="27"/>
                  </a:cxn>
                  <a:cxn ang="0">
                    <a:pos x="26" y="27"/>
                  </a:cxn>
                  <a:cxn ang="0">
                    <a:pos x="33" y="24"/>
                  </a:cxn>
                  <a:cxn ang="0">
                    <a:pos x="21" y="18"/>
                  </a:cxn>
                  <a:cxn ang="0">
                    <a:pos x="38" y="19"/>
                  </a:cxn>
                  <a:cxn ang="0">
                    <a:pos x="33" y="24"/>
                  </a:cxn>
                </a:cxnLst>
                <a:rect l="0" t="0" r="r" b="b"/>
                <a:pathLst>
                  <a:path w="73" h="56">
                    <a:moveTo>
                      <a:pt x="28" y="8"/>
                    </a:moveTo>
                    <a:cubicBezTo>
                      <a:pt x="27" y="8"/>
                      <a:pt x="26" y="8"/>
                      <a:pt x="26" y="8"/>
                    </a:cubicBezTo>
                    <a:cubicBezTo>
                      <a:pt x="33" y="0"/>
                      <a:pt x="18" y="2"/>
                      <a:pt x="13" y="13"/>
                    </a:cubicBezTo>
                    <a:cubicBezTo>
                      <a:pt x="12" y="13"/>
                      <a:pt x="0" y="24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20" y="56"/>
                      <a:pt x="73" y="7"/>
                      <a:pt x="28" y="8"/>
                    </a:cubicBezTo>
                    <a:close/>
                    <a:moveTo>
                      <a:pt x="26" y="27"/>
                    </a:moveTo>
                    <a:cubicBezTo>
                      <a:pt x="25" y="27"/>
                      <a:pt x="24" y="27"/>
                      <a:pt x="24" y="26"/>
                    </a:cubicBezTo>
                    <a:cubicBezTo>
                      <a:pt x="25" y="27"/>
                      <a:pt x="26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lose/>
                    <a:moveTo>
                      <a:pt x="33" y="24"/>
                    </a:moveTo>
                    <a:cubicBezTo>
                      <a:pt x="35" y="18"/>
                      <a:pt x="24" y="18"/>
                      <a:pt x="21" y="18"/>
                    </a:cubicBezTo>
                    <a:cubicBezTo>
                      <a:pt x="27" y="15"/>
                      <a:pt x="32" y="16"/>
                      <a:pt x="38" y="19"/>
                    </a:cubicBezTo>
                    <a:cubicBezTo>
                      <a:pt x="36" y="21"/>
                      <a:pt x="35" y="23"/>
                      <a:pt x="33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843543" y="2290406"/>
                <a:ext cx="370901" cy="579776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31" y="121"/>
                  </a:cxn>
                  <a:cxn ang="0">
                    <a:pos x="6" y="190"/>
                  </a:cxn>
                  <a:cxn ang="0">
                    <a:pos x="8" y="215"/>
                  </a:cxn>
                  <a:cxn ang="0">
                    <a:pos x="27" y="200"/>
                  </a:cxn>
                  <a:cxn ang="0">
                    <a:pos x="142" y="232"/>
                  </a:cxn>
                  <a:cxn ang="0">
                    <a:pos x="143" y="224"/>
                  </a:cxn>
                  <a:cxn ang="0">
                    <a:pos x="110" y="217"/>
                  </a:cxn>
                  <a:cxn ang="0">
                    <a:pos x="42" y="199"/>
                  </a:cxn>
                  <a:cxn ang="0">
                    <a:pos x="38" y="195"/>
                  </a:cxn>
                  <a:cxn ang="0">
                    <a:pos x="31" y="195"/>
                  </a:cxn>
                  <a:cxn ang="0">
                    <a:pos x="57" y="151"/>
                  </a:cxn>
                  <a:cxn ang="0">
                    <a:pos x="60" y="181"/>
                  </a:cxn>
                  <a:cxn ang="0">
                    <a:pos x="73" y="117"/>
                  </a:cxn>
                  <a:cxn ang="0">
                    <a:pos x="97" y="47"/>
                  </a:cxn>
                  <a:cxn ang="0">
                    <a:pos x="66" y="114"/>
                  </a:cxn>
                  <a:cxn ang="0">
                    <a:pos x="29" y="182"/>
                  </a:cxn>
                  <a:cxn ang="0">
                    <a:pos x="76" y="1"/>
                  </a:cxn>
                  <a:cxn ang="0">
                    <a:pos x="26" y="156"/>
                  </a:cxn>
                  <a:cxn ang="0">
                    <a:pos x="25" y="159"/>
                  </a:cxn>
                  <a:cxn ang="0">
                    <a:pos x="26" y="156"/>
                  </a:cxn>
                  <a:cxn ang="0">
                    <a:pos x="46" y="118"/>
                  </a:cxn>
                  <a:cxn ang="0">
                    <a:pos x="38" y="127"/>
                  </a:cxn>
                  <a:cxn ang="0">
                    <a:pos x="59" y="75"/>
                  </a:cxn>
                  <a:cxn ang="0">
                    <a:pos x="46" y="118"/>
                  </a:cxn>
                </a:cxnLst>
                <a:rect l="0" t="0" r="r" b="b"/>
                <a:pathLst>
                  <a:path w="148" h="232">
                    <a:moveTo>
                      <a:pt x="76" y="1"/>
                    </a:moveTo>
                    <a:cubicBezTo>
                      <a:pt x="74" y="0"/>
                      <a:pt x="36" y="109"/>
                      <a:pt x="31" y="121"/>
                    </a:cubicBezTo>
                    <a:cubicBezTo>
                      <a:pt x="22" y="143"/>
                      <a:pt x="13" y="166"/>
                      <a:pt x="6" y="190"/>
                    </a:cubicBezTo>
                    <a:cubicBezTo>
                      <a:pt x="5" y="192"/>
                      <a:pt x="0" y="230"/>
                      <a:pt x="8" y="215"/>
                    </a:cubicBezTo>
                    <a:cubicBezTo>
                      <a:pt x="12" y="225"/>
                      <a:pt x="26" y="202"/>
                      <a:pt x="27" y="200"/>
                    </a:cubicBezTo>
                    <a:cubicBezTo>
                      <a:pt x="32" y="217"/>
                      <a:pt x="126" y="232"/>
                      <a:pt x="142" y="232"/>
                    </a:cubicBezTo>
                    <a:cubicBezTo>
                      <a:pt x="148" y="232"/>
                      <a:pt x="147" y="225"/>
                      <a:pt x="143" y="224"/>
                    </a:cubicBezTo>
                    <a:cubicBezTo>
                      <a:pt x="132" y="222"/>
                      <a:pt x="121" y="219"/>
                      <a:pt x="110" y="217"/>
                    </a:cubicBezTo>
                    <a:cubicBezTo>
                      <a:pt x="87" y="213"/>
                      <a:pt x="64" y="208"/>
                      <a:pt x="42" y="199"/>
                    </a:cubicBezTo>
                    <a:cubicBezTo>
                      <a:pt x="43" y="197"/>
                      <a:pt x="41" y="195"/>
                      <a:pt x="38" y="195"/>
                    </a:cubicBezTo>
                    <a:cubicBezTo>
                      <a:pt x="36" y="195"/>
                      <a:pt x="33" y="195"/>
                      <a:pt x="31" y="195"/>
                    </a:cubicBezTo>
                    <a:cubicBezTo>
                      <a:pt x="40" y="180"/>
                      <a:pt x="49" y="166"/>
                      <a:pt x="57" y="151"/>
                    </a:cubicBezTo>
                    <a:cubicBezTo>
                      <a:pt x="57" y="152"/>
                      <a:pt x="49" y="190"/>
                      <a:pt x="60" y="181"/>
                    </a:cubicBezTo>
                    <a:cubicBezTo>
                      <a:pt x="68" y="174"/>
                      <a:pt x="70" y="129"/>
                      <a:pt x="73" y="117"/>
                    </a:cubicBezTo>
                    <a:cubicBezTo>
                      <a:pt x="78" y="105"/>
                      <a:pt x="103" y="59"/>
                      <a:pt x="97" y="47"/>
                    </a:cubicBezTo>
                    <a:cubicBezTo>
                      <a:pt x="93" y="40"/>
                      <a:pt x="68" y="106"/>
                      <a:pt x="66" y="114"/>
                    </a:cubicBezTo>
                    <a:cubicBezTo>
                      <a:pt x="56" y="136"/>
                      <a:pt x="44" y="159"/>
                      <a:pt x="29" y="182"/>
                    </a:cubicBezTo>
                    <a:cubicBezTo>
                      <a:pt x="36" y="166"/>
                      <a:pt x="96" y="3"/>
                      <a:pt x="76" y="1"/>
                    </a:cubicBezTo>
                    <a:close/>
                    <a:moveTo>
                      <a:pt x="26" y="156"/>
                    </a:moveTo>
                    <a:cubicBezTo>
                      <a:pt x="25" y="157"/>
                      <a:pt x="25" y="158"/>
                      <a:pt x="25" y="159"/>
                    </a:cubicBezTo>
                    <a:cubicBezTo>
                      <a:pt x="25" y="158"/>
                      <a:pt x="26" y="157"/>
                      <a:pt x="26" y="156"/>
                    </a:cubicBezTo>
                    <a:close/>
                    <a:moveTo>
                      <a:pt x="46" y="118"/>
                    </a:moveTo>
                    <a:cubicBezTo>
                      <a:pt x="43" y="118"/>
                      <a:pt x="40" y="122"/>
                      <a:pt x="38" y="127"/>
                    </a:cubicBezTo>
                    <a:cubicBezTo>
                      <a:pt x="45" y="110"/>
                      <a:pt x="52" y="92"/>
                      <a:pt x="59" y="75"/>
                    </a:cubicBezTo>
                    <a:cubicBezTo>
                      <a:pt x="55" y="89"/>
                      <a:pt x="51" y="103"/>
                      <a:pt x="46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3444794" y="2427054"/>
                <a:ext cx="374805" cy="542687"/>
              </a:xfrm>
              <a:custGeom>
                <a:avLst/>
                <a:gdLst/>
                <a:ahLst/>
                <a:cxnLst>
                  <a:cxn ang="0">
                    <a:pos x="94" y="46"/>
                  </a:cxn>
                  <a:cxn ang="0">
                    <a:pos x="55" y="95"/>
                  </a:cxn>
                  <a:cxn ang="0">
                    <a:pos x="8" y="158"/>
                  </a:cxn>
                  <a:cxn ang="0">
                    <a:pos x="11" y="170"/>
                  </a:cxn>
                  <a:cxn ang="0">
                    <a:pos x="35" y="158"/>
                  </a:cxn>
                  <a:cxn ang="0">
                    <a:pos x="7" y="210"/>
                  </a:cxn>
                  <a:cxn ang="0">
                    <a:pos x="10" y="217"/>
                  </a:cxn>
                  <a:cxn ang="0">
                    <a:pos x="25" y="204"/>
                  </a:cxn>
                  <a:cxn ang="0">
                    <a:pos x="70" y="152"/>
                  </a:cxn>
                  <a:cxn ang="0">
                    <a:pos x="146" y="50"/>
                  </a:cxn>
                  <a:cxn ang="0">
                    <a:pos x="148" y="42"/>
                  </a:cxn>
                  <a:cxn ang="0">
                    <a:pos x="130" y="56"/>
                  </a:cxn>
                  <a:cxn ang="0">
                    <a:pos x="119" y="58"/>
                  </a:cxn>
                  <a:cxn ang="0">
                    <a:pos x="113" y="48"/>
                  </a:cxn>
                  <a:cxn ang="0">
                    <a:pos x="122" y="39"/>
                  </a:cxn>
                  <a:cxn ang="0">
                    <a:pos x="88" y="16"/>
                  </a:cxn>
                  <a:cxn ang="0">
                    <a:pos x="60" y="5"/>
                  </a:cxn>
                  <a:cxn ang="0">
                    <a:pos x="80" y="32"/>
                  </a:cxn>
                  <a:cxn ang="0">
                    <a:pos x="98" y="46"/>
                  </a:cxn>
                  <a:cxn ang="0">
                    <a:pos x="99" y="57"/>
                  </a:cxn>
                  <a:cxn ang="0">
                    <a:pos x="88" y="64"/>
                  </a:cxn>
                  <a:cxn ang="0">
                    <a:pos x="94" y="46"/>
                  </a:cxn>
                  <a:cxn ang="0">
                    <a:pos x="76" y="20"/>
                  </a:cxn>
                  <a:cxn ang="0">
                    <a:pos x="71" y="15"/>
                  </a:cxn>
                  <a:cxn ang="0">
                    <a:pos x="78" y="19"/>
                  </a:cxn>
                  <a:cxn ang="0">
                    <a:pos x="76" y="20"/>
                  </a:cxn>
                  <a:cxn ang="0">
                    <a:pos x="85" y="26"/>
                  </a:cxn>
                  <a:cxn ang="0">
                    <a:pos x="84" y="25"/>
                  </a:cxn>
                  <a:cxn ang="0">
                    <a:pos x="86" y="24"/>
                  </a:cxn>
                  <a:cxn ang="0">
                    <a:pos x="90" y="28"/>
                  </a:cxn>
                  <a:cxn ang="0">
                    <a:pos x="85" y="26"/>
                  </a:cxn>
                  <a:cxn ang="0">
                    <a:pos x="42" y="170"/>
                  </a:cxn>
                  <a:cxn ang="0">
                    <a:pos x="20" y="196"/>
                  </a:cxn>
                  <a:cxn ang="0">
                    <a:pos x="49" y="160"/>
                  </a:cxn>
                  <a:cxn ang="0">
                    <a:pos x="42" y="170"/>
                  </a:cxn>
                  <a:cxn ang="0">
                    <a:pos x="116" y="62"/>
                  </a:cxn>
                  <a:cxn ang="0">
                    <a:pos x="116" y="62"/>
                  </a:cxn>
                  <a:cxn ang="0">
                    <a:pos x="102" y="77"/>
                  </a:cxn>
                  <a:cxn ang="0">
                    <a:pos x="106" y="63"/>
                  </a:cxn>
                  <a:cxn ang="0">
                    <a:pos x="116" y="62"/>
                  </a:cxn>
                  <a:cxn ang="0">
                    <a:pos x="107" y="55"/>
                  </a:cxn>
                  <a:cxn ang="0">
                    <a:pos x="107" y="53"/>
                  </a:cxn>
                  <a:cxn ang="0">
                    <a:pos x="108" y="55"/>
                  </a:cxn>
                  <a:cxn ang="0">
                    <a:pos x="107" y="55"/>
                  </a:cxn>
                  <a:cxn ang="0">
                    <a:pos x="112" y="39"/>
                  </a:cxn>
                  <a:cxn ang="0">
                    <a:pos x="103" y="34"/>
                  </a:cxn>
                  <a:cxn ang="0">
                    <a:pos x="99" y="27"/>
                  </a:cxn>
                  <a:cxn ang="0">
                    <a:pos x="112" y="39"/>
                  </a:cxn>
                  <a:cxn ang="0">
                    <a:pos x="104" y="87"/>
                  </a:cxn>
                  <a:cxn ang="0">
                    <a:pos x="95" y="101"/>
                  </a:cxn>
                  <a:cxn ang="0">
                    <a:pos x="72" y="123"/>
                  </a:cxn>
                  <a:cxn ang="0">
                    <a:pos x="104" y="87"/>
                  </a:cxn>
                  <a:cxn ang="0">
                    <a:pos x="97" y="67"/>
                  </a:cxn>
                  <a:cxn ang="0">
                    <a:pos x="72" y="111"/>
                  </a:cxn>
                  <a:cxn ang="0">
                    <a:pos x="22" y="157"/>
                  </a:cxn>
                  <a:cxn ang="0">
                    <a:pos x="85" y="69"/>
                  </a:cxn>
                  <a:cxn ang="0">
                    <a:pos x="87" y="73"/>
                  </a:cxn>
                  <a:cxn ang="0">
                    <a:pos x="97" y="67"/>
                  </a:cxn>
                </a:cxnLst>
                <a:rect l="0" t="0" r="r" b="b"/>
                <a:pathLst>
                  <a:path w="150" h="217">
                    <a:moveTo>
                      <a:pt x="94" y="46"/>
                    </a:moveTo>
                    <a:cubicBezTo>
                      <a:pt x="84" y="38"/>
                      <a:pt x="59" y="88"/>
                      <a:pt x="55" y="95"/>
                    </a:cubicBezTo>
                    <a:cubicBezTo>
                      <a:pt x="39" y="115"/>
                      <a:pt x="20" y="134"/>
                      <a:pt x="8" y="158"/>
                    </a:cubicBezTo>
                    <a:cubicBezTo>
                      <a:pt x="0" y="172"/>
                      <a:pt x="0" y="196"/>
                      <a:pt x="11" y="170"/>
                    </a:cubicBezTo>
                    <a:cubicBezTo>
                      <a:pt x="14" y="174"/>
                      <a:pt x="24" y="168"/>
                      <a:pt x="35" y="158"/>
                    </a:cubicBezTo>
                    <a:cubicBezTo>
                      <a:pt x="19" y="175"/>
                      <a:pt x="7" y="194"/>
                      <a:pt x="7" y="210"/>
                    </a:cubicBezTo>
                    <a:cubicBezTo>
                      <a:pt x="5" y="212"/>
                      <a:pt x="6" y="217"/>
                      <a:pt x="10" y="217"/>
                    </a:cubicBezTo>
                    <a:cubicBezTo>
                      <a:pt x="15" y="217"/>
                      <a:pt x="22" y="207"/>
                      <a:pt x="25" y="204"/>
                    </a:cubicBezTo>
                    <a:cubicBezTo>
                      <a:pt x="42" y="189"/>
                      <a:pt x="57" y="171"/>
                      <a:pt x="70" y="152"/>
                    </a:cubicBezTo>
                    <a:cubicBezTo>
                      <a:pt x="79" y="141"/>
                      <a:pt x="150" y="51"/>
                      <a:pt x="146" y="50"/>
                    </a:cubicBezTo>
                    <a:cubicBezTo>
                      <a:pt x="149" y="48"/>
                      <a:pt x="149" y="46"/>
                      <a:pt x="148" y="42"/>
                    </a:cubicBezTo>
                    <a:cubicBezTo>
                      <a:pt x="143" y="37"/>
                      <a:pt x="133" y="53"/>
                      <a:pt x="130" y="56"/>
                    </a:cubicBezTo>
                    <a:cubicBezTo>
                      <a:pt x="129" y="48"/>
                      <a:pt x="121" y="56"/>
                      <a:pt x="119" y="58"/>
                    </a:cubicBezTo>
                    <a:cubicBezTo>
                      <a:pt x="119" y="54"/>
                      <a:pt x="116" y="50"/>
                      <a:pt x="113" y="48"/>
                    </a:cubicBezTo>
                    <a:cubicBezTo>
                      <a:pt x="122" y="52"/>
                      <a:pt x="128" y="52"/>
                      <a:pt x="122" y="39"/>
                    </a:cubicBezTo>
                    <a:cubicBezTo>
                      <a:pt x="116" y="27"/>
                      <a:pt x="102" y="16"/>
                      <a:pt x="88" y="16"/>
                    </a:cubicBezTo>
                    <a:cubicBezTo>
                      <a:pt x="84" y="12"/>
                      <a:pt x="65" y="0"/>
                      <a:pt x="60" y="5"/>
                    </a:cubicBezTo>
                    <a:cubicBezTo>
                      <a:pt x="52" y="14"/>
                      <a:pt x="76" y="29"/>
                      <a:pt x="80" y="32"/>
                    </a:cubicBezTo>
                    <a:cubicBezTo>
                      <a:pt x="86" y="37"/>
                      <a:pt x="92" y="41"/>
                      <a:pt x="98" y="46"/>
                    </a:cubicBezTo>
                    <a:cubicBezTo>
                      <a:pt x="99" y="49"/>
                      <a:pt x="99" y="53"/>
                      <a:pt x="99" y="57"/>
                    </a:cubicBezTo>
                    <a:cubicBezTo>
                      <a:pt x="94" y="59"/>
                      <a:pt x="91" y="61"/>
                      <a:pt x="88" y="64"/>
                    </a:cubicBezTo>
                    <a:cubicBezTo>
                      <a:pt x="90" y="61"/>
                      <a:pt x="99" y="50"/>
                      <a:pt x="94" y="46"/>
                    </a:cubicBezTo>
                    <a:close/>
                    <a:moveTo>
                      <a:pt x="76" y="20"/>
                    </a:moveTo>
                    <a:cubicBezTo>
                      <a:pt x="75" y="18"/>
                      <a:pt x="73" y="17"/>
                      <a:pt x="71" y="15"/>
                    </a:cubicBezTo>
                    <a:cubicBezTo>
                      <a:pt x="74" y="16"/>
                      <a:pt x="76" y="17"/>
                      <a:pt x="78" y="19"/>
                    </a:cubicBezTo>
                    <a:cubicBezTo>
                      <a:pt x="78" y="19"/>
                      <a:pt x="77" y="19"/>
                      <a:pt x="76" y="20"/>
                    </a:cubicBezTo>
                    <a:close/>
                    <a:moveTo>
                      <a:pt x="85" y="26"/>
                    </a:moveTo>
                    <a:cubicBezTo>
                      <a:pt x="85" y="25"/>
                      <a:pt x="84" y="25"/>
                      <a:pt x="84" y="25"/>
                    </a:cubicBezTo>
                    <a:cubicBezTo>
                      <a:pt x="85" y="24"/>
                      <a:pt x="85" y="24"/>
                      <a:pt x="86" y="24"/>
                    </a:cubicBezTo>
                    <a:cubicBezTo>
                      <a:pt x="87" y="25"/>
                      <a:pt x="89" y="27"/>
                      <a:pt x="90" y="28"/>
                    </a:cubicBezTo>
                    <a:cubicBezTo>
                      <a:pt x="88" y="27"/>
                      <a:pt x="87" y="26"/>
                      <a:pt x="85" y="26"/>
                    </a:cubicBezTo>
                    <a:close/>
                    <a:moveTo>
                      <a:pt x="42" y="170"/>
                    </a:moveTo>
                    <a:cubicBezTo>
                      <a:pt x="35" y="179"/>
                      <a:pt x="28" y="188"/>
                      <a:pt x="20" y="196"/>
                    </a:cubicBezTo>
                    <a:cubicBezTo>
                      <a:pt x="27" y="184"/>
                      <a:pt x="38" y="171"/>
                      <a:pt x="49" y="160"/>
                    </a:cubicBezTo>
                    <a:cubicBezTo>
                      <a:pt x="47" y="163"/>
                      <a:pt x="44" y="167"/>
                      <a:pt x="42" y="170"/>
                    </a:cubicBezTo>
                    <a:close/>
                    <a:moveTo>
                      <a:pt x="116" y="62"/>
                    </a:moveTo>
                    <a:cubicBezTo>
                      <a:pt x="116" y="62"/>
                      <a:pt x="116" y="62"/>
                      <a:pt x="116" y="62"/>
                    </a:cubicBezTo>
                    <a:cubicBezTo>
                      <a:pt x="111" y="67"/>
                      <a:pt x="107" y="72"/>
                      <a:pt x="102" y="77"/>
                    </a:cubicBezTo>
                    <a:cubicBezTo>
                      <a:pt x="104" y="73"/>
                      <a:pt x="105" y="68"/>
                      <a:pt x="106" y="63"/>
                    </a:cubicBezTo>
                    <a:cubicBezTo>
                      <a:pt x="109" y="62"/>
                      <a:pt x="113" y="62"/>
                      <a:pt x="116" y="62"/>
                    </a:cubicBezTo>
                    <a:close/>
                    <a:moveTo>
                      <a:pt x="107" y="55"/>
                    </a:moveTo>
                    <a:cubicBezTo>
                      <a:pt x="107" y="54"/>
                      <a:pt x="107" y="54"/>
                      <a:pt x="107" y="53"/>
                    </a:cubicBezTo>
                    <a:cubicBezTo>
                      <a:pt x="107" y="54"/>
                      <a:pt x="108" y="54"/>
                      <a:pt x="108" y="55"/>
                    </a:cubicBezTo>
                    <a:cubicBezTo>
                      <a:pt x="108" y="55"/>
                      <a:pt x="107" y="55"/>
                      <a:pt x="107" y="55"/>
                    </a:cubicBezTo>
                    <a:close/>
                    <a:moveTo>
                      <a:pt x="112" y="39"/>
                    </a:moveTo>
                    <a:cubicBezTo>
                      <a:pt x="109" y="37"/>
                      <a:pt x="106" y="36"/>
                      <a:pt x="103" y="34"/>
                    </a:cubicBezTo>
                    <a:cubicBezTo>
                      <a:pt x="102" y="32"/>
                      <a:pt x="101" y="29"/>
                      <a:pt x="99" y="27"/>
                    </a:cubicBezTo>
                    <a:cubicBezTo>
                      <a:pt x="104" y="30"/>
                      <a:pt x="109" y="34"/>
                      <a:pt x="112" y="39"/>
                    </a:cubicBezTo>
                    <a:close/>
                    <a:moveTo>
                      <a:pt x="104" y="87"/>
                    </a:moveTo>
                    <a:cubicBezTo>
                      <a:pt x="101" y="92"/>
                      <a:pt x="98" y="96"/>
                      <a:pt x="95" y="101"/>
                    </a:cubicBezTo>
                    <a:cubicBezTo>
                      <a:pt x="89" y="107"/>
                      <a:pt x="81" y="114"/>
                      <a:pt x="72" y="123"/>
                    </a:cubicBezTo>
                    <a:cubicBezTo>
                      <a:pt x="87" y="106"/>
                      <a:pt x="101" y="91"/>
                      <a:pt x="104" y="87"/>
                    </a:cubicBezTo>
                    <a:close/>
                    <a:moveTo>
                      <a:pt x="97" y="67"/>
                    </a:moveTo>
                    <a:cubicBezTo>
                      <a:pt x="95" y="75"/>
                      <a:pt x="70" y="107"/>
                      <a:pt x="72" y="111"/>
                    </a:cubicBezTo>
                    <a:cubicBezTo>
                      <a:pt x="57" y="128"/>
                      <a:pt x="40" y="144"/>
                      <a:pt x="22" y="157"/>
                    </a:cubicBezTo>
                    <a:cubicBezTo>
                      <a:pt x="37" y="125"/>
                      <a:pt x="66" y="98"/>
                      <a:pt x="85" y="69"/>
                    </a:cubicBezTo>
                    <a:cubicBezTo>
                      <a:pt x="85" y="70"/>
                      <a:pt x="86" y="72"/>
                      <a:pt x="87" y="73"/>
                    </a:cubicBezTo>
                    <a:cubicBezTo>
                      <a:pt x="91" y="73"/>
                      <a:pt x="95" y="71"/>
                      <a:pt x="9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22"/>
              <p:cNvSpPr>
                <a:spLocks noEditPoints="1"/>
              </p:cNvSpPr>
              <p:nvPr/>
            </p:nvSpPr>
            <p:spPr bwMode="auto">
              <a:xfrm>
                <a:off x="2417983" y="3512428"/>
                <a:ext cx="443129" cy="694951"/>
              </a:xfrm>
              <a:custGeom>
                <a:avLst/>
                <a:gdLst/>
                <a:ahLst/>
                <a:cxnLst>
                  <a:cxn ang="0">
                    <a:pos x="108" y="80"/>
                  </a:cxn>
                  <a:cxn ang="0">
                    <a:pos x="85" y="118"/>
                  </a:cxn>
                  <a:cxn ang="0">
                    <a:pos x="54" y="175"/>
                  </a:cxn>
                  <a:cxn ang="0">
                    <a:pos x="15" y="248"/>
                  </a:cxn>
                  <a:cxn ang="0">
                    <a:pos x="24" y="251"/>
                  </a:cxn>
                  <a:cxn ang="0">
                    <a:pos x="70" y="189"/>
                  </a:cxn>
                  <a:cxn ang="0">
                    <a:pos x="110" y="97"/>
                  </a:cxn>
                  <a:cxn ang="0">
                    <a:pos x="132" y="63"/>
                  </a:cxn>
                  <a:cxn ang="0">
                    <a:pos x="160" y="97"/>
                  </a:cxn>
                  <a:cxn ang="0">
                    <a:pos x="132" y="52"/>
                  </a:cxn>
                  <a:cxn ang="0">
                    <a:pos x="175" y="41"/>
                  </a:cxn>
                  <a:cxn ang="0">
                    <a:pos x="119" y="18"/>
                  </a:cxn>
                  <a:cxn ang="0">
                    <a:pos x="88" y="5"/>
                  </a:cxn>
                  <a:cxn ang="0">
                    <a:pos x="91" y="16"/>
                  </a:cxn>
                  <a:cxn ang="0">
                    <a:pos x="159" y="38"/>
                  </a:cxn>
                  <a:cxn ang="0">
                    <a:pos x="123" y="44"/>
                  </a:cxn>
                  <a:cxn ang="0">
                    <a:pos x="121" y="53"/>
                  </a:cxn>
                  <a:cxn ang="0">
                    <a:pos x="126" y="56"/>
                  </a:cxn>
                  <a:cxn ang="0">
                    <a:pos x="114" y="72"/>
                  </a:cxn>
                  <a:cxn ang="0">
                    <a:pos x="108" y="80"/>
                  </a:cxn>
                  <a:cxn ang="0">
                    <a:pos x="34" y="233"/>
                  </a:cxn>
                  <a:cxn ang="0">
                    <a:pos x="91" y="126"/>
                  </a:cxn>
                  <a:cxn ang="0">
                    <a:pos x="34" y="233"/>
                  </a:cxn>
                </a:cxnLst>
                <a:rect l="0" t="0" r="r" b="b"/>
                <a:pathLst>
                  <a:path w="177" h="278">
                    <a:moveTo>
                      <a:pt x="108" y="80"/>
                    </a:moveTo>
                    <a:cubicBezTo>
                      <a:pt x="99" y="92"/>
                      <a:pt x="92" y="105"/>
                      <a:pt x="85" y="118"/>
                    </a:cubicBezTo>
                    <a:cubicBezTo>
                      <a:pt x="81" y="126"/>
                      <a:pt x="48" y="171"/>
                      <a:pt x="54" y="175"/>
                    </a:cubicBezTo>
                    <a:cubicBezTo>
                      <a:pt x="41" y="199"/>
                      <a:pt x="28" y="224"/>
                      <a:pt x="15" y="248"/>
                    </a:cubicBezTo>
                    <a:cubicBezTo>
                      <a:pt x="0" y="277"/>
                      <a:pt x="8" y="278"/>
                      <a:pt x="24" y="251"/>
                    </a:cubicBezTo>
                    <a:cubicBezTo>
                      <a:pt x="31" y="260"/>
                      <a:pt x="67" y="196"/>
                      <a:pt x="70" y="189"/>
                    </a:cubicBezTo>
                    <a:cubicBezTo>
                      <a:pt x="76" y="177"/>
                      <a:pt x="118" y="107"/>
                      <a:pt x="110" y="97"/>
                    </a:cubicBezTo>
                    <a:cubicBezTo>
                      <a:pt x="118" y="86"/>
                      <a:pt x="125" y="74"/>
                      <a:pt x="132" y="63"/>
                    </a:cubicBezTo>
                    <a:cubicBezTo>
                      <a:pt x="135" y="67"/>
                      <a:pt x="154" y="102"/>
                      <a:pt x="160" y="97"/>
                    </a:cubicBezTo>
                    <a:cubicBezTo>
                      <a:pt x="167" y="92"/>
                      <a:pt x="136" y="56"/>
                      <a:pt x="132" y="52"/>
                    </a:cubicBezTo>
                    <a:cubicBezTo>
                      <a:pt x="138" y="51"/>
                      <a:pt x="174" y="48"/>
                      <a:pt x="175" y="41"/>
                    </a:cubicBezTo>
                    <a:cubicBezTo>
                      <a:pt x="177" y="30"/>
                      <a:pt x="126" y="20"/>
                      <a:pt x="119" y="18"/>
                    </a:cubicBezTo>
                    <a:cubicBezTo>
                      <a:pt x="108" y="15"/>
                      <a:pt x="97" y="11"/>
                      <a:pt x="88" y="5"/>
                    </a:cubicBezTo>
                    <a:cubicBezTo>
                      <a:pt x="80" y="0"/>
                      <a:pt x="85" y="13"/>
                      <a:pt x="91" y="16"/>
                    </a:cubicBezTo>
                    <a:cubicBezTo>
                      <a:pt x="113" y="27"/>
                      <a:pt x="137" y="29"/>
                      <a:pt x="159" y="38"/>
                    </a:cubicBezTo>
                    <a:cubicBezTo>
                      <a:pt x="147" y="41"/>
                      <a:pt x="135" y="44"/>
                      <a:pt x="123" y="44"/>
                    </a:cubicBezTo>
                    <a:cubicBezTo>
                      <a:pt x="97" y="29"/>
                      <a:pt x="86" y="53"/>
                      <a:pt x="121" y="53"/>
                    </a:cubicBezTo>
                    <a:cubicBezTo>
                      <a:pt x="123" y="54"/>
                      <a:pt x="124" y="55"/>
                      <a:pt x="126" y="56"/>
                    </a:cubicBezTo>
                    <a:cubicBezTo>
                      <a:pt x="122" y="62"/>
                      <a:pt x="118" y="67"/>
                      <a:pt x="114" y="72"/>
                    </a:cubicBezTo>
                    <a:cubicBezTo>
                      <a:pt x="109" y="73"/>
                      <a:pt x="107" y="75"/>
                      <a:pt x="108" y="80"/>
                    </a:cubicBezTo>
                    <a:close/>
                    <a:moveTo>
                      <a:pt x="34" y="233"/>
                    </a:moveTo>
                    <a:cubicBezTo>
                      <a:pt x="53" y="198"/>
                      <a:pt x="69" y="159"/>
                      <a:pt x="91" y="126"/>
                    </a:cubicBezTo>
                    <a:cubicBezTo>
                      <a:pt x="75" y="163"/>
                      <a:pt x="57" y="202"/>
                      <a:pt x="34" y="2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2000231" y="2114716"/>
                <a:ext cx="2123898" cy="3170227"/>
              </a:xfrm>
              <a:custGeom>
                <a:avLst/>
                <a:gdLst/>
                <a:ahLst/>
                <a:cxnLst>
                  <a:cxn ang="0">
                    <a:pos x="467" y="52"/>
                  </a:cxn>
                  <a:cxn ang="0">
                    <a:pos x="692" y="104"/>
                  </a:cxn>
                  <a:cxn ang="0">
                    <a:pos x="777" y="241"/>
                  </a:cxn>
                  <a:cxn ang="0">
                    <a:pos x="605" y="411"/>
                  </a:cxn>
                  <a:cxn ang="0">
                    <a:pos x="269" y="446"/>
                  </a:cxn>
                  <a:cxn ang="0">
                    <a:pos x="456" y="626"/>
                  </a:cxn>
                  <a:cxn ang="0">
                    <a:pos x="427" y="694"/>
                  </a:cxn>
                  <a:cxn ang="0">
                    <a:pos x="219" y="1035"/>
                  </a:cxn>
                  <a:cxn ang="0">
                    <a:pos x="133" y="740"/>
                  </a:cxn>
                  <a:cxn ang="0">
                    <a:pos x="30" y="996"/>
                  </a:cxn>
                  <a:cxn ang="0">
                    <a:pos x="230" y="1073"/>
                  </a:cxn>
                  <a:cxn ang="0">
                    <a:pos x="474" y="651"/>
                  </a:cxn>
                  <a:cxn ang="0">
                    <a:pos x="812" y="175"/>
                  </a:cxn>
                  <a:cxn ang="0">
                    <a:pos x="233" y="557"/>
                  </a:cxn>
                  <a:cxn ang="0">
                    <a:pos x="84" y="960"/>
                  </a:cxn>
                  <a:cxn ang="0">
                    <a:pos x="125" y="777"/>
                  </a:cxn>
                  <a:cxn ang="0">
                    <a:pos x="80" y="960"/>
                  </a:cxn>
                  <a:cxn ang="0">
                    <a:pos x="44" y="972"/>
                  </a:cxn>
                  <a:cxn ang="0">
                    <a:pos x="25" y="1224"/>
                  </a:cxn>
                  <a:cxn ang="0">
                    <a:pos x="43" y="1158"/>
                  </a:cxn>
                  <a:cxn ang="0">
                    <a:pos x="41" y="1230"/>
                  </a:cxn>
                  <a:cxn ang="0">
                    <a:pos x="56" y="1194"/>
                  </a:cxn>
                  <a:cxn ang="0">
                    <a:pos x="70" y="1184"/>
                  </a:cxn>
                  <a:cxn ang="0">
                    <a:pos x="26" y="1151"/>
                  </a:cxn>
                  <a:cxn ang="0">
                    <a:pos x="130" y="993"/>
                  </a:cxn>
                  <a:cxn ang="0">
                    <a:pos x="176" y="1009"/>
                  </a:cxn>
                  <a:cxn ang="0">
                    <a:pos x="264" y="992"/>
                  </a:cxn>
                  <a:cxn ang="0">
                    <a:pos x="604" y="448"/>
                  </a:cxn>
                  <a:cxn ang="0">
                    <a:pos x="575" y="403"/>
                  </a:cxn>
                  <a:cxn ang="0">
                    <a:pos x="534" y="355"/>
                  </a:cxn>
                  <a:cxn ang="0">
                    <a:pos x="404" y="324"/>
                  </a:cxn>
                  <a:cxn ang="0">
                    <a:pos x="316" y="367"/>
                  </a:cxn>
                  <a:cxn ang="0">
                    <a:pos x="302" y="401"/>
                  </a:cxn>
                  <a:cxn ang="0">
                    <a:pos x="289" y="429"/>
                  </a:cxn>
                  <a:cxn ang="0">
                    <a:pos x="289" y="460"/>
                  </a:cxn>
                  <a:cxn ang="0">
                    <a:pos x="294" y="525"/>
                  </a:cxn>
                  <a:cxn ang="0">
                    <a:pos x="445" y="653"/>
                  </a:cxn>
                  <a:cxn ang="0">
                    <a:pos x="462" y="648"/>
                  </a:cxn>
                  <a:cxn ang="0">
                    <a:pos x="262" y="503"/>
                  </a:cxn>
                  <a:cxn ang="0">
                    <a:pos x="310" y="457"/>
                  </a:cxn>
                  <a:cxn ang="0">
                    <a:pos x="469" y="528"/>
                  </a:cxn>
                  <a:cxn ang="0">
                    <a:pos x="450" y="448"/>
                  </a:cxn>
                  <a:cxn ang="0">
                    <a:pos x="542" y="458"/>
                  </a:cxn>
                  <a:cxn ang="0">
                    <a:pos x="380" y="320"/>
                  </a:cxn>
                  <a:cxn ang="0">
                    <a:pos x="543" y="419"/>
                  </a:cxn>
                  <a:cxn ang="0">
                    <a:pos x="524" y="546"/>
                  </a:cxn>
                  <a:cxn ang="0">
                    <a:pos x="317" y="488"/>
                  </a:cxn>
                  <a:cxn ang="0">
                    <a:pos x="468" y="539"/>
                  </a:cxn>
                  <a:cxn ang="0">
                    <a:pos x="560" y="423"/>
                  </a:cxn>
                  <a:cxn ang="0">
                    <a:pos x="524" y="572"/>
                  </a:cxn>
                  <a:cxn ang="0">
                    <a:pos x="605" y="421"/>
                  </a:cxn>
                  <a:cxn ang="0">
                    <a:pos x="751" y="313"/>
                  </a:cxn>
                  <a:cxn ang="0">
                    <a:pos x="790" y="245"/>
                  </a:cxn>
                  <a:cxn ang="0">
                    <a:pos x="789" y="218"/>
                  </a:cxn>
                  <a:cxn ang="0">
                    <a:pos x="485" y="43"/>
                  </a:cxn>
                  <a:cxn ang="0">
                    <a:pos x="540" y="52"/>
                  </a:cxn>
                  <a:cxn ang="0">
                    <a:pos x="605" y="66"/>
                  </a:cxn>
                  <a:cxn ang="0">
                    <a:pos x="781" y="218"/>
                  </a:cxn>
                  <a:cxn ang="0">
                    <a:pos x="693" y="86"/>
                  </a:cxn>
                  <a:cxn ang="0">
                    <a:pos x="578" y="26"/>
                  </a:cxn>
                </a:cxnLst>
                <a:rect l="0" t="0" r="r" b="b"/>
                <a:pathLst>
                  <a:path w="849" h="1268">
                    <a:moveTo>
                      <a:pt x="488" y="22"/>
                    </a:moveTo>
                    <a:cubicBezTo>
                      <a:pt x="485" y="22"/>
                      <a:pt x="458" y="23"/>
                      <a:pt x="460" y="31"/>
                    </a:cubicBezTo>
                    <a:cubicBezTo>
                      <a:pt x="443" y="32"/>
                      <a:pt x="427" y="39"/>
                      <a:pt x="413" y="48"/>
                    </a:cubicBezTo>
                    <a:cubicBezTo>
                      <a:pt x="412" y="49"/>
                      <a:pt x="400" y="60"/>
                      <a:pt x="410" y="60"/>
                    </a:cubicBezTo>
                    <a:cubicBezTo>
                      <a:pt x="415" y="60"/>
                      <a:pt x="426" y="50"/>
                      <a:pt x="430" y="48"/>
                    </a:cubicBezTo>
                    <a:cubicBezTo>
                      <a:pt x="428" y="50"/>
                      <a:pt x="428" y="52"/>
                      <a:pt x="429" y="54"/>
                    </a:cubicBezTo>
                    <a:cubicBezTo>
                      <a:pt x="424" y="56"/>
                      <a:pt x="419" y="59"/>
                      <a:pt x="415" y="63"/>
                    </a:cubicBezTo>
                    <a:cubicBezTo>
                      <a:pt x="413" y="69"/>
                      <a:pt x="415" y="71"/>
                      <a:pt x="421" y="69"/>
                    </a:cubicBezTo>
                    <a:cubicBezTo>
                      <a:pt x="430" y="60"/>
                      <a:pt x="443" y="56"/>
                      <a:pt x="455" y="54"/>
                    </a:cubicBezTo>
                    <a:cubicBezTo>
                      <a:pt x="438" y="75"/>
                      <a:pt x="460" y="60"/>
                      <a:pt x="467" y="52"/>
                    </a:cubicBezTo>
                    <a:cubicBezTo>
                      <a:pt x="467" y="52"/>
                      <a:pt x="468" y="52"/>
                      <a:pt x="468" y="52"/>
                    </a:cubicBezTo>
                    <a:cubicBezTo>
                      <a:pt x="471" y="54"/>
                      <a:pt x="482" y="57"/>
                      <a:pt x="483" y="51"/>
                    </a:cubicBezTo>
                    <a:cubicBezTo>
                      <a:pt x="489" y="51"/>
                      <a:pt x="495" y="50"/>
                      <a:pt x="501" y="50"/>
                    </a:cubicBezTo>
                    <a:cubicBezTo>
                      <a:pt x="484" y="58"/>
                      <a:pt x="468" y="69"/>
                      <a:pt x="451" y="78"/>
                    </a:cubicBezTo>
                    <a:cubicBezTo>
                      <a:pt x="428" y="90"/>
                      <a:pt x="452" y="88"/>
                      <a:pt x="464" y="81"/>
                    </a:cubicBezTo>
                    <a:cubicBezTo>
                      <a:pt x="505" y="68"/>
                      <a:pt x="555" y="86"/>
                      <a:pt x="593" y="101"/>
                    </a:cubicBezTo>
                    <a:cubicBezTo>
                      <a:pt x="608" y="108"/>
                      <a:pt x="609" y="99"/>
                      <a:pt x="596" y="94"/>
                    </a:cubicBezTo>
                    <a:cubicBezTo>
                      <a:pt x="576" y="85"/>
                      <a:pt x="554" y="78"/>
                      <a:pt x="532" y="74"/>
                    </a:cubicBezTo>
                    <a:cubicBezTo>
                      <a:pt x="580" y="79"/>
                      <a:pt x="628" y="79"/>
                      <a:pt x="676" y="92"/>
                    </a:cubicBezTo>
                    <a:cubicBezTo>
                      <a:pt x="681" y="96"/>
                      <a:pt x="687" y="100"/>
                      <a:pt x="692" y="104"/>
                    </a:cubicBezTo>
                    <a:cubicBezTo>
                      <a:pt x="692" y="104"/>
                      <a:pt x="692" y="104"/>
                      <a:pt x="692" y="104"/>
                    </a:cubicBezTo>
                    <a:cubicBezTo>
                      <a:pt x="680" y="101"/>
                      <a:pt x="628" y="85"/>
                      <a:pt x="618" y="95"/>
                    </a:cubicBezTo>
                    <a:cubicBezTo>
                      <a:pt x="610" y="104"/>
                      <a:pt x="634" y="103"/>
                      <a:pt x="632" y="103"/>
                    </a:cubicBezTo>
                    <a:cubicBezTo>
                      <a:pt x="651" y="103"/>
                      <a:pt x="670" y="107"/>
                      <a:pt x="689" y="112"/>
                    </a:cubicBezTo>
                    <a:cubicBezTo>
                      <a:pt x="678" y="119"/>
                      <a:pt x="690" y="124"/>
                      <a:pt x="697" y="114"/>
                    </a:cubicBezTo>
                    <a:cubicBezTo>
                      <a:pt x="701" y="116"/>
                      <a:pt x="705" y="117"/>
                      <a:pt x="709" y="119"/>
                    </a:cubicBezTo>
                    <a:cubicBezTo>
                      <a:pt x="728" y="137"/>
                      <a:pt x="745" y="158"/>
                      <a:pt x="757" y="181"/>
                    </a:cubicBezTo>
                    <a:cubicBezTo>
                      <a:pt x="760" y="186"/>
                      <a:pt x="779" y="233"/>
                      <a:pt x="782" y="222"/>
                    </a:cubicBezTo>
                    <a:cubicBezTo>
                      <a:pt x="782" y="223"/>
                      <a:pt x="782" y="224"/>
                      <a:pt x="782" y="225"/>
                    </a:cubicBezTo>
                    <a:cubicBezTo>
                      <a:pt x="780" y="227"/>
                      <a:pt x="769" y="238"/>
                      <a:pt x="777" y="241"/>
                    </a:cubicBezTo>
                    <a:cubicBezTo>
                      <a:pt x="748" y="283"/>
                      <a:pt x="712" y="324"/>
                      <a:pt x="675" y="359"/>
                    </a:cubicBezTo>
                    <a:cubicBezTo>
                      <a:pt x="678" y="354"/>
                      <a:pt x="702" y="326"/>
                      <a:pt x="698" y="322"/>
                    </a:cubicBezTo>
                    <a:cubicBezTo>
                      <a:pt x="691" y="314"/>
                      <a:pt x="672" y="349"/>
                      <a:pt x="669" y="353"/>
                    </a:cubicBezTo>
                    <a:cubicBezTo>
                      <a:pt x="659" y="371"/>
                      <a:pt x="630" y="418"/>
                      <a:pt x="664" y="382"/>
                    </a:cubicBezTo>
                    <a:cubicBezTo>
                      <a:pt x="670" y="386"/>
                      <a:pt x="687" y="360"/>
                      <a:pt x="690" y="356"/>
                    </a:cubicBezTo>
                    <a:cubicBezTo>
                      <a:pt x="694" y="353"/>
                      <a:pt x="698" y="349"/>
                      <a:pt x="702" y="346"/>
                    </a:cubicBezTo>
                    <a:cubicBezTo>
                      <a:pt x="689" y="361"/>
                      <a:pt x="677" y="377"/>
                      <a:pt x="666" y="392"/>
                    </a:cubicBezTo>
                    <a:cubicBezTo>
                      <a:pt x="664" y="395"/>
                      <a:pt x="637" y="433"/>
                      <a:pt x="650" y="427"/>
                    </a:cubicBezTo>
                    <a:cubicBezTo>
                      <a:pt x="645" y="433"/>
                      <a:pt x="641" y="439"/>
                      <a:pt x="637" y="444"/>
                    </a:cubicBezTo>
                    <a:cubicBezTo>
                      <a:pt x="632" y="430"/>
                      <a:pt x="618" y="419"/>
                      <a:pt x="605" y="411"/>
                    </a:cubicBezTo>
                    <a:cubicBezTo>
                      <a:pt x="588" y="400"/>
                      <a:pt x="574" y="381"/>
                      <a:pt x="559" y="366"/>
                    </a:cubicBezTo>
                    <a:cubicBezTo>
                      <a:pt x="531" y="337"/>
                      <a:pt x="490" y="322"/>
                      <a:pt x="451" y="317"/>
                    </a:cubicBezTo>
                    <a:cubicBezTo>
                      <a:pt x="442" y="315"/>
                      <a:pt x="433" y="314"/>
                      <a:pt x="424" y="314"/>
                    </a:cubicBezTo>
                    <a:cubicBezTo>
                      <a:pt x="397" y="302"/>
                      <a:pt x="355" y="307"/>
                      <a:pt x="328" y="318"/>
                    </a:cubicBezTo>
                    <a:cubicBezTo>
                      <a:pt x="325" y="314"/>
                      <a:pt x="321" y="318"/>
                      <a:pt x="320" y="321"/>
                    </a:cubicBezTo>
                    <a:cubicBezTo>
                      <a:pt x="313" y="325"/>
                      <a:pt x="291" y="349"/>
                      <a:pt x="312" y="342"/>
                    </a:cubicBezTo>
                    <a:cubicBezTo>
                      <a:pt x="307" y="356"/>
                      <a:pt x="302" y="370"/>
                      <a:pt x="297" y="384"/>
                    </a:cubicBezTo>
                    <a:cubicBezTo>
                      <a:pt x="294" y="386"/>
                      <a:pt x="288" y="390"/>
                      <a:pt x="287" y="394"/>
                    </a:cubicBezTo>
                    <a:cubicBezTo>
                      <a:pt x="280" y="395"/>
                      <a:pt x="278" y="424"/>
                      <a:pt x="277" y="430"/>
                    </a:cubicBezTo>
                    <a:cubicBezTo>
                      <a:pt x="274" y="435"/>
                      <a:pt x="271" y="440"/>
                      <a:pt x="269" y="446"/>
                    </a:cubicBezTo>
                    <a:cubicBezTo>
                      <a:pt x="267" y="446"/>
                      <a:pt x="251" y="456"/>
                      <a:pt x="264" y="456"/>
                    </a:cubicBezTo>
                    <a:cubicBezTo>
                      <a:pt x="261" y="464"/>
                      <a:pt x="258" y="471"/>
                      <a:pt x="255" y="478"/>
                    </a:cubicBezTo>
                    <a:cubicBezTo>
                      <a:pt x="248" y="484"/>
                      <a:pt x="245" y="491"/>
                      <a:pt x="249" y="500"/>
                    </a:cubicBezTo>
                    <a:cubicBezTo>
                      <a:pt x="248" y="503"/>
                      <a:pt x="245" y="512"/>
                      <a:pt x="247" y="516"/>
                    </a:cubicBezTo>
                    <a:cubicBezTo>
                      <a:pt x="209" y="543"/>
                      <a:pt x="280" y="536"/>
                      <a:pt x="294" y="533"/>
                    </a:cubicBezTo>
                    <a:cubicBezTo>
                      <a:pt x="323" y="543"/>
                      <a:pt x="354" y="545"/>
                      <a:pt x="384" y="555"/>
                    </a:cubicBezTo>
                    <a:cubicBezTo>
                      <a:pt x="400" y="565"/>
                      <a:pt x="415" y="578"/>
                      <a:pt x="425" y="594"/>
                    </a:cubicBezTo>
                    <a:cubicBezTo>
                      <a:pt x="431" y="597"/>
                      <a:pt x="433" y="595"/>
                      <a:pt x="432" y="589"/>
                    </a:cubicBezTo>
                    <a:cubicBezTo>
                      <a:pt x="428" y="582"/>
                      <a:pt x="422" y="576"/>
                      <a:pt x="416" y="570"/>
                    </a:cubicBezTo>
                    <a:cubicBezTo>
                      <a:pt x="437" y="584"/>
                      <a:pt x="448" y="603"/>
                      <a:pt x="456" y="626"/>
                    </a:cubicBezTo>
                    <a:cubicBezTo>
                      <a:pt x="456" y="627"/>
                      <a:pt x="456" y="628"/>
                      <a:pt x="455" y="628"/>
                    </a:cubicBezTo>
                    <a:cubicBezTo>
                      <a:pt x="452" y="632"/>
                      <a:pt x="448" y="636"/>
                      <a:pt x="445" y="640"/>
                    </a:cubicBezTo>
                    <a:cubicBezTo>
                      <a:pt x="444" y="637"/>
                      <a:pt x="433" y="592"/>
                      <a:pt x="428" y="606"/>
                    </a:cubicBezTo>
                    <a:cubicBezTo>
                      <a:pt x="426" y="611"/>
                      <a:pt x="435" y="627"/>
                      <a:pt x="436" y="633"/>
                    </a:cubicBezTo>
                    <a:cubicBezTo>
                      <a:pt x="438" y="644"/>
                      <a:pt x="437" y="656"/>
                      <a:pt x="435" y="668"/>
                    </a:cubicBezTo>
                    <a:cubicBezTo>
                      <a:pt x="416" y="692"/>
                      <a:pt x="392" y="712"/>
                      <a:pt x="372" y="736"/>
                    </a:cubicBezTo>
                    <a:cubicBezTo>
                      <a:pt x="371" y="740"/>
                      <a:pt x="372" y="742"/>
                      <a:pt x="375" y="742"/>
                    </a:cubicBezTo>
                    <a:cubicBezTo>
                      <a:pt x="380" y="742"/>
                      <a:pt x="388" y="730"/>
                      <a:pt x="391" y="727"/>
                    </a:cubicBezTo>
                    <a:cubicBezTo>
                      <a:pt x="404" y="714"/>
                      <a:pt x="417" y="701"/>
                      <a:pt x="430" y="686"/>
                    </a:cubicBezTo>
                    <a:cubicBezTo>
                      <a:pt x="429" y="689"/>
                      <a:pt x="428" y="691"/>
                      <a:pt x="427" y="694"/>
                    </a:cubicBezTo>
                    <a:cubicBezTo>
                      <a:pt x="423" y="700"/>
                      <a:pt x="400" y="721"/>
                      <a:pt x="401" y="728"/>
                    </a:cubicBezTo>
                    <a:cubicBezTo>
                      <a:pt x="400" y="729"/>
                      <a:pt x="399" y="731"/>
                      <a:pt x="398" y="732"/>
                    </a:cubicBezTo>
                    <a:cubicBezTo>
                      <a:pt x="396" y="733"/>
                      <a:pt x="396" y="734"/>
                      <a:pt x="395" y="735"/>
                    </a:cubicBezTo>
                    <a:cubicBezTo>
                      <a:pt x="354" y="789"/>
                      <a:pt x="315" y="845"/>
                      <a:pt x="277" y="900"/>
                    </a:cubicBezTo>
                    <a:cubicBezTo>
                      <a:pt x="267" y="915"/>
                      <a:pt x="274" y="919"/>
                      <a:pt x="284" y="905"/>
                    </a:cubicBezTo>
                    <a:cubicBezTo>
                      <a:pt x="292" y="892"/>
                      <a:pt x="301" y="879"/>
                      <a:pt x="310" y="866"/>
                    </a:cubicBezTo>
                    <a:cubicBezTo>
                      <a:pt x="331" y="836"/>
                      <a:pt x="353" y="805"/>
                      <a:pt x="375" y="775"/>
                    </a:cubicBezTo>
                    <a:cubicBezTo>
                      <a:pt x="363" y="798"/>
                      <a:pt x="220" y="1010"/>
                      <a:pt x="236" y="1019"/>
                    </a:cubicBezTo>
                    <a:cubicBezTo>
                      <a:pt x="231" y="1027"/>
                      <a:pt x="227" y="1035"/>
                      <a:pt x="224" y="1043"/>
                    </a:cubicBezTo>
                    <a:cubicBezTo>
                      <a:pt x="223" y="1040"/>
                      <a:pt x="221" y="1038"/>
                      <a:pt x="219" y="1035"/>
                    </a:cubicBezTo>
                    <a:cubicBezTo>
                      <a:pt x="214" y="1003"/>
                      <a:pt x="176" y="983"/>
                      <a:pt x="138" y="972"/>
                    </a:cubicBezTo>
                    <a:cubicBezTo>
                      <a:pt x="125" y="967"/>
                      <a:pt x="113" y="966"/>
                      <a:pt x="100" y="963"/>
                    </a:cubicBezTo>
                    <a:cubicBezTo>
                      <a:pt x="109" y="959"/>
                      <a:pt x="91" y="950"/>
                      <a:pt x="89" y="949"/>
                    </a:cubicBezTo>
                    <a:cubicBezTo>
                      <a:pt x="103" y="903"/>
                      <a:pt x="120" y="858"/>
                      <a:pt x="137" y="813"/>
                    </a:cubicBezTo>
                    <a:cubicBezTo>
                      <a:pt x="147" y="789"/>
                      <a:pt x="156" y="765"/>
                      <a:pt x="165" y="741"/>
                    </a:cubicBezTo>
                    <a:cubicBezTo>
                      <a:pt x="167" y="737"/>
                      <a:pt x="186" y="696"/>
                      <a:pt x="174" y="700"/>
                    </a:cubicBezTo>
                    <a:cubicBezTo>
                      <a:pt x="191" y="666"/>
                      <a:pt x="207" y="631"/>
                      <a:pt x="225" y="598"/>
                    </a:cubicBezTo>
                    <a:cubicBezTo>
                      <a:pt x="235" y="580"/>
                      <a:pt x="251" y="519"/>
                      <a:pt x="218" y="561"/>
                    </a:cubicBezTo>
                    <a:cubicBezTo>
                      <a:pt x="201" y="583"/>
                      <a:pt x="191" y="612"/>
                      <a:pt x="182" y="638"/>
                    </a:cubicBezTo>
                    <a:cubicBezTo>
                      <a:pt x="169" y="673"/>
                      <a:pt x="148" y="706"/>
                      <a:pt x="133" y="740"/>
                    </a:cubicBezTo>
                    <a:cubicBezTo>
                      <a:pt x="124" y="740"/>
                      <a:pt x="110" y="776"/>
                      <a:pt x="107" y="784"/>
                    </a:cubicBezTo>
                    <a:cubicBezTo>
                      <a:pt x="95" y="806"/>
                      <a:pt x="86" y="829"/>
                      <a:pt x="75" y="852"/>
                    </a:cubicBezTo>
                    <a:cubicBezTo>
                      <a:pt x="65" y="874"/>
                      <a:pt x="55" y="897"/>
                      <a:pt x="47" y="920"/>
                    </a:cubicBezTo>
                    <a:cubicBezTo>
                      <a:pt x="47" y="922"/>
                      <a:pt x="35" y="952"/>
                      <a:pt x="46" y="947"/>
                    </a:cubicBezTo>
                    <a:cubicBezTo>
                      <a:pt x="50" y="948"/>
                      <a:pt x="53" y="949"/>
                      <a:pt x="57" y="948"/>
                    </a:cubicBezTo>
                    <a:cubicBezTo>
                      <a:pt x="56" y="949"/>
                      <a:pt x="55" y="950"/>
                      <a:pt x="53" y="951"/>
                    </a:cubicBezTo>
                    <a:cubicBezTo>
                      <a:pt x="49" y="939"/>
                      <a:pt x="35" y="974"/>
                      <a:pt x="35" y="977"/>
                    </a:cubicBezTo>
                    <a:cubicBezTo>
                      <a:pt x="30" y="978"/>
                      <a:pt x="29" y="981"/>
                      <a:pt x="30" y="986"/>
                    </a:cubicBezTo>
                    <a:cubicBezTo>
                      <a:pt x="28" y="988"/>
                      <a:pt x="28" y="991"/>
                      <a:pt x="31" y="992"/>
                    </a:cubicBezTo>
                    <a:cubicBezTo>
                      <a:pt x="31" y="993"/>
                      <a:pt x="31" y="995"/>
                      <a:pt x="30" y="996"/>
                    </a:cubicBezTo>
                    <a:cubicBezTo>
                      <a:pt x="20" y="992"/>
                      <a:pt x="17" y="1046"/>
                      <a:pt x="17" y="1052"/>
                    </a:cubicBezTo>
                    <a:cubicBezTo>
                      <a:pt x="11" y="1076"/>
                      <a:pt x="12" y="1103"/>
                      <a:pt x="13" y="1127"/>
                    </a:cubicBezTo>
                    <a:cubicBezTo>
                      <a:pt x="14" y="1139"/>
                      <a:pt x="12" y="1228"/>
                      <a:pt x="20" y="1230"/>
                    </a:cubicBezTo>
                    <a:cubicBezTo>
                      <a:pt x="11" y="1241"/>
                      <a:pt x="0" y="1268"/>
                      <a:pt x="23" y="1253"/>
                    </a:cubicBezTo>
                    <a:cubicBezTo>
                      <a:pt x="49" y="1236"/>
                      <a:pt x="72" y="1216"/>
                      <a:pt x="94" y="1195"/>
                    </a:cubicBezTo>
                    <a:cubicBezTo>
                      <a:pt x="111" y="1178"/>
                      <a:pt x="128" y="1160"/>
                      <a:pt x="146" y="1145"/>
                    </a:cubicBezTo>
                    <a:cubicBezTo>
                      <a:pt x="161" y="1135"/>
                      <a:pt x="201" y="1111"/>
                      <a:pt x="206" y="1094"/>
                    </a:cubicBezTo>
                    <a:cubicBezTo>
                      <a:pt x="209" y="1093"/>
                      <a:pt x="216" y="1091"/>
                      <a:pt x="214" y="1086"/>
                    </a:cubicBezTo>
                    <a:cubicBezTo>
                      <a:pt x="217" y="1088"/>
                      <a:pt x="219" y="1084"/>
                      <a:pt x="220" y="1081"/>
                    </a:cubicBezTo>
                    <a:cubicBezTo>
                      <a:pt x="224" y="1079"/>
                      <a:pt x="228" y="1076"/>
                      <a:pt x="230" y="1073"/>
                    </a:cubicBezTo>
                    <a:cubicBezTo>
                      <a:pt x="236" y="1071"/>
                      <a:pt x="235" y="1054"/>
                      <a:pt x="234" y="1049"/>
                    </a:cubicBezTo>
                    <a:cubicBezTo>
                      <a:pt x="242" y="1036"/>
                      <a:pt x="322" y="930"/>
                      <a:pt x="316" y="927"/>
                    </a:cubicBezTo>
                    <a:cubicBezTo>
                      <a:pt x="311" y="923"/>
                      <a:pt x="290" y="958"/>
                      <a:pt x="286" y="963"/>
                    </a:cubicBezTo>
                    <a:cubicBezTo>
                      <a:pt x="288" y="959"/>
                      <a:pt x="289" y="955"/>
                      <a:pt x="291" y="951"/>
                    </a:cubicBezTo>
                    <a:cubicBezTo>
                      <a:pt x="314" y="917"/>
                      <a:pt x="335" y="880"/>
                      <a:pt x="357" y="845"/>
                    </a:cubicBezTo>
                    <a:cubicBezTo>
                      <a:pt x="370" y="826"/>
                      <a:pt x="382" y="807"/>
                      <a:pt x="394" y="788"/>
                    </a:cubicBezTo>
                    <a:cubicBezTo>
                      <a:pt x="401" y="778"/>
                      <a:pt x="408" y="767"/>
                      <a:pt x="415" y="757"/>
                    </a:cubicBezTo>
                    <a:cubicBezTo>
                      <a:pt x="415" y="756"/>
                      <a:pt x="437" y="722"/>
                      <a:pt x="424" y="729"/>
                    </a:cubicBezTo>
                    <a:cubicBezTo>
                      <a:pt x="426" y="725"/>
                      <a:pt x="428" y="721"/>
                      <a:pt x="430" y="717"/>
                    </a:cubicBezTo>
                    <a:cubicBezTo>
                      <a:pt x="444" y="697"/>
                      <a:pt x="470" y="676"/>
                      <a:pt x="474" y="651"/>
                    </a:cubicBezTo>
                    <a:cubicBezTo>
                      <a:pt x="477" y="646"/>
                      <a:pt x="481" y="641"/>
                      <a:pt x="484" y="636"/>
                    </a:cubicBezTo>
                    <a:cubicBezTo>
                      <a:pt x="489" y="645"/>
                      <a:pt x="511" y="615"/>
                      <a:pt x="514" y="611"/>
                    </a:cubicBezTo>
                    <a:cubicBezTo>
                      <a:pt x="530" y="594"/>
                      <a:pt x="547" y="578"/>
                      <a:pt x="565" y="561"/>
                    </a:cubicBezTo>
                    <a:cubicBezTo>
                      <a:pt x="580" y="546"/>
                      <a:pt x="594" y="529"/>
                      <a:pt x="603" y="510"/>
                    </a:cubicBezTo>
                    <a:cubicBezTo>
                      <a:pt x="611" y="499"/>
                      <a:pt x="646" y="463"/>
                      <a:pt x="643" y="449"/>
                    </a:cubicBezTo>
                    <a:cubicBezTo>
                      <a:pt x="675" y="406"/>
                      <a:pt x="711" y="367"/>
                      <a:pt x="748" y="328"/>
                    </a:cubicBezTo>
                    <a:cubicBezTo>
                      <a:pt x="766" y="309"/>
                      <a:pt x="778" y="285"/>
                      <a:pt x="796" y="267"/>
                    </a:cubicBezTo>
                    <a:cubicBezTo>
                      <a:pt x="802" y="261"/>
                      <a:pt x="842" y="204"/>
                      <a:pt x="815" y="221"/>
                    </a:cubicBezTo>
                    <a:cubicBezTo>
                      <a:pt x="828" y="208"/>
                      <a:pt x="781" y="151"/>
                      <a:pt x="774" y="140"/>
                    </a:cubicBezTo>
                    <a:cubicBezTo>
                      <a:pt x="788" y="150"/>
                      <a:pt x="801" y="162"/>
                      <a:pt x="812" y="175"/>
                    </a:cubicBezTo>
                    <a:cubicBezTo>
                      <a:pt x="817" y="180"/>
                      <a:pt x="832" y="209"/>
                      <a:pt x="838" y="209"/>
                    </a:cubicBezTo>
                    <a:cubicBezTo>
                      <a:pt x="849" y="209"/>
                      <a:pt x="803" y="142"/>
                      <a:pt x="797" y="134"/>
                    </a:cubicBezTo>
                    <a:cubicBezTo>
                      <a:pt x="777" y="110"/>
                      <a:pt x="752" y="90"/>
                      <a:pt x="725" y="75"/>
                    </a:cubicBezTo>
                    <a:cubicBezTo>
                      <a:pt x="694" y="59"/>
                      <a:pt x="659" y="39"/>
                      <a:pt x="626" y="31"/>
                    </a:cubicBezTo>
                    <a:cubicBezTo>
                      <a:pt x="586" y="17"/>
                      <a:pt x="529" y="0"/>
                      <a:pt x="488" y="22"/>
                    </a:cubicBezTo>
                    <a:close/>
                    <a:moveTo>
                      <a:pt x="233" y="557"/>
                    </a:moveTo>
                    <a:cubicBezTo>
                      <a:pt x="231" y="575"/>
                      <a:pt x="220" y="591"/>
                      <a:pt x="212" y="607"/>
                    </a:cubicBezTo>
                    <a:cubicBezTo>
                      <a:pt x="210" y="607"/>
                      <a:pt x="208" y="607"/>
                      <a:pt x="207" y="608"/>
                    </a:cubicBezTo>
                    <a:cubicBezTo>
                      <a:pt x="209" y="604"/>
                      <a:pt x="210" y="600"/>
                      <a:pt x="206" y="598"/>
                    </a:cubicBezTo>
                    <a:cubicBezTo>
                      <a:pt x="214" y="581"/>
                      <a:pt x="223" y="565"/>
                      <a:pt x="233" y="557"/>
                    </a:cubicBezTo>
                    <a:close/>
                    <a:moveTo>
                      <a:pt x="206" y="1022"/>
                    </a:moveTo>
                    <a:cubicBezTo>
                      <a:pt x="205" y="1022"/>
                      <a:pt x="205" y="1022"/>
                      <a:pt x="204" y="1022"/>
                    </a:cubicBezTo>
                    <a:cubicBezTo>
                      <a:pt x="201" y="1019"/>
                      <a:pt x="197" y="1015"/>
                      <a:pt x="192" y="1015"/>
                    </a:cubicBezTo>
                    <a:cubicBezTo>
                      <a:pt x="189" y="1010"/>
                      <a:pt x="186" y="1006"/>
                      <a:pt x="182" y="1003"/>
                    </a:cubicBezTo>
                    <a:cubicBezTo>
                      <a:pt x="182" y="1001"/>
                      <a:pt x="181" y="1000"/>
                      <a:pt x="180" y="999"/>
                    </a:cubicBezTo>
                    <a:cubicBezTo>
                      <a:pt x="176" y="997"/>
                      <a:pt x="176" y="997"/>
                      <a:pt x="176" y="997"/>
                    </a:cubicBezTo>
                    <a:cubicBezTo>
                      <a:pt x="176" y="996"/>
                      <a:pt x="175" y="995"/>
                      <a:pt x="174" y="995"/>
                    </a:cubicBezTo>
                    <a:cubicBezTo>
                      <a:pt x="188" y="1002"/>
                      <a:pt x="199" y="1011"/>
                      <a:pt x="206" y="1022"/>
                    </a:cubicBezTo>
                    <a:close/>
                    <a:moveTo>
                      <a:pt x="95" y="962"/>
                    </a:moveTo>
                    <a:cubicBezTo>
                      <a:pt x="91" y="961"/>
                      <a:pt x="87" y="961"/>
                      <a:pt x="84" y="960"/>
                    </a:cubicBezTo>
                    <a:cubicBezTo>
                      <a:pt x="85" y="959"/>
                      <a:pt x="86" y="958"/>
                      <a:pt x="86" y="957"/>
                    </a:cubicBezTo>
                    <a:cubicBezTo>
                      <a:pt x="89" y="958"/>
                      <a:pt x="92" y="960"/>
                      <a:pt x="95" y="962"/>
                    </a:cubicBezTo>
                    <a:close/>
                    <a:moveTo>
                      <a:pt x="167" y="715"/>
                    </a:moveTo>
                    <a:cubicBezTo>
                      <a:pt x="159" y="735"/>
                      <a:pt x="152" y="755"/>
                      <a:pt x="144" y="774"/>
                    </a:cubicBezTo>
                    <a:cubicBezTo>
                      <a:pt x="137" y="791"/>
                      <a:pt x="130" y="809"/>
                      <a:pt x="124" y="827"/>
                    </a:cubicBezTo>
                    <a:cubicBezTo>
                      <a:pt x="136" y="789"/>
                      <a:pt x="149" y="751"/>
                      <a:pt x="167" y="715"/>
                    </a:cubicBezTo>
                    <a:close/>
                    <a:moveTo>
                      <a:pt x="125" y="777"/>
                    </a:moveTo>
                    <a:cubicBezTo>
                      <a:pt x="120" y="790"/>
                      <a:pt x="115" y="803"/>
                      <a:pt x="110" y="815"/>
                    </a:cubicBezTo>
                    <a:cubicBezTo>
                      <a:pt x="110" y="814"/>
                      <a:pt x="109" y="813"/>
                      <a:pt x="109" y="812"/>
                    </a:cubicBezTo>
                    <a:cubicBezTo>
                      <a:pt x="114" y="800"/>
                      <a:pt x="119" y="788"/>
                      <a:pt x="125" y="777"/>
                    </a:cubicBezTo>
                    <a:close/>
                    <a:moveTo>
                      <a:pt x="112" y="837"/>
                    </a:moveTo>
                    <a:cubicBezTo>
                      <a:pt x="101" y="873"/>
                      <a:pt x="90" y="909"/>
                      <a:pt x="74" y="944"/>
                    </a:cubicBezTo>
                    <a:cubicBezTo>
                      <a:pt x="74" y="943"/>
                      <a:pt x="74" y="943"/>
                      <a:pt x="73" y="943"/>
                    </a:cubicBezTo>
                    <a:cubicBezTo>
                      <a:pt x="76" y="934"/>
                      <a:pt x="79" y="925"/>
                      <a:pt x="83" y="915"/>
                    </a:cubicBezTo>
                    <a:cubicBezTo>
                      <a:pt x="89" y="915"/>
                      <a:pt x="108" y="846"/>
                      <a:pt x="112" y="837"/>
                    </a:cubicBezTo>
                    <a:close/>
                    <a:moveTo>
                      <a:pt x="80" y="960"/>
                    </a:moveTo>
                    <a:cubicBezTo>
                      <a:pt x="78" y="960"/>
                      <a:pt x="77" y="960"/>
                      <a:pt x="75" y="960"/>
                    </a:cubicBezTo>
                    <a:cubicBezTo>
                      <a:pt x="76" y="958"/>
                      <a:pt x="78" y="956"/>
                      <a:pt x="79" y="953"/>
                    </a:cubicBezTo>
                    <a:cubicBezTo>
                      <a:pt x="79" y="953"/>
                      <a:pt x="79" y="953"/>
                      <a:pt x="79" y="953"/>
                    </a:cubicBezTo>
                    <a:cubicBezTo>
                      <a:pt x="78" y="956"/>
                      <a:pt x="78" y="958"/>
                      <a:pt x="80" y="960"/>
                    </a:cubicBezTo>
                    <a:close/>
                    <a:moveTo>
                      <a:pt x="95" y="845"/>
                    </a:moveTo>
                    <a:cubicBezTo>
                      <a:pt x="92" y="856"/>
                      <a:pt x="75" y="895"/>
                      <a:pt x="79" y="903"/>
                    </a:cubicBezTo>
                    <a:cubicBezTo>
                      <a:pt x="74" y="916"/>
                      <a:pt x="69" y="929"/>
                      <a:pt x="65" y="941"/>
                    </a:cubicBezTo>
                    <a:cubicBezTo>
                      <a:pt x="63" y="941"/>
                      <a:pt x="60" y="941"/>
                      <a:pt x="57" y="940"/>
                    </a:cubicBezTo>
                    <a:cubicBezTo>
                      <a:pt x="69" y="909"/>
                      <a:pt x="81" y="878"/>
                      <a:pt x="95" y="845"/>
                    </a:cubicBezTo>
                    <a:close/>
                    <a:moveTo>
                      <a:pt x="54" y="927"/>
                    </a:moveTo>
                    <a:cubicBezTo>
                      <a:pt x="57" y="917"/>
                      <a:pt x="60" y="907"/>
                      <a:pt x="64" y="896"/>
                    </a:cubicBezTo>
                    <a:cubicBezTo>
                      <a:pt x="65" y="897"/>
                      <a:pt x="65" y="897"/>
                      <a:pt x="65" y="897"/>
                    </a:cubicBezTo>
                    <a:cubicBezTo>
                      <a:pt x="61" y="907"/>
                      <a:pt x="57" y="917"/>
                      <a:pt x="54" y="927"/>
                    </a:cubicBezTo>
                    <a:close/>
                    <a:moveTo>
                      <a:pt x="44" y="972"/>
                    </a:moveTo>
                    <a:cubicBezTo>
                      <a:pt x="45" y="972"/>
                      <a:pt x="45" y="972"/>
                      <a:pt x="45" y="972"/>
                    </a:cubicBezTo>
                    <a:cubicBezTo>
                      <a:pt x="48" y="966"/>
                      <a:pt x="54" y="960"/>
                      <a:pt x="61" y="956"/>
                    </a:cubicBezTo>
                    <a:cubicBezTo>
                      <a:pt x="60" y="957"/>
                      <a:pt x="58" y="965"/>
                      <a:pt x="58" y="966"/>
                    </a:cubicBezTo>
                    <a:cubicBezTo>
                      <a:pt x="57" y="967"/>
                      <a:pt x="57" y="968"/>
                      <a:pt x="56" y="969"/>
                    </a:cubicBezTo>
                    <a:cubicBezTo>
                      <a:pt x="53" y="973"/>
                      <a:pt x="46" y="977"/>
                      <a:pt x="52" y="983"/>
                    </a:cubicBezTo>
                    <a:cubicBezTo>
                      <a:pt x="52" y="983"/>
                      <a:pt x="52" y="983"/>
                      <a:pt x="52" y="983"/>
                    </a:cubicBezTo>
                    <a:cubicBezTo>
                      <a:pt x="52" y="983"/>
                      <a:pt x="52" y="983"/>
                      <a:pt x="51" y="983"/>
                    </a:cubicBezTo>
                    <a:cubicBezTo>
                      <a:pt x="51" y="978"/>
                      <a:pt x="45" y="980"/>
                      <a:pt x="42" y="981"/>
                    </a:cubicBezTo>
                    <a:cubicBezTo>
                      <a:pt x="43" y="978"/>
                      <a:pt x="43" y="975"/>
                      <a:pt x="44" y="972"/>
                    </a:cubicBezTo>
                    <a:close/>
                    <a:moveTo>
                      <a:pt x="25" y="1224"/>
                    </a:moveTo>
                    <a:cubicBezTo>
                      <a:pt x="24" y="1216"/>
                      <a:pt x="24" y="1209"/>
                      <a:pt x="24" y="1201"/>
                    </a:cubicBezTo>
                    <a:cubicBezTo>
                      <a:pt x="27" y="1195"/>
                      <a:pt x="25" y="1181"/>
                      <a:pt x="25" y="1174"/>
                    </a:cubicBezTo>
                    <a:cubicBezTo>
                      <a:pt x="32" y="1176"/>
                      <a:pt x="32" y="1161"/>
                      <a:pt x="33" y="1158"/>
                    </a:cubicBezTo>
                    <a:cubicBezTo>
                      <a:pt x="35" y="1161"/>
                      <a:pt x="38" y="1164"/>
                      <a:pt x="41" y="1167"/>
                    </a:cubicBezTo>
                    <a:cubicBezTo>
                      <a:pt x="34" y="1174"/>
                      <a:pt x="34" y="1183"/>
                      <a:pt x="45" y="1182"/>
                    </a:cubicBezTo>
                    <a:cubicBezTo>
                      <a:pt x="45" y="1184"/>
                      <a:pt x="46" y="1186"/>
                      <a:pt x="46" y="1188"/>
                    </a:cubicBezTo>
                    <a:cubicBezTo>
                      <a:pt x="43" y="1192"/>
                      <a:pt x="27" y="1211"/>
                      <a:pt x="32" y="1215"/>
                    </a:cubicBezTo>
                    <a:cubicBezTo>
                      <a:pt x="30" y="1218"/>
                      <a:pt x="27" y="1221"/>
                      <a:pt x="25" y="1224"/>
                    </a:cubicBezTo>
                    <a:close/>
                    <a:moveTo>
                      <a:pt x="48" y="1162"/>
                    </a:moveTo>
                    <a:cubicBezTo>
                      <a:pt x="47" y="1161"/>
                      <a:pt x="45" y="1159"/>
                      <a:pt x="43" y="1158"/>
                    </a:cubicBezTo>
                    <a:cubicBezTo>
                      <a:pt x="47" y="1159"/>
                      <a:pt x="51" y="1160"/>
                      <a:pt x="55" y="1161"/>
                    </a:cubicBezTo>
                    <a:cubicBezTo>
                      <a:pt x="54" y="1161"/>
                      <a:pt x="53" y="1161"/>
                      <a:pt x="53" y="1162"/>
                    </a:cubicBezTo>
                    <a:cubicBezTo>
                      <a:pt x="52" y="1161"/>
                      <a:pt x="51" y="1161"/>
                      <a:pt x="51" y="1161"/>
                    </a:cubicBezTo>
                    <a:cubicBezTo>
                      <a:pt x="50" y="1161"/>
                      <a:pt x="49" y="1162"/>
                      <a:pt x="48" y="1162"/>
                    </a:cubicBezTo>
                    <a:close/>
                    <a:moveTo>
                      <a:pt x="49" y="1200"/>
                    </a:moveTo>
                    <a:cubicBezTo>
                      <a:pt x="48" y="1201"/>
                      <a:pt x="48" y="1201"/>
                      <a:pt x="47" y="1202"/>
                    </a:cubicBezTo>
                    <a:cubicBezTo>
                      <a:pt x="47" y="1202"/>
                      <a:pt x="47" y="1201"/>
                      <a:pt x="47" y="1201"/>
                    </a:cubicBezTo>
                    <a:cubicBezTo>
                      <a:pt x="47" y="1201"/>
                      <a:pt x="48" y="1200"/>
                      <a:pt x="48" y="1199"/>
                    </a:cubicBezTo>
                    <a:cubicBezTo>
                      <a:pt x="48" y="1200"/>
                      <a:pt x="49" y="1200"/>
                      <a:pt x="49" y="1200"/>
                    </a:cubicBezTo>
                    <a:close/>
                    <a:moveTo>
                      <a:pt x="41" y="1230"/>
                    </a:moveTo>
                    <a:cubicBezTo>
                      <a:pt x="41" y="1230"/>
                      <a:pt x="41" y="1230"/>
                      <a:pt x="41" y="1230"/>
                    </a:cubicBezTo>
                    <a:cubicBezTo>
                      <a:pt x="45" y="1225"/>
                      <a:pt x="50" y="1221"/>
                      <a:pt x="54" y="1216"/>
                    </a:cubicBezTo>
                    <a:cubicBezTo>
                      <a:pt x="54" y="1215"/>
                      <a:pt x="55" y="1215"/>
                      <a:pt x="55" y="1214"/>
                    </a:cubicBezTo>
                    <a:cubicBezTo>
                      <a:pt x="58" y="1214"/>
                      <a:pt x="59" y="1212"/>
                      <a:pt x="60" y="1210"/>
                    </a:cubicBezTo>
                    <a:cubicBezTo>
                      <a:pt x="62" y="1209"/>
                      <a:pt x="63" y="1207"/>
                      <a:pt x="65" y="1206"/>
                    </a:cubicBezTo>
                    <a:cubicBezTo>
                      <a:pt x="65" y="1207"/>
                      <a:pt x="66" y="1208"/>
                      <a:pt x="67" y="1208"/>
                    </a:cubicBezTo>
                    <a:cubicBezTo>
                      <a:pt x="58" y="1216"/>
                      <a:pt x="49" y="1223"/>
                      <a:pt x="41" y="1230"/>
                    </a:cubicBezTo>
                    <a:close/>
                    <a:moveTo>
                      <a:pt x="59" y="1187"/>
                    </a:moveTo>
                    <a:cubicBezTo>
                      <a:pt x="59" y="1189"/>
                      <a:pt x="59" y="1190"/>
                      <a:pt x="59" y="1192"/>
                    </a:cubicBezTo>
                    <a:cubicBezTo>
                      <a:pt x="58" y="1192"/>
                      <a:pt x="57" y="1193"/>
                      <a:pt x="56" y="1194"/>
                    </a:cubicBezTo>
                    <a:cubicBezTo>
                      <a:pt x="57" y="1192"/>
                      <a:pt x="58" y="1189"/>
                      <a:pt x="59" y="1187"/>
                    </a:cubicBezTo>
                    <a:close/>
                    <a:moveTo>
                      <a:pt x="58" y="1162"/>
                    </a:moveTo>
                    <a:cubicBezTo>
                      <a:pt x="58" y="1163"/>
                      <a:pt x="59" y="1163"/>
                      <a:pt x="60" y="1163"/>
                    </a:cubicBezTo>
                    <a:cubicBezTo>
                      <a:pt x="60" y="1164"/>
                      <a:pt x="60" y="1164"/>
                      <a:pt x="59" y="1165"/>
                    </a:cubicBezTo>
                    <a:cubicBezTo>
                      <a:pt x="59" y="1164"/>
                      <a:pt x="58" y="1163"/>
                      <a:pt x="58" y="1162"/>
                    </a:cubicBezTo>
                    <a:close/>
                    <a:moveTo>
                      <a:pt x="70" y="1184"/>
                    </a:moveTo>
                    <a:cubicBezTo>
                      <a:pt x="69" y="1181"/>
                      <a:pt x="68" y="1179"/>
                      <a:pt x="65" y="1177"/>
                    </a:cubicBezTo>
                    <a:cubicBezTo>
                      <a:pt x="67" y="1176"/>
                      <a:pt x="69" y="1175"/>
                      <a:pt x="71" y="1173"/>
                    </a:cubicBezTo>
                    <a:cubicBezTo>
                      <a:pt x="73" y="1175"/>
                      <a:pt x="75" y="1177"/>
                      <a:pt x="77" y="1179"/>
                    </a:cubicBezTo>
                    <a:cubicBezTo>
                      <a:pt x="75" y="1180"/>
                      <a:pt x="72" y="1182"/>
                      <a:pt x="70" y="1184"/>
                    </a:cubicBezTo>
                    <a:close/>
                    <a:moveTo>
                      <a:pt x="212" y="1077"/>
                    </a:moveTo>
                    <a:cubicBezTo>
                      <a:pt x="207" y="1080"/>
                      <a:pt x="202" y="1084"/>
                      <a:pt x="198" y="1089"/>
                    </a:cubicBezTo>
                    <a:cubicBezTo>
                      <a:pt x="156" y="1111"/>
                      <a:pt x="124" y="1147"/>
                      <a:pt x="86" y="1173"/>
                    </a:cubicBezTo>
                    <a:cubicBezTo>
                      <a:pt x="83" y="1169"/>
                      <a:pt x="81" y="1167"/>
                      <a:pt x="78" y="1164"/>
                    </a:cubicBezTo>
                    <a:cubicBezTo>
                      <a:pt x="77" y="1162"/>
                      <a:pt x="71" y="1160"/>
                      <a:pt x="69" y="1159"/>
                    </a:cubicBezTo>
                    <a:cubicBezTo>
                      <a:pt x="60" y="1148"/>
                      <a:pt x="46" y="1143"/>
                      <a:pt x="34" y="1146"/>
                    </a:cubicBezTo>
                    <a:cubicBezTo>
                      <a:pt x="35" y="1142"/>
                      <a:pt x="35" y="1138"/>
                      <a:pt x="35" y="1134"/>
                    </a:cubicBezTo>
                    <a:cubicBezTo>
                      <a:pt x="37" y="1134"/>
                      <a:pt x="38" y="1132"/>
                      <a:pt x="38" y="1130"/>
                    </a:cubicBezTo>
                    <a:cubicBezTo>
                      <a:pt x="38" y="1120"/>
                      <a:pt x="42" y="1074"/>
                      <a:pt x="35" y="1073"/>
                    </a:cubicBezTo>
                    <a:cubicBezTo>
                      <a:pt x="25" y="1073"/>
                      <a:pt x="27" y="1142"/>
                      <a:pt x="26" y="1151"/>
                    </a:cubicBezTo>
                    <a:cubicBezTo>
                      <a:pt x="26" y="1124"/>
                      <a:pt x="21" y="1096"/>
                      <a:pt x="23" y="1070"/>
                    </a:cubicBezTo>
                    <a:cubicBezTo>
                      <a:pt x="27" y="1067"/>
                      <a:pt x="25" y="1055"/>
                      <a:pt x="25" y="1051"/>
                    </a:cubicBezTo>
                    <a:cubicBezTo>
                      <a:pt x="29" y="1049"/>
                      <a:pt x="35" y="1009"/>
                      <a:pt x="31" y="1007"/>
                    </a:cubicBezTo>
                    <a:cubicBezTo>
                      <a:pt x="32" y="1005"/>
                      <a:pt x="32" y="1003"/>
                      <a:pt x="33" y="1001"/>
                    </a:cubicBezTo>
                    <a:cubicBezTo>
                      <a:pt x="34" y="1001"/>
                      <a:pt x="35" y="1001"/>
                      <a:pt x="37" y="1000"/>
                    </a:cubicBezTo>
                    <a:cubicBezTo>
                      <a:pt x="40" y="1002"/>
                      <a:pt x="46" y="998"/>
                      <a:pt x="42" y="994"/>
                    </a:cubicBezTo>
                    <a:cubicBezTo>
                      <a:pt x="43" y="994"/>
                      <a:pt x="43" y="993"/>
                      <a:pt x="43" y="992"/>
                    </a:cubicBezTo>
                    <a:cubicBezTo>
                      <a:pt x="63" y="991"/>
                      <a:pt x="84" y="991"/>
                      <a:pt x="103" y="994"/>
                    </a:cubicBezTo>
                    <a:cubicBezTo>
                      <a:pt x="121" y="997"/>
                      <a:pt x="144" y="1014"/>
                      <a:pt x="159" y="1014"/>
                    </a:cubicBezTo>
                    <a:cubicBezTo>
                      <a:pt x="175" y="1014"/>
                      <a:pt x="133" y="994"/>
                      <a:pt x="130" y="993"/>
                    </a:cubicBezTo>
                    <a:cubicBezTo>
                      <a:pt x="108" y="985"/>
                      <a:pt x="85" y="983"/>
                      <a:pt x="61" y="983"/>
                    </a:cubicBezTo>
                    <a:cubicBezTo>
                      <a:pt x="64" y="980"/>
                      <a:pt x="66" y="977"/>
                      <a:pt x="68" y="973"/>
                    </a:cubicBezTo>
                    <a:cubicBezTo>
                      <a:pt x="74" y="971"/>
                      <a:pt x="82" y="970"/>
                      <a:pt x="91" y="971"/>
                    </a:cubicBezTo>
                    <a:cubicBezTo>
                      <a:pt x="94" y="971"/>
                      <a:pt x="98" y="972"/>
                      <a:pt x="102" y="972"/>
                    </a:cubicBezTo>
                    <a:cubicBezTo>
                      <a:pt x="101" y="980"/>
                      <a:pt x="139" y="987"/>
                      <a:pt x="143" y="988"/>
                    </a:cubicBezTo>
                    <a:cubicBezTo>
                      <a:pt x="144" y="989"/>
                      <a:pt x="145" y="989"/>
                      <a:pt x="146" y="989"/>
                    </a:cubicBezTo>
                    <a:cubicBezTo>
                      <a:pt x="146" y="992"/>
                      <a:pt x="160" y="1007"/>
                      <a:pt x="161" y="997"/>
                    </a:cubicBezTo>
                    <a:cubicBezTo>
                      <a:pt x="163" y="999"/>
                      <a:pt x="166" y="1000"/>
                      <a:pt x="168" y="1001"/>
                    </a:cubicBezTo>
                    <a:cubicBezTo>
                      <a:pt x="168" y="1002"/>
                      <a:pt x="169" y="1002"/>
                      <a:pt x="169" y="1002"/>
                    </a:cubicBezTo>
                    <a:cubicBezTo>
                      <a:pt x="170" y="1004"/>
                      <a:pt x="172" y="1010"/>
                      <a:pt x="176" y="1009"/>
                    </a:cubicBezTo>
                    <a:cubicBezTo>
                      <a:pt x="186" y="1019"/>
                      <a:pt x="192" y="1050"/>
                      <a:pt x="206" y="1054"/>
                    </a:cubicBezTo>
                    <a:cubicBezTo>
                      <a:pt x="210" y="1066"/>
                      <a:pt x="212" y="1042"/>
                      <a:pt x="210" y="1037"/>
                    </a:cubicBezTo>
                    <a:cubicBezTo>
                      <a:pt x="211" y="1038"/>
                      <a:pt x="211" y="1038"/>
                      <a:pt x="211" y="1038"/>
                    </a:cubicBezTo>
                    <a:cubicBezTo>
                      <a:pt x="211" y="1041"/>
                      <a:pt x="212" y="1042"/>
                      <a:pt x="215" y="1043"/>
                    </a:cubicBezTo>
                    <a:cubicBezTo>
                      <a:pt x="217" y="1046"/>
                      <a:pt x="218" y="1049"/>
                      <a:pt x="219" y="1051"/>
                    </a:cubicBezTo>
                    <a:cubicBezTo>
                      <a:pt x="215" y="1059"/>
                      <a:pt x="213" y="1067"/>
                      <a:pt x="212" y="1077"/>
                    </a:cubicBezTo>
                    <a:close/>
                    <a:moveTo>
                      <a:pt x="264" y="992"/>
                    </a:moveTo>
                    <a:cubicBezTo>
                      <a:pt x="267" y="987"/>
                      <a:pt x="270" y="982"/>
                      <a:pt x="273" y="977"/>
                    </a:cubicBezTo>
                    <a:cubicBezTo>
                      <a:pt x="273" y="978"/>
                      <a:pt x="273" y="979"/>
                      <a:pt x="273" y="980"/>
                    </a:cubicBezTo>
                    <a:cubicBezTo>
                      <a:pt x="270" y="984"/>
                      <a:pt x="267" y="988"/>
                      <a:pt x="264" y="992"/>
                    </a:cubicBezTo>
                    <a:close/>
                    <a:moveTo>
                      <a:pt x="257" y="979"/>
                    </a:moveTo>
                    <a:cubicBezTo>
                      <a:pt x="255" y="983"/>
                      <a:pt x="253" y="987"/>
                      <a:pt x="251" y="991"/>
                    </a:cubicBezTo>
                    <a:cubicBezTo>
                      <a:pt x="257" y="976"/>
                      <a:pt x="265" y="962"/>
                      <a:pt x="274" y="948"/>
                    </a:cubicBezTo>
                    <a:cubicBezTo>
                      <a:pt x="268" y="958"/>
                      <a:pt x="263" y="969"/>
                      <a:pt x="257" y="979"/>
                    </a:cubicBezTo>
                    <a:close/>
                    <a:moveTo>
                      <a:pt x="601" y="431"/>
                    </a:moveTo>
                    <a:cubicBezTo>
                      <a:pt x="600" y="430"/>
                      <a:pt x="600" y="430"/>
                      <a:pt x="599" y="430"/>
                    </a:cubicBezTo>
                    <a:cubicBezTo>
                      <a:pt x="597" y="428"/>
                      <a:pt x="595" y="425"/>
                      <a:pt x="593" y="423"/>
                    </a:cubicBezTo>
                    <a:cubicBezTo>
                      <a:pt x="593" y="419"/>
                      <a:pt x="592" y="416"/>
                      <a:pt x="591" y="412"/>
                    </a:cubicBezTo>
                    <a:cubicBezTo>
                      <a:pt x="595" y="418"/>
                      <a:pt x="598" y="424"/>
                      <a:pt x="601" y="431"/>
                    </a:cubicBezTo>
                    <a:close/>
                    <a:moveTo>
                      <a:pt x="604" y="448"/>
                    </a:moveTo>
                    <a:cubicBezTo>
                      <a:pt x="598" y="456"/>
                      <a:pt x="591" y="463"/>
                      <a:pt x="584" y="470"/>
                    </a:cubicBezTo>
                    <a:cubicBezTo>
                      <a:pt x="589" y="461"/>
                      <a:pt x="594" y="452"/>
                      <a:pt x="599" y="443"/>
                    </a:cubicBezTo>
                    <a:cubicBezTo>
                      <a:pt x="601" y="444"/>
                      <a:pt x="602" y="446"/>
                      <a:pt x="604" y="448"/>
                    </a:cubicBezTo>
                    <a:close/>
                    <a:moveTo>
                      <a:pt x="585" y="426"/>
                    </a:moveTo>
                    <a:cubicBezTo>
                      <a:pt x="585" y="426"/>
                      <a:pt x="584" y="427"/>
                      <a:pt x="584" y="428"/>
                    </a:cubicBezTo>
                    <a:cubicBezTo>
                      <a:pt x="584" y="426"/>
                      <a:pt x="583" y="425"/>
                      <a:pt x="583" y="423"/>
                    </a:cubicBezTo>
                    <a:cubicBezTo>
                      <a:pt x="583" y="424"/>
                      <a:pt x="584" y="425"/>
                      <a:pt x="585" y="426"/>
                    </a:cubicBezTo>
                    <a:close/>
                    <a:moveTo>
                      <a:pt x="579" y="405"/>
                    </a:moveTo>
                    <a:cubicBezTo>
                      <a:pt x="580" y="407"/>
                      <a:pt x="580" y="408"/>
                      <a:pt x="581" y="410"/>
                    </a:cubicBezTo>
                    <a:cubicBezTo>
                      <a:pt x="579" y="407"/>
                      <a:pt x="577" y="405"/>
                      <a:pt x="575" y="403"/>
                    </a:cubicBezTo>
                    <a:cubicBezTo>
                      <a:pt x="577" y="404"/>
                      <a:pt x="578" y="404"/>
                      <a:pt x="579" y="405"/>
                    </a:cubicBezTo>
                    <a:close/>
                    <a:moveTo>
                      <a:pt x="567" y="387"/>
                    </a:moveTo>
                    <a:cubicBezTo>
                      <a:pt x="568" y="388"/>
                      <a:pt x="569" y="390"/>
                      <a:pt x="571" y="392"/>
                    </a:cubicBezTo>
                    <a:cubicBezTo>
                      <a:pt x="567" y="390"/>
                      <a:pt x="564" y="388"/>
                      <a:pt x="560" y="387"/>
                    </a:cubicBezTo>
                    <a:cubicBezTo>
                      <a:pt x="555" y="381"/>
                      <a:pt x="549" y="376"/>
                      <a:pt x="544" y="370"/>
                    </a:cubicBezTo>
                    <a:cubicBezTo>
                      <a:pt x="552" y="375"/>
                      <a:pt x="560" y="381"/>
                      <a:pt x="567" y="387"/>
                    </a:cubicBezTo>
                    <a:close/>
                    <a:moveTo>
                      <a:pt x="534" y="355"/>
                    </a:moveTo>
                    <a:cubicBezTo>
                      <a:pt x="528" y="352"/>
                      <a:pt x="522" y="349"/>
                      <a:pt x="516" y="347"/>
                    </a:cubicBezTo>
                    <a:cubicBezTo>
                      <a:pt x="513" y="345"/>
                      <a:pt x="510" y="342"/>
                      <a:pt x="507" y="340"/>
                    </a:cubicBezTo>
                    <a:cubicBezTo>
                      <a:pt x="516" y="345"/>
                      <a:pt x="526" y="350"/>
                      <a:pt x="534" y="355"/>
                    </a:cubicBezTo>
                    <a:close/>
                    <a:moveTo>
                      <a:pt x="531" y="374"/>
                    </a:moveTo>
                    <a:cubicBezTo>
                      <a:pt x="518" y="368"/>
                      <a:pt x="506" y="361"/>
                      <a:pt x="495" y="353"/>
                    </a:cubicBezTo>
                    <a:cubicBezTo>
                      <a:pt x="508" y="359"/>
                      <a:pt x="520" y="366"/>
                      <a:pt x="531" y="374"/>
                    </a:cubicBezTo>
                    <a:close/>
                    <a:moveTo>
                      <a:pt x="475" y="332"/>
                    </a:moveTo>
                    <a:cubicBezTo>
                      <a:pt x="467" y="330"/>
                      <a:pt x="460" y="328"/>
                      <a:pt x="452" y="326"/>
                    </a:cubicBezTo>
                    <a:cubicBezTo>
                      <a:pt x="451" y="326"/>
                      <a:pt x="451" y="325"/>
                      <a:pt x="450" y="325"/>
                    </a:cubicBezTo>
                    <a:cubicBezTo>
                      <a:pt x="459" y="327"/>
                      <a:pt x="467" y="329"/>
                      <a:pt x="475" y="332"/>
                    </a:cubicBezTo>
                    <a:close/>
                    <a:moveTo>
                      <a:pt x="408" y="324"/>
                    </a:moveTo>
                    <a:cubicBezTo>
                      <a:pt x="410" y="324"/>
                      <a:pt x="412" y="325"/>
                      <a:pt x="414" y="325"/>
                    </a:cubicBezTo>
                    <a:cubicBezTo>
                      <a:pt x="411" y="325"/>
                      <a:pt x="407" y="325"/>
                      <a:pt x="404" y="324"/>
                    </a:cubicBezTo>
                    <a:cubicBezTo>
                      <a:pt x="405" y="324"/>
                      <a:pt x="406" y="324"/>
                      <a:pt x="408" y="324"/>
                    </a:cubicBezTo>
                    <a:close/>
                    <a:moveTo>
                      <a:pt x="328" y="327"/>
                    </a:moveTo>
                    <a:cubicBezTo>
                      <a:pt x="331" y="325"/>
                      <a:pt x="335" y="324"/>
                      <a:pt x="338" y="323"/>
                    </a:cubicBezTo>
                    <a:cubicBezTo>
                      <a:pt x="335" y="324"/>
                      <a:pt x="331" y="326"/>
                      <a:pt x="328" y="327"/>
                    </a:cubicBezTo>
                    <a:cubicBezTo>
                      <a:pt x="328" y="327"/>
                      <a:pt x="328" y="327"/>
                      <a:pt x="328" y="327"/>
                    </a:cubicBezTo>
                    <a:close/>
                    <a:moveTo>
                      <a:pt x="316" y="367"/>
                    </a:moveTo>
                    <a:cubicBezTo>
                      <a:pt x="318" y="367"/>
                      <a:pt x="320" y="366"/>
                      <a:pt x="321" y="365"/>
                    </a:cubicBezTo>
                    <a:cubicBezTo>
                      <a:pt x="318" y="370"/>
                      <a:pt x="316" y="375"/>
                      <a:pt x="313" y="380"/>
                    </a:cubicBezTo>
                    <a:cubicBezTo>
                      <a:pt x="312" y="380"/>
                      <a:pt x="311" y="379"/>
                      <a:pt x="311" y="380"/>
                    </a:cubicBezTo>
                    <a:cubicBezTo>
                      <a:pt x="312" y="376"/>
                      <a:pt x="314" y="371"/>
                      <a:pt x="316" y="367"/>
                    </a:cubicBezTo>
                    <a:close/>
                    <a:moveTo>
                      <a:pt x="309" y="409"/>
                    </a:move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15" y="392"/>
                      <a:pt x="322" y="377"/>
                      <a:pt x="332" y="364"/>
                    </a:cubicBezTo>
                    <a:cubicBezTo>
                      <a:pt x="333" y="364"/>
                      <a:pt x="333" y="364"/>
                      <a:pt x="334" y="365"/>
                    </a:cubicBezTo>
                    <a:cubicBezTo>
                      <a:pt x="331" y="383"/>
                      <a:pt x="322" y="401"/>
                      <a:pt x="313" y="418"/>
                    </a:cubicBezTo>
                    <a:cubicBezTo>
                      <a:pt x="313" y="417"/>
                      <a:pt x="313" y="416"/>
                      <a:pt x="312" y="415"/>
                    </a:cubicBezTo>
                    <a:cubicBezTo>
                      <a:pt x="312" y="413"/>
                      <a:pt x="312" y="409"/>
                      <a:pt x="309" y="409"/>
                    </a:cubicBezTo>
                    <a:close/>
                    <a:moveTo>
                      <a:pt x="306" y="389"/>
                    </a:moveTo>
                    <a:cubicBezTo>
                      <a:pt x="307" y="388"/>
                      <a:pt x="308" y="388"/>
                      <a:pt x="308" y="388"/>
                    </a:cubicBezTo>
                    <a:cubicBezTo>
                      <a:pt x="306" y="392"/>
                      <a:pt x="304" y="396"/>
                      <a:pt x="302" y="401"/>
                    </a:cubicBezTo>
                    <a:cubicBezTo>
                      <a:pt x="302" y="400"/>
                      <a:pt x="302" y="400"/>
                      <a:pt x="301" y="399"/>
                    </a:cubicBezTo>
                    <a:cubicBezTo>
                      <a:pt x="303" y="396"/>
                      <a:pt x="305" y="392"/>
                      <a:pt x="306" y="389"/>
                    </a:cubicBezTo>
                    <a:close/>
                    <a:moveTo>
                      <a:pt x="308" y="433"/>
                    </a:moveTo>
                    <a:cubicBezTo>
                      <a:pt x="308" y="433"/>
                      <a:pt x="308" y="433"/>
                      <a:pt x="307" y="433"/>
                    </a:cubicBezTo>
                    <a:cubicBezTo>
                      <a:pt x="307" y="433"/>
                      <a:pt x="308" y="433"/>
                      <a:pt x="308" y="433"/>
                    </a:cubicBezTo>
                    <a:cubicBezTo>
                      <a:pt x="308" y="433"/>
                      <a:pt x="308" y="433"/>
                      <a:pt x="308" y="433"/>
                    </a:cubicBezTo>
                    <a:close/>
                    <a:moveTo>
                      <a:pt x="289" y="428"/>
                    </a:moveTo>
                    <a:cubicBezTo>
                      <a:pt x="291" y="421"/>
                      <a:pt x="294" y="414"/>
                      <a:pt x="297" y="407"/>
                    </a:cubicBezTo>
                    <a:cubicBezTo>
                      <a:pt x="298" y="408"/>
                      <a:pt x="298" y="408"/>
                      <a:pt x="299" y="409"/>
                    </a:cubicBezTo>
                    <a:cubicBezTo>
                      <a:pt x="296" y="415"/>
                      <a:pt x="293" y="422"/>
                      <a:pt x="289" y="429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9" y="429"/>
                      <a:pt x="289" y="429"/>
                      <a:pt x="289" y="428"/>
                    </a:cubicBezTo>
                    <a:close/>
                    <a:moveTo>
                      <a:pt x="298" y="461"/>
                    </a:move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8" y="461"/>
                    </a:cubicBezTo>
                    <a:close/>
                    <a:moveTo>
                      <a:pt x="289" y="460"/>
                    </a:moveTo>
                    <a:cubicBezTo>
                      <a:pt x="289" y="462"/>
                      <a:pt x="289" y="463"/>
                      <a:pt x="290" y="463"/>
                    </a:cubicBezTo>
                    <a:cubicBezTo>
                      <a:pt x="288" y="464"/>
                      <a:pt x="286" y="465"/>
                      <a:pt x="284" y="465"/>
                    </a:cubicBezTo>
                    <a:cubicBezTo>
                      <a:pt x="286" y="464"/>
                      <a:pt x="287" y="462"/>
                      <a:pt x="289" y="460"/>
                    </a:cubicBezTo>
                    <a:close/>
                    <a:moveTo>
                      <a:pt x="246" y="528"/>
                    </a:moveTo>
                    <a:cubicBezTo>
                      <a:pt x="250" y="523"/>
                      <a:pt x="255" y="520"/>
                      <a:pt x="261" y="518"/>
                    </a:cubicBezTo>
                    <a:cubicBezTo>
                      <a:pt x="266" y="522"/>
                      <a:pt x="272" y="525"/>
                      <a:pt x="279" y="528"/>
                    </a:cubicBezTo>
                    <a:cubicBezTo>
                      <a:pt x="267" y="529"/>
                      <a:pt x="257" y="530"/>
                      <a:pt x="246" y="528"/>
                    </a:cubicBezTo>
                    <a:close/>
                    <a:moveTo>
                      <a:pt x="342" y="537"/>
                    </a:moveTo>
                    <a:cubicBezTo>
                      <a:pt x="333" y="535"/>
                      <a:pt x="324" y="533"/>
                      <a:pt x="315" y="531"/>
                    </a:cubicBezTo>
                    <a:cubicBezTo>
                      <a:pt x="329" y="531"/>
                      <a:pt x="342" y="534"/>
                      <a:pt x="355" y="539"/>
                    </a:cubicBezTo>
                    <a:cubicBezTo>
                      <a:pt x="351" y="538"/>
                      <a:pt x="346" y="538"/>
                      <a:pt x="342" y="537"/>
                    </a:cubicBezTo>
                    <a:close/>
                    <a:moveTo>
                      <a:pt x="388" y="548"/>
                    </a:moveTo>
                    <a:cubicBezTo>
                      <a:pt x="358" y="529"/>
                      <a:pt x="329" y="520"/>
                      <a:pt x="294" y="525"/>
                    </a:cubicBezTo>
                    <a:cubicBezTo>
                      <a:pt x="286" y="522"/>
                      <a:pt x="278" y="519"/>
                      <a:pt x="271" y="515"/>
                    </a:cubicBezTo>
                    <a:cubicBezTo>
                      <a:pt x="311" y="507"/>
                      <a:pt x="356" y="528"/>
                      <a:pt x="390" y="548"/>
                    </a:cubicBezTo>
                    <a:cubicBezTo>
                      <a:pt x="389" y="548"/>
                      <a:pt x="388" y="548"/>
                      <a:pt x="388" y="548"/>
                    </a:cubicBezTo>
                    <a:close/>
                    <a:moveTo>
                      <a:pt x="365" y="526"/>
                    </a:moveTo>
                    <a:cubicBezTo>
                      <a:pt x="346" y="517"/>
                      <a:pt x="324" y="509"/>
                      <a:pt x="303" y="507"/>
                    </a:cubicBezTo>
                    <a:cubicBezTo>
                      <a:pt x="356" y="509"/>
                      <a:pt x="428" y="535"/>
                      <a:pt x="450" y="588"/>
                    </a:cubicBezTo>
                    <a:cubicBezTo>
                      <a:pt x="429" y="564"/>
                      <a:pt x="398" y="541"/>
                      <a:pt x="365" y="526"/>
                    </a:cubicBezTo>
                    <a:close/>
                    <a:moveTo>
                      <a:pt x="445" y="649"/>
                    </a:moveTo>
                    <a:cubicBezTo>
                      <a:pt x="446" y="650"/>
                      <a:pt x="446" y="649"/>
                      <a:pt x="447" y="649"/>
                    </a:cubicBezTo>
                    <a:cubicBezTo>
                      <a:pt x="446" y="651"/>
                      <a:pt x="446" y="652"/>
                      <a:pt x="445" y="653"/>
                    </a:cubicBezTo>
                    <a:cubicBezTo>
                      <a:pt x="445" y="652"/>
                      <a:pt x="445" y="651"/>
                      <a:pt x="445" y="649"/>
                    </a:cubicBezTo>
                    <a:close/>
                    <a:moveTo>
                      <a:pt x="441" y="688"/>
                    </a:moveTo>
                    <a:cubicBezTo>
                      <a:pt x="442" y="688"/>
                      <a:pt x="442" y="688"/>
                      <a:pt x="442" y="687"/>
                    </a:cubicBezTo>
                    <a:cubicBezTo>
                      <a:pt x="442" y="688"/>
                      <a:pt x="442" y="688"/>
                      <a:pt x="442" y="688"/>
                    </a:cubicBezTo>
                    <a:cubicBezTo>
                      <a:pt x="442" y="688"/>
                      <a:pt x="442" y="688"/>
                      <a:pt x="441" y="688"/>
                    </a:cubicBezTo>
                    <a:close/>
                    <a:moveTo>
                      <a:pt x="460" y="653"/>
                    </a:moveTo>
                    <a:cubicBezTo>
                      <a:pt x="453" y="659"/>
                      <a:pt x="447" y="666"/>
                      <a:pt x="442" y="674"/>
                    </a:cubicBezTo>
                    <a:cubicBezTo>
                      <a:pt x="442" y="673"/>
                      <a:pt x="442" y="672"/>
                      <a:pt x="442" y="671"/>
                    </a:cubicBezTo>
                    <a:cubicBezTo>
                      <a:pt x="450" y="661"/>
                      <a:pt x="456" y="651"/>
                      <a:pt x="460" y="640"/>
                    </a:cubicBezTo>
                    <a:cubicBezTo>
                      <a:pt x="461" y="643"/>
                      <a:pt x="461" y="645"/>
                      <a:pt x="462" y="648"/>
                    </a:cubicBezTo>
                    <a:cubicBezTo>
                      <a:pt x="461" y="649"/>
                      <a:pt x="460" y="651"/>
                      <a:pt x="460" y="653"/>
                    </a:cubicBezTo>
                    <a:close/>
                    <a:moveTo>
                      <a:pt x="485" y="620"/>
                    </a:moveTo>
                    <a:cubicBezTo>
                      <a:pt x="481" y="624"/>
                      <a:pt x="477" y="628"/>
                      <a:pt x="473" y="633"/>
                    </a:cubicBezTo>
                    <a:cubicBezTo>
                      <a:pt x="473" y="631"/>
                      <a:pt x="473" y="629"/>
                      <a:pt x="472" y="627"/>
                    </a:cubicBezTo>
                    <a:cubicBezTo>
                      <a:pt x="480" y="619"/>
                      <a:pt x="488" y="611"/>
                      <a:pt x="496" y="603"/>
                    </a:cubicBezTo>
                    <a:cubicBezTo>
                      <a:pt x="493" y="608"/>
                      <a:pt x="489" y="614"/>
                      <a:pt x="485" y="620"/>
                    </a:cubicBezTo>
                    <a:close/>
                    <a:moveTo>
                      <a:pt x="468" y="616"/>
                    </a:moveTo>
                    <a:cubicBezTo>
                      <a:pt x="465" y="609"/>
                      <a:pt x="461" y="602"/>
                      <a:pt x="456" y="596"/>
                    </a:cubicBezTo>
                    <a:cubicBezTo>
                      <a:pt x="458" y="595"/>
                      <a:pt x="460" y="593"/>
                      <a:pt x="459" y="590"/>
                    </a:cubicBezTo>
                    <a:cubicBezTo>
                      <a:pt x="437" y="521"/>
                      <a:pt x="328" y="485"/>
                      <a:pt x="262" y="503"/>
                    </a:cubicBezTo>
                    <a:cubicBezTo>
                      <a:pt x="266" y="496"/>
                      <a:pt x="269" y="490"/>
                      <a:pt x="271" y="482"/>
                    </a:cubicBezTo>
                    <a:cubicBezTo>
                      <a:pt x="276" y="487"/>
                      <a:pt x="279" y="478"/>
                      <a:pt x="279" y="476"/>
                    </a:cubicBezTo>
                    <a:cubicBezTo>
                      <a:pt x="286" y="473"/>
                      <a:pt x="293" y="471"/>
                      <a:pt x="300" y="468"/>
                    </a:cubicBezTo>
                    <a:cubicBezTo>
                      <a:pt x="296" y="476"/>
                      <a:pt x="296" y="480"/>
                      <a:pt x="305" y="484"/>
                    </a:cubicBezTo>
                    <a:cubicBezTo>
                      <a:pt x="305" y="485"/>
                      <a:pt x="305" y="486"/>
                      <a:pt x="305" y="487"/>
                    </a:cubicBezTo>
                    <a:cubicBezTo>
                      <a:pt x="306" y="488"/>
                      <a:pt x="307" y="489"/>
                      <a:pt x="308" y="490"/>
                    </a:cubicBezTo>
                    <a:cubicBezTo>
                      <a:pt x="307" y="494"/>
                      <a:pt x="310" y="499"/>
                      <a:pt x="314" y="496"/>
                    </a:cubicBezTo>
                    <a:cubicBezTo>
                      <a:pt x="325" y="501"/>
                      <a:pt x="326" y="486"/>
                      <a:pt x="326" y="480"/>
                    </a:cubicBezTo>
                    <a:cubicBezTo>
                      <a:pt x="332" y="473"/>
                      <a:pt x="333" y="463"/>
                      <a:pt x="322" y="466"/>
                    </a:cubicBezTo>
                    <a:cubicBezTo>
                      <a:pt x="320" y="461"/>
                      <a:pt x="316" y="455"/>
                      <a:pt x="310" y="457"/>
                    </a:cubicBezTo>
                    <a:cubicBezTo>
                      <a:pt x="307" y="455"/>
                      <a:pt x="304" y="454"/>
                      <a:pt x="301" y="453"/>
                    </a:cubicBezTo>
                    <a:cubicBezTo>
                      <a:pt x="301" y="453"/>
                      <a:pt x="302" y="452"/>
                      <a:pt x="302" y="452"/>
                    </a:cubicBezTo>
                    <a:cubicBezTo>
                      <a:pt x="305" y="452"/>
                      <a:pt x="307" y="452"/>
                      <a:pt x="310" y="452"/>
                    </a:cubicBezTo>
                    <a:cubicBezTo>
                      <a:pt x="310" y="459"/>
                      <a:pt x="317" y="454"/>
                      <a:pt x="319" y="452"/>
                    </a:cubicBezTo>
                    <a:cubicBezTo>
                      <a:pt x="334" y="451"/>
                      <a:pt x="349" y="452"/>
                      <a:pt x="364" y="454"/>
                    </a:cubicBezTo>
                    <a:cubicBezTo>
                      <a:pt x="360" y="464"/>
                      <a:pt x="377" y="456"/>
                      <a:pt x="377" y="456"/>
                    </a:cubicBezTo>
                    <a:cubicBezTo>
                      <a:pt x="386" y="458"/>
                      <a:pt x="395" y="460"/>
                      <a:pt x="404" y="464"/>
                    </a:cubicBezTo>
                    <a:cubicBezTo>
                      <a:pt x="426" y="481"/>
                      <a:pt x="436" y="519"/>
                      <a:pt x="464" y="528"/>
                    </a:cubicBezTo>
                    <a:cubicBezTo>
                      <a:pt x="459" y="529"/>
                      <a:pt x="441" y="542"/>
                      <a:pt x="451" y="547"/>
                    </a:cubicBezTo>
                    <a:cubicBezTo>
                      <a:pt x="463" y="583"/>
                      <a:pt x="513" y="532"/>
                      <a:pt x="469" y="528"/>
                    </a:cubicBezTo>
                    <a:cubicBezTo>
                      <a:pt x="474" y="524"/>
                      <a:pt x="470" y="507"/>
                      <a:pt x="470" y="501"/>
                    </a:cubicBezTo>
                    <a:cubicBezTo>
                      <a:pt x="476" y="512"/>
                      <a:pt x="485" y="522"/>
                      <a:pt x="493" y="532"/>
                    </a:cubicBezTo>
                    <a:cubicBezTo>
                      <a:pt x="502" y="543"/>
                      <a:pt x="508" y="538"/>
                      <a:pt x="499" y="527"/>
                    </a:cubicBezTo>
                    <a:cubicBezTo>
                      <a:pt x="489" y="513"/>
                      <a:pt x="476" y="500"/>
                      <a:pt x="470" y="484"/>
                    </a:cubicBezTo>
                    <a:cubicBezTo>
                      <a:pt x="462" y="463"/>
                      <a:pt x="459" y="475"/>
                      <a:pt x="460" y="490"/>
                    </a:cubicBezTo>
                    <a:cubicBezTo>
                      <a:pt x="445" y="474"/>
                      <a:pt x="427" y="463"/>
                      <a:pt x="408" y="456"/>
                    </a:cubicBezTo>
                    <a:cubicBezTo>
                      <a:pt x="395" y="447"/>
                      <a:pt x="383" y="450"/>
                      <a:pt x="369" y="445"/>
                    </a:cubicBezTo>
                    <a:cubicBezTo>
                      <a:pt x="367" y="441"/>
                      <a:pt x="364" y="438"/>
                      <a:pt x="359" y="438"/>
                    </a:cubicBezTo>
                    <a:cubicBezTo>
                      <a:pt x="361" y="438"/>
                      <a:pt x="363" y="438"/>
                      <a:pt x="366" y="438"/>
                    </a:cubicBezTo>
                    <a:cubicBezTo>
                      <a:pt x="393" y="438"/>
                      <a:pt x="423" y="441"/>
                      <a:pt x="450" y="448"/>
                    </a:cubicBezTo>
                    <a:cubicBezTo>
                      <a:pt x="458" y="451"/>
                      <a:pt x="514" y="489"/>
                      <a:pt x="516" y="487"/>
                    </a:cubicBezTo>
                    <a:cubicBezTo>
                      <a:pt x="530" y="474"/>
                      <a:pt x="495" y="456"/>
                      <a:pt x="485" y="451"/>
                    </a:cubicBezTo>
                    <a:cubicBezTo>
                      <a:pt x="435" y="429"/>
                      <a:pt x="377" y="425"/>
                      <a:pt x="323" y="432"/>
                    </a:cubicBezTo>
                    <a:cubicBezTo>
                      <a:pt x="323" y="429"/>
                      <a:pt x="320" y="428"/>
                      <a:pt x="317" y="428"/>
                    </a:cubicBezTo>
                    <a:cubicBezTo>
                      <a:pt x="326" y="408"/>
                      <a:pt x="338" y="389"/>
                      <a:pt x="342" y="367"/>
                    </a:cubicBezTo>
                    <a:cubicBezTo>
                      <a:pt x="356" y="372"/>
                      <a:pt x="371" y="376"/>
                      <a:pt x="385" y="381"/>
                    </a:cubicBezTo>
                    <a:cubicBezTo>
                      <a:pt x="405" y="393"/>
                      <a:pt x="422" y="408"/>
                      <a:pt x="441" y="420"/>
                    </a:cubicBezTo>
                    <a:cubicBezTo>
                      <a:pt x="470" y="439"/>
                      <a:pt x="463" y="417"/>
                      <a:pt x="445" y="402"/>
                    </a:cubicBezTo>
                    <a:cubicBezTo>
                      <a:pt x="451" y="404"/>
                      <a:pt x="483" y="425"/>
                      <a:pt x="488" y="421"/>
                    </a:cubicBezTo>
                    <a:cubicBezTo>
                      <a:pt x="503" y="436"/>
                      <a:pt x="520" y="452"/>
                      <a:pt x="542" y="458"/>
                    </a:cubicBezTo>
                    <a:cubicBezTo>
                      <a:pt x="545" y="459"/>
                      <a:pt x="549" y="453"/>
                      <a:pt x="545" y="451"/>
                    </a:cubicBezTo>
                    <a:cubicBezTo>
                      <a:pt x="533" y="442"/>
                      <a:pt x="521" y="433"/>
                      <a:pt x="509" y="424"/>
                    </a:cubicBezTo>
                    <a:cubicBezTo>
                      <a:pt x="469" y="392"/>
                      <a:pt x="428" y="365"/>
                      <a:pt x="376" y="358"/>
                    </a:cubicBezTo>
                    <a:cubicBezTo>
                      <a:pt x="365" y="356"/>
                      <a:pt x="353" y="354"/>
                      <a:pt x="343" y="354"/>
                    </a:cubicBezTo>
                    <a:cubicBezTo>
                      <a:pt x="342" y="340"/>
                      <a:pt x="334" y="348"/>
                      <a:pt x="329" y="355"/>
                    </a:cubicBezTo>
                    <a:cubicBezTo>
                      <a:pt x="328" y="355"/>
                      <a:pt x="328" y="355"/>
                      <a:pt x="327" y="356"/>
                    </a:cubicBezTo>
                    <a:cubicBezTo>
                      <a:pt x="325" y="356"/>
                      <a:pt x="323" y="356"/>
                      <a:pt x="320" y="355"/>
                    </a:cubicBezTo>
                    <a:cubicBezTo>
                      <a:pt x="322" y="349"/>
                      <a:pt x="324" y="343"/>
                      <a:pt x="326" y="337"/>
                    </a:cubicBezTo>
                    <a:cubicBezTo>
                      <a:pt x="340" y="331"/>
                      <a:pt x="353" y="324"/>
                      <a:pt x="367" y="320"/>
                    </a:cubicBezTo>
                    <a:cubicBezTo>
                      <a:pt x="372" y="320"/>
                      <a:pt x="376" y="320"/>
                      <a:pt x="380" y="320"/>
                    </a:cubicBezTo>
                    <a:cubicBezTo>
                      <a:pt x="377" y="321"/>
                      <a:pt x="367" y="322"/>
                      <a:pt x="365" y="325"/>
                    </a:cubicBezTo>
                    <a:cubicBezTo>
                      <a:pt x="361" y="327"/>
                      <a:pt x="344" y="331"/>
                      <a:pt x="348" y="337"/>
                    </a:cubicBezTo>
                    <a:cubicBezTo>
                      <a:pt x="351" y="344"/>
                      <a:pt x="367" y="333"/>
                      <a:pt x="371" y="332"/>
                    </a:cubicBezTo>
                    <a:cubicBezTo>
                      <a:pt x="398" y="331"/>
                      <a:pt x="426" y="334"/>
                      <a:pt x="452" y="340"/>
                    </a:cubicBezTo>
                    <a:cubicBezTo>
                      <a:pt x="478" y="359"/>
                      <a:pt x="503" y="384"/>
                      <a:pt x="519" y="412"/>
                    </a:cubicBezTo>
                    <a:cubicBezTo>
                      <a:pt x="523" y="420"/>
                      <a:pt x="526" y="408"/>
                      <a:pt x="521" y="401"/>
                    </a:cubicBezTo>
                    <a:cubicBezTo>
                      <a:pt x="510" y="383"/>
                      <a:pt x="496" y="367"/>
                      <a:pt x="480" y="353"/>
                    </a:cubicBezTo>
                    <a:cubicBezTo>
                      <a:pt x="503" y="369"/>
                      <a:pt x="527" y="380"/>
                      <a:pt x="552" y="392"/>
                    </a:cubicBezTo>
                    <a:cubicBezTo>
                      <a:pt x="556" y="396"/>
                      <a:pt x="563" y="411"/>
                      <a:pt x="571" y="423"/>
                    </a:cubicBezTo>
                    <a:cubicBezTo>
                      <a:pt x="563" y="414"/>
                      <a:pt x="551" y="402"/>
                      <a:pt x="543" y="419"/>
                    </a:cubicBezTo>
                    <a:cubicBezTo>
                      <a:pt x="538" y="430"/>
                      <a:pt x="546" y="437"/>
                      <a:pt x="547" y="430"/>
                    </a:cubicBezTo>
                    <a:cubicBezTo>
                      <a:pt x="547" y="430"/>
                      <a:pt x="550" y="417"/>
                      <a:pt x="554" y="418"/>
                    </a:cubicBezTo>
                    <a:cubicBezTo>
                      <a:pt x="537" y="432"/>
                      <a:pt x="579" y="440"/>
                      <a:pt x="573" y="426"/>
                    </a:cubicBezTo>
                    <a:cubicBezTo>
                      <a:pt x="580" y="437"/>
                      <a:pt x="587" y="443"/>
                      <a:pt x="591" y="433"/>
                    </a:cubicBezTo>
                    <a:cubicBezTo>
                      <a:pt x="592" y="434"/>
                      <a:pt x="593" y="435"/>
                      <a:pt x="594" y="436"/>
                    </a:cubicBezTo>
                    <a:cubicBezTo>
                      <a:pt x="588" y="446"/>
                      <a:pt x="582" y="455"/>
                      <a:pt x="577" y="465"/>
                    </a:cubicBezTo>
                    <a:cubicBezTo>
                      <a:pt x="569" y="467"/>
                      <a:pt x="557" y="493"/>
                      <a:pt x="553" y="500"/>
                    </a:cubicBezTo>
                    <a:cubicBezTo>
                      <a:pt x="541" y="513"/>
                      <a:pt x="530" y="527"/>
                      <a:pt x="518" y="541"/>
                    </a:cubicBezTo>
                    <a:cubicBezTo>
                      <a:pt x="515" y="545"/>
                      <a:pt x="486" y="570"/>
                      <a:pt x="493" y="575"/>
                    </a:cubicBezTo>
                    <a:cubicBezTo>
                      <a:pt x="500" y="581"/>
                      <a:pt x="520" y="550"/>
                      <a:pt x="524" y="546"/>
                    </a:cubicBezTo>
                    <a:cubicBezTo>
                      <a:pt x="508" y="572"/>
                      <a:pt x="490" y="595"/>
                      <a:pt x="468" y="616"/>
                    </a:cubicBezTo>
                    <a:close/>
                    <a:moveTo>
                      <a:pt x="306" y="476"/>
                    </a:moveTo>
                    <a:cubicBezTo>
                      <a:pt x="309" y="466"/>
                      <a:pt x="312" y="465"/>
                      <a:pt x="312" y="465"/>
                    </a:cubicBezTo>
                    <a:cubicBezTo>
                      <a:pt x="312" y="465"/>
                      <a:pt x="314" y="466"/>
                      <a:pt x="315" y="470"/>
                    </a:cubicBezTo>
                    <a:cubicBezTo>
                      <a:pt x="313" y="472"/>
                      <a:pt x="311" y="474"/>
                      <a:pt x="309" y="477"/>
                    </a:cubicBezTo>
                    <a:cubicBezTo>
                      <a:pt x="308" y="477"/>
                      <a:pt x="307" y="476"/>
                      <a:pt x="306" y="476"/>
                    </a:cubicBezTo>
                    <a:close/>
                    <a:moveTo>
                      <a:pt x="317" y="488"/>
                    </a:moveTo>
                    <a:cubicBezTo>
                      <a:pt x="317" y="487"/>
                      <a:pt x="318" y="486"/>
                      <a:pt x="318" y="484"/>
                    </a:cubicBezTo>
                    <a:cubicBezTo>
                      <a:pt x="318" y="484"/>
                      <a:pt x="318" y="484"/>
                      <a:pt x="318" y="484"/>
                    </a:cubicBezTo>
                    <a:cubicBezTo>
                      <a:pt x="318" y="486"/>
                      <a:pt x="318" y="488"/>
                      <a:pt x="317" y="488"/>
                    </a:cubicBezTo>
                    <a:cubicBezTo>
                      <a:pt x="317" y="488"/>
                      <a:pt x="317" y="488"/>
                      <a:pt x="317" y="488"/>
                    </a:cubicBezTo>
                    <a:close/>
                    <a:moveTo>
                      <a:pt x="423" y="472"/>
                    </a:moveTo>
                    <a:cubicBezTo>
                      <a:pt x="438" y="480"/>
                      <a:pt x="451" y="490"/>
                      <a:pt x="462" y="505"/>
                    </a:cubicBezTo>
                    <a:cubicBezTo>
                      <a:pt x="462" y="510"/>
                      <a:pt x="463" y="515"/>
                      <a:pt x="463" y="519"/>
                    </a:cubicBezTo>
                    <a:cubicBezTo>
                      <a:pt x="445" y="509"/>
                      <a:pt x="435" y="487"/>
                      <a:pt x="423" y="472"/>
                    </a:cubicBezTo>
                    <a:close/>
                    <a:moveTo>
                      <a:pt x="468" y="539"/>
                    </a:moveTo>
                    <a:cubicBezTo>
                      <a:pt x="470" y="540"/>
                      <a:pt x="472" y="539"/>
                      <a:pt x="472" y="537"/>
                    </a:cubicBezTo>
                    <a:cubicBezTo>
                      <a:pt x="484" y="544"/>
                      <a:pt x="474" y="553"/>
                      <a:pt x="465" y="550"/>
                    </a:cubicBezTo>
                    <a:cubicBezTo>
                      <a:pt x="466" y="550"/>
                      <a:pt x="467" y="550"/>
                      <a:pt x="469" y="550"/>
                    </a:cubicBezTo>
                    <a:cubicBezTo>
                      <a:pt x="477" y="549"/>
                      <a:pt x="469" y="541"/>
                      <a:pt x="468" y="539"/>
                    </a:cubicBezTo>
                    <a:close/>
                    <a:moveTo>
                      <a:pt x="379" y="367"/>
                    </a:moveTo>
                    <a:cubicBezTo>
                      <a:pt x="409" y="374"/>
                      <a:pt x="440" y="385"/>
                      <a:pt x="466" y="403"/>
                    </a:cubicBezTo>
                    <a:cubicBezTo>
                      <a:pt x="439" y="389"/>
                      <a:pt x="408" y="377"/>
                      <a:pt x="379" y="367"/>
                    </a:cubicBezTo>
                    <a:close/>
                    <a:moveTo>
                      <a:pt x="414" y="391"/>
                    </a:moveTo>
                    <a:cubicBezTo>
                      <a:pt x="427" y="398"/>
                      <a:pt x="438" y="405"/>
                      <a:pt x="446" y="414"/>
                    </a:cubicBezTo>
                    <a:cubicBezTo>
                      <a:pt x="435" y="407"/>
                      <a:pt x="425" y="399"/>
                      <a:pt x="414" y="391"/>
                    </a:cubicBezTo>
                    <a:close/>
                    <a:moveTo>
                      <a:pt x="562" y="425"/>
                    </a:moveTo>
                    <a:cubicBezTo>
                      <a:pt x="561" y="425"/>
                      <a:pt x="560" y="424"/>
                      <a:pt x="559" y="424"/>
                    </a:cubicBezTo>
                    <a:cubicBezTo>
                      <a:pt x="559" y="424"/>
                      <a:pt x="559" y="424"/>
                      <a:pt x="559" y="424"/>
                    </a:cubicBezTo>
                    <a:cubicBezTo>
                      <a:pt x="560" y="424"/>
                      <a:pt x="560" y="423"/>
                      <a:pt x="560" y="423"/>
                    </a:cubicBezTo>
                    <a:cubicBezTo>
                      <a:pt x="561" y="423"/>
                      <a:pt x="561" y="424"/>
                      <a:pt x="562" y="425"/>
                    </a:cubicBezTo>
                    <a:close/>
                    <a:moveTo>
                      <a:pt x="574" y="502"/>
                    </a:moveTo>
                    <a:cubicBezTo>
                      <a:pt x="564" y="513"/>
                      <a:pt x="554" y="526"/>
                      <a:pt x="545" y="538"/>
                    </a:cubicBezTo>
                    <a:cubicBezTo>
                      <a:pt x="548" y="533"/>
                      <a:pt x="551" y="527"/>
                      <a:pt x="554" y="522"/>
                    </a:cubicBezTo>
                    <a:cubicBezTo>
                      <a:pt x="557" y="519"/>
                      <a:pt x="559" y="516"/>
                      <a:pt x="561" y="513"/>
                    </a:cubicBezTo>
                    <a:cubicBezTo>
                      <a:pt x="566" y="509"/>
                      <a:pt x="570" y="506"/>
                      <a:pt x="574" y="502"/>
                    </a:cubicBezTo>
                    <a:close/>
                    <a:moveTo>
                      <a:pt x="596" y="505"/>
                    </a:moveTo>
                    <a:cubicBezTo>
                      <a:pt x="577" y="530"/>
                      <a:pt x="555" y="554"/>
                      <a:pt x="534" y="578"/>
                    </a:cubicBezTo>
                    <a:cubicBezTo>
                      <a:pt x="525" y="585"/>
                      <a:pt x="516" y="592"/>
                      <a:pt x="508" y="600"/>
                    </a:cubicBezTo>
                    <a:cubicBezTo>
                      <a:pt x="513" y="590"/>
                      <a:pt x="519" y="581"/>
                      <a:pt x="524" y="572"/>
                    </a:cubicBezTo>
                    <a:cubicBezTo>
                      <a:pt x="549" y="545"/>
                      <a:pt x="571" y="507"/>
                      <a:pt x="602" y="487"/>
                    </a:cubicBezTo>
                    <a:cubicBezTo>
                      <a:pt x="601" y="493"/>
                      <a:pt x="599" y="500"/>
                      <a:pt x="596" y="505"/>
                    </a:cubicBezTo>
                    <a:close/>
                    <a:moveTo>
                      <a:pt x="625" y="465"/>
                    </a:moveTo>
                    <a:cubicBezTo>
                      <a:pt x="620" y="473"/>
                      <a:pt x="615" y="480"/>
                      <a:pt x="610" y="487"/>
                    </a:cubicBezTo>
                    <a:cubicBezTo>
                      <a:pt x="612" y="483"/>
                      <a:pt x="612" y="480"/>
                      <a:pt x="610" y="476"/>
                    </a:cubicBezTo>
                    <a:cubicBezTo>
                      <a:pt x="605" y="473"/>
                      <a:pt x="597" y="480"/>
                      <a:pt x="595" y="482"/>
                    </a:cubicBezTo>
                    <a:cubicBezTo>
                      <a:pt x="597" y="480"/>
                      <a:pt x="618" y="450"/>
                      <a:pt x="604" y="461"/>
                    </a:cubicBezTo>
                    <a:cubicBezTo>
                      <a:pt x="606" y="458"/>
                      <a:pt x="608" y="456"/>
                      <a:pt x="610" y="453"/>
                    </a:cubicBezTo>
                    <a:cubicBezTo>
                      <a:pt x="615" y="454"/>
                      <a:pt x="616" y="445"/>
                      <a:pt x="613" y="442"/>
                    </a:cubicBezTo>
                    <a:cubicBezTo>
                      <a:pt x="611" y="435"/>
                      <a:pt x="609" y="428"/>
                      <a:pt x="605" y="421"/>
                    </a:cubicBezTo>
                    <a:cubicBezTo>
                      <a:pt x="620" y="431"/>
                      <a:pt x="631" y="443"/>
                      <a:pt x="631" y="453"/>
                    </a:cubicBezTo>
                    <a:cubicBezTo>
                      <a:pt x="627" y="457"/>
                      <a:pt x="625" y="461"/>
                      <a:pt x="625" y="465"/>
                    </a:cubicBezTo>
                    <a:close/>
                    <a:moveTo>
                      <a:pt x="709" y="356"/>
                    </a:moveTo>
                    <a:cubicBezTo>
                      <a:pt x="703" y="361"/>
                      <a:pt x="697" y="367"/>
                      <a:pt x="691" y="373"/>
                    </a:cubicBezTo>
                    <a:cubicBezTo>
                      <a:pt x="706" y="353"/>
                      <a:pt x="721" y="335"/>
                      <a:pt x="738" y="318"/>
                    </a:cubicBezTo>
                    <a:cubicBezTo>
                      <a:pt x="729" y="331"/>
                      <a:pt x="719" y="343"/>
                      <a:pt x="709" y="356"/>
                    </a:cubicBezTo>
                    <a:close/>
                    <a:moveTo>
                      <a:pt x="751" y="313"/>
                    </a:moveTo>
                    <a:cubicBezTo>
                      <a:pt x="754" y="308"/>
                      <a:pt x="757" y="303"/>
                      <a:pt x="760" y="299"/>
                    </a:cubicBezTo>
                    <a:cubicBezTo>
                      <a:pt x="762" y="297"/>
                      <a:pt x="765" y="295"/>
                      <a:pt x="767" y="293"/>
                    </a:cubicBezTo>
                    <a:cubicBezTo>
                      <a:pt x="762" y="299"/>
                      <a:pt x="757" y="306"/>
                      <a:pt x="751" y="313"/>
                    </a:cubicBezTo>
                    <a:close/>
                    <a:moveTo>
                      <a:pt x="810" y="221"/>
                    </a:moveTo>
                    <a:cubicBezTo>
                      <a:pt x="811" y="222"/>
                      <a:pt x="812" y="222"/>
                      <a:pt x="814" y="222"/>
                    </a:cubicBezTo>
                    <a:cubicBezTo>
                      <a:pt x="809" y="225"/>
                      <a:pt x="804" y="229"/>
                      <a:pt x="801" y="233"/>
                    </a:cubicBezTo>
                    <a:cubicBezTo>
                      <a:pt x="801" y="226"/>
                      <a:pt x="801" y="219"/>
                      <a:pt x="800" y="211"/>
                    </a:cubicBezTo>
                    <a:cubicBezTo>
                      <a:pt x="803" y="215"/>
                      <a:pt x="806" y="218"/>
                      <a:pt x="810" y="221"/>
                    </a:cubicBezTo>
                    <a:close/>
                    <a:moveTo>
                      <a:pt x="798" y="248"/>
                    </a:moveTo>
                    <a:cubicBezTo>
                      <a:pt x="804" y="241"/>
                      <a:pt x="809" y="235"/>
                      <a:pt x="816" y="230"/>
                    </a:cubicBezTo>
                    <a:cubicBezTo>
                      <a:pt x="811" y="239"/>
                      <a:pt x="804" y="248"/>
                      <a:pt x="795" y="257"/>
                    </a:cubicBezTo>
                    <a:cubicBezTo>
                      <a:pt x="796" y="254"/>
                      <a:pt x="797" y="251"/>
                      <a:pt x="798" y="248"/>
                    </a:cubicBezTo>
                    <a:close/>
                    <a:moveTo>
                      <a:pt x="790" y="245"/>
                    </a:moveTo>
                    <a:cubicBezTo>
                      <a:pt x="789" y="246"/>
                      <a:pt x="781" y="253"/>
                      <a:pt x="787" y="256"/>
                    </a:cubicBezTo>
                    <a:cubicBezTo>
                      <a:pt x="785" y="261"/>
                      <a:pt x="783" y="266"/>
                      <a:pt x="781" y="271"/>
                    </a:cubicBezTo>
                    <a:cubicBezTo>
                      <a:pt x="773" y="277"/>
                      <a:pt x="766" y="283"/>
                      <a:pt x="759" y="289"/>
                    </a:cubicBezTo>
                    <a:cubicBezTo>
                      <a:pt x="751" y="288"/>
                      <a:pt x="733" y="311"/>
                      <a:pt x="726" y="316"/>
                    </a:cubicBezTo>
                    <a:cubicBezTo>
                      <a:pt x="750" y="289"/>
                      <a:pt x="774" y="261"/>
                      <a:pt x="792" y="231"/>
                    </a:cubicBezTo>
                    <a:cubicBezTo>
                      <a:pt x="792" y="236"/>
                      <a:pt x="791" y="240"/>
                      <a:pt x="790" y="245"/>
                    </a:cubicBezTo>
                    <a:close/>
                    <a:moveTo>
                      <a:pt x="789" y="218"/>
                    </a:moveTo>
                    <a:cubicBezTo>
                      <a:pt x="788" y="210"/>
                      <a:pt x="788" y="202"/>
                      <a:pt x="787" y="194"/>
                    </a:cubicBezTo>
                    <a:cubicBezTo>
                      <a:pt x="790" y="201"/>
                      <a:pt x="792" y="208"/>
                      <a:pt x="792" y="215"/>
                    </a:cubicBezTo>
                    <a:cubicBezTo>
                      <a:pt x="791" y="216"/>
                      <a:pt x="790" y="217"/>
                      <a:pt x="789" y="218"/>
                    </a:cubicBezTo>
                    <a:close/>
                    <a:moveTo>
                      <a:pt x="791" y="180"/>
                    </a:moveTo>
                    <a:cubicBezTo>
                      <a:pt x="791" y="180"/>
                      <a:pt x="791" y="180"/>
                      <a:pt x="790" y="180"/>
                    </a:cubicBezTo>
                    <a:cubicBezTo>
                      <a:pt x="789" y="178"/>
                      <a:pt x="788" y="176"/>
                      <a:pt x="787" y="174"/>
                    </a:cubicBezTo>
                    <a:cubicBezTo>
                      <a:pt x="789" y="176"/>
                      <a:pt x="790" y="178"/>
                      <a:pt x="791" y="180"/>
                    </a:cubicBezTo>
                    <a:close/>
                    <a:moveTo>
                      <a:pt x="485" y="34"/>
                    </a:moveTo>
                    <a:cubicBezTo>
                      <a:pt x="487" y="33"/>
                      <a:pt x="489" y="31"/>
                      <a:pt x="491" y="30"/>
                    </a:cubicBezTo>
                    <a:cubicBezTo>
                      <a:pt x="494" y="30"/>
                      <a:pt x="498" y="31"/>
                      <a:pt x="500" y="32"/>
                    </a:cubicBezTo>
                    <a:cubicBezTo>
                      <a:pt x="495" y="33"/>
                      <a:pt x="490" y="34"/>
                      <a:pt x="485" y="35"/>
                    </a:cubicBezTo>
                    <a:cubicBezTo>
                      <a:pt x="485" y="35"/>
                      <a:pt x="485" y="34"/>
                      <a:pt x="485" y="34"/>
                    </a:cubicBezTo>
                    <a:close/>
                    <a:moveTo>
                      <a:pt x="485" y="43"/>
                    </a:moveTo>
                    <a:cubicBezTo>
                      <a:pt x="500" y="40"/>
                      <a:pt x="517" y="37"/>
                      <a:pt x="533" y="36"/>
                    </a:cubicBezTo>
                    <a:cubicBezTo>
                      <a:pt x="542" y="36"/>
                      <a:pt x="551" y="36"/>
                      <a:pt x="561" y="36"/>
                    </a:cubicBezTo>
                    <a:cubicBezTo>
                      <a:pt x="548" y="37"/>
                      <a:pt x="535" y="40"/>
                      <a:pt x="522" y="43"/>
                    </a:cubicBezTo>
                    <a:cubicBezTo>
                      <a:pt x="511" y="42"/>
                      <a:pt x="498" y="42"/>
                      <a:pt x="485" y="43"/>
                    </a:cubicBezTo>
                    <a:close/>
                    <a:moveTo>
                      <a:pt x="483" y="69"/>
                    </a:moveTo>
                    <a:cubicBezTo>
                      <a:pt x="486" y="68"/>
                      <a:pt x="489" y="66"/>
                      <a:pt x="492" y="64"/>
                    </a:cubicBezTo>
                    <a:cubicBezTo>
                      <a:pt x="494" y="67"/>
                      <a:pt x="496" y="68"/>
                      <a:pt x="499" y="69"/>
                    </a:cubicBezTo>
                    <a:cubicBezTo>
                      <a:pt x="493" y="69"/>
                      <a:pt x="488" y="69"/>
                      <a:pt x="483" y="69"/>
                    </a:cubicBezTo>
                    <a:close/>
                    <a:moveTo>
                      <a:pt x="523" y="51"/>
                    </a:moveTo>
                    <a:cubicBezTo>
                      <a:pt x="529" y="51"/>
                      <a:pt x="535" y="52"/>
                      <a:pt x="540" y="52"/>
                    </a:cubicBezTo>
                    <a:cubicBezTo>
                      <a:pt x="530" y="53"/>
                      <a:pt x="520" y="55"/>
                      <a:pt x="510" y="56"/>
                    </a:cubicBezTo>
                    <a:cubicBezTo>
                      <a:pt x="514" y="54"/>
                      <a:pt x="519" y="52"/>
                      <a:pt x="523" y="51"/>
                    </a:cubicBezTo>
                    <a:close/>
                    <a:moveTo>
                      <a:pt x="577" y="68"/>
                    </a:moveTo>
                    <a:cubicBezTo>
                      <a:pt x="558" y="66"/>
                      <a:pt x="539" y="65"/>
                      <a:pt x="520" y="63"/>
                    </a:cubicBezTo>
                    <a:cubicBezTo>
                      <a:pt x="538" y="61"/>
                      <a:pt x="557" y="58"/>
                      <a:pt x="575" y="58"/>
                    </a:cubicBezTo>
                    <a:cubicBezTo>
                      <a:pt x="583" y="61"/>
                      <a:pt x="589" y="63"/>
                      <a:pt x="595" y="68"/>
                    </a:cubicBezTo>
                    <a:cubicBezTo>
                      <a:pt x="589" y="68"/>
                      <a:pt x="583" y="68"/>
                      <a:pt x="577" y="68"/>
                    </a:cubicBezTo>
                    <a:close/>
                    <a:moveTo>
                      <a:pt x="609" y="72"/>
                    </a:moveTo>
                    <a:cubicBezTo>
                      <a:pt x="609" y="71"/>
                      <a:pt x="608" y="69"/>
                      <a:pt x="608" y="68"/>
                    </a:cubicBezTo>
                    <a:cubicBezTo>
                      <a:pt x="607" y="67"/>
                      <a:pt x="606" y="67"/>
                      <a:pt x="605" y="66"/>
                    </a:cubicBezTo>
                    <a:cubicBezTo>
                      <a:pt x="619" y="69"/>
                      <a:pt x="632" y="73"/>
                      <a:pt x="645" y="77"/>
                    </a:cubicBezTo>
                    <a:cubicBezTo>
                      <a:pt x="633" y="75"/>
                      <a:pt x="621" y="73"/>
                      <a:pt x="609" y="72"/>
                    </a:cubicBezTo>
                    <a:close/>
                    <a:moveTo>
                      <a:pt x="713" y="111"/>
                    </a:moveTo>
                    <a:cubicBezTo>
                      <a:pt x="708" y="107"/>
                      <a:pt x="704" y="103"/>
                      <a:pt x="699" y="99"/>
                    </a:cubicBezTo>
                    <a:cubicBezTo>
                      <a:pt x="699" y="99"/>
                      <a:pt x="699" y="99"/>
                      <a:pt x="699" y="99"/>
                    </a:cubicBezTo>
                    <a:cubicBezTo>
                      <a:pt x="713" y="104"/>
                      <a:pt x="726" y="110"/>
                      <a:pt x="738" y="117"/>
                    </a:cubicBezTo>
                    <a:cubicBezTo>
                      <a:pt x="741" y="120"/>
                      <a:pt x="744" y="124"/>
                      <a:pt x="747" y="127"/>
                    </a:cubicBezTo>
                    <a:cubicBezTo>
                      <a:pt x="736" y="121"/>
                      <a:pt x="725" y="115"/>
                      <a:pt x="713" y="111"/>
                    </a:cubicBezTo>
                    <a:close/>
                    <a:moveTo>
                      <a:pt x="777" y="172"/>
                    </a:moveTo>
                    <a:cubicBezTo>
                      <a:pt x="780" y="187"/>
                      <a:pt x="780" y="203"/>
                      <a:pt x="781" y="218"/>
                    </a:cubicBezTo>
                    <a:cubicBezTo>
                      <a:pt x="771" y="185"/>
                      <a:pt x="753" y="154"/>
                      <a:pt x="728" y="127"/>
                    </a:cubicBezTo>
                    <a:cubicBezTo>
                      <a:pt x="741" y="133"/>
                      <a:pt x="753" y="141"/>
                      <a:pt x="764" y="150"/>
                    </a:cubicBezTo>
                    <a:cubicBezTo>
                      <a:pt x="769" y="157"/>
                      <a:pt x="773" y="165"/>
                      <a:pt x="777" y="172"/>
                    </a:cubicBezTo>
                    <a:close/>
                    <a:moveTo>
                      <a:pt x="797" y="149"/>
                    </a:moveTo>
                    <a:cubicBezTo>
                      <a:pt x="783" y="136"/>
                      <a:pt x="768" y="125"/>
                      <a:pt x="752" y="115"/>
                    </a:cubicBezTo>
                    <a:cubicBezTo>
                      <a:pt x="732" y="103"/>
                      <a:pt x="718" y="85"/>
                      <a:pt x="699" y="71"/>
                    </a:cubicBezTo>
                    <a:cubicBezTo>
                      <a:pt x="743" y="91"/>
                      <a:pt x="774" y="115"/>
                      <a:pt x="797" y="149"/>
                    </a:cubicBezTo>
                    <a:close/>
                    <a:moveTo>
                      <a:pt x="689" y="74"/>
                    </a:moveTo>
                    <a:cubicBezTo>
                      <a:pt x="699" y="81"/>
                      <a:pt x="709" y="89"/>
                      <a:pt x="717" y="97"/>
                    </a:cubicBezTo>
                    <a:cubicBezTo>
                      <a:pt x="710" y="93"/>
                      <a:pt x="702" y="89"/>
                      <a:pt x="693" y="86"/>
                    </a:cubicBezTo>
                    <a:cubicBezTo>
                      <a:pt x="691" y="82"/>
                      <a:pt x="688" y="78"/>
                      <a:pt x="686" y="75"/>
                    </a:cubicBezTo>
                    <a:cubicBezTo>
                      <a:pt x="687" y="75"/>
                      <a:pt x="688" y="75"/>
                      <a:pt x="689" y="74"/>
                    </a:cubicBezTo>
                    <a:close/>
                    <a:moveTo>
                      <a:pt x="637" y="50"/>
                    </a:moveTo>
                    <a:cubicBezTo>
                      <a:pt x="653" y="57"/>
                      <a:pt x="668" y="67"/>
                      <a:pt x="680" y="81"/>
                    </a:cubicBezTo>
                    <a:cubicBezTo>
                      <a:pt x="636" y="64"/>
                      <a:pt x="597" y="51"/>
                      <a:pt x="550" y="45"/>
                    </a:cubicBezTo>
                    <a:cubicBezTo>
                      <a:pt x="578" y="41"/>
                      <a:pt x="607" y="43"/>
                      <a:pt x="637" y="50"/>
                    </a:cubicBezTo>
                    <a:close/>
                    <a:moveTo>
                      <a:pt x="513" y="30"/>
                    </a:moveTo>
                    <a:cubicBezTo>
                      <a:pt x="511" y="30"/>
                      <a:pt x="509" y="31"/>
                      <a:pt x="507" y="31"/>
                    </a:cubicBezTo>
                    <a:cubicBezTo>
                      <a:pt x="509" y="28"/>
                      <a:pt x="506" y="26"/>
                      <a:pt x="503" y="25"/>
                    </a:cubicBezTo>
                    <a:cubicBezTo>
                      <a:pt x="524" y="18"/>
                      <a:pt x="551" y="20"/>
                      <a:pt x="578" y="26"/>
                    </a:cubicBezTo>
                    <a:cubicBezTo>
                      <a:pt x="569" y="26"/>
                      <a:pt x="517" y="21"/>
                      <a:pt x="513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2269622" y="4730543"/>
                <a:ext cx="216685" cy="195210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69" y="15"/>
                  </a:cxn>
                  <a:cxn ang="0">
                    <a:pos x="59" y="12"/>
                  </a:cxn>
                  <a:cxn ang="0">
                    <a:pos x="21" y="48"/>
                  </a:cxn>
                  <a:cxn ang="0">
                    <a:pos x="5" y="71"/>
                  </a:cxn>
                  <a:cxn ang="0">
                    <a:pos x="27" y="57"/>
                  </a:cxn>
                  <a:cxn ang="0">
                    <a:pos x="32" y="63"/>
                  </a:cxn>
                  <a:cxn ang="0">
                    <a:pos x="56" y="35"/>
                  </a:cxn>
                  <a:cxn ang="0">
                    <a:pos x="73" y="14"/>
                  </a:cxn>
                </a:cxnLst>
                <a:rect l="0" t="0" r="r" b="b"/>
                <a:pathLst>
                  <a:path w="87" h="78">
                    <a:moveTo>
                      <a:pt x="73" y="14"/>
                    </a:moveTo>
                    <a:cubicBezTo>
                      <a:pt x="72" y="14"/>
                      <a:pt x="70" y="14"/>
                      <a:pt x="69" y="15"/>
                    </a:cubicBezTo>
                    <a:cubicBezTo>
                      <a:pt x="75" y="6"/>
                      <a:pt x="61" y="11"/>
                      <a:pt x="59" y="12"/>
                    </a:cubicBezTo>
                    <a:cubicBezTo>
                      <a:pt x="59" y="0"/>
                      <a:pt x="24" y="44"/>
                      <a:pt x="21" y="48"/>
                    </a:cubicBezTo>
                    <a:cubicBezTo>
                      <a:pt x="18" y="51"/>
                      <a:pt x="0" y="66"/>
                      <a:pt x="5" y="71"/>
                    </a:cubicBezTo>
                    <a:cubicBezTo>
                      <a:pt x="11" y="78"/>
                      <a:pt x="24" y="60"/>
                      <a:pt x="27" y="57"/>
                    </a:cubicBezTo>
                    <a:cubicBezTo>
                      <a:pt x="25" y="60"/>
                      <a:pt x="27" y="68"/>
                      <a:pt x="32" y="63"/>
                    </a:cubicBezTo>
                    <a:cubicBezTo>
                      <a:pt x="41" y="54"/>
                      <a:pt x="48" y="44"/>
                      <a:pt x="56" y="35"/>
                    </a:cubicBezTo>
                    <a:cubicBezTo>
                      <a:pt x="57" y="35"/>
                      <a:pt x="87" y="12"/>
                      <a:pt x="7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2033417" y="5076072"/>
                <a:ext cx="1417233" cy="562207"/>
              </a:xfrm>
              <a:custGeom>
                <a:avLst/>
                <a:gdLst/>
                <a:ahLst/>
                <a:cxnLst>
                  <a:cxn ang="0">
                    <a:pos x="555" y="219"/>
                  </a:cxn>
                  <a:cxn ang="0">
                    <a:pos x="565" y="182"/>
                  </a:cxn>
                  <a:cxn ang="0">
                    <a:pos x="536" y="156"/>
                  </a:cxn>
                  <a:cxn ang="0">
                    <a:pos x="428" y="146"/>
                  </a:cxn>
                  <a:cxn ang="0">
                    <a:pos x="279" y="149"/>
                  </a:cxn>
                  <a:cxn ang="0">
                    <a:pos x="148" y="147"/>
                  </a:cxn>
                  <a:cxn ang="0">
                    <a:pos x="300" y="87"/>
                  </a:cxn>
                  <a:cxn ang="0">
                    <a:pos x="488" y="41"/>
                  </a:cxn>
                  <a:cxn ang="0">
                    <a:pos x="539" y="9"/>
                  </a:cxn>
                  <a:cxn ang="0">
                    <a:pos x="440" y="1"/>
                  </a:cxn>
                  <a:cxn ang="0">
                    <a:pos x="240" y="33"/>
                  </a:cxn>
                  <a:cxn ang="0">
                    <a:pos x="46" y="74"/>
                  </a:cxn>
                  <a:cxn ang="0">
                    <a:pos x="7" y="83"/>
                  </a:cxn>
                  <a:cxn ang="0">
                    <a:pos x="23" y="87"/>
                  </a:cxn>
                  <a:cxn ang="0">
                    <a:pos x="132" y="63"/>
                  </a:cxn>
                  <a:cxn ang="0">
                    <a:pos x="335" y="22"/>
                  </a:cxn>
                  <a:cxn ang="0">
                    <a:pos x="528" y="15"/>
                  </a:cxn>
                  <a:cxn ang="0">
                    <a:pos x="411" y="49"/>
                  </a:cxn>
                  <a:cxn ang="0">
                    <a:pos x="277" y="86"/>
                  </a:cxn>
                  <a:cxn ang="0">
                    <a:pos x="175" y="120"/>
                  </a:cxn>
                  <a:cxn ang="0">
                    <a:pos x="137" y="149"/>
                  </a:cxn>
                  <a:cxn ang="0">
                    <a:pos x="190" y="159"/>
                  </a:cxn>
                  <a:cxn ang="0">
                    <a:pos x="428" y="154"/>
                  </a:cxn>
                  <a:cxn ang="0">
                    <a:pos x="522" y="160"/>
                  </a:cxn>
                  <a:cxn ang="0">
                    <a:pos x="555" y="179"/>
                  </a:cxn>
                  <a:cxn ang="0">
                    <a:pos x="555" y="219"/>
                  </a:cxn>
                </a:cxnLst>
                <a:rect l="0" t="0" r="r" b="b"/>
                <a:pathLst>
                  <a:path w="567" h="225">
                    <a:moveTo>
                      <a:pt x="555" y="219"/>
                    </a:moveTo>
                    <a:cubicBezTo>
                      <a:pt x="567" y="225"/>
                      <a:pt x="567" y="187"/>
                      <a:pt x="565" y="182"/>
                    </a:cubicBezTo>
                    <a:cubicBezTo>
                      <a:pt x="561" y="168"/>
                      <a:pt x="548" y="161"/>
                      <a:pt x="536" y="156"/>
                    </a:cubicBezTo>
                    <a:cubicBezTo>
                      <a:pt x="502" y="143"/>
                      <a:pt x="463" y="145"/>
                      <a:pt x="428" y="146"/>
                    </a:cubicBezTo>
                    <a:cubicBezTo>
                      <a:pt x="378" y="148"/>
                      <a:pt x="329" y="148"/>
                      <a:pt x="279" y="149"/>
                    </a:cubicBezTo>
                    <a:cubicBezTo>
                      <a:pt x="239" y="150"/>
                      <a:pt x="188" y="158"/>
                      <a:pt x="148" y="147"/>
                    </a:cubicBezTo>
                    <a:cubicBezTo>
                      <a:pt x="185" y="113"/>
                      <a:pt x="253" y="101"/>
                      <a:pt x="300" y="87"/>
                    </a:cubicBezTo>
                    <a:cubicBezTo>
                      <a:pt x="362" y="68"/>
                      <a:pt x="426" y="59"/>
                      <a:pt x="488" y="41"/>
                    </a:cubicBezTo>
                    <a:cubicBezTo>
                      <a:pt x="494" y="39"/>
                      <a:pt x="552" y="12"/>
                      <a:pt x="539" y="9"/>
                    </a:cubicBezTo>
                    <a:cubicBezTo>
                      <a:pt x="507" y="1"/>
                      <a:pt x="473" y="0"/>
                      <a:pt x="440" y="1"/>
                    </a:cubicBezTo>
                    <a:cubicBezTo>
                      <a:pt x="372" y="4"/>
                      <a:pt x="306" y="20"/>
                      <a:pt x="240" y="33"/>
                    </a:cubicBezTo>
                    <a:cubicBezTo>
                      <a:pt x="175" y="46"/>
                      <a:pt x="111" y="61"/>
                      <a:pt x="46" y="74"/>
                    </a:cubicBezTo>
                    <a:cubicBezTo>
                      <a:pt x="39" y="76"/>
                      <a:pt x="11" y="77"/>
                      <a:pt x="7" y="83"/>
                    </a:cubicBezTo>
                    <a:cubicBezTo>
                      <a:pt x="0" y="93"/>
                      <a:pt x="26" y="86"/>
                      <a:pt x="23" y="87"/>
                    </a:cubicBezTo>
                    <a:cubicBezTo>
                      <a:pt x="60" y="80"/>
                      <a:pt x="96" y="71"/>
                      <a:pt x="132" y="63"/>
                    </a:cubicBezTo>
                    <a:cubicBezTo>
                      <a:pt x="199" y="47"/>
                      <a:pt x="267" y="34"/>
                      <a:pt x="335" y="22"/>
                    </a:cubicBezTo>
                    <a:cubicBezTo>
                      <a:pt x="398" y="11"/>
                      <a:pt x="465" y="2"/>
                      <a:pt x="528" y="15"/>
                    </a:cubicBezTo>
                    <a:cubicBezTo>
                      <a:pt x="494" y="37"/>
                      <a:pt x="450" y="42"/>
                      <a:pt x="411" y="49"/>
                    </a:cubicBezTo>
                    <a:cubicBezTo>
                      <a:pt x="366" y="58"/>
                      <a:pt x="321" y="72"/>
                      <a:pt x="277" y="86"/>
                    </a:cubicBezTo>
                    <a:cubicBezTo>
                      <a:pt x="243" y="96"/>
                      <a:pt x="207" y="106"/>
                      <a:pt x="175" y="120"/>
                    </a:cubicBezTo>
                    <a:cubicBezTo>
                      <a:pt x="168" y="124"/>
                      <a:pt x="135" y="139"/>
                      <a:pt x="137" y="149"/>
                    </a:cubicBezTo>
                    <a:cubicBezTo>
                      <a:pt x="140" y="161"/>
                      <a:pt x="181" y="159"/>
                      <a:pt x="190" y="159"/>
                    </a:cubicBezTo>
                    <a:cubicBezTo>
                      <a:pt x="269" y="158"/>
                      <a:pt x="349" y="157"/>
                      <a:pt x="428" y="154"/>
                    </a:cubicBezTo>
                    <a:cubicBezTo>
                      <a:pt x="459" y="153"/>
                      <a:pt x="491" y="152"/>
                      <a:pt x="522" y="160"/>
                    </a:cubicBezTo>
                    <a:cubicBezTo>
                      <a:pt x="534" y="163"/>
                      <a:pt x="548" y="168"/>
                      <a:pt x="555" y="179"/>
                    </a:cubicBezTo>
                    <a:cubicBezTo>
                      <a:pt x="561" y="188"/>
                      <a:pt x="551" y="217"/>
                      <a:pt x="555" y="2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21" name="直接连接符 12"/>
            <p:cNvCxnSpPr/>
            <p:nvPr/>
          </p:nvCxnSpPr>
          <p:spPr>
            <a:xfrm>
              <a:off x="1497012" y="5837239"/>
              <a:ext cx="904876" cy="4667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9"/>
            <p:cNvCxnSpPr/>
            <p:nvPr/>
          </p:nvCxnSpPr>
          <p:spPr>
            <a:xfrm>
              <a:off x="2387600" y="6303963"/>
              <a:ext cx="737235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13" y="6184900"/>
              <a:ext cx="12192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3832364" y="3622890"/>
            <a:ext cx="969962" cy="2524125"/>
            <a:chOff x="0" y="0"/>
            <a:chExt cx="611" cy="1590"/>
          </a:xfrm>
        </p:grpSpPr>
        <p:grpSp>
          <p:nvGrpSpPr>
            <p:cNvPr id="47" name="Group 15"/>
            <p:cNvGrpSpPr>
              <a:grpSpLocks/>
            </p:cNvGrpSpPr>
            <p:nvPr/>
          </p:nvGrpSpPr>
          <p:grpSpPr bwMode="auto">
            <a:xfrm>
              <a:off x="45" y="0"/>
              <a:ext cx="566" cy="1590"/>
              <a:chOff x="0" y="0"/>
              <a:chExt cx="566" cy="1590"/>
            </a:xfrm>
          </p:grpSpPr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>
                <a:off x="544" y="716"/>
                <a:ext cx="0" cy="87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/>
            </p:nvSpPr>
            <p:spPr bwMode="auto">
              <a:xfrm>
                <a:off x="521" y="680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 flipV="1">
                <a:off x="544" y="81"/>
                <a:ext cx="0" cy="635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Text Box 19"/>
              <p:cNvSpPr txBox="1">
                <a:spLocks noChangeArrowheads="1"/>
              </p:cNvSpPr>
              <p:nvPr/>
            </p:nvSpPr>
            <p:spPr bwMode="auto">
              <a:xfrm>
                <a:off x="317" y="1352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/>
                  <a:t>G</a:t>
                </a:r>
              </a:p>
            </p:txBody>
          </p:sp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/>
                  <a:t>F</a:t>
                </a:r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 flipV="1">
                <a:off x="544" y="398"/>
                <a:ext cx="0" cy="3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0" y="398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/>
                <a:t>F</a:t>
              </a:r>
              <a:r>
                <a:rPr lang="zh-CN" altLang="en-US" baseline="-25000"/>
                <a:t>浮</a:t>
              </a: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5343" y="2053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一、认识及测量浮力</a:t>
            </a:r>
            <a:endParaRPr lang="zh-CN" altLang="en-US" sz="4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7039" y="2375702"/>
            <a:ext cx="391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称重法：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3200" b="1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zh-CN" altLang="en-US" sz="3200" b="1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-F</a:t>
            </a:r>
            <a:r>
              <a:rPr lang="zh-CN" altLang="en-US" sz="3200" b="1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</a:t>
            </a:r>
            <a:endParaRPr lang="zh-CN" altLang="en-US" sz="3200" b="1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26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000">
        <p15:prstTrans prst="origami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43333 -0.0912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-21667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9" presetClass="emph" presetSubtype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44" dur="indefinite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4" grpId="0" animBg="1"/>
          <p:bldP spid="30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43333 -0.0912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-21667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9" presetClass="emph" presetSubtype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44" dur="indefinite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4" grpId="0" animBg="1"/>
          <p:bldP spid="30" grpId="0"/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775233" y="1159666"/>
            <a:ext cx="9994664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验证猜想：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）浮力的大小与液体的密度有关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）浮力的大小与排开液体的体积有关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）浮力的大小与物体的密度有关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）浮力的大小与浸没在液体中的深度有关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96281" y="1268594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12074" y="2503872"/>
            <a:ext cx="1407387" cy="1407388"/>
            <a:chOff x="4184106" y="2952206"/>
            <a:chExt cx="3823790" cy="3823790"/>
          </a:xfrm>
        </p:grpSpPr>
        <p:sp>
          <p:nvSpPr>
            <p:cNvPr id="26" name="椭圆 2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28" name="椭圆 2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 bwMode="auto">
          <a:xfrm>
            <a:off x="443039" y="1882232"/>
            <a:ext cx="1132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活动三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22622" y="2462960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39057" y="2938668"/>
            <a:ext cx="757990" cy="560874"/>
            <a:chOff x="8931338" y="2437732"/>
            <a:chExt cx="1010653" cy="747833"/>
          </a:xfrm>
        </p:grpSpPr>
        <p:sp>
          <p:nvSpPr>
            <p:cNvPr id="33" name="文本框 32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03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931338" y="2908566"/>
              <a:ext cx="10106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OPTION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5702300"/>
            <a:ext cx="12192000" cy="1155700"/>
            <a:chOff x="1497012" y="5125852"/>
            <a:chExt cx="9169401" cy="1732148"/>
          </a:xfrm>
        </p:grpSpPr>
        <p:grpSp>
          <p:nvGrpSpPr>
            <p:cNvPr id="20" name="组合 3"/>
            <p:cNvGrpSpPr/>
            <p:nvPr/>
          </p:nvGrpSpPr>
          <p:grpSpPr>
            <a:xfrm>
              <a:off x="9759752" y="5125852"/>
              <a:ext cx="799329" cy="1326094"/>
              <a:chOff x="2000231" y="2114716"/>
              <a:chExt cx="2123898" cy="3523563"/>
            </a:xfrm>
            <a:solidFill>
              <a:srgbClr val="0070C0"/>
            </a:solidFill>
          </p:grpSpPr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3054372" y="2961932"/>
                <a:ext cx="181546" cy="140551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6" y="8"/>
                  </a:cxn>
                  <a:cxn ang="0">
                    <a:pos x="13" y="13"/>
                  </a:cxn>
                  <a:cxn ang="0">
                    <a:pos x="11" y="24"/>
                  </a:cxn>
                  <a:cxn ang="0">
                    <a:pos x="12" y="24"/>
                  </a:cxn>
                  <a:cxn ang="0">
                    <a:pos x="28" y="8"/>
                  </a:cxn>
                  <a:cxn ang="0">
                    <a:pos x="26" y="27"/>
                  </a:cxn>
                  <a:cxn ang="0">
                    <a:pos x="24" y="26"/>
                  </a:cxn>
                  <a:cxn ang="0">
                    <a:pos x="27" y="27"/>
                  </a:cxn>
                  <a:cxn ang="0">
                    <a:pos x="26" y="27"/>
                  </a:cxn>
                  <a:cxn ang="0">
                    <a:pos x="33" y="24"/>
                  </a:cxn>
                  <a:cxn ang="0">
                    <a:pos x="21" y="18"/>
                  </a:cxn>
                  <a:cxn ang="0">
                    <a:pos x="38" y="19"/>
                  </a:cxn>
                  <a:cxn ang="0">
                    <a:pos x="33" y="24"/>
                  </a:cxn>
                </a:cxnLst>
                <a:rect l="0" t="0" r="r" b="b"/>
                <a:pathLst>
                  <a:path w="73" h="56">
                    <a:moveTo>
                      <a:pt x="28" y="8"/>
                    </a:moveTo>
                    <a:cubicBezTo>
                      <a:pt x="27" y="8"/>
                      <a:pt x="26" y="8"/>
                      <a:pt x="26" y="8"/>
                    </a:cubicBezTo>
                    <a:cubicBezTo>
                      <a:pt x="33" y="0"/>
                      <a:pt x="18" y="2"/>
                      <a:pt x="13" y="13"/>
                    </a:cubicBezTo>
                    <a:cubicBezTo>
                      <a:pt x="12" y="13"/>
                      <a:pt x="0" y="24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20" y="56"/>
                      <a:pt x="73" y="7"/>
                      <a:pt x="28" y="8"/>
                    </a:cubicBezTo>
                    <a:close/>
                    <a:moveTo>
                      <a:pt x="26" y="27"/>
                    </a:moveTo>
                    <a:cubicBezTo>
                      <a:pt x="25" y="27"/>
                      <a:pt x="24" y="27"/>
                      <a:pt x="24" y="26"/>
                    </a:cubicBezTo>
                    <a:cubicBezTo>
                      <a:pt x="25" y="27"/>
                      <a:pt x="26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lose/>
                    <a:moveTo>
                      <a:pt x="33" y="24"/>
                    </a:moveTo>
                    <a:cubicBezTo>
                      <a:pt x="35" y="18"/>
                      <a:pt x="24" y="18"/>
                      <a:pt x="21" y="18"/>
                    </a:cubicBezTo>
                    <a:cubicBezTo>
                      <a:pt x="27" y="15"/>
                      <a:pt x="32" y="16"/>
                      <a:pt x="38" y="19"/>
                    </a:cubicBezTo>
                    <a:cubicBezTo>
                      <a:pt x="36" y="21"/>
                      <a:pt x="35" y="23"/>
                      <a:pt x="33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843543" y="2290406"/>
                <a:ext cx="370901" cy="579776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31" y="121"/>
                  </a:cxn>
                  <a:cxn ang="0">
                    <a:pos x="6" y="190"/>
                  </a:cxn>
                  <a:cxn ang="0">
                    <a:pos x="8" y="215"/>
                  </a:cxn>
                  <a:cxn ang="0">
                    <a:pos x="27" y="200"/>
                  </a:cxn>
                  <a:cxn ang="0">
                    <a:pos x="142" y="232"/>
                  </a:cxn>
                  <a:cxn ang="0">
                    <a:pos x="143" y="224"/>
                  </a:cxn>
                  <a:cxn ang="0">
                    <a:pos x="110" y="217"/>
                  </a:cxn>
                  <a:cxn ang="0">
                    <a:pos x="42" y="199"/>
                  </a:cxn>
                  <a:cxn ang="0">
                    <a:pos x="38" y="195"/>
                  </a:cxn>
                  <a:cxn ang="0">
                    <a:pos x="31" y="195"/>
                  </a:cxn>
                  <a:cxn ang="0">
                    <a:pos x="57" y="151"/>
                  </a:cxn>
                  <a:cxn ang="0">
                    <a:pos x="60" y="181"/>
                  </a:cxn>
                  <a:cxn ang="0">
                    <a:pos x="73" y="117"/>
                  </a:cxn>
                  <a:cxn ang="0">
                    <a:pos x="97" y="47"/>
                  </a:cxn>
                  <a:cxn ang="0">
                    <a:pos x="66" y="114"/>
                  </a:cxn>
                  <a:cxn ang="0">
                    <a:pos x="29" y="182"/>
                  </a:cxn>
                  <a:cxn ang="0">
                    <a:pos x="76" y="1"/>
                  </a:cxn>
                  <a:cxn ang="0">
                    <a:pos x="26" y="156"/>
                  </a:cxn>
                  <a:cxn ang="0">
                    <a:pos x="25" y="159"/>
                  </a:cxn>
                  <a:cxn ang="0">
                    <a:pos x="26" y="156"/>
                  </a:cxn>
                  <a:cxn ang="0">
                    <a:pos x="46" y="118"/>
                  </a:cxn>
                  <a:cxn ang="0">
                    <a:pos x="38" y="127"/>
                  </a:cxn>
                  <a:cxn ang="0">
                    <a:pos x="59" y="75"/>
                  </a:cxn>
                  <a:cxn ang="0">
                    <a:pos x="46" y="118"/>
                  </a:cxn>
                </a:cxnLst>
                <a:rect l="0" t="0" r="r" b="b"/>
                <a:pathLst>
                  <a:path w="148" h="232">
                    <a:moveTo>
                      <a:pt x="76" y="1"/>
                    </a:moveTo>
                    <a:cubicBezTo>
                      <a:pt x="74" y="0"/>
                      <a:pt x="36" y="109"/>
                      <a:pt x="31" y="121"/>
                    </a:cubicBezTo>
                    <a:cubicBezTo>
                      <a:pt x="22" y="143"/>
                      <a:pt x="13" y="166"/>
                      <a:pt x="6" y="190"/>
                    </a:cubicBezTo>
                    <a:cubicBezTo>
                      <a:pt x="5" y="192"/>
                      <a:pt x="0" y="230"/>
                      <a:pt x="8" y="215"/>
                    </a:cubicBezTo>
                    <a:cubicBezTo>
                      <a:pt x="12" y="225"/>
                      <a:pt x="26" y="202"/>
                      <a:pt x="27" y="200"/>
                    </a:cubicBezTo>
                    <a:cubicBezTo>
                      <a:pt x="32" y="217"/>
                      <a:pt x="126" y="232"/>
                      <a:pt x="142" y="232"/>
                    </a:cubicBezTo>
                    <a:cubicBezTo>
                      <a:pt x="148" y="232"/>
                      <a:pt x="147" y="225"/>
                      <a:pt x="143" y="224"/>
                    </a:cubicBezTo>
                    <a:cubicBezTo>
                      <a:pt x="132" y="222"/>
                      <a:pt x="121" y="219"/>
                      <a:pt x="110" y="217"/>
                    </a:cubicBezTo>
                    <a:cubicBezTo>
                      <a:pt x="87" y="213"/>
                      <a:pt x="64" y="208"/>
                      <a:pt x="42" y="199"/>
                    </a:cubicBezTo>
                    <a:cubicBezTo>
                      <a:pt x="43" y="197"/>
                      <a:pt x="41" y="195"/>
                      <a:pt x="38" y="195"/>
                    </a:cubicBezTo>
                    <a:cubicBezTo>
                      <a:pt x="36" y="195"/>
                      <a:pt x="33" y="195"/>
                      <a:pt x="31" y="195"/>
                    </a:cubicBezTo>
                    <a:cubicBezTo>
                      <a:pt x="40" y="180"/>
                      <a:pt x="49" y="166"/>
                      <a:pt x="57" y="151"/>
                    </a:cubicBezTo>
                    <a:cubicBezTo>
                      <a:pt x="57" y="152"/>
                      <a:pt x="49" y="190"/>
                      <a:pt x="60" y="181"/>
                    </a:cubicBezTo>
                    <a:cubicBezTo>
                      <a:pt x="68" y="174"/>
                      <a:pt x="70" y="129"/>
                      <a:pt x="73" y="117"/>
                    </a:cubicBezTo>
                    <a:cubicBezTo>
                      <a:pt x="78" y="105"/>
                      <a:pt x="103" y="59"/>
                      <a:pt x="97" y="47"/>
                    </a:cubicBezTo>
                    <a:cubicBezTo>
                      <a:pt x="93" y="40"/>
                      <a:pt x="68" y="106"/>
                      <a:pt x="66" y="114"/>
                    </a:cubicBezTo>
                    <a:cubicBezTo>
                      <a:pt x="56" y="136"/>
                      <a:pt x="44" y="159"/>
                      <a:pt x="29" y="182"/>
                    </a:cubicBezTo>
                    <a:cubicBezTo>
                      <a:pt x="36" y="166"/>
                      <a:pt x="96" y="3"/>
                      <a:pt x="76" y="1"/>
                    </a:cubicBezTo>
                    <a:close/>
                    <a:moveTo>
                      <a:pt x="26" y="156"/>
                    </a:moveTo>
                    <a:cubicBezTo>
                      <a:pt x="25" y="157"/>
                      <a:pt x="25" y="158"/>
                      <a:pt x="25" y="159"/>
                    </a:cubicBezTo>
                    <a:cubicBezTo>
                      <a:pt x="25" y="158"/>
                      <a:pt x="26" y="157"/>
                      <a:pt x="26" y="156"/>
                    </a:cubicBezTo>
                    <a:close/>
                    <a:moveTo>
                      <a:pt x="46" y="118"/>
                    </a:moveTo>
                    <a:cubicBezTo>
                      <a:pt x="43" y="118"/>
                      <a:pt x="40" y="122"/>
                      <a:pt x="38" y="127"/>
                    </a:cubicBezTo>
                    <a:cubicBezTo>
                      <a:pt x="45" y="110"/>
                      <a:pt x="52" y="92"/>
                      <a:pt x="59" y="75"/>
                    </a:cubicBezTo>
                    <a:cubicBezTo>
                      <a:pt x="55" y="89"/>
                      <a:pt x="51" y="103"/>
                      <a:pt x="46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3444794" y="2427054"/>
                <a:ext cx="374805" cy="542687"/>
              </a:xfrm>
              <a:custGeom>
                <a:avLst/>
                <a:gdLst/>
                <a:ahLst/>
                <a:cxnLst>
                  <a:cxn ang="0">
                    <a:pos x="94" y="46"/>
                  </a:cxn>
                  <a:cxn ang="0">
                    <a:pos x="55" y="95"/>
                  </a:cxn>
                  <a:cxn ang="0">
                    <a:pos x="8" y="158"/>
                  </a:cxn>
                  <a:cxn ang="0">
                    <a:pos x="11" y="170"/>
                  </a:cxn>
                  <a:cxn ang="0">
                    <a:pos x="35" y="158"/>
                  </a:cxn>
                  <a:cxn ang="0">
                    <a:pos x="7" y="210"/>
                  </a:cxn>
                  <a:cxn ang="0">
                    <a:pos x="10" y="217"/>
                  </a:cxn>
                  <a:cxn ang="0">
                    <a:pos x="25" y="204"/>
                  </a:cxn>
                  <a:cxn ang="0">
                    <a:pos x="70" y="152"/>
                  </a:cxn>
                  <a:cxn ang="0">
                    <a:pos x="146" y="50"/>
                  </a:cxn>
                  <a:cxn ang="0">
                    <a:pos x="148" y="42"/>
                  </a:cxn>
                  <a:cxn ang="0">
                    <a:pos x="130" y="56"/>
                  </a:cxn>
                  <a:cxn ang="0">
                    <a:pos x="119" y="58"/>
                  </a:cxn>
                  <a:cxn ang="0">
                    <a:pos x="113" y="48"/>
                  </a:cxn>
                  <a:cxn ang="0">
                    <a:pos x="122" y="39"/>
                  </a:cxn>
                  <a:cxn ang="0">
                    <a:pos x="88" y="16"/>
                  </a:cxn>
                  <a:cxn ang="0">
                    <a:pos x="60" y="5"/>
                  </a:cxn>
                  <a:cxn ang="0">
                    <a:pos x="80" y="32"/>
                  </a:cxn>
                  <a:cxn ang="0">
                    <a:pos x="98" y="46"/>
                  </a:cxn>
                  <a:cxn ang="0">
                    <a:pos x="99" y="57"/>
                  </a:cxn>
                  <a:cxn ang="0">
                    <a:pos x="88" y="64"/>
                  </a:cxn>
                  <a:cxn ang="0">
                    <a:pos x="94" y="46"/>
                  </a:cxn>
                  <a:cxn ang="0">
                    <a:pos x="76" y="20"/>
                  </a:cxn>
                  <a:cxn ang="0">
                    <a:pos x="71" y="15"/>
                  </a:cxn>
                  <a:cxn ang="0">
                    <a:pos x="78" y="19"/>
                  </a:cxn>
                  <a:cxn ang="0">
                    <a:pos x="76" y="20"/>
                  </a:cxn>
                  <a:cxn ang="0">
                    <a:pos x="85" y="26"/>
                  </a:cxn>
                  <a:cxn ang="0">
                    <a:pos x="84" y="25"/>
                  </a:cxn>
                  <a:cxn ang="0">
                    <a:pos x="86" y="24"/>
                  </a:cxn>
                  <a:cxn ang="0">
                    <a:pos x="90" y="28"/>
                  </a:cxn>
                  <a:cxn ang="0">
                    <a:pos x="85" y="26"/>
                  </a:cxn>
                  <a:cxn ang="0">
                    <a:pos x="42" y="170"/>
                  </a:cxn>
                  <a:cxn ang="0">
                    <a:pos x="20" y="196"/>
                  </a:cxn>
                  <a:cxn ang="0">
                    <a:pos x="49" y="160"/>
                  </a:cxn>
                  <a:cxn ang="0">
                    <a:pos x="42" y="170"/>
                  </a:cxn>
                  <a:cxn ang="0">
                    <a:pos x="116" y="62"/>
                  </a:cxn>
                  <a:cxn ang="0">
                    <a:pos x="116" y="62"/>
                  </a:cxn>
                  <a:cxn ang="0">
                    <a:pos x="102" y="77"/>
                  </a:cxn>
                  <a:cxn ang="0">
                    <a:pos x="106" y="63"/>
                  </a:cxn>
                  <a:cxn ang="0">
                    <a:pos x="116" y="62"/>
                  </a:cxn>
                  <a:cxn ang="0">
                    <a:pos x="107" y="55"/>
                  </a:cxn>
                  <a:cxn ang="0">
                    <a:pos x="107" y="53"/>
                  </a:cxn>
                  <a:cxn ang="0">
                    <a:pos x="108" y="55"/>
                  </a:cxn>
                  <a:cxn ang="0">
                    <a:pos x="107" y="55"/>
                  </a:cxn>
                  <a:cxn ang="0">
                    <a:pos x="112" y="39"/>
                  </a:cxn>
                  <a:cxn ang="0">
                    <a:pos x="103" y="34"/>
                  </a:cxn>
                  <a:cxn ang="0">
                    <a:pos x="99" y="27"/>
                  </a:cxn>
                  <a:cxn ang="0">
                    <a:pos x="112" y="39"/>
                  </a:cxn>
                  <a:cxn ang="0">
                    <a:pos x="104" y="87"/>
                  </a:cxn>
                  <a:cxn ang="0">
                    <a:pos x="95" y="101"/>
                  </a:cxn>
                  <a:cxn ang="0">
                    <a:pos x="72" y="123"/>
                  </a:cxn>
                  <a:cxn ang="0">
                    <a:pos x="104" y="87"/>
                  </a:cxn>
                  <a:cxn ang="0">
                    <a:pos x="97" y="67"/>
                  </a:cxn>
                  <a:cxn ang="0">
                    <a:pos x="72" y="111"/>
                  </a:cxn>
                  <a:cxn ang="0">
                    <a:pos x="22" y="157"/>
                  </a:cxn>
                  <a:cxn ang="0">
                    <a:pos x="85" y="69"/>
                  </a:cxn>
                  <a:cxn ang="0">
                    <a:pos x="87" y="73"/>
                  </a:cxn>
                  <a:cxn ang="0">
                    <a:pos x="97" y="67"/>
                  </a:cxn>
                </a:cxnLst>
                <a:rect l="0" t="0" r="r" b="b"/>
                <a:pathLst>
                  <a:path w="150" h="217">
                    <a:moveTo>
                      <a:pt x="94" y="46"/>
                    </a:moveTo>
                    <a:cubicBezTo>
                      <a:pt x="84" y="38"/>
                      <a:pt x="59" y="88"/>
                      <a:pt x="55" y="95"/>
                    </a:cubicBezTo>
                    <a:cubicBezTo>
                      <a:pt x="39" y="115"/>
                      <a:pt x="20" y="134"/>
                      <a:pt x="8" y="158"/>
                    </a:cubicBezTo>
                    <a:cubicBezTo>
                      <a:pt x="0" y="172"/>
                      <a:pt x="0" y="196"/>
                      <a:pt x="11" y="170"/>
                    </a:cubicBezTo>
                    <a:cubicBezTo>
                      <a:pt x="14" y="174"/>
                      <a:pt x="24" y="168"/>
                      <a:pt x="35" y="158"/>
                    </a:cubicBezTo>
                    <a:cubicBezTo>
                      <a:pt x="19" y="175"/>
                      <a:pt x="7" y="194"/>
                      <a:pt x="7" y="210"/>
                    </a:cubicBezTo>
                    <a:cubicBezTo>
                      <a:pt x="5" y="212"/>
                      <a:pt x="6" y="217"/>
                      <a:pt x="10" y="217"/>
                    </a:cubicBezTo>
                    <a:cubicBezTo>
                      <a:pt x="15" y="217"/>
                      <a:pt x="22" y="207"/>
                      <a:pt x="25" y="204"/>
                    </a:cubicBezTo>
                    <a:cubicBezTo>
                      <a:pt x="42" y="189"/>
                      <a:pt x="57" y="171"/>
                      <a:pt x="70" y="152"/>
                    </a:cubicBezTo>
                    <a:cubicBezTo>
                      <a:pt x="79" y="141"/>
                      <a:pt x="150" y="51"/>
                      <a:pt x="146" y="50"/>
                    </a:cubicBezTo>
                    <a:cubicBezTo>
                      <a:pt x="149" y="48"/>
                      <a:pt x="149" y="46"/>
                      <a:pt x="148" y="42"/>
                    </a:cubicBezTo>
                    <a:cubicBezTo>
                      <a:pt x="143" y="37"/>
                      <a:pt x="133" y="53"/>
                      <a:pt x="130" y="56"/>
                    </a:cubicBezTo>
                    <a:cubicBezTo>
                      <a:pt x="129" y="48"/>
                      <a:pt x="121" y="56"/>
                      <a:pt x="119" y="58"/>
                    </a:cubicBezTo>
                    <a:cubicBezTo>
                      <a:pt x="119" y="54"/>
                      <a:pt x="116" y="50"/>
                      <a:pt x="113" y="48"/>
                    </a:cubicBezTo>
                    <a:cubicBezTo>
                      <a:pt x="122" y="52"/>
                      <a:pt x="128" y="52"/>
                      <a:pt x="122" y="39"/>
                    </a:cubicBezTo>
                    <a:cubicBezTo>
                      <a:pt x="116" y="27"/>
                      <a:pt x="102" y="16"/>
                      <a:pt x="88" y="16"/>
                    </a:cubicBezTo>
                    <a:cubicBezTo>
                      <a:pt x="84" y="12"/>
                      <a:pt x="65" y="0"/>
                      <a:pt x="60" y="5"/>
                    </a:cubicBezTo>
                    <a:cubicBezTo>
                      <a:pt x="52" y="14"/>
                      <a:pt x="76" y="29"/>
                      <a:pt x="80" y="32"/>
                    </a:cubicBezTo>
                    <a:cubicBezTo>
                      <a:pt x="86" y="37"/>
                      <a:pt x="92" y="41"/>
                      <a:pt x="98" y="46"/>
                    </a:cubicBezTo>
                    <a:cubicBezTo>
                      <a:pt x="99" y="49"/>
                      <a:pt x="99" y="53"/>
                      <a:pt x="99" y="57"/>
                    </a:cubicBezTo>
                    <a:cubicBezTo>
                      <a:pt x="94" y="59"/>
                      <a:pt x="91" y="61"/>
                      <a:pt x="88" y="64"/>
                    </a:cubicBezTo>
                    <a:cubicBezTo>
                      <a:pt x="90" y="61"/>
                      <a:pt x="99" y="50"/>
                      <a:pt x="94" y="46"/>
                    </a:cubicBezTo>
                    <a:close/>
                    <a:moveTo>
                      <a:pt x="76" y="20"/>
                    </a:moveTo>
                    <a:cubicBezTo>
                      <a:pt x="75" y="18"/>
                      <a:pt x="73" y="17"/>
                      <a:pt x="71" y="15"/>
                    </a:cubicBezTo>
                    <a:cubicBezTo>
                      <a:pt x="74" y="16"/>
                      <a:pt x="76" y="17"/>
                      <a:pt x="78" y="19"/>
                    </a:cubicBezTo>
                    <a:cubicBezTo>
                      <a:pt x="78" y="19"/>
                      <a:pt x="77" y="19"/>
                      <a:pt x="76" y="20"/>
                    </a:cubicBezTo>
                    <a:close/>
                    <a:moveTo>
                      <a:pt x="85" y="26"/>
                    </a:moveTo>
                    <a:cubicBezTo>
                      <a:pt x="85" y="25"/>
                      <a:pt x="84" y="25"/>
                      <a:pt x="84" y="25"/>
                    </a:cubicBezTo>
                    <a:cubicBezTo>
                      <a:pt x="85" y="24"/>
                      <a:pt x="85" y="24"/>
                      <a:pt x="86" y="24"/>
                    </a:cubicBezTo>
                    <a:cubicBezTo>
                      <a:pt x="87" y="25"/>
                      <a:pt x="89" y="27"/>
                      <a:pt x="90" y="28"/>
                    </a:cubicBezTo>
                    <a:cubicBezTo>
                      <a:pt x="88" y="27"/>
                      <a:pt x="87" y="26"/>
                      <a:pt x="85" y="26"/>
                    </a:cubicBezTo>
                    <a:close/>
                    <a:moveTo>
                      <a:pt x="42" y="170"/>
                    </a:moveTo>
                    <a:cubicBezTo>
                      <a:pt x="35" y="179"/>
                      <a:pt x="28" y="188"/>
                      <a:pt x="20" y="196"/>
                    </a:cubicBezTo>
                    <a:cubicBezTo>
                      <a:pt x="27" y="184"/>
                      <a:pt x="38" y="171"/>
                      <a:pt x="49" y="160"/>
                    </a:cubicBezTo>
                    <a:cubicBezTo>
                      <a:pt x="47" y="163"/>
                      <a:pt x="44" y="167"/>
                      <a:pt x="42" y="170"/>
                    </a:cubicBezTo>
                    <a:close/>
                    <a:moveTo>
                      <a:pt x="116" y="62"/>
                    </a:moveTo>
                    <a:cubicBezTo>
                      <a:pt x="116" y="62"/>
                      <a:pt x="116" y="62"/>
                      <a:pt x="116" y="62"/>
                    </a:cubicBezTo>
                    <a:cubicBezTo>
                      <a:pt x="111" y="67"/>
                      <a:pt x="107" y="72"/>
                      <a:pt x="102" y="77"/>
                    </a:cubicBezTo>
                    <a:cubicBezTo>
                      <a:pt x="104" y="73"/>
                      <a:pt x="105" y="68"/>
                      <a:pt x="106" y="63"/>
                    </a:cubicBezTo>
                    <a:cubicBezTo>
                      <a:pt x="109" y="62"/>
                      <a:pt x="113" y="62"/>
                      <a:pt x="116" y="62"/>
                    </a:cubicBezTo>
                    <a:close/>
                    <a:moveTo>
                      <a:pt x="107" y="55"/>
                    </a:moveTo>
                    <a:cubicBezTo>
                      <a:pt x="107" y="54"/>
                      <a:pt x="107" y="54"/>
                      <a:pt x="107" y="53"/>
                    </a:cubicBezTo>
                    <a:cubicBezTo>
                      <a:pt x="107" y="54"/>
                      <a:pt x="108" y="54"/>
                      <a:pt x="108" y="55"/>
                    </a:cubicBezTo>
                    <a:cubicBezTo>
                      <a:pt x="108" y="55"/>
                      <a:pt x="107" y="55"/>
                      <a:pt x="107" y="55"/>
                    </a:cubicBezTo>
                    <a:close/>
                    <a:moveTo>
                      <a:pt x="112" y="39"/>
                    </a:moveTo>
                    <a:cubicBezTo>
                      <a:pt x="109" y="37"/>
                      <a:pt x="106" y="36"/>
                      <a:pt x="103" y="34"/>
                    </a:cubicBezTo>
                    <a:cubicBezTo>
                      <a:pt x="102" y="32"/>
                      <a:pt x="101" y="29"/>
                      <a:pt x="99" y="27"/>
                    </a:cubicBezTo>
                    <a:cubicBezTo>
                      <a:pt x="104" y="30"/>
                      <a:pt x="109" y="34"/>
                      <a:pt x="112" y="39"/>
                    </a:cubicBezTo>
                    <a:close/>
                    <a:moveTo>
                      <a:pt x="104" y="87"/>
                    </a:moveTo>
                    <a:cubicBezTo>
                      <a:pt x="101" y="92"/>
                      <a:pt x="98" y="96"/>
                      <a:pt x="95" y="101"/>
                    </a:cubicBezTo>
                    <a:cubicBezTo>
                      <a:pt x="89" y="107"/>
                      <a:pt x="81" y="114"/>
                      <a:pt x="72" y="123"/>
                    </a:cubicBezTo>
                    <a:cubicBezTo>
                      <a:pt x="87" y="106"/>
                      <a:pt x="101" y="91"/>
                      <a:pt x="104" y="87"/>
                    </a:cubicBezTo>
                    <a:close/>
                    <a:moveTo>
                      <a:pt x="97" y="67"/>
                    </a:moveTo>
                    <a:cubicBezTo>
                      <a:pt x="95" y="75"/>
                      <a:pt x="70" y="107"/>
                      <a:pt x="72" y="111"/>
                    </a:cubicBezTo>
                    <a:cubicBezTo>
                      <a:pt x="57" y="128"/>
                      <a:pt x="40" y="144"/>
                      <a:pt x="22" y="157"/>
                    </a:cubicBezTo>
                    <a:cubicBezTo>
                      <a:pt x="37" y="125"/>
                      <a:pt x="66" y="98"/>
                      <a:pt x="85" y="69"/>
                    </a:cubicBezTo>
                    <a:cubicBezTo>
                      <a:pt x="85" y="70"/>
                      <a:pt x="86" y="72"/>
                      <a:pt x="87" y="73"/>
                    </a:cubicBezTo>
                    <a:cubicBezTo>
                      <a:pt x="91" y="73"/>
                      <a:pt x="95" y="71"/>
                      <a:pt x="9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22"/>
              <p:cNvSpPr>
                <a:spLocks noEditPoints="1"/>
              </p:cNvSpPr>
              <p:nvPr/>
            </p:nvSpPr>
            <p:spPr bwMode="auto">
              <a:xfrm>
                <a:off x="2417983" y="3512428"/>
                <a:ext cx="443129" cy="694951"/>
              </a:xfrm>
              <a:custGeom>
                <a:avLst/>
                <a:gdLst/>
                <a:ahLst/>
                <a:cxnLst>
                  <a:cxn ang="0">
                    <a:pos x="108" y="80"/>
                  </a:cxn>
                  <a:cxn ang="0">
                    <a:pos x="85" y="118"/>
                  </a:cxn>
                  <a:cxn ang="0">
                    <a:pos x="54" y="175"/>
                  </a:cxn>
                  <a:cxn ang="0">
                    <a:pos x="15" y="248"/>
                  </a:cxn>
                  <a:cxn ang="0">
                    <a:pos x="24" y="251"/>
                  </a:cxn>
                  <a:cxn ang="0">
                    <a:pos x="70" y="189"/>
                  </a:cxn>
                  <a:cxn ang="0">
                    <a:pos x="110" y="97"/>
                  </a:cxn>
                  <a:cxn ang="0">
                    <a:pos x="132" y="63"/>
                  </a:cxn>
                  <a:cxn ang="0">
                    <a:pos x="160" y="97"/>
                  </a:cxn>
                  <a:cxn ang="0">
                    <a:pos x="132" y="52"/>
                  </a:cxn>
                  <a:cxn ang="0">
                    <a:pos x="175" y="41"/>
                  </a:cxn>
                  <a:cxn ang="0">
                    <a:pos x="119" y="18"/>
                  </a:cxn>
                  <a:cxn ang="0">
                    <a:pos x="88" y="5"/>
                  </a:cxn>
                  <a:cxn ang="0">
                    <a:pos x="91" y="16"/>
                  </a:cxn>
                  <a:cxn ang="0">
                    <a:pos x="159" y="38"/>
                  </a:cxn>
                  <a:cxn ang="0">
                    <a:pos x="123" y="44"/>
                  </a:cxn>
                  <a:cxn ang="0">
                    <a:pos x="121" y="53"/>
                  </a:cxn>
                  <a:cxn ang="0">
                    <a:pos x="126" y="56"/>
                  </a:cxn>
                  <a:cxn ang="0">
                    <a:pos x="114" y="72"/>
                  </a:cxn>
                  <a:cxn ang="0">
                    <a:pos x="108" y="80"/>
                  </a:cxn>
                  <a:cxn ang="0">
                    <a:pos x="34" y="233"/>
                  </a:cxn>
                  <a:cxn ang="0">
                    <a:pos x="91" y="126"/>
                  </a:cxn>
                  <a:cxn ang="0">
                    <a:pos x="34" y="233"/>
                  </a:cxn>
                </a:cxnLst>
                <a:rect l="0" t="0" r="r" b="b"/>
                <a:pathLst>
                  <a:path w="177" h="278">
                    <a:moveTo>
                      <a:pt x="108" y="80"/>
                    </a:moveTo>
                    <a:cubicBezTo>
                      <a:pt x="99" y="92"/>
                      <a:pt x="92" y="105"/>
                      <a:pt x="85" y="118"/>
                    </a:cubicBezTo>
                    <a:cubicBezTo>
                      <a:pt x="81" y="126"/>
                      <a:pt x="48" y="171"/>
                      <a:pt x="54" y="175"/>
                    </a:cubicBezTo>
                    <a:cubicBezTo>
                      <a:pt x="41" y="199"/>
                      <a:pt x="28" y="224"/>
                      <a:pt x="15" y="248"/>
                    </a:cubicBezTo>
                    <a:cubicBezTo>
                      <a:pt x="0" y="277"/>
                      <a:pt x="8" y="278"/>
                      <a:pt x="24" y="251"/>
                    </a:cubicBezTo>
                    <a:cubicBezTo>
                      <a:pt x="31" y="260"/>
                      <a:pt x="67" y="196"/>
                      <a:pt x="70" y="189"/>
                    </a:cubicBezTo>
                    <a:cubicBezTo>
                      <a:pt x="76" y="177"/>
                      <a:pt x="118" y="107"/>
                      <a:pt x="110" y="97"/>
                    </a:cubicBezTo>
                    <a:cubicBezTo>
                      <a:pt x="118" y="86"/>
                      <a:pt x="125" y="74"/>
                      <a:pt x="132" y="63"/>
                    </a:cubicBezTo>
                    <a:cubicBezTo>
                      <a:pt x="135" y="67"/>
                      <a:pt x="154" y="102"/>
                      <a:pt x="160" y="97"/>
                    </a:cubicBezTo>
                    <a:cubicBezTo>
                      <a:pt x="167" y="92"/>
                      <a:pt x="136" y="56"/>
                      <a:pt x="132" y="52"/>
                    </a:cubicBezTo>
                    <a:cubicBezTo>
                      <a:pt x="138" y="51"/>
                      <a:pt x="174" y="48"/>
                      <a:pt x="175" y="41"/>
                    </a:cubicBezTo>
                    <a:cubicBezTo>
                      <a:pt x="177" y="30"/>
                      <a:pt x="126" y="20"/>
                      <a:pt x="119" y="18"/>
                    </a:cubicBezTo>
                    <a:cubicBezTo>
                      <a:pt x="108" y="15"/>
                      <a:pt x="97" y="11"/>
                      <a:pt x="88" y="5"/>
                    </a:cubicBezTo>
                    <a:cubicBezTo>
                      <a:pt x="80" y="0"/>
                      <a:pt x="85" y="13"/>
                      <a:pt x="91" y="16"/>
                    </a:cubicBezTo>
                    <a:cubicBezTo>
                      <a:pt x="113" y="27"/>
                      <a:pt x="137" y="29"/>
                      <a:pt x="159" y="38"/>
                    </a:cubicBezTo>
                    <a:cubicBezTo>
                      <a:pt x="147" y="41"/>
                      <a:pt x="135" y="44"/>
                      <a:pt x="123" y="44"/>
                    </a:cubicBezTo>
                    <a:cubicBezTo>
                      <a:pt x="97" y="29"/>
                      <a:pt x="86" y="53"/>
                      <a:pt x="121" y="53"/>
                    </a:cubicBezTo>
                    <a:cubicBezTo>
                      <a:pt x="123" y="54"/>
                      <a:pt x="124" y="55"/>
                      <a:pt x="126" y="56"/>
                    </a:cubicBezTo>
                    <a:cubicBezTo>
                      <a:pt x="122" y="62"/>
                      <a:pt x="118" y="67"/>
                      <a:pt x="114" y="72"/>
                    </a:cubicBezTo>
                    <a:cubicBezTo>
                      <a:pt x="109" y="73"/>
                      <a:pt x="107" y="75"/>
                      <a:pt x="108" y="80"/>
                    </a:cubicBezTo>
                    <a:close/>
                    <a:moveTo>
                      <a:pt x="34" y="233"/>
                    </a:moveTo>
                    <a:cubicBezTo>
                      <a:pt x="53" y="198"/>
                      <a:pt x="69" y="159"/>
                      <a:pt x="91" y="126"/>
                    </a:cubicBezTo>
                    <a:cubicBezTo>
                      <a:pt x="75" y="163"/>
                      <a:pt x="57" y="202"/>
                      <a:pt x="34" y="2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2000231" y="2114716"/>
                <a:ext cx="2123898" cy="3170227"/>
              </a:xfrm>
              <a:custGeom>
                <a:avLst/>
                <a:gdLst/>
                <a:ahLst/>
                <a:cxnLst>
                  <a:cxn ang="0">
                    <a:pos x="467" y="52"/>
                  </a:cxn>
                  <a:cxn ang="0">
                    <a:pos x="692" y="104"/>
                  </a:cxn>
                  <a:cxn ang="0">
                    <a:pos x="777" y="241"/>
                  </a:cxn>
                  <a:cxn ang="0">
                    <a:pos x="605" y="411"/>
                  </a:cxn>
                  <a:cxn ang="0">
                    <a:pos x="269" y="446"/>
                  </a:cxn>
                  <a:cxn ang="0">
                    <a:pos x="456" y="626"/>
                  </a:cxn>
                  <a:cxn ang="0">
                    <a:pos x="427" y="694"/>
                  </a:cxn>
                  <a:cxn ang="0">
                    <a:pos x="219" y="1035"/>
                  </a:cxn>
                  <a:cxn ang="0">
                    <a:pos x="133" y="740"/>
                  </a:cxn>
                  <a:cxn ang="0">
                    <a:pos x="30" y="996"/>
                  </a:cxn>
                  <a:cxn ang="0">
                    <a:pos x="230" y="1073"/>
                  </a:cxn>
                  <a:cxn ang="0">
                    <a:pos x="474" y="651"/>
                  </a:cxn>
                  <a:cxn ang="0">
                    <a:pos x="812" y="175"/>
                  </a:cxn>
                  <a:cxn ang="0">
                    <a:pos x="233" y="557"/>
                  </a:cxn>
                  <a:cxn ang="0">
                    <a:pos x="84" y="960"/>
                  </a:cxn>
                  <a:cxn ang="0">
                    <a:pos x="125" y="777"/>
                  </a:cxn>
                  <a:cxn ang="0">
                    <a:pos x="80" y="960"/>
                  </a:cxn>
                  <a:cxn ang="0">
                    <a:pos x="44" y="972"/>
                  </a:cxn>
                  <a:cxn ang="0">
                    <a:pos x="25" y="1224"/>
                  </a:cxn>
                  <a:cxn ang="0">
                    <a:pos x="43" y="1158"/>
                  </a:cxn>
                  <a:cxn ang="0">
                    <a:pos x="41" y="1230"/>
                  </a:cxn>
                  <a:cxn ang="0">
                    <a:pos x="56" y="1194"/>
                  </a:cxn>
                  <a:cxn ang="0">
                    <a:pos x="70" y="1184"/>
                  </a:cxn>
                  <a:cxn ang="0">
                    <a:pos x="26" y="1151"/>
                  </a:cxn>
                  <a:cxn ang="0">
                    <a:pos x="130" y="993"/>
                  </a:cxn>
                  <a:cxn ang="0">
                    <a:pos x="176" y="1009"/>
                  </a:cxn>
                  <a:cxn ang="0">
                    <a:pos x="264" y="992"/>
                  </a:cxn>
                  <a:cxn ang="0">
                    <a:pos x="604" y="448"/>
                  </a:cxn>
                  <a:cxn ang="0">
                    <a:pos x="575" y="403"/>
                  </a:cxn>
                  <a:cxn ang="0">
                    <a:pos x="534" y="355"/>
                  </a:cxn>
                  <a:cxn ang="0">
                    <a:pos x="404" y="324"/>
                  </a:cxn>
                  <a:cxn ang="0">
                    <a:pos x="316" y="367"/>
                  </a:cxn>
                  <a:cxn ang="0">
                    <a:pos x="302" y="401"/>
                  </a:cxn>
                  <a:cxn ang="0">
                    <a:pos x="289" y="429"/>
                  </a:cxn>
                  <a:cxn ang="0">
                    <a:pos x="289" y="460"/>
                  </a:cxn>
                  <a:cxn ang="0">
                    <a:pos x="294" y="525"/>
                  </a:cxn>
                  <a:cxn ang="0">
                    <a:pos x="445" y="653"/>
                  </a:cxn>
                  <a:cxn ang="0">
                    <a:pos x="462" y="648"/>
                  </a:cxn>
                  <a:cxn ang="0">
                    <a:pos x="262" y="503"/>
                  </a:cxn>
                  <a:cxn ang="0">
                    <a:pos x="310" y="457"/>
                  </a:cxn>
                  <a:cxn ang="0">
                    <a:pos x="469" y="528"/>
                  </a:cxn>
                  <a:cxn ang="0">
                    <a:pos x="450" y="448"/>
                  </a:cxn>
                  <a:cxn ang="0">
                    <a:pos x="542" y="458"/>
                  </a:cxn>
                  <a:cxn ang="0">
                    <a:pos x="380" y="320"/>
                  </a:cxn>
                  <a:cxn ang="0">
                    <a:pos x="543" y="419"/>
                  </a:cxn>
                  <a:cxn ang="0">
                    <a:pos x="524" y="546"/>
                  </a:cxn>
                  <a:cxn ang="0">
                    <a:pos x="317" y="488"/>
                  </a:cxn>
                  <a:cxn ang="0">
                    <a:pos x="468" y="539"/>
                  </a:cxn>
                  <a:cxn ang="0">
                    <a:pos x="560" y="423"/>
                  </a:cxn>
                  <a:cxn ang="0">
                    <a:pos x="524" y="572"/>
                  </a:cxn>
                  <a:cxn ang="0">
                    <a:pos x="605" y="421"/>
                  </a:cxn>
                  <a:cxn ang="0">
                    <a:pos x="751" y="313"/>
                  </a:cxn>
                  <a:cxn ang="0">
                    <a:pos x="790" y="245"/>
                  </a:cxn>
                  <a:cxn ang="0">
                    <a:pos x="789" y="218"/>
                  </a:cxn>
                  <a:cxn ang="0">
                    <a:pos x="485" y="43"/>
                  </a:cxn>
                  <a:cxn ang="0">
                    <a:pos x="540" y="52"/>
                  </a:cxn>
                  <a:cxn ang="0">
                    <a:pos x="605" y="66"/>
                  </a:cxn>
                  <a:cxn ang="0">
                    <a:pos x="781" y="218"/>
                  </a:cxn>
                  <a:cxn ang="0">
                    <a:pos x="693" y="86"/>
                  </a:cxn>
                  <a:cxn ang="0">
                    <a:pos x="578" y="26"/>
                  </a:cxn>
                </a:cxnLst>
                <a:rect l="0" t="0" r="r" b="b"/>
                <a:pathLst>
                  <a:path w="849" h="1268">
                    <a:moveTo>
                      <a:pt x="488" y="22"/>
                    </a:moveTo>
                    <a:cubicBezTo>
                      <a:pt x="485" y="22"/>
                      <a:pt x="458" y="23"/>
                      <a:pt x="460" y="31"/>
                    </a:cubicBezTo>
                    <a:cubicBezTo>
                      <a:pt x="443" y="32"/>
                      <a:pt x="427" y="39"/>
                      <a:pt x="413" y="48"/>
                    </a:cubicBezTo>
                    <a:cubicBezTo>
                      <a:pt x="412" y="49"/>
                      <a:pt x="400" y="60"/>
                      <a:pt x="410" y="60"/>
                    </a:cubicBezTo>
                    <a:cubicBezTo>
                      <a:pt x="415" y="60"/>
                      <a:pt x="426" y="50"/>
                      <a:pt x="430" y="48"/>
                    </a:cubicBezTo>
                    <a:cubicBezTo>
                      <a:pt x="428" y="50"/>
                      <a:pt x="428" y="52"/>
                      <a:pt x="429" y="54"/>
                    </a:cubicBezTo>
                    <a:cubicBezTo>
                      <a:pt x="424" y="56"/>
                      <a:pt x="419" y="59"/>
                      <a:pt x="415" y="63"/>
                    </a:cubicBezTo>
                    <a:cubicBezTo>
                      <a:pt x="413" y="69"/>
                      <a:pt x="415" y="71"/>
                      <a:pt x="421" y="69"/>
                    </a:cubicBezTo>
                    <a:cubicBezTo>
                      <a:pt x="430" y="60"/>
                      <a:pt x="443" y="56"/>
                      <a:pt x="455" y="54"/>
                    </a:cubicBezTo>
                    <a:cubicBezTo>
                      <a:pt x="438" y="75"/>
                      <a:pt x="460" y="60"/>
                      <a:pt x="467" y="52"/>
                    </a:cubicBezTo>
                    <a:cubicBezTo>
                      <a:pt x="467" y="52"/>
                      <a:pt x="468" y="52"/>
                      <a:pt x="468" y="52"/>
                    </a:cubicBezTo>
                    <a:cubicBezTo>
                      <a:pt x="471" y="54"/>
                      <a:pt x="482" y="57"/>
                      <a:pt x="483" y="51"/>
                    </a:cubicBezTo>
                    <a:cubicBezTo>
                      <a:pt x="489" y="51"/>
                      <a:pt x="495" y="50"/>
                      <a:pt x="501" y="50"/>
                    </a:cubicBezTo>
                    <a:cubicBezTo>
                      <a:pt x="484" y="58"/>
                      <a:pt x="468" y="69"/>
                      <a:pt x="451" y="78"/>
                    </a:cubicBezTo>
                    <a:cubicBezTo>
                      <a:pt x="428" y="90"/>
                      <a:pt x="452" y="88"/>
                      <a:pt x="464" y="81"/>
                    </a:cubicBezTo>
                    <a:cubicBezTo>
                      <a:pt x="505" y="68"/>
                      <a:pt x="555" y="86"/>
                      <a:pt x="593" y="101"/>
                    </a:cubicBezTo>
                    <a:cubicBezTo>
                      <a:pt x="608" y="108"/>
                      <a:pt x="609" y="99"/>
                      <a:pt x="596" y="94"/>
                    </a:cubicBezTo>
                    <a:cubicBezTo>
                      <a:pt x="576" y="85"/>
                      <a:pt x="554" y="78"/>
                      <a:pt x="532" y="74"/>
                    </a:cubicBezTo>
                    <a:cubicBezTo>
                      <a:pt x="580" y="79"/>
                      <a:pt x="628" y="79"/>
                      <a:pt x="676" y="92"/>
                    </a:cubicBezTo>
                    <a:cubicBezTo>
                      <a:pt x="681" y="96"/>
                      <a:pt x="687" y="100"/>
                      <a:pt x="692" y="104"/>
                    </a:cubicBezTo>
                    <a:cubicBezTo>
                      <a:pt x="692" y="104"/>
                      <a:pt x="692" y="104"/>
                      <a:pt x="692" y="104"/>
                    </a:cubicBezTo>
                    <a:cubicBezTo>
                      <a:pt x="680" y="101"/>
                      <a:pt x="628" y="85"/>
                      <a:pt x="618" y="95"/>
                    </a:cubicBezTo>
                    <a:cubicBezTo>
                      <a:pt x="610" y="104"/>
                      <a:pt x="634" y="103"/>
                      <a:pt x="632" y="103"/>
                    </a:cubicBezTo>
                    <a:cubicBezTo>
                      <a:pt x="651" y="103"/>
                      <a:pt x="670" y="107"/>
                      <a:pt x="689" y="112"/>
                    </a:cubicBezTo>
                    <a:cubicBezTo>
                      <a:pt x="678" y="119"/>
                      <a:pt x="690" y="124"/>
                      <a:pt x="697" y="114"/>
                    </a:cubicBezTo>
                    <a:cubicBezTo>
                      <a:pt x="701" y="116"/>
                      <a:pt x="705" y="117"/>
                      <a:pt x="709" y="119"/>
                    </a:cubicBezTo>
                    <a:cubicBezTo>
                      <a:pt x="728" y="137"/>
                      <a:pt x="745" y="158"/>
                      <a:pt x="757" y="181"/>
                    </a:cubicBezTo>
                    <a:cubicBezTo>
                      <a:pt x="760" y="186"/>
                      <a:pt x="779" y="233"/>
                      <a:pt x="782" y="222"/>
                    </a:cubicBezTo>
                    <a:cubicBezTo>
                      <a:pt x="782" y="223"/>
                      <a:pt x="782" y="224"/>
                      <a:pt x="782" y="225"/>
                    </a:cubicBezTo>
                    <a:cubicBezTo>
                      <a:pt x="780" y="227"/>
                      <a:pt x="769" y="238"/>
                      <a:pt x="777" y="241"/>
                    </a:cubicBezTo>
                    <a:cubicBezTo>
                      <a:pt x="748" y="283"/>
                      <a:pt x="712" y="324"/>
                      <a:pt x="675" y="359"/>
                    </a:cubicBezTo>
                    <a:cubicBezTo>
                      <a:pt x="678" y="354"/>
                      <a:pt x="702" y="326"/>
                      <a:pt x="698" y="322"/>
                    </a:cubicBezTo>
                    <a:cubicBezTo>
                      <a:pt x="691" y="314"/>
                      <a:pt x="672" y="349"/>
                      <a:pt x="669" y="353"/>
                    </a:cubicBezTo>
                    <a:cubicBezTo>
                      <a:pt x="659" y="371"/>
                      <a:pt x="630" y="418"/>
                      <a:pt x="664" y="382"/>
                    </a:cubicBezTo>
                    <a:cubicBezTo>
                      <a:pt x="670" y="386"/>
                      <a:pt x="687" y="360"/>
                      <a:pt x="690" y="356"/>
                    </a:cubicBezTo>
                    <a:cubicBezTo>
                      <a:pt x="694" y="353"/>
                      <a:pt x="698" y="349"/>
                      <a:pt x="702" y="346"/>
                    </a:cubicBezTo>
                    <a:cubicBezTo>
                      <a:pt x="689" y="361"/>
                      <a:pt x="677" y="377"/>
                      <a:pt x="666" y="392"/>
                    </a:cubicBezTo>
                    <a:cubicBezTo>
                      <a:pt x="664" y="395"/>
                      <a:pt x="637" y="433"/>
                      <a:pt x="650" y="427"/>
                    </a:cubicBezTo>
                    <a:cubicBezTo>
                      <a:pt x="645" y="433"/>
                      <a:pt x="641" y="439"/>
                      <a:pt x="637" y="444"/>
                    </a:cubicBezTo>
                    <a:cubicBezTo>
                      <a:pt x="632" y="430"/>
                      <a:pt x="618" y="419"/>
                      <a:pt x="605" y="411"/>
                    </a:cubicBezTo>
                    <a:cubicBezTo>
                      <a:pt x="588" y="400"/>
                      <a:pt x="574" y="381"/>
                      <a:pt x="559" y="366"/>
                    </a:cubicBezTo>
                    <a:cubicBezTo>
                      <a:pt x="531" y="337"/>
                      <a:pt x="490" y="322"/>
                      <a:pt x="451" y="317"/>
                    </a:cubicBezTo>
                    <a:cubicBezTo>
                      <a:pt x="442" y="315"/>
                      <a:pt x="433" y="314"/>
                      <a:pt x="424" y="314"/>
                    </a:cubicBezTo>
                    <a:cubicBezTo>
                      <a:pt x="397" y="302"/>
                      <a:pt x="355" y="307"/>
                      <a:pt x="328" y="318"/>
                    </a:cubicBezTo>
                    <a:cubicBezTo>
                      <a:pt x="325" y="314"/>
                      <a:pt x="321" y="318"/>
                      <a:pt x="320" y="321"/>
                    </a:cubicBezTo>
                    <a:cubicBezTo>
                      <a:pt x="313" y="325"/>
                      <a:pt x="291" y="349"/>
                      <a:pt x="312" y="342"/>
                    </a:cubicBezTo>
                    <a:cubicBezTo>
                      <a:pt x="307" y="356"/>
                      <a:pt x="302" y="370"/>
                      <a:pt x="297" y="384"/>
                    </a:cubicBezTo>
                    <a:cubicBezTo>
                      <a:pt x="294" y="386"/>
                      <a:pt x="288" y="390"/>
                      <a:pt x="287" y="394"/>
                    </a:cubicBezTo>
                    <a:cubicBezTo>
                      <a:pt x="280" y="395"/>
                      <a:pt x="278" y="424"/>
                      <a:pt x="277" y="430"/>
                    </a:cubicBezTo>
                    <a:cubicBezTo>
                      <a:pt x="274" y="435"/>
                      <a:pt x="271" y="440"/>
                      <a:pt x="269" y="446"/>
                    </a:cubicBezTo>
                    <a:cubicBezTo>
                      <a:pt x="267" y="446"/>
                      <a:pt x="251" y="456"/>
                      <a:pt x="264" y="456"/>
                    </a:cubicBezTo>
                    <a:cubicBezTo>
                      <a:pt x="261" y="464"/>
                      <a:pt x="258" y="471"/>
                      <a:pt x="255" y="478"/>
                    </a:cubicBezTo>
                    <a:cubicBezTo>
                      <a:pt x="248" y="484"/>
                      <a:pt x="245" y="491"/>
                      <a:pt x="249" y="500"/>
                    </a:cubicBezTo>
                    <a:cubicBezTo>
                      <a:pt x="248" y="503"/>
                      <a:pt x="245" y="512"/>
                      <a:pt x="247" y="516"/>
                    </a:cubicBezTo>
                    <a:cubicBezTo>
                      <a:pt x="209" y="543"/>
                      <a:pt x="280" y="536"/>
                      <a:pt x="294" y="533"/>
                    </a:cubicBezTo>
                    <a:cubicBezTo>
                      <a:pt x="323" y="543"/>
                      <a:pt x="354" y="545"/>
                      <a:pt x="384" y="555"/>
                    </a:cubicBezTo>
                    <a:cubicBezTo>
                      <a:pt x="400" y="565"/>
                      <a:pt x="415" y="578"/>
                      <a:pt x="425" y="594"/>
                    </a:cubicBezTo>
                    <a:cubicBezTo>
                      <a:pt x="431" y="597"/>
                      <a:pt x="433" y="595"/>
                      <a:pt x="432" y="589"/>
                    </a:cubicBezTo>
                    <a:cubicBezTo>
                      <a:pt x="428" y="582"/>
                      <a:pt x="422" y="576"/>
                      <a:pt x="416" y="570"/>
                    </a:cubicBezTo>
                    <a:cubicBezTo>
                      <a:pt x="437" y="584"/>
                      <a:pt x="448" y="603"/>
                      <a:pt x="456" y="626"/>
                    </a:cubicBezTo>
                    <a:cubicBezTo>
                      <a:pt x="456" y="627"/>
                      <a:pt x="456" y="628"/>
                      <a:pt x="455" y="628"/>
                    </a:cubicBezTo>
                    <a:cubicBezTo>
                      <a:pt x="452" y="632"/>
                      <a:pt x="448" y="636"/>
                      <a:pt x="445" y="640"/>
                    </a:cubicBezTo>
                    <a:cubicBezTo>
                      <a:pt x="444" y="637"/>
                      <a:pt x="433" y="592"/>
                      <a:pt x="428" y="606"/>
                    </a:cubicBezTo>
                    <a:cubicBezTo>
                      <a:pt x="426" y="611"/>
                      <a:pt x="435" y="627"/>
                      <a:pt x="436" y="633"/>
                    </a:cubicBezTo>
                    <a:cubicBezTo>
                      <a:pt x="438" y="644"/>
                      <a:pt x="437" y="656"/>
                      <a:pt x="435" y="668"/>
                    </a:cubicBezTo>
                    <a:cubicBezTo>
                      <a:pt x="416" y="692"/>
                      <a:pt x="392" y="712"/>
                      <a:pt x="372" y="736"/>
                    </a:cubicBezTo>
                    <a:cubicBezTo>
                      <a:pt x="371" y="740"/>
                      <a:pt x="372" y="742"/>
                      <a:pt x="375" y="742"/>
                    </a:cubicBezTo>
                    <a:cubicBezTo>
                      <a:pt x="380" y="742"/>
                      <a:pt x="388" y="730"/>
                      <a:pt x="391" y="727"/>
                    </a:cubicBezTo>
                    <a:cubicBezTo>
                      <a:pt x="404" y="714"/>
                      <a:pt x="417" y="701"/>
                      <a:pt x="430" y="686"/>
                    </a:cubicBezTo>
                    <a:cubicBezTo>
                      <a:pt x="429" y="689"/>
                      <a:pt x="428" y="691"/>
                      <a:pt x="427" y="694"/>
                    </a:cubicBezTo>
                    <a:cubicBezTo>
                      <a:pt x="423" y="700"/>
                      <a:pt x="400" y="721"/>
                      <a:pt x="401" y="728"/>
                    </a:cubicBezTo>
                    <a:cubicBezTo>
                      <a:pt x="400" y="729"/>
                      <a:pt x="399" y="731"/>
                      <a:pt x="398" y="732"/>
                    </a:cubicBezTo>
                    <a:cubicBezTo>
                      <a:pt x="396" y="733"/>
                      <a:pt x="396" y="734"/>
                      <a:pt x="395" y="735"/>
                    </a:cubicBezTo>
                    <a:cubicBezTo>
                      <a:pt x="354" y="789"/>
                      <a:pt x="315" y="845"/>
                      <a:pt x="277" y="900"/>
                    </a:cubicBezTo>
                    <a:cubicBezTo>
                      <a:pt x="267" y="915"/>
                      <a:pt x="274" y="919"/>
                      <a:pt x="284" y="905"/>
                    </a:cubicBezTo>
                    <a:cubicBezTo>
                      <a:pt x="292" y="892"/>
                      <a:pt x="301" y="879"/>
                      <a:pt x="310" y="866"/>
                    </a:cubicBezTo>
                    <a:cubicBezTo>
                      <a:pt x="331" y="836"/>
                      <a:pt x="353" y="805"/>
                      <a:pt x="375" y="775"/>
                    </a:cubicBezTo>
                    <a:cubicBezTo>
                      <a:pt x="363" y="798"/>
                      <a:pt x="220" y="1010"/>
                      <a:pt x="236" y="1019"/>
                    </a:cubicBezTo>
                    <a:cubicBezTo>
                      <a:pt x="231" y="1027"/>
                      <a:pt x="227" y="1035"/>
                      <a:pt x="224" y="1043"/>
                    </a:cubicBezTo>
                    <a:cubicBezTo>
                      <a:pt x="223" y="1040"/>
                      <a:pt x="221" y="1038"/>
                      <a:pt x="219" y="1035"/>
                    </a:cubicBezTo>
                    <a:cubicBezTo>
                      <a:pt x="214" y="1003"/>
                      <a:pt x="176" y="983"/>
                      <a:pt x="138" y="972"/>
                    </a:cubicBezTo>
                    <a:cubicBezTo>
                      <a:pt x="125" y="967"/>
                      <a:pt x="113" y="966"/>
                      <a:pt x="100" y="963"/>
                    </a:cubicBezTo>
                    <a:cubicBezTo>
                      <a:pt x="109" y="959"/>
                      <a:pt x="91" y="950"/>
                      <a:pt x="89" y="949"/>
                    </a:cubicBezTo>
                    <a:cubicBezTo>
                      <a:pt x="103" y="903"/>
                      <a:pt x="120" y="858"/>
                      <a:pt x="137" y="813"/>
                    </a:cubicBezTo>
                    <a:cubicBezTo>
                      <a:pt x="147" y="789"/>
                      <a:pt x="156" y="765"/>
                      <a:pt x="165" y="741"/>
                    </a:cubicBezTo>
                    <a:cubicBezTo>
                      <a:pt x="167" y="737"/>
                      <a:pt x="186" y="696"/>
                      <a:pt x="174" y="700"/>
                    </a:cubicBezTo>
                    <a:cubicBezTo>
                      <a:pt x="191" y="666"/>
                      <a:pt x="207" y="631"/>
                      <a:pt x="225" y="598"/>
                    </a:cubicBezTo>
                    <a:cubicBezTo>
                      <a:pt x="235" y="580"/>
                      <a:pt x="251" y="519"/>
                      <a:pt x="218" y="561"/>
                    </a:cubicBezTo>
                    <a:cubicBezTo>
                      <a:pt x="201" y="583"/>
                      <a:pt x="191" y="612"/>
                      <a:pt x="182" y="638"/>
                    </a:cubicBezTo>
                    <a:cubicBezTo>
                      <a:pt x="169" y="673"/>
                      <a:pt x="148" y="706"/>
                      <a:pt x="133" y="740"/>
                    </a:cubicBezTo>
                    <a:cubicBezTo>
                      <a:pt x="124" y="740"/>
                      <a:pt x="110" y="776"/>
                      <a:pt x="107" y="784"/>
                    </a:cubicBezTo>
                    <a:cubicBezTo>
                      <a:pt x="95" y="806"/>
                      <a:pt x="86" y="829"/>
                      <a:pt x="75" y="852"/>
                    </a:cubicBezTo>
                    <a:cubicBezTo>
                      <a:pt x="65" y="874"/>
                      <a:pt x="55" y="897"/>
                      <a:pt x="47" y="920"/>
                    </a:cubicBezTo>
                    <a:cubicBezTo>
                      <a:pt x="47" y="922"/>
                      <a:pt x="35" y="952"/>
                      <a:pt x="46" y="947"/>
                    </a:cubicBezTo>
                    <a:cubicBezTo>
                      <a:pt x="50" y="948"/>
                      <a:pt x="53" y="949"/>
                      <a:pt x="57" y="948"/>
                    </a:cubicBezTo>
                    <a:cubicBezTo>
                      <a:pt x="56" y="949"/>
                      <a:pt x="55" y="950"/>
                      <a:pt x="53" y="951"/>
                    </a:cubicBezTo>
                    <a:cubicBezTo>
                      <a:pt x="49" y="939"/>
                      <a:pt x="35" y="974"/>
                      <a:pt x="35" y="977"/>
                    </a:cubicBezTo>
                    <a:cubicBezTo>
                      <a:pt x="30" y="978"/>
                      <a:pt x="29" y="981"/>
                      <a:pt x="30" y="986"/>
                    </a:cubicBezTo>
                    <a:cubicBezTo>
                      <a:pt x="28" y="988"/>
                      <a:pt x="28" y="991"/>
                      <a:pt x="31" y="992"/>
                    </a:cubicBezTo>
                    <a:cubicBezTo>
                      <a:pt x="31" y="993"/>
                      <a:pt x="31" y="995"/>
                      <a:pt x="30" y="996"/>
                    </a:cubicBezTo>
                    <a:cubicBezTo>
                      <a:pt x="20" y="992"/>
                      <a:pt x="17" y="1046"/>
                      <a:pt x="17" y="1052"/>
                    </a:cubicBezTo>
                    <a:cubicBezTo>
                      <a:pt x="11" y="1076"/>
                      <a:pt x="12" y="1103"/>
                      <a:pt x="13" y="1127"/>
                    </a:cubicBezTo>
                    <a:cubicBezTo>
                      <a:pt x="14" y="1139"/>
                      <a:pt x="12" y="1228"/>
                      <a:pt x="20" y="1230"/>
                    </a:cubicBezTo>
                    <a:cubicBezTo>
                      <a:pt x="11" y="1241"/>
                      <a:pt x="0" y="1268"/>
                      <a:pt x="23" y="1253"/>
                    </a:cubicBezTo>
                    <a:cubicBezTo>
                      <a:pt x="49" y="1236"/>
                      <a:pt x="72" y="1216"/>
                      <a:pt x="94" y="1195"/>
                    </a:cubicBezTo>
                    <a:cubicBezTo>
                      <a:pt x="111" y="1178"/>
                      <a:pt x="128" y="1160"/>
                      <a:pt x="146" y="1145"/>
                    </a:cubicBezTo>
                    <a:cubicBezTo>
                      <a:pt x="161" y="1135"/>
                      <a:pt x="201" y="1111"/>
                      <a:pt x="206" y="1094"/>
                    </a:cubicBezTo>
                    <a:cubicBezTo>
                      <a:pt x="209" y="1093"/>
                      <a:pt x="216" y="1091"/>
                      <a:pt x="214" y="1086"/>
                    </a:cubicBezTo>
                    <a:cubicBezTo>
                      <a:pt x="217" y="1088"/>
                      <a:pt x="219" y="1084"/>
                      <a:pt x="220" y="1081"/>
                    </a:cubicBezTo>
                    <a:cubicBezTo>
                      <a:pt x="224" y="1079"/>
                      <a:pt x="228" y="1076"/>
                      <a:pt x="230" y="1073"/>
                    </a:cubicBezTo>
                    <a:cubicBezTo>
                      <a:pt x="236" y="1071"/>
                      <a:pt x="235" y="1054"/>
                      <a:pt x="234" y="1049"/>
                    </a:cubicBezTo>
                    <a:cubicBezTo>
                      <a:pt x="242" y="1036"/>
                      <a:pt x="322" y="930"/>
                      <a:pt x="316" y="927"/>
                    </a:cubicBezTo>
                    <a:cubicBezTo>
                      <a:pt x="311" y="923"/>
                      <a:pt x="290" y="958"/>
                      <a:pt x="286" y="963"/>
                    </a:cubicBezTo>
                    <a:cubicBezTo>
                      <a:pt x="288" y="959"/>
                      <a:pt x="289" y="955"/>
                      <a:pt x="291" y="951"/>
                    </a:cubicBezTo>
                    <a:cubicBezTo>
                      <a:pt x="314" y="917"/>
                      <a:pt x="335" y="880"/>
                      <a:pt x="357" y="845"/>
                    </a:cubicBezTo>
                    <a:cubicBezTo>
                      <a:pt x="370" y="826"/>
                      <a:pt x="382" y="807"/>
                      <a:pt x="394" y="788"/>
                    </a:cubicBezTo>
                    <a:cubicBezTo>
                      <a:pt x="401" y="778"/>
                      <a:pt x="408" y="767"/>
                      <a:pt x="415" y="757"/>
                    </a:cubicBezTo>
                    <a:cubicBezTo>
                      <a:pt x="415" y="756"/>
                      <a:pt x="437" y="722"/>
                      <a:pt x="424" y="729"/>
                    </a:cubicBezTo>
                    <a:cubicBezTo>
                      <a:pt x="426" y="725"/>
                      <a:pt x="428" y="721"/>
                      <a:pt x="430" y="717"/>
                    </a:cubicBezTo>
                    <a:cubicBezTo>
                      <a:pt x="444" y="697"/>
                      <a:pt x="470" y="676"/>
                      <a:pt x="474" y="651"/>
                    </a:cubicBezTo>
                    <a:cubicBezTo>
                      <a:pt x="477" y="646"/>
                      <a:pt x="481" y="641"/>
                      <a:pt x="484" y="636"/>
                    </a:cubicBezTo>
                    <a:cubicBezTo>
                      <a:pt x="489" y="645"/>
                      <a:pt x="511" y="615"/>
                      <a:pt x="514" y="611"/>
                    </a:cubicBezTo>
                    <a:cubicBezTo>
                      <a:pt x="530" y="594"/>
                      <a:pt x="547" y="578"/>
                      <a:pt x="565" y="561"/>
                    </a:cubicBezTo>
                    <a:cubicBezTo>
                      <a:pt x="580" y="546"/>
                      <a:pt x="594" y="529"/>
                      <a:pt x="603" y="510"/>
                    </a:cubicBezTo>
                    <a:cubicBezTo>
                      <a:pt x="611" y="499"/>
                      <a:pt x="646" y="463"/>
                      <a:pt x="643" y="449"/>
                    </a:cubicBezTo>
                    <a:cubicBezTo>
                      <a:pt x="675" y="406"/>
                      <a:pt x="711" y="367"/>
                      <a:pt x="748" y="328"/>
                    </a:cubicBezTo>
                    <a:cubicBezTo>
                      <a:pt x="766" y="309"/>
                      <a:pt x="778" y="285"/>
                      <a:pt x="796" y="267"/>
                    </a:cubicBezTo>
                    <a:cubicBezTo>
                      <a:pt x="802" y="261"/>
                      <a:pt x="842" y="204"/>
                      <a:pt x="815" y="221"/>
                    </a:cubicBezTo>
                    <a:cubicBezTo>
                      <a:pt x="828" y="208"/>
                      <a:pt x="781" y="151"/>
                      <a:pt x="774" y="140"/>
                    </a:cubicBezTo>
                    <a:cubicBezTo>
                      <a:pt x="788" y="150"/>
                      <a:pt x="801" y="162"/>
                      <a:pt x="812" y="175"/>
                    </a:cubicBezTo>
                    <a:cubicBezTo>
                      <a:pt x="817" y="180"/>
                      <a:pt x="832" y="209"/>
                      <a:pt x="838" y="209"/>
                    </a:cubicBezTo>
                    <a:cubicBezTo>
                      <a:pt x="849" y="209"/>
                      <a:pt x="803" y="142"/>
                      <a:pt x="797" y="134"/>
                    </a:cubicBezTo>
                    <a:cubicBezTo>
                      <a:pt x="777" y="110"/>
                      <a:pt x="752" y="90"/>
                      <a:pt x="725" y="75"/>
                    </a:cubicBezTo>
                    <a:cubicBezTo>
                      <a:pt x="694" y="59"/>
                      <a:pt x="659" y="39"/>
                      <a:pt x="626" y="31"/>
                    </a:cubicBezTo>
                    <a:cubicBezTo>
                      <a:pt x="586" y="17"/>
                      <a:pt x="529" y="0"/>
                      <a:pt x="488" y="22"/>
                    </a:cubicBezTo>
                    <a:close/>
                    <a:moveTo>
                      <a:pt x="233" y="557"/>
                    </a:moveTo>
                    <a:cubicBezTo>
                      <a:pt x="231" y="575"/>
                      <a:pt x="220" y="591"/>
                      <a:pt x="212" y="607"/>
                    </a:cubicBezTo>
                    <a:cubicBezTo>
                      <a:pt x="210" y="607"/>
                      <a:pt x="208" y="607"/>
                      <a:pt x="207" y="608"/>
                    </a:cubicBezTo>
                    <a:cubicBezTo>
                      <a:pt x="209" y="604"/>
                      <a:pt x="210" y="600"/>
                      <a:pt x="206" y="598"/>
                    </a:cubicBezTo>
                    <a:cubicBezTo>
                      <a:pt x="214" y="581"/>
                      <a:pt x="223" y="565"/>
                      <a:pt x="233" y="557"/>
                    </a:cubicBezTo>
                    <a:close/>
                    <a:moveTo>
                      <a:pt x="206" y="1022"/>
                    </a:moveTo>
                    <a:cubicBezTo>
                      <a:pt x="205" y="1022"/>
                      <a:pt x="205" y="1022"/>
                      <a:pt x="204" y="1022"/>
                    </a:cubicBezTo>
                    <a:cubicBezTo>
                      <a:pt x="201" y="1019"/>
                      <a:pt x="197" y="1015"/>
                      <a:pt x="192" y="1015"/>
                    </a:cubicBezTo>
                    <a:cubicBezTo>
                      <a:pt x="189" y="1010"/>
                      <a:pt x="186" y="1006"/>
                      <a:pt x="182" y="1003"/>
                    </a:cubicBezTo>
                    <a:cubicBezTo>
                      <a:pt x="182" y="1001"/>
                      <a:pt x="181" y="1000"/>
                      <a:pt x="180" y="999"/>
                    </a:cubicBezTo>
                    <a:cubicBezTo>
                      <a:pt x="176" y="997"/>
                      <a:pt x="176" y="997"/>
                      <a:pt x="176" y="997"/>
                    </a:cubicBezTo>
                    <a:cubicBezTo>
                      <a:pt x="176" y="996"/>
                      <a:pt x="175" y="995"/>
                      <a:pt x="174" y="995"/>
                    </a:cubicBezTo>
                    <a:cubicBezTo>
                      <a:pt x="188" y="1002"/>
                      <a:pt x="199" y="1011"/>
                      <a:pt x="206" y="1022"/>
                    </a:cubicBezTo>
                    <a:close/>
                    <a:moveTo>
                      <a:pt x="95" y="962"/>
                    </a:moveTo>
                    <a:cubicBezTo>
                      <a:pt x="91" y="961"/>
                      <a:pt x="87" y="961"/>
                      <a:pt x="84" y="960"/>
                    </a:cubicBezTo>
                    <a:cubicBezTo>
                      <a:pt x="85" y="959"/>
                      <a:pt x="86" y="958"/>
                      <a:pt x="86" y="957"/>
                    </a:cubicBezTo>
                    <a:cubicBezTo>
                      <a:pt x="89" y="958"/>
                      <a:pt x="92" y="960"/>
                      <a:pt x="95" y="962"/>
                    </a:cubicBezTo>
                    <a:close/>
                    <a:moveTo>
                      <a:pt x="167" y="715"/>
                    </a:moveTo>
                    <a:cubicBezTo>
                      <a:pt x="159" y="735"/>
                      <a:pt x="152" y="755"/>
                      <a:pt x="144" y="774"/>
                    </a:cubicBezTo>
                    <a:cubicBezTo>
                      <a:pt x="137" y="791"/>
                      <a:pt x="130" y="809"/>
                      <a:pt x="124" y="827"/>
                    </a:cubicBezTo>
                    <a:cubicBezTo>
                      <a:pt x="136" y="789"/>
                      <a:pt x="149" y="751"/>
                      <a:pt x="167" y="715"/>
                    </a:cubicBezTo>
                    <a:close/>
                    <a:moveTo>
                      <a:pt x="125" y="777"/>
                    </a:moveTo>
                    <a:cubicBezTo>
                      <a:pt x="120" y="790"/>
                      <a:pt x="115" y="803"/>
                      <a:pt x="110" y="815"/>
                    </a:cubicBezTo>
                    <a:cubicBezTo>
                      <a:pt x="110" y="814"/>
                      <a:pt x="109" y="813"/>
                      <a:pt x="109" y="812"/>
                    </a:cubicBezTo>
                    <a:cubicBezTo>
                      <a:pt x="114" y="800"/>
                      <a:pt x="119" y="788"/>
                      <a:pt x="125" y="777"/>
                    </a:cubicBezTo>
                    <a:close/>
                    <a:moveTo>
                      <a:pt x="112" y="837"/>
                    </a:moveTo>
                    <a:cubicBezTo>
                      <a:pt x="101" y="873"/>
                      <a:pt x="90" y="909"/>
                      <a:pt x="74" y="944"/>
                    </a:cubicBezTo>
                    <a:cubicBezTo>
                      <a:pt x="74" y="943"/>
                      <a:pt x="74" y="943"/>
                      <a:pt x="73" y="943"/>
                    </a:cubicBezTo>
                    <a:cubicBezTo>
                      <a:pt x="76" y="934"/>
                      <a:pt x="79" y="925"/>
                      <a:pt x="83" y="915"/>
                    </a:cubicBezTo>
                    <a:cubicBezTo>
                      <a:pt x="89" y="915"/>
                      <a:pt x="108" y="846"/>
                      <a:pt x="112" y="837"/>
                    </a:cubicBezTo>
                    <a:close/>
                    <a:moveTo>
                      <a:pt x="80" y="960"/>
                    </a:moveTo>
                    <a:cubicBezTo>
                      <a:pt x="78" y="960"/>
                      <a:pt x="77" y="960"/>
                      <a:pt x="75" y="960"/>
                    </a:cubicBezTo>
                    <a:cubicBezTo>
                      <a:pt x="76" y="958"/>
                      <a:pt x="78" y="956"/>
                      <a:pt x="79" y="953"/>
                    </a:cubicBezTo>
                    <a:cubicBezTo>
                      <a:pt x="79" y="953"/>
                      <a:pt x="79" y="953"/>
                      <a:pt x="79" y="953"/>
                    </a:cubicBezTo>
                    <a:cubicBezTo>
                      <a:pt x="78" y="956"/>
                      <a:pt x="78" y="958"/>
                      <a:pt x="80" y="960"/>
                    </a:cubicBezTo>
                    <a:close/>
                    <a:moveTo>
                      <a:pt x="95" y="845"/>
                    </a:moveTo>
                    <a:cubicBezTo>
                      <a:pt x="92" y="856"/>
                      <a:pt x="75" y="895"/>
                      <a:pt x="79" y="903"/>
                    </a:cubicBezTo>
                    <a:cubicBezTo>
                      <a:pt x="74" y="916"/>
                      <a:pt x="69" y="929"/>
                      <a:pt x="65" y="941"/>
                    </a:cubicBezTo>
                    <a:cubicBezTo>
                      <a:pt x="63" y="941"/>
                      <a:pt x="60" y="941"/>
                      <a:pt x="57" y="940"/>
                    </a:cubicBezTo>
                    <a:cubicBezTo>
                      <a:pt x="69" y="909"/>
                      <a:pt x="81" y="878"/>
                      <a:pt x="95" y="845"/>
                    </a:cubicBezTo>
                    <a:close/>
                    <a:moveTo>
                      <a:pt x="54" y="927"/>
                    </a:moveTo>
                    <a:cubicBezTo>
                      <a:pt x="57" y="917"/>
                      <a:pt x="60" y="907"/>
                      <a:pt x="64" y="896"/>
                    </a:cubicBezTo>
                    <a:cubicBezTo>
                      <a:pt x="65" y="897"/>
                      <a:pt x="65" y="897"/>
                      <a:pt x="65" y="897"/>
                    </a:cubicBezTo>
                    <a:cubicBezTo>
                      <a:pt x="61" y="907"/>
                      <a:pt x="57" y="917"/>
                      <a:pt x="54" y="927"/>
                    </a:cubicBezTo>
                    <a:close/>
                    <a:moveTo>
                      <a:pt x="44" y="972"/>
                    </a:moveTo>
                    <a:cubicBezTo>
                      <a:pt x="45" y="972"/>
                      <a:pt x="45" y="972"/>
                      <a:pt x="45" y="972"/>
                    </a:cubicBezTo>
                    <a:cubicBezTo>
                      <a:pt x="48" y="966"/>
                      <a:pt x="54" y="960"/>
                      <a:pt x="61" y="956"/>
                    </a:cubicBezTo>
                    <a:cubicBezTo>
                      <a:pt x="60" y="957"/>
                      <a:pt x="58" y="965"/>
                      <a:pt x="58" y="966"/>
                    </a:cubicBezTo>
                    <a:cubicBezTo>
                      <a:pt x="57" y="967"/>
                      <a:pt x="57" y="968"/>
                      <a:pt x="56" y="969"/>
                    </a:cubicBezTo>
                    <a:cubicBezTo>
                      <a:pt x="53" y="973"/>
                      <a:pt x="46" y="977"/>
                      <a:pt x="52" y="983"/>
                    </a:cubicBezTo>
                    <a:cubicBezTo>
                      <a:pt x="52" y="983"/>
                      <a:pt x="52" y="983"/>
                      <a:pt x="52" y="983"/>
                    </a:cubicBezTo>
                    <a:cubicBezTo>
                      <a:pt x="52" y="983"/>
                      <a:pt x="52" y="983"/>
                      <a:pt x="51" y="983"/>
                    </a:cubicBezTo>
                    <a:cubicBezTo>
                      <a:pt x="51" y="978"/>
                      <a:pt x="45" y="980"/>
                      <a:pt x="42" y="981"/>
                    </a:cubicBezTo>
                    <a:cubicBezTo>
                      <a:pt x="43" y="978"/>
                      <a:pt x="43" y="975"/>
                      <a:pt x="44" y="972"/>
                    </a:cubicBezTo>
                    <a:close/>
                    <a:moveTo>
                      <a:pt x="25" y="1224"/>
                    </a:moveTo>
                    <a:cubicBezTo>
                      <a:pt x="24" y="1216"/>
                      <a:pt x="24" y="1209"/>
                      <a:pt x="24" y="1201"/>
                    </a:cubicBezTo>
                    <a:cubicBezTo>
                      <a:pt x="27" y="1195"/>
                      <a:pt x="25" y="1181"/>
                      <a:pt x="25" y="1174"/>
                    </a:cubicBezTo>
                    <a:cubicBezTo>
                      <a:pt x="32" y="1176"/>
                      <a:pt x="32" y="1161"/>
                      <a:pt x="33" y="1158"/>
                    </a:cubicBezTo>
                    <a:cubicBezTo>
                      <a:pt x="35" y="1161"/>
                      <a:pt x="38" y="1164"/>
                      <a:pt x="41" y="1167"/>
                    </a:cubicBezTo>
                    <a:cubicBezTo>
                      <a:pt x="34" y="1174"/>
                      <a:pt x="34" y="1183"/>
                      <a:pt x="45" y="1182"/>
                    </a:cubicBezTo>
                    <a:cubicBezTo>
                      <a:pt x="45" y="1184"/>
                      <a:pt x="46" y="1186"/>
                      <a:pt x="46" y="1188"/>
                    </a:cubicBezTo>
                    <a:cubicBezTo>
                      <a:pt x="43" y="1192"/>
                      <a:pt x="27" y="1211"/>
                      <a:pt x="32" y="1215"/>
                    </a:cubicBezTo>
                    <a:cubicBezTo>
                      <a:pt x="30" y="1218"/>
                      <a:pt x="27" y="1221"/>
                      <a:pt x="25" y="1224"/>
                    </a:cubicBezTo>
                    <a:close/>
                    <a:moveTo>
                      <a:pt x="48" y="1162"/>
                    </a:moveTo>
                    <a:cubicBezTo>
                      <a:pt x="47" y="1161"/>
                      <a:pt x="45" y="1159"/>
                      <a:pt x="43" y="1158"/>
                    </a:cubicBezTo>
                    <a:cubicBezTo>
                      <a:pt x="47" y="1159"/>
                      <a:pt x="51" y="1160"/>
                      <a:pt x="55" y="1161"/>
                    </a:cubicBezTo>
                    <a:cubicBezTo>
                      <a:pt x="54" y="1161"/>
                      <a:pt x="53" y="1161"/>
                      <a:pt x="53" y="1162"/>
                    </a:cubicBezTo>
                    <a:cubicBezTo>
                      <a:pt x="52" y="1161"/>
                      <a:pt x="51" y="1161"/>
                      <a:pt x="51" y="1161"/>
                    </a:cubicBezTo>
                    <a:cubicBezTo>
                      <a:pt x="50" y="1161"/>
                      <a:pt x="49" y="1162"/>
                      <a:pt x="48" y="1162"/>
                    </a:cubicBezTo>
                    <a:close/>
                    <a:moveTo>
                      <a:pt x="49" y="1200"/>
                    </a:moveTo>
                    <a:cubicBezTo>
                      <a:pt x="48" y="1201"/>
                      <a:pt x="48" y="1201"/>
                      <a:pt x="47" y="1202"/>
                    </a:cubicBezTo>
                    <a:cubicBezTo>
                      <a:pt x="47" y="1202"/>
                      <a:pt x="47" y="1201"/>
                      <a:pt x="47" y="1201"/>
                    </a:cubicBezTo>
                    <a:cubicBezTo>
                      <a:pt x="47" y="1201"/>
                      <a:pt x="48" y="1200"/>
                      <a:pt x="48" y="1199"/>
                    </a:cubicBezTo>
                    <a:cubicBezTo>
                      <a:pt x="48" y="1200"/>
                      <a:pt x="49" y="1200"/>
                      <a:pt x="49" y="1200"/>
                    </a:cubicBezTo>
                    <a:close/>
                    <a:moveTo>
                      <a:pt x="41" y="1230"/>
                    </a:moveTo>
                    <a:cubicBezTo>
                      <a:pt x="41" y="1230"/>
                      <a:pt x="41" y="1230"/>
                      <a:pt x="41" y="1230"/>
                    </a:cubicBezTo>
                    <a:cubicBezTo>
                      <a:pt x="45" y="1225"/>
                      <a:pt x="50" y="1221"/>
                      <a:pt x="54" y="1216"/>
                    </a:cubicBezTo>
                    <a:cubicBezTo>
                      <a:pt x="54" y="1215"/>
                      <a:pt x="55" y="1215"/>
                      <a:pt x="55" y="1214"/>
                    </a:cubicBezTo>
                    <a:cubicBezTo>
                      <a:pt x="58" y="1214"/>
                      <a:pt x="59" y="1212"/>
                      <a:pt x="60" y="1210"/>
                    </a:cubicBezTo>
                    <a:cubicBezTo>
                      <a:pt x="62" y="1209"/>
                      <a:pt x="63" y="1207"/>
                      <a:pt x="65" y="1206"/>
                    </a:cubicBezTo>
                    <a:cubicBezTo>
                      <a:pt x="65" y="1207"/>
                      <a:pt x="66" y="1208"/>
                      <a:pt x="67" y="1208"/>
                    </a:cubicBezTo>
                    <a:cubicBezTo>
                      <a:pt x="58" y="1216"/>
                      <a:pt x="49" y="1223"/>
                      <a:pt x="41" y="1230"/>
                    </a:cubicBezTo>
                    <a:close/>
                    <a:moveTo>
                      <a:pt x="59" y="1187"/>
                    </a:moveTo>
                    <a:cubicBezTo>
                      <a:pt x="59" y="1189"/>
                      <a:pt x="59" y="1190"/>
                      <a:pt x="59" y="1192"/>
                    </a:cubicBezTo>
                    <a:cubicBezTo>
                      <a:pt x="58" y="1192"/>
                      <a:pt x="57" y="1193"/>
                      <a:pt x="56" y="1194"/>
                    </a:cubicBezTo>
                    <a:cubicBezTo>
                      <a:pt x="57" y="1192"/>
                      <a:pt x="58" y="1189"/>
                      <a:pt x="59" y="1187"/>
                    </a:cubicBezTo>
                    <a:close/>
                    <a:moveTo>
                      <a:pt x="58" y="1162"/>
                    </a:moveTo>
                    <a:cubicBezTo>
                      <a:pt x="58" y="1163"/>
                      <a:pt x="59" y="1163"/>
                      <a:pt x="60" y="1163"/>
                    </a:cubicBezTo>
                    <a:cubicBezTo>
                      <a:pt x="60" y="1164"/>
                      <a:pt x="60" y="1164"/>
                      <a:pt x="59" y="1165"/>
                    </a:cubicBezTo>
                    <a:cubicBezTo>
                      <a:pt x="59" y="1164"/>
                      <a:pt x="58" y="1163"/>
                      <a:pt x="58" y="1162"/>
                    </a:cubicBezTo>
                    <a:close/>
                    <a:moveTo>
                      <a:pt x="70" y="1184"/>
                    </a:moveTo>
                    <a:cubicBezTo>
                      <a:pt x="69" y="1181"/>
                      <a:pt x="68" y="1179"/>
                      <a:pt x="65" y="1177"/>
                    </a:cubicBezTo>
                    <a:cubicBezTo>
                      <a:pt x="67" y="1176"/>
                      <a:pt x="69" y="1175"/>
                      <a:pt x="71" y="1173"/>
                    </a:cubicBezTo>
                    <a:cubicBezTo>
                      <a:pt x="73" y="1175"/>
                      <a:pt x="75" y="1177"/>
                      <a:pt x="77" y="1179"/>
                    </a:cubicBezTo>
                    <a:cubicBezTo>
                      <a:pt x="75" y="1180"/>
                      <a:pt x="72" y="1182"/>
                      <a:pt x="70" y="1184"/>
                    </a:cubicBezTo>
                    <a:close/>
                    <a:moveTo>
                      <a:pt x="212" y="1077"/>
                    </a:moveTo>
                    <a:cubicBezTo>
                      <a:pt x="207" y="1080"/>
                      <a:pt x="202" y="1084"/>
                      <a:pt x="198" y="1089"/>
                    </a:cubicBezTo>
                    <a:cubicBezTo>
                      <a:pt x="156" y="1111"/>
                      <a:pt x="124" y="1147"/>
                      <a:pt x="86" y="1173"/>
                    </a:cubicBezTo>
                    <a:cubicBezTo>
                      <a:pt x="83" y="1169"/>
                      <a:pt x="81" y="1167"/>
                      <a:pt x="78" y="1164"/>
                    </a:cubicBezTo>
                    <a:cubicBezTo>
                      <a:pt x="77" y="1162"/>
                      <a:pt x="71" y="1160"/>
                      <a:pt x="69" y="1159"/>
                    </a:cubicBezTo>
                    <a:cubicBezTo>
                      <a:pt x="60" y="1148"/>
                      <a:pt x="46" y="1143"/>
                      <a:pt x="34" y="1146"/>
                    </a:cubicBezTo>
                    <a:cubicBezTo>
                      <a:pt x="35" y="1142"/>
                      <a:pt x="35" y="1138"/>
                      <a:pt x="35" y="1134"/>
                    </a:cubicBezTo>
                    <a:cubicBezTo>
                      <a:pt x="37" y="1134"/>
                      <a:pt x="38" y="1132"/>
                      <a:pt x="38" y="1130"/>
                    </a:cubicBezTo>
                    <a:cubicBezTo>
                      <a:pt x="38" y="1120"/>
                      <a:pt x="42" y="1074"/>
                      <a:pt x="35" y="1073"/>
                    </a:cubicBezTo>
                    <a:cubicBezTo>
                      <a:pt x="25" y="1073"/>
                      <a:pt x="27" y="1142"/>
                      <a:pt x="26" y="1151"/>
                    </a:cubicBezTo>
                    <a:cubicBezTo>
                      <a:pt x="26" y="1124"/>
                      <a:pt x="21" y="1096"/>
                      <a:pt x="23" y="1070"/>
                    </a:cubicBezTo>
                    <a:cubicBezTo>
                      <a:pt x="27" y="1067"/>
                      <a:pt x="25" y="1055"/>
                      <a:pt x="25" y="1051"/>
                    </a:cubicBezTo>
                    <a:cubicBezTo>
                      <a:pt x="29" y="1049"/>
                      <a:pt x="35" y="1009"/>
                      <a:pt x="31" y="1007"/>
                    </a:cubicBezTo>
                    <a:cubicBezTo>
                      <a:pt x="32" y="1005"/>
                      <a:pt x="32" y="1003"/>
                      <a:pt x="33" y="1001"/>
                    </a:cubicBezTo>
                    <a:cubicBezTo>
                      <a:pt x="34" y="1001"/>
                      <a:pt x="35" y="1001"/>
                      <a:pt x="37" y="1000"/>
                    </a:cubicBezTo>
                    <a:cubicBezTo>
                      <a:pt x="40" y="1002"/>
                      <a:pt x="46" y="998"/>
                      <a:pt x="42" y="994"/>
                    </a:cubicBezTo>
                    <a:cubicBezTo>
                      <a:pt x="43" y="994"/>
                      <a:pt x="43" y="993"/>
                      <a:pt x="43" y="992"/>
                    </a:cubicBezTo>
                    <a:cubicBezTo>
                      <a:pt x="63" y="991"/>
                      <a:pt x="84" y="991"/>
                      <a:pt x="103" y="994"/>
                    </a:cubicBezTo>
                    <a:cubicBezTo>
                      <a:pt x="121" y="997"/>
                      <a:pt x="144" y="1014"/>
                      <a:pt x="159" y="1014"/>
                    </a:cubicBezTo>
                    <a:cubicBezTo>
                      <a:pt x="175" y="1014"/>
                      <a:pt x="133" y="994"/>
                      <a:pt x="130" y="993"/>
                    </a:cubicBezTo>
                    <a:cubicBezTo>
                      <a:pt x="108" y="985"/>
                      <a:pt x="85" y="983"/>
                      <a:pt x="61" y="983"/>
                    </a:cubicBezTo>
                    <a:cubicBezTo>
                      <a:pt x="64" y="980"/>
                      <a:pt x="66" y="977"/>
                      <a:pt x="68" y="973"/>
                    </a:cubicBezTo>
                    <a:cubicBezTo>
                      <a:pt x="74" y="971"/>
                      <a:pt x="82" y="970"/>
                      <a:pt x="91" y="971"/>
                    </a:cubicBezTo>
                    <a:cubicBezTo>
                      <a:pt x="94" y="971"/>
                      <a:pt x="98" y="972"/>
                      <a:pt x="102" y="972"/>
                    </a:cubicBezTo>
                    <a:cubicBezTo>
                      <a:pt x="101" y="980"/>
                      <a:pt x="139" y="987"/>
                      <a:pt x="143" y="988"/>
                    </a:cubicBezTo>
                    <a:cubicBezTo>
                      <a:pt x="144" y="989"/>
                      <a:pt x="145" y="989"/>
                      <a:pt x="146" y="989"/>
                    </a:cubicBezTo>
                    <a:cubicBezTo>
                      <a:pt x="146" y="992"/>
                      <a:pt x="160" y="1007"/>
                      <a:pt x="161" y="997"/>
                    </a:cubicBezTo>
                    <a:cubicBezTo>
                      <a:pt x="163" y="999"/>
                      <a:pt x="166" y="1000"/>
                      <a:pt x="168" y="1001"/>
                    </a:cubicBezTo>
                    <a:cubicBezTo>
                      <a:pt x="168" y="1002"/>
                      <a:pt x="169" y="1002"/>
                      <a:pt x="169" y="1002"/>
                    </a:cubicBezTo>
                    <a:cubicBezTo>
                      <a:pt x="170" y="1004"/>
                      <a:pt x="172" y="1010"/>
                      <a:pt x="176" y="1009"/>
                    </a:cubicBezTo>
                    <a:cubicBezTo>
                      <a:pt x="186" y="1019"/>
                      <a:pt x="192" y="1050"/>
                      <a:pt x="206" y="1054"/>
                    </a:cubicBezTo>
                    <a:cubicBezTo>
                      <a:pt x="210" y="1066"/>
                      <a:pt x="212" y="1042"/>
                      <a:pt x="210" y="1037"/>
                    </a:cubicBezTo>
                    <a:cubicBezTo>
                      <a:pt x="211" y="1038"/>
                      <a:pt x="211" y="1038"/>
                      <a:pt x="211" y="1038"/>
                    </a:cubicBezTo>
                    <a:cubicBezTo>
                      <a:pt x="211" y="1041"/>
                      <a:pt x="212" y="1042"/>
                      <a:pt x="215" y="1043"/>
                    </a:cubicBezTo>
                    <a:cubicBezTo>
                      <a:pt x="217" y="1046"/>
                      <a:pt x="218" y="1049"/>
                      <a:pt x="219" y="1051"/>
                    </a:cubicBezTo>
                    <a:cubicBezTo>
                      <a:pt x="215" y="1059"/>
                      <a:pt x="213" y="1067"/>
                      <a:pt x="212" y="1077"/>
                    </a:cubicBezTo>
                    <a:close/>
                    <a:moveTo>
                      <a:pt x="264" y="992"/>
                    </a:moveTo>
                    <a:cubicBezTo>
                      <a:pt x="267" y="987"/>
                      <a:pt x="270" y="982"/>
                      <a:pt x="273" y="977"/>
                    </a:cubicBezTo>
                    <a:cubicBezTo>
                      <a:pt x="273" y="978"/>
                      <a:pt x="273" y="979"/>
                      <a:pt x="273" y="980"/>
                    </a:cubicBezTo>
                    <a:cubicBezTo>
                      <a:pt x="270" y="984"/>
                      <a:pt x="267" y="988"/>
                      <a:pt x="264" y="992"/>
                    </a:cubicBezTo>
                    <a:close/>
                    <a:moveTo>
                      <a:pt x="257" y="979"/>
                    </a:moveTo>
                    <a:cubicBezTo>
                      <a:pt x="255" y="983"/>
                      <a:pt x="253" y="987"/>
                      <a:pt x="251" y="991"/>
                    </a:cubicBezTo>
                    <a:cubicBezTo>
                      <a:pt x="257" y="976"/>
                      <a:pt x="265" y="962"/>
                      <a:pt x="274" y="948"/>
                    </a:cubicBezTo>
                    <a:cubicBezTo>
                      <a:pt x="268" y="958"/>
                      <a:pt x="263" y="969"/>
                      <a:pt x="257" y="979"/>
                    </a:cubicBezTo>
                    <a:close/>
                    <a:moveTo>
                      <a:pt x="601" y="431"/>
                    </a:moveTo>
                    <a:cubicBezTo>
                      <a:pt x="600" y="430"/>
                      <a:pt x="600" y="430"/>
                      <a:pt x="599" y="430"/>
                    </a:cubicBezTo>
                    <a:cubicBezTo>
                      <a:pt x="597" y="428"/>
                      <a:pt x="595" y="425"/>
                      <a:pt x="593" y="423"/>
                    </a:cubicBezTo>
                    <a:cubicBezTo>
                      <a:pt x="593" y="419"/>
                      <a:pt x="592" y="416"/>
                      <a:pt x="591" y="412"/>
                    </a:cubicBezTo>
                    <a:cubicBezTo>
                      <a:pt x="595" y="418"/>
                      <a:pt x="598" y="424"/>
                      <a:pt x="601" y="431"/>
                    </a:cubicBezTo>
                    <a:close/>
                    <a:moveTo>
                      <a:pt x="604" y="448"/>
                    </a:moveTo>
                    <a:cubicBezTo>
                      <a:pt x="598" y="456"/>
                      <a:pt x="591" y="463"/>
                      <a:pt x="584" y="470"/>
                    </a:cubicBezTo>
                    <a:cubicBezTo>
                      <a:pt x="589" y="461"/>
                      <a:pt x="594" y="452"/>
                      <a:pt x="599" y="443"/>
                    </a:cubicBezTo>
                    <a:cubicBezTo>
                      <a:pt x="601" y="444"/>
                      <a:pt x="602" y="446"/>
                      <a:pt x="604" y="448"/>
                    </a:cubicBezTo>
                    <a:close/>
                    <a:moveTo>
                      <a:pt x="585" y="426"/>
                    </a:moveTo>
                    <a:cubicBezTo>
                      <a:pt x="585" y="426"/>
                      <a:pt x="584" y="427"/>
                      <a:pt x="584" y="428"/>
                    </a:cubicBezTo>
                    <a:cubicBezTo>
                      <a:pt x="584" y="426"/>
                      <a:pt x="583" y="425"/>
                      <a:pt x="583" y="423"/>
                    </a:cubicBezTo>
                    <a:cubicBezTo>
                      <a:pt x="583" y="424"/>
                      <a:pt x="584" y="425"/>
                      <a:pt x="585" y="426"/>
                    </a:cubicBezTo>
                    <a:close/>
                    <a:moveTo>
                      <a:pt x="579" y="405"/>
                    </a:moveTo>
                    <a:cubicBezTo>
                      <a:pt x="580" y="407"/>
                      <a:pt x="580" y="408"/>
                      <a:pt x="581" y="410"/>
                    </a:cubicBezTo>
                    <a:cubicBezTo>
                      <a:pt x="579" y="407"/>
                      <a:pt x="577" y="405"/>
                      <a:pt x="575" y="403"/>
                    </a:cubicBezTo>
                    <a:cubicBezTo>
                      <a:pt x="577" y="404"/>
                      <a:pt x="578" y="404"/>
                      <a:pt x="579" y="405"/>
                    </a:cubicBezTo>
                    <a:close/>
                    <a:moveTo>
                      <a:pt x="567" y="387"/>
                    </a:moveTo>
                    <a:cubicBezTo>
                      <a:pt x="568" y="388"/>
                      <a:pt x="569" y="390"/>
                      <a:pt x="571" y="392"/>
                    </a:cubicBezTo>
                    <a:cubicBezTo>
                      <a:pt x="567" y="390"/>
                      <a:pt x="564" y="388"/>
                      <a:pt x="560" y="387"/>
                    </a:cubicBezTo>
                    <a:cubicBezTo>
                      <a:pt x="555" y="381"/>
                      <a:pt x="549" y="376"/>
                      <a:pt x="544" y="370"/>
                    </a:cubicBezTo>
                    <a:cubicBezTo>
                      <a:pt x="552" y="375"/>
                      <a:pt x="560" y="381"/>
                      <a:pt x="567" y="387"/>
                    </a:cubicBezTo>
                    <a:close/>
                    <a:moveTo>
                      <a:pt x="534" y="355"/>
                    </a:moveTo>
                    <a:cubicBezTo>
                      <a:pt x="528" y="352"/>
                      <a:pt x="522" y="349"/>
                      <a:pt x="516" y="347"/>
                    </a:cubicBezTo>
                    <a:cubicBezTo>
                      <a:pt x="513" y="345"/>
                      <a:pt x="510" y="342"/>
                      <a:pt x="507" y="340"/>
                    </a:cubicBezTo>
                    <a:cubicBezTo>
                      <a:pt x="516" y="345"/>
                      <a:pt x="526" y="350"/>
                      <a:pt x="534" y="355"/>
                    </a:cubicBezTo>
                    <a:close/>
                    <a:moveTo>
                      <a:pt x="531" y="374"/>
                    </a:moveTo>
                    <a:cubicBezTo>
                      <a:pt x="518" y="368"/>
                      <a:pt x="506" y="361"/>
                      <a:pt x="495" y="353"/>
                    </a:cubicBezTo>
                    <a:cubicBezTo>
                      <a:pt x="508" y="359"/>
                      <a:pt x="520" y="366"/>
                      <a:pt x="531" y="374"/>
                    </a:cubicBezTo>
                    <a:close/>
                    <a:moveTo>
                      <a:pt x="475" y="332"/>
                    </a:moveTo>
                    <a:cubicBezTo>
                      <a:pt x="467" y="330"/>
                      <a:pt x="460" y="328"/>
                      <a:pt x="452" y="326"/>
                    </a:cubicBezTo>
                    <a:cubicBezTo>
                      <a:pt x="451" y="326"/>
                      <a:pt x="451" y="325"/>
                      <a:pt x="450" y="325"/>
                    </a:cubicBezTo>
                    <a:cubicBezTo>
                      <a:pt x="459" y="327"/>
                      <a:pt x="467" y="329"/>
                      <a:pt x="475" y="332"/>
                    </a:cubicBezTo>
                    <a:close/>
                    <a:moveTo>
                      <a:pt x="408" y="324"/>
                    </a:moveTo>
                    <a:cubicBezTo>
                      <a:pt x="410" y="324"/>
                      <a:pt x="412" y="325"/>
                      <a:pt x="414" y="325"/>
                    </a:cubicBezTo>
                    <a:cubicBezTo>
                      <a:pt x="411" y="325"/>
                      <a:pt x="407" y="325"/>
                      <a:pt x="404" y="324"/>
                    </a:cubicBezTo>
                    <a:cubicBezTo>
                      <a:pt x="405" y="324"/>
                      <a:pt x="406" y="324"/>
                      <a:pt x="408" y="324"/>
                    </a:cubicBezTo>
                    <a:close/>
                    <a:moveTo>
                      <a:pt x="328" y="327"/>
                    </a:moveTo>
                    <a:cubicBezTo>
                      <a:pt x="331" y="325"/>
                      <a:pt x="335" y="324"/>
                      <a:pt x="338" y="323"/>
                    </a:cubicBezTo>
                    <a:cubicBezTo>
                      <a:pt x="335" y="324"/>
                      <a:pt x="331" y="326"/>
                      <a:pt x="328" y="327"/>
                    </a:cubicBezTo>
                    <a:cubicBezTo>
                      <a:pt x="328" y="327"/>
                      <a:pt x="328" y="327"/>
                      <a:pt x="328" y="327"/>
                    </a:cubicBezTo>
                    <a:close/>
                    <a:moveTo>
                      <a:pt x="316" y="367"/>
                    </a:moveTo>
                    <a:cubicBezTo>
                      <a:pt x="318" y="367"/>
                      <a:pt x="320" y="366"/>
                      <a:pt x="321" y="365"/>
                    </a:cubicBezTo>
                    <a:cubicBezTo>
                      <a:pt x="318" y="370"/>
                      <a:pt x="316" y="375"/>
                      <a:pt x="313" y="380"/>
                    </a:cubicBezTo>
                    <a:cubicBezTo>
                      <a:pt x="312" y="380"/>
                      <a:pt x="311" y="379"/>
                      <a:pt x="311" y="380"/>
                    </a:cubicBezTo>
                    <a:cubicBezTo>
                      <a:pt x="312" y="376"/>
                      <a:pt x="314" y="371"/>
                      <a:pt x="316" y="367"/>
                    </a:cubicBezTo>
                    <a:close/>
                    <a:moveTo>
                      <a:pt x="309" y="409"/>
                    </a:move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15" y="392"/>
                      <a:pt x="322" y="377"/>
                      <a:pt x="332" y="364"/>
                    </a:cubicBezTo>
                    <a:cubicBezTo>
                      <a:pt x="333" y="364"/>
                      <a:pt x="333" y="364"/>
                      <a:pt x="334" y="365"/>
                    </a:cubicBezTo>
                    <a:cubicBezTo>
                      <a:pt x="331" y="383"/>
                      <a:pt x="322" y="401"/>
                      <a:pt x="313" y="418"/>
                    </a:cubicBezTo>
                    <a:cubicBezTo>
                      <a:pt x="313" y="417"/>
                      <a:pt x="313" y="416"/>
                      <a:pt x="312" y="415"/>
                    </a:cubicBezTo>
                    <a:cubicBezTo>
                      <a:pt x="312" y="413"/>
                      <a:pt x="312" y="409"/>
                      <a:pt x="309" y="409"/>
                    </a:cubicBezTo>
                    <a:close/>
                    <a:moveTo>
                      <a:pt x="306" y="389"/>
                    </a:moveTo>
                    <a:cubicBezTo>
                      <a:pt x="307" y="388"/>
                      <a:pt x="308" y="388"/>
                      <a:pt x="308" y="388"/>
                    </a:cubicBezTo>
                    <a:cubicBezTo>
                      <a:pt x="306" y="392"/>
                      <a:pt x="304" y="396"/>
                      <a:pt x="302" y="401"/>
                    </a:cubicBezTo>
                    <a:cubicBezTo>
                      <a:pt x="302" y="400"/>
                      <a:pt x="302" y="400"/>
                      <a:pt x="301" y="399"/>
                    </a:cubicBezTo>
                    <a:cubicBezTo>
                      <a:pt x="303" y="396"/>
                      <a:pt x="305" y="392"/>
                      <a:pt x="306" y="389"/>
                    </a:cubicBezTo>
                    <a:close/>
                    <a:moveTo>
                      <a:pt x="308" y="433"/>
                    </a:moveTo>
                    <a:cubicBezTo>
                      <a:pt x="308" y="433"/>
                      <a:pt x="308" y="433"/>
                      <a:pt x="307" y="433"/>
                    </a:cubicBezTo>
                    <a:cubicBezTo>
                      <a:pt x="307" y="433"/>
                      <a:pt x="308" y="433"/>
                      <a:pt x="308" y="433"/>
                    </a:cubicBezTo>
                    <a:cubicBezTo>
                      <a:pt x="308" y="433"/>
                      <a:pt x="308" y="433"/>
                      <a:pt x="308" y="433"/>
                    </a:cubicBezTo>
                    <a:close/>
                    <a:moveTo>
                      <a:pt x="289" y="428"/>
                    </a:moveTo>
                    <a:cubicBezTo>
                      <a:pt x="291" y="421"/>
                      <a:pt x="294" y="414"/>
                      <a:pt x="297" y="407"/>
                    </a:cubicBezTo>
                    <a:cubicBezTo>
                      <a:pt x="298" y="408"/>
                      <a:pt x="298" y="408"/>
                      <a:pt x="299" y="409"/>
                    </a:cubicBezTo>
                    <a:cubicBezTo>
                      <a:pt x="296" y="415"/>
                      <a:pt x="293" y="422"/>
                      <a:pt x="289" y="429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9" y="429"/>
                      <a:pt x="289" y="429"/>
                      <a:pt x="289" y="428"/>
                    </a:cubicBezTo>
                    <a:close/>
                    <a:moveTo>
                      <a:pt x="298" y="461"/>
                    </a:move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8" y="461"/>
                    </a:cubicBezTo>
                    <a:close/>
                    <a:moveTo>
                      <a:pt x="289" y="460"/>
                    </a:moveTo>
                    <a:cubicBezTo>
                      <a:pt x="289" y="462"/>
                      <a:pt x="289" y="463"/>
                      <a:pt x="290" y="463"/>
                    </a:cubicBezTo>
                    <a:cubicBezTo>
                      <a:pt x="288" y="464"/>
                      <a:pt x="286" y="465"/>
                      <a:pt x="284" y="465"/>
                    </a:cubicBezTo>
                    <a:cubicBezTo>
                      <a:pt x="286" y="464"/>
                      <a:pt x="287" y="462"/>
                      <a:pt x="289" y="460"/>
                    </a:cubicBezTo>
                    <a:close/>
                    <a:moveTo>
                      <a:pt x="246" y="528"/>
                    </a:moveTo>
                    <a:cubicBezTo>
                      <a:pt x="250" y="523"/>
                      <a:pt x="255" y="520"/>
                      <a:pt x="261" y="518"/>
                    </a:cubicBezTo>
                    <a:cubicBezTo>
                      <a:pt x="266" y="522"/>
                      <a:pt x="272" y="525"/>
                      <a:pt x="279" y="528"/>
                    </a:cubicBezTo>
                    <a:cubicBezTo>
                      <a:pt x="267" y="529"/>
                      <a:pt x="257" y="530"/>
                      <a:pt x="246" y="528"/>
                    </a:cubicBezTo>
                    <a:close/>
                    <a:moveTo>
                      <a:pt x="342" y="537"/>
                    </a:moveTo>
                    <a:cubicBezTo>
                      <a:pt x="333" y="535"/>
                      <a:pt x="324" y="533"/>
                      <a:pt x="315" y="531"/>
                    </a:cubicBezTo>
                    <a:cubicBezTo>
                      <a:pt x="329" y="531"/>
                      <a:pt x="342" y="534"/>
                      <a:pt x="355" y="539"/>
                    </a:cubicBezTo>
                    <a:cubicBezTo>
                      <a:pt x="351" y="538"/>
                      <a:pt x="346" y="538"/>
                      <a:pt x="342" y="537"/>
                    </a:cubicBezTo>
                    <a:close/>
                    <a:moveTo>
                      <a:pt x="388" y="548"/>
                    </a:moveTo>
                    <a:cubicBezTo>
                      <a:pt x="358" y="529"/>
                      <a:pt x="329" y="520"/>
                      <a:pt x="294" y="525"/>
                    </a:cubicBezTo>
                    <a:cubicBezTo>
                      <a:pt x="286" y="522"/>
                      <a:pt x="278" y="519"/>
                      <a:pt x="271" y="515"/>
                    </a:cubicBezTo>
                    <a:cubicBezTo>
                      <a:pt x="311" y="507"/>
                      <a:pt x="356" y="528"/>
                      <a:pt x="390" y="548"/>
                    </a:cubicBezTo>
                    <a:cubicBezTo>
                      <a:pt x="389" y="548"/>
                      <a:pt x="388" y="548"/>
                      <a:pt x="388" y="548"/>
                    </a:cubicBezTo>
                    <a:close/>
                    <a:moveTo>
                      <a:pt x="365" y="526"/>
                    </a:moveTo>
                    <a:cubicBezTo>
                      <a:pt x="346" y="517"/>
                      <a:pt x="324" y="509"/>
                      <a:pt x="303" y="507"/>
                    </a:cubicBezTo>
                    <a:cubicBezTo>
                      <a:pt x="356" y="509"/>
                      <a:pt x="428" y="535"/>
                      <a:pt x="450" y="588"/>
                    </a:cubicBezTo>
                    <a:cubicBezTo>
                      <a:pt x="429" y="564"/>
                      <a:pt x="398" y="541"/>
                      <a:pt x="365" y="526"/>
                    </a:cubicBezTo>
                    <a:close/>
                    <a:moveTo>
                      <a:pt x="445" y="649"/>
                    </a:moveTo>
                    <a:cubicBezTo>
                      <a:pt x="446" y="650"/>
                      <a:pt x="446" y="649"/>
                      <a:pt x="447" y="649"/>
                    </a:cubicBezTo>
                    <a:cubicBezTo>
                      <a:pt x="446" y="651"/>
                      <a:pt x="446" y="652"/>
                      <a:pt x="445" y="653"/>
                    </a:cubicBezTo>
                    <a:cubicBezTo>
                      <a:pt x="445" y="652"/>
                      <a:pt x="445" y="651"/>
                      <a:pt x="445" y="649"/>
                    </a:cubicBezTo>
                    <a:close/>
                    <a:moveTo>
                      <a:pt x="441" y="688"/>
                    </a:moveTo>
                    <a:cubicBezTo>
                      <a:pt x="442" y="688"/>
                      <a:pt x="442" y="688"/>
                      <a:pt x="442" y="687"/>
                    </a:cubicBezTo>
                    <a:cubicBezTo>
                      <a:pt x="442" y="688"/>
                      <a:pt x="442" y="688"/>
                      <a:pt x="442" y="688"/>
                    </a:cubicBezTo>
                    <a:cubicBezTo>
                      <a:pt x="442" y="688"/>
                      <a:pt x="442" y="688"/>
                      <a:pt x="441" y="688"/>
                    </a:cubicBezTo>
                    <a:close/>
                    <a:moveTo>
                      <a:pt x="460" y="653"/>
                    </a:moveTo>
                    <a:cubicBezTo>
                      <a:pt x="453" y="659"/>
                      <a:pt x="447" y="666"/>
                      <a:pt x="442" y="674"/>
                    </a:cubicBezTo>
                    <a:cubicBezTo>
                      <a:pt x="442" y="673"/>
                      <a:pt x="442" y="672"/>
                      <a:pt x="442" y="671"/>
                    </a:cubicBezTo>
                    <a:cubicBezTo>
                      <a:pt x="450" y="661"/>
                      <a:pt x="456" y="651"/>
                      <a:pt x="460" y="640"/>
                    </a:cubicBezTo>
                    <a:cubicBezTo>
                      <a:pt x="461" y="643"/>
                      <a:pt x="461" y="645"/>
                      <a:pt x="462" y="648"/>
                    </a:cubicBezTo>
                    <a:cubicBezTo>
                      <a:pt x="461" y="649"/>
                      <a:pt x="460" y="651"/>
                      <a:pt x="460" y="653"/>
                    </a:cubicBezTo>
                    <a:close/>
                    <a:moveTo>
                      <a:pt x="485" y="620"/>
                    </a:moveTo>
                    <a:cubicBezTo>
                      <a:pt x="481" y="624"/>
                      <a:pt x="477" y="628"/>
                      <a:pt x="473" y="633"/>
                    </a:cubicBezTo>
                    <a:cubicBezTo>
                      <a:pt x="473" y="631"/>
                      <a:pt x="473" y="629"/>
                      <a:pt x="472" y="627"/>
                    </a:cubicBezTo>
                    <a:cubicBezTo>
                      <a:pt x="480" y="619"/>
                      <a:pt x="488" y="611"/>
                      <a:pt x="496" y="603"/>
                    </a:cubicBezTo>
                    <a:cubicBezTo>
                      <a:pt x="493" y="608"/>
                      <a:pt x="489" y="614"/>
                      <a:pt x="485" y="620"/>
                    </a:cubicBezTo>
                    <a:close/>
                    <a:moveTo>
                      <a:pt x="468" y="616"/>
                    </a:moveTo>
                    <a:cubicBezTo>
                      <a:pt x="465" y="609"/>
                      <a:pt x="461" y="602"/>
                      <a:pt x="456" y="596"/>
                    </a:cubicBezTo>
                    <a:cubicBezTo>
                      <a:pt x="458" y="595"/>
                      <a:pt x="460" y="593"/>
                      <a:pt x="459" y="590"/>
                    </a:cubicBezTo>
                    <a:cubicBezTo>
                      <a:pt x="437" y="521"/>
                      <a:pt x="328" y="485"/>
                      <a:pt x="262" y="503"/>
                    </a:cubicBezTo>
                    <a:cubicBezTo>
                      <a:pt x="266" y="496"/>
                      <a:pt x="269" y="490"/>
                      <a:pt x="271" y="482"/>
                    </a:cubicBezTo>
                    <a:cubicBezTo>
                      <a:pt x="276" y="487"/>
                      <a:pt x="279" y="478"/>
                      <a:pt x="279" y="476"/>
                    </a:cubicBezTo>
                    <a:cubicBezTo>
                      <a:pt x="286" y="473"/>
                      <a:pt x="293" y="471"/>
                      <a:pt x="300" y="468"/>
                    </a:cubicBezTo>
                    <a:cubicBezTo>
                      <a:pt x="296" y="476"/>
                      <a:pt x="296" y="480"/>
                      <a:pt x="305" y="484"/>
                    </a:cubicBezTo>
                    <a:cubicBezTo>
                      <a:pt x="305" y="485"/>
                      <a:pt x="305" y="486"/>
                      <a:pt x="305" y="487"/>
                    </a:cubicBezTo>
                    <a:cubicBezTo>
                      <a:pt x="306" y="488"/>
                      <a:pt x="307" y="489"/>
                      <a:pt x="308" y="490"/>
                    </a:cubicBezTo>
                    <a:cubicBezTo>
                      <a:pt x="307" y="494"/>
                      <a:pt x="310" y="499"/>
                      <a:pt x="314" y="496"/>
                    </a:cubicBezTo>
                    <a:cubicBezTo>
                      <a:pt x="325" y="501"/>
                      <a:pt x="326" y="486"/>
                      <a:pt x="326" y="480"/>
                    </a:cubicBezTo>
                    <a:cubicBezTo>
                      <a:pt x="332" y="473"/>
                      <a:pt x="333" y="463"/>
                      <a:pt x="322" y="466"/>
                    </a:cubicBezTo>
                    <a:cubicBezTo>
                      <a:pt x="320" y="461"/>
                      <a:pt x="316" y="455"/>
                      <a:pt x="310" y="457"/>
                    </a:cubicBezTo>
                    <a:cubicBezTo>
                      <a:pt x="307" y="455"/>
                      <a:pt x="304" y="454"/>
                      <a:pt x="301" y="453"/>
                    </a:cubicBezTo>
                    <a:cubicBezTo>
                      <a:pt x="301" y="453"/>
                      <a:pt x="302" y="452"/>
                      <a:pt x="302" y="452"/>
                    </a:cubicBezTo>
                    <a:cubicBezTo>
                      <a:pt x="305" y="452"/>
                      <a:pt x="307" y="452"/>
                      <a:pt x="310" y="452"/>
                    </a:cubicBezTo>
                    <a:cubicBezTo>
                      <a:pt x="310" y="459"/>
                      <a:pt x="317" y="454"/>
                      <a:pt x="319" y="452"/>
                    </a:cubicBezTo>
                    <a:cubicBezTo>
                      <a:pt x="334" y="451"/>
                      <a:pt x="349" y="452"/>
                      <a:pt x="364" y="454"/>
                    </a:cubicBezTo>
                    <a:cubicBezTo>
                      <a:pt x="360" y="464"/>
                      <a:pt x="377" y="456"/>
                      <a:pt x="377" y="456"/>
                    </a:cubicBezTo>
                    <a:cubicBezTo>
                      <a:pt x="386" y="458"/>
                      <a:pt x="395" y="460"/>
                      <a:pt x="404" y="464"/>
                    </a:cubicBezTo>
                    <a:cubicBezTo>
                      <a:pt x="426" y="481"/>
                      <a:pt x="436" y="519"/>
                      <a:pt x="464" y="528"/>
                    </a:cubicBezTo>
                    <a:cubicBezTo>
                      <a:pt x="459" y="529"/>
                      <a:pt x="441" y="542"/>
                      <a:pt x="451" y="547"/>
                    </a:cubicBezTo>
                    <a:cubicBezTo>
                      <a:pt x="463" y="583"/>
                      <a:pt x="513" y="532"/>
                      <a:pt x="469" y="528"/>
                    </a:cubicBezTo>
                    <a:cubicBezTo>
                      <a:pt x="474" y="524"/>
                      <a:pt x="470" y="507"/>
                      <a:pt x="470" y="501"/>
                    </a:cubicBezTo>
                    <a:cubicBezTo>
                      <a:pt x="476" y="512"/>
                      <a:pt x="485" y="522"/>
                      <a:pt x="493" y="532"/>
                    </a:cubicBezTo>
                    <a:cubicBezTo>
                      <a:pt x="502" y="543"/>
                      <a:pt x="508" y="538"/>
                      <a:pt x="499" y="527"/>
                    </a:cubicBezTo>
                    <a:cubicBezTo>
                      <a:pt x="489" y="513"/>
                      <a:pt x="476" y="500"/>
                      <a:pt x="470" y="484"/>
                    </a:cubicBezTo>
                    <a:cubicBezTo>
                      <a:pt x="462" y="463"/>
                      <a:pt x="459" y="475"/>
                      <a:pt x="460" y="490"/>
                    </a:cubicBezTo>
                    <a:cubicBezTo>
                      <a:pt x="445" y="474"/>
                      <a:pt x="427" y="463"/>
                      <a:pt x="408" y="456"/>
                    </a:cubicBezTo>
                    <a:cubicBezTo>
                      <a:pt x="395" y="447"/>
                      <a:pt x="383" y="450"/>
                      <a:pt x="369" y="445"/>
                    </a:cubicBezTo>
                    <a:cubicBezTo>
                      <a:pt x="367" y="441"/>
                      <a:pt x="364" y="438"/>
                      <a:pt x="359" y="438"/>
                    </a:cubicBezTo>
                    <a:cubicBezTo>
                      <a:pt x="361" y="438"/>
                      <a:pt x="363" y="438"/>
                      <a:pt x="366" y="438"/>
                    </a:cubicBezTo>
                    <a:cubicBezTo>
                      <a:pt x="393" y="438"/>
                      <a:pt x="423" y="441"/>
                      <a:pt x="450" y="448"/>
                    </a:cubicBezTo>
                    <a:cubicBezTo>
                      <a:pt x="458" y="451"/>
                      <a:pt x="514" y="489"/>
                      <a:pt x="516" y="487"/>
                    </a:cubicBezTo>
                    <a:cubicBezTo>
                      <a:pt x="530" y="474"/>
                      <a:pt x="495" y="456"/>
                      <a:pt x="485" y="451"/>
                    </a:cubicBezTo>
                    <a:cubicBezTo>
                      <a:pt x="435" y="429"/>
                      <a:pt x="377" y="425"/>
                      <a:pt x="323" y="432"/>
                    </a:cubicBezTo>
                    <a:cubicBezTo>
                      <a:pt x="323" y="429"/>
                      <a:pt x="320" y="428"/>
                      <a:pt x="317" y="428"/>
                    </a:cubicBezTo>
                    <a:cubicBezTo>
                      <a:pt x="326" y="408"/>
                      <a:pt x="338" y="389"/>
                      <a:pt x="342" y="367"/>
                    </a:cubicBezTo>
                    <a:cubicBezTo>
                      <a:pt x="356" y="372"/>
                      <a:pt x="371" y="376"/>
                      <a:pt x="385" y="381"/>
                    </a:cubicBezTo>
                    <a:cubicBezTo>
                      <a:pt x="405" y="393"/>
                      <a:pt x="422" y="408"/>
                      <a:pt x="441" y="420"/>
                    </a:cubicBezTo>
                    <a:cubicBezTo>
                      <a:pt x="470" y="439"/>
                      <a:pt x="463" y="417"/>
                      <a:pt x="445" y="402"/>
                    </a:cubicBezTo>
                    <a:cubicBezTo>
                      <a:pt x="451" y="404"/>
                      <a:pt x="483" y="425"/>
                      <a:pt x="488" y="421"/>
                    </a:cubicBezTo>
                    <a:cubicBezTo>
                      <a:pt x="503" y="436"/>
                      <a:pt x="520" y="452"/>
                      <a:pt x="542" y="458"/>
                    </a:cubicBezTo>
                    <a:cubicBezTo>
                      <a:pt x="545" y="459"/>
                      <a:pt x="549" y="453"/>
                      <a:pt x="545" y="451"/>
                    </a:cubicBezTo>
                    <a:cubicBezTo>
                      <a:pt x="533" y="442"/>
                      <a:pt x="521" y="433"/>
                      <a:pt x="509" y="424"/>
                    </a:cubicBezTo>
                    <a:cubicBezTo>
                      <a:pt x="469" y="392"/>
                      <a:pt x="428" y="365"/>
                      <a:pt x="376" y="358"/>
                    </a:cubicBezTo>
                    <a:cubicBezTo>
                      <a:pt x="365" y="356"/>
                      <a:pt x="353" y="354"/>
                      <a:pt x="343" y="354"/>
                    </a:cubicBezTo>
                    <a:cubicBezTo>
                      <a:pt x="342" y="340"/>
                      <a:pt x="334" y="348"/>
                      <a:pt x="329" y="355"/>
                    </a:cubicBezTo>
                    <a:cubicBezTo>
                      <a:pt x="328" y="355"/>
                      <a:pt x="328" y="355"/>
                      <a:pt x="327" y="356"/>
                    </a:cubicBezTo>
                    <a:cubicBezTo>
                      <a:pt x="325" y="356"/>
                      <a:pt x="323" y="356"/>
                      <a:pt x="320" y="355"/>
                    </a:cubicBezTo>
                    <a:cubicBezTo>
                      <a:pt x="322" y="349"/>
                      <a:pt x="324" y="343"/>
                      <a:pt x="326" y="337"/>
                    </a:cubicBezTo>
                    <a:cubicBezTo>
                      <a:pt x="340" y="331"/>
                      <a:pt x="353" y="324"/>
                      <a:pt x="367" y="320"/>
                    </a:cubicBezTo>
                    <a:cubicBezTo>
                      <a:pt x="372" y="320"/>
                      <a:pt x="376" y="320"/>
                      <a:pt x="380" y="320"/>
                    </a:cubicBezTo>
                    <a:cubicBezTo>
                      <a:pt x="377" y="321"/>
                      <a:pt x="367" y="322"/>
                      <a:pt x="365" y="325"/>
                    </a:cubicBezTo>
                    <a:cubicBezTo>
                      <a:pt x="361" y="327"/>
                      <a:pt x="344" y="331"/>
                      <a:pt x="348" y="337"/>
                    </a:cubicBezTo>
                    <a:cubicBezTo>
                      <a:pt x="351" y="344"/>
                      <a:pt x="367" y="333"/>
                      <a:pt x="371" y="332"/>
                    </a:cubicBezTo>
                    <a:cubicBezTo>
                      <a:pt x="398" y="331"/>
                      <a:pt x="426" y="334"/>
                      <a:pt x="452" y="340"/>
                    </a:cubicBezTo>
                    <a:cubicBezTo>
                      <a:pt x="478" y="359"/>
                      <a:pt x="503" y="384"/>
                      <a:pt x="519" y="412"/>
                    </a:cubicBezTo>
                    <a:cubicBezTo>
                      <a:pt x="523" y="420"/>
                      <a:pt x="526" y="408"/>
                      <a:pt x="521" y="401"/>
                    </a:cubicBezTo>
                    <a:cubicBezTo>
                      <a:pt x="510" y="383"/>
                      <a:pt x="496" y="367"/>
                      <a:pt x="480" y="353"/>
                    </a:cubicBezTo>
                    <a:cubicBezTo>
                      <a:pt x="503" y="369"/>
                      <a:pt x="527" y="380"/>
                      <a:pt x="552" y="392"/>
                    </a:cubicBezTo>
                    <a:cubicBezTo>
                      <a:pt x="556" y="396"/>
                      <a:pt x="563" y="411"/>
                      <a:pt x="571" y="423"/>
                    </a:cubicBezTo>
                    <a:cubicBezTo>
                      <a:pt x="563" y="414"/>
                      <a:pt x="551" y="402"/>
                      <a:pt x="543" y="419"/>
                    </a:cubicBezTo>
                    <a:cubicBezTo>
                      <a:pt x="538" y="430"/>
                      <a:pt x="546" y="437"/>
                      <a:pt x="547" y="430"/>
                    </a:cubicBezTo>
                    <a:cubicBezTo>
                      <a:pt x="547" y="430"/>
                      <a:pt x="550" y="417"/>
                      <a:pt x="554" y="418"/>
                    </a:cubicBezTo>
                    <a:cubicBezTo>
                      <a:pt x="537" y="432"/>
                      <a:pt x="579" y="440"/>
                      <a:pt x="573" y="426"/>
                    </a:cubicBezTo>
                    <a:cubicBezTo>
                      <a:pt x="580" y="437"/>
                      <a:pt x="587" y="443"/>
                      <a:pt x="591" y="433"/>
                    </a:cubicBezTo>
                    <a:cubicBezTo>
                      <a:pt x="592" y="434"/>
                      <a:pt x="593" y="435"/>
                      <a:pt x="594" y="436"/>
                    </a:cubicBezTo>
                    <a:cubicBezTo>
                      <a:pt x="588" y="446"/>
                      <a:pt x="582" y="455"/>
                      <a:pt x="577" y="465"/>
                    </a:cubicBezTo>
                    <a:cubicBezTo>
                      <a:pt x="569" y="467"/>
                      <a:pt x="557" y="493"/>
                      <a:pt x="553" y="500"/>
                    </a:cubicBezTo>
                    <a:cubicBezTo>
                      <a:pt x="541" y="513"/>
                      <a:pt x="530" y="527"/>
                      <a:pt x="518" y="541"/>
                    </a:cubicBezTo>
                    <a:cubicBezTo>
                      <a:pt x="515" y="545"/>
                      <a:pt x="486" y="570"/>
                      <a:pt x="493" y="575"/>
                    </a:cubicBezTo>
                    <a:cubicBezTo>
                      <a:pt x="500" y="581"/>
                      <a:pt x="520" y="550"/>
                      <a:pt x="524" y="546"/>
                    </a:cubicBezTo>
                    <a:cubicBezTo>
                      <a:pt x="508" y="572"/>
                      <a:pt x="490" y="595"/>
                      <a:pt x="468" y="616"/>
                    </a:cubicBezTo>
                    <a:close/>
                    <a:moveTo>
                      <a:pt x="306" y="476"/>
                    </a:moveTo>
                    <a:cubicBezTo>
                      <a:pt x="309" y="466"/>
                      <a:pt x="312" y="465"/>
                      <a:pt x="312" y="465"/>
                    </a:cubicBezTo>
                    <a:cubicBezTo>
                      <a:pt x="312" y="465"/>
                      <a:pt x="314" y="466"/>
                      <a:pt x="315" y="470"/>
                    </a:cubicBezTo>
                    <a:cubicBezTo>
                      <a:pt x="313" y="472"/>
                      <a:pt x="311" y="474"/>
                      <a:pt x="309" y="477"/>
                    </a:cubicBezTo>
                    <a:cubicBezTo>
                      <a:pt x="308" y="477"/>
                      <a:pt x="307" y="476"/>
                      <a:pt x="306" y="476"/>
                    </a:cubicBezTo>
                    <a:close/>
                    <a:moveTo>
                      <a:pt x="317" y="488"/>
                    </a:moveTo>
                    <a:cubicBezTo>
                      <a:pt x="317" y="487"/>
                      <a:pt x="318" y="486"/>
                      <a:pt x="318" y="484"/>
                    </a:cubicBezTo>
                    <a:cubicBezTo>
                      <a:pt x="318" y="484"/>
                      <a:pt x="318" y="484"/>
                      <a:pt x="318" y="484"/>
                    </a:cubicBezTo>
                    <a:cubicBezTo>
                      <a:pt x="318" y="486"/>
                      <a:pt x="318" y="488"/>
                      <a:pt x="317" y="488"/>
                    </a:cubicBezTo>
                    <a:cubicBezTo>
                      <a:pt x="317" y="488"/>
                      <a:pt x="317" y="488"/>
                      <a:pt x="317" y="488"/>
                    </a:cubicBezTo>
                    <a:close/>
                    <a:moveTo>
                      <a:pt x="423" y="472"/>
                    </a:moveTo>
                    <a:cubicBezTo>
                      <a:pt x="438" y="480"/>
                      <a:pt x="451" y="490"/>
                      <a:pt x="462" y="505"/>
                    </a:cubicBezTo>
                    <a:cubicBezTo>
                      <a:pt x="462" y="510"/>
                      <a:pt x="463" y="515"/>
                      <a:pt x="463" y="519"/>
                    </a:cubicBezTo>
                    <a:cubicBezTo>
                      <a:pt x="445" y="509"/>
                      <a:pt x="435" y="487"/>
                      <a:pt x="423" y="472"/>
                    </a:cubicBezTo>
                    <a:close/>
                    <a:moveTo>
                      <a:pt x="468" y="539"/>
                    </a:moveTo>
                    <a:cubicBezTo>
                      <a:pt x="470" y="540"/>
                      <a:pt x="472" y="539"/>
                      <a:pt x="472" y="537"/>
                    </a:cubicBezTo>
                    <a:cubicBezTo>
                      <a:pt x="484" y="544"/>
                      <a:pt x="474" y="553"/>
                      <a:pt x="465" y="550"/>
                    </a:cubicBezTo>
                    <a:cubicBezTo>
                      <a:pt x="466" y="550"/>
                      <a:pt x="467" y="550"/>
                      <a:pt x="469" y="550"/>
                    </a:cubicBezTo>
                    <a:cubicBezTo>
                      <a:pt x="477" y="549"/>
                      <a:pt x="469" y="541"/>
                      <a:pt x="468" y="539"/>
                    </a:cubicBezTo>
                    <a:close/>
                    <a:moveTo>
                      <a:pt x="379" y="367"/>
                    </a:moveTo>
                    <a:cubicBezTo>
                      <a:pt x="409" y="374"/>
                      <a:pt x="440" y="385"/>
                      <a:pt x="466" y="403"/>
                    </a:cubicBezTo>
                    <a:cubicBezTo>
                      <a:pt x="439" y="389"/>
                      <a:pt x="408" y="377"/>
                      <a:pt x="379" y="367"/>
                    </a:cubicBezTo>
                    <a:close/>
                    <a:moveTo>
                      <a:pt x="414" y="391"/>
                    </a:moveTo>
                    <a:cubicBezTo>
                      <a:pt x="427" y="398"/>
                      <a:pt x="438" y="405"/>
                      <a:pt x="446" y="414"/>
                    </a:cubicBezTo>
                    <a:cubicBezTo>
                      <a:pt x="435" y="407"/>
                      <a:pt x="425" y="399"/>
                      <a:pt x="414" y="391"/>
                    </a:cubicBezTo>
                    <a:close/>
                    <a:moveTo>
                      <a:pt x="562" y="425"/>
                    </a:moveTo>
                    <a:cubicBezTo>
                      <a:pt x="561" y="425"/>
                      <a:pt x="560" y="424"/>
                      <a:pt x="559" y="424"/>
                    </a:cubicBezTo>
                    <a:cubicBezTo>
                      <a:pt x="559" y="424"/>
                      <a:pt x="559" y="424"/>
                      <a:pt x="559" y="424"/>
                    </a:cubicBezTo>
                    <a:cubicBezTo>
                      <a:pt x="560" y="424"/>
                      <a:pt x="560" y="423"/>
                      <a:pt x="560" y="423"/>
                    </a:cubicBezTo>
                    <a:cubicBezTo>
                      <a:pt x="561" y="423"/>
                      <a:pt x="561" y="424"/>
                      <a:pt x="562" y="425"/>
                    </a:cubicBezTo>
                    <a:close/>
                    <a:moveTo>
                      <a:pt x="574" y="502"/>
                    </a:moveTo>
                    <a:cubicBezTo>
                      <a:pt x="564" y="513"/>
                      <a:pt x="554" y="526"/>
                      <a:pt x="545" y="538"/>
                    </a:cubicBezTo>
                    <a:cubicBezTo>
                      <a:pt x="548" y="533"/>
                      <a:pt x="551" y="527"/>
                      <a:pt x="554" y="522"/>
                    </a:cubicBezTo>
                    <a:cubicBezTo>
                      <a:pt x="557" y="519"/>
                      <a:pt x="559" y="516"/>
                      <a:pt x="561" y="513"/>
                    </a:cubicBezTo>
                    <a:cubicBezTo>
                      <a:pt x="566" y="509"/>
                      <a:pt x="570" y="506"/>
                      <a:pt x="574" y="502"/>
                    </a:cubicBezTo>
                    <a:close/>
                    <a:moveTo>
                      <a:pt x="596" y="505"/>
                    </a:moveTo>
                    <a:cubicBezTo>
                      <a:pt x="577" y="530"/>
                      <a:pt x="555" y="554"/>
                      <a:pt x="534" y="578"/>
                    </a:cubicBezTo>
                    <a:cubicBezTo>
                      <a:pt x="525" y="585"/>
                      <a:pt x="516" y="592"/>
                      <a:pt x="508" y="600"/>
                    </a:cubicBezTo>
                    <a:cubicBezTo>
                      <a:pt x="513" y="590"/>
                      <a:pt x="519" y="581"/>
                      <a:pt x="524" y="572"/>
                    </a:cubicBezTo>
                    <a:cubicBezTo>
                      <a:pt x="549" y="545"/>
                      <a:pt x="571" y="507"/>
                      <a:pt x="602" y="487"/>
                    </a:cubicBezTo>
                    <a:cubicBezTo>
                      <a:pt x="601" y="493"/>
                      <a:pt x="599" y="500"/>
                      <a:pt x="596" y="505"/>
                    </a:cubicBezTo>
                    <a:close/>
                    <a:moveTo>
                      <a:pt x="625" y="465"/>
                    </a:moveTo>
                    <a:cubicBezTo>
                      <a:pt x="620" y="473"/>
                      <a:pt x="615" y="480"/>
                      <a:pt x="610" y="487"/>
                    </a:cubicBezTo>
                    <a:cubicBezTo>
                      <a:pt x="612" y="483"/>
                      <a:pt x="612" y="480"/>
                      <a:pt x="610" y="476"/>
                    </a:cubicBezTo>
                    <a:cubicBezTo>
                      <a:pt x="605" y="473"/>
                      <a:pt x="597" y="480"/>
                      <a:pt x="595" y="482"/>
                    </a:cubicBezTo>
                    <a:cubicBezTo>
                      <a:pt x="597" y="480"/>
                      <a:pt x="618" y="450"/>
                      <a:pt x="604" y="461"/>
                    </a:cubicBezTo>
                    <a:cubicBezTo>
                      <a:pt x="606" y="458"/>
                      <a:pt x="608" y="456"/>
                      <a:pt x="610" y="453"/>
                    </a:cubicBezTo>
                    <a:cubicBezTo>
                      <a:pt x="615" y="454"/>
                      <a:pt x="616" y="445"/>
                      <a:pt x="613" y="442"/>
                    </a:cubicBezTo>
                    <a:cubicBezTo>
                      <a:pt x="611" y="435"/>
                      <a:pt x="609" y="428"/>
                      <a:pt x="605" y="421"/>
                    </a:cubicBezTo>
                    <a:cubicBezTo>
                      <a:pt x="620" y="431"/>
                      <a:pt x="631" y="443"/>
                      <a:pt x="631" y="453"/>
                    </a:cubicBezTo>
                    <a:cubicBezTo>
                      <a:pt x="627" y="457"/>
                      <a:pt x="625" y="461"/>
                      <a:pt x="625" y="465"/>
                    </a:cubicBezTo>
                    <a:close/>
                    <a:moveTo>
                      <a:pt x="709" y="356"/>
                    </a:moveTo>
                    <a:cubicBezTo>
                      <a:pt x="703" y="361"/>
                      <a:pt x="697" y="367"/>
                      <a:pt x="691" y="373"/>
                    </a:cubicBezTo>
                    <a:cubicBezTo>
                      <a:pt x="706" y="353"/>
                      <a:pt x="721" y="335"/>
                      <a:pt x="738" y="318"/>
                    </a:cubicBezTo>
                    <a:cubicBezTo>
                      <a:pt x="729" y="331"/>
                      <a:pt x="719" y="343"/>
                      <a:pt x="709" y="356"/>
                    </a:cubicBezTo>
                    <a:close/>
                    <a:moveTo>
                      <a:pt x="751" y="313"/>
                    </a:moveTo>
                    <a:cubicBezTo>
                      <a:pt x="754" y="308"/>
                      <a:pt x="757" y="303"/>
                      <a:pt x="760" y="299"/>
                    </a:cubicBezTo>
                    <a:cubicBezTo>
                      <a:pt x="762" y="297"/>
                      <a:pt x="765" y="295"/>
                      <a:pt x="767" y="293"/>
                    </a:cubicBezTo>
                    <a:cubicBezTo>
                      <a:pt x="762" y="299"/>
                      <a:pt x="757" y="306"/>
                      <a:pt x="751" y="313"/>
                    </a:cubicBezTo>
                    <a:close/>
                    <a:moveTo>
                      <a:pt x="810" y="221"/>
                    </a:moveTo>
                    <a:cubicBezTo>
                      <a:pt x="811" y="222"/>
                      <a:pt x="812" y="222"/>
                      <a:pt x="814" y="222"/>
                    </a:cubicBezTo>
                    <a:cubicBezTo>
                      <a:pt x="809" y="225"/>
                      <a:pt x="804" y="229"/>
                      <a:pt x="801" y="233"/>
                    </a:cubicBezTo>
                    <a:cubicBezTo>
                      <a:pt x="801" y="226"/>
                      <a:pt x="801" y="219"/>
                      <a:pt x="800" y="211"/>
                    </a:cubicBezTo>
                    <a:cubicBezTo>
                      <a:pt x="803" y="215"/>
                      <a:pt x="806" y="218"/>
                      <a:pt x="810" y="221"/>
                    </a:cubicBezTo>
                    <a:close/>
                    <a:moveTo>
                      <a:pt x="798" y="248"/>
                    </a:moveTo>
                    <a:cubicBezTo>
                      <a:pt x="804" y="241"/>
                      <a:pt x="809" y="235"/>
                      <a:pt x="816" y="230"/>
                    </a:cubicBezTo>
                    <a:cubicBezTo>
                      <a:pt x="811" y="239"/>
                      <a:pt x="804" y="248"/>
                      <a:pt x="795" y="257"/>
                    </a:cubicBezTo>
                    <a:cubicBezTo>
                      <a:pt x="796" y="254"/>
                      <a:pt x="797" y="251"/>
                      <a:pt x="798" y="248"/>
                    </a:cubicBezTo>
                    <a:close/>
                    <a:moveTo>
                      <a:pt x="790" y="245"/>
                    </a:moveTo>
                    <a:cubicBezTo>
                      <a:pt x="789" y="246"/>
                      <a:pt x="781" y="253"/>
                      <a:pt x="787" y="256"/>
                    </a:cubicBezTo>
                    <a:cubicBezTo>
                      <a:pt x="785" y="261"/>
                      <a:pt x="783" y="266"/>
                      <a:pt x="781" y="271"/>
                    </a:cubicBezTo>
                    <a:cubicBezTo>
                      <a:pt x="773" y="277"/>
                      <a:pt x="766" y="283"/>
                      <a:pt x="759" y="289"/>
                    </a:cubicBezTo>
                    <a:cubicBezTo>
                      <a:pt x="751" y="288"/>
                      <a:pt x="733" y="311"/>
                      <a:pt x="726" y="316"/>
                    </a:cubicBezTo>
                    <a:cubicBezTo>
                      <a:pt x="750" y="289"/>
                      <a:pt x="774" y="261"/>
                      <a:pt x="792" y="231"/>
                    </a:cubicBezTo>
                    <a:cubicBezTo>
                      <a:pt x="792" y="236"/>
                      <a:pt x="791" y="240"/>
                      <a:pt x="790" y="245"/>
                    </a:cubicBezTo>
                    <a:close/>
                    <a:moveTo>
                      <a:pt x="789" y="218"/>
                    </a:moveTo>
                    <a:cubicBezTo>
                      <a:pt x="788" y="210"/>
                      <a:pt x="788" y="202"/>
                      <a:pt x="787" y="194"/>
                    </a:cubicBezTo>
                    <a:cubicBezTo>
                      <a:pt x="790" y="201"/>
                      <a:pt x="792" y="208"/>
                      <a:pt x="792" y="215"/>
                    </a:cubicBezTo>
                    <a:cubicBezTo>
                      <a:pt x="791" y="216"/>
                      <a:pt x="790" y="217"/>
                      <a:pt x="789" y="218"/>
                    </a:cubicBezTo>
                    <a:close/>
                    <a:moveTo>
                      <a:pt x="791" y="180"/>
                    </a:moveTo>
                    <a:cubicBezTo>
                      <a:pt x="791" y="180"/>
                      <a:pt x="791" y="180"/>
                      <a:pt x="790" y="180"/>
                    </a:cubicBezTo>
                    <a:cubicBezTo>
                      <a:pt x="789" y="178"/>
                      <a:pt x="788" y="176"/>
                      <a:pt x="787" y="174"/>
                    </a:cubicBezTo>
                    <a:cubicBezTo>
                      <a:pt x="789" y="176"/>
                      <a:pt x="790" y="178"/>
                      <a:pt x="791" y="180"/>
                    </a:cubicBezTo>
                    <a:close/>
                    <a:moveTo>
                      <a:pt x="485" y="34"/>
                    </a:moveTo>
                    <a:cubicBezTo>
                      <a:pt x="487" y="33"/>
                      <a:pt x="489" y="31"/>
                      <a:pt x="491" y="30"/>
                    </a:cubicBezTo>
                    <a:cubicBezTo>
                      <a:pt x="494" y="30"/>
                      <a:pt x="498" y="31"/>
                      <a:pt x="500" y="32"/>
                    </a:cubicBezTo>
                    <a:cubicBezTo>
                      <a:pt x="495" y="33"/>
                      <a:pt x="490" y="34"/>
                      <a:pt x="485" y="35"/>
                    </a:cubicBezTo>
                    <a:cubicBezTo>
                      <a:pt x="485" y="35"/>
                      <a:pt x="485" y="34"/>
                      <a:pt x="485" y="34"/>
                    </a:cubicBezTo>
                    <a:close/>
                    <a:moveTo>
                      <a:pt x="485" y="43"/>
                    </a:moveTo>
                    <a:cubicBezTo>
                      <a:pt x="500" y="40"/>
                      <a:pt x="517" y="37"/>
                      <a:pt x="533" y="36"/>
                    </a:cubicBezTo>
                    <a:cubicBezTo>
                      <a:pt x="542" y="36"/>
                      <a:pt x="551" y="36"/>
                      <a:pt x="561" y="36"/>
                    </a:cubicBezTo>
                    <a:cubicBezTo>
                      <a:pt x="548" y="37"/>
                      <a:pt x="535" y="40"/>
                      <a:pt x="522" y="43"/>
                    </a:cubicBezTo>
                    <a:cubicBezTo>
                      <a:pt x="511" y="42"/>
                      <a:pt x="498" y="42"/>
                      <a:pt x="485" y="43"/>
                    </a:cubicBezTo>
                    <a:close/>
                    <a:moveTo>
                      <a:pt x="483" y="69"/>
                    </a:moveTo>
                    <a:cubicBezTo>
                      <a:pt x="486" y="68"/>
                      <a:pt x="489" y="66"/>
                      <a:pt x="492" y="64"/>
                    </a:cubicBezTo>
                    <a:cubicBezTo>
                      <a:pt x="494" y="67"/>
                      <a:pt x="496" y="68"/>
                      <a:pt x="499" y="69"/>
                    </a:cubicBezTo>
                    <a:cubicBezTo>
                      <a:pt x="493" y="69"/>
                      <a:pt x="488" y="69"/>
                      <a:pt x="483" y="69"/>
                    </a:cubicBezTo>
                    <a:close/>
                    <a:moveTo>
                      <a:pt x="523" y="51"/>
                    </a:moveTo>
                    <a:cubicBezTo>
                      <a:pt x="529" y="51"/>
                      <a:pt x="535" y="52"/>
                      <a:pt x="540" y="52"/>
                    </a:cubicBezTo>
                    <a:cubicBezTo>
                      <a:pt x="530" y="53"/>
                      <a:pt x="520" y="55"/>
                      <a:pt x="510" y="56"/>
                    </a:cubicBezTo>
                    <a:cubicBezTo>
                      <a:pt x="514" y="54"/>
                      <a:pt x="519" y="52"/>
                      <a:pt x="523" y="51"/>
                    </a:cubicBezTo>
                    <a:close/>
                    <a:moveTo>
                      <a:pt x="577" y="68"/>
                    </a:moveTo>
                    <a:cubicBezTo>
                      <a:pt x="558" y="66"/>
                      <a:pt x="539" y="65"/>
                      <a:pt x="520" y="63"/>
                    </a:cubicBezTo>
                    <a:cubicBezTo>
                      <a:pt x="538" y="61"/>
                      <a:pt x="557" y="58"/>
                      <a:pt x="575" y="58"/>
                    </a:cubicBezTo>
                    <a:cubicBezTo>
                      <a:pt x="583" y="61"/>
                      <a:pt x="589" y="63"/>
                      <a:pt x="595" y="68"/>
                    </a:cubicBezTo>
                    <a:cubicBezTo>
                      <a:pt x="589" y="68"/>
                      <a:pt x="583" y="68"/>
                      <a:pt x="577" y="68"/>
                    </a:cubicBezTo>
                    <a:close/>
                    <a:moveTo>
                      <a:pt x="609" y="72"/>
                    </a:moveTo>
                    <a:cubicBezTo>
                      <a:pt x="609" y="71"/>
                      <a:pt x="608" y="69"/>
                      <a:pt x="608" y="68"/>
                    </a:cubicBezTo>
                    <a:cubicBezTo>
                      <a:pt x="607" y="67"/>
                      <a:pt x="606" y="67"/>
                      <a:pt x="605" y="66"/>
                    </a:cubicBezTo>
                    <a:cubicBezTo>
                      <a:pt x="619" y="69"/>
                      <a:pt x="632" y="73"/>
                      <a:pt x="645" y="77"/>
                    </a:cubicBezTo>
                    <a:cubicBezTo>
                      <a:pt x="633" y="75"/>
                      <a:pt x="621" y="73"/>
                      <a:pt x="609" y="72"/>
                    </a:cubicBezTo>
                    <a:close/>
                    <a:moveTo>
                      <a:pt x="713" y="111"/>
                    </a:moveTo>
                    <a:cubicBezTo>
                      <a:pt x="708" y="107"/>
                      <a:pt x="704" y="103"/>
                      <a:pt x="699" y="99"/>
                    </a:cubicBezTo>
                    <a:cubicBezTo>
                      <a:pt x="699" y="99"/>
                      <a:pt x="699" y="99"/>
                      <a:pt x="699" y="99"/>
                    </a:cubicBezTo>
                    <a:cubicBezTo>
                      <a:pt x="713" y="104"/>
                      <a:pt x="726" y="110"/>
                      <a:pt x="738" y="117"/>
                    </a:cubicBezTo>
                    <a:cubicBezTo>
                      <a:pt x="741" y="120"/>
                      <a:pt x="744" y="124"/>
                      <a:pt x="747" y="127"/>
                    </a:cubicBezTo>
                    <a:cubicBezTo>
                      <a:pt x="736" y="121"/>
                      <a:pt x="725" y="115"/>
                      <a:pt x="713" y="111"/>
                    </a:cubicBezTo>
                    <a:close/>
                    <a:moveTo>
                      <a:pt x="777" y="172"/>
                    </a:moveTo>
                    <a:cubicBezTo>
                      <a:pt x="780" y="187"/>
                      <a:pt x="780" y="203"/>
                      <a:pt x="781" y="218"/>
                    </a:cubicBezTo>
                    <a:cubicBezTo>
                      <a:pt x="771" y="185"/>
                      <a:pt x="753" y="154"/>
                      <a:pt x="728" y="127"/>
                    </a:cubicBezTo>
                    <a:cubicBezTo>
                      <a:pt x="741" y="133"/>
                      <a:pt x="753" y="141"/>
                      <a:pt x="764" y="150"/>
                    </a:cubicBezTo>
                    <a:cubicBezTo>
                      <a:pt x="769" y="157"/>
                      <a:pt x="773" y="165"/>
                      <a:pt x="777" y="172"/>
                    </a:cubicBezTo>
                    <a:close/>
                    <a:moveTo>
                      <a:pt x="797" y="149"/>
                    </a:moveTo>
                    <a:cubicBezTo>
                      <a:pt x="783" y="136"/>
                      <a:pt x="768" y="125"/>
                      <a:pt x="752" y="115"/>
                    </a:cubicBezTo>
                    <a:cubicBezTo>
                      <a:pt x="732" y="103"/>
                      <a:pt x="718" y="85"/>
                      <a:pt x="699" y="71"/>
                    </a:cubicBezTo>
                    <a:cubicBezTo>
                      <a:pt x="743" y="91"/>
                      <a:pt x="774" y="115"/>
                      <a:pt x="797" y="149"/>
                    </a:cubicBezTo>
                    <a:close/>
                    <a:moveTo>
                      <a:pt x="689" y="74"/>
                    </a:moveTo>
                    <a:cubicBezTo>
                      <a:pt x="699" y="81"/>
                      <a:pt x="709" y="89"/>
                      <a:pt x="717" y="97"/>
                    </a:cubicBezTo>
                    <a:cubicBezTo>
                      <a:pt x="710" y="93"/>
                      <a:pt x="702" y="89"/>
                      <a:pt x="693" y="86"/>
                    </a:cubicBezTo>
                    <a:cubicBezTo>
                      <a:pt x="691" y="82"/>
                      <a:pt x="688" y="78"/>
                      <a:pt x="686" y="75"/>
                    </a:cubicBezTo>
                    <a:cubicBezTo>
                      <a:pt x="687" y="75"/>
                      <a:pt x="688" y="75"/>
                      <a:pt x="689" y="74"/>
                    </a:cubicBezTo>
                    <a:close/>
                    <a:moveTo>
                      <a:pt x="637" y="50"/>
                    </a:moveTo>
                    <a:cubicBezTo>
                      <a:pt x="653" y="57"/>
                      <a:pt x="668" y="67"/>
                      <a:pt x="680" y="81"/>
                    </a:cubicBezTo>
                    <a:cubicBezTo>
                      <a:pt x="636" y="64"/>
                      <a:pt x="597" y="51"/>
                      <a:pt x="550" y="45"/>
                    </a:cubicBezTo>
                    <a:cubicBezTo>
                      <a:pt x="578" y="41"/>
                      <a:pt x="607" y="43"/>
                      <a:pt x="637" y="50"/>
                    </a:cubicBezTo>
                    <a:close/>
                    <a:moveTo>
                      <a:pt x="513" y="30"/>
                    </a:moveTo>
                    <a:cubicBezTo>
                      <a:pt x="511" y="30"/>
                      <a:pt x="509" y="31"/>
                      <a:pt x="507" y="31"/>
                    </a:cubicBezTo>
                    <a:cubicBezTo>
                      <a:pt x="509" y="28"/>
                      <a:pt x="506" y="26"/>
                      <a:pt x="503" y="25"/>
                    </a:cubicBezTo>
                    <a:cubicBezTo>
                      <a:pt x="524" y="18"/>
                      <a:pt x="551" y="20"/>
                      <a:pt x="578" y="26"/>
                    </a:cubicBezTo>
                    <a:cubicBezTo>
                      <a:pt x="569" y="26"/>
                      <a:pt x="517" y="21"/>
                      <a:pt x="513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2269622" y="4730543"/>
                <a:ext cx="216685" cy="195210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69" y="15"/>
                  </a:cxn>
                  <a:cxn ang="0">
                    <a:pos x="59" y="12"/>
                  </a:cxn>
                  <a:cxn ang="0">
                    <a:pos x="21" y="48"/>
                  </a:cxn>
                  <a:cxn ang="0">
                    <a:pos x="5" y="71"/>
                  </a:cxn>
                  <a:cxn ang="0">
                    <a:pos x="27" y="57"/>
                  </a:cxn>
                  <a:cxn ang="0">
                    <a:pos x="32" y="63"/>
                  </a:cxn>
                  <a:cxn ang="0">
                    <a:pos x="56" y="35"/>
                  </a:cxn>
                  <a:cxn ang="0">
                    <a:pos x="73" y="14"/>
                  </a:cxn>
                </a:cxnLst>
                <a:rect l="0" t="0" r="r" b="b"/>
                <a:pathLst>
                  <a:path w="87" h="78">
                    <a:moveTo>
                      <a:pt x="73" y="14"/>
                    </a:moveTo>
                    <a:cubicBezTo>
                      <a:pt x="72" y="14"/>
                      <a:pt x="70" y="14"/>
                      <a:pt x="69" y="15"/>
                    </a:cubicBezTo>
                    <a:cubicBezTo>
                      <a:pt x="75" y="6"/>
                      <a:pt x="61" y="11"/>
                      <a:pt x="59" y="12"/>
                    </a:cubicBezTo>
                    <a:cubicBezTo>
                      <a:pt x="59" y="0"/>
                      <a:pt x="24" y="44"/>
                      <a:pt x="21" y="48"/>
                    </a:cubicBezTo>
                    <a:cubicBezTo>
                      <a:pt x="18" y="51"/>
                      <a:pt x="0" y="66"/>
                      <a:pt x="5" y="71"/>
                    </a:cubicBezTo>
                    <a:cubicBezTo>
                      <a:pt x="11" y="78"/>
                      <a:pt x="24" y="60"/>
                      <a:pt x="27" y="57"/>
                    </a:cubicBezTo>
                    <a:cubicBezTo>
                      <a:pt x="25" y="60"/>
                      <a:pt x="27" y="68"/>
                      <a:pt x="32" y="63"/>
                    </a:cubicBezTo>
                    <a:cubicBezTo>
                      <a:pt x="41" y="54"/>
                      <a:pt x="48" y="44"/>
                      <a:pt x="56" y="35"/>
                    </a:cubicBezTo>
                    <a:cubicBezTo>
                      <a:pt x="57" y="35"/>
                      <a:pt x="87" y="12"/>
                      <a:pt x="7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2033417" y="5076072"/>
                <a:ext cx="1417233" cy="562207"/>
              </a:xfrm>
              <a:custGeom>
                <a:avLst/>
                <a:gdLst/>
                <a:ahLst/>
                <a:cxnLst>
                  <a:cxn ang="0">
                    <a:pos x="555" y="219"/>
                  </a:cxn>
                  <a:cxn ang="0">
                    <a:pos x="565" y="182"/>
                  </a:cxn>
                  <a:cxn ang="0">
                    <a:pos x="536" y="156"/>
                  </a:cxn>
                  <a:cxn ang="0">
                    <a:pos x="428" y="146"/>
                  </a:cxn>
                  <a:cxn ang="0">
                    <a:pos x="279" y="149"/>
                  </a:cxn>
                  <a:cxn ang="0">
                    <a:pos x="148" y="147"/>
                  </a:cxn>
                  <a:cxn ang="0">
                    <a:pos x="300" y="87"/>
                  </a:cxn>
                  <a:cxn ang="0">
                    <a:pos x="488" y="41"/>
                  </a:cxn>
                  <a:cxn ang="0">
                    <a:pos x="539" y="9"/>
                  </a:cxn>
                  <a:cxn ang="0">
                    <a:pos x="440" y="1"/>
                  </a:cxn>
                  <a:cxn ang="0">
                    <a:pos x="240" y="33"/>
                  </a:cxn>
                  <a:cxn ang="0">
                    <a:pos x="46" y="74"/>
                  </a:cxn>
                  <a:cxn ang="0">
                    <a:pos x="7" y="83"/>
                  </a:cxn>
                  <a:cxn ang="0">
                    <a:pos x="23" y="87"/>
                  </a:cxn>
                  <a:cxn ang="0">
                    <a:pos x="132" y="63"/>
                  </a:cxn>
                  <a:cxn ang="0">
                    <a:pos x="335" y="22"/>
                  </a:cxn>
                  <a:cxn ang="0">
                    <a:pos x="528" y="15"/>
                  </a:cxn>
                  <a:cxn ang="0">
                    <a:pos x="411" y="49"/>
                  </a:cxn>
                  <a:cxn ang="0">
                    <a:pos x="277" y="86"/>
                  </a:cxn>
                  <a:cxn ang="0">
                    <a:pos x="175" y="120"/>
                  </a:cxn>
                  <a:cxn ang="0">
                    <a:pos x="137" y="149"/>
                  </a:cxn>
                  <a:cxn ang="0">
                    <a:pos x="190" y="159"/>
                  </a:cxn>
                  <a:cxn ang="0">
                    <a:pos x="428" y="154"/>
                  </a:cxn>
                  <a:cxn ang="0">
                    <a:pos x="522" y="160"/>
                  </a:cxn>
                  <a:cxn ang="0">
                    <a:pos x="555" y="179"/>
                  </a:cxn>
                  <a:cxn ang="0">
                    <a:pos x="555" y="219"/>
                  </a:cxn>
                </a:cxnLst>
                <a:rect l="0" t="0" r="r" b="b"/>
                <a:pathLst>
                  <a:path w="567" h="225">
                    <a:moveTo>
                      <a:pt x="555" y="219"/>
                    </a:moveTo>
                    <a:cubicBezTo>
                      <a:pt x="567" y="225"/>
                      <a:pt x="567" y="187"/>
                      <a:pt x="565" y="182"/>
                    </a:cubicBezTo>
                    <a:cubicBezTo>
                      <a:pt x="561" y="168"/>
                      <a:pt x="548" y="161"/>
                      <a:pt x="536" y="156"/>
                    </a:cubicBezTo>
                    <a:cubicBezTo>
                      <a:pt x="502" y="143"/>
                      <a:pt x="463" y="145"/>
                      <a:pt x="428" y="146"/>
                    </a:cubicBezTo>
                    <a:cubicBezTo>
                      <a:pt x="378" y="148"/>
                      <a:pt x="329" y="148"/>
                      <a:pt x="279" y="149"/>
                    </a:cubicBezTo>
                    <a:cubicBezTo>
                      <a:pt x="239" y="150"/>
                      <a:pt x="188" y="158"/>
                      <a:pt x="148" y="147"/>
                    </a:cubicBezTo>
                    <a:cubicBezTo>
                      <a:pt x="185" y="113"/>
                      <a:pt x="253" y="101"/>
                      <a:pt x="300" y="87"/>
                    </a:cubicBezTo>
                    <a:cubicBezTo>
                      <a:pt x="362" y="68"/>
                      <a:pt x="426" y="59"/>
                      <a:pt x="488" y="41"/>
                    </a:cubicBezTo>
                    <a:cubicBezTo>
                      <a:pt x="494" y="39"/>
                      <a:pt x="552" y="12"/>
                      <a:pt x="539" y="9"/>
                    </a:cubicBezTo>
                    <a:cubicBezTo>
                      <a:pt x="507" y="1"/>
                      <a:pt x="473" y="0"/>
                      <a:pt x="440" y="1"/>
                    </a:cubicBezTo>
                    <a:cubicBezTo>
                      <a:pt x="372" y="4"/>
                      <a:pt x="306" y="20"/>
                      <a:pt x="240" y="33"/>
                    </a:cubicBezTo>
                    <a:cubicBezTo>
                      <a:pt x="175" y="46"/>
                      <a:pt x="111" y="61"/>
                      <a:pt x="46" y="74"/>
                    </a:cubicBezTo>
                    <a:cubicBezTo>
                      <a:pt x="39" y="76"/>
                      <a:pt x="11" y="77"/>
                      <a:pt x="7" y="83"/>
                    </a:cubicBezTo>
                    <a:cubicBezTo>
                      <a:pt x="0" y="93"/>
                      <a:pt x="26" y="86"/>
                      <a:pt x="23" y="87"/>
                    </a:cubicBezTo>
                    <a:cubicBezTo>
                      <a:pt x="60" y="80"/>
                      <a:pt x="96" y="71"/>
                      <a:pt x="132" y="63"/>
                    </a:cubicBezTo>
                    <a:cubicBezTo>
                      <a:pt x="199" y="47"/>
                      <a:pt x="267" y="34"/>
                      <a:pt x="335" y="22"/>
                    </a:cubicBezTo>
                    <a:cubicBezTo>
                      <a:pt x="398" y="11"/>
                      <a:pt x="465" y="2"/>
                      <a:pt x="528" y="15"/>
                    </a:cubicBezTo>
                    <a:cubicBezTo>
                      <a:pt x="494" y="37"/>
                      <a:pt x="450" y="42"/>
                      <a:pt x="411" y="49"/>
                    </a:cubicBezTo>
                    <a:cubicBezTo>
                      <a:pt x="366" y="58"/>
                      <a:pt x="321" y="72"/>
                      <a:pt x="277" y="86"/>
                    </a:cubicBezTo>
                    <a:cubicBezTo>
                      <a:pt x="243" y="96"/>
                      <a:pt x="207" y="106"/>
                      <a:pt x="175" y="120"/>
                    </a:cubicBezTo>
                    <a:cubicBezTo>
                      <a:pt x="168" y="124"/>
                      <a:pt x="135" y="139"/>
                      <a:pt x="137" y="149"/>
                    </a:cubicBezTo>
                    <a:cubicBezTo>
                      <a:pt x="140" y="161"/>
                      <a:pt x="181" y="159"/>
                      <a:pt x="190" y="159"/>
                    </a:cubicBezTo>
                    <a:cubicBezTo>
                      <a:pt x="269" y="158"/>
                      <a:pt x="349" y="157"/>
                      <a:pt x="428" y="154"/>
                    </a:cubicBezTo>
                    <a:cubicBezTo>
                      <a:pt x="459" y="153"/>
                      <a:pt x="491" y="152"/>
                      <a:pt x="522" y="160"/>
                    </a:cubicBezTo>
                    <a:cubicBezTo>
                      <a:pt x="534" y="163"/>
                      <a:pt x="548" y="168"/>
                      <a:pt x="555" y="179"/>
                    </a:cubicBezTo>
                    <a:cubicBezTo>
                      <a:pt x="561" y="188"/>
                      <a:pt x="551" y="217"/>
                      <a:pt x="555" y="2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21" name="直接连接符 12"/>
            <p:cNvCxnSpPr/>
            <p:nvPr/>
          </p:nvCxnSpPr>
          <p:spPr>
            <a:xfrm>
              <a:off x="1497012" y="5837239"/>
              <a:ext cx="904876" cy="4667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9"/>
            <p:cNvCxnSpPr/>
            <p:nvPr/>
          </p:nvCxnSpPr>
          <p:spPr>
            <a:xfrm>
              <a:off x="2387600" y="6303963"/>
              <a:ext cx="737235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13" y="6184900"/>
              <a:ext cx="12192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12074" y="362950"/>
            <a:ext cx="6557521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二、影响浮力大小的因素</a:t>
            </a:r>
            <a:endParaRPr lang="zh-CN" altLang="zh-CN" sz="4400" dirty="0">
              <a:solidFill>
                <a:schemeClr val="bg1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rot="1802760">
            <a:off x="8633975" y="256465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控制变量法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5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prism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4" grpId="0" animBg="1"/>
          <p:bldP spid="30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4" grpId="0" animBg="1"/>
          <p:bldP spid="30" grpId="0"/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5715000"/>
            <a:ext cx="12192000" cy="1143000"/>
            <a:chOff x="1497012" y="5125852"/>
            <a:chExt cx="9169401" cy="1732148"/>
          </a:xfrm>
        </p:grpSpPr>
        <p:grpSp>
          <p:nvGrpSpPr>
            <p:cNvPr id="20" name="组合 3"/>
            <p:cNvGrpSpPr/>
            <p:nvPr/>
          </p:nvGrpSpPr>
          <p:grpSpPr>
            <a:xfrm>
              <a:off x="9759752" y="5125852"/>
              <a:ext cx="799329" cy="1326094"/>
              <a:chOff x="2000231" y="2114716"/>
              <a:chExt cx="2123898" cy="3523563"/>
            </a:xfrm>
            <a:solidFill>
              <a:srgbClr val="0070C0"/>
            </a:solidFill>
          </p:grpSpPr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3054372" y="2961932"/>
                <a:ext cx="181546" cy="140551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6" y="8"/>
                  </a:cxn>
                  <a:cxn ang="0">
                    <a:pos x="13" y="13"/>
                  </a:cxn>
                  <a:cxn ang="0">
                    <a:pos x="11" y="24"/>
                  </a:cxn>
                  <a:cxn ang="0">
                    <a:pos x="12" y="24"/>
                  </a:cxn>
                  <a:cxn ang="0">
                    <a:pos x="28" y="8"/>
                  </a:cxn>
                  <a:cxn ang="0">
                    <a:pos x="26" y="27"/>
                  </a:cxn>
                  <a:cxn ang="0">
                    <a:pos x="24" y="26"/>
                  </a:cxn>
                  <a:cxn ang="0">
                    <a:pos x="27" y="27"/>
                  </a:cxn>
                  <a:cxn ang="0">
                    <a:pos x="26" y="27"/>
                  </a:cxn>
                  <a:cxn ang="0">
                    <a:pos x="33" y="24"/>
                  </a:cxn>
                  <a:cxn ang="0">
                    <a:pos x="21" y="18"/>
                  </a:cxn>
                  <a:cxn ang="0">
                    <a:pos x="38" y="19"/>
                  </a:cxn>
                  <a:cxn ang="0">
                    <a:pos x="33" y="24"/>
                  </a:cxn>
                </a:cxnLst>
                <a:rect l="0" t="0" r="r" b="b"/>
                <a:pathLst>
                  <a:path w="73" h="56">
                    <a:moveTo>
                      <a:pt x="28" y="8"/>
                    </a:moveTo>
                    <a:cubicBezTo>
                      <a:pt x="27" y="8"/>
                      <a:pt x="26" y="8"/>
                      <a:pt x="26" y="8"/>
                    </a:cubicBezTo>
                    <a:cubicBezTo>
                      <a:pt x="33" y="0"/>
                      <a:pt x="18" y="2"/>
                      <a:pt x="13" y="13"/>
                    </a:cubicBezTo>
                    <a:cubicBezTo>
                      <a:pt x="12" y="13"/>
                      <a:pt x="0" y="24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20" y="56"/>
                      <a:pt x="73" y="7"/>
                      <a:pt x="28" y="8"/>
                    </a:cubicBezTo>
                    <a:close/>
                    <a:moveTo>
                      <a:pt x="26" y="27"/>
                    </a:moveTo>
                    <a:cubicBezTo>
                      <a:pt x="25" y="27"/>
                      <a:pt x="24" y="27"/>
                      <a:pt x="24" y="26"/>
                    </a:cubicBezTo>
                    <a:cubicBezTo>
                      <a:pt x="25" y="27"/>
                      <a:pt x="26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lose/>
                    <a:moveTo>
                      <a:pt x="33" y="24"/>
                    </a:moveTo>
                    <a:cubicBezTo>
                      <a:pt x="35" y="18"/>
                      <a:pt x="24" y="18"/>
                      <a:pt x="21" y="18"/>
                    </a:cubicBezTo>
                    <a:cubicBezTo>
                      <a:pt x="27" y="15"/>
                      <a:pt x="32" y="16"/>
                      <a:pt x="38" y="19"/>
                    </a:cubicBezTo>
                    <a:cubicBezTo>
                      <a:pt x="36" y="21"/>
                      <a:pt x="35" y="23"/>
                      <a:pt x="33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843543" y="2290406"/>
                <a:ext cx="370901" cy="579776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31" y="121"/>
                  </a:cxn>
                  <a:cxn ang="0">
                    <a:pos x="6" y="190"/>
                  </a:cxn>
                  <a:cxn ang="0">
                    <a:pos x="8" y="215"/>
                  </a:cxn>
                  <a:cxn ang="0">
                    <a:pos x="27" y="200"/>
                  </a:cxn>
                  <a:cxn ang="0">
                    <a:pos x="142" y="232"/>
                  </a:cxn>
                  <a:cxn ang="0">
                    <a:pos x="143" y="224"/>
                  </a:cxn>
                  <a:cxn ang="0">
                    <a:pos x="110" y="217"/>
                  </a:cxn>
                  <a:cxn ang="0">
                    <a:pos x="42" y="199"/>
                  </a:cxn>
                  <a:cxn ang="0">
                    <a:pos x="38" y="195"/>
                  </a:cxn>
                  <a:cxn ang="0">
                    <a:pos x="31" y="195"/>
                  </a:cxn>
                  <a:cxn ang="0">
                    <a:pos x="57" y="151"/>
                  </a:cxn>
                  <a:cxn ang="0">
                    <a:pos x="60" y="181"/>
                  </a:cxn>
                  <a:cxn ang="0">
                    <a:pos x="73" y="117"/>
                  </a:cxn>
                  <a:cxn ang="0">
                    <a:pos x="97" y="47"/>
                  </a:cxn>
                  <a:cxn ang="0">
                    <a:pos x="66" y="114"/>
                  </a:cxn>
                  <a:cxn ang="0">
                    <a:pos x="29" y="182"/>
                  </a:cxn>
                  <a:cxn ang="0">
                    <a:pos x="76" y="1"/>
                  </a:cxn>
                  <a:cxn ang="0">
                    <a:pos x="26" y="156"/>
                  </a:cxn>
                  <a:cxn ang="0">
                    <a:pos x="25" y="159"/>
                  </a:cxn>
                  <a:cxn ang="0">
                    <a:pos x="26" y="156"/>
                  </a:cxn>
                  <a:cxn ang="0">
                    <a:pos x="46" y="118"/>
                  </a:cxn>
                  <a:cxn ang="0">
                    <a:pos x="38" y="127"/>
                  </a:cxn>
                  <a:cxn ang="0">
                    <a:pos x="59" y="75"/>
                  </a:cxn>
                  <a:cxn ang="0">
                    <a:pos x="46" y="118"/>
                  </a:cxn>
                </a:cxnLst>
                <a:rect l="0" t="0" r="r" b="b"/>
                <a:pathLst>
                  <a:path w="148" h="232">
                    <a:moveTo>
                      <a:pt x="76" y="1"/>
                    </a:moveTo>
                    <a:cubicBezTo>
                      <a:pt x="74" y="0"/>
                      <a:pt x="36" y="109"/>
                      <a:pt x="31" y="121"/>
                    </a:cubicBezTo>
                    <a:cubicBezTo>
                      <a:pt x="22" y="143"/>
                      <a:pt x="13" y="166"/>
                      <a:pt x="6" y="190"/>
                    </a:cubicBezTo>
                    <a:cubicBezTo>
                      <a:pt x="5" y="192"/>
                      <a:pt x="0" y="230"/>
                      <a:pt x="8" y="215"/>
                    </a:cubicBezTo>
                    <a:cubicBezTo>
                      <a:pt x="12" y="225"/>
                      <a:pt x="26" y="202"/>
                      <a:pt x="27" y="200"/>
                    </a:cubicBezTo>
                    <a:cubicBezTo>
                      <a:pt x="32" y="217"/>
                      <a:pt x="126" y="232"/>
                      <a:pt x="142" y="232"/>
                    </a:cubicBezTo>
                    <a:cubicBezTo>
                      <a:pt x="148" y="232"/>
                      <a:pt x="147" y="225"/>
                      <a:pt x="143" y="224"/>
                    </a:cubicBezTo>
                    <a:cubicBezTo>
                      <a:pt x="132" y="222"/>
                      <a:pt x="121" y="219"/>
                      <a:pt x="110" y="217"/>
                    </a:cubicBezTo>
                    <a:cubicBezTo>
                      <a:pt x="87" y="213"/>
                      <a:pt x="64" y="208"/>
                      <a:pt x="42" y="199"/>
                    </a:cubicBezTo>
                    <a:cubicBezTo>
                      <a:pt x="43" y="197"/>
                      <a:pt x="41" y="195"/>
                      <a:pt x="38" y="195"/>
                    </a:cubicBezTo>
                    <a:cubicBezTo>
                      <a:pt x="36" y="195"/>
                      <a:pt x="33" y="195"/>
                      <a:pt x="31" y="195"/>
                    </a:cubicBezTo>
                    <a:cubicBezTo>
                      <a:pt x="40" y="180"/>
                      <a:pt x="49" y="166"/>
                      <a:pt x="57" y="151"/>
                    </a:cubicBezTo>
                    <a:cubicBezTo>
                      <a:pt x="57" y="152"/>
                      <a:pt x="49" y="190"/>
                      <a:pt x="60" y="181"/>
                    </a:cubicBezTo>
                    <a:cubicBezTo>
                      <a:pt x="68" y="174"/>
                      <a:pt x="70" y="129"/>
                      <a:pt x="73" y="117"/>
                    </a:cubicBezTo>
                    <a:cubicBezTo>
                      <a:pt x="78" y="105"/>
                      <a:pt x="103" y="59"/>
                      <a:pt x="97" y="47"/>
                    </a:cubicBezTo>
                    <a:cubicBezTo>
                      <a:pt x="93" y="40"/>
                      <a:pt x="68" y="106"/>
                      <a:pt x="66" y="114"/>
                    </a:cubicBezTo>
                    <a:cubicBezTo>
                      <a:pt x="56" y="136"/>
                      <a:pt x="44" y="159"/>
                      <a:pt x="29" y="182"/>
                    </a:cubicBezTo>
                    <a:cubicBezTo>
                      <a:pt x="36" y="166"/>
                      <a:pt x="96" y="3"/>
                      <a:pt x="76" y="1"/>
                    </a:cubicBezTo>
                    <a:close/>
                    <a:moveTo>
                      <a:pt x="26" y="156"/>
                    </a:moveTo>
                    <a:cubicBezTo>
                      <a:pt x="25" y="157"/>
                      <a:pt x="25" y="158"/>
                      <a:pt x="25" y="159"/>
                    </a:cubicBezTo>
                    <a:cubicBezTo>
                      <a:pt x="25" y="158"/>
                      <a:pt x="26" y="157"/>
                      <a:pt x="26" y="156"/>
                    </a:cubicBezTo>
                    <a:close/>
                    <a:moveTo>
                      <a:pt x="46" y="118"/>
                    </a:moveTo>
                    <a:cubicBezTo>
                      <a:pt x="43" y="118"/>
                      <a:pt x="40" y="122"/>
                      <a:pt x="38" y="127"/>
                    </a:cubicBezTo>
                    <a:cubicBezTo>
                      <a:pt x="45" y="110"/>
                      <a:pt x="52" y="92"/>
                      <a:pt x="59" y="75"/>
                    </a:cubicBezTo>
                    <a:cubicBezTo>
                      <a:pt x="55" y="89"/>
                      <a:pt x="51" y="103"/>
                      <a:pt x="46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3444794" y="2427054"/>
                <a:ext cx="374805" cy="542687"/>
              </a:xfrm>
              <a:custGeom>
                <a:avLst/>
                <a:gdLst/>
                <a:ahLst/>
                <a:cxnLst>
                  <a:cxn ang="0">
                    <a:pos x="94" y="46"/>
                  </a:cxn>
                  <a:cxn ang="0">
                    <a:pos x="55" y="95"/>
                  </a:cxn>
                  <a:cxn ang="0">
                    <a:pos x="8" y="158"/>
                  </a:cxn>
                  <a:cxn ang="0">
                    <a:pos x="11" y="170"/>
                  </a:cxn>
                  <a:cxn ang="0">
                    <a:pos x="35" y="158"/>
                  </a:cxn>
                  <a:cxn ang="0">
                    <a:pos x="7" y="210"/>
                  </a:cxn>
                  <a:cxn ang="0">
                    <a:pos x="10" y="217"/>
                  </a:cxn>
                  <a:cxn ang="0">
                    <a:pos x="25" y="204"/>
                  </a:cxn>
                  <a:cxn ang="0">
                    <a:pos x="70" y="152"/>
                  </a:cxn>
                  <a:cxn ang="0">
                    <a:pos x="146" y="50"/>
                  </a:cxn>
                  <a:cxn ang="0">
                    <a:pos x="148" y="42"/>
                  </a:cxn>
                  <a:cxn ang="0">
                    <a:pos x="130" y="56"/>
                  </a:cxn>
                  <a:cxn ang="0">
                    <a:pos x="119" y="58"/>
                  </a:cxn>
                  <a:cxn ang="0">
                    <a:pos x="113" y="48"/>
                  </a:cxn>
                  <a:cxn ang="0">
                    <a:pos x="122" y="39"/>
                  </a:cxn>
                  <a:cxn ang="0">
                    <a:pos x="88" y="16"/>
                  </a:cxn>
                  <a:cxn ang="0">
                    <a:pos x="60" y="5"/>
                  </a:cxn>
                  <a:cxn ang="0">
                    <a:pos x="80" y="32"/>
                  </a:cxn>
                  <a:cxn ang="0">
                    <a:pos x="98" y="46"/>
                  </a:cxn>
                  <a:cxn ang="0">
                    <a:pos x="99" y="57"/>
                  </a:cxn>
                  <a:cxn ang="0">
                    <a:pos x="88" y="64"/>
                  </a:cxn>
                  <a:cxn ang="0">
                    <a:pos x="94" y="46"/>
                  </a:cxn>
                  <a:cxn ang="0">
                    <a:pos x="76" y="20"/>
                  </a:cxn>
                  <a:cxn ang="0">
                    <a:pos x="71" y="15"/>
                  </a:cxn>
                  <a:cxn ang="0">
                    <a:pos x="78" y="19"/>
                  </a:cxn>
                  <a:cxn ang="0">
                    <a:pos x="76" y="20"/>
                  </a:cxn>
                  <a:cxn ang="0">
                    <a:pos x="85" y="26"/>
                  </a:cxn>
                  <a:cxn ang="0">
                    <a:pos x="84" y="25"/>
                  </a:cxn>
                  <a:cxn ang="0">
                    <a:pos x="86" y="24"/>
                  </a:cxn>
                  <a:cxn ang="0">
                    <a:pos x="90" y="28"/>
                  </a:cxn>
                  <a:cxn ang="0">
                    <a:pos x="85" y="26"/>
                  </a:cxn>
                  <a:cxn ang="0">
                    <a:pos x="42" y="170"/>
                  </a:cxn>
                  <a:cxn ang="0">
                    <a:pos x="20" y="196"/>
                  </a:cxn>
                  <a:cxn ang="0">
                    <a:pos x="49" y="160"/>
                  </a:cxn>
                  <a:cxn ang="0">
                    <a:pos x="42" y="170"/>
                  </a:cxn>
                  <a:cxn ang="0">
                    <a:pos x="116" y="62"/>
                  </a:cxn>
                  <a:cxn ang="0">
                    <a:pos x="116" y="62"/>
                  </a:cxn>
                  <a:cxn ang="0">
                    <a:pos x="102" y="77"/>
                  </a:cxn>
                  <a:cxn ang="0">
                    <a:pos x="106" y="63"/>
                  </a:cxn>
                  <a:cxn ang="0">
                    <a:pos x="116" y="62"/>
                  </a:cxn>
                  <a:cxn ang="0">
                    <a:pos x="107" y="55"/>
                  </a:cxn>
                  <a:cxn ang="0">
                    <a:pos x="107" y="53"/>
                  </a:cxn>
                  <a:cxn ang="0">
                    <a:pos x="108" y="55"/>
                  </a:cxn>
                  <a:cxn ang="0">
                    <a:pos x="107" y="55"/>
                  </a:cxn>
                  <a:cxn ang="0">
                    <a:pos x="112" y="39"/>
                  </a:cxn>
                  <a:cxn ang="0">
                    <a:pos x="103" y="34"/>
                  </a:cxn>
                  <a:cxn ang="0">
                    <a:pos x="99" y="27"/>
                  </a:cxn>
                  <a:cxn ang="0">
                    <a:pos x="112" y="39"/>
                  </a:cxn>
                  <a:cxn ang="0">
                    <a:pos x="104" y="87"/>
                  </a:cxn>
                  <a:cxn ang="0">
                    <a:pos x="95" y="101"/>
                  </a:cxn>
                  <a:cxn ang="0">
                    <a:pos x="72" y="123"/>
                  </a:cxn>
                  <a:cxn ang="0">
                    <a:pos x="104" y="87"/>
                  </a:cxn>
                  <a:cxn ang="0">
                    <a:pos x="97" y="67"/>
                  </a:cxn>
                  <a:cxn ang="0">
                    <a:pos x="72" y="111"/>
                  </a:cxn>
                  <a:cxn ang="0">
                    <a:pos x="22" y="157"/>
                  </a:cxn>
                  <a:cxn ang="0">
                    <a:pos x="85" y="69"/>
                  </a:cxn>
                  <a:cxn ang="0">
                    <a:pos x="87" y="73"/>
                  </a:cxn>
                  <a:cxn ang="0">
                    <a:pos x="97" y="67"/>
                  </a:cxn>
                </a:cxnLst>
                <a:rect l="0" t="0" r="r" b="b"/>
                <a:pathLst>
                  <a:path w="150" h="217">
                    <a:moveTo>
                      <a:pt x="94" y="46"/>
                    </a:moveTo>
                    <a:cubicBezTo>
                      <a:pt x="84" y="38"/>
                      <a:pt x="59" y="88"/>
                      <a:pt x="55" y="95"/>
                    </a:cubicBezTo>
                    <a:cubicBezTo>
                      <a:pt x="39" y="115"/>
                      <a:pt x="20" y="134"/>
                      <a:pt x="8" y="158"/>
                    </a:cubicBezTo>
                    <a:cubicBezTo>
                      <a:pt x="0" y="172"/>
                      <a:pt x="0" y="196"/>
                      <a:pt x="11" y="170"/>
                    </a:cubicBezTo>
                    <a:cubicBezTo>
                      <a:pt x="14" y="174"/>
                      <a:pt x="24" y="168"/>
                      <a:pt x="35" y="158"/>
                    </a:cubicBezTo>
                    <a:cubicBezTo>
                      <a:pt x="19" y="175"/>
                      <a:pt x="7" y="194"/>
                      <a:pt x="7" y="210"/>
                    </a:cubicBezTo>
                    <a:cubicBezTo>
                      <a:pt x="5" y="212"/>
                      <a:pt x="6" y="217"/>
                      <a:pt x="10" y="217"/>
                    </a:cubicBezTo>
                    <a:cubicBezTo>
                      <a:pt x="15" y="217"/>
                      <a:pt x="22" y="207"/>
                      <a:pt x="25" y="204"/>
                    </a:cubicBezTo>
                    <a:cubicBezTo>
                      <a:pt x="42" y="189"/>
                      <a:pt x="57" y="171"/>
                      <a:pt x="70" y="152"/>
                    </a:cubicBezTo>
                    <a:cubicBezTo>
                      <a:pt x="79" y="141"/>
                      <a:pt x="150" y="51"/>
                      <a:pt x="146" y="50"/>
                    </a:cubicBezTo>
                    <a:cubicBezTo>
                      <a:pt x="149" y="48"/>
                      <a:pt x="149" y="46"/>
                      <a:pt x="148" y="42"/>
                    </a:cubicBezTo>
                    <a:cubicBezTo>
                      <a:pt x="143" y="37"/>
                      <a:pt x="133" y="53"/>
                      <a:pt x="130" y="56"/>
                    </a:cubicBezTo>
                    <a:cubicBezTo>
                      <a:pt x="129" y="48"/>
                      <a:pt x="121" y="56"/>
                      <a:pt x="119" y="58"/>
                    </a:cubicBezTo>
                    <a:cubicBezTo>
                      <a:pt x="119" y="54"/>
                      <a:pt x="116" y="50"/>
                      <a:pt x="113" y="48"/>
                    </a:cubicBezTo>
                    <a:cubicBezTo>
                      <a:pt x="122" y="52"/>
                      <a:pt x="128" y="52"/>
                      <a:pt x="122" y="39"/>
                    </a:cubicBezTo>
                    <a:cubicBezTo>
                      <a:pt x="116" y="27"/>
                      <a:pt x="102" y="16"/>
                      <a:pt x="88" y="16"/>
                    </a:cubicBezTo>
                    <a:cubicBezTo>
                      <a:pt x="84" y="12"/>
                      <a:pt x="65" y="0"/>
                      <a:pt x="60" y="5"/>
                    </a:cubicBezTo>
                    <a:cubicBezTo>
                      <a:pt x="52" y="14"/>
                      <a:pt x="76" y="29"/>
                      <a:pt x="80" y="32"/>
                    </a:cubicBezTo>
                    <a:cubicBezTo>
                      <a:pt x="86" y="37"/>
                      <a:pt x="92" y="41"/>
                      <a:pt x="98" y="46"/>
                    </a:cubicBezTo>
                    <a:cubicBezTo>
                      <a:pt x="99" y="49"/>
                      <a:pt x="99" y="53"/>
                      <a:pt x="99" y="57"/>
                    </a:cubicBezTo>
                    <a:cubicBezTo>
                      <a:pt x="94" y="59"/>
                      <a:pt x="91" y="61"/>
                      <a:pt x="88" y="64"/>
                    </a:cubicBezTo>
                    <a:cubicBezTo>
                      <a:pt x="90" y="61"/>
                      <a:pt x="99" y="50"/>
                      <a:pt x="94" y="46"/>
                    </a:cubicBezTo>
                    <a:close/>
                    <a:moveTo>
                      <a:pt x="76" y="20"/>
                    </a:moveTo>
                    <a:cubicBezTo>
                      <a:pt x="75" y="18"/>
                      <a:pt x="73" y="17"/>
                      <a:pt x="71" y="15"/>
                    </a:cubicBezTo>
                    <a:cubicBezTo>
                      <a:pt x="74" y="16"/>
                      <a:pt x="76" y="17"/>
                      <a:pt x="78" y="19"/>
                    </a:cubicBezTo>
                    <a:cubicBezTo>
                      <a:pt x="78" y="19"/>
                      <a:pt x="77" y="19"/>
                      <a:pt x="76" y="20"/>
                    </a:cubicBezTo>
                    <a:close/>
                    <a:moveTo>
                      <a:pt x="85" y="26"/>
                    </a:moveTo>
                    <a:cubicBezTo>
                      <a:pt x="85" y="25"/>
                      <a:pt x="84" y="25"/>
                      <a:pt x="84" y="25"/>
                    </a:cubicBezTo>
                    <a:cubicBezTo>
                      <a:pt x="85" y="24"/>
                      <a:pt x="85" y="24"/>
                      <a:pt x="86" y="24"/>
                    </a:cubicBezTo>
                    <a:cubicBezTo>
                      <a:pt x="87" y="25"/>
                      <a:pt x="89" y="27"/>
                      <a:pt x="90" y="28"/>
                    </a:cubicBezTo>
                    <a:cubicBezTo>
                      <a:pt x="88" y="27"/>
                      <a:pt x="87" y="26"/>
                      <a:pt x="85" y="26"/>
                    </a:cubicBezTo>
                    <a:close/>
                    <a:moveTo>
                      <a:pt x="42" y="170"/>
                    </a:moveTo>
                    <a:cubicBezTo>
                      <a:pt x="35" y="179"/>
                      <a:pt x="28" y="188"/>
                      <a:pt x="20" y="196"/>
                    </a:cubicBezTo>
                    <a:cubicBezTo>
                      <a:pt x="27" y="184"/>
                      <a:pt x="38" y="171"/>
                      <a:pt x="49" y="160"/>
                    </a:cubicBezTo>
                    <a:cubicBezTo>
                      <a:pt x="47" y="163"/>
                      <a:pt x="44" y="167"/>
                      <a:pt x="42" y="170"/>
                    </a:cubicBezTo>
                    <a:close/>
                    <a:moveTo>
                      <a:pt x="116" y="62"/>
                    </a:moveTo>
                    <a:cubicBezTo>
                      <a:pt x="116" y="62"/>
                      <a:pt x="116" y="62"/>
                      <a:pt x="116" y="62"/>
                    </a:cubicBezTo>
                    <a:cubicBezTo>
                      <a:pt x="111" y="67"/>
                      <a:pt x="107" y="72"/>
                      <a:pt x="102" y="77"/>
                    </a:cubicBezTo>
                    <a:cubicBezTo>
                      <a:pt x="104" y="73"/>
                      <a:pt x="105" y="68"/>
                      <a:pt x="106" y="63"/>
                    </a:cubicBezTo>
                    <a:cubicBezTo>
                      <a:pt x="109" y="62"/>
                      <a:pt x="113" y="62"/>
                      <a:pt x="116" y="62"/>
                    </a:cubicBezTo>
                    <a:close/>
                    <a:moveTo>
                      <a:pt x="107" y="55"/>
                    </a:moveTo>
                    <a:cubicBezTo>
                      <a:pt x="107" y="54"/>
                      <a:pt x="107" y="54"/>
                      <a:pt x="107" y="53"/>
                    </a:cubicBezTo>
                    <a:cubicBezTo>
                      <a:pt x="107" y="54"/>
                      <a:pt x="108" y="54"/>
                      <a:pt x="108" y="55"/>
                    </a:cubicBezTo>
                    <a:cubicBezTo>
                      <a:pt x="108" y="55"/>
                      <a:pt x="107" y="55"/>
                      <a:pt x="107" y="55"/>
                    </a:cubicBezTo>
                    <a:close/>
                    <a:moveTo>
                      <a:pt x="112" y="39"/>
                    </a:moveTo>
                    <a:cubicBezTo>
                      <a:pt x="109" y="37"/>
                      <a:pt x="106" y="36"/>
                      <a:pt x="103" y="34"/>
                    </a:cubicBezTo>
                    <a:cubicBezTo>
                      <a:pt x="102" y="32"/>
                      <a:pt x="101" y="29"/>
                      <a:pt x="99" y="27"/>
                    </a:cubicBezTo>
                    <a:cubicBezTo>
                      <a:pt x="104" y="30"/>
                      <a:pt x="109" y="34"/>
                      <a:pt x="112" y="39"/>
                    </a:cubicBezTo>
                    <a:close/>
                    <a:moveTo>
                      <a:pt x="104" y="87"/>
                    </a:moveTo>
                    <a:cubicBezTo>
                      <a:pt x="101" y="92"/>
                      <a:pt x="98" y="96"/>
                      <a:pt x="95" y="101"/>
                    </a:cubicBezTo>
                    <a:cubicBezTo>
                      <a:pt x="89" y="107"/>
                      <a:pt x="81" y="114"/>
                      <a:pt x="72" y="123"/>
                    </a:cubicBezTo>
                    <a:cubicBezTo>
                      <a:pt x="87" y="106"/>
                      <a:pt x="101" y="91"/>
                      <a:pt x="104" y="87"/>
                    </a:cubicBezTo>
                    <a:close/>
                    <a:moveTo>
                      <a:pt x="97" y="67"/>
                    </a:moveTo>
                    <a:cubicBezTo>
                      <a:pt x="95" y="75"/>
                      <a:pt x="70" y="107"/>
                      <a:pt x="72" y="111"/>
                    </a:cubicBezTo>
                    <a:cubicBezTo>
                      <a:pt x="57" y="128"/>
                      <a:pt x="40" y="144"/>
                      <a:pt x="22" y="157"/>
                    </a:cubicBezTo>
                    <a:cubicBezTo>
                      <a:pt x="37" y="125"/>
                      <a:pt x="66" y="98"/>
                      <a:pt x="85" y="69"/>
                    </a:cubicBezTo>
                    <a:cubicBezTo>
                      <a:pt x="85" y="70"/>
                      <a:pt x="86" y="72"/>
                      <a:pt x="87" y="73"/>
                    </a:cubicBezTo>
                    <a:cubicBezTo>
                      <a:pt x="91" y="73"/>
                      <a:pt x="95" y="71"/>
                      <a:pt x="9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22"/>
              <p:cNvSpPr>
                <a:spLocks noEditPoints="1"/>
              </p:cNvSpPr>
              <p:nvPr/>
            </p:nvSpPr>
            <p:spPr bwMode="auto">
              <a:xfrm>
                <a:off x="2417983" y="3512428"/>
                <a:ext cx="443129" cy="694951"/>
              </a:xfrm>
              <a:custGeom>
                <a:avLst/>
                <a:gdLst/>
                <a:ahLst/>
                <a:cxnLst>
                  <a:cxn ang="0">
                    <a:pos x="108" y="80"/>
                  </a:cxn>
                  <a:cxn ang="0">
                    <a:pos x="85" y="118"/>
                  </a:cxn>
                  <a:cxn ang="0">
                    <a:pos x="54" y="175"/>
                  </a:cxn>
                  <a:cxn ang="0">
                    <a:pos x="15" y="248"/>
                  </a:cxn>
                  <a:cxn ang="0">
                    <a:pos x="24" y="251"/>
                  </a:cxn>
                  <a:cxn ang="0">
                    <a:pos x="70" y="189"/>
                  </a:cxn>
                  <a:cxn ang="0">
                    <a:pos x="110" y="97"/>
                  </a:cxn>
                  <a:cxn ang="0">
                    <a:pos x="132" y="63"/>
                  </a:cxn>
                  <a:cxn ang="0">
                    <a:pos x="160" y="97"/>
                  </a:cxn>
                  <a:cxn ang="0">
                    <a:pos x="132" y="52"/>
                  </a:cxn>
                  <a:cxn ang="0">
                    <a:pos x="175" y="41"/>
                  </a:cxn>
                  <a:cxn ang="0">
                    <a:pos x="119" y="18"/>
                  </a:cxn>
                  <a:cxn ang="0">
                    <a:pos x="88" y="5"/>
                  </a:cxn>
                  <a:cxn ang="0">
                    <a:pos x="91" y="16"/>
                  </a:cxn>
                  <a:cxn ang="0">
                    <a:pos x="159" y="38"/>
                  </a:cxn>
                  <a:cxn ang="0">
                    <a:pos x="123" y="44"/>
                  </a:cxn>
                  <a:cxn ang="0">
                    <a:pos x="121" y="53"/>
                  </a:cxn>
                  <a:cxn ang="0">
                    <a:pos x="126" y="56"/>
                  </a:cxn>
                  <a:cxn ang="0">
                    <a:pos x="114" y="72"/>
                  </a:cxn>
                  <a:cxn ang="0">
                    <a:pos x="108" y="80"/>
                  </a:cxn>
                  <a:cxn ang="0">
                    <a:pos x="34" y="233"/>
                  </a:cxn>
                  <a:cxn ang="0">
                    <a:pos x="91" y="126"/>
                  </a:cxn>
                  <a:cxn ang="0">
                    <a:pos x="34" y="233"/>
                  </a:cxn>
                </a:cxnLst>
                <a:rect l="0" t="0" r="r" b="b"/>
                <a:pathLst>
                  <a:path w="177" h="278">
                    <a:moveTo>
                      <a:pt x="108" y="80"/>
                    </a:moveTo>
                    <a:cubicBezTo>
                      <a:pt x="99" y="92"/>
                      <a:pt x="92" y="105"/>
                      <a:pt x="85" y="118"/>
                    </a:cubicBezTo>
                    <a:cubicBezTo>
                      <a:pt x="81" y="126"/>
                      <a:pt x="48" y="171"/>
                      <a:pt x="54" y="175"/>
                    </a:cubicBezTo>
                    <a:cubicBezTo>
                      <a:pt x="41" y="199"/>
                      <a:pt x="28" y="224"/>
                      <a:pt x="15" y="248"/>
                    </a:cubicBezTo>
                    <a:cubicBezTo>
                      <a:pt x="0" y="277"/>
                      <a:pt x="8" y="278"/>
                      <a:pt x="24" y="251"/>
                    </a:cubicBezTo>
                    <a:cubicBezTo>
                      <a:pt x="31" y="260"/>
                      <a:pt x="67" y="196"/>
                      <a:pt x="70" y="189"/>
                    </a:cubicBezTo>
                    <a:cubicBezTo>
                      <a:pt x="76" y="177"/>
                      <a:pt x="118" y="107"/>
                      <a:pt x="110" y="97"/>
                    </a:cubicBezTo>
                    <a:cubicBezTo>
                      <a:pt x="118" y="86"/>
                      <a:pt x="125" y="74"/>
                      <a:pt x="132" y="63"/>
                    </a:cubicBezTo>
                    <a:cubicBezTo>
                      <a:pt x="135" y="67"/>
                      <a:pt x="154" y="102"/>
                      <a:pt x="160" y="97"/>
                    </a:cubicBezTo>
                    <a:cubicBezTo>
                      <a:pt x="167" y="92"/>
                      <a:pt x="136" y="56"/>
                      <a:pt x="132" y="52"/>
                    </a:cubicBezTo>
                    <a:cubicBezTo>
                      <a:pt x="138" y="51"/>
                      <a:pt x="174" y="48"/>
                      <a:pt x="175" y="41"/>
                    </a:cubicBezTo>
                    <a:cubicBezTo>
                      <a:pt x="177" y="30"/>
                      <a:pt x="126" y="20"/>
                      <a:pt x="119" y="18"/>
                    </a:cubicBezTo>
                    <a:cubicBezTo>
                      <a:pt x="108" y="15"/>
                      <a:pt x="97" y="11"/>
                      <a:pt x="88" y="5"/>
                    </a:cubicBezTo>
                    <a:cubicBezTo>
                      <a:pt x="80" y="0"/>
                      <a:pt x="85" y="13"/>
                      <a:pt x="91" y="16"/>
                    </a:cubicBezTo>
                    <a:cubicBezTo>
                      <a:pt x="113" y="27"/>
                      <a:pt x="137" y="29"/>
                      <a:pt x="159" y="38"/>
                    </a:cubicBezTo>
                    <a:cubicBezTo>
                      <a:pt x="147" y="41"/>
                      <a:pt x="135" y="44"/>
                      <a:pt x="123" y="44"/>
                    </a:cubicBezTo>
                    <a:cubicBezTo>
                      <a:pt x="97" y="29"/>
                      <a:pt x="86" y="53"/>
                      <a:pt x="121" y="53"/>
                    </a:cubicBezTo>
                    <a:cubicBezTo>
                      <a:pt x="123" y="54"/>
                      <a:pt x="124" y="55"/>
                      <a:pt x="126" y="56"/>
                    </a:cubicBezTo>
                    <a:cubicBezTo>
                      <a:pt x="122" y="62"/>
                      <a:pt x="118" y="67"/>
                      <a:pt x="114" y="72"/>
                    </a:cubicBezTo>
                    <a:cubicBezTo>
                      <a:pt x="109" y="73"/>
                      <a:pt x="107" y="75"/>
                      <a:pt x="108" y="80"/>
                    </a:cubicBezTo>
                    <a:close/>
                    <a:moveTo>
                      <a:pt x="34" y="233"/>
                    </a:moveTo>
                    <a:cubicBezTo>
                      <a:pt x="53" y="198"/>
                      <a:pt x="69" y="159"/>
                      <a:pt x="91" y="126"/>
                    </a:cubicBezTo>
                    <a:cubicBezTo>
                      <a:pt x="75" y="163"/>
                      <a:pt x="57" y="202"/>
                      <a:pt x="34" y="2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2000231" y="2114716"/>
                <a:ext cx="2123898" cy="3170227"/>
              </a:xfrm>
              <a:custGeom>
                <a:avLst/>
                <a:gdLst/>
                <a:ahLst/>
                <a:cxnLst>
                  <a:cxn ang="0">
                    <a:pos x="467" y="52"/>
                  </a:cxn>
                  <a:cxn ang="0">
                    <a:pos x="692" y="104"/>
                  </a:cxn>
                  <a:cxn ang="0">
                    <a:pos x="777" y="241"/>
                  </a:cxn>
                  <a:cxn ang="0">
                    <a:pos x="605" y="411"/>
                  </a:cxn>
                  <a:cxn ang="0">
                    <a:pos x="269" y="446"/>
                  </a:cxn>
                  <a:cxn ang="0">
                    <a:pos x="456" y="626"/>
                  </a:cxn>
                  <a:cxn ang="0">
                    <a:pos x="427" y="694"/>
                  </a:cxn>
                  <a:cxn ang="0">
                    <a:pos x="219" y="1035"/>
                  </a:cxn>
                  <a:cxn ang="0">
                    <a:pos x="133" y="740"/>
                  </a:cxn>
                  <a:cxn ang="0">
                    <a:pos x="30" y="996"/>
                  </a:cxn>
                  <a:cxn ang="0">
                    <a:pos x="230" y="1073"/>
                  </a:cxn>
                  <a:cxn ang="0">
                    <a:pos x="474" y="651"/>
                  </a:cxn>
                  <a:cxn ang="0">
                    <a:pos x="812" y="175"/>
                  </a:cxn>
                  <a:cxn ang="0">
                    <a:pos x="233" y="557"/>
                  </a:cxn>
                  <a:cxn ang="0">
                    <a:pos x="84" y="960"/>
                  </a:cxn>
                  <a:cxn ang="0">
                    <a:pos x="125" y="777"/>
                  </a:cxn>
                  <a:cxn ang="0">
                    <a:pos x="80" y="960"/>
                  </a:cxn>
                  <a:cxn ang="0">
                    <a:pos x="44" y="972"/>
                  </a:cxn>
                  <a:cxn ang="0">
                    <a:pos x="25" y="1224"/>
                  </a:cxn>
                  <a:cxn ang="0">
                    <a:pos x="43" y="1158"/>
                  </a:cxn>
                  <a:cxn ang="0">
                    <a:pos x="41" y="1230"/>
                  </a:cxn>
                  <a:cxn ang="0">
                    <a:pos x="56" y="1194"/>
                  </a:cxn>
                  <a:cxn ang="0">
                    <a:pos x="70" y="1184"/>
                  </a:cxn>
                  <a:cxn ang="0">
                    <a:pos x="26" y="1151"/>
                  </a:cxn>
                  <a:cxn ang="0">
                    <a:pos x="130" y="993"/>
                  </a:cxn>
                  <a:cxn ang="0">
                    <a:pos x="176" y="1009"/>
                  </a:cxn>
                  <a:cxn ang="0">
                    <a:pos x="264" y="992"/>
                  </a:cxn>
                  <a:cxn ang="0">
                    <a:pos x="604" y="448"/>
                  </a:cxn>
                  <a:cxn ang="0">
                    <a:pos x="575" y="403"/>
                  </a:cxn>
                  <a:cxn ang="0">
                    <a:pos x="534" y="355"/>
                  </a:cxn>
                  <a:cxn ang="0">
                    <a:pos x="404" y="324"/>
                  </a:cxn>
                  <a:cxn ang="0">
                    <a:pos x="316" y="367"/>
                  </a:cxn>
                  <a:cxn ang="0">
                    <a:pos x="302" y="401"/>
                  </a:cxn>
                  <a:cxn ang="0">
                    <a:pos x="289" y="429"/>
                  </a:cxn>
                  <a:cxn ang="0">
                    <a:pos x="289" y="460"/>
                  </a:cxn>
                  <a:cxn ang="0">
                    <a:pos x="294" y="525"/>
                  </a:cxn>
                  <a:cxn ang="0">
                    <a:pos x="445" y="653"/>
                  </a:cxn>
                  <a:cxn ang="0">
                    <a:pos x="462" y="648"/>
                  </a:cxn>
                  <a:cxn ang="0">
                    <a:pos x="262" y="503"/>
                  </a:cxn>
                  <a:cxn ang="0">
                    <a:pos x="310" y="457"/>
                  </a:cxn>
                  <a:cxn ang="0">
                    <a:pos x="469" y="528"/>
                  </a:cxn>
                  <a:cxn ang="0">
                    <a:pos x="450" y="448"/>
                  </a:cxn>
                  <a:cxn ang="0">
                    <a:pos x="542" y="458"/>
                  </a:cxn>
                  <a:cxn ang="0">
                    <a:pos x="380" y="320"/>
                  </a:cxn>
                  <a:cxn ang="0">
                    <a:pos x="543" y="419"/>
                  </a:cxn>
                  <a:cxn ang="0">
                    <a:pos x="524" y="546"/>
                  </a:cxn>
                  <a:cxn ang="0">
                    <a:pos x="317" y="488"/>
                  </a:cxn>
                  <a:cxn ang="0">
                    <a:pos x="468" y="539"/>
                  </a:cxn>
                  <a:cxn ang="0">
                    <a:pos x="560" y="423"/>
                  </a:cxn>
                  <a:cxn ang="0">
                    <a:pos x="524" y="572"/>
                  </a:cxn>
                  <a:cxn ang="0">
                    <a:pos x="605" y="421"/>
                  </a:cxn>
                  <a:cxn ang="0">
                    <a:pos x="751" y="313"/>
                  </a:cxn>
                  <a:cxn ang="0">
                    <a:pos x="790" y="245"/>
                  </a:cxn>
                  <a:cxn ang="0">
                    <a:pos x="789" y="218"/>
                  </a:cxn>
                  <a:cxn ang="0">
                    <a:pos x="485" y="43"/>
                  </a:cxn>
                  <a:cxn ang="0">
                    <a:pos x="540" y="52"/>
                  </a:cxn>
                  <a:cxn ang="0">
                    <a:pos x="605" y="66"/>
                  </a:cxn>
                  <a:cxn ang="0">
                    <a:pos x="781" y="218"/>
                  </a:cxn>
                  <a:cxn ang="0">
                    <a:pos x="693" y="86"/>
                  </a:cxn>
                  <a:cxn ang="0">
                    <a:pos x="578" y="26"/>
                  </a:cxn>
                </a:cxnLst>
                <a:rect l="0" t="0" r="r" b="b"/>
                <a:pathLst>
                  <a:path w="849" h="1268">
                    <a:moveTo>
                      <a:pt x="488" y="22"/>
                    </a:moveTo>
                    <a:cubicBezTo>
                      <a:pt x="485" y="22"/>
                      <a:pt x="458" y="23"/>
                      <a:pt x="460" y="31"/>
                    </a:cubicBezTo>
                    <a:cubicBezTo>
                      <a:pt x="443" y="32"/>
                      <a:pt x="427" y="39"/>
                      <a:pt x="413" y="48"/>
                    </a:cubicBezTo>
                    <a:cubicBezTo>
                      <a:pt x="412" y="49"/>
                      <a:pt x="400" y="60"/>
                      <a:pt x="410" y="60"/>
                    </a:cubicBezTo>
                    <a:cubicBezTo>
                      <a:pt x="415" y="60"/>
                      <a:pt x="426" y="50"/>
                      <a:pt x="430" y="48"/>
                    </a:cubicBezTo>
                    <a:cubicBezTo>
                      <a:pt x="428" y="50"/>
                      <a:pt x="428" y="52"/>
                      <a:pt x="429" y="54"/>
                    </a:cubicBezTo>
                    <a:cubicBezTo>
                      <a:pt x="424" y="56"/>
                      <a:pt x="419" y="59"/>
                      <a:pt x="415" y="63"/>
                    </a:cubicBezTo>
                    <a:cubicBezTo>
                      <a:pt x="413" y="69"/>
                      <a:pt x="415" y="71"/>
                      <a:pt x="421" y="69"/>
                    </a:cubicBezTo>
                    <a:cubicBezTo>
                      <a:pt x="430" y="60"/>
                      <a:pt x="443" y="56"/>
                      <a:pt x="455" y="54"/>
                    </a:cubicBezTo>
                    <a:cubicBezTo>
                      <a:pt x="438" y="75"/>
                      <a:pt x="460" y="60"/>
                      <a:pt x="467" y="52"/>
                    </a:cubicBezTo>
                    <a:cubicBezTo>
                      <a:pt x="467" y="52"/>
                      <a:pt x="468" y="52"/>
                      <a:pt x="468" y="52"/>
                    </a:cubicBezTo>
                    <a:cubicBezTo>
                      <a:pt x="471" y="54"/>
                      <a:pt x="482" y="57"/>
                      <a:pt x="483" y="51"/>
                    </a:cubicBezTo>
                    <a:cubicBezTo>
                      <a:pt x="489" y="51"/>
                      <a:pt x="495" y="50"/>
                      <a:pt x="501" y="50"/>
                    </a:cubicBezTo>
                    <a:cubicBezTo>
                      <a:pt x="484" y="58"/>
                      <a:pt x="468" y="69"/>
                      <a:pt x="451" y="78"/>
                    </a:cubicBezTo>
                    <a:cubicBezTo>
                      <a:pt x="428" y="90"/>
                      <a:pt x="452" y="88"/>
                      <a:pt x="464" y="81"/>
                    </a:cubicBezTo>
                    <a:cubicBezTo>
                      <a:pt x="505" y="68"/>
                      <a:pt x="555" y="86"/>
                      <a:pt x="593" y="101"/>
                    </a:cubicBezTo>
                    <a:cubicBezTo>
                      <a:pt x="608" y="108"/>
                      <a:pt x="609" y="99"/>
                      <a:pt x="596" y="94"/>
                    </a:cubicBezTo>
                    <a:cubicBezTo>
                      <a:pt x="576" y="85"/>
                      <a:pt x="554" y="78"/>
                      <a:pt x="532" y="74"/>
                    </a:cubicBezTo>
                    <a:cubicBezTo>
                      <a:pt x="580" y="79"/>
                      <a:pt x="628" y="79"/>
                      <a:pt x="676" y="92"/>
                    </a:cubicBezTo>
                    <a:cubicBezTo>
                      <a:pt x="681" y="96"/>
                      <a:pt x="687" y="100"/>
                      <a:pt x="692" y="104"/>
                    </a:cubicBezTo>
                    <a:cubicBezTo>
                      <a:pt x="692" y="104"/>
                      <a:pt x="692" y="104"/>
                      <a:pt x="692" y="104"/>
                    </a:cubicBezTo>
                    <a:cubicBezTo>
                      <a:pt x="680" y="101"/>
                      <a:pt x="628" y="85"/>
                      <a:pt x="618" y="95"/>
                    </a:cubicBezTo>
                    <a:cubicBezTo>
                      <a:pt x="610" y="104"/>
                      <a:pt x="634" y="103"/>
                      <a:pt x="632" y="103"/>
                    </a:cubicBezTo>
                    <a:cubicBezTo>
                      <a:pt x="651" y="103"/>
                      <a:pt x="670" y="107"/>
                      <a:pt x="689" y="112"/>
                    </a:cubicBezTo>
                    <a:cubicBezTo>
                      <a:pt x="678" y="119"/>
                      <a:pt x="690" y="124"/>
                      <a:pt x="697" y="114"/>
                    </a:cubicBezTo>
                    <a:cubicBezTo>
                      <a:pt x="701" y="116"/>
                      <a:pt x="705" y="117"/>
                      <a:pt x="709" y="119"/>
                    </a:cubicBezTo>
                    <a:cubicBezTo>
                      <a:pt x="728" y="137"/>
                      <a:pt x="745" y="158"/>
                      <a:pt x="757" y="181"/>
                    </a:cubicBezTo>
                    <a:cubicBezTo>
                      <a:pt x="760" y="186"/>
                      <a:pt x="779" y="233"/>
                      <a:pt x="782" y="222"/>
                    </a:cubicBezTo>
                    <a:cubicBezTo>
                      <a:pt x="782" y="223"/>
                      <a:pt x="782" y="224"/>
                      <a:pt x="782" y="225"/>
                    </a:cubicBezTo>
                    <a:cubicBezTo>
                      <a:pt x="780" y="227"/>
                      <a:pt x="769" y="238"/>
                      <a:pt x="777" y="241"/>
                    </a:cubicBezTo>
                    <a:cubicBezTo>
                      <a:pt x="748" y="283"/>
                      <a:pt x="712" y="324"/>
                      <a:pt x="675" y="359"/>
                    </a:cubicBezTo>
                    <a:cubicBezTo>
                      <a:pt x="678" y="354"/>
                      <a:pt x="702" y="326"/>
                      <a:pt x="698" y="322"/>
                    </a:cubicBezTo>
                    <a:cubicBezTo>
                      <a:pt x="691" y="314"/>
                      <a:pt x="672" y="349"/>
                      <a:pt x="669" y="353"/>
                    </a:cubicBezTo>
                    <a:cubicBezTo>
                      <a:pt x="659" y="371"/>
                      <a:pt x="630" y="418"/>
                      <a:pt x="664" y="382"/>
                    </a:cubicBezTo>
                    <a:cubicBezTo>
                      <a:pt x="670" y="386"/>
                      <a:pt x="687" y="360"/>
                      <a:pt x="690" y="356"/>
                    </a:cubicBezTo>
                    <a:cubicBezTo>
                      <a:pt x="694" y="353"/>
                      <a:pt x="698" y="349"/>
                      <a:pt x="702" y="346"/>
                    </a:cubicBezTo>
                    <a:cubicBezTo>
                      <a:pt x="689" y="361"/>
                      <a:pt x="677" y="377"/>
                      <a:pt x="666" y="392"/>
                    </a:cubicBezTo>
                    <a:cubicBezTo>
                      <a:pt x="664" y="395"/>
                      <a:pt x="637" y="433"/>
                      <a:pt x="650" y="427"/>
                    </a:cubicBezTo>
                    <a:cubicBezTo>
                      <a:pt x="645" y="433"/>
                      <a:pt x="641" y="439"/>
                      <a:pt x="637" y="444"/>
                    </a:cubicBezTo>
                    <a:cubicBezTo>
                      <a:pt x="632" y="430"/>
                      <a:pt x="618" y="419"/>
                      <a:pt x="605" y="411"/>
                    </a:cubicBezTo>
                    <a:cubicBezTo>
                      <a:pt x="588" y="400"/>
                      <a:pt x="574" y="381"/>
                      <a:pt x="559" y="366"/>
                    </a:cubicBezTo>
                    <a:cubicBezTo>
                      <a:pt x="531" y="337"/>
                      <a:pt x="490" y="322"/>
                      <a:pt x="451" y="317"/>
                    </a:cubicBezTo>
                    <a:cubicBezTo>
                      <a:pt x="442" y="315"/>
                      <a:pt x="433" y="314"/>
                      <a:pt x="424" y="314"/>
                    </a:cubicBezTo>
                    <a:cubicBezTo>
                      <a:pt x="397" y="302"/>
                      <a:pt x="355" y="307"/>
                      <a:pt x="328" y="318"/>
                    </a:cubicBezTo>
                    <a:cubicBezTo>
                      <a:pt x="325" y="314"/>
                      <a:pt x="321" y="318"/>
                      <a:pt x="320" y="321"/>
                    </a:cubicBezTo>
                    <a:cubicBezTo>
                      <a:pt x="313" y="325"/>
                      <a:pt x="291" y="349"/>
                      <a:pt x="312" y="342"/>
                    </a:cubicBezTo>
                    <a:cubicBezTo>
                      <a:pt x="307" y="356"/>
                      <a:pt x="302" y="370"/>
                      <a:pt x="297" y="384"/>
                    </a:cubicBezTo>
                    <a:cubicBezTo>
                      <a:pt x="294" y="386"/>
                      <a:pt x="288" y="390"/>
                      <a:pt x="287" y="394"/>
                    </a:cubicBezTo>
                    <a:cubicBezTo>
                      <a:pt x="280" y="395"/>
                      <a:pt x="278" y="424"/>
                      <a:pt x="277" y="430"/>
                    </a:cubicBezTo>
                    <a:cubicBezTo>
                      <a:pt x="274" y="435"/>
                      <a:pt x="271" y="440"/>
                      <a:pt x="269" y="446"/>
                    </a:cubicBezTo>
                    <a:cubicBezTo>
                      <a:pt x="267" y="446"/>
                      <a:pt x="251" y="456"/>
                      <a:pt x="264" y="456"/>
                    </a:cubicBezTo>
                    <a:cubicBezTo>
                      <a:pt x="261" y="464"/>
                      <a:pt x="258" y="471"/>
                      <a:pt x="255" y="478"/>
                    </a:cubicBezTo>
                    <a:cubicBezTo>
                      <a:pt x="248" y="484"/>
                      <a:pt x="245" y="491"/>
                      <a:pt x="249" y="500"/>
                    </a:cubicBezTo>
                    <a:cubicBezTo>
                      <a:pt x="248" y="503"/>
                      <a:pt x="245" y="512"/>
                      <a:pt x="247" y="516"/>
                    </a:cubicBezTo>
                    <a:cubicBezTo>
                      <a:pt x="209" y="543"/>
                      <a:pt x="280" y="536"/>
                      <a:pt x="294" y="533"/>
                    </a:cubicBezTo>
                    <a:cubicBezTo>
                      <a:pt x="323" y="543"/>
                      <a:pt x="354" y="545"/>
                      <a:pt x="384" y="555"/>
                    </a:cubicBezTo>
                    <a:cubicBezTo>
                      <a:pt x="400" y="565"/>
                      <a:pt x="415" y="578"/>
                      <a:pt x="425" y="594"/>
                    </a:cubicBezTo>
                    <a:cubicBezTo>
                      <a:pt x="431" y="597"/>
                      <a:pt x="433" y="595"/>
                      <a:pt x="432" y="589"/>
                    </a:cubicBezTo>
                    <a:cubicBezTo>
                      <a:pt x="428" y="582"/>
                      <a:pt x="422" y="576"/>
                      <a:pt x="416" y="570"/>
                    </a:cubicBezTo>
                    <a:cubicBezTo>
                      <a:pt x="437" y="584"/>
                      <a:pt x="448" y="603"/>
                      <a:pt x="456" y="626"/>
                    </a:cubicBezTo>
                    <a:cubicBezTo>
                      <a:pt x="456" y="627"/>
                      <a:pt x="456" y="628"/>
                      <a:pt x="455" y="628"/>
                    </a:cubicBezTo>
                    <a:cubicBezTo>
                      <a:pt x="452" y="632"/>
                      <a:pt x="448" y="636"/>
                      <a:pt x="445" y="640"/>
                    </a:cubicBezTo>
                    <a:cubicBezTo>
                      <a:pt x="444" y="637"/>
                      <a:pt x="433" y="592"/>
                      <a:pt x="428" y="606"/>
                    </a:cubicBezTo>
                    <a:cubicBezTo>
                      <a:pt x="426" y="611"/>
                      <a:pt x="435" y="627"/>
                      <a:pt x="436" y="633"/>
                    </a:cubicBezTo>
                    <a:cubicBezTo>
                      <a:pt x="438" y="644"/>
                      <a:pt x="437" y="656"/>
                      <a:pt x="435" y="668"/>
                    </a:cubicBezTo>
                    <a:cubicBezTo>
                      <a:pt x="416" y="692"/>
                      <a:pt x="392" y="712"/>
                      <a:pt x="372" y="736"/>
                    </a:cubicBezTo>
                    <a:cubicBezTo>
                      <a:pt x="371" y="740"/>
                      <a:pt x="372" y="742"/>
                      <a:pt x="375" y="742"/>
                    </a:cubicBezTo>
                    <a:cubicBezTo>
                      <a:pt x="380" y="742"/>
                      <a:pt x="388" y="730"/>
                      <a:pt x="391" y="727"/>
                    </a:cubicBezTo>
                    <a:cubicBezTo>
                      <a:pt x="404" y="714"/>
                      <a:pt x="417" y="701"/>
                      <a:pt x="430" y="686"/>
                    </a:cubicBezTo>
                    <a:cubicBezTo>
                      <a:pt x="429" y="689"/>
                      <a:pt x="428" y="691"/>
                      <a:pt x="427" y="694"/>
                    </a:cubicBezTo>
                    <a:cubicBezTo>
                      <a:pt x="423" y="700"/>
                      <a:pt x="400" y="721"/>
                      <a:pt x="401" y="728"/>
                    </a:cubicBezTo>
                    <a:cubicBezTo>
                      <a:pt x="400" y="729"/>
                      <a:pt x="399" y="731"/>
                      <a:pt x="398" y="732"/>
                    </a:cubicBezTo>
                    <a:cubicBezTo>
                      <a:pt x="396" y="733"/>
                      <a:pt x="396" y="734"/>
                      <a:pt x="395" y="735"/>
                    </a:cubicBezTo>
                    <a:cubicBezTo>
                      <a:pt x="354" y="789"/>
                      <a:pt x="315" y="845"/>
                      <a:pt x="277" y="900"/>
                    </a:cubicBezTo>
                    <a:cubicBezTo>
                      <a:pt x="267" y="915"/>
                      <a:pt x="274" y="919"/>
                      <a:pt x="284" y="905"/>
                    </a:cubicBezTo>
                    <a:cubicBezTo>
                      <a:pt x="292" y="892"/>
                      <a:pt x="301" y="879"/>
                      <a:pt x="310" y="866"/>
                    </a:cubicBezTo>
                    <a:cubicBezTo>
                      <a:pt x="331" y="836"/>
                      <a:pt x="353" y="805"/>
                      <a:pt x="375" y="775"/>
                    </a:cubicBezTo>
                    <a:cubicBezTo>
                      <a:pt x="363" y="798"/>
                      <a:pt x="220" y="1010"/>
                      <a:pt x="236" y="1019"/>
                    </a:cubicBezTo>
                    <a:cubicBezTo>
                      <a:pt x="231" y="1027"/>
                      <a:pt x="227" y="1035"/>
                      <a:pt x="224" y="1043"/>
                    </a:cubicBezTo>
                    <a:cubicBezTo>
                      <a:pt x="223" y="1040"/>
                      <a:pt x="221" y="1038"/>
                      <a:pt x="219" y="1035"/>
                    </a:cubicBezTo>
                    <a:cubicBezTo>
                      <a:pt x="214" y="1003"/>
                      <a:pt x="176" y="983"/>
                      <a:pt x="138" y="972"/>
                    </a:cubicBezTo>
                    <a:cubicBezTo>
                      <a:pt x="125" y="967"/>
                      <a:pt x="113" y="966"/>
                      <a:pt x="100" y="963"/>
                    </a:cubicBezTo>
                    <a:cubicBezTo>
                      <a:pt x="109" y="959"/>
                      <a:pt x="91" y="950"/>
                      <a:pt x="89" y="949"/>
                    </a:cubicBezTo>
                    <a:cubicBezTo>
                      <a:pt x="103" y="903"/>
                      <a:pt x="120" y="858"/>
                      <a:pt x="137" y="813"/>
                    </a:cubicBezTo>
                    <a:cubicBezTo>
                      <a:pt x="147" y="789"/>
                      <a:pt x="156" y="765"/>
                      <a:pt x="165" y="741"/>
                    </a:cubicBezTo>
                    <a:cubicBezTo>
                      <a:pt x="167" y="737"/>
                      <a:pt x="186" y="696"/>
                      <a:pt x="174" y="700"/>
                    </a:cubicBezTo>
                    <a:cubicBezTo>
                      <a:pt x="191" y="666"/>
                      <a:pt x="207" y="631"/>
                      <a:pt x="225" y="598"/>
                    </a:cubicBezTo>
                    <a:cubicBezTo>
                      <a:pt x="235" y="580"/>
                      <a:pt x="251" y="519"/>
                      <a:pt x="218" y="561"/>
                    </a:cubicBezTo>
                    <a:cubicBezTo>
                      <a:pt x="201" y="583"/>
                      <a:pt x="191" y="612"/>
                      <a:pt x="182" y="638"/>
                    </a:cubicBezTo>
                    <a:cubicBezTo>
                      <a:pt x="169" y="673"/>
                      <a:pt x="148" y="706"/>
                      <a:pt x="133" y="740"/>
                    </a:cubicBezTo>
                    <a:cubicBezTo>
                      <a:pt x="124" y="740"/>
                      <a:pt x="110" y="776"/>
                      <a:pt x="107" y="784"/>
                    </a:cubicBezTo>
                    <a:cubicBezTo>
                      <a:pt x="95" y="806"/>
                      <a:pt x="86" y="829"/>
                      <a:pt x="75" y="852"/>
                    </a:cubicBezTo>
                    <a:cubicBezTo>
                      <a:pt x="65" y="874"/>
                      <a:pt x="55" y="897"/>
                      <a:pt x="47" y="920"/>
                    </a:cubicBezTo>
                    <a:cubicBezTo>
                      <a:pt x="47" y="922"/>
                      <a:pt x="35" y="952"/>
                      <a:pt x="46" y="947"/>
                    </a:cubicBezTo>
                    <a:cubicBezTo>
                      <a:pt x="50" y="948"/>
                      <a:pt x="53" y="949"/>
                      <a:pt x="57" y="948"/>
                    </a:cubicBezTo>
                    <a:cubicBezTo>
                      <a:pt x="56" y="949"/>
                      <a:pt x="55" y="950"/>
                      <a:pt x="53" y="951"/>
                    </a:cubicBezTo>
                    <a:cubicBezTo>
                      <a:pt x="49" y="939"/>
                      <a:pt x="35" y="974"/>
                      <a:pt x="35" y="977"/>
                    </a:cubicBezTo>
                    <a:cubicBezTo>
                      <a:pt x="30" y="978"/>
                      <a:pt x="29" y="981"/>
                      <a:pt x="30" y="986"/>
                    </a:cubicBezTo>
                    <a:cubicBezTo>
                      <a:pt x="28" y="988"/>
                      <a:pt x="28" y="991"/>
                      <a:pt x="31" y="992"/>
                    </a:cubicBezTo>
                    <a:cubicBezTo>
                      <a:pt x="31" y="993"/>
                      <a:pt x="31" y="995"/>
                      <a:pt x="30" y="996"/>
                    </a:cubicBezTo>
                    <a:cubicBezTo>
                      <a:pt x="20" y="992"/>
                      <a:pt x="17" y="1046"/>
                      <a:pt x="17" y="1052"/>
                    </a:cubicBezTo>
                    <a:cubicBezTo>
                      <a:pt x="11" y="1076"/>
                      <a:pt x="12" y="1103"/>
                      <a:pt x="13" y="1127"/>
                    </a:cubicBezTo>
                    <a:cubicBezTo>
                      <a:pt x="14" y="1139"/>
                      <a:pt x="12" y="1228"/>
                      <a:pt x="20" y="1230"/>
                    </a:cubicBezTo>
                    <a:cubicBezTo>
                      <a:pt x="11" y="1241"/>
                      <a:pt x="0" y="1268"/>
                      <a:pt x="23" y="1253"/>
                    </a:cubicBezTo>
                    <a:cubicBezTo>
                      <a:pt x="49" y="1236"/>
                      <a:pt x="72" y="1216"/>
                      <a:pt x="94" y="1195"/>
                    </a:cubicBezTo>
                    <a:cubicBezTo>
                      <a:pt x="111" y="1178"/>
                      <a:pt x="128" y="1160"/>
                      <a:pt x="146" y="1145"/>
                    </a:cubicBezTo>
                    <a:cubicBezTo>
                      <a:pt x="161" y="1135"/>
                      <a:pt x="201" y="1111"/>
                      <a:pt x="206" y="1094"/>
                    </a:cubicBezTo>
                    <a:cubicBezTo>
                      <a:pt x="209" y="1093"/>
                      <a:pt x="216" y="1091"/>
                      <a:pt x="214" y="1086"/>
                    </a:cubicBezTo>
                    <a:cubicBezTo>
                      <a:pt x="217" y="1088"/>
                      <a:pt x="219" y="1084"/>
                      <a:pt x="220" y="1081"/>
                    </a:cubicBezTo>
                    <a:cubicBezTo>
                      <a:pt x="224" y="1079"/>
                      <a:pt x="228" y="1076"/>
                      <a:pt x="230" y="1073"/>
                    </a:cubicBezTo>
                    <a:cubicBezTo>
                      <a:pt x="236" y="1071"/>
                      <a:pt x="235" y="1054"/>
                      <a:pt x="234" y="1049"/>
                    </a:cubicBezTo>
                    <a:cubicBezTo>
                      <a:pt x="242" y="1036"/>
                      <a:pt x="322" y="930"/>
                      <a:pt x="316" y="927"/>
                    </a:cubicBezTo>
                    <a:cubicBezTo>
                      <a:pt x="311" y="923"/>
                      <a:pt x="290" y="958"/>
                      <a:pt x="286" y="963"/>
                    </a:cubicBezTo>
                    <a:cubicBezTo>
                      <a:pt x="288" y="959"/>
                      <a:pt x="289" y="955"/>
                      <a:pt x="291" y="951"/>
                    </a:cubicBezTo>
                    <a:cubicBezTo>
                      <a:pt x="314" y="917"/>
                      <a:pt x="335" y="880"/>
                      <a:pt x="357" y="845"/>
                    </a:cubicBezTo>
                    <a:cubicBezTo>
                      <a:pt x="370" y="826"/>
                      <a:pt x="382" y="807"/>
                      <a:pt x="394" y="788"/>
                    </a:cubicBezTo>
                    <a:cubicBezTo>
                      <a:pt x="401" y="778"/>
                      <a:pt x="408" y="767"/>
                      <a:pt x="415" y="757"/>
                    </a:cubicBezTo>
                    <a:cubicBezTo>
                      <a:pt x="415" y="756"/>
                      <a:pt x="437" y="722"/>
                      <a:pt x="424" y="729"/>
                    </a:cubicBezTo>
                    <a:cubicBezTo>
                      <a:pt x="426" y="725"/>
                      <a:pt x="428" y="721"/>
                      <a:pt x="430" y="717"/>
                    </a:cubicBezTo>
                    <a:cubicBezTo>
                      <a:pt x="444" y="697"/>
                      <a:pt x="470" y="676"/>
                      <a:pt x="474" y="651"/>
                    </a:cubicBezTo>
                    <a:cubicBezTo>
                      <a:pt x="477" y="646"/>
                      <a:pt x="481" y="641"/>
                      <a:pt x="484" y="636"/>
                    </a:cubicBezTo>
                    <a:cubicBezTo>
                      <a:pt x="489" y="645"/>
                      <a:pt x="511" y="615"/>
                      <a:pt x="514" y="611"/>
                    </a:cubicBezTo>
                    <a:cubicBezTo>
                      <a:pt x="530" y="594"/>
                      <a:pt x="547" y="578"/>
                      <a:pt x="565" y="561"/>
                    </a:cubicBezTo>
                    <a:cubicBezTo>
                      <a:pt x="580" y="546"/>
                      <a:pt x="594" y="529"/>
                      <a:pt x="603" y="510"/>
                    </a:cubicBezTo>
                    <a:cubicBezTo>
                      <a:pt x="611" y="499"/>
                      <a:pt x="646" y="463"/>
                      <a:pt x="643" y="449"/>
                    </a:cubicBezTo>
                    <a:cubicBezTo>
                      <a:pt x="675" y="406"/>
                      <a:pt x="711" y="367"/>
                      <a:pt x="748" y="328"/>
                    </a:cubicBezTo>
                    <a:cubicBezTo>
                      <a:pt x="766" y="309"/>
                      <a:pt x="778" y="285"/>
                      <a:pt x="796" y="267"/>
                    </a:cubicBezTo>
                    <a:cubicBezTo>
                      <a:pt x="802" y="261"/>
                      <a:pt x="842" y="204"/>
                      <a:pt x="815" y="221"/>
                    </a:cubicBezTo>
                    <a:cubicBezTo>
                      <a:pt x="828" y="208"/>
                      <a:pt x="781" y="151"/>
                      <a:pt x="774" y="140"/>
                    </a:cubicBezTo>
                    <a:cubicBezTo>
                      <a:pt x="788" y="150"/>
                      <a:pt x="801" y="162"/>
                      <a:pt x="812" y="175"/>
                    </a:cubicBezTo>
                    <a:cubicBezTo>
                      <a:pt x="817" y="180"/>
                      <a:pt x="832" y="209"/>
                      <a:pt x="838" y="209"/>
                    </a:cubicBezTo>
                    <a:cubicBezTo>
                      <a:pt x="849" y="209"/>
                      <a:pt x="803" y="142"/>
                      <a:pt x="797" y="134"/>
                    </a:cubicBezTo>
                    <a:cubicBezTo>
                      <a:pt x="777" y="110"/>
                      <a:pt x="752" y="90"/>
                      <a:pt x="725" y="75"/>
                    </a:cubicBezTo>
                    <a:cubicBezTo>
                      <a:pt x="694" y="59"/>
                      <a:pt x="659" y="39"/>
                      <a:pt x="626" y="31"/>
                    </a:cubicBezTo>
                    <a:cubicBezTo>
                      <a:pt x="586" y="17"/>
                      <a:pt x="529" y="0"/>
                      <a:pt x="488" y="22"/>
                    </a:cubicBezTo>
                    <a:close/>
                    <a:moveTo>
                      <a:pt x="233" y="557"/>
                    </a:moveTo>
                    <a:cubicBezTo>
                      <a:pt x="231" y="575"/>
                      <a:pt x="220" y="591"/>
                      <a:pt x="212" y="607"/>
                    </a:cubicBezTo>
                    <a:cubicBezTo>
                      <a:pt x="210" y="607"/>
                      <a:pt x="208" y="607"/>
                      <a:pt x="207" y="608"/>
                    </a:cubicBezTo>
                    <a:cubicBezTo>
                      <a:pt x="209" y="604"/>
                      <a:pt x="210" y="600"/>
                      <a:pt x="206" y="598"/>
                    </a:cubicBezTo>
                    <a:cubicBezTo>
                      <a:pt x="214" y="581"/>
                      <a:pt x="223" y="565"/>
                      <a:pt x="233" y="557"/>
                    </a:cubicBezTo>
                    <a:close/>
                    <a:moveTo>
                      <a:pt x="206" y="1022"/>
                    </a:moveTo>
                    <a:cubicBezTo>
                      <a:pt x="205" y="1022"/>
                      <a:pt x="205" y="1022"/>
                      <a:pt x="204" y="1022"/>
                    </a:cubicBezTo>
                    <a:cubicBezTo>
                      <a:pt x="201" y="1019"/>
                      <a:pt x="197" y="1015"/>
                      <a:pt x="192" y="1015"/>
                    </a:cubicBezTo>
                    <a:cubicBezTo>
                      <a:pt x="189" y="1010"/>
                      <a:pt x="186" y="1006"/>
                      <a:pt x="182" y="1003"/>
                    </a:cubicBezTo>
                    <a:cubicBezTo>
                      <a:pt x="182" y="1001"/>
                      <a:pt x="181" y="1000"/>
                      <a:pt x="180" y="999"/>
                    </a:cubicBezTo>
                    <a:cubicBezTo>
                      <a:pt x="176" y="997"/>
                      <a:pt x="176" y="997"/>
                      <a:pt x="176" y="997"/>
                    </a:cubicBezTo>
                    <a:cubicBezTo>
                      <a:pt x="176" y="996"/>
                      <a:pt x="175" y="995"/>
                      <a:pt x="174" y="995"/>
                    </a:cubicBezTo>
                    <a:cubicBezTo>
                      <a:pt x="188" y="1002"/>
                      <a:pt x="199" y="1011"/>
                      <a:pt x="206" y="1022"/>
                    </a:cubicBezTo>
                    <a:close/>
                    <a:moveTo>
                      <a:pt x="95" y="962"/>
                    </a:moveTo>
                    <a:cubicBezTo>
                      <a:pt x="91" y="961"/>
                      <a:pt x="87" y="961"/>
                      <a:pt x="84" y="960"/>
                    </a:cubicBezTo>
                    <a:cubicBezTo>
                      <a:pt x="85" y="959"/>
                      <a:pt x="86" y="958"/>
                      <a:pt x="86" y="957"/>
                    </a:cubicBezTo>
                    <a:cubicBezTo>
                      <a:pt x="89" y="958"/>
                      <a:pt x="92" y="960"/>
                      <a:pt x="95" y="962"/>
                    </a:cubicBezTo>
                    <a:close/>
                    <a:moveTo>
                      <a:pt x="167" y="715"/>
                    </a:moveTo>
                    <a:cubicBezTo>
                      <a:pt x="159" y="735"/>
                      <a:pt x="152" y="755"/>
                      <a:pt x="144" y="774"/>
                    </a:cubicBezTo>
                    <a:cubicBezTo>
                      <a:pt x="137" y="791"/>
                      <a:pt x="130" y="809"/>
                      <a:pt x="124" y="827"/>
                    </a:cubicBezTo>
                    <a:cubicBezTo>
                      <a:pt x="136" y="789"/>
                      <a:pt x="149" y="751"/>
                      <a:pt x="167" y="715"/>
                    </a:cubicBezTo>
                    <a:close/>
                    <a:moveTo>
                      <a:pt x="125" y="777"/>
                    </a:moveTo>
                    <a:cubicBezTo>
                      <a:pt x="120" y="790"/>
                      <a:pt x="115" y="803"/>
                      <a:pt x="110" y="815"/>
                    </a:cubicBezTo>
                    <a:cubicBezTo>
                      <a:pt x="110" y="814"/>
                      <a:pt x="109" y="813"/>
                      <a:pt x="109" y="812"/>
                    </a:cubicBezTo>
                    <a:cubicBezTo>
                      <a:pt x="114" y="800"/>
                      <a:pt x="119" y="788"/>
                      <a:pt x="125" y="777"/>
                    </a:cubicBezTo>
                    <a:close/>
                    <a:moveTo>
                      <a:pt x="112" y="837"/>
                    </a:moveTo>
                    <a:cubicBezTo>
                      <a:pt x="101" y="873"/>
                      <a:pt x="90" y="909"/>
                      <a:pt x="74" y="944"/>
                    </a:cubicBezTo>
                    <a:cubicBezTo>
                      <a:pt x="74" y="943"/>
                      <a:pt x="74" y="943"/>
                      <a:pt x="73" y="943"/>
                    </a:cubicBezTo>
                    <a:cubicBezTo>
                      <a:pt x="76" y="934"/>
                      <a:pt x="79" y="925"/>
                      <a:pt x="83" y="915"/>
                    </a:cubicBezTo>
                    <a:cubicBezTo>
                      <a:pt x="89" y="915"/>
                      <a:pt x="108" y="846"/>
                      <a:pt x="112" y="837"/>
                    </a:cubicBezTo>
                    <a:close/>
                    <a:moveTo>
                      <a:pt x="80" y="960"/>
                    </a:moveTo>
                    <a:cubicBezTo>
                      <a:pt x="78" y="960"/>
                      <a:pt x="77" y="960"/>
                      <a:pt x="75" y="960"/>
                    </a:cubicBezTo>
                    <a:cubicBezTo>
                      <a:pt x="76" y="958"/>
                      <a:pt x="78" y="956"/>
                      <a:pt x="79" y="953"/>
                    </a:cubicBezTo>
                    <a:cubicBezTo>
                      <a:pt x="79" y="953"/>
                      <a:pt x="79" y="953"/>
                      <a:pt x="79" y="953"/>
                    </a:cubicBezTo>
                    <a:cubicBezTo>
                      <a:pt x="78" y="956"/>
                      <a:pt x="78" y="958"/>
                      <a:pt x="80" y="960"/>
                    </a:cubicBezTo>
                    <a:close/>
                    <a:moveTo>
                      <a:pt x="95" y="845"/>
                    </a:moveTo>
                    <a:cubicBezTo>
                      <a:pt x="92" y="856"/>
                      <a:pt x="75" y="895"/>
                      <a:pt x="79" y="903"/>
                    </a:cubicBezTo>
                    <a:cubicBezTo>
                      <a:pt x="74" y="916"/>
                      <a:pt x="69" y="929"/>
                      <a:pt x="65" y="941"/>
                    </a:cubicBezTo>
                    <a:cubicBezTo>
                      <a:pt x="63" y="941"/>
                      <a:pt x="60" y="941"/>
                      <a:pt x="57" y="940"/>
                    </a:cubicBezTo>
                    <a:cubicBezTo>
                      <a:pt x="69" y="909"/>
                      <a:pt x="81" y="878"/>
                      <a:pt x="95" y="845"/>
                    </a:cubicBezTo>
                    <a:close/>
                    <a:moveTo>
                      <a:pt x="54" y="927"/>
                    </a:moveTo>
                    <a:cubicBezTo>
                      <a:pt x="57" y="917"/>
                      <a:pt x="60" y="907"/>
                      <a:pt x="64" y="896"/>
                    </a:cubicBezTo>
                    <a:cubicBezTo>
                      <a:pt x="65" y="897"/>
                      <a:pt x="65" y="897"/>
                      <a:pt x="65" y="897"/>
                    </a:cubicBezTo>
                    <a:cubicBezTo>
                      <a:pt x="61" y="907"/>
                      <a:pt x="57" y="917"/>
                      <a:pt x="54" y="927"/>
                    </a:cubicBezTo>
                    <a:close/>
                    <a:moveTo>
                      <a:pt x="44" y="972"/>
                    </a:moveTo>
                    <a:cubicBezTo>
                      <a:pt x="45" y="972"/>
                      <a:pt x="45" y="972"/>
                      <a:pt x="45" y="972"/>
                    </a:cubicBezTo>
                    <a:cubicBezTo>
                      <a:pt x="48" y="966"/>
                      <a:pt x="54" y="960"/>
                      <a:pt x="61" y="956"/>
                    </a:cubicBezTo>
                    <a:cubicBezTo>
                      <a:pt x="60" y="957"/>
                      <a:pt x="58" y="965"/>
                      <a:pt x="58" y="966"/>
                    </a:cubicBezTo>
                    <a:cubicBezTo>
                      <a:pt x="57" y="967"/>
                      <a:pt x="57" y="968"/>
                      <a:pt x="56" y="969"/>
                    </a:cubicBezTo>
                    <a:cubicBezTo>
                      <a:pt x="53" y="973"/>
                      <a:pt x="46" y="977"/>
                      <a:pt x="52" y="983"/>
                    </a:cubicBezTo>
                    <a:cubicBezTo>
                      <a:pt x="52" y="983"/>
                      <a:pt x="52" y="983"/>
                      <a:pt x="52" y="983"/>
                    </a:cubicBezTo>
                    <a:cubicBezTo>
                      <a:pt x="52" y="983"/>
                      <a:pt x="52" y="983"/>
                      <a:pt x="51" y="983"/>
                    </a:cubicBezTo>
                    <a:cubicBezTo>
                      <a:pt x="51" y="978"/>
                      <a:pt x="45" y="980"/>
                      <a:pt x="42" y="981"/>
                    </a:cubicBezTo>
                    <a:cubicBezTo>
                      <a:pt x="43" y="978"/>
                      <a:pt x="43" y="975"/>
                      <a:pt x="44" y="972"/>
                    </a:cubicBezTo>
                    <a:close/>
                    <a:moveTo>
                      <a:pt x="25" y="1224"/>
                    </a:moveTo>
                    <a:cubicBezTo>
                      <a:pt x="24" y="1216"/>
                      <a:pt x="24" y="1209"/>
                      <a:pt x="24" y="1201"/>
                    </a:cubicBezTo>
                    <a:cubicBezTo>
                      <a:pt x="27" y="1195"/>
                      <a:pt x="25" y="1181"/>
                      <a:pt x="25" y="1174"/>
                    </a:cubicBezTo>
                    <a:cubicBezTo>
                      <a:pt x="32" y="1176"/>
                      <a:pt x="32" y="1161"/>
                      <a:pt x="33" y="1158"/>
                    </a:cubicBezTo>
                    <a:cubicBezTo>
                      <a:pt x="35" y="1161"/>
                      <a:pt x="38" y="1164"/>
                      <a:pt x="41" y="1167"/>
                    </a:cubicBezTo>
                    <a:cubicBezTo>
                      <a:pt x="34" y="1174"/>
                      <a:pt x="34" y="1183"/>
                      <a:pt x="45" y="1182"/>
                    </a:cubicBezTo>
                    <a:cubicBezTo>
                      <a:pt x="45" y="1184"/>
                      <a:pt x="46" y="1186"/>
                      <a:pt x="46" y="1188"/>
                    </a:cubicBezTo>
                    <a:cubicBezTo>
                      <a:pt x="43" y="1192"/>
                      <a:pt x="27" y="1211"/>
                      <a:pt x="32" y="1215"/>
                    </a:cubicBezTo>
                    <a:cubicBezTo>
                      <a:pt x="30" y="1218"/>
                      <a:pt x="27" y="1221"/>
                      <a:pt x="25" y="1224"/>
                    </a:cubicBezTo>
                    <a:close/>
                    <a:moveTo>
                      <a:pt x="48" y="1162"/>
                    </a:moveTo>
                    <a:cubicBezTo>
                      <a:pt x="47" y="1161"/>
                      <a:pt x="45" y="1159"/>
                      <a:pt x="43" y="1158"/>
                    </a:cubicBezTo>
                    <a:cubicBezTo>
                      <a:pt x="47" y="1159"/>
                      <a:pt x="51" y="1160"/>
                      <a:pt x="55" y="1161"/>
                    </a:cubicBezTo>
                    <a:cubicBezTo>
                      <a:pt x="54" y="1161"/>
                      <a:pt x="53" y="1161"/>
                      <a:pt x="53" y="1162"/>
                    </a:cubicBezTo>
                    <a:cubicBezTo>
                      <a:pt x="52" y="1161"/>
                      <a:pt x="51" y="1161"/>
                      <a:pt x="51" y="1161"/>
                    </a:cubicBezTo>
                    <a:cubicBezTo>
                      <a:pt x="50" y="1161"/>
                      <a:pt x="49" y="1162"/>
                      <a:pt x="48" y="1162"/>
                    </a:cubicBezTo>
                    <a:close/>
                    <a:moveTo>
                      <a:pt x="49" y="1200"/>
                    </a:moveTo>
                    <a:cubicBezTo>
                      <a:pt x="48" y="1201"/>
                      <a:pt x="48" y="1201"/>
                      <a:pt x="47" y="1202"/>
                    </a:cubicBezTo>
                    <a:cubicBezTo>
                      <a:pt x="47" y="1202"/>
                      <a:pt x="47" y="1201"/>
                      <a:pt x="47" y="1201"/>
                    </a:cubicBezTo>
                    <a:cubicBezTo>
                      <a:pt x="47" y="1201"/>
                      <a:pt x="48" y="1200"/>
                      <a:pt x="48" y="1199"/>
                    </a:cubicBezTo>
                    <a:cubicBezTo>
                      <a:pt x="48" y="1200"/>
                      <a:pt x="49" y="1200"/>
                      <a:pt x="49" y="1200"/>
                    </a:cubicBezTo>
                    <a:close/>
                    <a:moveTo>
                      <a:pt x="41" y="1230"/>
                    </a:moveTo>
                    <a:cubicBezTo>
                      <a:pt x="41" y="1230"/>
                      <a:pt x="41" y="1230"/>
                      <a:pt x="41" y="1230"/>
                    </a:cubicBezTo>
                    <a:cubicBezTo>
                      <a:pt x="45" y="1225"/>
                      <a:pt x="50" y="1221"/>
                      <a:pt x="54" y="1216"/>
                    </a:cubicBezTo>
                    <a:cubicBezTo>
                      <a:pt x="54" y="1215"/>
                      <a:pt x="55" y="1215"/>
                      <a:pt x="55" y="1214"/>
                    </a:cubicBezTo>
                    <a:cubicBezTo>
                      <a:pt x="58" y="1214"/>
                      <a:pt x="59" y="1212"/>
                      <a:pt x="60" y="1210"/>
                    </a:cubicBezTo>
                    <a:cubicBezTo>
                      <a:pt x="62" y="1209"/>
                      <a:pt x="63" y="1207"/>
                      <a:pt x="65" y="1206"/>
                    </a:cubicBezTo>
                    <a:cubicBezTo>
                      <a:pt x="65" y="1207"/>
                      <a:pt x="66" y="1208"/>
                      <a:pt x="67" y="1208"/>
                    </a:cubicBezTo>
                    <a:cubicBezTo>
                      <a:pt x="58" y="1216"/>
                      <a:pt x="49" y="1223"/>
                      <a:pt x="41" y="1230"/>
                    </a:cubicBezTo>
                    <a:close/>
                    <a:moveTo>
                      <a:pt x="59" y="1187"/>
                    </a:moveTo>
                    <a:cubicBezTo>
                      <a:pt x="59" y="1189"/>
                      <a:pt x="59" y="1190"/>
                      <a:pt x="59" y="1192"/>
                    </a:cubicBezTo>
                    <a:cubicBezTo>
                      <a:pt x="58" y="1192"/>
                      <a:pt x="57" y="1193"/>
                      <a:pt x="56" y="1194"/>
                    </a:cubicBezTo>
                    <a:cubicBezTo>
                      <a:pt x="57" y="1192"/>
                      <a:pt x="58" y="1189"/>
                      <a:pt x="59" y="1187"/>
                    </a:cubicBezTo>
                    <a:close/>
                    <a:moveTo>
                      <a:pt x="58" y="1162"/>
                    </a:moveTo>
                    <a:cubicBezTo>
                      <a:pt x="58" y="1163"/>
                      <a:pt x="59" y="1163"/>
                      <a:pt x="60" y="1163"/>
                    </a:cubicBezTo>
                    <a:cubicBezTo>
                      <a:pt x="60" y="1164"/>
                      <a:pt x="60" y="1164"/>
                      <a:pt x="59" y="1165"/>
                    </a:cubicBezTo>
                    <a:cubicBezTo>
                      <a:pt x="59" y="1164"/>
                      <a:pt x="58" y="1163"/>
                      <a:pt x="58" y="1162"/>
                    </a:cubicBezTo>
                    <a:close/>
                    <a:moveTo>
                      <a:pt x="70" y="1184"/>
                    </a:moveTo>
                    <a:cubicBezTo>
                      <a:pt x="69" y="1181"/>
                      <a:pt x="68" y="1179"/>
                      <a:pt x="65" y="1177"/>
                    </a:cubicBezTo>
                    <a:cubicBezTo>
                      <a:pt x="67" y="1176"/>
                      <a:pt x="69" y="1175"/>
                      <a:pt x="71" y="1173"/>
                    </a:cubicBezTo>
                    <a:cubicBezTo>
                      <a:pt x="73" y="1175"/>
                      <a:pt x="75" y="1177"/>
                      <a:pt x="77" y="1179"/>
                    </a:cubicBezTo>
                    <a:cubicBezTo>
                      <a:pt x="75" y="1180"/>
                      <a:pt x="72" y="1182"/>
                      <a:pt x="70" y="1184"/>
                    </a:cubicBezTo>
                    <a:close/>
                    <a:moveTo>
                      <a:pt x="212" y="1077"/>
                    </a:moveTo>
                    <a:cubicBezTo>
                      <a:pt x="207" y="1080"/>
                      <a:pt x="202" y="1084"/>
                      <a:pt x="198" y="1089"/>
                    </a:cubicBezTo>
                    <a:cubicBezTo>
                      <a:pt x="156" y="1111"/>
                      <a:pt x="124" y="1147"/>
                      <a:pt x="86" y="1173"/>
                    </a:cubicBezTo>
                    <a:cubicBezTo>
                      <a:pt x="83" y="1169"/>
                      <a:pt x="81" y="1167"/>
                      <a:pt x="78" y="1164"/>
                    </a:cubicBezTo>
                    <a:cubicBezTo>
                      <a:pt x="77" y="1162"/>
                      <a:pt x="71" y="1160"/>
                      <a:pt x="69" y="1159"/>
                    </a:cubicBezTo>
                    <a:cubicBezTo>
                      <a:pt x="60" y="1148"/>
                      <a:pt x="46" y="1143"/>
                      <a:pt x="34" y="1146"/>
                    </a:cubicBezTo>
                    <a:cubicBezTo>
                      <a:pt x="35" y="1142"/>
                      <a:pt x="35" y="1138"/>
                      <a:pt x="35" y="1134"/>
                    </a:cubicBezTo>
                    <a:cubicBezTo>
                      <a:pt x="37" y="1134"/>
                      <a:pt x="38" y="1132"/>
                      <a:pt x="38" y="1130"/>
                    </a:cubicBezTo>
                    <a:cubicBezTo>
                      <a:pt x="38" y="1120"/>
                      <a:pt x="42" y="1074"/>
                      <a:pt x="35" y="1073"/>
                    </a:cubicBezTo>
                    <a:cubicBezTo>
                      <a:pt x="25" y="1073"/>
                      <a:pt x="27" y="1142"/>
                      <a:pt x="26" y="1151"/>
                    </a:cubicBezTo>
                    <a:cubicBezTo>
                      <a:pt x="26" y="1124"/>
                      <a:pt x="21" y="1096"/>
                      <a:pt x="23" y="1070"/>
                    </a:cubicBezTo>
                    <a:cubicBezTo>
                      <a:pt x="27" y="1067"/>
                      <a:pt x="25" y="1055"/>
                      <a:pt x="25" y="1051"/>
                    </a:cubicBezTo>
                    <a:cubicBezTo>
                      <a:pt x="29" y="1049"/>
                      <a:pt x="35" y="1009"/>
                      <a:pt x="31" y="1007"/>
                    </a:cubicBezTo>
                    <a:cubicBezTo>
                      <a:pt x="32" y="1005"/>
                      <a:pt x="32" y="1003"/>
                      <a:pt x="33" y="1001"/>
                    </a:cubicBezTo>
                    <a:cubicBezTo>
                      <a:pt x="34" y="1001"/>
                      <a:pt x="35" y="1001"/>
                      <a:pt x="37" y="1000"/>
                    </a:cubicBezTo>
                    <a:cubicBezTo>
                      <a:pt x="40" y="1002"/>
                      <a:pt x="46" y="998"/>
                      <a:pt x="42" y="994"/>
                    </a:cubicBezTo>
                    <a:cubicBezTo>
                      <a:pt x="43" y="994"/>
                      <a:pt x="43" y="993"/>
                      <a:pt x="43" y="992"/>
                    </a:cubicBezTo>
                    <a:cubicBezTo>
                      <a:pt x="63" y="991"/>
                      <a:pt x="84" y="991"/>
                      <a:pt x="103" y="994"/>
                    </a:cubicBezTo>
                    <a:cubicBezTo>
                      <a:pt x="121" y="997"/>
                      <a:pt x="144" y="1014"/>
                      <a:pt x="159" y="1014"/>
                    </a:cubicBezTo>
                    <a:cubicBezTo>
                      <a:pt x="175" y="1014"/>
                      <a:pt x="133" y="994"/>
                      <a:pt x="130" y="993"/>
                    </a:cubicBezTo>
                    <a:cubicBezTo>
                      <a:pt x="108" y="985"/>
                      <a:pt x="85" y="983"/>
                      <a:pt x="61" y="983"/>
                    </a:cubicBezTo>
                    <a:cubicBezTo>
                      <a:pt x="64" y="980"/>
                      <a:pt x="66" y="977"/>
                      <a:pt x="68" y="973"/>
                    </a:cubicBezTo>
                    <a:cubicBezTo>
                      <a:pt x="74" y="971"/>
                      <a:pt x="82" y="970"/>
                      <a:pt x="91" y="971"/>
                    </a:cubicBezTo>
                    <a:cubicBezTo>
                      <a:pt x="94" y="971"/>
                      <a:pt x="98" y="972"/>
                      <a:pt x="102" y="972"/>
                    </a:cubicBezTo>
                    <a:cubicBezTo>
                      <a:pt x="101" y="980"/>
                      <a:pt x="139" y="987"/>
                      <a:pt x="143" y="988"/>
                    </a:cubicBezTo>
                    <a:cubicBezTo>
                      <a:pt x="144" y="989"/>
                      <a:pt x="145" y="989"/>
                      <a:pt x="146" y="989"/>
                    </a:cubicBezTo>
                    <a:cubicBezTo>
                      <a:pt x="146" y="992"/>
                      <a:pt x="160" y="1007"/>
                      <a:pt x="161" y="997"/>
                    </a:cubicBezTo>
                    <a:cubicBezTo>
                      <a:pt x="163" y="999"/>
                      <a:pt x="166" y="1000"/>
                      <a:pt x="168" y="1001"/>
                    </a:cubicBezTo>
                    <a:cubicBezTo>
                      <a:pt x="168" y="1002"/>
                      <a:pt x="169" y="1002"/>
                      <a:pt x="169" y="1002"/>
                    </a:cubicBezTo>
                    <a:cubicBezTo>
                      <a:pt x="170" y="1004"/>
                      <a:pt x="172" y="1010"/>
                      <a:pt x="176" y="1009"/>
                    </a:cubicBezTo>
                    <a:cubicBezTo>
                      <a:pt x="186" y="1019"/>
                      <a:pt x="192" y="1050"/>
                      <a:pt x="206" y="1054"/>
                    </a:cubicBezTo>
                    <a:cubicBezTo>
                      <a:pt x="210" y="1066"/>
                      <a:pt x="212" y="1042"/>
                      <a:pt x="210" y="1037"/>
                    </a:cubicBezTo>
                    <a:cubicBezTo>
                      <a:pt x="211" y="1038"/>
                      <a:pt x="211" y="1038"/>
                      <a:pt x="211" y="1038"/>
                    </a:cubicBezTo>
                    <a:cubicBezTo>
                      <a:pt x="211" y="1041"/>
                      <a:pt x="212" y="1042"/>
                      <a:pt x="215" y="1043"/>
                    </a:cubicBezTo>
                    <a:cubicBezTo>
                      <a:pt x="217" y="1046"/>
                      <a:pt x="218" y="1049"/>
                      <a:pt x="219" y="1051"/>
                    </a:cubicBezTo>
                    <a:cubicBezTo>
                      <a:pt x="215" y="1059"/>
                      <a:pt x="213" y="1067"/>
                      <a:pt x="212" y="1077"/>
                    </a:cubicBezTo>
                    <a:close/>
                    <a:moveTo>
                      <a:pt x="264" y="992"/>
                    </a:moveTo>
                    <a:cubicBezTo>
                      <a:pt x="267" y="987"/>
                      <a:pt x="270" y="982"/>
                      <a:pt x="273" y="977"/>
                    </a:cubicBezTo>
                    <a:cubicBezTo>
                      <a:pt x="273" y="978"/>
                      <a:pt x="273" y="979"/>
                      <a:pt x="273" y="980"/>
                    </a:cubicBezTo>
                    <a:cubicBezTo>
                      <a:pt x="270" y="984"/>
                      <a:pt x="267" y="988"/>
                      <a:pt x="264" y="992"/>
                    </a:cubicBezTo>
                    <a:close/>
                    <a:moveTo>
                      <a:pt x="257" y="979"/>
                    </a:moveTo>
                    <a:cubicBezTo>
                      <a:pt x="255" y="983"/>
                      <a:pt x="253" y="987"/>
                      <a:pt x="251" y="991"/>
                    </a:cubicBezTo>
                    <a:cubicBezTo>
                      <a:pt x="257" y="976"/>
                      <a:pt x="265" y="962"/>
                      <a:pt x="274" y="948"/>
                    </a:cubicBezTo>
                    <a:cubicBezTo>
                      <a:pt x="268" y="958"/>
                      <a:pt x="263" y="969"/>
                      <a:pt x="257" y="979"/>
                    </a:cubicBezTo>
                    <a:close/>
                    <a:moveTo>
                      <a:pt x="601" y="431"/>
                    </a:moveTo>
                    <a:cubicBezTo>
                      <a:pt x="600" y="430"/>
                      <a:pt x="600" y="430"/>
                      <a:pt x="599" y="430"/>
                    </a:cubicBezTo>
                    <a:cubicBezTo>
                      <a:pt x="597" y="428"/>
                      <a:pt x="595" y="425"/>
                      <a:pt x="593" y="423"/>
                    </a:cubicBezTo>
                    <a:cubicBezTo>
                      <a:pt x="593" y="419"/>
                      <a:pt x="592" y="416"/>
                      <a:pt x="591" y="412"/>
                    </a:cubicBezTo>
                    <a:cubicBezTo>
                      <a:pt x="595" y="418"/>
                      <a:pt x="598" y="424"/>
                      <a:pt x="601" y="431"/>
                    </a:cubicBezTo>
                    <a:close/>
                    <a:moveTo>
                      <a:pt x="604" y="448"/>
                    </a:moveTo>
                    <a:cubicBezTo>
                      <a:pt x="598" y="456"/>
                      <a:pt x="591" y="463"/>
                      <a:pt x="584" y="470"/>
                    </a:cubicBezTo>
                    <a:cubicBezTo>
                      <a:pt x="589" y="461"/>
                      <a:pt x="594" y="452"/>
                      <a:pt x="599" y="443"/>
                    </a:cubicBezTo>
                    <a:cubicBezTo>
                      <a:pt x="601" y="444"/>
                      <a:pt x="602" y="446"/>
                      <a:pt x="604" y="448"/>
                    </a:cubicBezTo>
                    <a:close/>
                    <a:moveTo>
                      <a:pt x="585" y="426"/>
                    </a:moveTo>
                    <a:cubicBezTo>
                      <a:pt x="585" y="426"/>
                      <a:pt x="584" y="427"/>
                      <a:pt x="584" y="428"/>
                    </a:cubicBezTo>
                    <a:cubicBezTo>
                      <a:pt x="584" y="426"/>
                      <a:pt x="583" y="425"/>
                      <a:pt x="583" y="423"/>
                    </a:cubicBezTo>
                    <a:cubicBezTo>
                      <a:pt x="583" y="424"/>
                      <a:pt x="584" y="425"/>
                      <a:pt x="585" y="426"/>
                    </a:cubicBezTo>
                    <a:close/>
                    <a:moveTo>
                      <a:pt x="579" y="405"/>
                    </a:moveTo>
                    <a:cubicBezTo>
                      <a:pt x="580" y="407"/>
                      <a:pt x="580" y="408"/>
                      <a:pt x="581" y="410"/>
                    </a:cubicBezTo>
                    <a:cubicBezTo>
                      <a:pt x="579" y="407"/>
                      <a:pt x="577" y="405"/>
                      <a:pt x="575" y="403"/>
                    </a:cubicBezTo>
                    <a:cubicBezTo>
                      <a:pt x="577" y="404"/>
                      <a:pt x="578" y="404"/>
                      <a:pt x="579" y="405"/>
                    </a:cubicBezTo>
                    <a:close/>
                    <a:moveTo>
                      <a:pt x="567" y="387"/>
                    </a:moveTo>
                    <a:cubicBezTo>
                      <a:pt x="568" y="388"/>
                      <a:pt x="569" y="390"/>
                      <a:pt x="571" y="392"/>
                    </a:cubicBezTo>
                    <a:cubicBezTo>
                      <a:pt x="567" y="390"/>
                      <a:pt x="564" y="388"/>
                      <a:pt x="560" y="387"/>
                    </a:cubicBezTo>
                    <a:cubicBezTo>
                      <a:pt x="555" y="381"/>
                      <a:pt x="549" y="376"/>
                      <a:pt x="544" y="370"/>
                    </a:cubicBezTo>
                    <a:cubicBezTo>
                      <a:pt x="552" y="375"/>
                      <a:pt x="560" y="381"/>
                      <a:pt x="567" y="387"/>
                    </a:cubicBezTo>
                    <a:close/>
                    <a:moveTo>
                      <a:pt x="534" y="355"/>
                    </a:moveTo>
                    <a:cubicBezTo>
                      <a:pt x="528" y="352"/>
                      <a:pt x="522" y="349"/>
                      <a:pt x="516" y="347"/>
                    </a:cubicBezTo>
                    <a:cubicBezTo>
                      <a:pt x="513" y="345"/>
                      <a:pt x="510" y="342"/>
                      <a:pt x="507" y="340"/>
                    </a:cubicBezTo>
                    <a:cubicBezTo>
                      <a:pt x="516" y="345"/>
                      <a:pt x="526" y="350"/>
                      <a:pt x="534" y="355"/>
                    </a:cubicBezTo>
                    <a:close/>
                    <a:moveTo>
                      <a:pt x="531" y="374"/>
                    </a:moveTo>
                    <a:cubicBezTo>
                      <a:pt x="518" y="368"/>
                      <a:pt x="506" y="361"/>
                      <a:pt x="495" y="353"/>
                    </a:cubicBezTo>
                    <a:cubicBezTo>
                      <a:pt x="508" y="359"/>
                      <a:pt x="520" y="366"/>
                      <a:pt x="531" y="374"/>
                    </a:cubicBezTo>
                    <a:close/>
                    <a:moveTo>
                      <a:pt x="475" y="332"/>
                    </a:moveTo>
                    <a:cubicBezTo>
                      <a:pt x="467" y="330"/>
                      <a:pt x="460" y="328"/>
                      <a:pt x="452" y="326"/>
                    </a:cubicBezTo>
                    <a:cubicBezTo>
                      <a:pt x="451" y="326"/>
                      <a:pt x="451" y="325"/>
                      <a:pt x="450" y="325"/>
                    </a:cubicBezTo>
                    <a:cubicBezTo>
                      <a:pt x="459" y="327"/>
                      <a:pt x="467" y="329"/>
                      <a:pt x="475" y="332"/>
                    </a:cubicBezTo>
                    <a:close/>
                    <a:moveTo>
                      <a:pt x="408" y="324"/>
                    </a:moveTo>
                    <a:cubicBezTo>
                      <a:pt x="410" y="324"/>
                      <a:pt x="412" y="325"/>
                      <a:pt x="414" y="325"/>
                    </a:cubicBezTo>
                    <a:cubicBezTo>
                      <a:pt x="411" y="325"/>
                      <a:pt x="407" y="325"/>
                      <a:pt x="404" y="324"/>
                    </a:cubicBezTo>
                    <a:cubicBezTo>
                      <a:pt x="405" y="324"/>
                      <a:pt x="406" y="324"/>
                      <a:pt x="408" y="324"/>
                    </a:cubicBezTo>
                    <a:close/>
                    <a:moveTo>
                      <a:pt x="328" y="327"/>
                    </a:moveTo>
                    <a:cubicBezTo>
                      <a:pt x="331" y="325"/>
                      <a:pt x="335" y="324"/>
                      <a:pt x="338" y="323"/>
                    </a:cubicBezTo>
                    <a:cubicBezTo>
                      <a:pt x="335" y="324"/>
                      <a:pt x="331" y="326"/>
                      <a:pt x="328" y="327"/>
                    </a:cubicBezTo>
                    <a:cubicBezTo>
                      <a:pt x="328" y="327"/>
                      <a:pt x="328" y="327"/>
                      <a:pt x="328" y="327"/>
                    </a:cubicBezTo>
                    <a:close/>
                    <a:moveTo>
                      <a:pt x="316" y="367"/>
                    </a:moveTo>
                    <a:cubicBezTo>
                      <a:pt x="318" y="367"/>
                      <a:pt x="320" y="366"/>
                      <a:pt x="321" y="365"/>
                    </a:cubicBezTo>
                    <a:cubicBezTo>
                      <a:pt x="318" y="370"/>
                      <a:pt x="316" y="375"/>
                      <a:pt x="313" y="380"/>
                    </a:cubicBezTo>
                    <a:cubicBezTo>
                      <a:pt x="312" y="380"/>
                      <a:pt x="311" y="379"/>
                      <a:pt x="311" y="380"/>
                    </a:cubicBezTo>
                    <a:cubicBezTo>
                      <a:pt x="312" y="376"/>
                      <a:pt x="314" y="371"/>
                      <a:pt x="316" y="367"/>
                    </a:cubicBezTo>
                    <a:close/>
                    <a:moveTo>
                      <a:pt x="309" y="409"/>
                    </a:move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15" y="392"/>
                      <a:pt x="322" y="377"/>
                      <a:pt x="332" y="364"/>
                    </a:cubicBezTo>
                    <a:cubicBezTo>
                      <a:pt x="333" y="364"/>
                      <a:pt x="333" y="364"/>
                      <a:pt x="334" y="365"/>
                    </a:cubicBezTo>
                    <a:cubicBezTo>
                      <a:pt x="331" y="383"/>
                      <a:pt x="322" y="401"/>
                      <a:pt x="313" y="418"/>
                    </a:cubicBezTo>
                    <a:cubicBezTo>
                      <a:pt x="313" y="417"/>
                      <a:pt x="313" y="416"/>
                      <a:pt x="312" y="415"/>
                    </a:cubicBezTo>
                    <a:cubicBezTo>
                      <a:pt x="312" y="413"/>
                      <a:pt x="312" y="409"/>
                      <a:pt x="309" y="409"/>
                    </a:cubicBezTo>
                    <a:close/>
                    <a:moveTo>
                      <a:pt x="306" y="389"/>
                    </a:moveTo>
                    <a:cubicBezTo>
                      <a:pt x="307" y="388"/>
                      <a:pt x="308" y="388"/>
                      <a:pt x="308" y="388"/>
                    </a:cubicBezTo>
                    <a:cubicBezTo>
                      <a:pt x="306" y="392"/>
                      <a:pt x="304" y="396"/>
                      <a:pt x="302" y="401"/>
                    </a:cubicBezTo>
                    <a:cubicBezTo>
                      <a:pt x="302" y="400"/>
                      <a:pt x="302" y="400"/>
                      <a:pt x="301" y="399"/>
                    </a:cubicBezTo>
                    <a:cubicBezTo>
                      <a:pt x="303" y="396"/>
                      <a:pt x="305" y="392"/>
                      <a:pt x="306" y="389"/>
                    </a:cubicBezTo>
                    <a:close/>
                    <a:moveTo>
                      <a:pt x="308" y="433"/>
                    </a:moveTo>
                    <a:cubicBezTo>
                      <a:pt x="308" y="433"/>
                      <a:pt x="308" y="433"/>
                      <a:pt x="307" y="433"/>
                    </a:cubicBezTo>
                    <a:cubicBezTo>
                      <a:pt x="307" y="433"/>
                      <a:pt x="308" y="433"/>
                      <a:pt x="308" y="433"/>
                    </a:cubicBezTo>
                    <a:cubicBezTo>
                      <a:pt x="308" y="433"/>
                      <a:pt x="308" y="433"/>
                      <a:pt x="308" y="433"/>
                    </a:cubicBezTo>
                    <a:close/>
                    <a:moveTo>
                      <a:pt x="289" y="428"/>
                    </a:moveTo>
                    <a:cubicBezTo>
                      <a:pt x="291" y="421"/>
                      <a:pt x="294" y="414"/>
                      <a:pt x="297" y="407"/>
                    </a:cubicBezTo>
                    <a:cubicBezTo>
                      <a:pt x="298" y="408"/>
                      <a:pt x="298" y="408"/>
                      <a:pt x="299" y="409"/>
                    </a:cubicBezTo>
                    <a:cubicBezTo>
                      <a:pt x="296" y="415"/>
                      <a:pt x="293" y="422"/>
                      <a:pt x="289" y="429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9" y="429"/>
                      <a:pt x="289" y="429"/>
                      <a:pt x="289" y="428"/>
                    </a:cubicBezTo>
                    <a:close/>
                    <a:moveTo>
                      <a:pt x="298" y="461"/>
                    </a:move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8" y="461"/>
                    </a:cubicBezTo>
                    <a:close/>
                    <a:moveTo>
                      <a:pt x="289" y="460"/>
                    </a:moveTo>
                    <a:cubicBezTo>
                      <a:pt x="289" y="462"/>
                      <a:pt x="289" y="463"/>
                      <a:pt x="290" y="463"/>
                    </a:cubicBezTo>
                    <a:cubicBezTo>
                      <a:pt x="288" y="464"/>
                      <a:pt x="286" y="465"/>
                      <a:pt x="284" y="465"/>
                    </a:cubicBezTo>
                    <a:cubicBezTo>
                      <a:pt x="286" y="464"/>
                      <a:pt x="287" y="462"/>
                      <a:pt x="289" y="460"/>
                    </a:cubicBezTo>
                    <a:close/>
                    <a:moveTo>
                      <a:pt x="246" y="528"/>
                    </a:moveTo>
                    <a:cubicBezTo>
                      <a:pt x="250" y="523"/>
                      <a:pt x="255" y="520"/>
                      <a:pt x="261" y="518"/>
                    </a:cubicBezTo>
                    <a:cubicBezTo>
                      <a:pt x="266" y="522"/>
                      <a:pt x="272" y="525"/>
                      <a:pt x="279" y="528"/>
                    </a:cubicBezTo>
                    <a:cubicBezTo>
                      <a:pt x="267" y="529"/>
                      <a:pt x="257" y="530"/>
                      <a:pt x="246" y="528"/>
                    </a:cubicBezTo>
                    <a:close/>
                    <a:moveTo>
                      <a:pt x="342" y="537"/>
                    </a:moveTo>
                    <a:cubicBezTo>
                      <a:pt x="333" y="535"/>
                      <a:pt x="324" y="533"/>
                      <a:pt x="315" y="531"/>
                    </a:cubicBezTo>
                    <a:cubicBezTo>
                      <a:pt x="329" y="531"/>
                      <a:pt x="342" y="534"/>
                      <a:pt x="355" y="539"/>
                    </a:cubicBezTo>
                    <a:cubicBezTo>
                      <a:pt x="351" y="538"/>
                      <a:pt x="346" y="538"/>
                      <a:pt x="342" y="537"/>
                    </a:cubicBezTo>
                    <a:close/>
                    <a:moveTo>
                      <a:pt x="388" y="548"/>
                    </a:moveTo>
                    <a:cubicBezTo>
                      <a:pt x="358" y="529"/>
                      <a:pt x="329" y="520"/>
                      <a:pt x="294" y="525"/>
                    </a:cubicBezTo>
                    <a:cubicBezTo>
                      <a:pt x="286" y="522"/>
                      <a:pt x="278" y="519"/>
                      <a:pt x="271" y="515"/>
                    </a:cubicBezTo>
                    <a:cubicBezTo>
                      <a:pt x="311" y="507"/>
                      <a:pt x="356" y="528"/>
                      <a:pt x="390" y="548"/>
                    </a:cubicBezTo>
                    <a:cubicBezTo>
                      <a:pt x="389" y="548"/>
                      <a:pt x="388" y="548"/>
                      <a:pt x="388" y="548"/>
                    </a:cubicBezTo>
                    <a:close/>
                    <a:moveTo>
                      <a:pt x="365" y="526"/>
                    </a:moveTo>
                    <a:cubicBezTo>
                      <a:pt x="346" y="517"/>
                      <a:pt x="324" y="509"/>
                      <a:pt x="303" y="507"/>
                    </a:cubicBezTo>
                    <a:cubicBezTo>
                      <a:pt x="356" y="509"/>
                      <a:pt x="428" y="535"/>
                      <a:pt x="450" y="588"/>
                    </a:cubicBezTo>
                    <a:cubicBezTo>
                      <a:pt x="429" y="564"/>
                      <a:pt x="398" y="541"/>
                      <a:pt x="365" y="526"/>
                    </a:cubicBezTo>
                    <a:close/>
                    <a:moveTo>
                      <a:pt x="445" y="649"/>
                    </a:moveTo>
                    <a:cubicBezTo>
                      <a:pt x="446" y="650"/>
                      <a:pt x="446" y="649"/>
                      <a:pt x="447" y="649"/>
                    </a:cubicBezTo>
                    <a:cubicBezTo>
                      <a:pt x="446" y="651"/>
                      <a:pt x="446" y="652"/>
                      <a:pt x="445" y="653"/>
                    </a:cubicBezTo>
                    <a:cubicBezTo>
                      <a:pt x="445" y="652"/>
                      <a:pt x="445" y="651"/>
                      <a:pt x="445" y="649"/>
                    </a:cubicBezTo>
                    <a:close/>
                    <a:moveTo>
                      <a:pt x="441" y="688"/>
                    </a:moveTo>
                    <a:cubicBezTo>
                      <a:pt x="442" y="688"/>
                      <a:pt x="442" y="688"/>
                      <a:pt x="442" y="687"/>
                    </a:cubicBezTo>
                    <a:cubicBezTo>
                      <a:pt x="442" y="688"/>
                      <a:pt x="442" y="688"/>
                      <a:pt x="442" y="688"/>
                    </a:cubicBezTo>
                    <a:cubicBezTo>
                      <a:pt x="442" y="688"/>
                      <a:pt x="442" y="688"/>
                      <a:pt x="441" y="688"/>
                    </a:cubicBezTo>
                    <a:close/>
                    <a:moveTo>
                      <a:pt x="460" y="653"/>
                    </a:moveTo>
                    <a:cubicBezTo>
                      <a:pt x="453" y="659"/>
                      <a:pt x="447" y="666"/>
                      <a:pt x="442" y="674"/>
                    </a:cubicBezTo>
                    <a:cubicBezTo>
                      <a:pt x="442" y="673"/>
                      <a:pt x="442" y="672"/>
                      <a:pt x="442" y="671"/>
                    </a:cubicBezTo>
                    <a:cubicBezTo>
                      <a:pt x="450" y="661"/>
                      <a:pt x="456" y="651"/>
                      <a:pt x="460" y="640"/>
                    </a:cubicBezTo>
                    <a:cubicBezTo>
                      <a:pt x="461" y="643"/>
                      <a:pt x="461" y="645"/>
                      <a:pt x="462" y="648"/>
                    </a:cubicBezTo>
                    <a:cubicBezTo>
                      <a:pt x="461" y="649"/>
                      <a:pt x="460" y="651"/>
                      <a:pt x="460" y="653"/>
                    </a:cubicBezTo>
                    <a:close/>
                    <a:moveTo>
                      <a:pt x="485" y="620"/>
                    </a:moveTo>
                    <a:cubicBezTo>
                      <a:pt x="481" y="624"/>
                      <a:pt x="477" y="628"/>
                      <a:pt x="473" y="633"/>
                    </a:cubicBezTo>
                    <a:cubicBezTo>
                      <a:pt x="473" y="631"/>
                      <a:pt x="473" y="629"/>
                      <a:pt x="472" y="627"/>
                    </a:cubicBezTo>
                    <a:cubicBezTo>
                      <a:pt x="480" y="619"/>
                      <a:pt x="488" y="611"/>
                      <a:pt x="496" y="603"/>
                    </a:cubicBezTo>
                    <a:cubicBezTo>
                      <a:pt x="493" y="608"/>
                      <a:pt x="489" y="614"/>
                      <a:pt x="485" y="620"/>
                    </a:cubicBezTo>
                    <a:close/>
                    <a:moveTo>
                      <a:pt x="468" y="616"/>
                    </a:moveTo>
                    <a:cubicBezTo>
                      <a:pt x="465" y="609"/>
                      <a:pt x="461" y="602"/>
                      <a:pt x="456" y="596"/>
                    </a:cubicBezTo>
                    <a:cubicBezTo>
                      <a:pt x="458" y="595"/>
                      <a:pt x="460" y="593"/>
                      <a:pt x="459" y="590"/>
                    </a:cubicBezTo>
                    <a:cubicBezTo>
                      <a:pt x="437" y="521"/>
                      <a:pt x="328" y="485"/>
                      <a:pt x="262" y="503"/>
                    </a:cubicBezTo>
                    <a:cubicBezTo>
                      <a:pt x="266" y="496"/>
                      <a:pt x="269" y="490"/>
                      <a:pt x="271" y="482"/>
                    </a:cubicBezTo>
                    <a:cubicBezTo>
                      <a:pt x="276" y="487"/>
                      <a:pt x="279" y="478"/>
                      <a:pt x="279" y="476"/>
                    </a:cubicBezTo>
                    <a:cubicBezTo>
                      <a:pt x="286" y="473"/>
                      <a:pt x="293" y="471"/>
                      <a:pt x="300" y="468"/>
                    </a:cubicBezTo>
                    <a:cubicBezTo>
                      <a:pt x="296" y="476"/>
                      <a:pt x="296" y="480"/>
                      <a:pt x="305" y="484"/>
                    </a:cubicBezTo>
                    <a:cubicBezTo>
                      <a:pt x="305" y="485"/>
                      <a:pt x="305" y="486"/>
                      <a:pt x="305" y="487"/>
                    </a:cubicBezTo>
                    <a:cubicBezTo>
                      <a:pt x="306" y="488"/>
                      <a:pt x="307" y="489"/>
                      <a:pt x="308" y="490"/>
                    </a:cubicBezTo>
                    <a:cubicBezTo>
                      <a:pt x="307" y="494"/>
                      <a:pt x="310" y="499"/>
                      <a:pt x="314" y="496"/>
                    </a:cubicBezTo>
                    <a:cubicBezTo>
                      <a:pt x="325" y="501"/>
                      <a:pt x="326" y="486"/>
                      <a:pt x="326" y="480"/>
                    </a:cubicBezTo>
                    <a:cubicBezTo>
                      <a:pt x="332" y="473"/>
                      <a:pt x="333" y="463"/>
                      <a:pt x="322" y="466"/>
                    </a:cubicBezTo>
                    <a:cubicBezTo>
                      <a:pt x="320" y="461"/>
                      <a:pt x="316" y="455"/>
                      <a:pt x="310" y="457"/>
                    </a:cubicBezTo>
                    <a:cubicBezTo>
                      <a:pt x="307" y="455"/>
                      <a:pt x="304" y="454"/>
                      <a:pt x="301" y="453"/>
                    </a:cubicBezTo>
                    <a:cubicBezTo>
                      <a:pt x="301" y="453"/>
                      <a:pt x="302" y="452"/>
                      <a:pt x="302" y="452"/>
                    </a:cubicBezTo>
                    <a:cubicBezTo>
                      <a:pt x="305" y="452"/>
                      <a:pt x="307" y="452"/>
                      <a:pt x="310" y="452"/>
                    </a:cubicBezTo>
                    <a:cubicBezTo>
                      <a:pt x="310" y="459"/>
                      <a:pt x="317" y="454"/>
                      <a:pt x="319" y="452"/>
                    </a:cubicBezTo>
                    <a:cubicBezTo>
                      <a:pt x="334" y="451"/>
                      <a:pt x="349" y="452"/>
                      <a:pt x="364" y="454"/>
                    </a:cubicBezTo>
                    <a:cubicBezTo>
                      <a:pt x="360" y="464"/>
                      <a:pt x="377" y="456"/>
                      <a:pt x="377" y="456"/>
                    </a:cubicBezTo>
                    <a:cubicBezTo>
                      <a:pt x="386" y="458"/>
                      <a:pt x="395" y="460"/>
                      <a:pt x="404" y="464"/>
                    </a:cubicBezTo>
                    <a:cubicBezTo>
                      <a:pt x="426" y="481"/>
                      <a:pt x="436" y="519"/>
                      <a:pt x="464" y="528"/>
                    </a:cubicBezTo>
                    <a:cubicBezTo>
                      <a:pt x="459" y="529"/>
                      <a:pt x="441" y="542"/>
                      <a:pt x="451" y="547"/>
                    </a:cubicBezTo>
                    <a:cubicBezTo>
                      <a:pt x="463" y="583"/>
                      <a:pt x="513" y="532"/>
                      <a:pt x="469" y="528"/>
                    </a:cubicBezTo>
                    <a:cubicBezTo>
                      <a:pt x="474" y="524"/>
                      <a:pt x="470" y="507"/>
                      <a:pt x="470" y="501"/>
                    </a:cubicBezTo>
                    <a:cubicBezTo>
                      <a:pt x="476" y="512"/>
                      <a:pt x="485" y="522"/>
                      <a:pt x="493" y="532"/>
                    </a:cubicBezTo>
                    <a:cubicBezTo>
                      <a:pt x="502" y="543"/>
                      <a:pt x="508" y="538"/>
                      <a:pt x="499" y="527"/>
                    </a:cubicBezTo>
                    <a:cubicBezTo>
                      <a:pt x="489" y="513"/>
                      <a:pt x="476" y="500"/>
                      <a:pt x="470" y="484"/>
                    </a:cubicBezTo>
                    <a:cubicBezTo>
                      <a:pt x="462" y="463"/>
                      <a:pt x="459" y="475"/>
                      <a:pt x="460" y="490"/>
                    </a:cubicBezTo>
                    <a:cubicBezTo>
                      <a:pt x="445" y="474"/>
                      <a:pt x="427" y="463"/>
                      <a:pt x="408" y="456"/>
                    </a:cubicBezTo>
                    <a:cubicBezTo>
                      <a:pt x="395" y="447"/>
                      <a:pt x="383" y="450"/>
                      <a:pt x="369" y="445"/>
                    </a:cubicBezTo>
                    <a:cubicBezTo>
                      <a:pt x="367" y="441"/>
                      <a:pt x="364" y="438"/>
                      <a:pt x="359" y="438"/>
                    </a:cubicBezTo>
                    <a:cubicBezTo>
                      <a:pt x="361" y="438"/>
                      <a:pt x="363" y="438"/>
                      <a:pt x="366" y="438"/>
                    </a:cubicBezTo>
                    <a:cubicBezTo>
                      <a:pt x="393" y="438"/>
                      <a:pt x="423" y="441"/>
                      <a:pt x="450" y="448"/>
                    </a:cubicBezTo>
                    <a:cubicBezTo>
                      <a:pt x="458" y="451"/>
                      <a:pt x="514" y="489"/>
                      <a:pt x="516" y="487"/>
                    </a:cubicBezTo>
                    <a:cubicBezTo>
                      <a:pt x="530" y="474"/>
                      <a:pt x="495" y="456"/>
                      <a:pt x="485" y="451"/>
                    </a:cubicBezTo>
                    <a:cubicBezTo>
                      <a:pt x="435" y="429"/>
                      <a:pt x="377" y="425"/>
                      <a:pt x="323" y="432"/>
                    </a:cubicBezTo>
                    <a:cubicBezTo>
                      <a:pt x="323" y="429"/>
                      <a:pt x="320" y="428"/>
                      <a:pt x="317" y="428"/>
                    </a:cubicBezTo>
                    <a:cubicBezTo>
                      <a:pt x="326" y="408"/>
                      <a:pt x="338" y="389"/>
                      <a:pt x="342" y="367"/>
                    </a:cubicBezTo>
                    <a:cubicBezTo>
                      <a:pt x="356" y="372"/>
                      <a:pt x="371" y="376"/>
                      <a:pt x="385" y="381"/>
                    </a:cubicBezTo>
                    <a:cubicBezTo>
                      <a:pt x="405" y="393"/>
                      <a:pt x="422" y="408"/>
                      <a:pt x="441" y="420"/>
                    </a:cubicBezTo>
                    <a:cubicBezTo>
                      <a:pt x="470" y="439"/>
                      <a:pt x="463" y="417"/>
                      <a:pt x="445" y="402"/>
                    </a:cubicBezTo>
                    <a:cubicBezTo>
                      <a:pt x="451" y="404"/>
                      <a:pt x="483" y="425"/>
                      <a:pt x="488" y="421"/>
                    </a:cubicBezTo>
                    <a:cubicBezTo>
                      <a:pt x="503" y="436"/>
                      <a:pt x="520" y="452"/>
                      <a:pt x="542" y="458"/>
                    </a:cubicBezTo>
                    <a:cubicBezTo>
                      <a:pt x="545" y="459"/>
                      <a:pt x="549" y="453"/>
                      <a:pt x="545" y="451"/>
                    </a:cubicBezTo>
                    <a:cubicBezTo>
                      <a:pt x="533" y="442"/>
                      <a:pt x="521" y="433"/>
                      <a:pt x="509" y="424"/>
                    </a:cubicBezTo>
                    <a:cubicBezTo>
                      <a:pt x="469" y="392"/>
                      <a:pt x="428" y="365"/>
                      <a:pt x="376" y="358"/>
                    </a:cubicBezTo>
                    <a:cubicBezTo>
                      <a:pt x="365" y="356"/>
                      <a:pt x="353" y="354"/>
                      <a:pt x="343" y="354"/>
                    </a:cubicBezTo>
                    <a:cubicBezTo>
                      <a:pt x="342" y="340"/>
                      <a:pt x="334" y="348"/>
                      <a:pt x="329" y="355"/>
                    </a:cubicBezTo>
                    <a:cubicBezTo>
                      <a:pt x="328" y="355"/>
                      <a:pt x="328" y="355"/>
                      <a:pt x="327" y="356"/>
                    </a:cubicBezTo>
                    <a:cubicBezTo>
                      <a:pt x="325" y="356"/>
                      <a:pt x="323" y="356"/>
                      <a:pt x="320" y="355"/>
                    </a:cubicBezTo>
                    <a:cubicBezTo>
                      <a:pt x="322" y="349"/>
                      <a:pt x="324" y="343"/>
                      <a:pt x="326" y="337"/>
                    </a:cubicBezTo>
                    <a:cubicBezTo>
                      <a:pt x="340" y="331"/>
                      <a:pt x="353" y="324"/>
                      <a:pt x="367" y="320"/>
                    </a:cubicBezTo>
                    <a:cubicBezTo>
                      <a:pt x="372" y="320"/>
                      <a:pt x="376" y="320"/>
                      <a:pt x="380" y="320"/>
                    </a:cubicBezTo>
                    <a:cubicBezTo>
                      <a:pt x="377" y="321"/>
                      <a:pt x="367" y="322"/>
                      <a:pt x="365" y="325"/>
                    </a:cubicBezTo>
                    <a:cubicBezTo>
                      <a:pt x="361" y="327"/>
                      <a:pt x="344" y="331"/>
                      <a:pt x="348" y="337"/>
                    </a:cubicBezTo>
                    <a:cubicBezTo>
                      <a:pt x="351" y="344"/>
                      <a:pt x="367" y="333"/>
                      <a:pt x="371" y="332"/>
                    </a:cubicBezTo>
                    <a:cubicBezTo>
                      <a:pt x="398" y="331"/>
                      <a:pt x="426" y="334"/>
                      <a:pt x="452" y="340"/>
                    </a:cubicBezTo>
                    <a:cubicBezTo>
                      <a:pt x="478" y="359"/>
                      <a:pt x="503" y="384"/>
                      <a:pt x="519" y="412"/>
                    </a:cubicBezTo>
                    <a:cubicBezTo>
                      <a:pt x="523" y="420"/>
                      <a:pt x="526" y="408"/>
                      <a:pt x="521" y="401"/>
                    </a:cubicBezTo>
                    <a:cubicBezTo>
                      <a:pt x="510" y="383"/>
                      <a:pt x="496" y="367"/>
                      <a:pt x="480" y="353"/>
                    </a:cubicBezTo>
                    <a:cubicBezTo>
                      <a:pt x="503" y="369"/>
                      <a:pt x="527" y="380"/>
                      <a:pt x="552" y="392"/>
                    </a:cubicBezTo>
                    <a:cubicBezTo>
                      <a:pt x="556" y="396"/>
                      <a:pt x="563" y="411"/>
                      <a:pt x="571" y="423"/>
                    </a:cubicBezTo>
                    <a:cubicBezTo>
                      <a:pt x="563" y="414"/>
                      <a:pt x="551" y="402"/>
                      <a:pt x="543" y="419"/>
                    </a:cubicBezTo>
                    <a:cubicBezTo>
                      <a:pt x="538" y="430"/>
                      <a:pt x="546" y="437"/>
                      <a:pt x="547" y="430"/>
                    </a:cubicBezTo>
                    <a:cubicBezTo>
                      <a:pt x="547" y="430"/>
                      <a:pt x="550" y="417"/>
                      <a:pt x="554" y="418"/>
                    </a:cubicBezTo>
                    <a:cubicBezTo>
                      <a:pt x="537" y="432"/>
                      <a:pt x="579" y="440"/>
                      <a:pt x="573" y="426"/>
                    </a:cubicBezTo>
                    <a:cubicBezTo>
                      <a:pt x="580" y="437"/>
                      <a:pt x="587" y="443"/>
                      <a:pt x="591" y="433"/>
                    </a:cubicBezTo>
                    <a:cubicBezTo>
                      <a:pt x="592" y="434"/>
                      <a:pt x="593" y="435"/>
                      <a:pt x="594" y="436"/>
                    </a:cubicBezTo>
                    <a:cubicBezTo>
                      <a:pt x="588" y="446"/>
                      <a:pt x="582" y="455"/>
                      <a:pt x="577" y="465"/>
                    </a:cubicBezTo>
                    <a:cubicBezTo>
                      <a:pt x="569" y="467"/>
                      <a:pt x="557" y="493"/>
                      <a:pt x="553" y="500"/>
                    </a:cubicBezTo>
                    <a:cubicBezTo>
                      <a:pt x="541" y="513"/>
                      <a:pt x="530" y="527"/>
                      <a:pt x="518" y="541"/>
                    </a:cubicBezTo>
                    <a:cubicBezTo>
                      <a:pt x="515" y="545"/>
                      <a:pt x="486" y="570"/>
                      <a:pt x="493" y="575"/>
                    </a:cubicBezTo>
                    <a:cubicBezTo>
                      <a:pt x="500" y="581"/>
                      <a:pt x="520" y="550"/>
                      <a:pt x="524" y="546"/>
                    </a:cubicBezTo>
                    <a:cubicBezTo>
                      <a:pt x="508" y="572"/>
                      <a:pt x="490" y="595"/>
                      <a:pt x="468" y="616"/>
                    </a:cubicBezTo>
                    <a:close/>
                    <a:moveTo>
                      <a:pt x="306" y="476"/>
                    </a:moveTo>
                    <a:cubicBezTo>
                      <a:pt x="309" y="466"/>
                      <a:pt x="312" y="465"/>
                      <a:pt x="312" y="465"/>
                    </a:cubicBezTo>
                    <a:cubicBezTo>
                      <a:pt x="312" y="465"/>
                      <a:pt x="314" y="466"/>
                      <a:pt x="315" y="470"/>
                    </a:cubicBezTo>
                    <a:cubicBezTo>
                      <a:pt x="313" y="472"/>
                      <a:pt x="311" y="474"/>
                      <a:pt x="309" y="477"/>
                    </a:cubicBezTo>
                    <a:cubicBezTo>
                      <a:pt x="308" y="477"/>
                      <a:pt x="307" y="476"/>
                      <a:pt x="306" y="476"/>
                    </a:cubicBezTo>
                    <a:close/>
                    <a:moveTo>
                      <a:pt x="317" y="488"/>
                    </a:moveTo>
                    <a:cubicBezTo>
                      <a:pt x="317" y="487"/>
                      <a:pt x="318" y="486"/>
                      <a:pt x="318" y="484"/>
                    </a:cubicBezTo>
                    <a:cubicBezTo>
                      <a:pt x="318" y="484"/>
                      <a:pt x="318" y="484"/>
                      <a:pt x="318" y="484"/>
                    </a:cubicBezTo>
                    <a:cubicBezTo>
                      <a:pt x="318" y="486"/>
                      <a:pt x="318" y="488"/>
                      <a:pt x="317" y="488"/>
                    </a:cubicBezTo>
                    <a:cubicBezTo>
                      <a:pt x="317" y="488"/>
                      <a:pt x="317" y="488"/>
                      <a:pt x="317" y="488"/>
                    </a:cubicBezTo>
                    <a:close/>
                    <a:moveTo>
                      <a:pt x="423" y="472"/>
                    </a:moveTo>
                    <a:cubicBezTo>
                      <a:pt x="438" y="480"/>
                      <a:pt x="451" y="490"/>
                      <a:pt x="462" y="505"/>
                    </a:cubicBezTo>
                    <a:cubicBezTo>
                      <a:pt x="462" y="510"/>
                      <a:pt x="463" y="515"/>
                      <a:pt x="463" y="519"/>
                    </a:cubicBezTo>
                    <a:cubicBezTo>
                      <a:pt x="445" y="509"/>
                      <a:pt x="435" y="487"/>
                      <a:pt x="423" y="472"/>
                    </a:cubicBezTo>
                    <a:close/>
                    <a:moveTo>
                      <a:pt x="468" y="539"/>
                    </a:moveTo>
                    <a:cubicBezTo>
                      <a:pt x="470" y="540"/>
                      <a:pt x="472" y="539"/>
                      <a:pt x="472" y="537"/>
                    </a:cubicBezTo>
                    <a:cubicBezTo>
                      <a:pt x="484" y="544"/>
                      <a:pt x="474" y="553"/>
                      <a:pt x="465" y="550"/>
                    </a:cubicBezTo>
                    <a:cubicBezTo>
                      <a:pt x="466" y="550"/>
                      <a:pt x="467" y="550"/>
                      <a:pt x="469" y="550"/>
                    </a:cubicBezTo>
                    <a:cubicBezTo>
                      <a:pt x="477" y="549"/>
                      <a:pt x="469" y="541"/>
                      <a:pt x="468" y="539"/>
                    </a:cubicBezTo>
                    <a:close/>
                    <a:moveTo>
                      <a:pt x="379" y="367"/>
                    </a:moveTo>
                    <a:cubicBezTo>
                      <a:pt x="409" y="374"/>
                      <a:pt x="440" y="385"/>
                      <a:pt x="466" y="403"/>
                    </a:cubicBezTo>
                    <a:cubicBezTo>
                      <a:pt x="439" y="389"/>
                      <a:pt x="408" y="377"/>
                      <a:pt x="379" y="367"/>
                    </a:cubicBezTo>
                    <a:close/>
                    <a:moveTo>
                      <a:pt x="414" y="391"/>
                    </a:moveTo>
                    <a:cubicBezTo>
                      <a:pt x="427" y="398"/>
                      <a:pt x="438" y="405"/>
                      <a:pt x="446" y="414"/>
                    </a:cubicBezTo>
                    <a:cubicBezTo>
                      <a:pt x="435" y="407"/>
                      <a:pt x="425" y="399"/>
                      <a:pt x="414" y="391"/>
                    </a:cubicBezTo>
                    <a:close/>
                    <a:moveTo>
                      <a:pt x="562" y="425"/>
                    </a:moveTo>
                    <a:cubicBezTo>
                      <a:pt x="561" y="425"/>
                      <a:pt x="560" y="424"/>
                      <a:pt x="559" y="424"/>
                    </a:cubicBezTo>
                    <a:cubicBezTo>
                      <a:pt x="559" y="424"/>
                      <a:pt x="559" y="424"/>
                      <a:pt x="559" y="424"/>
                    </a:cubicBezTo>
                    <a:cubicBezTo>
                      <a:pt x="560" y="424"/>
                      <a:pt x="560" y="423"/>
                      <a:pt x="560" y="423"/>
                    </a:cubicBezTo>
                    <a:cubicBezTo>
                      <a:pt x="561" y="423"/>
                      <a:pt x="561" y="424"/>
                      <a:pt x="562" y="425"/>
                    </a:cubicBezTo>
                    <a:close/>
                    <a:moveTo>
                      <a:pt x="574" y="502"/>
                    </a:moveTo>
                    <a:cubicBezTo>
                      <a:pt x="564" y="513"/>
                      <a:pt x="554" y="526"/>
                      <a:pt x="545" y="538"/>
                    </a:cubicBezTo>
                    <a:cubicBezTo>
                      <a:pt x="548" y="533"/>
                      <a:pt x="551" y="527"/>
                      <a:pt x="554" y="522"/>
                    </a:cubicBezTo>
                    <a:cubicBezTo>
                      <a:pt x="557" y="519"/>
                      <a:pt x="559" y="516"/>
                      <a:pt x="561" y="513"/>
                    </a:cubicBezTo>
                    <a:cubicBezTo>
                      <a:pt x="566" y="509"/>
                      <a:pt x="570" y="506"/>
                      <a:pt x="574" y="502"/>
                    </a:cubicBezTo>
                    <a:close/>
                    <a:moveTo>
                      <a:pt x="596" y="505"/>
                    </a:moveTo>
                    <a:cubicBezTo>
                      <a:pt x="577" y="530"/>
                      <a:pt x="555" y="554"/>
                      <a:pt x="534" y="578"/>
                    </a:cubicBezTo>
                    <a:cubicBezTo>
                      <a:pt x="525" y="585"/>
                      <a:pt x="516" y="592"/>
                      <a:pt x="508" y="600"/>
                    </a:cubicBezTo>
                    <a:cubicBezTo>
                      <a:pt x="513" y="590"/>
                      <a:pt x="519" y="581"/>
                      <a:pt x="524" y="572"/>
                    </a:cubicBezTo>
                    <a:cubicBezTo>
                      <a:pt x="549" y="545"/>
                      <a:pt x="571" y="507"/>
                      <a:pt x="602" y="487"/>
                    </a:cubicBezTo>
                    <a:cubicBezTo>
                      <a:pt x="601" y="493"/>
                      <a:pt x="599" y="500"/>
                      <a:pt x="596" y="505"/>
                    </a:cubicBezTo>
                    <a:close/>
                    <a:moveTo>
                      <a:pt x="625" y="465"/>
                    </a:moveTo>
                    <a:cubicBezTo>
                      <a:pt x="620" y="473"/>
                      <a:pt x="615" y="480"/>
                      <a:pt x="610" y="487"/>
                    </a:cubicBezTo>
                    <a:cubicBezTo>
                      <a:pt x="612" y="483"/>
                      <a:pt x="612" y="480"/>
                      <a:pt x="610" y="476"/>
                    </a:cubicBezTo>
                    <a:cubicBezTo>
                      <a:pt x="605" y="473"/>
                      <a:pt x="597" y="480"/>
                      <a:pt x="595" y="482"/>
                    </a:cubicBezTo>
                    <a:cubicBezTo>
                      <a:pt x="597" y="480"/>
                      <a:pt x="618" y="450"/>
                      <a:pt x="604" y="461"/>
                    </a:cubicBezTo>
                    <a:cubicBezTo>
                      <a:pt x="606" y="458"/>
                      <a:pt x="608" y="456"/>
                      <a:pt x="610" y="453"/>
                    </a:cubicBezTo>
                    <a:cubicBezTo>
                      <a:pt x="615" y="454"/>
                      <a:pt x="616" y="445"/>
                      <a:pt x="613" y="442"/>
                    </a:cubicBezTo>
                    <a:cubicBezTo>
                      <a:pt x="611" y="435"/>
                      <a:pt x="609" y="428"/>
                      <a:pt x="605" y="421"/>
                    </a:cubicBezTo>
                    <a:cubicBezTo>
                      <a:pt x="620" y="431"/>
                      <a:pt x="631" y="443"/>
                      <a:pt x="631" y="453"/>
                    </a:cubicBezTo>
                    <a:cubicBezTo>
                      <a:pt x="627" y="457"/>
                      <a:pt x="625" y="461"/>
                      <a:pt x="625" y="465"/>
                    </a:cubicBezTo>
                    <a:close/>
                    <a:moveTo>
                      <a:pt x="709" y="356"/>
                    </a:moveTo>
                    <a:cubicBezTo>
                      <a:pt x="703" y="361"/>
                      <a:pt x="697" y="367"/>
                      <a:pt x="691" y="373"/>
                    </a:cubicBezTo>
                    <a:cubicBezTo>
                      <a:pt x="706" y="353"/>
                      <a:pt x="721" y="335"/>
                      <a:pt x="738" y="318"/>
                    </a:cubicBezTo>
                    <a:cubicBezTo>
                      <a:pt x="729" y="331"/>
                      <a:pt x="719" y="343"/>
                      <a:pt x="709" y="356"/>
                    </a:cubicBezTo>
                    <a:close/>
                    <a:moveTo>
                      <a:pt x="751" y="313"/>
                    </a:moveTo>
                    <a:cubicBezTo>
                      <a:pt x="754" y="308"/>
                      <a:pt x="757" y="303"/>
                      <a:pt x="760" y="299"/>
                    </a:cubicBezTo>
                    <a:cubicBezTo>
                      <a:pt x="762" y="297"/>
                      <a:pt x="765" y="295"/>
                      <a:pt x="767" y="293"/>
                    </a:cubicBezTo>
                    <a:cubicBezTo>
                      <a:pt x="762" y="299"/>
                      <a:pt x="757" y="306"/>
                      <a:pt x="751" y="313"/>
                    </a:cubicBezTo>
                    <a:close/>
                    <a:moveTo>
                      <a:pt x="810" y="221"/>
                    </a:moveTo>
                    <a:cubicBezTo>
                      <a:pt x="811" y="222"/>
                      <a:pt x="812" y="222"/>
                      <a:pt x="814" y="222"/>
                    </a:cubicBezTo>
                    <a:cubicBezTo>
                      <a:pt x="809" y="225"/>
                      <a:pt x="804" y="229"/>
                      <a:pt x="801" y="233"/>
                    </a:cubicBezTo>
                    <a:cubicBezTo>
                      <a:pt x="801" y="226"/>
                      <a:pt x="801" y="219"/>
                      <a:pt x="800" y="211"/>
                    </a:cubicBezTo>
                    <a:cubicBezTo>
                      <a:pt x="803" y="215"/>
                      <a:pt x="806" y="218"/>
                      <a:pt x="810" y="221"/>
                    </a:cubicBezTo>
                    <a:close/>
                    <a:moveTo>
                      <a:pt x="798" y="248"/>
                    </a:moveTo>
                    <a:cubicBezTo>
                      <a:pt x="804" y="241"/>
                      <a:pt x="809" y="235"/>
                      <a:pt x="816" y="230"/>
                    </a:cubicBezTo>
                    <a:cubicBezTo>
                      <a:pt x="811" y="239"/>
                      <a:pt x="804" y="248"/>
                      <a:pt x="795" y="257"/>
                    </a:cubicBezTo>
                    <a:cubicBezTo>
                      <a:pt x="796" y="254"/>
                      <a:pt x="797" y="251"/>
                      <a:pt x="798" y="248"/>
                    </a:cubicBezTo>
                    <a:close/>
                    <a:moveTo>
                      <a:pt x="790" y="245"/>
                    </a:moveTo>
                    <a:cubicBezTo>
                      <a:pt x="789" y="246"/>
                      <a:pt x="781" y="253"/>
                      <a:pt x="787" y="256"/>
                    </a:cubicBezTo>
                    <a:cubicBezTo>
                      <a:pt x="785" y="261"/>
                      <a:pt x="783" y="266"/>
                      <a:pt x="781" y="271"/>
                    </a:cubicBezTo>
                    <a:cubicBezTo>
                      <a:pt x="773" y="277"/>
                      <a:pt x="766" y="283"/>
                      <a:pt x="759" y="289"/>
                    </a:cubicBezTo>
                    <a:cubicBezTo>
                      <a:pt x="751" y="288"/>
                      <a:pt x="733" y="311"/>
                      <a:pt x="726" y="316"/>
                    </a:cubicBezTo>
                    <a:cubicBezTo>
                      <a:pt x="750" y="289"/>
                      <a:pt x="774" y="261"/>
                      <a:pt x="792" y="231"/>
                    </a:cubicBezTo>
                    <a:cubicBezTo>
                      <a:pt x="792" y="236"/>
                      <a:pt x="791" y="240"/>
                      <a:pt x="790" y="245"/>
                    </a:cubicBezTo>
                    <a:close/>
                    <a:moveTo>
                      <a:pt x="789" y="218"/>
                    </a:moveTo>
                    <a:cubicBezTo>
                      <a:pt x="788" y="210"/>
                      <a:pt x="788" y="202"/>
                      <a:pt x="787" y="194"/>
                    </a:cubicBezTo>
                    <a:cubicBezTo>
                      <a:pt x="790" y="201"/>
                      <a:pt x="792" y="208"/>
                      <a:pt x="792" y="215"/>
                    </a:cubicBezTo>
                    <a:cubicBezTo>
                      <a:pt x="791" y="216"/>
                      <a:pt x="790" y="217"/>
                      <a:pt x="789" y="218"/>
                    </a:cubicBezTo>
                    <a:close/>
                    <a:moveTo>
                      <a:pt x="791" y="180"/>
                    </a:moveTo>
                    <a:cubicBezTo>
                      <a:pt x="791" y="180"/>
                      <a:pt x="791" y="180"/>
                      <a:pt x="790" y="180"/>
                    </a:cubicBezTo>
                    <a:cubicBezTo>
                      <a:pt x="789" y="178"/>
                      <a:pt x="788" y="176"/>
                      <a:pt x="787" y="174"/>
                    </a:cubicBezTo>
                    <a:cubicBezTo>
                      <a:pt x="789" y="176"/>
                      <a:pt x="790" y="178"/>
                      <a:pt x="791" y="180"/>
                    </a:cubicBezTo>
                    <a:close/>
                    <a:moveTo>
                      <a:pt x="485" y="34"/>
                    </a:moveTo>
                    <a:cubicBezTo>
                      <a:pt x="487" y="33"/>
                      <a:pt x="489" y="31"/>
                      <a:pt x="491" y="30"/>
                    </a:cubicBezTo>
                    <a:cubicBezTo>
                      <a:pt x="494" y="30"/>
                      <a:pt x="498" y="31"/>
                      <a:pt x="500" y="32"/>
                    </a:cubicBezTo>
                    <a:cubicBezTo>
                      <a:pt x="495" y="33"/>
                      <a:pt x="490" y="34"/>
                      <a:pt x="485" y="35"/>
                    </a:cubicBezTo>
                    <a:cubicBezTo>
                      <a:pt x="485" y="35"/>
                      <a:pt x="485" y="34"/>
                      <a:pt x="485" y="34"/>
                    </a:cubicBezTo>
                    <a:close/>
                    <a:moveTo>
                      <a:pt x="485" y="43"/>
                    </a:moveTo>
                    <a:cubicBezTo>
                      <a:pt x="500" y="40"/>
                      <a:pt x="517" y="37"/>
                      <a:pt x="533" y="36"/>
                    </a:cubicBezTo>
                    <a:cubicBezTo>
                      <a:pt x="542" y="36"/>
                      <a:pt x="551" y="36"/>
                      <a:pt x="561" y="36"/>
                    </a:cubicBezTo>
                    <a:cubicBezTo>
                      <a:pt x="548" y="37"/>
                      <a:pt x="535" y="40"/>
                      <a:pt x="522" y="43"/>
                    </a:cubicBezTo>
                    <a:cubicBezTo>
                      <a:pt x="511" y="42"/>
                      <a:pt x="498" y="42"/>
                      <a:pt x="485" y="43"/>
                    </a:cubicBezTo>
                    <a:close/>
                    <a:moveTo>
                      <a:pt x="483" y="69"/>
                    </a:moveTo>
                    <a:cubicBezTo>
                      <a:pt x="486" y="68"/>
                      <a:pt x="489" y="66"/>
                      <a:pt x="492" y="64"/>
                    </a:cubicBezTo>
                    <a:cubicBezTo>
                      <a:pt x="494" y="67"/>
                      <a:pt x="496" y="68"/>
                      <a:pt x="499" y="69"/>
                    </a:cubicBezTo>
                    <a:cubicBezTo>
                      <a:pt x="493" y="69"/>
                      <a:pt x="488" y="69"/>
                      <a:pt x="483" y="69"/>
                    </a:cubicBezTo>
                    <a:close/>
                    <a:moveTo>
                      <a:pt x="523" y="51"/>
                    </a:moveTo>
                    <a:cubicBezTo>
                      <a:pt x="529" y="51"/>
                      <a:pt x="535" y="52"/>
                      <a:pt x="540" y="52"/>
                    </a:cubicBezTo>
                    <a:cubicBezTo>
                      <a:pt x="530" y="53"/>
                      <a:pt x="520" y="55"/>
                      <a:pt x="510" y="56"/>
                    </a:cubicBezTo>
                    <a:cubicBezTo>
                      <a:pt x="514" y="54"/>
                      <a:pt x="519" y="52"/>
                      <a:pt x="523" y="51"/>
                    </a:cubicBezTo>
                    <a:close/>
                    <a:moveTo>
                      <a:pt x="577" y="68"/>
                    </a:moveTo>
                    <a:cubicBezTo>
                      <a:pt x="558" y="66"/>
                      <a:pt x="539" y="65"/>
                      <a:pt x="520" y="63"/>
                    </a:cubicBezTo>
                    <a:cubicBezTo>
                      <a:pt x="538" y="61"/>
                      <a:pt x="557" y="58"/>
                      <a:pt x="575" y="58"/>
                    </a:cubicBezTo>
                    <a:cubicBezTo>
                      <a:pt x="583" y="61"/>
                      <a:pt x="589" y="63"/>
                      <a:pt x="595" y="68"/>
                    </a:cubicBezTo>
                    <a:cubicBezTo>
                      <a:pt x="589" y="68"/>
                      <a:pt x="583" y="68"/>
                      <a:pt x="577" y="68"/>
                    </a:cubicBezTo>
                    <a:close/>
                    <a:moveTo>
                      <a:pt x="609" y="72"/>
                    </a:moveTo>
                    <a:cubicBezTo>
                      <a:pt x="609" y="71"/>
                      <a:pt x="608" y="69"/>
                      <a:pt x="608" y="68"/>
                    </a:cubicBezTo>
                    <a:cubicBezTo>
                      <a:pt x="607" y="67"/>
                      <a:pt x="606" y="67"/>
                      <a:pt x="605" y="66"/>
                    </a:cubicBezTo>
                    <a:cubicBezTo>
                      <a:pt x="619" y="69"/>
                      <a:pt x="632" y="73"/>
                      <a:pt x="645" y="77"/>
                    </a:cubicBezTo>
                    <a:cubicBezTo>
                      <a:pt x="633" y="75"/>
                      <a:pt x="621" y="73"/>
                      <a:pt x="609" y="72"/>
                    </a:cubicBezTo>
                    <a:close/>
                    <a:moveTo>
                      <a:pt x="713" y="111"/>
                    </a:moveTo>
                    <a:cubicBezTo>
                      <a:pt x="708" y="107"/>
                      <a:pt x="704" y="103"/>
                      <a:pt x="699" y="99"/>
                    </a:cubicBezTo>
                    <a:cubicBezTo>
                      <a:pt x="699" y="99"/>
                      <a:pt x="699" y="99"/>
                      <a:pt x="699" y="99"/>
                    </a:cubicBezTo>
                    <a:cubicBezTo>
                      <a:pt x="713" y="104"/>
                      <a:pt x="726" y="110"/>
                      <a:pt x="738" y="117"/>
                    </a:cubicBezTo>
                    <a:cubicBezTo>
                      <a:pt x="741" y="120"/>
                      <a:pt x="744" y="124"/>
                      <a:pt x="747" y="127"/>
                    </a:cubicBezTo>
                    <a:cubicBezTo>
                      <a:pt x="736" y="121"/>
                      <a:pt x="725" y="115"/>
                      <a:pt x="713" y="111"/>
                    </a:cubicBezTo>
                    <a:close/>
                    <a:moveTo>
                      <a:pt x="777" y="172"/>
                    </a:moveTo>
                    <a:cubicBezTo>
                      <a:pt x="780" y="187"/>
                      <a:pt x="780" y="203"/>
                      <a:pt x="781" y="218"/>
                    </a:cubicBezTo>
                    <a:cubicBezTo>
                      <a:pt x="771" y="185"/>
                      <a:pt x="753" y="154"/>
                      <a:pt x="728" y="127"/>
                    </a:cubicBezTo>
                    <a:cubicBezTo>
                      <a:pt x="741" y="133"/>
                      <a:pt x="753" y="141"/>
                      <a:pt x="764" y="150"/>
                    </a:cubicBezTo>
                    <a:cubicBezTo>
                      <a:pt x="769" y="157"/>
                      <a:pt x="773" y="165"/>
                      <a:pt x="777" y="172"/>
                    </a:cubicBezTo>
                    <a:close/>
                    <a:moveTo>
                      <a:pt x="797" y="149"/>
                    </a:moveTo>
                    <a:cubicBezTo>
                      <a:pt x="783" y="136"/>
                      <a:pt x="768" y="125"/>
                      <a:pt x="752" y="115"/>
                    </a:cubicBezTo>
                    <a:cubicBezTo>
                      <a:pt x="732" y="103"/>
                      <a:pt x="718" y="85"/>
                      <a:pt x="699" y="71"/>
                    </a:cubicBezTo>
                    <a:cubicBezTo>
                      <a:pt x="743" y="91"/>
                      <a:pt x="774" y="115"/>
                      <a:pt x="797" y="149"/>
                    </a:cubicBezTo>
                    <a:close/>
                    <a:moveTo>
                      <a:pt x="689" y="74"/>
                    </a:moveTo>
                    <a:cubicBezTo>
                      <a:pt x="699" y="81"/>
                      <a:pt x="709" y="89"/>
                      <a:pt x="717" y="97"/>
                    </a:cubicBezTo>
                    <a:cubicBezTo>
                      <a:pt x="710" y="93"/>
                      <a:pt x="702" y="89"/>
                      <a:pt x="693" y="86"/>
                    </a:cubicBezTo>
                    <a:cubicBezTo>
                      <a:pt x="691" y="82"/>
                      <a:pt x="688" y="78"/>
                      <a:pt x="686" y="75"/>
                    </a:cubicBezTo>
                    <a:cubicBezTo>
                      <a:pt x="687" y="75"/>
                      <a:pt x="688" y="75"/>
                      <a:pt x="689" y="74"/>
                    </a:cubicBezTo>
                    <a:close/>
                    <a:moveTo>
                      <a:pt x="637" y="50"/>
                    </a:moveTo>
                    <a:cubicBezTo>
                      <a:pt x="653" y="57"/>
                      <a:pt x="668" y="67"/>
                      <a:pt x="680" y="81"/>
                    </a:cubicBezTo>
                    <a:cubicBezTo>
                      <a:pt x="636" y="64"/>
                      <a:pt x="597" y="51"/>
                      <a:pt x="550" y="45"/>
                    </a:cubicBezTo>
                    <a:cubicBezTo>
                      <a:pt x="578" y="41"/>
                      <a:pt x="607" y="43"/>
                      <a:pt x="637" y="50"/>
                    </a:cubicBezTo>
                    <a:close/>
                    <a:moveTo>
                      <a:pt x="513" y="30"/>
                    </a:moveTo>
                    <a:cubicBezTo>
                      <a:pt x="511" y="30"/>
                      <a:pt x="509" y="31"/>
                      <a:pt x="507" y="31"/>
                    </a:cubicBezTo>
                    <a:cubicBezTo>
                      <a:pt x="509" y="28"/>
                      <a:pt x="506" y="26"/>
                      <a:pt x="503" y="25"/>
                    </a:cubicBezTo>
                    <a:cubicBezTo>
                      <a:pt x="524" y="18"/>
                      <a:pt x="551" y="20"/>
                      <a:pt x="578" y="26"/>
                    </a:cubicBezTo>
                    <a:cubicBezTo>
                      <a:pt x="569" y="26"/>
                      <a:pt x="517" y="21"/>
                      <a:pt x="513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2269622" y="4730543"/>
                <a:ext cx="216685" cy="195210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69" y="15"/>
                  </a:cxn>
                  <a:cxn ang="0">
                    <a:pos x="59" y="12"/>
                  </a:cxn>
                  <a:cxn ang="0">
                    <a:pos x="21" y="48"/>
                  </a:cxn>
                  <a:cxn ang="0">
                    <a:pos x="5" y="71"/>
                  </a:cxn>
                  <a:cxn ang="0">
                    <a:pos x="27" y="57"/>
                  </a:cxn>
                  <a:cxn ang="0">
                    <a:pos x="32" y="63"/>
                  </a:cxn>
                  <a:cxn ang="0">
                    <a:pos x="56" y="35"/>
                  </a:cxn>
                  <a:cxn ang="0">
                    <a:pos x="73" y="14"/>
                  </a:cxn>
                </a:cxnLst>
                <a:rect l="0" t="0" r="r" b="b"/>
                <a:pathLst>
                  <a:path w="87" h="78">
                    <a:moveTo>
                      <a:pt x="73" y="14"/>
                    </a:moveTo>
                    <a:cubicBezTo>
                      <a:pt x="72" y="14"/>
                      <a:pt x="70" y="14"/>
                      <a:pt x="69" y="15"/>
                    </a:cubicBezTo>
                    <a:cubicBezTo>
                      <a:pt x="75" y="6"/>
                      <a:pt x="61" y="11"/>
                      <a:pt x="59" y="12"/>
                    </a:cubicBezTo>
                    <a:cubicBezTo>
                      <a:pt x="59" y="0"/>
                      <a:pt x="24" y="44"/>
                      <a:pt x="21" y="48"/>
                    </a:cubicBezTo>
                    <a:cubicBezTo>
                      <a:pt x="18" y="51"/>
                      <a:pt x="0" y="66"/>
                      <a:pt x="5" y="71"/>
                    </a:cubicBezTo>
                    <a:cubicBezTo>
                      <a:pt x="11" y="78"/>
                      <a:pt x="24" y="60"/>
                      <a:pt x="27" y="57"/>
                    </a:cubicBezTo>
                    <a:cubicBezTo>
                      <a:pt x="25" y="60"/>
                      <a:pt x="27" y="68"/>
                      <a:pt x="32" y="63"/>
                    </a:cubicBezTo>
                    <a:cubicBezTo>
                      <a:pt x="41" y="54"/>
                      <a:pt x="48" y="44"/>
                      <a:pt x="56" y="35"/>
                    </a:cubicBezTo>
                    <a:cubicBezTo>
                      <a:pt x="57" y="35"/>
                      <a:pt x="87" y="12"/>
                      <a:pt x="7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2033417" y="5076072"/>
                <a:ext cx="1417233" cy="562207"/>
              </a:xfrm>
              <a:custGeom>
                <a:avLst/>
                <a:gdLst/>
                <a:ahLst/>
                <a:cxnLst>
                  <a:cxn ang="0">
                    <a:pos x="555" y="219"/>
                  </a:cxn>
                  <a:cxn ang="0">
                    <a:pos x="565" y="182"/>
                  </a:cxn>
                  <a:cxn ang="0">
                    <a:pos x="536" y="156"/>
                  </a:cxn>
                  <a:cxn ang="0">
                    <a:pos x="428" y="146"/>
                  </a:cxn>
                  <a:cxn ang="0">
                    <a:pos x="279" y="149"/>
                  </a:cxn>
                  <a:cxn ang="0">
                    <a:pos x="148" y="147"/>
                  </a:cxn>
                  <a:cxn ang="0">
                    <a:pos x="300" y="87"/>
                  </a:cxn>
                  <a:cxn ang="0">
                    <a:pos x="488" y="41"/>
                  </a:cxn>
                  <a:cxn ang="0">
                    <a:pos x="539" y="9"/>
                  </a:cxn>
                  <a:cxn ang="0">
                    <a:pos x="440" y="1"/>
                  </a:cxn>
                  <a:cxn ang="0">
                    <a:pos x="240" y="33"/>
                  </a:cxn>
                  <a:cxn ang="0">
                    <a:pos x="46" y="74"/>
                  </a:cxn>
                  <a:cxn ang="0">
                    <a:pos x="7" y="83"/>
                  </a:cxn>
                  <a:cxn ang="0">
                    <a:pos x="23" y="87"/>
                  </a:cxn>
                  <a:cxn ang="0">
                    <a:pos x="132" y="63"/>
                  </a:cxn>
                  <a:cxn ang="0">
                    <a:pos x="335" y="22"/>
                  </a:cxn>
                  <a:cxn ang="0">
                    <a:pos x="528" y="15"/>
                  </a:cxn>
                  <a:cxn ang="0">
                    <a:pos x="411" y="49"/>
                  </a:cxn>
                  <a:cxn ang="0">
                    <a:pos x="277" y="86"/>
                  </a:cxn>
                  <a:cxn ang="0">
                    <a:pos x="175" y="120"/>
                  </a:cxn>
                  <a:cxn ang="0">
                    <a:pos x="137" y="149"/>
                  </a:cxn>
                  <a:cxn ang="0">
                    <a:pos x="190" y="159"/>
                  </a:cxn>
                  <a:cxn ang="0">
                    <a:pos x="428" y="154"/>
                  </a:cxn>
                  <a:cxn ang="0">
                    <a:pos x="522" y="160"/>
                  </a:cxn>
                  <a:cxn ang="0">
                    <a:pos x="555" y="179"/>
                  </a:cxn>
                  <a:cxn ang="0">
                    <a:pos x="555" y="219"/>
                  </a:cxn>
                </a:cxnLst>
                <a:rect l="0" t="0" r="r" b="b"/>
                <a:pathLst>
                  <a:path w="567" h="225">
                    <a:moveTo>
                      <a:pt x="555" y="219"/>
                    </a:moveTo>
                    <a:cubicBezTo>
                      <a:pt x="567" y="225"/>
                      <a:pt x="567" y="187"/>
                      <a:pt x="565" y="182"/>
                    </a:cubicBezTo>
                    <a:cubicBezTo>
                      <a:pt x="561" y="168"/>
                      <a:pt x="548" y="161"/>
                      <a:pt x="536" y="156"/>
                    </a:cubicBezTo>
                    <a:cubicBezTo>
                      <a:pt x="502" y="143"/>
                      <a:pt x="463" y="145"/>
                      <a:pt x="428" y="146"/>
                    </a:cubicBezTo>
                    <a:cubicBezTo>
                      <a:pt x="378" y="148"/>
                      <a:pt x="329" y="148"/>
                      <a:pt x="279" y="149"/>
                    </a:cubicBezTo>
                    <a:cubicBezTo>
                      <a:pt x="239" y="150"/>
                      <a:pt x="188" y="158"/>
                      <a:pt x="148" y="147"/>
                    </a:cubicBezTo>
                    <a:cubicBezTo>
                      <a:pt x="185" y="113"/>
                      <a:pt x="253" y="101"/>
                      <a:pt x="300" y="87"/>
                    </a:cubicBezTo>
                    <a:cubicBezTo>
                      <a:pt x="362" y="68"/>
                      <a:pt x="426" y="59"/>
                      <a:pt x="488" y="41"/>
                    </a:cubicBezTo>
                    <a:cubicBezTo>
                      <a:pt x="494" y="39"/>
                      <a:pt x="552" y="12"/>
                      <a:pt x="539" y="9"/>
                    </a:cubicBezTo>
                    <a:cubicBezTo>
                      <a:pt x="507" y="1"/>
                      <a:pt x="473" y="0"/>
                      <a:pt x="440" y="1"/>
                    </a:cubicBezTo>
                    <a:cubicBezTo>
                      <a:pt x="372" y="4"/>
                      <a:pt x="306" y="20"/>
                      <a:pt x="240" y="33"/>
                    </a:cubicBezTo>
                    <a:cubicBezTo>
                      <a:pt x="175" y="46"/>
                      <a:pt x="111" y="61"/>
                      <a:pt x="46" y="74"/>
                    </a:cubicBezTo>
                    <a:cubicBezTo>
                      <a:pt x="39" y="76"/>
                      <a:pt x="11" y="77"/>
                      <a:pt x="7" y="83"/>
                    </a:cubicBezTo>
                    <a:cubicBezTo>
                      <a:pt x="0" y="93"/>
                      <a:pt x="26" y="86"/>
                      <a:pt x="23" y="87"/>
                    </a:cubicBezTo>
                    <a:cubicBezTo>
                      <a:pt x="60" y="80"/>
                      <a:pt x="96" y="71"/>
                      <a:pt x="132" y="63"/>
                    </a:cubicBezTo>
                    <a:cubicBezTo>
                      <a:pt x="199" y="47"/>
                      <a:pt x="267" y="34"/>
                      <a:pt x="335" y="22"/>
                    </a:cubicBezTo>
                    <a:cubicBezTo>
                      <a:pt x="398" y="11"/>
                      <a:pt x="465" y="2"/>
                      <a:pt x="528" y="15"/>
                    </a:cubicBezTo>
                    <a:cubicBezTo>
                      <a:pt x="494" y="37"/>
                      <a:pt x="450" y="42"/>
                      <a:pt x="411" y="49"/>
                    </a:cubicBezTo>
                    <a:cubicBezTo>
                      <a:pt x="366" y="58"/>
                      <a:pt x="321" y="72"/>
                      <a:pt x="277" y="86"/>
                    </a:cubicBezTo>
                    <a:cubicBezTo>
                      <a:pt x="243" y="96"/>
                      <a:pt x="207" y="106"/>
                      <a:pt x="175" y="120"/>
                    </a:cubicBezTo>
                    <a:cubicBezTo>
                      <a:pt x="168" y="124"/>
                      <a:pt x="135" y="139"/>
                      <a:pt x="137" y="149"/>
                    </a:cubicBezTo>
                    <a:cubicBezTo>
                      <a:pt x="140" y="161"/>
                      <a:pt x="181" y="159"/>
                      <a:pt x="190" y="159"/>
                    </a:cubicBezTo>
                    <a:cubicBezTo>
                      <a:pt x="269" y="158"/>
                      <a:pt x="349" y="157"/>
                      <a:pt x="428" y="154"/>
                    </a:cubicBezTo>
                    <a:cubicBezTo>
                      <a:pt x="459" y="153"/>
                      <a:pt x="491" y="152"/>
                      <a:pt x="522" y="160"/>
                    </a:cubicBezTo>
                    <a:cubicBezTo>
                      <a:pt x="534" y="163"/>
                      <a:pt x="548" y="168"/>
                      <a:pt x="555" y="179"/>
                    </a:cubicBezTo>
                    <a:cubicBezTo>
                      <a:pt x="561" y="188"/>
                      <a:pt x="551" y="217"/>
                      <a:pt x="555" y="2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21" name="直接连接符 12"/>
            <p:cNvCxnSpPr/>
            <p:nvPr/>
          </p:nvCxnSpPr>
          <p:spPr>
            <a:xfrm>
              <a:off x="1497012" y="5837239"/>
              <a:ext cx="904876" cy="4667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9"/>
            <p:cNvCxnSpPr/>
            <p:nvPr/>
          </p:nvCxnSpPr>
          <p:spPr>
            <a:xfrm>
              <a:off x="2387600" y="6303963"/>
              <a:ext cx="737235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13" y="6184900"/>
              <a:ext cx="12192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4266135" y="905586"/>
            <a:ext cx="3384550" cy="649288"/>
            <a:chOff x="0" y="0"/>
            <a:chExt cx="5171" cy="545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989" cy="545"/>
            </a:xfrm>
            <a:prstGeom prst="roundRect">
              <a:avLst>
                <a:gd name="adj" fmla="val 28792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0" y="91"/>
              <a:ext cx="5171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52A4"/>
              </a:outerShdw>
            </a:effectLst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zh-CN" altLang="en-US" sz="3600" b="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  <a:ea typeface="华文新魏" pitchFamily="2" charset="-122"/>
                </a:rPr>
                <a:t>实验记录</a:t>
              </a:r>
            </a:p>
          </p:txBody>
        </p:sp>
      </p:grp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-17766" y="1596919"/>
            <a:ext cx="5735462" cy="4664633"/>
          </a:xfrm>
          <a:prstGeom prst="foldedCorner">
            <a:avLst>
              <a:gd name="adj" fmla="val 12500"/>
            </a:avLst>
          </a:prstGeom>
          <a:solidFill>
            <a:srgbClr val="6699FF">
              <a:alpha val="85999"/>
            </a:srgbClr>
          </a:solidFill>
          <a:ln w="28575">
            <a:solidFill>
              <a:srgbClr val="66CC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r>
              <a:rPr lang="zh-CN" alt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一、探究问题：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____________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。</a:t>
            </a:r>
            <a:endParaRPr lang="en-US" altLang="zh-CN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r>
              <a:rPr lang="zh-CN" alt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二、选择器材： </a:t>
            </a: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____________</a:t>
            </a:r>
            <a:r>
              <a:rPr lang="zh-CN" alt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。</a:t>
            </a:r>
            <a:endParaRPr lang="zh-CN" alt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r>
              <a:rPr lang="zh-CN" alt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三、</a:t>
            </a:r>
            <a:r>
              <a:rPr lang="zh-CN" alt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设计实验：</a:t>
            </a:r>
          </a:p>
          <a:p>
            <a:pPr>
              <a:buFont typeface="Arial" charset="0"/>
              <a:buNone/>
              <a:defRPr/>
            </a:pPr>
            <a:r>
              <a:rPr lang="zh-CN" alt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  </a:t>
            </a:r>
            <a:r>
              <a:rPr lang="en-US" altLang="zh-CN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1.</a:t>
            </a:r>
            <a:r>
              <a:rPr lang="zh-CN" alt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实验步骤</a:t>
            </a: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_______________</a:t>
            </a:r>
            <a:endParaRPr lang="en-US" altLang="zh-CN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_________________________</a:t>
            </a:r>
            <a:endParaRPr lang="en-US" altLang="zh-CN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_________________________</a:t>
            </a:r>
            <a:endParaRPr lang="en-US" altLang="zh-CN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_________________________</a:t>
            </a:r>
            <a:endParaRPr lang="en-US" altLang="zh-CN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_________________________</a:t>
            </a:r>
            <a:endParaRPr lang="en-US" altLang="zh-CN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6008514" y="1596919"/>
            <a:ext cx="5938487" cy="4743653"/>
          </a:xfrm>
          <a:prstGeom prst="foldedCorner">
            <a:avLst>
              <a:gd name="adj" fmla="val 12500"/>
            </a:avLst>
          </a:prstGeom>
          <a:solidFill>
            <a:srgbClr val="6699FF">
              <a:alpha val="85999"/>
            </a:srgbClr>
          </a:solidFill>
          <a:ln w="28575">
            <a:solidFill>
              <a:srgbClr val="66CC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 altLang="zh-CN" sz="32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defRPr/>
            </a:pP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2</a:t>
            </a:r>
            <a:r>
              <a:rPr lang="en-US" altLang="zh-CN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.</a:t>
            </a:r>
            <a:r>
              <a:rPr lang="zh-CN" alt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实验记录</a:t>
            </a:r>
            <a:r>
              <a:rPr lang="zh-CN" alt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：</a:t>
            </a:r>
            <a:r>
              <a:rPr lang="zh-CN" altLang="en-US" sz="20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示例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0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charset="0"/>
              <a:buNone/>
              <a:defRPr/>
            </a:pPr>
            <a:endParaRPr lang="en-US" altLang="zh-CN" sz="32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endParaRPr lang="zh-CN" alt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endParaRPr lang="zh-CN" alt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endParaRPr lang="zh-CN" alt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endParaRPr lang="en-US" altLang="zh-CN" sz="32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r>
              <a:rPr lang="zh-CN" alt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四</a:t>
            </a:r>
            <a:r>
              <a:rPr lang="zh-CN" alt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、实验结论：</a:t>
            </a:r>
            <a:r>
              <a:rPr lang="en-US" altLang="zh-CN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_________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___</a:t>
            </a:r>
            <a:endParaRPr lang="en-US" altLang="zh-CN" sz="32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    ______________________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rPr>
              <a:t>。</a:t>
            </a:r>
            <a:endParaRPr lang="zh-CN" alt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graphicFrame>
        <p:nvGraphicFramePr>
          <p:cNvPr id="32" name="Group 1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66654003"/>
              </p:ext>
            </p:extLst>
          </p:nvPr>
        </p:nvGraphicFramePr>
        <p:xfrm>
          <a:off x="6260631" y="2328416"/>
          <a:ext cx="5333442" cy="2747676"/>
        </p:xfrm>
        <a:graphic>
          <a:graphicData uri="http://schemas.openxmlformats.org/drawingml/2006/table">
            <a:tbl>
              <a:tblPr/>
              <a:tblGrid>
                <a:gridCol w="1776051"/>
                <a:gridCol w="890671"/>
                <a:gridCol w="885382"/>
                <a:gridCol w="890667"/>
                <a:gridCol w="890671"/>
              </a:tblGrid>
              <a:tr h="32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探究因素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浸没深度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其他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:___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0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控制条件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比较条件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G</a:t>
                      </a:r>
                      <a:r>
                        <a:rPr kumimoji="0" lang="zh-CN" alt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物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N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F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N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F</a:t>
                      </a:r>
                      <a:r>
                        <a:rPr kumimoji="0" lang="zh-CN" alt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浮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N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是否有关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312074" y="362950"/>
            <a:ext cx="6557521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二、影响浮力大小的因素</a:t>
            </a:r>
            <a:endParaRPr lang="zh-CN" altLang="zh-CN" sz="4400" dirty="0">
              <a:solidFill>
                <a:schemeClr val="bg1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958410" y="5421790"/>
                <a:ext cx="57851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浮力的大小只与 </a:t>
                </a:r>
                <a14:m>
                  <m:oMath xmlns:m="http://schemas.openxmlformats.org/officeDocument/2006/math">
                    <m:r>
                      <a:rPr lang="zh-CN" alt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𝝆</m:t>
                    </m:r>
                  </m:oMath>
                </a14:m>
                <a:r>
                  <a:rPr lang="zh-CN" altLang="en-US" sz="3200" b="1" baseline="-250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液 </a:t>
                </a:r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</a:t>
                </a:r>
                <a:r>
                  <a:rPr lang="zh-CN" altLang="en-US" sz="3200" b="1" baseline="-250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 </a:t>
                </a:r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有关</a:t>
                </a:r>
                <a:endPara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10" y="5421790"/>
                <a:ext cx="5785171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634" t="-13542" r="-189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5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prism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 autoUpdateAnimBg="0"/>
      <p:bldP spid="31" grpId="0" animBg="1" autoUpdateAnimBg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571475" y="975550"/>
            <a:ext cx="9325422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、想一想：若给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你如下器材：弹簧测力计、烧杯、水、量筒、溢水杯和小桶、细线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。除了“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称重法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 测浮力，你还有其他测浮力的方法吗？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29681" y="1268594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45474" y="2503872"/>
            <a:ext cx="1407387" cy="1407388"/>
            <a:chOff x="4184106" y="2952206"/>
            <a:chExt cx="3823790" cy="3823790"/>
          </a:xfrm>
        </p:grpSpPr>
        <p:sp>
          <p:nvSpPr>
            <p:cNvPr id="26" name="椭圆 2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28" name="椭圆 2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 bwMode="auto">
          <a:xfrm>
            <a:off x="976439" y="1882232"/>
            <a:ext cx="1132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活动四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056022" y="2462960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172457" y="2938668"/>
            <a:ext cx="757990" cy="560874"/>
            <a:chOff x="8931338" y="2437732"/>
            <a:chExt cx="1010653" cy="747833"/>
          </a:xfrm>
        </p:grpSpPr>
        <p:sp>
          <p:nvSpPr>
            <p:cNvPr id="33" name="文本框 32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04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931338" y="2908566"/>
              <a:ext cx="10106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OPTION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5125852"/>
            <a:ext cx="12192000" cy="1732148"/>
            <a:chOff x="1497012" y="5125852"/>
            <a:chExt cx="9169401" cy="1732148"/>
          </a:xfrm>
        </p:grpSpPr>
        <p:grpSp>
          <p:nvGrpSpPr>
            <p:cNvPr id="20" name="组合 3"/>
            <p:cNvGrpSpPr/>
            <p:nvPr/>
          </p:nvGrpSpPr>
          <p:grpSpPr>
            <a:xfrm>
              <a:off x="9759752" y="5125852"/>
              <a:ext cx="799329" cy="1326094"/>
              <a:chOff x="2000231" y="2114716"/>
              <a:chExt cx="2123898" cy="3523563"/>
            </a:xfrm>
            <a:solidFill>
              <a:srgbClr val="0070C0"/>
            </a:solidFill>
          </p:grpSpPr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3054372" y="2961932"/>
                <a:ext cx="181546" cy="140551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6" y="8"/>
                  </a:cxn>
                  <a:cxn ang="0">
                    <a:pos x="13" y="13"/>
                  </a:cxn>
                  <a:cxn ang="0">
                    <a:pos x="11" y="24"/>
                  </a:cxn>
                  <a:cxn ang="0">
                    <a:pos x="12" y="24"/>
                  </a:cxn>
                  <a:cxn ang="0">
                    <a:pos x="28" y="8"/>
                  </a:cxn>
                  <a:cxn ang="0">
                    <a:pos x="26" y="27"/>
                  </a:cxn>
                  <a:cxn ang="0">
                    <a:pos x="24" y="26"/>
                  </a:cxn>
                  <a:cxn ang="0">
                    <a:pos x="27" y="27"/>
                  </a:cxn>
                  <a:cxn ang="0">
                    <a:pos x="26" y="27"/>
                  </a:cxn>
                  <a:cxn ang="0">
                    <a:pos x="33" y="24"/>
                  </a:cxn>
                  <a:cxn ang="0">
                    <a:pos x="21" y="18"/>
                  </a:cxn>
                  <a:cxn ang="0">
                    <a:pos x="38" y="19"/>
                  </a:cxn>
                  <a:cxn ang="0">
                    <a:pos x="33" y="24"/>
                  </a:cxn>
                </a:cxnLst>
                <a:rect l="0" t="0" r="r" b="b"/>
                <a:pathLst>
                  <a:path w="73" h="56">
                    <a:moveTo>
                      <a:pt x="28" y="8"/>
                    </a:moveTo>
                    <a:cubicBezTo>
                      <a:pt x="27" y="8"/>
                      <a:pt x="26" y="8"/>
                      <a:pt x="26" y="8"/>
                    </a:cubicBezTo>
                    <a:cubicBezTo>
                      <a:pt x="33" y="0"/>
                      <a:pt x="18" y="2"/>
                      <a:pt x="13" y="13"/>
                    </a:cubicBezTo>
                    <a:cubicBezTo>
                      <a:pt x="12" y="13"/>
                      <a:pt x="0" y="24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20" y="56"/>
                      <a:pt x="73" y="7"/>
                      <a:pt x="28" y="8"/>
                    </a:cubicBezTo>
                    <a:close/>
                    <a:moveTo>
                      <a:pt x="26" y="27"/>
                    </a:moveTo>
                    <a:cubicBezTo>
                      <a:pt x="25" y="27"/>
                      <a:pt x="24" y="27"/>
                      <a:pt x="24" y="26"/>
                    </a:cubicBezTo>
                    <a:cubicBezTo>
                      <a:pt x="25" y="27"/>
                      <a:pt x="26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lose/>
                    <a:moveTo>
                      <a:pt x="33" y="24"/>
                    </a:moveTo>
                    <a:cubicBezTo>
                      <a:pt x="35" y="18"/>
                      <a:pt x="24" y="18"/>
                      <a:pt x="21" y="18"/>
                    </a:cubicBezTo>
                    <a:cubicBezTo>
                      <a:pt x="27" y="15"/>
                      <a:pt x="32" y="16"/>
                      <a:pt x="38" y="19"/>
                    </a:cubicBezTo>
                    <a:cubicBezTo>
                      <a:pt x="36" y="21"/>
                      <a:pt x="35" y="23"/>
                      <a:pt x="33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843543" y="2290406"/>
                <a:ext cx="370901" cy="579776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31" y="121"/>
                  </a:cxn>
                  <a:cxn ang="0">
                    <a:pos x="6" y="190"/>
                  </a:cxn>
                  <a:cxn ang="0">
                    <a:pos x="8" y="215"/>
                  </a:cxn>
                  <a:cxn ang="0">
                    <a:pos x="27" y="200"/>
                  </a:cxn>
                  <a:cxn ang="0">
                    <a:pos x="142" y="232"/>
                  </a:cxn>
                  <a:cxn ang="0">
                    <a:pos x="143" y="224"/>
                  </a:cxn>
                  <a:cxn ang="0">
                    <a:pos x="110" y="217"/>
                  </a:cxn>
                  <a:cxn ang="0">
                    <a:pos x="42" y="199"/>
                  </a:cxn>
                  <a:cxn ang="0">
                    <a:pos x="38" y="195"/>
                  </a:cxn>
                  <a:cxn ang="0">
                    <a:pos x="31" y="195"/>
                  </a:cxn>
                  <a:cxn ang="0">
                    <a:pos x="57" y="151"/>
                  </a:cxn>
                  <a:cxn ang="0">
                    <a:pos x="60" y="181"/>
                  </a:cxn>
                  <a:cxn ang="0">
                    <a:pos x="73" y="117"/>
                  </a:cxn>
                  <a:cxn ang="0">
                    <a:pos x="97" y="47"/>
                  </a:cxn>
                  <a:cxn ang="0">
                    <a:pos x="66" y="114"/>
                  </a:cxn>
                  <a:cxn ang="0">
                    <a:pos x="29" y="182"/>
                  </a:cxn>
                  <a:cxn ang="0">
                    <a:pos x="76" y="1"/>
                  </a:cxn>
                  <a:cxn ang="0">
                    <a:pos x="26" y="156"/>
                  </a:cxn>
                  <a:cxn ang="0">
                    <a:pos x="25" y="159"/>
                  </a:cxn>
                  <a:cxn ang="0">
                    <a:pos x="26" y="156"/>
                  </a:cxn>
                  <a:cxn ang="0">
                    <a:pos x="46" y="118"/>
                  </a:cxn>
                  <a:cxn ang="0">
                    <a:pos x="38" y="127"/>
                  </a:cxn>
                  <a:cxn ang="0">
                    <a:pos x="59" y="75"/>
                  </a:cxn>
                  <a:cxn ang="0">
                    <a:pos x="46" y="118"/>
                  </a:cxn>
                </a:cxnLst>
                <a:rect l="0" t="0" r="r" b="b"/>
                <a:pathLst>
                  <a:path w="148" h="232">
                    <a:moveTo>
                      <a:pt x="76" y="1"/>
                    </a:moveTo>
                    <a:cubicBezTo>
                      <a:pt x="74" y="0"/>
                      <a:pt x="36" y="109"/>
                      <a:pt x="31" y="121"/>
                    </a:cubicBezTo>
                    <a:cubicBezTo>
                      <a:pt x="22" y="143"/>
                      <a:pt x="13" y="166"/>
                      <a:pt x="6" y="190"/>
                    </a:cubicBezTo>
                    <a:cubicBezTo>
                      <a:pt x="5" y="192"/>
                      <a:pt x="0" y="230"/>
                      <a:pt x="8" y="215"/>
                    </a:cubicBezTo>
                    <a:cubicBezTo>
                      <a:pt x="12" y="225"/>
                      <a:pt x="26" y="202"/>
                      <a:pt x="27" y="200"/>
                    </a:cubicBezTo>
                    <a:cubicBezTo>
                      <a:pt x="32" y="217"/>
                      <a:pt x="126" y="232"/>
                      <a:pt x="142" y="232"/>
                    </a:cubicBezTo>
                    <a:cubicBezTo>
                      <a:pt x="148" y="232"/>
                      <a:pt x="147" y="225"/>
                      <a:pt x="143" y="224"/>
                    </a:cubicBezTo>
                    <a:cubicBezTo>
                      <a:pt x="132" y="222"/>
                      <a:pt x="121" y="219"/>
                      <a:pt x="110" y="217"/>
                    </a:cubicBezTo>
                    <a:cubicBezTo>
                      <a:pt x="87" y="213"/>
                      <a:pt x="64" y="208"/>
                      <a:pt x="42" y="199"/>
                    </a:cubicBezTo>
                    <a:cubicBezTo>
                      <a:pt x="43" y="197"/>
                      <a:pt x="41" y="195"/>
                      <a:pt x="38" y="195"/>
                    </a:cubicBezTo>
                    <a:cubicBezTo>
                      <a:pt x="36" y="195"/>
                      <a:pt x="33" y="195"/>
                      <a:pt x="31" y="195"/>
                    </a:cubicBezTo>
                    <a:cubicBezTo>
                      <a:pt x="40" y="180"/>
                      <a:pt x="49" y="166"/>
                      <a:pt x="57" y="151"/>
                    </a:cubicBezTo>
                    <a:cubicBezTo>
                      <a:pt x="57" y="152"/>
                      <a:pt x="49" y="190"/>
                      <a:pt x="60" y="181"/>
                    </a:cubicBezTo>
                    <a:cubicBezTo>
                      <a:pt x="68" y="174"/>
                      <a:pt x="70" y="129"/>
                      <a:pt x="73" y="117"/>
                    </a:cubicBezTo>
                    <a:cubicBezTo>
                      <a:pt x="78" y="105"/>
                      <a:pt x="103" y="59"/>
                      <a:pt x="97" y="47"/>
                    </a:cubicBezTo>
                    <a:cubicBezTo>
                      <a:pt x="93" y="40"/>
                      <a:pt x="68" y="106"/>
                      <a:pt x="66" y="114"/>
                    </a:cubicBezTo>
                    <a:cubicBezTo>
                      <a:pt x="56" y="136"/>
                      <a:pt x="44" y="159"/>
                      <a:pt x="29" y="182"/>
                    </a:cubicBezTo>
                    <a:cubicBezTo>
                      <a:pt x="36" y="166"/>
                      <a:pt x="96" y="3"/>
                      <a:pt x="76" y="1"/>
                    </a:cubicBezTo>
                    <a:close/>
                    <a:moveTo>
                      <a:pt x="26" y="156"/>
                    </a:moveTo>
                    <a:cubicBezTo>
                      <a:pt x="25" y="157"/>
                      <a:pt x="25" y="158"/>
                      <a:pt x="25" y="159"/>
                    </a:cubicBezTo>
                    <a:cubicBezTo>
                      <a:pt x="25" y="158"/>
                      <a:pt x="26" y="157"/>
                      <a:pt x="26" y="156"/>
                    </a:cubicBezTo>
                    <a:close/>
                    <a:moveTo>
                      <a:pt x="46" y="118"/>
                    </a:moveTo>
                    <a:cubicBezTo>
                      <a:pt x="43" y="118"/>
                      <a:pt x="40" y="122"/>
                      <a:pt x="38" y="127"/>
                    </a:cubicBezTo>
                    <a:cubicBezTo>
                      <a:pt x="45" y="110"/>
                      <a:pt x="52" y="92"/>
                      <a:pt x="59" y="75"/>
                    </a:cubicBezTo>
                    <a:cubicBezTo>
                      <a:pt x="55" y="89"/>
                      <a:pt x="51" y="103"/>
                      <a:pt x="46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3444794" y="2427054"/>
                <a:ext cx="374805" cy="542687"/>
              </a:xfrm>
              <a:custGeom>
                <a:avLst/>
                <a:gdLst/>
                <a:ahLst/>
                <a:cxnLst>
                  <a:cxn ang="0">
                    <a:pos x="94" y="46"/>
                  </a:cxn>
                  <a:cxn ang="0">
                    <a:pos x="55" y="95"/>
                  </a:cxn>
                  <a:cxn ang="0">
                    <a:pos x="8" y="158"/>
                  </a:cxn>
                  <a:cxn ang="0">
                    <a:pos x="11" y="170"/>
                  </a:cxn>
                  <a:cxn ang="0">
                    <a:pos x="35" y="158"/>
                  </a:cxn>
                  <a:cxn ang="0">
                    <a:pos x="7" y="210"/>
                  </a:cxn>
                  <a:cxn ang="0">
                    <a:pos x="10" y="217"/>
                  </a:cxn>
                  <a:cxn ang="0">
                    <a:pos x="25" y="204"/>
                  </a:cxn>
                  <a:cxn ang="0">
                    <a:pos x="70" y="152"/>
                  </a:cxn>
                  <a:cxn ang="0">
                    <a:pos x="146" y="50"/>
                  </a:cxn>
                  <a:cxn ang="0">
                    <a:pos x="148" y="42"/>
                  </a:cxn>
                  <a:cxn ang="0">
                    <a:pos x="130" y="56"/>
                  </a:cxn>
                  <a:cxn ang="0">
                    <a:pos x="119" y="58"/>
                  </a:cxn>
                  <a:cxn ang="0">
                    <a:pos x="113" y="48"/>
                  </a:cxn>
                  <a:cxn ang="0">
                    <a:pos x="122" y="39"/>
                  </a:cxn>
                  <a:cxn ang="0">
                    <a:pos x="88" y="16"/>
                  </a:cxn>
                  <a:cxn ang="0">
                    <a:pos x="60" y="5"/>
                  </a:cxn>
                  <a:cxn ang="0">
                    <a:pos x="80" y="32"/>
                  </a:cxn>
                  <a:cxn ang="0">
                    <a:pos x="98" y="46"/>
                  </a:cxn>
                  <a:cxn ang="0">
                    <a:pos x="99" y="57"/>
                  </a:cxn>
                  <a:cxn ang="0">
                    <a:pos x="88" y="64"/>
                  </a:cxn>
                  <a:cxn ang="0">
                    <a:pos x="94" y="46"/>
                  </a:cxn>
                  <a:cxn ang="0">
                    <a:pos x="76" y="20"/>
                  </a:cxn>
                  <a:cxn ang="0">
                    <a:pos x="71" y="15"/>
                  </a:cxn>
                  <a:cxn ang="0">
                    <a:pos x="78" y="19"/>
                  </a:cxn>
                  <a:cxn ang="0">
                    <a:pos x="76" y="20"/>
                  </a:cxn>
                  <a:cxn ang="0">
                    <a:pos x="85" y="26"/>
                  </a:cxn>
                  <a:cxn ang="0">
                    <a:pos x="84" y="25"/>
                  </a:cxn>
                  <a:cxn ang="0">
                    <a:pos x="86" y="24"/>
                  </a:cxn>
                  <a:cxn ang="0">
                    <a:pos x="90" y="28"/>
                  </a:cxn>
                  <a:cxn ang="0">
                    <a:pos x="85" y="26"/>
                  </a:cxn>
                  <a:cxn ang="0">
                    <a:pos x="42" y="170"/>
                  </a:cxn>
                  <a:cxn ang="0">
                    <a:pos x="20" y="196"/>
                  </a:cxn>
                  <a:cxn ang="0">
                    <a:pos x="49" y="160"/>
                  </a:cxn>
                  <a:cxn ang="0">
                    <a:pos x="42" y="170"/>
                  </a:cxn>
                  <a:cxn ang="0">
                    <a:pos x="116" y="62"/>
                  </a:cxn>
                  <a:cxn ang="0">
                    <a:pos x="116" y="62"/>
                  </a:cxn>
                  <a:cxn ang="0">
                    <a:pos x="102" y="77"/>
                  </a:cxn>
                  <a:cxn ang="0">
                    <a:pos x="106" y="63"/>
                  </a:cxn>
                  <a:cxn ang="0">
                    <a:pos x="116" y="62"/>
                  </a:cxn>
                  <a:cxn ang="0">
                    <a:pos x="107" y="55"/>
                  </a:cxn>
                  <a:cxn ang="0">
                    <a:pos x="107" y="53"/>
                  </a:cxn>
                  <a:cxn ang="0">
                    <a:pos x="108" y="55"/>
                  </a:cxn>
                  <a:cxn ang="0">
                    <a:pos x="107" y="55"/>
                  </a:cxn>
                  <a:cxn ang="0">
                    <a:pos x="112" y="39"/>
                  </a:cxn>
                  <a:cxn ang="0">
                    <a:pos x="103" y="34"/>
                  </a:cxn>
                  <a:cxn ang="0">
                    <a:pos x="99" y="27"/>
                  </a:cxn>
                  <a:cxn ang="0">
                    <a:pos x="112" y="39"/>
                  </a:cxn>
                  <a:cxn ang="0">
                    <a:pos x="104" y="87"/>
                  </a:cxn>
                  <a:cxn ang="0">
                    <a:pos x="95" y="101"/>
                  </a:cxn>
                  <a:cxn ang="0">
                    <a:pos x="72" y="123"/>
                  </a:cxn>
                  <a:cxn ang="0">
                    <a:pos x="104" y="87"/>
                  </a:cxn>
                  <a:cxn ang="0">
                    <a:pos x="97" y="67"/>
                  </a:cxn>
                  <a:cxn ang="0">
                    <a:pos x="72" y="111"/>
                  </a:cxn>
                  <a:cxn ang="0">
                    <a:pos x="22" y="157"/>
                  </a:cxn>
                  <a:cxn ang="0">
                    <a:pos x="85" y="69"/>
                  </a:cxn>
                  <a:cxn ang="0">
                    <a:pos x="87" y="73"/>
                  </a:cxn>
                  <a:cxn ang="0">
                    <a:pos x="97" y="67"/>
                  </a:cxn>
                </a:cxnLst>
                <a:rect l="0" t="0" r="r" b="b"/>
                <a:pathLst>
                  <a:path w="150" h="217">
                    <a:moveTo>
                      <a:pt x="94" y="46"/>
                    </a:moveTo>
                    <a:cubicBezTo>
                      <a:pt x="84" y="38"/>
                      <a:pt x="59" y="88"/>
                      <a:pt x="55" y="95"/>
                    </a:cubicBezTo>
                    <a:cubicBezTo>
                      <a:pt x="39" y="115"/>
                      <a:pt x="20" y="134"/>
                      <a:pt x="8" y="158"/>
                    </a:cubicBezTo>
                    <a:cubicBezTo>
                      <a:pt x="0" y="172"/>
                      <a:pt x="0" y="196"/>
                      <a:pt x="11" y="170"/>
                    </a:cubicBezTo>
                    <a:cubicBezTo>
                      <a:pt x="14" y="174"/>
                      <a:pt x="24" y="168"/>
                      <a:pt x="35" y="158"/>
                    </a:cubicBezTo>
                    <a:cubicBezTo>
                      <a:pt x="19" y="175"/>
                      <a:pt x="7" y="194"/>
                      <a:pt x="7" y="210"/>
                    </a:cubicBezTo>
                    <a:cubicBezTo>
                      <a:pt x="5" y="212"/>
                      <a:pt x="6" y="217"/>
                      <a:pt x="10" y="217"/>
                    </a:cubicBezTo>
                    <a:cubicBezTo>
                      <a:pt x="15" y="217"/>
                      <a:pt x="22" y="207"/>
                      <a:pt x="25" y="204"/>
                    </a:cubicBezTo>
                    <a:cubicBezTo>
                      <a:pt x="42" y="189"/>
                      <a:pt x="57" y="171"/>
                      <a:pt x="70" y="152"/>
                    </a:cubicBezTo>
                    <a:cubicBezTo>
                      <a:pt x="79" y="141"/>
                      <a:pt x="150" y="51"/>
                      <a:pt x="146" y="50"/>
                    </a:cubicBezTo>
                    <a:cubicBezTo>
                      <a:pt x="149" y="48"/>
                      <a:pt x="149" y="46"/>
                      <a:pt x="148" y="42"/>
                    </a:cubicBezTo>
                    <a:cubicBezTo>
                      <a:pt x="143" y="37"/>
                      <a:pt x="133" y="53"/>
                      <a:pt x="130" y="56"/>
                    </a:cubicBezTo>
                    <a:cubicBezTo>
                      <a:pt x="129" y="48"/>
                      <a:pt x="121" y="56"/>
                      <a:pt x="119" y="58"/>
                    </a:cubicBezTo>
                    <a:cubicBezTo>
                      <a:pt x="119" y="54"/>
                      <a:pt x="116" y="50"/>
                      <a:pt x="113" y="48"/>
                    </a:cubicBezTo>
                    <a:cubicBezTo>
                      <a:pt x="122" y="52"/>
                      <a:pt x="128" y="52"/>
                      <a:pt x="122" y="39"/>
                    </a:cubicBezTo>
                    <a:cubicBezTo>
                      <a:pt x="116" y="27"/>
                      <a:pt x="102" y="16"/>
                      <a:pt x="88" y="16"/>
                    </a:cubicBezTo>
                    <a:cubicBezTo>
                      <a:pt x="84" y="12"/>
                      <a:pt x="65" y="0"/>
                      <a:pt x="60" y="5"/>
                    </a:cubicBezTo>
                    <a:cubicBezTo>
                      <a:pt x="52" y="14"/>
                      <a:pt x="76" y="29"/>
                      <a:pt x="80" y="32"/>
                    </a:cubicBezTo>
                    <a:cubicBezTo>
                      <a:pt x="86" y="37"/>
                      <a:pt x="92" y="41"/>
                      <a:pt x="98" y="46"/>
                    </a:cubicBezTo>
                    <a:cubicBezTo>
                      <a:pt x="99" y="49"/>
                      <a:pt x="99" y="53"/>
                      <a:pt x="99" y="57"/>
                    </a:cubicBezTo>
                    <a:cubicBezTo>
                      <a:pt x="94" y="59"/>
                      <a:pt x="91" y="61"/>
                      <a:pt x="88" y="64"/>
                    </a:cubicBezTo>
                    <a:cubicBezTo>
                      <a:pt x="90" y="61"/>
                      <a:pt x="99" y="50"/>
                      <a:pt x="94" y="46"/>
                    </a:cubicBezTo>
                    <a:close/>
                    <a:moveTo>
                      <a:pt x="76" y="20"/>
                    </a:moveTo>
                    <a:cubicBezTo>
                      <a:pt x="75" y="18"/>
                      <a:pt x="73" y="17"/>
                      <a:pt x="71" y="15"/>
                    </a:cubicBezTo>
                    <a:cubicBezTo>
                      <a:pt x="74" y="16"/>
                      <a:pt x="76" y="17"/>
                      <a:pt x="78" y="19"/>
                    </a:cubicBezTo>
                    <a:cubicBezTo>
                      <a:pt x="78" y="19"/>
                      <a:pt x="77" y="19"/>
                      <a:pt x="76" y="20"/>
                    </a:cubicBezTo>
                    <a:close/>
                    <a:moveTo>
                      <a:pt x="85" y="26"/>
                    </a:moveTo>
                    <a:cubicBezTo>
                      <a:pt x="85" y="25"/>
                      <a:pt x="84" y="25"/>
                      <a:pt x="84" y="25"/>
                    </a:cubicBezTo>
                    <a:cubicBezTo>
                      <a:pt x="85" y="24"/>
                      <a:pt x="85" y="24"/>
                      <a:pt x="86" y="24"/>
                    </a:cubicBezTo>
                    <a:cubicBezTo>
                      <a:pt x="87" y="25"/>
                      <a:pt x="89" y="27"/>
                      <a:pt x="90" y="28"/>
                    </a:cubicBezTo>
                    <a:cubicBezTo>
                      <a:pt x="88" y="27"/>
                      <a:pt x="87" y="26"/>
                      <a:pt x="85" y="26"/>
                    </a:cubicBezTo>
                    <a:close/>
                    <a:moveTo>
                      <a:pt x="42" y="170"/>
                    </a:moveTo>
                    <a:cubicBezTo>
                      <a:pt x="35" y="179"/>
                      <a:pt x="28" y="188"/>
                      <a:pt x="20" y="196"/>
                    </a:cubicBezTo>
                    <a:cubicBezTo>
                      <a:pt x="27" y="184"/>
                      <a:pt x="38" y="171"/>
                      <a:pt x="49" y="160"/>
                    </a:cubicBezTo>
                    <a:cubicBezTo>
                      <a:pt x="47" y="163"/>
                      <a:pt x="44" y="167"/>
                      <a:pt x="42" y="170"/>
                    </a:cubicBezTo>
                    <a:close/>
                    <a:moveTo>
                      <a:pt x="116" y="62"/>
                    </a:moveTo>
                    <a:cubicBezTo>
                      <a:pt x="116" y="62"/>
                      <a:pt x="116" y="62"/>
                      <a:pt x="116" y="62"/>
                    </a:cubicBezTo>
                    <a:cubicBezTo>
                      <a:pt x="111" y="67"/>
                      <a:pt x="107" y="72"/>
                      <a:pt x="102" y="77"/>
                    </a:cubicBezTo>
                    <a:cubicBezTo>
                      <a:pt x="104" y="73"/>
                      <a:pt x="105" y="68"/>
                      <a:pt x="106" y="63"/>
                    </a:cubicBezTo>
                    <a:cubicBezTo>
                      <a:pt x="109" y="62"/>
                      <a:pt x="113" y="62"/>
                      <a:pt x="116" y="62"/>
                    </a:cubicBezTo>
                    <a:close/>
                    <a:moveTo>
                      <a:pt x="107" y="55"/>
                    </a:moveTo>
                    <a:cubicBezTo>
                      <a:pt x="107" y="54"/>
                      <a:pt x="107" y="54"/>
                      <a:pt x="107" y="53"/>
                    </a:cubicBezTo>
                    <a:cubicBezTo>
                      <a:pt x="107" y="54"/>
                      <a:pt x="108" y="54"/>
                      <a:pt x="108" y="55"/>
                    </a:cubicBezTo>
                    <a:cubicBezTo>
                      <a:pt x="108" y="55"/>
                      <a:pt x="107" y="55"/>
                      <a:pt x="107" y="55"/>
                    </a:cubicBezTo>
                    <a:close/>
                    <a:moveTo>
                      <a:pt x="112" y="39"/>
                    </a:moveTo>
                    <a:cubicBezTo>
                      <a:pt x="109" y="37"/>
                      <a:pt x="106" y="36"/>
                      <a:pt x="103" y="34"/>
                    </a:cubicBezTo>
                    <a:cubicBezTo>
                      <a:pt x="102" y="32"/>
                      <a:pt x="101" y="29"/>
                      <a:pt x="99" y="27"/>
                    </a:cubicBezTo>
                    <a:cubicBezTo>
                      <a:pt x="104" y="30"/>
                      <a:pt x="109" y="34"/>
                      <a:pt x="112" y="39"/>
                    </a:cubicBezTo>
                    <a:close/>
                    <a:moveTo>
                      <a:pt x="104" y="87"/>
                    </a:moveTo>
                    <a:cubicBezTo>
                      <a:pt x="101" y="92"/>
                      <a:pt x="98" y="96"/>
                      <a:pt x="95" y="101"/>
                    </a:cubicBezTo>
                    <a:cubicBezTo>
                      <a:pt x="89" y="107"/>
                      <a:pt x="81" y="114"/>
                      <a:pt x="72" y="123"/>
                    </a:cubicBezTo>
                    <a:cubicBezTo>
                      <a:pt x="87" y="106"/>
                      <a:pt x="101" y="91"/>
                      <a:pt x="104" y="87"/>
                    </a:cubicBezTo>
                    <a:close/>
                    <a:moveTo>
                      <a:pt x="97" y="67"/>
                    </a:moveTo>
                    <a:cubicBezTo>
                      <a:pt x="95" y="75"/>
                      <a:pt x="70" y="107"/>
                      <a:pt x="72" y="111"/>
                    </a:cubicBezTo>
                    <a:cubicBezTo>
                      <a:pt x="57" y="128"/>
                      <a:pt x="40" y="144"/>
                      <a:pt x="22" y="157"/>
                    </a:cubicBezTo>
                    <a:cubicBezTo>
                      <a:pt x="37" y="125"/>
                      <a:pt x="66" y="98"/>
                      <a:pt x="85" y="69"/>
                    </a:cubicBezTo>
                    <a:cubicBezTo>
                      <a:pt x="85" y="70"/>
                      <a:pt x="86" y="72"/>
                      <a:pt x="87" y="73"/>
                    </a:cubicBezTo>
                    <a:cubicBezTo>
                      <a:pt x="91" y="73"/>
                      <a:pt x="95" y="71"/>
                      <a:pt x="9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22"/>
              <p:cNvSpPr>
                <a:spLocks noEditPoints="1"/>
              </p:cNvSpPr>
              <p:nvPr/>
            </p:nvSpPr>
            <p:spPr bwMode="auto">
              <a:xfrm>
                <a:off x="2417983" y="3512428"/>
                <a:ext cx="443129" cy="694951"/>
              </a:xfrm>
              <a:custGeom>
                <a:avLst/>
                <a:gdLst/>
                <a:ahLst/>
                <a:cxnLst>
                  <a:cxn ang="0">
                    <a:pos x="108" y="80"/>
                  </a:cxn>
                  <a:cxn ang="0">
                    <a:pos x="85" y="118"/>
                  </a:cxn>
                  <a:cxn ang="0">
                    <a:pos x="54" y="175"/>
                  </a:cxn>
                  <a:cxn ang="0">
                    <a:pos x="15" y="248"/>
                  </a:cxn>
                  <a:cxn ang="0">
                    <a:pos x="24" y="251"/>
                  </a:cxn>
                  <a:cxn ang="0">
                    <a:pos x="70" y="189"/>
                  </a:cxn>
                  <a:cxn ang="0">
                    <a:pos x="110" y="97"/>
                  </a:cxn>
                  <a:cxn ang="0">
                    <a:pos x="132" y="63"/>
                  </a:cxn>
                  <a:cxn ang="0">
                    <a:pos x="160" y="97"/>
                  </a:cxn>
                  <a:cxn ang="0">
                    <a:pos x="132" y="52"/>
                  </a:cxn>
                  <a:cxn ang="0">
                    <a:pos x="175" y="41"/>
                  </a:cxn>
                  <a:cxn ang="0">
                    <a:pos x="119" y="18"/>
                  </a:cxn>
                  <a:cxn ang="0">
                    <a:pos x="88" y="5"/>
                  </a:cxn>
                  <a:cxn ang="0">
                    <a:pos x="91" y="16"/>
                  </a:cxn>
                  <a:cxn ang="0">
                    <a:pos x="159" y="38"/>
                  </a:cxn>
                  <a:cxn ang="0">
                    <a:pos x="123" y="44"/>
                  </a:cxn>
                  <a:cxn ang="0">
                    <a:pos x="121" y="53"/>
                  </a:cxn>
                  <a:cxn ang="0">
                    <a:pos x="126" y="56"/>
                  </a:cxn>
                  <a:cxn ang="0">
                    <a:pos x="114" y="72"/>
                  </a:cxn>
                  <a:cxn ang="0">
                    <a:pos x="108" y="80"/>
                  </a:cxn>
                  <a:cxn ang="0">
                    <a:pos x="34" y="233"/>
                  </a:cxn>
                  <a:cxn ang="0">
                    <a:pos x="91" y="126"/>
                  </a:cxn>
                  <a:cxn ang="0">
                    <a:pos x="34" y="233"/>
                  </a:cxn>
                </a:cxnLst>
                <a:rect l="0" t="0" r="r" b="b"/>
                <a:pathLst>
                  <a:path w="177" h="278">
                    <a:moveTo>
                      <a:pt x="108" y="80"/>
                    </a:moveTo>
                    <a:cubicBezTo>
                      <a:pt x="99" y="92"/>
                      <a:pt x="92" y="105"/>
                      <a:pt x="85" y="118"/>
                    </a:cubicBezTo>
                    <a:cubicBezTo>
                      <a:pt x="81" y="126"/>
                      <a:pt x="48" y="171"/>
                      <a:pt x="54" y="175"/>
                    </a:cubicBezTo>
                    <a:cubicBezTo>
                      <a:pt x="41" y="199"/>
                      <a:pt x="28" y="224"/>
                      <a:pt x="15" y="248"/>
                    </a:cubicBezTo>
                    <a:cubicBezTo>
                      <a:pt x="0" y="277"/>
                      <a:pt x="8" y="278"/>
                      <a:pt x="24" y="251"/>
                    </a:cubicBezTo>
                    <a:cubicBezTo>
                      <a:pt x="31" y="260"/>
                      <a:pt x="67" y="196"/>
                      <a:pt x="70" y="189"/>
                    </a:cubicBezTo>
                    <a:cubicBezTo>
                      <a:pt x="76" y="177"/>
                      <a:pt x="118" y="107"/>
                      <a:pt x="110" y="97"/>
                    </a:cubicBezTo>
                    <a:cubicBezTo>
                      <a:pt x="118" y="86"/>
                      <a:pt x="125" y="74"/>
                      <a:pt x="132" y="63"/>
                    </a:cubicBezTo>
                    <a:cubicBezTo>
                      <a:pt x="135" y="67"/>
                      <a:pt x="154" y="102"/>
                      <a:pt x="160" y="97"/>
                    </a:cubicBezTo>
                    <a:cubicBezTo>
                      <a:pt x="167" y="92"/>
                      <a:pt x="136" y="56"/>
                      <a:pt x="132" y="52"/>
                    </a:cubicBezTo>
                    <a:cubicBezTo>
                      <a:pt x="138" y="51"/>
                      <a:pt x="174" y="48"/>
                      <a:pt x="175" y="41"/>
                    </a:cubicBezTo>
                    <a:cubicBezTo>
                      <a:pt x="177" y="30"/>
                      <a:pt x="126" y="20"/>
                      <a:pt x="119" y="18"/>
                    </a:cubicBezTo>
                    <a:cubicBezTo>
                      <a:pt x="108" y="15"/>
                      <a:pt x="97" y="11"/>
                      <a:pt x="88" y="5"/>
                    </a:cubicBezTo>
                    <a:cubicBezTo>
                      <a:pt x="80" y="0"/>
                      <a:pt x="85" y="13"/>
                      <a:pt x="91" y="16"/>
                    </a:cubicBezTo>
                    <a:cubicBezTo>
                      <a:pt x="113" y="27"/>
                      <a:pt x="137" y="29"/>
                      <a:pt x="159" y="38"/>
                    </a:cubicBezTo>
                    <a:cubicBezTo>
                      <a:pt x="147" y="41"/>
                      <a:pt x="135" y="44"/>
                      <a:pt x="123" y="44"/>
                    </a:cubicBezTo>
                    <a:cubicBezTo>
                      <a:pt x="97" y="29"/>
                      <a:pt x="86" y="53"/>
                      <a:pt x="121" y="53"/>
                    </a:cubicBezTo>
                    <a:cubicBezTo>
                      <a:pt x="123" y="54"/>
                      <a:pt x="124" y="55"/>
                      <a:pt x="126" y="56"/>
                    </a:cubicBezTo>
                    <a:cubicBezTo>
                      <a:pt x="122" y="62"/>
                      <a:pt x="118" y="67"/>
                      <a:pt x="114" y="72"/>
                    </a:cubicBezTo>
                    <a:cubicBezTo>
                      <a:pt x="109" y="73"/>
                      <a:pt x="107" y="75"/>
                      <a:pt x="108" y="80"/>
                    </a:cubicBezTo>
                    <a:close/>
                    <a:moveTo>
                      <a:pt x="34" y="233"/>
                    </a:moveTo>
                    <a:cubicBezTo>
                      <a:pt x="53" y="198"/>
                      <a:pt x="69" y="159"/>
                      <a:pt x="91" y="126"/>
                    </a:cubicBezTo>
                    <a:cubicBezTo>
                      <a:pt x="75" y="163"/>
                      <a:pt x="57" y="202"/>
                      <a:pt x="34" y="2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2000231" y="2114716"/>
                <a:ext cx="2123898" cy="3170227"/>
              </a:xfrm>
              <a:custGeom>
                <a:avLst/>
                <a:gdLst/>
                <a:ahLst/>
                <a:cxnLst>
                  <a:cxn ang="0">
                    <a:pos x="467" y="52"/>
                  </a:cxn>
                  <a:cxn ang="0">
                    <a:pos x="692" y="104"/>
                  </a:cxn>
                  <a:cxn ang="0">
                    <a:pos x="777" y="241"/>
                  </a:cxn>
                  <a:cxn ang="0">
                    <a:pos x="605" y="411"/>
                  </a:cxn>
                  <a:cxn ang="0">
                    <a:pos x="269" y="446"/>
                  </a:cxn>
                  <a:cxn ang="0">
                    <a:pos x="456" y="626"/>
                  </a:cxn>
                  <a:cxn ang="0">
                    <a:pos x="427" y="694"/>
                  </a:cxn>
                  <a:cxn ang="0">
                    <a:pos x="219" y="1035"/>
                  </a:cxn>
                  <a:cxn ang="0">
                    <a:pos x="133" y="740"/>
                  </a:cxn>
                  <a:cxn ang="0">
                    <a:pos x="30" y="996"/>
                  </a:cxn>
                  <a:cxn ang="0">
                    <a:pos x="230" y="1073"/>
                  </a:cxn>
                  <a:cxn ang="0">
                    <a:pos x="474" y="651"/>
                  </a:cxn>
                  <a:cxn ang="0">
                    <a:pos x="812" y="175"/>
                  </a:cxn>
                  <a:cxn ang="0">
                    <a:pos x="233" y="557"/>
                  </a:cxn>
                  <a:cxn ang="0">
                    <a:pos x="84" y="960"/>
                  </a:cxn>
                  <a:cxn ang="0">
                    <a:pos x="125" y="777"/>
                  </a:cxn>
                  <a:cxn ang="0">
                    <a:pos x="80" y="960"/>
                  </a:cxn>
                  <a:cxn ang="0">
                    <a:pos x="44" y="972"/>
                  </a:cxn>
                  <a:cxn ang="0">
                    <a:pos x="25" y="1224"/>
                  </a:cxn>
                  <a:cxn ang="0">
                    <a:pos x="43" y="1158"/>
                  </a:cxn>
                  <a:cxn ang="0">
                    <a:pos x="41" y="1230"/>
                  </a:cxn>
                  <a:cxn ang="0">
                    <a:pos x="56" y="1194"/>
                  </a:cxn>
                  <a:cxn ang="0">
                    <a:pos x="70" y="1184"/>
                  </a:cxn>
                  <a:cxn ang="0">
                    <a:pos x="26" y="1151"/>
                  </a:cxn>
                  <a:cxn ang="0">
                    <a:pos x="130" y="993"/>
                  </a:cxn>
                  <a:cxn ang="0">
                    <a:pos x="176" y="1009"/>
                  </a:cxn>
                  <a:cxn ang="0">
                    <a:pos x="264" y="992"/>
                  </a:cxn>
                  <a:cxn ang="0">
                    <a:pos x="604" y="448"/>
                  </a:cxn>
                  <a:cxn ang="0">
                    <a:pos x="575" y="403"/>
                  </a:cxn>
                  <a:cxn ang="0">
                    <a:pos x="534" y="355"/>
                  </a:cxn>
                  <a:cxn ang="0">
                    <a:pos x="404" y="324"/>
                  </a:cxn>
                  <a:cxn ang="0">
                    <a:pos x="316" y="367"/>
                  </a:cxn>
                  <a:cxn ang="0">
                    <a:pos x="302" y="401"/>
                  </a:cxn>
                  <a:cxn ang="0">
                    <a:pos x="289" y="429"/>
                  </a:cxn>
                  <a:cxn ang="0">
                    <a:pos x="289" y="460"/>
                  </a:cxn>
                  <a:cxn ang="0">
                    <a:pos x="294" y="525"/>
                  </a:cxn>
                  <a:cxn ang="0">
                    <a:pos x="445" y="653"/>
                  </a:cxn>
                  <a:cxn ang="0">
                    <a:pos x="462" y="648"/>
                  </a:cxn>
                  <a:cxn ang="0">
                    <a:pos x="262" y="503"/>
                  </a:cxn>
                  <a:cxn ang="0">
                    <a:pos x="310" y="457"/>
                  </a:cxn>
                  <a:cxn ang="0">
                    <a:pos x="469" y="528"/>
                  </a:cxn>
                  <a:cxn ang="0">
                    <a:pos x="450" y="448"/>
                  </a:cxn>
                  <a:cxn ang="0">
                    <a:pos x="542" y="458"/>
                  </a:cxn>
                  <a:cxn ang="0">
                    <a:pos x="380" y="320"/>
                  </a:cxn>
                  <a:cxn ang="0">
                    <a:pos x="543" y="419"/>
                  </a:cxn>
                  <a:cxn ang="0">
                    <a:pos x="524" y="546"/>
                  </a:cxn>
                  <a:cxn ang="0">
                    <a:pos x="317" y="488"/>
                  </a:cxn>
                  <a:cxn ang="0">
                    <a:pos x="468" y="539"/>
                  </a:cxn>
                  <a:cxn ang="0">
                    <a:pos x="560" y="423"/>
                  </a:cxn>
                  <a:cxn ang="0">
                    <a:pos x="524" y="572"/>
                  </a:cxn>
                  <a:cxn ang="0">
                    <a:pos x="605" y="421"/>
                  </a:cxn>
                  <a:cxn ang="0">
                    <a:pos x="751" y="313"/>
                  </a:cxn>
                  <a:cxn ang="0">
                    <a:pos x="790" y="245"/>
                  </a:cxn>
                  <a:cxn ang="0">
                    <a:pos x="789" y="218"/>
                  </a:cxn>
                  <a:cxn ang="0">
                    <a:pos x="485" y="43"/>
                  </a:cxn>
                  <a:cxn ang="0">
                    <a:pos x="540" y="52"/>
                  </a:cxn>
                  <a:cxn ang="0">
                    <a:pos x="605" y="66"/>
                  </a:cxn>
                  <a:cxn ang="0">
                    <a:pos x="781" y="218"/>
                  </a:cxn>
                  <a:cxn ang="0">
                    <a:pos x="693" y="86"/>
                  </a:cxn>
                  <a:cxn ang="0">
                    <a:pos x="578" y="26"/>
                  </a:cxn>
                </a:cxnLst>
                <a:rect l="0" t="0" r="r" b="b"/>
                <a:pathLst>
                  <a:path w="849" h="1268">
                    <a:moveTo>
                      <a:pt x="488" y="22"/>
                    </a:moveTo>
                    <a:cubicBezTo>
                      <a:pt x="485" y="22"/>
                      <a:pt x="458" y="23"/>
                      <a:pt x="460" y="31"/>
                    </a:cubicBezTo>
                    <a:cubicBezTo>
                      <a:pt x="443" y="32"/>
                      <a:pt x="427" y="39"/>
                      <a:pt x="413" y="48"/>
                    </a:cubicBezTo>
                    <a:cubicBezTo>
                      <a:pt x="412" y="49"/>
                      <a:pt x="400" y="60"/>
                      <a:pt x="410" y="60"/>
                    </a:cubicBezTo>
                    <a:cubicBezTo>
                      <a:pt x="415" y="60"/>
                      <a:pt x="426" y="50"/>
                      <a:pt x="430" y="48"/>
                    </a:cubicBezTo>
                    <a:cubicBezTo>
                      <a:pt x="428" y="50"/>
                      <a:pt x="428" y="52"/>
                      <a:pt x="429" y="54"/>
                    </a:cubicBezTo>
                    <a:cubicBezTo>
                      <a:pt x="424" y="56"/>
                      <a:pt x="419" y="59"/>
                      <a:pt x="415" y="63"/>
                    </a:cubicBezTo>
                    <a:cubicBezTo>
                      <a:pt x="413" y="69"/>
                      <a:pt x="415" y="71"/>
                      <a:pt x="421" y="69"/>
                    </a:cubicBezTo>
                    <a:cubicBezTo>
                      <a:pt x="430" y="60"/>
                      <a:pt x="443" y="56"/>
                      <a:pt x="455" y="54"/>
                    </a:cubicBezTo>
                    <a:cubicBezTo>
                      <a:pt x="438" y="75"/>
                      <a:pt x="460" y="60"/>
                      <a:pt x="467" y="52"/>
                    </a:cubicBezTo>
                    <a:cubicBezTo>
                      <a:pt x="467" y="52"/>
                      <a:pt x="468" y="52"/>
                      <a:pt x="468" y="52"/>
                    </a:cubicBezTo>
                    <a:cubicBezTo>
                      <a:pt x="471" y="54"/>
                      <a:pt x="482" y="57"/>
                      <a:pt x="483" y="51"/>
                    </a:cubicBezTo>
                    <a:cubicBezTo>
                      <a:pt x="489" y="51"/>
                      <a:pt x="495" y="50"/>
                      <a:pt x="501" y="50"/>
                    </a:cubicBezTo>
                    <a:cubicBezTo>
                      <a:pt x="484" y="58"/>
                      <a:pt x="468" y="69"/>
                      <a:pt x="451" y="78"/>
                    </a:cubicBezTo>
                    <a:cubicBezTo>
                      <a:pt x="428" y="90"/>
                      <a:pt x="452" y="88"/>
                      <a:pt x="464" y="81"/>
                    </a:cubicBezTo>
                    <a:cubicBezTo>
                      <a:pt x="505" y="68"/>
                      <a:pt x="555" y="86"/>
                      <a:pt x="593" y="101"/>
                    </a:cubicBezTo>
                    <a:cubicBezTo>
                      <a:pt x="608" y="108"/>
                      <a:pt x="609" y="99"/>
                      <a:pt x="596" y="94"/>
                    </a:cubicBezTo>
                    <a:cubicBezTo>
                      <a:pt x="576" y="85"/>
                      <a:pt x="554" y="78"/>
                      <a:pt x="532" y="74"/>
                    </a:cubicBezTo>
                    <a:cubicBezTo>
                      <a:pt x="580" y="79"/>
                      <a:pt x="628" y="79"/>
                      <a:pt x="676" y="92"/>
                    </a:cubicBezTo>
                    <a:cubicBezTo>
                      <a:pt x="681" y="96"/>
                      <a:pt x="687" y="100"/>
                      <a:pt x="692" y="104"/>
                    </a:cubicBezTo>
                    <a:cubicBezTo>
                      <a:pt x="692" y="104"/>
                      <a:pt x="692" y="104"/>
                      <a:pt x="692" y="104"/>
                    </a:cubicBezTo>
                    <a:cubicBezTo>
                      <a:pt x="680" y="101"/>
                      <a:pt x="628" y="85"/>
                      <a:pt x="618" y="95"/>
                    </a:cubicBezTo>
                    <a:cubicBezTo>
                      <a:pt x="610" y="104"/>
                      <a:pt x="634" y="103"/>
                      <a:pt x="632" y="103"/>
                    </a:cubicBezTo>
                    <a:cubicBezTo>
                      <a:pt x="651" y="103"/>
                      <a:pt x="670" y="107"/>
                      <a:pt x="689" y="112"/>
                    </a:cubicBezTo>
                    <a:cubicBezTo>
                      <a:pt x="678" y="119"/>
                      <a:pt x="690" y="124"/>
                      <a:pt x="697" y="114"/>
                    </a:cubicBezTo>
                    <a:cubicBezTo>
                      <a:pt x="701" y="116"/>
                      <a:pt x="705" y="117"/>
                      <a:pt x="709" y="119"/>
                    </a:cubicBezTo>
                    <a:cubicBezTo>
                      <a:pt x="728" y="137"/>
                      <a:pt x="745" y="158"/>
                      <a:pt x="757" y="181"/>
                    </a:cubicBezTo>
                    <a:cubicBezTo>
                      <a:pt x="760" y="186"/>
                      <a:pt x="779" y="233"/>
                      <a:pt x="782" y="222"/>
                    </a:cubicBezTo>
                    <a:cubicBezTo>
                      <a:pt x="782" y="223"/>
                      <a:pt x="782" y="224"/>
                      <a:pt x="782" y="225"/>
                    </a:cubicBezTo>
                    <a:cubicBezTo>
                      <a:pt x="780" y="227"/>
                      <a:pt x="769" y="238"/>
                      <a:pt x="777" y="241"/>
                    </a:cubicBezTo>
                    <a:cubicBezTo>
                      <a:pt x="748" y="283"/>
                      <a:pt x="712" y="324"/>
                      <a:pt x="675" y="359"/>
                    </a:cubicBezTo>
                    <a:cubicBezTo>
                      <a:pt x="678" y="354"/>
                      <a:pt x="702" y="326"/>
                      <a:pt x="698" y="322"/>
                    </a:cubicBezTo>
                    <a:cubicBezTo>
                      <a:pt x="691" y="314"/>
                      <a:pt x="672" y="349"/>
                      <a:pt x="669" y="353"/>
                    </a:cubicBezTo>
                    <a:cubicBezTo>
                      <a:pt x="659" y="371"/>
                      <a:pt x="630" y="418"/>
                      <a:pt x="664" y="382"/>
                    </a:cubicBezTo>
                    <a:cubicBezTo>
                      <a:pt x="670" y="386"/>
                      <a:pt x="687" y="360"/>
                      <a:pt x="690" y="356"/>
                    </a:cubicBezTo>
                    <a:cubicBezTo>
                      <a:pt x="694" y="353"/>
                      <a:pt x="698" y="349"/>
                      <a:pt x="702" y="346"/>
                    </a:cubicBezTo>
                    <a:cubicBezTo>
                      <a:pt x="689" y="361"/>
                      <a:pt x="677" y="377"/>
                      <a:pt x="666" y="392"/>
                    </a:cubicBezTo>
                    <a:cubicBezTo>
                      <a:pt x="664" y="395"/>
                      <a:pt x="637" y="433"/>
                      <a:pt x="650" y="427"/>
                    </a:cubicBezTo>
                    <a:cubicBezTo>
                      <a:pt x="645" y="433"/>
                      <a:pt x="641" y="439"/>
                      <a:pt x="637" y="444"/>
                    </a:cubicBezTo>
                    <a:cubicBezTo>
                      <a:pt x="632" y="430"/>
                      <a:pt x="618" y="419"/>
                      <a:pt x="605" y="411"/>
                    </a:cubicBezTo>
                    <a:cubicBezTo>
                      <a:pt x="588" y="400"/>
                      <a:pt x="574" y="381"/>
                      <a:pt x="559" y="366"/>
                    </a:cubicBezTo>
                    <a:cubicBezTo>
                      <a:pt x="531" y="337"/>
                      <a:pt x="490" y="322"/>
                      <a:pt x="451" y="317"/>
                    </a:cubicBezTo>
                    <a:cubicBezTo>
                      <a:pt x="442" y="315"/>
                      <a:pt x="433" y="314"/>
                      <a:pt x="424" y="314"/>
                    </a:cubicBezTo>
                    <a:cubicBezTo>
                      <a:pt x="397" y="302"/>
                      <a:pt x="355" y="307"/>
                      <a:pt x="328" y="318"/>
                    </a:cubicBezTo>
                    <a:cubicBezTo>
                      <a:pt x="325" y="314"/>
                      <a:pt x="321" y="318"/>
                      <a:pt x="320" y="321"/>
                    </a:cubicBezTo>
                    <a:cubicBezTo>
                      <a:pt x="313" y="325"/>
                      <a:pt x="291" y="349"/>
                      <a:pt x="312" y="342"/>
                    </a:cubicBezTo>
                    <a:cubicBezTo>
                      <a:pt x="307" y="356"/>
                      <a:pt x="302" y="370"/>
                      <a:pt x="297" y="384"/>
                    </a:cubicBezTo>
                    <a:cubicBezTo>
                      <a:pt x="294" y="386"/>
                      <a:pt x="288" y="390"/>
                      <a:pt x="287" y="394"/>
                    </a:cubicBezTo>
                    <a:cubicBezTo>
                      <a:pt x="280" y="395"/>
                      <a:pt x="278" y="424"/>
                      <a:pt x="277" y="430"/>
                    </a:cubicBezTo>
                    <a:cubicBezTo>
                      <a:pt x="274" y="435"/>
                      <a:pt x="271" y="440"/>
                      <a:pt x="269" y="446"/>
                    </a:cubicBezTo>
                    <a:cubicBezTo>
                      <a:pt x="267" y="446"/>
                      <a:pt x="251" y="456"/>
                      <a:pt x="264" y="456"/>
                    </a:cubicBezTo>
                    <a:cubicBezTo>
                      <a:pt x="261" y="464"/>
                      <a:pt x="258" y="471"/>
                      <a:pt x="255" y="478"/>
                    </a:cubicBezTo>
                    <a:cubicBezTo>
                      <a:pt x="248" y="484"/>
                      <a:pt x="245" y="491"/>
                      <a:pt x="249" y="500"/>
                    </a:cubicBezTo>
                    <a:cubicBezTo>
                      <a:pt x="248" y="503"/>
                      <a:pt x="245" y="512"/>
                      <a:pt x="247" y="516"/>
                    </a:cubicBezTo>
                    <a:cubicBezTo>
                      <a:pt x="209" y="543"/>
                      <a:pt x="280" y="536"/>
                      <a:pt x="294" y="533"/>
                    </a:cubicBezTo>
                    <a:cubicBezTo>
                      <a:pt x="323" y="543"/>
                      <a:pt x="354" y="545"/>
                      <a:pt x="384" y="555"/>
                    </a:cubicBezTo>
                    <a:cubicBezTo>
                      <a:pt x="400" y="565"/>
                      <a:pt x="415" y="578"/>
                      <a:pt x="425" y="594"/>
                    </a:cubicBezTo>
                    <a:cubicBezTo>
                      <a:pt x="431" y="597"/>
                      <a:pt x="433" y="595"/>
                      <a:pt x="432" y="589"/>
                    </a:cubicBezTo>
                    <a:cubicBezTo>
                      <a:pt x="428" y="582"/>
                      <a:pt x="422" y="576"/>
                      <a:pt x="416" y="570"/>
                    </a:cubicBezTo>
                    <a:cubicBezTo>
                      <a:pt x="437" y="584"/>
                      <a:pt x="448" y="603"/>
                      <a:pt x="456" y="626"/>
                    </a:cubicBezTo>
                    <a:cubicBezTo>
                      <a:pt x="456" y="627"/>
                      <a:pt x="456" y="628"/>
                      <a:pt x="455" y="628"/>
                    </a:cubicBezTo>
                    <a:cubicBezTo>
                      <a:pt x="452" y="632"/>
                      <a:pt x="448" y="636"/>
                      <a:pt x="445" y="640"/>
                    </a:cubicBezTo>
                    <a:cubicBezTo>
                      <a:pt x="444" y="637"/>
                      <a:pt x="433" y="592"/>
                      <a:pt x="428" y="606"/>
                    </a:cubicBezTo>
                    <a:cubicBezTo>
                      <a:pt x="426" y="611"/>
                      <a:pt x="435" y="627"/>
                      <a:pt x="436" y="633"/>
                    </a:cubicBezTo>
                    <a:cubicBezTo>
                      <a:pt x="438" y="644"/>
                      <a:pt x="437" y="656"/>
                      <a:pt x="435" y="668"/>
                    </a:cubicBezTo>
                    <a:cubicBezTo>
                      <a:pt x="416" y="692"/>
                      <a:pt x="392" y="712"/>
                      <a:pt x="372" y="736"/>
                    </a:cubicBezTo>
                    <a:cubicBezTo>
                      <a:pt x="371" y="740"/>
                      <a:pt x="372" y="742"/>
                      <a:pt x="375" y="742"/>
                    </a:cubicBezTo>
                    <a:cubicBezTo>
                      <a:pt x="380" y="742"/>
                      <a:pt x="388" y="730"/>
                      <a:pt x="391" y="727"/>
                    </a:cubicBezTo>
                    <a:cubicBezTo>
                      <a:pt x="404" y="714"/>
                      <a:pt x="417" y="701"/>
                      <a:pt x="430" y="686"/>
                    </a:cubicBezTo>
                    <a:cubicBezTo>
                      <a:pt x="429" y="689"/>
                      <a:pt x="428" y="691"/>
                      <a:pt x="427" y="694"/>
                    </a:cubicBezTo>
                    <a:cubicBezTo>
                      <a:pt x="423" y="700"/>
                      <a:pt x="400" y="721"/>
                      <a:pt x="401" y="728"/>
                    </a:cubicBezTo>
                    <a:cubicBezTo>
                      <a:pt x="400" y="729"/>
                      <a:pt x="399" y="731"/>
                      <a:pt x="398" y="732"/>
                    </a:cubicBezTo>
                    <a:cubicBezTo>
                      <a:pt x="396" y="733"/>
                      <a:pt x="396" y="734"/>
                      <a:pt x="395" y="735"/>
                    </a:cubicBezTo>
                    <a:cubicBezTo>
                      <a:pt x="354" y="789"/>
                      <a:pt x="315" y="845"/>
                      <a:pt x="277" y="900"/>
                    </a:cubicBezTo>
                    <a:cubicBezTo>
                      <a:pt x="267" y="915"/>
                      <a:pt x="274" y="919"/>
                      <a:pt x="284" y="905"/>
                    </a:cubicBezTo>
                    <a:cubicBezTo>
                      <a:pt x="292" y="892"/>
                      <a:pt x="301" y="879"/>
                      <a:pt x="310" y="866"/>
                    </a:cubicBezTo>
                    <a:cubicBezTo>
                      <a:pt x="331" y="836"/>
                      <a:pt x="353" y="805"/>
                      <a:pt x="375" y="775"/>
                    </a:cubicBezTo>
                    <a:cubicBezTo>
                      <a:pt x="363" y="798"/>
                      <a:pt x="220" y="1010"/>
                      <a:pt x="236" y="1019"/>
                    </a:cubicBezTo>
                    <a:cubicBezTo>
                      <a:pt x="231" y="1027"/>
                      <a:pt x="227" y="1035"/>
                      <a:pt x="224" y="1043"/>
                    </a:cubicBezTo>
                    <a:cubicBezTo>
                      <a:pt x="223" y="1040"/>
                      <a:pt x="221" y="1038"/>
                      <a:pt x="219" y="1035"/>
                    </a:cubicBezTo>
                    <a:cubicBezTo>
                      <a:pt x="214" y="1003"/>
                      <a:pt x="176" y="983"/>
                      <a:pt x="138" y="972"/>
                    </a:cubicBezTo>
                    <a:cubicBezTo>
                      <a:pt x="125" y="967"/>
                      <a:pt x="113" y="966"/>
                      <a:pt x="100" y="963"/>
                    </a:cubicBezTo>
                    <a:cubicBezTo>
                      <a:pt x="109" y="959"/>
                      <a:pt x="91" y="950"/>
                      <a:pt x="89" y="949"/>
                    </a:cubicBezTo>
                    <a:cubicBezTo>
                      <a:pt x="103" y="903"/>
                      <a:pt x="120" y="858"/>
                      <a:pt x="137" y="813"/>
                    </a:cubicBezTo>
                    <a:cubicBezTo>
                      <a:pt x="147" y="789"/>
                      <a:pt x="156" y="765"/>
                      <a:pt x="165" y="741"/>
                    </a:cubicBezTo>
                    <a:cubicBezTo>
                      <a:pt x="167" y="737"/>
                      <a:pt x="186" y="696"/>
                      <a:pt x="174" y="700"/>
                    </a:cubicBezTo>
                    <a:cubicBezTo>
                      <a:pt x="191" y="666"/>
                      <a:pt x="207" y="631"/>
                      <a:pt x="225" y="598"/>
                    </a:cubicBezTo>
                    <a:cubicBezTo>
                      <a:pt x="235" y="580"/>
                      <a:pt x="251" y="519"/>
                      <a:pt x="218" y="561"/>
                    </a:cubicBezTo>
                    <a:cubicBezTo>
                      <a:pt x="201" y="583"/>
                      <a:pt x="191" y="612"/>
                      <a:pt x="182" y="638"/>
                    </a:cubicBezTo>
                    <a:cubicBezTo>
                      <a:pt x="169" y="673"/>
                      <a:pt x="148" y="706"/>
                      <a:pt x="133" y="740"/>
                    </a:cubicBezTo>
                    <a:cubicBezTo>
                      <a:pt x="124" y="740"/>
                      <a:pt x="110" y="776"/>
                      <a:pt x="107" y="784"/>
                    </a:cubicBezTo>
                    <a:cubicBezTo>
                      <a:pt x="95" y="806"/>
                      <a:pt x="86" y="829"/>
                      <a:pt x="75" y="852"/>
                    </a:cubicBezTo>
                    <a:cubicBezTo>
                      <a:pt x="65" y="874"/>
                      <a:pt x="55" y="897"/>
                      <a:pt x="47" y="920"/>
                    </a:cubicBezTo>
                    <a:cubicBezTo>
                      <a:pt x="47" y="922"/>
                      <a:pt x="35" y="952"/>
                      <a:pt x="46" y="947"/>
                    </a:cubicBezTo>
                    <a:cubicBezTo>
                      <a:pt x="50" y="948"/>
                      <a:pt x="53" y="949"/>
                      <a:pt x="57" y="948"/>
                    </a:cubicBezTo>
                    <a:cubicBezTo>
                      <a:pt x="56" y="949"/>
                      <a:pt x="55" y="950"/>
                      <a:pt x="53" y="951"/>
                    </a:cubicBezTo>
                    <a:cubicBezTo>
                      <a:pt x="49" y="939"/>
                      <a:pt x="35" y="974"/>
                      <a:pt x="35" y="977"/>
                    </a:cubicBezTo>
                    <a:cubicBezTo>
                      <a:pt x="30" y="978"/>
                      <a:pt x="29" y="981"/>
                      <a:pt x="30" y="986"/>
                    </a:cubicBezTo>
                    <a:cubicBezTo>
                      <a:pt x="28" y="988"/>
                      <a:pt x="28" y="991"/>
                      <a:pt x="31" y="992"/>
                    </a:cubicBezTo>
                    <a:cubicBezTo>
                      <a:pt x="31" y="993"/>
                      <a:pt x="31" y="995"/>
                      <a:pt x="30" y="996"/>
                    </a:cubicBezTo>
                    <a:cubicBezTo>
                      <a:pt x="20" y="992"/>
                      <a:pt x="17" y="1046"/>
                      <a:pt x="17" y="1052"/>
                    </a:cubicBezTo>
                    <a:cubicBezTo>
                      <a:pt x="11" y="1076"/>
                      <a:pt x="12" y="1103"/>
                      <a:pt x="13" y="1127"/>
                    </a:cubicBezTo>
                    <a:cubicBezTo>
                      <a:pt x="14" y="1139"/>
                      <a:pt x="12" y="1228"/>
                      <a:pt x="20" y="1230"/>
                    </a:cubicBezTo>
                    <a:cubicBezTo>
                      <a:pt x="11" y="1241"/>
                      <a:pt x="0" y="1268"/>
                      <a:pt x="23" y="1253"/>
                    </a:cubicBezTo>
                    <a:cubicBezTo>
                      <a:pt x="49" y="1236"/>
                      <a:pt x="72" y="1216"/>
                      <a:pt x="94" y="1195"/>
                    </a:cubicBezTo>
                    <a:cubicBezTo>
                      <a:pt x="111" y="1178"/>
                      <a:pt x="128" y="1160"/>
                      <a:pt x="146" y="1145"/>
                    </a:cubicBezTo>
                    <a:cubicBezTo>
                      <a:pt x="161" y="1135"/>
                      <a:pt x="201" y="1111"/>
                      <a:pt x="206" y="1094"/>
                    </a:cubicBezTo>
                    <a:cubicBezTo>
                      <a:pt x="209" y="1093"/>
                      <a:pt x="216" y="1091"/>
                      <a:pt x="214" y="1086"/>
                    </a:cubicBezTo>
                    <a:cubicBezTo>
                      <a:pt x="217" y="1088"/>
                      <a:pt x="219" y="1084"/>
                      <a:pt x="220" y="1081"/>
                    </a:cubicBezTo>
                    <a:cubicBezTo>
                      <a:pt x="224" y="1079"/>
                      <a:pt x="228" y="1076"/>
                      <a:pt x="230" y="1073"/>
                    </a:cubicBezTo>
                    <a:cubicBezTo>
                      <a:pt x="236" y="1071"/>
                      <a:pt x="235" y="1054"/>
                      <a:pt x="234" y="1049"/>
                    </a:cubicBezTo>
                    <a:cubicBezTo>
                      <a:pt x="242" y="1036"/>
                      <a:pt x="322" y="930"/>
                      <a:pt x="316" y="927"/>
                    </a:cubicBezTo>
                    <a:cubicBezTo>
                      <a:pt x="311" y="923"/>
                      <a:pt x="290" y="958"/>
                      <a:pt x="286" y="963"/>
                    </a:cubicBezTo>
                    <a:cubicBezTo>
                      <a:pt x="288" y="959"/>
                      <a:pt x="289" y="955"/>
                      <a:pt x="291" y="951"/>
                    </a:cubicBezTo>
                    <a:cubicBezTo>
                      <a:pt x="314" y="917"/>
                      <a:pt x="335" y="880"/>
                      <a:pt x="357" y="845"/>
                    </a:cubicBezTo>
                    <a:cubicBezTo>
                      <a:pt x="370" y="826"/>
                      <a:pt x="382" y="807"/>
                      <a:pt x="394" y="788"/>
                    </a:cubicBezTo>
                    <a:cubicBezTo>
                      <a:pt x="401" y="778"/>
                      <a:pt x="408" y="767"/>
                      <a:pt x="415" y="757"/>
                    </a:cubicBezTo>
                    <a:cubicBezTo>
                      <a:pt x="415" y="756"/>
                      <a:pt x="437" y="722"/>
                      <a:pt x="424" y="729"/>
                    </a:cubicBezTo>
                    <a:cubicBezTo>
                      <a:pt x="426" y="725"/>
                      <a:pt x="428" y="721"/>
                      <a:pt x="430" y="717"/>
                    </a:cubicBezTo>
                    <a:cubicBezTo>
                      <a:pt x="444" y="697"/>
                      <a:pt x="470" y="676"/>
                      <a:pt x="474" y="651"/>
                    </a:cubicBezTo>
                    <a:cubicBezTo>
                      <a:pt x="477" y="646"/>
                      <a:pt x="481" y="641"/>
                      <a:pt x="484" y="636"/>
                    </a:cubicBezTo>
                    <a:cubicBezTo>
                      <a:pt x="489" y="645"/>
                      <a:pt x="511" y="615"/>
                      <a:pt x="514" y="611"/>
                    </a:cubicBezTo>
                    <a:cubicBezTo>
                      <a:pt x="530" y="594"/>
                      <a:pt x="547" y="578"/>
                      <a:pt x="565" y="561"/>
                    </a:cubicBezTo>
                    <a:cubicBezTo>
                      <a:pt x="580" y="546"/>
                      <a:pt x="594" y="529"/>
                      <a:pt x="603" y="510"/>
                    </a:cubicBezTo>
                    <a:cubicBezTo>
                      <a:pt x="611" y="499"/>
                      <a:pt x="646" y="463"/>
                      <a:pt x="643" y="449"/>
                    </a:cubicBezTo>
                    <a:cubicBezTo>
                      <a:pt x="675" y="406"/>
                      <a:pt x="711" y="367"/>
                      <a:pt x="748" y="328"/>
                    </a:cubicBezTo>
                    <a:cubicBezTo>
                      <a:pt x="766" y="309"/>
                      <a:pt x="778" y="285"/>
                      <a:pt x="796" y="267"/>
                    </a:cubicBezTo>
                    <a:cubicBezTo>
                      <a:pt x="802" y="261"/>
                      <a:pt x="842" y="204"/>
                      <a:pt x="815" y="221"/>
                    </a:cubicBezTo>
                    <a:cubicBezTo>
                      <a:pt x="828" y="208"/>
                      <a:pt x="781" y="151"/>
                      <a:pt x="774" y="140"/>
                    </a:cubicBezTo>
                    <a:cubicBezTo>
                      <a:pt x="788" y="150"/>
                      <a:pt x="801" y="162"/>
                      <a:pt x="812" y="175"/>
                    </a:cubicBezTo>
                    <a:cubicBezTo>
                      <a:pt x="817" y="180"/>
                      <a:pt x="832" y="209"/>
                      <a:pt x="838" y="209"/>
                    </a:cubicBezTo>
                    <a:cubicBezTo>
                      <a:pt x="849" y="209"/>
                      <a:pt x="803" y="142"/>
                      <a:pt x="797" y="134"/>
                    </a:cubicBezTo>
                    <a:cubicBezTo>
                      <a:pt x="777" y="110"/>
                      <a:pt x="752" y="90"/>
                      <a:pt x="725" y="75"/>
                    </a:cubicBezTo>
                    <a:cubicBezTo>
                      <a:pt x="694" y="59"/>
                      <a:pt x="659" y="39"/>
                      <a:pt x="626" y="31"/>
                    </a:cubicBezTo>
                    <a:cubicBezTo>
                      <a:pt x="586" y="17"/>
                      <a:pt x="529" y="0"/>
                      <a:pt x="488" y="22"/>
                    </a:cubicBezTo>
                    <a:close/>
                    <a:moveTo>
                      <a:pt x="233" y="557"/>
                    </a:moveTo>
                    <a:cubicBezTo>
                      <a:pt x="231" y="575"/>
                      <a:pt x="220" y="591"/>
                      <a:pt x="212" y="607"/>
                    </a:cubicBezTo>
                    <a:cubicBezTo>
                      <a:pt x="210" y="607"/>
                      <a:pt x="208" y="607"/>
                      <a:pt x="207" y="608"/>
                    </a:cubicBezTo>
                    <a:cubicBezTo>
                      <a:pt x="209" y="604"/>
                      <a:pt x="210" y="600"/>
                      <a:pt x="206" y="598"/>
                    </a:cubicBezTo>
                    <a:cubicBezTo>
                      <a:pt x="214" y="581"/>
                      <a:pt x="223" y="565"/>
                      <a:pt x="233" y="557"/>
                    </a:cubicBezTo>
                    <a:close/>
                    <a:moveTo>
                      <a:pt x="206" y="1022"/>
                    </a:moveTo>
                    <a:cubicBezTo>
                      <a:pt x="205" y="1022"/>
                      <a:pt x="205" y="1022"/>
                      <a:pt x="204" y="1022"/>
                    </a:cubicBezTo>
                    <a:cubicBezTo>
                      <a:pt x="201" y="1019"/>
                      <a:pt x="197" y="1015"/>
                      <a:pt x="192" y="1015"/>
                    </a:cubicBezTo>
                    <a:cubicBezTo>
                      <a:pt x="189" y="1010"/>
                      <a:pt x="186" y="1006"/>
                      <a:pt x="182" y="1003"/>
                    </a:cubicBezTo>
                    <a:cubicBezTo>
                      <a:pt x="182" y="1001"/>
                      <a:pt x="181" y="1000"/>
                      <a:pt x="180" y="999"/>
                    </a:cubicBezTo>
                    <a:cubicBezTo>
                      <a:pt x="176" y="997"/>
                      <a:pt x="176" y="997"/>
                      <a:pt x="176" y="997"/>
                    </a:cubicBezTo>
                    <a:cubicBezTo>
                      <a:pt x="176" y="996"/>
                      <a:pt x="175" y="995"/>
                      <a:pt x="174" y="995"/>
                    </a:cubicBezTo>
                    <a:cubicBezTo>
                      <a:pt x="188" y="1002"/>
                      <a:pt x="199" y="1011"/>
                      <a:pt x="206" y="1022"/>
                    </a:cubicBezTo>
                    <a:close/>
                    <a:moveTo>
                      <a:pt x="95" y="962"/>
                    </a:moveTo>
                    <a:cubicBezTo>
                      <a:pt x="91" y="961"/>
                      <a:pt x="87" y="961"/>
                      <a:pt x="84" y="960"/>
                    </a:cubicBezTo>
                    <a:cubicBezTo>
                      <a:pt x="85" y="959"/>
                      <a:pt x="86" y="958"/>
                      <a:pt x="86" y="957"/>
                    </a:cubicBezTo>
                    <a:cubicBezTo>
                      <a:pt x="89" y="958"/>
                      <a:pt x="92" y="960"/>
                      <a:pt x="95" y="962"/>
                    </a:cubicBezTo>
                    <a:close/>
                    <a:moveTo>
                      <a:pt x="167" y="715"/>
                    </a:moveTo>
                    <a:cubicBezTo>
                      <a:pt x="159" y="735"/>
                      <a:pt x="152" y="755"/>
                      <a:pt x="144" y="774"/>
                    </a:cubicBezTo>
                    <a:cubicBezTo>
                      <a:pt x="137" y="791"/>
                      <a:pt x="130" y="809"/>
                      <a:pt x="124" y="827"/>
                    </a:cubicBezTo>
                    <a:cubicBezTo>
                      <a:pt x="136" y="789"/>
                      <a:pt x="149" y="751"/>
                      <a:pt x="167" y="715"/>
                    </a:cubicBezTo>
                    <a:close/>
                    <a:moveTo>
                      <a:pt x="125" y="777"/>
                    </a:moveTo>
                    <a:cubicBezTo>
                      <a:pt x="120" y="790"/>
                      <a:pt x="115" y="803"/>
                      <a:pt x="110" y="815"/>
                    </a:cubicBezTo>
                    <a:cubicBezTo>
                      <a:pt x="110" y="814"/>
                      <a:pt x="109" y="813"/>
                      <a:pt x="109" y="812"/>
                    </a:cubicBezTo>
                    <a:cubicBezTo>
                      <a:pt x="114" y="800"/>
                      <a:pt x="119" y="788"/>
                      <a:pt x="125" y="777"/>
                    </a:cubicBezTo>
                    <a:close/>
                    <a:moveTo>
                      <a:pt x="112" y="837"/>
                    </a:moveTo>
                    <a:cubicBezTo>
                      <a:pt x="101" y="873"/>
                      <a:pt x="90" y="909"/>
                      <a:pt x="74" y="944"/>
                    </a:cubicBezTo>
                    <a:cubicBezTo>
                      <a:pt x="74" y="943"/>
                      <a:pt x="74" y="943"/>
                      <a:pt x="73" y="943"/>
                    </a:cubicBezTo>
                    <a:cubicBezTo>
                      <a:pt x="76" y="934"/>
                      <a:pt x="79" y="925"/>
                      <a:pt x="83" y="915"/>
                    </a:cubicBezTo>
                    <a:cubicBezTo>
                      <a:pt x="89" y="915"/>
                      <a:pt x="108" y="846"/>
                      <a:pt x="112" y="837"/>
                    </a:cubicBezTo>
                    <a:close/>
                    <a:moveTo>
                      <a:pt x="80" y="960"/>
                    </a:moveTo>
                    <a:cubicBezTo>
                      <a:pt x="78" y="960"/>
                      <a:pt x="77" y="960"/>
                      <a:pt x="75" y="960"/>
                    </a:cubicBezTo>
                    <a:cubicBezTo>
                      <a:pt x="76" y="958"/>
                      <a:pt x="78" y="956"/>
                      <a:pt x="79" y="953"/>
                    </a:cubicBezTo>
                    <a:cubicBezTo>
                      <a:pt x="79" y="953"/>
                      <a:pt x="79" y="953"/>
                      <a:pt x="79" y="953"/>
                    </a:cubicBezTo>
                    <a:cubicBezTo>
                      <a:pt x="78" y="956"/>
                      <a:pt x="78" y="958"/>
                      <a:pt x="80" y="960"/>
                    </a:cubicBezTo>
                    <a:close/>
                    <a:moveTo>
                      <a:pt x="95" y="845"/>
                    </a:moveTo>
                    <a:cubicBezTo>
                      <a:pt x="92" y="856"/>
                      <a:pt x="75" y="895"/>
                      <a:pt x="79" y="903"/>
                    </a:cubicBezTo>
                    <a:cubicBezTo>
                      <a:pt x="74" y="916"/>
                      <a:pt x="69" y="929"/>
                      <a:pt x="65" y="941"/>
                    </a:cubicBezTo>
                    <a:cubicBezTo>
                      <a:pt x="63" y="941"/>
                      <a:pt x="60" y="941"/>
                      <a:pt x="57" y="940"/>
                    </a:cubicBezTo>
                    <a:cubicBezTo>
                      <a:pt x="69" y="909"/>
                      <a:pt x="81" y="878"/>
                      <a:pt x="95" y="845"/>
                    </a:cubicBezTo>
                    <a:close/>
                    <a:moveTo>
                      <a:pt x="54" y="927"/>
                    </a:moveTo>
                    <a:cubicBezTo>
                      <a:pt x="57" y="917"/>
                      <a:pt x="60" y="907"/>
                      <a:pt x="64" y="896"/>
                    </a:cubicBezTo>
                    <a:cubicBezTo>
                      <a:pt x="65" y="897"/>
                      <a:pt x="65" y="897"/>
                      <a:pt x="65" y="897"/>
                    </a:cubicBezTo>
                    <a:cubicBezTo>
                      <a:pt x="61" y="907"/>
                      <a:pt x="57" y="917"/>
                      <a:pt x="54" y="927"/>
                    </a:cubicBezTo>
                    <a:close/>
                    <a:moveTo>
                      <a:pt x="44" y="972"/>
                    </a:moveTo>
                    <a:cubicBezTo>
                      <a:pt x="45" y="972"/>
                      <a:pt x="45" y="972"/>
                      <a:pt x="45" y="972"/>
                    </a:cubicBezTo>
                    <a:cubicBezTo>
                      <a:pt x="48" y="966"/>
                      <a:pt x="54" y="960"/>
                      <a:pt x="61" y="956"/>
                    </a:cubicBezTo>
                    <a:cubicBezTo>
                      <a:pt x="60" y="957"/>
                      <a:pt x="58" y="965"/>
                      <a:pt x="58" y="966"/>
                    </a:cubicBezTo>
                    <a:cubicBezTo>
                      <a:pt x="57" y="967"/>
                      <a:pt x="57" y="968"/>
                      <a:pt x="56" y="969"/>
                    </a:cubicBezTo>
                    <a:cubicBezTo>
                      <a:pt x="53" y="973"/>
                      <a:pt x="46" y="977"/>
                      <a:pt x="52" y="983"/>
                    </a:cubicBezTo>
                    <a:cubicBezTo>
                      <a:pt x="52" y="983"/>
                      <a:pt x="52" y="983"/>
                      <a:pt x="52" y="983"/>
                    </a:cubicBezTo>
                    <a:cubicBezTo>
                      <a:pt x="52" y="983"/>
                      <a:pt x="52" y="983"/>
                      <a:pt x="51" y="983"/>
                    </a:cubicBezTo>
                    <a:cubicBezTo>
                      <a:pt x="51" y="978"/>
                      <a:pt x="45" y="980"/>
                      <a:pt x="42" y="981"/>
                    </a:cubicBezTo>
                    <a:cubicBezTo>
                      <a:pt x="43" y="978"/>
                      <a:pt x="43" y="975"/>
                      <a:pt x="44" y="972"/>
                    </a:cubicBezTo>
                    <a:close/>
                    <a:moveTo>
                      <a:pt x="25" y="1224"/>
                    </a:moveTo>
                    <a:cubicBezTo>
                      <a:pt x="24" y="1216"/>
                      <a:pt x="24" y="1209"/>
                      <a:pt x="24" y="1201"/>
                    </a:cubicBezTo>
                    <a:cubicBezTo>
                      <a:pt x="27" y="1195"/>
                      <a:pt x="25" y="1181"/>
                      <a:pt x="25" y="1174"/>
                    </a:cubicBezTo>
                    <a:cubicBezTo>
                      <a:pt x="32" y="1176"/>
                      <a:pt x="32" y="1161"/>
                      <a:pt x="33" y="1158"/>
                    </a:cubicBezTo>
                    <a:cubicBezTo>
                      <a:pt x="35" y="1161"/>
                      <a:pt x="38" y="1164"/>
                      <a:pt x="41" y="1167"/>
                    </a:cubicBezTo>
                    <a:cubicBezTo>
                      <a:pt x="34" y="1174"/>
                      <a:pt x="34" y="1183"/>
                      <a:pt x="45" y="1182"/>
                    </a:cubicBezTo>
                    <a:cubicBezTo>
                      <a:pt x="45" y="1184"/>
                      <a:pt x="46" y="1186"/>
                      <a:pt x="46" y="1188"/>
                    </a:cubicBezTo>
                    <a:cubicBezTo>
                      <a:pt x="43" y="1192"/>
                      <a:pt x="27" y="1211"/>
                      <a:pt x="32" y="1215"/>
                    </a:cubicBezTo>
                    <a:cubicBezTo>
                      <a:pt x="30" y="1218"/>
                      <a:pt x="27" y="1221"/>
                      <a:pt x="25" y="1224"/>
                    </a:cubicBezTo>
                    <a:close/>
                    <a:moveTo>
                      <a:pt x="48" y="1162"/>
                    </a:moveTo>
                    <a:cubicBezTo>
                      <a:pt x="47" y="1161"/>
                      <a:pt x="45" y="1159"/>
                      <a:pt x="43" y="1158"/>
                    </a:cubicBezTo>
                    <a:cubicBezTo>
                      <a:pt x="47" y="1159"/>
                      <a:pt x="51" y="1160"/>
                      <a:pt x="55" y="1161"/>
                    </a:cubicBezTo>
                    <a:cubicBezTo>
                      <a:pt x="54" y="1161"/>
                      <a:pt x="53" y="1161"/>
                      <a:pt x="53" y="1162"/>
                    </a:cubicBezTo>
                    <a:cubicBezTo>
                      <a:pt x="52" y="1161"/>
                      <a:pt x="51" y="1161"/>
                      <a:pt x="51" y="1161"/>
                    </a:cubicBezTo>
                    <a:cubicBezTo>
                      <a:pt x="50" y="1161"/>
                      <a:pt x="49" y="1162"/>
                      <a:pt x="48" y="1162"/>
                    </a:cubicBezTo>
                    <a:close/>
                    <a:moveTo>
                      <a:pt x="49" y="1200"/>
                    </a:moveTo>
                    <a:cubicBezTo>
                      <a:pt x="48" y="1201"/>
                      <a:pt x="48" y="1201"/>
                      <a:pt x="47" y="1202"/>
                    </a:cubicBezTo>
                    <a:cubicBezTo>
                      <a:pt x="47" y="1202"/>
                      <a:pt x="47" y="1201"/>
                      <a:pt x="47" y="1201"/>
                    </a:cubicBezTo>
                    <a:cubicBezTo>
                      <a:pt x="47" y="1201"/>
                      <a:pt x="48" y="1200"/>
                      <a:pt x="48" y="1199"/>
                    </a:cubicBezTo>
                    <a:cubicBezTo>
                      <a:pt x="48" y="1200"/>
                      <a:pt x="49" y="1200"/>
                      <a:pt x="49" y="1200"/>
                    </a:cubicBezTo>
                    <a:close/>
                    <a:moveTo>
                      <a:pt x="41" y="1230"/>
                    </a:moveTo>
                    <a:cubicBezTo>
                      <a:pt x="41" y="1230"/>
                      <a:pt x="41" y="1230"/>
                      <a:pt x="41" y="1230"/>
                    </a:cubicBezTo>
                    <a:cubicBezTo>
                      <a:pt x="45" y="1225"/>
                      <a:pt x="50" y="1221"/>
                      <a:pt x="54" y="1216"/>
                    </a:cubicBezTo>
                    <a:cubicBezTo>
                      <a:pt x="54" y="1215"/>
                      <a:pt x="55" y="1215"/>
                      <a:pt x="55" y="1214"/>
                    </a:cubicBezTo>
                    <a:cubicBezTo>
                      <a:pt x="58" y="1214"/>
                      <a:pt x="59" y="1212"/>
                      <a:pt x="60" y="1210"/>
                    </a:cubicBezTo>
                    <a:cubicBezTo>
                      <a:pt x="62" y="1209"/>
                      <a:pt x="63" y="1207"/>
                      <a:pt x="65" y="1206"/>
                    </a:cubicBezTo>
                    <a:cubicBezTo>
                      <a:pt x="65" y="1207"/>
                      <a:pt x="66" y="1208"/>
                      <a:pt x="67" y="1208"/>
                    </a:cubicBezTo>
                    <a:cubicBezTo>
                      <a:pt x="58" y="1216"/>
                      <a:pt x="49" y="1223"/>
                      <a:pt x="41" y="1230"/>
                    </a:cubicBezTo>
                    <a:close/>
                    <a:moveTo>
                      <a:pt x="59" y="1187"/>
                    </a:moveTo>
                    <a:cubicBezTo>
                      <a:pt x="59" y="1189"/>
                      <a:pt x="59" y="1190"/>
                      <a:pt x="59" y="1192"/>
                    </a:cubicBezTo>
                    <a:cubicBezTo>
                      <a:pt x="58" y="1192"/>
                      <a:pt x="57" y="1193"/>
                      <a:pt x="56" y="1194"/>
                    </a:cubicBezTo>
                    <a:cubicBezTo>
                      <a:pt x="57" y="1192"/>
                      <a:pt x="58" y="1189"/>
                      <a:pt x="59" y="1187"/>
                    </a:cubicBezTo>
                    <a:close/>
                    <a:moveTo>
                      <a:pt x="58" y="1162"/>
                    </a:moveTo>
                    <a:cubicBezTo>
                      <a:pt x="58" y="1163"/>
                      <a:pt x="59" y="1163"/>
                      <a:pt x="60" y="1163"/>
                    </a:cubicBezTo>
                    <a:cubicBezTo>
                      <a:pt x="60" y="1164"/>
                      <a:pt x="60" y="1164"/>
                      <a:pt x="59" y="1165"/>
                    </a:cubicBezTo>
                    <a:cubicBezTo>
                      <a:pt x="59" y="1164"/>
                      <a:pt x="58" y="1163"/>
                      <a:pt x="58" y="1162"/>
                    </a:cubicBezTo>
                    <a:close/>
                    <a:moveTo>
                      <a:pt x="70" y="1184"/>
                    </a:moveTo>
                    <a:cubicBezTo>
                      <a:pt x="69" y="1181"/>
                      <a:pt x="68" y="1179"/>
                      <a:pt x="65" y="1177"/>
                    </a:cubicBezTo>
                    <a:cubicBezTo>
                      <a:pt x="67" y="1176"/>
                      <a:pt x="69" y="1175"/>
                      <a:pt x="71" y="1173"/>
                    </a:cubicBezTo>
                    <a:cubicBezTo>
                      <a:pt x="73" y="1175"/>
                      <a:pt x="75" y="1177"/>
                      <a:pt x="77" y="1179"/>
                    </a:cubicBezTo>
                    <a:cubicBezTo>
                      <a:pt x="75" y="1180"/>
                      <a:pt x="72" y="1182"/>
                      <a:pt x="70" y="1184"/>
                    </a:cubicBezTo>
                    <a:close/>
                    <a:moveTo>
                      <a:pt x="212" y="1077"/>
                    </a:moveTo>
                    <a:cubicBezTo>
                      <a:pt x="207" y="1080"/>
                      <a:pt x="202" y="1084"/>
                      <a:pt x="198" y="1089"/>
                    </a:cubicBezTo>
                    <a:cubicBezTo>
                      <a:pt x="156" y="1111"/>
                      <a:pt x="124" y="1147"/>
                      <a:pt x="86" y="1173"/>
                    </a:cubicBezTo>
                    <a:cubicBezTo>
                      <a:pt x="83" y="1169"/>
                      <a:pt x="81" y="1167"/>
                      <a:pt x="78" y="1164"/>
                    </a:cubicBezTo>
                    <a:cubicBezTo>
                      <a:pt x="77" y="1162"/>
                      <a:pt x="71" y="1160"/>
                      <a:pt x="69" y="1159"/>
                    </a:cubicBezTo>
                    <a:cubicBezTo>
                      <a:pt x="60" y="1148"/>
                      <a:pt x="46" y="1143"/>
                      <a:pt x="34" y="1146"/>
                    </a:cubicBezTo>
                    <a:cubicBezTo>
                      <a:pt x="35" y="1142"/>
                      <a:pt x="35" y="1138"/>
                      <a:pt x="35" y="1134"/>
                    </a:cubicBezTo>
                    <a:cubicBezTo>
                      <a:pt x="37" y="1134"/>
                      <a:pt x="38" y="1132"/>
                      <a:pt x="38" y="1130"/>
                    </a:cubicBezTo>
                    <a:cubicBezTo>
                      <a:pt x="38" y="1120"/>
                      <a:pt x="42" y="1074"/>
                      <a:pt x="35" y="1073"/>
                    </a:cubicBezTo>
                    <a:cubicBezTo>
                      <a:pt x="25" y="1073"/>
                      <a:pt x="27" y="1142"/>
                      <a:pt x="26" y="1151"/>
                    </a:cubicBezTo>
                    <a:cubicBezTo>
                      <a:pt x="26" y="1124"/>
                      <a:pt x="21" y="1096"/>
                      <a:pt x="23" y="1070"/>
                    </a:cubicBezTo>
                    <a:cubicBezTo>
                      <a:pt x="27" y="1067"/>
                      <a:pt x="25" y="1055"/>
                      <a:pt x="25" y="1051"/>
                    </a:cubicBezTo>
                    <a:cubicBezTo>
                      <a:pt x="29" y="1049"/>
                      <a:pt x="35" y="1009"/>
                      <a:pt x="31" y="1007"/>
                    </a:cubicBezTo>
                    <a:cubicBezTo>
                      <a:pt x="32" y="1005"/>
                      <a:pt x="32" y="1003"/>
                      <a:pt x="33" y="1001"/>
                    </a:cubicBezTo>
                    <a:cubicBezTo>
                      <a:pt x="34" y="1001"/>
                      <a:pt x="35" y="1001"/>
                      <a:pt x="37" y="1000"/>
                    </a:cubicBezTo>
                    <a:cubicBezTo>
                      <a:pt x="40" y="1002"/>
                      <a:pt x="46" y="998"/>
                      <a:pt x="42" y="994"/>
                    </a:cubicBezTo>
                    <a:cubicBezTo>
                      <a:pt x="43" y="994"/>
                      <a:pt x="43" y="993"/>
                      <a:pt x="43" y="992"/>
                    </a:cubicBezTo>
                    <a:cubicBezTo>
                      <a:pt x="63" y="991"/>
                      <a:pt x="84" y="991"/>
                      <a:pt x="103" y="994"/>
                    </a:cubicBezTo>
                    <a:cubicBezTo>
                      <a:pt x="121" y="997"/>
                      <a:pt x="144" y="1014"/>
                      <a:pt x="159" y="1014"/>
                    </a:cubicBezTo>
                    <a:cubicBezTo>
                      <a:pt x="175" y="1014"/>
                      <a:pt x="133" y="994"/>
                      <a:pt x="130" y="993"/>
                    </a:cubicBezTo>
                    <a:cubicBezTo>
                      <a:pt x="108" y="985"/>
                      <a:pt x="85" y="983"/>
                      <a:pt x="61" y="983"/>
                    </a:cubicBezTo>
                    <a:cubicBezTo>
                      <a:pt x="64" y="980"/>
                      <a:pt x="66" y="977"/>
                      <a:pt x="68" y="973"/>
                    </a:cubicBezTo>
                    <a:cubicBezTo>
                      <a:pt x="74" y="971"/>
                      <a:pt x="82" y="970"/>
                      <a:pt x="91" y="971"/>
                    </a:cubicBezTo>
                    <a:cubicBezTo>
                      <a:pt x="94" y="971"/>
                      <a:pt x="98" y="972"/>
                      <a:pt x="102" y="972"/>
                    </a:cubicBezTo>
                    <a:cubicBezTo>
                      <a:pt x="101" y="980"/>
                      <a:pt x="139" y="987"/>
                      <a:pt x="143" y="988"/>
                    </a:cubicBezTo>
                    <a:cubicBezTo>
                      <a:pt x="144" y="989"/>
                      <a:pt x="145" y="989"/>
                      <a:pt x="146" y="989"/>
                    </a:cubicBezTo>
                    <a:cubicBezTo>
                      <a:pt x="146" y="992"/>
                      <a:pt x="160" y="1007"/>
                      <a:pt x="161" y="997"/>
                    </a:cubicBezTo>
                    <a:cubicBezTo>
                      <a:pt x="163" y="999"/>
                      <a:pt x="166" y="1000"/>
                      <a:pt x="168" y="1001"/>
                    </a:cubicBezTo>
                    <a:cubicBezTo>
                      <a:pt x="168" y="1002"/>
                      <a:pt x="169" y="1002"/>
                      <a:pt x="169" y="1002"/>
                    </a:cubicBezTo>
                    <a:cubicBezTo>
                      <a:pt x="170" y="1004"/>
                      <a:pt x="172" y="1010"/>
                      <a:pt x="176" y="1009"/>
                    </a:cubicBezTo>
                    <a:cubicBezTo>
                      <a:pt x="186" y="1019"/>
                      <a:pt x="192" y="1050"/>
                      <a:pt x="206" y="1054"/>
                    </a:cubicBezTo>
                    <a:cubicBezTo>
                      <a:pt x="210" y="1066"/>
                      <a:pt x="212" y="1042"/>
                      <a:pt x="210" y="1037"/>
                    </a:cubicBezTo>
                    <a:cubicBezTo>
                      <a:pt x="211" y="1038"/>
                      <a:pt x="211" y="1038"/>
                      <a:pt x="211" y="1038"/>
                    </a:cubicBezTo>
                    <a:cubicBezTo>
                      <a:pt x="211" y="1041"/>
                      <a:pt x="212" y="1042"/>
                      <a:pt x="215" y="1043"/>
                    </a:cubicBezTo>
                    <a:cubicBezTo>
                      <a:pt x="217" y="1046"/>
                      <a:pt x="218" y="1049"/>
                      <a:pt x="219" y="1051"/>
                    </a:cubicBezTo>
                    <a:cubicBezTo>
                      <a:pt x="215" y="1059"/>
                      <a:pt x="213" y="1067"/>
                      <a:pt x="212" y="1077"/>
                    </a:cubicBezTo>
                    <a:close/>
                    <a:moveTo>
                      <a:pt x="264" y="992"/>
                    </a:moveTo>
                    <a:cubicBezTo>
                      <a:pt x="267" y="987"/>
                      <a:pt x="270" y="982"/>
                      <a:pt x="273" y="977"/>
                    </a:cubicBezTo>
                    <a:cubicBezTo>
                      <a:pt x="273" y="978"/>
                      <a:pt x="273" y="979"/>
                      <a:pt x="273" y="980"/>
                    </a:cubicBezTo>
                    <a:cubicBezTo>
                      <a:pt x="270" y="984"/>
                      <a:pt x="267" y="988"/>
                      <a:pt x="264" y="992"/>
                    </a:cubicBezTo>
                    <a:close/>
                    <a:moveTo>
                      <a:pt x="257" y="979"/>
                    </a:moveTo>
                    <a:cubicBezTo>
                      <a:pt x="255" y="983"/>
                      <a:pt x="253" y="987"/>
                      <a:pt x="251" y="991"/>
                    </a:cubicBezTo>
                    <a:cubicBezTo>
                      <a:pt x="257" y="976"/>
                      <a:pt x="265" y="962"/>
                      <a:pt x="274" y="948"/>
                    </a:cubicBezTo>
                    <a:cubicBezTo>
                      <a:pt x="268" y="958"/>
                      <a:pt x="263" y="969"/>
                      <a:pt x="257" y="979"/>
                    </a:cubicBezTo>
                    <a:close/>
                    <a:moveTo>
                      <a:pt x="601" y="431"/>
                    </a:moveTo>
                    <a:cubicBezTo>
                      <a:pt x="600" y="430"/>
                      <a:pt x="600" y="430"/>
                      <a:pt x="599" y="430"/>
                    </a:cubicBezTo>
                    <a:cubicBezTo>
                      <a:pt x="597" y="428"/>
                      <a:pt x="595" y="425"/>
                      <a:pt x="593" y="423"/>
                    </a:cubicBezTo>
                    <a:cubicBezTo>
                      <a:pt x="593" y="419"/>
                      <a:pt x="592" y="416"/>
                      <a:pt x="591" y="412"/>
                    </a:cubicBezTo>
                    <a:cubicBezTo>
                      <a:pt x="595" y="418"/>
                      <a:pt x="598" y="424"/>
                      <a:pt x="601" y="431"/>
                    </a:cubicBezTo>
                    <a:close/>
                    <a:moveTo>
                      <a:pt x="604" y="448"/>
                    </a:moveTo>
                    <a:cubicBezTo>
                      <a:pt x="598" y="456"/>
                      <a:pt x="591" y="463"/>
                      <a:pt x="584" y="470"/>
                    </a:cubicBezTo>
                    <a:cubicBezTo>
                      <a:pt x="589" y="461"/>
                      <a:pt x="594" y="452"/>
                      <a:pt x="599" y="443"/>
                    </a:cubicBezTo>
                    <a:cubicBezTo>
                      <a:pt x="601" y="444"/>
                      <a:pt x="602" y="446"/>
                      <a:pt x="604" y="448"/>
                    </a:cubicBezTo>
                    <a:close/>
                    <a:moveTo>
                      <a:pt x="585" y="426"/>
                    </a:moveTo>
                    <a:cubicBezTo>
                      <a:pt x="585" y="426"/>
                      <a:pt x="584" y="427"/>
                      <a:pt x="584" y="428"/>
                    </a:cubicBezTo>
                    <a:cubicBezTo>
                      <a:pt x="584" y="426"/>
                      <a:pt x="583" y="425"/>
                      <a:pt x="583" y="423"/>
                    </a:cubicBezTo>
                    <a:cubicBezTo>
                      <a:pt x="583" y="424"/>
                      <a:pt x="584" y="425"/>
                      <a:pt x="585" y="426"/>
                    </a:cubicBezTo>
                    <a:close/>
                    <a:moveTo>
                      <a:pt x="579" y="405"/>
                    </a:moveTo>
                    <a:cubicBezTo>
                      <a:pt x="580" y="407"/>
                      <a:pt x="580" y="408"/>
                      <a:pt x="581" y="410"/>
                    </a:cubicBezTo>
                    <a:cubicBezTo>
                      <a:pt x="579" y="407"/>
                      <a:pt x="577" y="405"/>
                      <a:pt x="575" y="403"/>
                    </a:cubicBezTo>
                    <a:cubicBezTo>
                      <a:pt x="577" y="404"/>
                      <a:pt x="578" y="404"/>
                      <a:pt x="579" y="405"/>
                    </a:cubicBezTo>
                    <a:close/>
                    <a:moveTo>
                      <a:pt x="567" y="387"/>
                    </a:moveTo>
                    <a:cubicBezTo>
                      <a:pt x="568" y="388"/>
                      <a:pt x="569" y="390"/>
                      <a:pt x="571" y="392"/>
                    </a:cubicBezTo>
                    <a:cubicBezTo>
                      <a:pt x="567" y="390"/>
                      <a:pt x="564" y="388"/>
                      <a:pt x="560" y="387"/>
                    </a:cubicBezTo>
                    <a:cubicBezTo>
                      <a:pt x="555" y="381"/>
                      <a:pt x="549" y="376"/>
                      <a:pt x="544" y="370"/>
                    </a:cubicBezTo>
                    <a:cubicBezTo>
                      <a:pt x="552" y="375"/>
                      <a:pt x="560" y="381"/>
                      <a:pt x="567" y="387"/>
                    </a:cubicBezTo>
                    <a:close/>
                    <a:moveTo>
                      <a:pt x="534" y="355"/>
                    </a:moveTo>
                    <a:cubicBezTo>
                      <a:pt x="528" y="352"/>
                      <a:pt x="522" y="349"/>
                      <a:pt x="516" y="347"/>
                    </a:cubicBezTo>
                    <a:cubicBezTo>
                      <a:pt x="513" y="345"/>
                      <a:pt x="510" y="342"/>
                      <a:pt x="507" y="340"/>
                    </a:cubicBezTo>
                    <a:cubicBezTo>
                      <a:pt x="516" y="345"/>
                      <a:pt x="526" y="350"/>
                      <a:pt x="534" y="355"/>
                    </a:cubicBezTo>
                    <a:close/>
                    <a:moveTo>
                      <a:pt x="531" y="374"/>
                    </a:moveTo>
                    <a:cubicBezTo>
                      <a:pt x="518" y="368"/>
                      <a:pt x="506" y="361"/>
                      <a:pt x="495" y="353"/>
                    </a:cubicBezTo>
                    <a:cubicBezTo>
                      <a:pt x="508" y="359"/>
                      <a:pt x="520" y="366"/>
                      <a:pt x="531" y="374"/>
                    </a:cubicBezTo>
                    <a:close/>
                    <a:moveTo>
                      <a:pt x="475" y="332"/>
                    </a:moveTo>
                    <a:cubicBezTo>
                      <a:pt x="467" y="330"/>
                      <a:pt x="460" y="328"/>
                      <a:pt x="452" y="326"/>
                    </a:cubicBezTo>
                    <a:cubicBezTo>
                      <a:pt x="451" y="326"/>
                      <a:pt x="451" y="325"/>
                      <a:pt x="450" y="325"/>
                    </a:cubicBezTo>
                    <a:cubicBezTo>
                      <a:pt x="459" y="327"/>
                      <a:pt x="467" y="329"/>
                      <a:pt x="475" y="332"/>
                    </a:cubicBezTo>
                    <a:close/>
                    <a:moveTo>
                      <a:pt x="408" y="324"/>
                    </a:moveTo>
                    <a:cubicBezTo>
                      <a:pt x="410" y="324"/>
                      <a:pt x="412" y="325"/>
                      <a:pt x="414" y="325"/>
                    </a:cubicBezTo>
                    <a:cubicBezTo>
                      <a:pt x="411" y="325"/>
                      <a:pt x="407" y="325"/>
                      <a:pt x="404" y="324"/>
                    </a:cubicBezTo>
                    <a:cubicBezTo>
                      <a:pt x="405" y="324"/>
                      <a:pt x="406" y="324"/>
                      <a:pt x="408" y="324"/>
                    </a:cubicBezTo>
                    <a:close/>
                    <a:moveTo>
                      <a:pt x="328" y="327"/>
                    </a:moveTo>
                    <a:cubicBezTo>
                      <a:pt x="331" y="325"/>
                      <a:pt x="335" y="324"/>
                      <a:pt x="338" y="323"/>
                    </a:cubicBezTo>
                    <a:cubicBezTo>
                      <a:pt x="335" y="324"/>
                      <a:pt x="331" y="326"/>
                      <a:pt x="328" y="327"/>
                    </a:cubicBezTo>
                    <a:cubicBezTo>
                      <a:pt x="328" y="327"/>
                      <a:pt x="328" y="327"/>
                      <a:pt x="328" y="327"/>
                    </a:cubicBezTo>
                    <a:close/>
                    <a:moveTo>
                      <a:pt x="316" y="367"/>
                    </a:moveTo>
                    <a:cubicBezTo>
                      <a:pt x="318" y="367"/>
                      <a:pt x="320" y="366"/>
                      <a:pt x="321" y="365"/>
                    </a:cubicBezTo>
                    <a:cubicBezTo>
                      <a:pt x="318" y="370"/>
                      <a:pt x="316" y="375"/>
                      <a:pt x="313" y="380"/>
                    </a:cubicBezTo>
                    <a:cubicBezTo>
                      <a:pt x="312" y="380"/>
                      <a:pt x="311" y="379"/>
                      <a:pt x="311" y="380"/>
                    </a:cubicBezTo>
                    <a:cubicBezTo>
                      <a:pt x="312" y="376"/>
                      <a:pt x="314" y="371"/>
                      <a:pt x="316" y="367"/>
                    </a:cubicBezTo>
                    <a:close/>
                    <a:moveTo>
                      <a:pt x="309" y="409"/>
                    </a:move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15" y="392"/>
                      <a:pt x="322" y="377"/>
                      <a:pt x="332" y="364"/>
                    </a:cubicBezTo>
                    <a:cubicBezTo>
                      <a:pt x="333" y="364"/>
                      <a:pt x="333" y="364"/>
                      <a:pt x="334" y="365"/>
                    </a:cubicBezTo>
                    <a:cubicBezTo>
                      <a:pt x="331" y="383"/>
                      <a:pt x="322" y="401"/>
                      <a:pt x="313" y="418"/>
                    </a:cubicBezTo>
                    <a:cubicBezTo>
                      <a:pt x="313" y="417"/>
                      <a:pt x="313" y="416"/>
                      <a:pt x="312" y="415"/>
                    </a:cubicBezTo>
                    <a:cubicBezTo>
                      <a:pt x="312" y="413"/>
                      <a:pt x="312" y="409"/>
                      <a:pt x="309" y="409"/>
                    </a:cubicBezTo>
                    <a:close/>
                    <a:moveTo>
                      <a:pt x="306" y="389"/>
                    </a:moveTo>
                    <a:cubicBezTo>
                      <a:pt x="307" y="388"/>
                      <a:pt x="308" y="388"/>
                      <a:pt x="308" y="388"/>
                    </a:cubicBezTo>
                    <a:cubicBezTo>
                      <a:pt x="306" y="392"/>
                      <a:pt x="304" y="396"/>
                      <a:pt x="302" y="401"/>
                    </a:cubicBezTo>
                    <a:cubicBezTo>
                      <a:pt x="302" y="400"/>
                      <a:pt x="302" y="400"/>
                      <a:pt x="301" y="399"/>
                    </a:cubicBezTo>
                    <a:cubicBezTo>
                      <a:pt x="303" y="396"/>
                      <a:pt x="305" y="392"/>
                      <a:pt x="306" y="389"/>
                    </a:cubicBezTo>
                    <a:close/>
                    <a:moveTo>
                      <a:pt x="308" y="433"/>
                    </a:moveTo>
                    <a:cubicBezTo>
                      <a:pt x="308" y="433"/>
                      <a:pt x="308" y="433"/>
                      <a:pt x="307" y="433"/>
                    </a:cubicBezTo>
                    <a:cubicBezTo>
                      <a:pt x="307" y="433"/>
                      <a:pt x="308" y="433"/>
                      <a:pt x="308" y="433"/>
                    </a:cubicBezTo>
                    <a:cubicBezTo>
                      <a:pt x="308" y="433"/>
                      <a:pt x="308" y="433"/>
                      <a:pt x="308" y="433"/>
                    </a:cubicBezTo>
                    <a:close/>
                    <a:moveTo>
                      <a:pt x="289" y="428"/>
                    </a:moveTo>
                    <a:cubicBezTo>
                      <a:pt x="291" y="421"/>
                      <a:pt x="294" y="414"/>
                      <a:pt x="297" y="407"/>
                    </a:cubicBezTo>
                    <a:cubicBezTo>
                      <a:pt x="298" y="408"/>
                      <a:pt x="298" y="408"/>
                      <a:pt x="299" y="409"/>
                    </a:cubicBezTo>
                    <a:cubicBezTo>
                      <a:pt x="296" y="415"/>
                      <a:pt x="293" y="422"/>
                      <a:pt x="289" y="429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9" y="429"/>
                      <a:pt x="289" y="429"/>
                      <a:pt x="289" y="428"/>
                    </a:cubicBezTo>
                    <a:close/>
                    <a:moveTo>
                      <a:pt x="298" y="461"/>
                    </a:move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8" y="461"/>
                    </a:cubicBezTo>
                    <a:close/>
                    <a:moveTo>
                      <a:pt x="289" y="460"/>
                    </a:moveTo>
                    <a:cubicBezTo>
                      <a:pt x="289" y="462"/>
                      <a:pt x="289" y="463"/>
                      <a:pt x="290" y="463"/>
                    </a:cubicBezTo>
                    <a:cubicBezTo>
                      <a:pt x="288" y="464"/>
                      <a:pt x="286" y="465"/>
                      <a:pt x="284" y="465"/>
                    </a:cubicBezTo>
                    <a:cubicBezTo>
                      <a:pt x="286" y="464"/>
                      <a:pt x="287" y="462"/>
                      <a:pt x="289" y="460"/>
                    </a:cubicBezTo>
                    <a:close/>
                    <a:moveTo>
                      <a:pt x="246" y="528"/>
                    </a:moveTo>
                    <a:cubicBezTo>
                      <a:pt x="250" y="523"/>
                      <a:pt x="255" y="520"/>
                      <a:pt x="261" y="518"/>
                    </a:cubicBezTo>
                    <a:cubicBezTo>
                      <a:pt x="266" y="522"/>
                      <a:pt x="272" y="525"/>
                      <a:pt x="279" y="528"/>
                    </a:cubicBezTo>
                    <a:cubicBezTo>
                      <a:pt x="267" y="529"/>
                      <a:pt x="257" y="530"/>
                      <a:pt x="246" y="528"/>
                    </a:cubicBezTo>
                    <a:close/>
                    <a:moveTo>
                      <a:pt x="342" y="537"/>
                    </a:moveTo>
                    <a:cubicBezTo>
                      <a:pt x="333" y="535"/>
                      <a:pt x="324" y="533"/>
                      <a:pt x="315" y="531"/>
                    </a:cubicBezTo>
                    <a:cubicBezTo>
                      <a:pt x="329" y="531"/>
                      <a:pt x="342" y="534"/>
                      <a:pt x="355" y="539"/>
                    </a:cubicBezTo>
                    <a:cubicBezTo>
                      <a:pt x="351" y="538"/>
                      <a:pt x="346" y="538"/>
                      <a:pt x="342" y="537"/>
                    </a:cubicBezTo>
                    <a:close/>
                    <a:moveTo>
                      <a:pt x="388" y="548"/>
                    </a:moveTo>
                    <a:cubicBezTo>
                      <a:pt x="358" y="529"/>
                      <a:pt x="329" y="520"/>
                      <a:pt x="294" y="525"/>
                    </a:cubicBezTo>
                    <a:cubicBezTo>
                      <a:pt x="286" y="522"/>
                      <a:pt x="278" y="519"/>
                      <a:pt x="271" y="515"/>
                    </a:cubicBezTo>
                    <a:cubicBezTo>
                      <a:pt x="311" y="507"/>
                      <a:pt x="356" y="528"/>
                      <a:pt x="390" y="548"/>
                    </a:cubicBezTo>
                    <a:cubicBezTo>
                      <a:pt x="389" y="548"/>
                      <a:pt x="388" y="548"/>
                      <a:pt x="388" y="548"/>
                    </a:cubicBezTo>
                    <a:close/>
                    <a:moveTo>
                      <a:pt x="365" y="526"/>
                    </a:moveTo>
                    <a:cubicBezTo>
                      <a:pt x="346" y="517"/>
                      <a:pt x="324" y="509"/>
                      <a:pt x="303" y="507"/>
                    </a:cubicBezTo>
                    <a:cubicBezTo>
                      <a:pt x="356" y="509"/>
                      <a:pt x="428" y="535"/>
                      <a:pt x="450" y="588"/>
                    </a:cubicBezTo>
                    <a:cubicBezTo>
                      <a:pt x="429" y="564"/>
                      <a:pt x="398" y="541"/>
                      <a:pt x="365" y="526"/>
                    </a:cubicBezTo>
                    <a:close/>
                    <a:moveTo>
                      <a:pt x="445" y="649"/>
                    </a:moveTo>
                    <a:cubicBezTo>
                      <a:pt x="446" y="650"/>
                      <a:pt x="446" y="649"/>
                      <a:pt x="447" y="649"/>
                    </a:cubicBezTo>
                    <a:cubicBezTo>
                      <a:pt x="446" y="651"/>
                      <a:pt x="446" y="652"/>
                      <a:pt x="445" y="653"/>
                    </a:cubicBezTo>
                    <a:cubicBezTo>
                      <a:pt x="445" y="652"/>
                      <a:pt x="445" y="651"/>
                      <a:pt x="445" y="649"/>
                    </a:cubicBezTo>
                    <a:close/>
                    <a:moveTo>
                      <a:pt x="441" y="688"/>
                    </a:moveTo>
                    <a:cubicBezTo>
                      <a:pt x="442" y="688"/>
                      <a:pt x="442" y="688"/>
                      <a:pt x="442" y="687"/>
                    </a:cubicBezTo>
                    <a:cubicBezTo>
                      <a:pt x="442" y="688"/>
                      <a:pt x="442" y="688"/>
                      <a:pt x="442" y="688"/>
                    </a:cubicBezTo>
                    <a:cubicBezTo>
                      <a:pt x="442" y="688"/>
                      <a:pt x="442" y="688"/>
                      <a:pt x="441" y="688"/>
                    </a:cubicBezTo>
                    <a:close/>
                    <a:moveTo>
                      <a:pt x="460" y="653"/>
                    </a:moveTo>
                    <a:cubicBezTo>
                      <a:pt x="453" y="659"/>
                      <a:pt x="447" y="666"/>
                      <a:pt x="442" y="674"/>
                    </a:cubicBezTo>
                    <a:cubicBezTo>
                      <a:pt x="442" y="673"/>
                      <a:pt x="442" y="672"/>
                      <a:pt x="442" y="671"/>
                    </a:cubicBezTo>
                    <a:cubicBezTo>
                      <a:pt x="450" y="661"/>
                      <a:pt x="456" y="651"/>
                      <a:pt x="460" y="640"/>
                    </a:cubicBezTo>
                    <a:cubicBezTo>
                      <a:pt x="461" y="643"/>
                      <a:pt x="461" y="645"/>
                      <a:pt x="462" y="648"/>
                    </a:cubicBezTo>
                    <a:cubicBezTo>
                      <a:pt x="461" y="649"/>
                      <a:pt x="460" y="651"/>
                      <a:pt x="460" y="653"/>
                    </a:cubicBezTo>
                    <a:close/>
                    <a:moveTo>
                      <a:pt x="485" y="620"/>
                    </a:moveTo>
                    <a:cubicBezTo>
                      <a:pt x="481" y="624"/>
                      <a:pt x="477" y="628"/>
                      <a:pt x="473" y="633"/>
                    </a:cubicBezTo>
                    <a:cubicBezTo>
                      <a:pt x="473" y="631"/>
                      <a:pt x="473" y="629"/>
                      <a:pt x="472" y="627"/>
                    </a:cubicBezTo>
                    <a:cubicBezTo>
                      <a:pt x="480" y="619"/>
                      <a:pt x="488" y="611"/>
                      <a:pt x="496" y="603"/>
                    </a:cubicBezTo>
                    <a:cubicBezTo>
                      <a:pt x="493" y="608"/>
                      <a:pt x="489" y="614"/>
                      <a:pt x="485" y="620"/>
                    </a:cubicBezTo>
                    <a:close/>
                    <a:moveTo>
                      <a:pt x="468" y="616"/>
                    </a:moveTo>
                    <a:cubicBezTo>
                      <a:pt x="465" y="609"/>
                      <a:pt x="461" y="602"/>
                      <a:pt x="456" y="596"/>
                    </a:cubicBezTo>
                    <a:cubicBezTo>
                      <a:pt x="458" y="595"/>
                      <a:pt x="460" y="593"/>
                      <a:pt x="459" y="590"/>
                    </a:cubicBezTo>
                    <a:cubicBezTo>
                      <a:pt x="437" y="521"/>
                      <a:pt x="328" y="485"/>
                      <a:pt x="262" y="503"/>
                    </a:cubicBezTo>
                    <a:cubicBezTo>
                      <a:pt x="266" y="496"/>
                      <a:pt x="269" y="490"/>
                      <a:pt x="271" y="482"/>
                    </a:cubicBezTo>
                    <a:cubicBezTo>
                      <a:pt x="276" y="487"/>
                      <a:pt x="279" y="478"/>
                      <a:pt x="279" y="476"/>
                    </a:cubicBezTo>
                    <a:cubicBezTo>
                      <a:pt x="286" y="473"/>
                      <a:pt x="293" y="471"/>
                      <a:pt x="300" y="468"/>
                    </a:cubicBezTo>
                    <a:cubicBezTo>
                      <a:pt x="296" y="476"/>
                      <a:pt x="296" y="480"/>
                      <a:pt x="305" y="484"/>
                    </a:cubicBezTo>
                    <a:cubicBezTo>
                      <a:pt x="305" y="485"/>
                      <a:pt x="305" y="486"/>
                      <a:pt x="305" y="487"/>
                    </a:cubicBezTo>
                    <a:cubicBezTo>
                      <a:pt x="306" y="488"/>
                      <a:pt x="307" y="489"/>
                      <a:pt x="308" y="490"/>
                    </a:cubicBezTo>
                    <a:cubicBezTo>
                      <a:pt x="307" y="494"/>
                      <a:pt x="310" y="499"/>
                      <a:pt x="314" y="496"/>
                    </a:cubicBezTo>
                    <a:cubicBezTo>
                      <a:pt x="325" y="501"/>
                      <a:pt x="326" y="486"/>
                      <a:pt x="326" y="480"/>
                    </a:cubicBezTo>
                    <a:cubicBezTo>
                      <a:pt x="332" y="473"/>
                      <a:pt x="333" y="463"/>
                      <a:pt x="322" y="466"/>
                    </a:cubicBezTo>
                    <a:cubicBezTo>
                      <a:pt x="320" y="461"/>
                      <a:pt x="316" y="455"/>
                      <a:pt x="310" y="457"/>
                    </a:cubicBezTo>
                    <a:cubicBezTo>
                      <a:pt x="307" y="455"/>
                      <a:pt x="304" y="454"/>
                      <a:pt x="301" y="453"/>
                    </a:cubicBezTo>
                    <a:cubicBezTo>
                      <a:pt x="301" y="453"/>
                      <a:pt x="302" y="452"/>
                      <a:pt x="302" y="452"/>
                    </a:cubicBezTo>
                    <a:cubicBezTo>
                      <a:pt x="305" y="452"/>
                      <a:pt x="307" y="452"/>
                      <a:pt x="310" y="452"/>
                    </a:cubicBezTo>
                    <a:cubicBezTo>
                      <a:pt x="310" y="459"/>
                      <a:pt x="317" y="454"/>
                      <a:pt x="319" y="452"/>
                    </a:cubicBezTo>
                    <a:cubicBezTo>
                      <a:pt x="334" y="451"/>
                      <a:pt x="349" y="452"/>
                      <a:pt x="364" y="454"/>
                    </a:cubicBezTo>
                    <a:cubicBezTo>
                      <a:pt x="360" y="464"/>
                      <a:pt x="377" y="456"/>
                      <a:pt x="377" y="456"/>
                    </a:cubicBezTo>
                    <a:cubicBezTo>
                      <a:pt x="386" y="458"/>
                      <a:pt x="395" y="460"/>
                      <a:pt x="404" y="464"/>
                    </a:cubicBezTo>
                    <a:cubicBezTo>
                      <a:pt x="426" y="481"/>
                      <a:pt x="436" y="519"/>
                      <a:pt x="464" y="528"/>
                    </a:cubicBezTo>
                    <a:cubicBezTo>
                      <a:pt x="459" y="529"/>
                      <a:pt x="441" y="542"/>
                      <a:pt x="451" y="547"/>
                    </a:cubicBezTo>
                    <a:cubicBezTo>
                      <a:pt x="463" y="583"/>
                      <a:pt x="513" y="532"/>
                      <a:pt x="469" y="528"/>
                    </a:cubicBezTo>
                    <a:cubicBezTo>
                      <a:pt x="474" y="524"/>
                      <a:pt x="470" y="507"/>
                      <a:pt x="470" y="501"/>
                    </a:cubicBezTo>
                    <a:cubicBezTo>
                      <a:pt x="476" y="512"/>
                      <a:pt x="485" y="522"/>
                      <a:pt x="493" y="532"/>
                    </a:cubicBezTo>
                    <a:cubicBezTo>
                      <a:pt x="502" y="543"/>
                      <a:pt x="508" y="538"/>
                      <a:pt x="499" y="527"/>
                    </a:cubicBezTo>
                    <a:cubicBezTo>
                      <a:pt x="489" y="513"/>
                      <a:pt x="476" y="500"/>
                      <a:pt x="470" y="484"/>
                    </a:cubicBezTo>
                    <a:cubicBezTo>
                      <a:pt x="462" y="463"/>
                      <a:pt x="459" y="475"/>
                      <a:pt x="460" y="490"/>
                    </a:cubicBezTo>
                    <a:cubicBezTo>
                      <a:pt x="445" y="474"/>
                      <a:pt x="427" y="463"/>
                      <a:pt x="408" y="456"/>
                    </a:cubicBezTo>
                    <a:cubicBezTo>
                      <a:pt x="395" y="447"/>
                      <a:pt x="383" y="450"/>
                      <a:pt x="369" y="445"/>
                    </a:cubicBezTo>
                    <a:cubicBezTo>
                      <a:pt x="367" y="441"/>
                      <a:pt x="364" y="438"/>
                      <a:pt x="359" y="438"/>
                    </a:cubicBezTo>
                    <a:cubicBezTo>
                      <a:pt x="361" y="438"/>
                      <a:pt x="363" y="438"/>
                      <a:pt x="366" y="438"/>
                    </a:cubicBezTo>
                    <a:cubicBezTo>
                      <a:pt x="393" y="438"/>
                      <a:pt x="423" y="441"/>
                      <a:pt x="450" y="448"/>
                    </a:cubicBezTo>
                    <a:cubicBezTo>
                      <a:pt x="458" y="451"/>
                      <a:pt x="514" y="489"/>
                      <a:pt x="516" y="487"/>
                    </a:cubicBezTo>
                    <a:cubicBezTo>
                      <a:pt x="530" y="474"/>
                      <a:pt x="495" y="456"/>
                      <a:pt x="485" y="451"/>
                    </a:cubicBezTo>
                    <a:cubicBezTo>
                      <a:pt x="435" y="429"/>
                      <a:pt x="377" y="425"/>
                      <a:pt x="323" y="432"/>
                    </a:cubicBezTo>
                    <a:cubicBezTo>
                      <a:pt x="323" y="429"/>
                      <a:pt x="320" y="428"/>
                      <a:pt x="317" y="428"/>
                    </a:cubicBezTo>
                    <a:cubicBezTo>
                      <a:pt x="326" y="408"/>
                      <a:pt x="338" y="389"/>
                      <a:pt x="342" y="367"/>
                    </a:cubicBezTo>
                    <a:cubicBezTo>
                      <a:pt x="356" y="372"/>
                      <a:pt x="371" y="376"/>
                      <a:pt x="385" y="381"/>
                    </a:cubicBezTo>
                    <a:cubicBezTo>
                      <a:pt x="405" y="393"/>
                      <a:pt x="422" y="408"/>
                      <a:pt x="441" y="420"/>
                    </a:cubicBezTo>
                    <a:cubicBezTo>
                      <a:pt x="470" y="439"/>
                      <a:pt x="463" y="417"/>
                      <a:pt x="445" y="402"/>
                    </a:cubicBezTo>
                    <a:cubicBezTo>
                      <a:pt x="451" y="404"/>
                      <a:pt x="483" y="425"/>
                      <a:pt x="488" y="421"/>
                    </a:cubicBezTo>
                    <a:cubicBezTo>
                      <a:pt x="503" y="436"/>
                      <a:pt x="520" y="452"/>
                      <a:pt x="542" y="458"/>
                    </a:cubicBezTo>
                    <a:cubicBezTo>
                      <a:pt x="545" y="459"/>
                      <a:pt x="549" y="453"/>
                      <a:pt x="545" y="451"/>
                    </a:cubicBezTo>
                    <a:cubicBezTo>
                      <a:pt x="533" y="442"/>
                      <a:pt x="521" y="433"/>
                      <a:pt x="509" y="424"/>
                    </a:cubicBezTo>
                    <a:cubicBezTo>
                      <a:pt x="469" y="392"/>
                      <a:pt x="428" y="365"/>
                      <a:pt x="376" y="358"/>
                    </a:cubicBezTo>
                    <a:cubicBezTo>
                      <a:pt x="365" y="356"/>
                      <a:pt x="353" y="354"/>
                      <a:pt x="343" y="354"/>
                    </a:cubicBezTo>
                    <a:cubicBezTo>
                      <a:pt x="342" y="340"/>
                      <a:pt x="334" y="348"/>
                      <a:pt x="329" y="355"/>
                    </a:cubicBezTo>
                    <a:cubicBezTo>
                      <a:pt x="328" y="355"/>
                      <a:pt x="328" y="355"/>
                      <a:pt x="327" y="356"/>
                    </a:cubicBezTo>
                    <a:cubicBezTo>
                      <a:pt x="325" y="356"/>
                      <a:pt x="323" y="356"/>
                      <a:pt x="320" y="355"/>
                    </a:cubicBezTo>
                    <a:cubicBezTo>
                      <a:pt x="322" y="349"/>
                      <a:pt x="324" y="343"/>
                      <a:pt x="326" y="337"/>
                    </a:cubicBezTo>
                    <a:cubicBezTo>
                      <a:pt x="340" y="331"/>
                      <a:pt x="353" y="324"/>
                      <a:pt x="367" y="320"/>
                    </a:cubicBezTo>
                    <a:cubicBezTo>
                      <a:pt x="372" y="320"/>
                      <a:pt x="376" y="320"/>
                      <a:pt x="380" y="320"/>
                    </a:cubicBezTo>
                    <a:cubicBezTo>
                      <a:pt x="377" y="321"/>
                      <a:pt x="367" y="322"/>
                      <a:pt x="365" y="325"/>
                    </a:cubicBezTo>
                    <a:cubicBezTo>
                      <a:pt x="361" y="327"/>
                      <a:pt x="344" y="331"/>
                      <a:pt x="348" y="337"/>
                    </a:cubicBezTo>
                    <a:cubicBezTo>
                      <a:pt x="351" y="344"/>
                      <a:pt x="367" y="333"/>
                      <a:pt x="371" y="332"/>
                    </a:cubicBezTo>
                    <a:cubicBezTo>
                      <a:pt x="398" y="331"/>
                      <a:pt x="426" y="334"/>
                      <a:pt x="452" y="340"/>
                    </a:cubicBezTo>
                    <a:cubicBezTo>
                      <a:pt x="478" y="359"/>
                      <a:pt x="503" y="384"/>
                      <a:pt x="519" y="412"/>
                    </a:cubicBezTo>
                    <a:cubicBezTo>
                      <a:pt x="523" y="420"/>
                      <a:pt x="526" y="408"/>
                      <a:pt x="521" y="401"/>
                    </a:cubicBezTo>
                    <a:cubicBezTo>
                      <a:pt x="510" y="383"/>
                      <a:pt x="496" y="367"/>
                      <a:pt x="480" y="353"/>
                    </a:cubicBezTo>
                    <a:cubicBezTo>
                      <a:pt x="503" y="369"/>
                      <a:pt x="527" y="380"/>
                      <a:pt x="552" y="392"/>
                    </a:cubicBezTo>
                    <a:cubicBezTo>
                      <a:pt x="556" y="396"/>
                      <a:pt x="563" y="411"/>
                      <a:pt x="571" y="423"/>
                    </a:cubicBezTo>
                    <a:cubicBezTo>
                      <a:pt x="563" y="414"/>
                      <a:pt x="551" y="402"/>
                      <a:pt x="543" y="419"/>
                    </a:cubicBezTo>
                    <a:cubicBezTo>
                      <a:pt x="538" y="430"/>
                      <a:pt x="546" y="437"/>
                      <a:pt x="547" y="430"/>
                    </a:cubicBezTo>
                    <a:cubicBezTo>
                      <a:pt x="547" y="430"/>
                      <a:pt x="550" y="417"/>
                      <a:pt x="554" y="418"/>
                    </a:cubicBezTo>
                    <a:cubicBezTo>
                      <a:pt x="537" y="432"/>
                      <a:pt x="579" y="440"/>
                      <a:pt x="573" y="426"/>
                    </a:cubicBezTo>
                    <a:cubicBezTo>
                      <a:pt x="580" y="437"/>
                      <a:pt x="587" y="443"/>
                      <a:pt x="591" y="433"/>
                    </a:cubicBezTo>
                    <a:cubicBezTo>
                      <a:pt x="592" y="434"/>
                      <a:pt x="593" y="435"/>
                      <a:pt x="594" y="436"/>
                    </a:cubicBezTo>
                    <a:cubicBezTo>
                      <a:pt x="588" y="446"/>
                      <a:pt x="582" y="455"/>
                      <a:pt x="577" y="465"/>
                    </a:cubicBezTo>
                    <a:cubicBezTo>
                      <a:pt x="569" y="467"/>
                      <a:pt x="557" y="493"/>
                      <a:pt x="553" y="500"/>
                    </a:cubicBezTo>
                    <a:cubicBezTo>
                      <a:pt x="541" y="513"/>
                      <a:pt x="530" y="527"/>
                      <a:pt x="518" y="541"/>
                    </a:cubicBezTo>
                    <a:cubicBezTo>
                      <a:pt x="515" y="545"/>
                      <a:pt x="486" y="570"/>
                      <a:pt x="493" y="575"/>
                    </a:cubicBezTo>
                    <a:cubicBezTo>
                      <a:pt x="500" y="581"/>
                      <a:pt x="520" y="550"/>
                      <a:pt x="524" y="546"/>
                    </a:cubicBezTo>
                    <a:cubicBezTo>
                      <a:pt x="508" y="572"/>
                      <a:pt x="490" y="595"/>
                      <a:pt x="468" y="616"/>
                    </a:cubicBezTo>
                    <a:close/>
                    <a:moveTo>
                      <a:pt x="306" y="476"/>
                    </a:moveTo>
                    <a:cubicBezTo>
                      <a:pt x="309" y="466"/>
                      <a:pt x="312" y="465"/>
                      <a:pt x="312" y="465"/>
                    </a:cubicBezTo>
                    <a:cubicBezTo>
                      <a:pt x="312" y="465"/>
                      <a:pt x="314" y="466"/>
                      <a:pt x="315" y="470"/>
                    </a:cubicBezTo>
                    <a:cubicBezTo>
                      <a:pt x="313" y="472"/>
                      <a:pt x="311" y="474"/>
                      <a:pt x="309" y="477"/>
                    </a:cubicBezTo>
                    <a:cubicBezTo>
                      <a:pt x="308" y="477"/>
                      <a:pt x="307" y="476"/>
                      <a:pt x="306" y="476"/>
                    </a:cubicBezTo>
                    <a:close/>
                    <a:moveTo>
                      <a:pt x="317" y="488"/>
                    </a:moveTo>
                    <a:cubicBezTo>
                      <a:pt x="317" y="487"/>
                      <a:pt x="318" y="486"/>
                      <a:pt x="318" y="484"/>
                    </a:cubicBezTo>
                    <a:cubicBezTo>
                      <a:pt x="318" y="484"/>
                      <a:pt x="318" y="484"/>
                      <a:pt x="318" y="484"/>
                    </a:cubicBezTo>
                    <a:cubicBezTo>
                      <a:pt x="318" y="486"/>
                      <a:pt x="318" y="488"/>
                      <a:pt x="317" y="488"/>
                    </a:cubicBezTo>
                    <a:cubicBezTo>
                      <a:pt x="317" y="488"/>
                      <a:pt x="317" y="488"/>
                      <a:pt x="317" y="488"/>
                    </a:cubicBezTo>
                    <a:close/>
                    <a:moveTo>
                      <a:pt x="423" y="472"/>
                    </a:moveTo>
                    <a:cubicBezTo>
                      <a:pt x="438" y="480"/>
                      <a:pt x="451" y="490"/>
                      <a:pt x="462" y="505"/>
                    </a:cubicBezTo>
                    <a:cubicBezTo>
                      <a:pt x="462" y="510"/>
                      <a:pt x="463" y="515"/>
                      <a:pt x="463" y="519"/>
                    </a:cubicBezTo>
                    <a:cubicBezTo>
                      <a:pt x="445" y="509"/>
                      <a:pt x="435" y="487"/>
                      <a:pt x="423" y="472"/>
                    </a:cubicBezTo>
                    <a:close/>
                    <a:moveTo>
                      <a:pt x="468" y="539"/>
                    </a:moveTo>
                    <a:cubicBezTo>
                      <a:pt x="470" y="540"/>
                      <a:pt x="472" y="539"/>
                      <a:pt x="472" y="537"/>
                    </a:cubicBezTo>
                    <a:cubicBezTo>
                      <a:pt x="484" y="544"/>
                      <a:pt x="474" y="553"/>
                      <a:pt x="465" y="550"/>
                    </a:cubicBezTo>
                    <a:cubicBezTo>
                      <a:pt x="466" y="550"/>
                      <a:pt x="467" y="550"/>
                      <a:pt x="469" y="550"/>
                    </a:cubicBezTo>
                    <a:cubicBezTo>
                      <a:pt x="477" y="549"/>
                      <a:pt x="469" y="541"/>
                      <a:pt x="468" y="539"/>
                    </a:cubicBezTo>
                    <a:close/>
                    <a:moveTo>
                      <a:pt x="379" y="367"/>
                    </a:moveTo>
                    <a:cubicBezTo>
                      <a:pt x="409" y="374"/>
                      <a:pt x="440" y="385"/>
                      <a:pt x="466" y="403"/>
                    </a:cubicBezTo>
                    <a:cubicBezTo>
                      <a:pt x="439" y="389"/>
                      <a:pt x="408" y="377"/>
                      <a:pt x="379" y="367"/>
                    </a:cubicBezTo>
                    <a:close/>
                    <a:moveTo>
                      <a:pt x="414" y="391"/>
                    </a:moveTo>
                    <a:cubicBezTo>
                      <a:pt x="427" y="398"/>
                      <a:pt x="438" y="405"/>
                      <a:pt x="446" y="414"/>
                    </a:cubicBezTo>
                    <a:cubicBezTo>
                      <a:pt x="435" y="407"/>
                      <a:pt x="425" y="399"/>
                      <a:pt x="414" y="391"/>
                    </a:cubicBezTo>
                    <a:close/>
                    <a:moveTo>
                      <a:pt x="562" y="425"/>
                    </a:moveTo>
                    <a:cubicBezTo>
                      <a:pt x="561" y="425"/>
                      <a:pt x="560" y="424"/>
                      <a:pt x="559" y="424"/>
                    </a:cubicBezTo>
                    <a:cubicBezTo>
                      <a:pt x="559" y="424"/>
                      <a:pt x="559" y="424"/>
                      <a:pt x="559" y="424"/>
                    </a:cubicBezTo>
                    <a:cubicBezTo>
                      <a:pt x="560" y="424"/>
                      <a:pt x="560" y="423"/>
                      <a:pt x="560" y="423"/>
                    </a:cubicBezTo>
                    <a:cubicBezTo>
                      <a:pt x="561" y="423"/>
                      <a:pt x="561" y="424"/>
                      <a:pt x="562" y="425"/>
                    </a:cubicBezTo>
                    <a:close/>
                    <a:moveTo>
                      <a:pt x="574" y="502"/>
                    </a:moveTo>
                    <a:cubicBezTo>
                      <a:pt x="564" y="513"/>
                      <a:pt x="554" y="526"/>
                      <a:pt x="545" y="538"/>
                    </a:cubicBezTo>
                    <a:cubicBezTo>
                      <a:pt x="548" y="533"/>
                      <a:pt x="551" y="527"/>
                      <a:pt x="554" y="522"/>
                    </a:cubicBezTo>
                    <a:cubicBezTo>
                      <a:pt x="557" y="519"/>
                      <a:pt x="559" y="516"/>
                      <a:pt x="561" y="513"/>
                    </a:cubicBezTo>
                    <a:cubicBezTo>
                      <a:pt x="566" y="509"/>
                      <a:pt x="570" y="506"/>
                      <a:pt x="574" y="502"/>
                    </a:cubicBezTo>
                    <a:close/>
                    <a:moveTo>
                      <a:pt x="596" y="505"/>
                    </a:moveTo>
                    <a:cubicBezTo>
                      <a:pt x="577" y="530"/>
                      <a:pt x="555" y="554"/>
                      <a:pt x="534" y="578"/>
                    </a:cubicBezTo>
                    <a:cubicBezTo>
                      <a:pt x="525" y="585"/>
                      <a:pt x="516" y="592"/>
                      <a:pt x="508" y="600"/>
                    </a:cubicBezTo>
                    <a:cubicBezTo>
                      <a:pt x="513" y="590"/>
                      <a:pt x="519" y="581"/>
                      <a:pt x="524" y="572"/>
                    </a:cubicBezTo>
                    <a:cubicBezTo>
                      <a:pt x="549" y="545"/>
                      <a:pt x="571" y="507"/>
                      <a:pt x="602" y="487"/>
                    </a:cubicBezTo>
                    <a:cubicBezTo>
                      <a:pt x="601" y="493"/>
                      <a:pt x="599" y="500"/>
                      <a:pt x="596" y="505"/>
                    </a:cubicBezTo>
                    <a:close/>
                    <a:moveTo>
                      <a:pt x="625" y="465"/>
                    </a:moveTo>
                    <a:cubicBezTo>
                      <a:pt x="620" y="473"/>
                      <a:pt x="615" y="480"/>
                      <a:pt x="610" y="487"/>
                    </a:cubicBezTo>
                    <a:cubicBezTo>
                      <a:pt x="612" y="483"/>
                      <a:pt x="612" y="480"/>
                      <a:pt x="610" y="476"/>
                    </a:cubicBezTo>
                    <a:cubicBezTo>
                      <a:pt x="605" y="473"/>
                      <a:pt x="597" y="480"/>
                      <a:pt x="595" y="482"/>
                    </a:cubicBezTo>
                    <a:cubicBezTo>
                      <a:pt x="597" y="480"/>
                      <a:pt x="618" y="450"/>
                      <a:pt x="604" y="461"/>
                    </a:cubicBezTo>
                    <a:cubicBezTo>
                      <a:pt x="606" y="458"/>
                      <a:pt x="608" y="456"/>
                      <a:pt x="610" y="453"/>
                    </a:cubicBezTo>
                    <a:cubicBezTo>
                      <a:pt x="615" y="454"/>
                      <a:pt x="616" y="445"/>
                      <a:pt x="613" y="442"/>
                    </a:cubicBezTo>
                    <a:cubicBezTo>
                      <a:pt x="611" y="435"/>
                      <a:pt x="609" y="428"/>
                      <a:pt x="605" y="421"/>
                    </a:cubicBezTo>
                    <a:cubicBezTo>
                      <a:pt x="620" y="431"/>
                      <a:pt x="631" y="443"/>
                      <a:pt x="631" y="453"/>
                    </a:cubicBezTo>
                    <a:cubicBezTo>
                      <a:pt x="627" y="457"/>
                      <a:pt x="625" y="461"/>
                      <a:pt x="625" y="465"/>
                    </a:cubicBezTo>
                    <a:close/>
                    <a:moveTo>
                      <a:pt x="709" y="356"/>
                    </a:moveTo>
                    <a:cubicBezTo>
                      <a:pt x="703" y="361"/>
                      <a:pt x="697" y="367"/>
                      <a:pt x="691" y="373"/>
                    </a:cubicBezTo>
                    <a:cubicBezTo>
                      <a:pt x="706" y="353"/>
                      <a:pt x="721" y="335"/>
                      <a:pt x="738" y="318"/>
                    </a:cubicBezTo>
                    <a:cubicBezTo>
                      <a:pt x="729" y="331"/>
                      <a:pt x="719" y="343"/>
                      <a:pt x="709" y="356"/>
                    </a:cubicBezTo>
                    <a:close/>
                    <a:moveTo>
                      <a:pt x="751" y="313"/>
                    </a:moveTo>
                    <a:cubicBezTo>
                      <a:pt x="754" y="308"/>
                      <a:pt x="757" y="303"/>
                      <a:pt x="760" y="299"/>
                    </a:cubicBezTo>
                    <a:cubicBezTo>
                      <a:pt x="762" y="297"/>
                      <a:pt x="765" y="295"/>
                      <a:pt x="767" y="293"/>
                    </a:cubicBezTo>
                    <a:cubicBezTo>
                      <a:pt x="762" y="299"/>
                      <a:pt x="757" y="306"/>
                      <a:pt x="751" y="313"/>
                    </a:cubicBezTo>
                    <a:close/>
                    <a:moveTo>
                      <a:pt x="810" y="221"/>
                    </a:moveTo>
                    <a:cubicBezTo>
                      <a:pt x="811" y="222"/>
                      <a:pt x="812" y="222"/>
                      <a:pt x="814" y="222"/>
                    </a:cubicBezTo>
                    <a:cubicBezTo>
                      <a:pt x="809" y="225"/>
                      <a:pt x="804" y="229"/>
                      <a:pt x="801" y="233"/>
                    </a:cubicBezTo>
                    <a:cubicBezTo>
                      <a:pt x="801" y="226"/>
                      <a:pt x="801" y="219"/>
                      <a:pt x="800" y="211"/>
                    </a:cubicBezTo>
                    <a:cubicBezTo>
                      <a:pt x="803" y="215"/>
                      <a:pt x="806" y="218"/>
                      <a:pt x="810" y="221"/>
                    </a:cubicBezTo>
                    <a:close/>
                    <a:moveTo>
                      <a:pt x="798" y="248"/>
                    </a:moveTo>
                    <a:cubicBezTo>
                      <a:pt x="804" y="241"/>
                      <a:pt x="809" y="235"/>
                      <a:pt x="816" y="230"/>
                    </a:cubicBezTo>
                    <a:cubicBezTo>
                      <a:pt x="811" y="239"/>
                      <a:pt x="804" y="248"/>
                      <a:pt x="795" y="257"/>
                    </a:cubicBezTo>
                    <a:cubicBezTo>
                      <a:pt x="796" y="254"/>
                      <a:pt x="797" y="251"/>
                      <a:pt x="798" y="248"/>
                    </a:cubicBezTo>
                    <a:close/>
                    <a:moveTo>
                      <a:pt x="790" y="245"/>
                    </a:moveTo>
                    <a:cubicBezTo>
                      <a:pt x="789" y="246"/>
                      <a:pt x="781" y="253"/>
                      <a:pt x="787" y="256"/>
                    </a:cubicBezTo>
                    <a:cubicBezTo>
                      <a:pt x="785" y="261"/>
                      <a:pt x="783" y="266"/>
                      <a:pt x="781" y="271"/>
                    </a:cubicBezTo>
                    <a:cubicBezTo>
                      <a:pt x="773" y="277"/>
                      <a:pt x="766" y="283"/>
                      <a:pt x="759" y="289"/>
                    </a:cubicBezTo>
                    <a:cubicBezTo>
                      <a:pt x="751" y="288"/>
                      <a:pt x="733" y="311"/>
                      <a:pt x="726" y="316"/>
                    </a:cubicBezTo>
                    <a:cubicBezTo>
                      <a:pt x="750" y="289"/>
                      <a:pt x="774" y="261"/>
                      <a:pt x="792" y="231"/>
                    </a:cubicBezTo>
                    <a:cubicBezTo>
                      <a:pt x="792" y="236"/>
                      <a:pt x="791" y="240"/>
                      <a:pt x="790" y="245"/>
                    </a:cubicBezTo>
                    <a:close/>
                    <a:moveTo>
                      <a:pt x="789" y="218"/>
                    </a:moveTo>
                    <a:cubicBezTo>
                      <a:pt x="788" y="210"/>
                      <a:pt x="788" y="202"/>
                      <a:pt x="787" y="194"/>
                    </a:cubicBezTo>
                    <a:cubicBezTo>
                      <a:pt x="790" y="201"/>
                      <a:pt x="792" y="208"/>
                      <a:pt x="792" y="215"/>
                    </a:cubicBezTo>
                    <a:cubicBezTo>
                      <a:pt x="791" y="216"/>
                      <a:pt x="790" y="217"/>
                      <a:pt x="789" y="218"/>
                    </a:cubicBezTo>
                    <a:close/>
                    <a:moveTo>
                      <a:pt x="791" y="180"/>
                    </a:moveTo>
                    <a:cubicBezTo>
                      <a:pt x="791" y="180"/>
                      <a:pt x="791" y="180"/>
                      <a:pt x="790" y="180"/>
                    </a:cubicBezTo>
                    <a:cubicBezTo>
                      <a:pt x="789" y="178"/>
                      <a:pt x="788" y="176"/>
                      <a:pt x="787" y="174"/>
                    </a:cubicBezTo>
                    <a:cubicBezTo>
                      <a:pt x="789" y="176"/>
                      <a:pt x="790" y="178"/>
                      <a:pt x="791" y="180"/>
                    </a:cubicBezTo>
                    <a:close/>
                    <a:moveTo>
                      <a:pt x="485" y="34"/>
                    </a:moveTo>
                    <a:cubicBezTo>
                      <a:pt x="487" y="33"/>
                      <a:pt x="489" y="31"/>
                      <a:pt x="491" y="30"/>
                    </a:cubicBezTo>
                    <a:cubicBezTo>
                      <a:pt x="494" y="30"/>
                      <a:pt x="498" y="31"/>
                      <a:pt x="500" y="32"/>
                    </a:cubicBezTo>
                    <a:cubicBezTo>
                      <a:pt x="495" y="33"/>
                      <a:pt x="490" y="34"/>
                      <a:pt x="485" y="35"/>
                    </a:cubicBezTo>
                    <a:cubicBezTo>
                      <a:pt x="485" y="35"/>
                      <a:pt x="485" y="34"/>
                      <a:pt x="485" y="34"/>
                    </a:cubicBezTo>
                    <a:close/>
                    <a:moveTo>
                      <a:pt x="485" y="43"/>
                    </a:moveTo>
                    <a:cubicBezTo>
                      <a:pt x="500" y="40"/>
                      <a:pt x="517" y="37"/>
                      <a:pt x="533" y="36"/>
                    </a:cubicBezTo>
                    <a:cubicBezTo>
                      <a:pt x="542" y="36"/>
                      <a:pt x="551" y="36"/>
                      <a:pt x="561" y="36"/>
                    </a:cubicBezTo>
                    <a:cubicBezTo>
                      <a:pt x="548" y="37"/>
                      <a:pt x="535" y="40"/>
                      <a:pt x="522" y="43"/>
                    </a:cubicBezTo>
                    <a:cubicBezTo>
                      <a:pt x="511" y="42"/>
                      <a:pt x="498" y="42"/>
                      <a:pt x="485" y="43"/>
                    </a:cubicBezTo>
                    <a:close/>
                    <a:moveTo>
                      <a:pt x="483" y="69"/>
                    </a:moveTo>
                    <a:cubicBezTo>
                      <a:pt x="486" y="68"/>
                      <a:pt x="489" y="66"/>
                      <a:pt x="492" y="64"/>
                    </a:cubicBezTo>
                    <a:cubicBezTo>
                      <a:pt x="494" y="67"/>
                      <a:pt x="496" y="68"/>
                      <a:pt x="499" y="69"/>
                    </a:cubicBezTo>
                    <a:cubicBezTo>
                      <a:pt x="493" y="69"/>
                      <a:pt x="488" y="69"/>
                      <a:pt x="483" y="69"/>
                    </a:cubicBezTo>
                    <a:close/>
                    <a:moveTo>
                      <a:pt x="523" y="51"/>
                    </a:moveTo>
                    <a:cubicBezTo>
                      <a:pt x="529" y="51"/>
                      <a:pt x="535" y="52"/>
                      <a:pt x="540" y="52"/>
                    </a:cubicBezTo>
                    <a:cubicBezTo>
                      <a:pt x="530" y="53"/>
                      <a:pt x="520" y="55"/>
                      <a:pt x="510" y="56"/>
                    </a:cubicBezTo>
                    <a:cubicBezTo>
                      <a:pt x="514" y="54"/>
                      <a:pt x="519" y="52"/>
                      <a:pt x="523" y="51"/>
                    </a:cubicBezTo>
                    <a:close/>
                    <a:moveTo>
                      <a:pt x="577" y="68"/>
                    </a:moveTo>
                    <a:cubicBezTo>
                      <a:pt x="558" y="66"/>
                      <a:pt x="539" y="65"/>
                      <a:pt x="520" y="63"/>
                    </a:cubicBezTo>
                    <a:cubicBezTo>
                      <a:pt x="538" y="61"/>
                      <a:pt x="557" y="58"/>
                      <a:pt x="575" y="58"/>
                    </a:cubicBezTo>
                    <a:cubicBezTo>
                      <a:pt x="583" y="61"/>
                      <a:pt x="589" y="63"/>
                      <a:pt x="595" y="68"/>
                    </a:cubicBezTo>
                    <a:cubicBezTo>
                      <a:pt x="589" y="68"/>
                      <a:pt x="583" y="68"/>
                      <a:pt x="577" y="68"/>
                    </a:cubicBezTo>
                    <a:close/>
                    <a:moveTo>
                      <a:pt x="609" y="72"/>
                    </a:moveTo>
                    <a:cubicBezTo>
                      <a:pt x="609" y="71"/>
                      <a:pt x="608" y="69"/>
                      <a:pt x="608" y="68"/>
                    </a:cubicBezTo>
                    <a:cubicBezTo>
                      <a:pt x="607" y="67"/>
                      <a:pt x="606" y="67"/>
                      <a:pt x="605" y="66"/>
                    </a:cubicBezTo>
                    <a:cubicBezTo>
                      <a:pt x="619" y="69"/>
                      <a:pt x="632" y="73"/>
                      <a:pt x="645" y="77"/>
                    </a:cubicBezTo>
                    <a:cubicBezTo>
                      <a:pt x="633" y="75"/>
                      <a:pt x="621" y="73"/>
                      <a:pt x="609" y="72"/>
                    </a:cubicBezTo>
                    <a:close/>
                    <a:moveTo>
                      <a:pt x="713" y="111"/>
                    </a:moveTo>
                    <a:cubicBezTo>
                      <a:pt x="708" y="107"/>
                      <a:pt x="704" y="103"/>
                      <a:pt x="699" y="99"/>
                    </a:cubicBezTo>
                    <a:cubicBezTo>
                      <a:pt x="699" y="99"/>
                      <a:pt x="699" y="99"/>
                      <a:pt x="699" y="99"/>
                    </a:cubicBezTo>
                    <a:cubicBezTo>
                      <a:pt x="713" y="104"/>
                      <a:pt x="726" y="110"/>
                      <a:pt x="738" y="117"/>
                    </a:cubicBezTo>
                    <a:cubicBezTo>
                      <a:pt x="741" y="120"/>
                      <a:pt x="744" y="124"/>
                      <a:pt x="747" y="127"/>
                    </a:cubicBezTo>
                    <a:cubicBezTo>
                      <a:pt x="736" y="121"/>
                      <a:pt x="725" y="115"/>
                      <a:pt x="713" y="111"/>
                    </a:cubicBezTo>
                    <a:close/>
                    <a:moveTo>
                      <a:pt x="777" y="172"/>
                    </a:moveTo>
                    <a:cubicBezTo>
                      <a:pt x="780" y="187"/>
                      <a:pt x="780" y="203"/>
                      <a:pt x="781" y="218"/>
                    </a:cubicBezTo>
                    <a:cubicBezTo>
                      <a:pt x="771" y="185"/>
                      <a:pt x="753" y="154"/>
                      <a:pt x="728" y="127"/>
                    </a:cubicBezTo>
                    <a:cubicBezTo>
                      <a:pt x="741" y="133"/>
                      <a:pt x="753" y="141"/>
                      <a:pt x="764" y="150"/>
                    </a:cubicBezTo>
                    <a:cubicBezTo>
                      <a:pt x="769" y="157"/>
                      <a:pt x="773" y="165"/>
                      <a:pt x="777" y="172"/>
                    </a:cubicBezTo>
                    <a:close/>
                    <a:moveTo>
                      <a:pt x="797" y="149"/>
                    </a:moveTo>
                    <a:cubicBezTo>
                      <a:pt x="783" y="136"/>
                      <a:pt x="768" y="125"/>
                      <a:pt x="752" y="115"/>
                    </a:cubicBezTo>
                    <a:cubicBezTo>
                      <a:pt x="732" y="103"/>
                      <a:pt x="718" y="85"/>
                      <a:pt x="699" y="71"/>
                    </a:cubicBezTo>
                    <a:cubicBezTo>
                      <a:pt x="743" y="91"/>
                      <a:pt x="774" y="115"/>
                      <a:pt x="797" y="149"/>
                    </a:cubicBezTo>
                    <a:close/>
                    <a:moveTo>
                      <a:pt x="689" y="74"/>
                    </a:moveTo>
                    <a:cubicBezTo>
                      <a:pt x="699" y="81"/>
                      <a:pt x="709" y="89"/>
                      <a:pt x="717" y="97"/>
                    </a:cubicBezTo>
                    <a:cubicBezTo>
                      <a:pt x="710" y="93"/>
                      <a:pt x="702" y="89"/>
                      <a:pt x="693" y="86"/>
                    </a:cubicBezTo>
                    <a:cubicBezTo>
                      <a:pt x="691" y="82"/>
                      <a:pt x="688" y="78"/>
                      <a:pt x="686" y="75"/>
                    </a:cubicBezTo>
                    <a:cubicBezTo>
                      <a:pt x="687" y="75"/>
                      <a:pt x="688" y="75"/>
                      <a:pt x="689" y="74"/>
                    </a:cubicBezTo>
                    <a:close/>
                    <a:moveTo>
                      <a:pt x="637" y="50"/>
                    </a:moveTo>
                    <a:cubicBezTo>
                      <a:pt x="653" y="57"/>
                      <a:pt x="668" y="67"/>
                      <a:pt x="680" y="81"/>
                    </a:cubicBezTo>
                    <a:cubicBezTo>
                      <a:pt x="636" y="64"/>
                      <a:pt x="597" y="51"/>
                      <a:pt x="550" y="45"/>
                    </a:cubicBezTo>
                    <a:cubicBezTo>
                      <a:pt x="578" y="41"/>
                      <a:pt x="607" y="43"/>
                      <a:pt x="637" y="50"/>
                    </a:cubicBezTo>
                    <a:close/>
                    <a:moveTo>
                      <a:pt x="513" y="30"/>
                    </a:moveTo>
                    <a:cubicBezTo>
                      <a:pt x="511" y="30"/>
                      <a:pt x="509" y="31"/>
                      <a:pt x="507" y="31"/>
                    </a:cubicBezTo>
                    <a:cubicBezTo>
                      <a:pt x="509" y="28"/>
                      <a:pt x="506" y="26"/>
                      <a:pt x="503" y="25"/>
                    </a:cubicBezTo>
                    <a:cubicBezTo>
                      <a:pt x="524" y="18"/>
                      <a:pt x="551" y="20"/>
                      <a:pt x="578" y="26"/>
                    </a:cubicBezTo>
                    <a:cubicBezTo>
                      <a:pt x="569" y="26"/>
                      <a:pt x="517" y="21"/>
                      <a:pt x="513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2269622" y="4730543"/>
                <a:ext cx="216685" cy="195210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69" y="15"/>
                  </a:cxn>
                  <a:cxn ang="0">
                    <a:pos x="59" y="12"/>
                  </a:cxn>
                  <a:cxn ang="0">
                    <a:pos x="21" y="48"/>
                  </a:cxn>
                  <a:cxn ang="0">
                    <a:pos x="5" y="71"/>
                  </a:cxn>
                  <a:cxn ang="0">
                    <a:pos x="27" y="57"/>
                  </a:cxn>
                  <a:cxn ang="0">
                    <a:pos x="32" y="63"/>
                  </a:cxn>
                  <a:cxn ang="0">
                    <a:pos x="56" y="35"/>
                  </a:cxn>
                  <a:cxn ang="0">
                    <a:pos x="73" y="14"/>
                  </a:cxn>
                </a:cxnLst>
                <a:rect l="0" t="0" r="r" b="b"/>
                <a:pathLst>
                  <a:path w="87" h="78">
                    <a:moveTo>
                      <a:pt x="73" y="14"/>
                    </a:moveTo>
                    <a:cubicBezTo>
                      <a:pt x="72" y="14"/>
                      <a:pt x="70" y="14"/>
                      <a:pt x="69" y="15"/>
                    </a:cubicBezTo>
                    <a:cubicBezTo>
                      <a:pt x="75" y="6"/>
                      <a:pt x="61" y="11"/>
                      <a:pt x="59" y="12"/>
                    </a:cubicBezTo>
                    <a:cubicBezTo>
                      <a:pt x="59" y="0"/>
                      <a:pt x="24" y="44"/>
                      <a:pt x="21" y="48"/>
                    </a:cubicBezTo>
                    <a:cubicBezTo>
                      <a:pt x="18" y="51"/>
                      <a:pt x="0" y="66"/>
                      <a:pt x="5" y="71"/>
                    </a:cubicBezTo>
                    <a:cubicBezTo>
                      <a:pt x="11" y="78"/>
                      <a:pt x="24" y="60"/>
                      <a:pt x="27" y="57"/>
                    </a:cubicBezTo>
                    <a:cubicBezTo>
                      <a:pt x="25" y="60"/>
                      <a:pt x="27" y="68"/>
                      <a:pt x="32" y="63"/>
                    </a:cubicBezTo>
                    <a:cubicBezTo>
                      <a:pt x="41" y="54"/>
                      <a:pt x="48" y="44"/>
                      <a:pt x="56" y="35"/>
                    </a:cubicBezTo>
                    <a:cubicBezTo>
                      <a:pt x="57" y="35"/>
                      <a:pt x="87" y="12"/>
                      <a:pt x="7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2033417" y="5076072"/>
                <a:ext cx="1417233" cy="562207"/>
              </a:xfrm>
              <a:custGeom>
                <a:avLst/>
                <a:gdLst/>
                <a:ahLst/>
                <a:cxnLst>
                  <a:cxn ang="0">
                    <a:pos x="555" y="219"/>
                  </a:cxn>
                  <a:cxn ang="0">
                    <a:pos x="565" y="182"/>
                  </a:cxn>
                  <a:cxn ang="0">
                    <a:pos x="536" y="156"/>
                  </a:cxn>
                  <a:cxn ang="0">
                    <a:pos x="428" y="146"/>
                  </a:cxn>
                  <a:cxn ang="0">
                    <a:pos x="279" y="149"/>
                  </a:cxn>
                  <a:cxn ang="0">
                    <a:pos x="148" y="147"/>
                  </a:cxn>
                  <a:cxn ang="0">
                    <a:pos x="300" y="87"/>
                  </a:cxn>
                  <a:cxn ang="0">
                    <a:pos x="488" y="41"/>
                  </a:cxn>
                  <a:cxn ang="0">
                    <a:pos x="539" y="9"/>
                  </a:cxn>
                  <a:cxn ang="0">
                    <a:pos x="440" y="1"/>
                  </a:cxn>
                  <a:cxn ang="0">
                    <a:pos x="240" y="33"/>
                  </a:cxn>
                  <a:cxn ang="0">
                    <a:pos x="46" y="74"/>
                  </a:cxn>
                  <a:cxn ang="0">
                    <a:pos x="7" y="83"/>
                  </a:cxn>
                  <a:cxn ang="0">
                    <a:pos x="23" y="87"/>
                  </a:cxn>
                  <a:cxn ang="0">
                    <a:pos x="132" y="63"/>
                  </a:cxn>
                  <a:cxn ang="0">
                    <a:pos x="335" y="22"/>
                  </a:cxn>
                  <a:cxn ang="0">
                    <a:pos x="528" y="15"/>
                  </a:cxn>
                  <a:cxn ang="0">
                    <a:pos x="411" y="49"/>
                  </a:cxn>
                  <a:cxn ang="0">
                    <a:pos x="277" y="86"/>
                  </a:cxn>
                  <a:cxn ang="0">
                    <a:pos x="175" y="120"/>
                  </a:cxn>
                  <a:cxn ang="0">
                    <a:pos x="137" y="149"/>
                  </a:cxn>
                  <a:cxn ang="0">
                    <a:pos x="190" y="159"/>
                  </a:cxn>
                  <a:cxn ang="0">
                    <a:pos x="428" y="154"/>
                  </a:cxn>
                  <a:cxn ang="0">
                    <a:pos x="522" y="160"/>
                  </a:cxn>
                  <a:cxn ang="0">
                    <a:pos x="555" y="179"/>
                  </a:cxn>
                  <a:cxn ang="0">
                    <a:pos x="555" y="219"/>
                  </a:cxn>
                </a:cxnLst>
                <a:rect l="0" t="0" r="r" b="b"/>
                <a:pathLst>
                  <a:path w="567" h="225">
                    <a:moveTo>
                      <a:pt x="555" y="219"/>
                    </a:moveTo>
                    <a:cubicBezTo>
                      <a:pt x="567" y="225"/>
                      <a:pt x="567" y="187"/>
                      <a:pt x="565" y="182"/>
                    </a:cubicBezTo>
                    <a:cubicBezTo>
                      <a:pt x="561" y="168"/>
                      <a:pt x="548" y="161"/>
                      <a:pt x="536" y="156"/>
                    </a:cubicBezTo>
                    <a:cubicBezTo>
                      <a:pt x="502" y="143"/>
                      <a:pt x="463" y="145"/>
                      <a:pt x="428" y="146"/>
                    </a:cubicBezTo>
                    <a:cubicBezTo>
                      <a:pt x="378" y="148"/>
                      <a:pt x="329" y="148"/>
                      <a:pt x="279" y="149"/>
                    </a:cubicBezTo>
                    <a:cubicBezTo>
                      <a:pt x="239" y="150"/>
                      <a:pt x="188" y="158"/>
                      <a:pt x="148" y="147"/>
                    </a:cubicBezTo>
                    <a:cubicBezTo>
                      <a:pt x="185" y="113"/>
                      <a:pt x="253" y="101"/>
                      <a:pt x="300" y="87"/>
                    </a:cubicBezTo>
                    <a:cubicBezTo>
                      <a:pt x="362" y="68"/>
                      <a:pt x="426" y="59"/>
                      <a:pt x="488" y="41"/>
                    </a:cubicBezTo>
                    <a:cubicBezTo>
                      <a:pt x="494" y="39"/>
                      <a:pt x="552" y="12"/>
                      <a:pt x="539" y="9"/>
                    </a:cubicBezTo>
                    <a:cubicBezTo>
                      <a:pt x="507" y="1"/>
                      <a:pt x="473" y="0"/>
                      <a:pt x="440" y="1"/>
                    </a:cubicBezTo>
                    <a:cubicBezTo>
                      <a:pt x="372" y="4"/>
                      <a:pt x="306" y="20"/>
                      <a:pt x="240" y="33"/>
                    </a:cubicBezTo>
                    <a:cubicBezTo>
                      <a:pt x="175" y="46"/>
                      <a:pt x="111" y="61"/>
                      <a:pt x="46" y="74"/>
                    </a:cubicBezTo>
                    <a:cubicBezTo>
                      <a:pt x="39" y="76"/>
                      <a:pt x="11" y="77"/>
                      <a:pt x="7" y="83"/>
                    </a:cubicBezTo>
                    <a:cubicBezTo>
                      <a:pt x="0" y="93"/>
                      <a:pt x="26" y="86"/>
                      <a:pt x="23" y="87"/>
                    </a:cubicBezTo>
                    <a:cubicBezTo>
                      <a:pt x="60" y="80"/>
                      <a:pt x="96" y="71"/>
                      <a:pt x="132" y="63"/>
                    </a:cubicBezTo>
                    <a:cubicBezTo>
                      <a:pt x="199" y="47"/>
                      <a:pt x="267" y="34"/>
                      <a:pt x="335" y="22"/>
                    </a:cubicBezTo>
                    <a:cubicBezTo>
                      <a:pt x="398" y="11"/>
                      <a:pt x="465" y="2"/>
                      <a:pt x="528" y="15"/>
                    </a:cubicBezTo>
                    <a:cubicBezTo>
                      <a:pt x="494" y="37"/>
                      <a:pt x="450" y="42"/>
                      <a:pt x="411" y="49"/>
                    </a:cubicBezTo>
                    <a:cubicBezTo>
                      <a:pt x="366" y="58"/>
                      <a:pt x="321" y="72"/>
                      <a:pt x="277" y="86"/>
                    </a:cubicBezTo>
                    <a:cubicBezTo>
                      <a:pt x="243" y="96"/>
                      <a:pt x="207" y="106"/>
                      <a:pt x="175" y="120"/>
                    </a:cubicBezTo>
                    <a:cubicBezTo>
                      <a:pt x="168" y="124"/>
                      <a:pt x="135" y="139"/>
                      <a:pt x="137" y="149"/>
                    </a:cubicBezTo>
                    <a:cubicBezTo>
                      <a:pt x="140" y="161"/>
                      <a:pt x="181" y="159"/>
                      <a:pt x="190" y="159"/>
                    </a:cubicBezTo>
                    <a:cubicBezTo>
                      <a:pt x="269" y="158"/>
                      <a:pt x="349" y="157"/>
                      <a:pt x="428" y="154"/>
                    </a:cubicBezTo>
                    <a:cubicBezTo>
                      <a:pt x="459" y="153"/>
                      <a:pt x="491" y="152"/>
                      <a:pt x="522" y="160"/>
                    </a:cubicBezTo>
                    <a:cubicBezTo>
                      <a:pt x="534" y="163"/>
                      <a:pt x="548" y="168"/>
                      <a:pt x="555" y="179"/>
                    </a:cubicBezTo>
                    <a:cubicBezTo>
                      <a:pt x="561" y="188"/>
                      <a:pt x="551" y="217"/>
                      <a:pt x="555" y="2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21" name="直接连接符 12"/>
            <p:cNvCxnSpPr/>
            <p:nvPr/>
          </p:nvCxnSpPr>
          <p:spPr>
            <a:xfrm>
              <a:off x="1497012" y="5837239"/>
              <a:ext cx="904876" cy="4667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9"/>
            <p:cNvCxnSpPr/>
            <p:nvPr/>
          </p:nvCxnSpPr>
          <p:spPr>
            <a:xfrm>
              <a:off x="2387600" y="6303963"/>
              <a:ext cx="737235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13" y="6184900"/>
              <a:ext cx="12192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8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>
          <a:xfrm>
            <a:off x="312074" y="362950"/>
            <a:ext cx="6557521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CN" altLang="en-US" sz="4400" b="1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4400" b="1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400" b="1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阿基米德原理</a:t>
            </a:r>
            <a:endParaRPr lang="zh-CN" altLang="zh-CN" sz="4400" dirty="0">
              <a:solidFill>
                <a:schemeClr val="bg1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2571475" y="3552845"/>
                <a:ext cx="76904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阿基米德原理：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浮 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 G</a:t>
                </a:r>
                <a:r>
                  <a:rPr lang="zh-CN" altLang="en-US" sz="3200" b="1" baseline="-250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  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</m:t>
                    </m:r>
                    <m:r>
                      <a:rPr lang="zh-CN" alt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𝝆</m:t>
                    </m:r>
                  </m:oMath>
                </a14:m>
                <a:r>
                  <a:rPr lang="zh-CN" altLang="en-US" sz="3200" b="1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液 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V</a:t>
                </a:r>
                <a:r>
                  <a:rPr lang="zh-CN" altLang="en-US" sz="3200" b="1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</a:t>
                </a:r>
                <a:endPara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475" y="3552845"/>
                <a:ext cx="7690438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062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391394"/>
      </p:ext>
    </p:extLst>
  </p:cSld>
  <p:clrMapOvr>
    <a:masterClrMapping/>
  </p:clrMapOvr>
  <p:transition spd="slow" advTm="1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4" grpId="0" animBg="1"/>
          <p:bldP spid="30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4" grpId="0" animBg="1"/>
          <p:bldP spid="30" grpId="0"/>
          <p:bldP spid="4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5761568"/>
            <a:ext cx="12192000" cy="1124567"/>
            <a:chOff x="1497012" y="5125852"/>
            <a:chExt cx="9169401" cy="1732148"/>
          </a:xfrm>
        </p:grpSpPr>
        <p:grpSp>
          <p:nvGrpSpPr>
            <p:cNvPr id="20" name="组合 3"/>
            <p:cNvGrpSpPr/>
            <p:nvPr/>
          </p:nvGrpSpPr>
          <p:grpSpPr>
            <a:xfrm>
              <a:off x="9759752" y="5125852"/>
              <a:ext cx="799329" cy="1326094"/>
              <a:chOff x="2000231" y="2114716"/>
              <a:chExt cx="2123898" cy="3523563"/>
            </a:xfrm>
            <a:solidFill>
              <a:srgbClr val="0070C0"/>
            </a:solidFill>
          </p:grpSpPr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3054372" y="2961932"/>
                <a:ext cx="181546" cy="140551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6" y="8"/>
                  </a:cxn>
                  <a:cxn ang="0">
                    <a:pos x="13" y="13"/>
                  </a:cxn>
                  <a:cxn ang="0">
                    <a:pos x="11" y="24"/>
                  </a:cxn>
                  <a:cxn ang="0">
                    <a:pos x="12" y="24"/>
                  </a:cxn>
                  <a:cxn ang="0">
                    <a:pos x="28" y="8"/>
                  </a:cxn>
                  <a:cxn ang="0">
                    <a:pos x="26" y="27"/>
                  </a:cxn>
                  <a:cxn ang="0">
                    <a:pos x="24" y="26"/>
                  </a:cxn>
                  <a:cxn ang="0">
                    <a:pos x="27" y="27"/>
                  </a:cxn>
                  <a:cxn ang="0">
                    <a:pos x="26" y="27"/>
                  </a:cxn>
                  <a:cxn ang="0">
                    <a:pos x="33" y="24"/>
                  </a:cxn>
                  <a:cxn ang="0">
                    <a:pos x="21" y="18"/>
                  </a:cxn>
                  <a:cxn ang="0">
                    <a:pos x="38" y="19"/>
                  </a:cxn>
                  <a:cxn ang="0">
                    <a:pos x="33" y="24"/>
                  </a:cxn>
                </a:cxnLst>
                <a:rect l="0" t="0" r="r" b="b"/>
                <a:pathLst>
                  <a:path w="73" h="56">
                    <a:moveTo>
                      <a:pt x="28" y="8"/>
                    </a:moveTo>
                    <a:cubicBezTo>
                      <a:pt x="27" y="8"/>
                      <a:pt x="26" y="8"/>
                      <a:pt x="26" y="8"/>
                    </a:cubicBezTo>
                    <a:cubicBezTo>
                      <a:pt x="33" y="0"/>
                      <a:pt x="18" y="2"/>
                      <a:pt x="13" y="13"/>
                    </a:cubicBezTo>
                    <a:cubicBezTo>
                      <a:pt x="12" y="13"/>
                      <a:pt x="0" y="24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20" y="56"/>
                      <a:pt x="73" y="7"/>
                      <a:pt x="28" y="8"/>
                    </a:cubicBezTo>
                    <a:close/>
                    <a:moveTo>
                      <a:pt x="26" y="27"/>
                    </a:moveTo>
                    <a:cubicBezTo>
                      <a:pt x="25" y="27"/>
                      <a:pt x="24" y="27"/>
                      <a:pt x="24" y="26"/>
                    </a:cubicBezTo>
                    <a:cubicBezTo>
                      <a:pt x="25" y="27"/>
                      <a:pt x="26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lose/>
                    <a:moveTo>
                      <a:pt x="33" y="24"/>
                    </a:moveTo>
                    <a:cubicBezTo>
                      <a:pt x="35" y="18"/>
                      <a:pt x="24" y="18"/>
                      <a:pt x="21" y="18"/>
                    </a:cubicBezTo>
                    <a:cubicBezTo>
                      <a:pt x="27" y="15"/>
                      <a:pt x="32" y="16"/>
                      <a:pt x="38" y="19"/>
                    </a:cubicBezTo>
                    <a:cubicBezTo>
                      <a:pt x="36" y="21"/>
                      <a:pt x="35" y="23"/>
                      <a:pt x="33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843543" y="2290406"/>
                <a:ext cx="370901" cy="579776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31" y="121"/>
                  </a:cxn>
                  <a:cxn ang="0">
                    <a:pos x="6" y="190"/>
                  </a:cxn>
                  <a:cxn ang="0">
                    <a:pos x="8" y="215"/>
                  </a:cxn>
                  <a:cxn ang="0">
                    <a:pos x="27" y="200"/>
                  </a:cxn>
                  <a:cxn ang="0">
                    <a:pos x="142" y="232"/>
                  </a:cxn>
                  <a:cxn ang="0">
                    <a:pos x="143" y="224"/>
                  </a:cxn>
                  <a:cxn ang="0">
                    <a:pos x="110" y="217"/>
                  </a:cxn>
                  <a:cxn ang="0">
                    <a:pos x="42" y="199"/>
                  </a:cxn>
                  <a:cxn ang="0">
                    <a:pos x="38" y="195"/>
                  </a:cxn>
                  <a:cxn ang="0">
                    <a:pos x="31" y="195"/>
                  </a:cxn>
                  <a:cxn ang="0">
                    <a:pos x="57" y="151"/>
                  </a:cxn>
                  <a:cxn ang="0">
                    <a:pos x="60" y="181"/>
                  </a:cxn>
                  <a:cxn ang="0">
                    <a:pos x="73" y="117"/>
                  </a:cxn>
                  <a:cxn ang="0">
                    <a:pos x="97" y="47"/>
                  </a:cxn>
                  <a:cxn ang="0">
                    <a:pos x="66" y="114"/>
                  </a:cxn>
                  <a:cxn ang="0">
                    <a:pos x="29" y="182"/>
                  </a:cxn>
                  <a:cxn ang="0">
                    <a:pos x="76" y="1"/>
                  </a:cxn>
                  <a:cxn ang="0">
                    <a:pos x="26" y="156"/>
                  </a:cxn>
                  <a:cxn ang="0">
                    <a:pos x="25" y="159"/>
                  </a:cxn>
                  <a:cxn ang="0">
                    <a:pos x="26" y="156"/>
                  </a:cxn>
                  <a:cxn ang="0">
                    <a:pos x="46" y="118"/>
                  </a:cxn>
                  <a:cxn ang="0">
                    <a:pos x="38" y="127"/>
                  </a:cxn>
                  <a:cxn ang="0">
                    <a:pos x="59" y="75"/>
                  </a:cxn>
                  <a:cxn ang="0">
                    <a:pos x="46" y="118"/>
                  </a:cxn>
                </a:cxnLst>
                <a:rect l="0" t="0" r="r" b="b"/>
                <a:pathLst>
                  <a:path w="148" h="232">
                    <a:moveTo>
                      <a:pt x="76" y="1"/>
                    </a:moveTo>
                    <a:cubicBezTo>
                      <a:pt x="74" y="0"/>
                      <a:pt x="36" y="109"/>
                      <a:pt x="31" y="121"/>
                    </a:cubicBezTo>
                    <a:cubicBezTo>
                      <a:pt x="22" y="143"/>
                      <a:pt x="13" y="166"/>
                      <a:pt x="6" y="190"/>
                    </a:cubicBezTo>
                    <a:cubicBezTo>
                      <a:pt x="5" y="192"/>
                      <a:pt x="0" y="230"/>
                      <a:pt x="8" y="215"/>
                    </a:cubicBezTo>
                    <a:cubicBezTo>
                      <a:pt x="12" y="225"/>
                      <a:pt x="26" y="202"/>
                      <a:pt x="27" y="200"/>
                    </a:cubicBezTo>
                    <a:cubicBezTo>
                      <a:pt x="32" y="217"/>
                      <a:pt x="126" y="232"/>
                      <a:pt x="142" y="232"/>
                    </a:cubicBezTo>
                    <a:cubicBezTo>
                      <a:pt x="148" y="232"/>
                      <a:pt x="147" y="225"/>
                      <a:pt x="143" y="224"/>
                    </a:cubicBezTo>
                    <a:cubicBezTo>
                      <a:pt x="132" y="222"/>
                      <a:pt x="121" y="219"/>
                      <a:pt x="110" y="217"/>
                    </a:cubicBezTo>
                    <a:cubicBezTo>
                      <a:pt x="87" y="213"/>
                      <a:pt x="64" y="208"/>
                      <a:pt x="42" y="199"/>
                    </a:cubicBezTo>
                    <a:cubicBezTo>
                      <a:pt x="43" y="197"/>
                      <a:pt x="41" y="195"/>
                      <a:pt x="38" y="195"/>
                    </a:cubicBezTo>
                    <a:cubicBezTo>
                      <a:pt x="36" y="195"/>
                      <a:pt x="33" y="195"/>
                      <a:pt x="31" y="195"/>
                    </a:cubicBezTo>
                    <a:cubicBezTo>
                      <a:pt x="40" y="180"/>
                      <a:pt x="49" y="166"/>
                      <a:pt x="57" y="151"/>
                    </a:cubicBezTo>
                    <a:cubicBezTo>
                      <a:pt x="57" y="152"/>
                      <a:pt x="49" y="190"/>
                      <a:pt x="60" y="181"/>
                    </a:cubicBezTo>
                    <a:cubicBezTo>
                      <a:pt x="68" y="174"/>
                      <a:pt x="70" y="129"/>
                      <a:pt x="73" y="117"/>
                    </a:cubicBezTo>
                    <a:cubicBezTo>
                      <a:pt x="78" y="105"/>
                      <a:pt x="103" y="59"/>
                      <a:pt x="97" y="47"/>
                    </a:cubicBezTo>
                    <a:cubicBezTo>
                      <a:pt x="93" y="40"/>
                      <a:pt x="68" y="106"/>
                      <a:pt x="66" y="114"/>
                    </a:cubicBezTo>
                    <a:cubicBezTo>
                      <a:pt x="56" y="136"/>
                      <a:pt x="44" y="159"/>
                      <a:pt x="29" y="182"/>
                    </a:cubicBezTo>
                    <a:cubicBezTo>
                      <a:pt x="36" y="166"/>
                      <a:pt x="96" y="3"/>
                      <a:pt x="76" y="1"/>
                    </a:cubicBezTo>
                    <a:close/>
                    <a:moveTo>
                      <a:pt x="26" y="156"/>
                    </a:moveTo>
                    <a:cubicBezTo>
                      <a:pt x="25" y="157"/>
                      <a:pt x="25" y="158"/>
                      <a:pt x="25" y="159"/>
                    </a:cubicBezTo>
                    <a:cubicBezTo>
                      <a:pt x="25" y="158"/>
                      <a:pt x="26" y="157"/>
                      <a:pt x="26" y="156"/>
                    </a:cubicBezTo>
                    <a:close/>
                    <a:moveTo>
                      <a:pt x="46" y="118"/>
                    </a:moveTo>
                    <a:cubicBezTo>
                      <a:pt x="43" y="118"/>
                      <a:pt x="40" y="122"/>
                      <a:pt x="38" y="127"/>
                    </a:cubicBezTo>
                    <a:cubicBezTo>
                      <a:pt x="45" y="110"/>
                      <a:pt x="52" y="92"/>
                      <a:pt x="59" y="75"/>
                    </a:cubicBezTo>
                    <a:cubicBezTo>
                      <a:pt x="55" y="89"/>
                      <a:pt x="51" y="103"/>
                      <a:pt x="46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3444794" y="2427054"/>
                <a:ext cx="374805" cy="542687"/>
              </a:xfrm>
              <a:custGeom>
                <a:avLst/>
                <a:gdLst/>
                <a:ahLst/>
                <a:cxnLst>
                  <a:cxn ang="0">
                    <a:pos x="94" y="46"/>
                  </a:cxn>
                  <a:cxn ang="0">
                    <a:pos x="55" y="95"/>
                  </a:cxn>
                  <a:cxn ang="0">
                    <a:pos x="8" y="158"/>
                  </a:cxn>
                  <a:cxn ang="0">
                    <a:pos x="11" y="170"/>
                  </a:cxn>
                  <a:cxn ang="0">
                    <a:pos x="35" y="158"/>
                  </a:cxn>
                  <a:cxn ang="0">
                    <a:pos x="7" y="210"/>
                  </a:cxn>
                  <a:cxn ang="0">
                    <a:pos x="10" y="217"/>
                  </a:cxn>
                  <a:cxn ang="0">
                    <a:pos x="25" y="204"/>
                  </a:cxn>
                  <a:cxn ang="0">
                    <a:pos x="70" y="152"/>
                  </a:cxn>
                  <a:cxn ang="0">
                    <a:pos x="146" y="50"/>
                  </a:cxn>
                  <a:cxn ang="0">
                    <a:pos x="148" y="42"/>
                  </a:cxn>
                  <a:cxn ang="0">
                    <a:pos x="130" y="56"/>
                  </a:cxn>
                  <a:cxn ang="0">
                    <a:pos x="119" y="58"/>
                  </a:cxn>
                  <a:cxn ang="0">
                    <a:pos x="113" y="48"/>
                  </a:cxn>
                  <a:cxn ang="0">
                    <a:pos x="122" y="39"/>
                  </a:cxn>
                  <a:cxn ang="0">
                    <a:pos x="88" y="16"/>
                  </a:cxn>
                  <a:cxn ang="0">
                    <a:pos x="60" y="5"/>
                  </a:cxn>
                  <a:cxn ang="0">
                    <a:pos x="80" y="32"/>
                  </a:cxn>
                  <a:cxn ang="0">
                    <a:pos x="98" y="46"/>
                  </a:cxn>
                  <a:cxn ang="0">
                    <a:pos x="99" y="57"/>
                  </a:cxn>
                  <a:cxn ang="0">
                    <a:pos x="88" y="64"/>
                  </a:cxn>
                  <a:cxn ang="0">
                    <a:pos x="94" y="46"/>
                  </a:cxn>
                  <a:cxn ang="0">
                    <a:pos x="76" y="20"/>
                  </a:cxn>
                  <a:cxn ang="0">
                    <a:pos x="71" y="15"/>
                  </a:cxn>
                  <a:cxn ang="0">
                    <a:pos x="78" y="19"/>
                  </a:cxn>
                  <a:cxn ang="0">
                    <a:pos x="76" y="20"/>
                  </a:cxn>
                  <a:cxn ang="0">
                    <a:pos x="85" y="26"/>
                  </a:cxn>
                  <a:cxn ang="0">
                    <a:pos x="84" y="25"/>
                  </a:cxn>
                  <a:cxn ang="0">
                    <a:pos x="86" y="24"/>
                  </a:cxn>
                  <a:cxn ang="0">
                    <a:pos x="90" y="28"/>
                  </a:cxn>
                  <a:cxn ang="0">
                    <a:pos x="85" y="26"/>
                  </a:cxn>
                  <a:cxn ang="0">
                    <a:pos x="42" y="170"/>
                  </a:cxn>
                  <a:cxn ang="0">
                    <a:pos x="20" y="196"/>
                  </a:cxn>
                  <a:cxn ang="0">
                    <a:pos x="49" y="160"/>
                  </a:cxn>
                  <a:cxn ang="0">
                    <a:pos x="42" y="170"/>
                  </a:cxn>
                  <a:cxn ang="0">
                    <a:pos x="116" y="62"/>
                  </a:cxn>
                  <a:cxn ang="0">
                    <a:pos x="116" y="62"/>
                  </a:cxn>
                  <a:cxn ang="0">
                    <a:pos x="102" y="77"/>
                  </a:cxn>
                  <a:cxn ang="0">
                    <a:pos x="106" y="63"/>
                  </a:cxn>
                  <a:cxn ang="0">
                    <a:pos x="116" y="62"/>
                  </a:cxn>
                  <a:cxn ang="0">
                    <a:pos x="107" y="55"/>
                  </a:cxn>
                  <a:cxn ang="0">
                    <a:pos x="107" y="53"/>
                  </a:cxn>
                  <a:cxn ang="0">
                    <a:pos x="108" y="55"/>
                  </a:cxn>
                  <a:cxn ang="0">
                    <a:pos x="107" y="55"/>
                  </a:cxn>
                  <a:cxn ang="0">
                    <a:pos x="112" y="39"/>
                  </a:cxn>
                  <a:cxn ang="0">
                    <a:pos x="103" y="34"/>
                  </a:cxn>
                  <a:cxn ang="0">
                    <a:pos x="99" y="27"/>
                  </a:cxn>
                  <a:cxn ang="0">
                    <a:pos x="112" y="39"/>
                  </a:cxn>
                  <a:cxn ang="0">
                    <a:pos x="104" y="87"/>
                  </a:cxn>
                  <a:cxn ang="0">
                    <a:pos x="95" y="101"/>
                  </a:cxn>
                  <a:cxn ang="0">
                    <a:pos x="72" y="123"/>
                  </a:cxn>
                  <a:cxn ang="0">
                    <a:pos x="104" y="87"/>
                  </a:cxn>
                  <a:cxn ang="0">
                    <a:pos x="97" y="67"/>
                  </a:cxn>
                  <a:cxn ang="0">
                    <a:pos x="72" y="111"/>
                  </a:cxn>
                  <a:cxn ang="0">
                    <a:pos x="22" y="157"/>
                  </a:cxn>
                  <a:cxn ang="0">
                    <a:pos x="85" y="69"/>
                  </a:cxn>
                  <a:cxn ang="0">
                    <a:pos x="87" y="73"/>
                  </a:cxn>
                  <a:cxn ang="0">
                    <a:pos x="97" y="67"/>
                  </a:cxn>
                </a:cxnLst>
                <a:rect l="0" t="0" r="r" b="b"/>
                <a:pathLst>
                  <a:path w="150" h="217">
                    <a:moveTo>
                      <a:pt x="94" y="46"/>
                    </a:moveTo>
                    <a:cubicBezTo>
                      <a:pt x="84" y="38"/>
                      <a:pt x="59" y="88"/>
                      <a:pt x="55" y="95"/>
                    </a:cubicBezTo>
                    <a:cubicBezTo>
                      <a:pt x="39" y="115"/>
                      <a:pt x="20" y="134"/>
                      <a:pt x="8" y="158"/>
                    </a:cubicBezTo>
                    <a:cubicBezTo>
                      <a:pt x="0" y="172"/>
                      <a:pt x="0" y="196"/>
                      <a:pt x="11" y="170"/>
                    </a:cubicBezTo>
                    <a:cubicBezTo>
                      <a:pt x="14" y="174"/>
                      <a:pt x="24" y="168"/>
                      <a:pt x="35" y="158"/>
                    </a:cubicBezTo>
                    <a:cubicBezTo>
                      <a:pt x="19" y="175"/>
                      <a:pt x="7" y="194"/>
                      <a:pt x="7" y="210"/>
                    </a:cubicBezTo>
                    <a:cubicBezTo>
                      <a:pt x="5" y="212"/>
                      <a:pt x="6" y="217"/>
                      <a:pt x="10" y="217"/>
                    </a:cubicBezTo>
                    <a:cubicBezTo>
                      <a:pt x="15" y="217"/>
                      <a:pt x="22" y="207"/>
                      <a:pt x="25" y="204"/>
                    </a:cubicBezTo>
                    <a:cubicBezTo>
                      <a:pt x="42" y="189"/>
                      <a:pt x="57" y="171"/>
                      <a:pt x="70" y="152"/>
                    </a:cubicBezTo>
                    <a:cubicBezTo>
                      <a:pt x="79" y="141"/>
                      <a:pt x="150" y="51"/>
                      <a:pt x="146" y="50"/>
                    </a:cubicBezTo>
                    <a:cubicBezTo>
                      <a:pt x="149" y="48"/>
                      <a:pt x="149" y="46"/>
                      <a:pt x="148" y="42"/>
                    </a:cubicBezTo>
                    <a:cubicBezTo>
                      <a:pt x="143" y="37"/>
                      <a:pt x="133" y="53"/>
                      <a:pt x="130" y="56"/>
                    </a:cubicBezTo>
                    <a:cubicBezTo>
                      <a:pt x="129" y="48"/>
                      <a:pt x="121" y="56"/>
                      <a:pt x="119" y="58"/>
                    </a:cubicBezTo>
                    <a:cubicBezTo>
                      <a:pt x="119" y="54"/>
                      <a:pt x="116" y="50"/>
                      <a:pt x="113" y="48"/>
                    </a:cubicBezTo>
                    <a:cubicBezTo>
                      <a:pt x="122" y="52"/>
                      <a:pt x="128" y="52"/>
                      <a:pt x="122" y="39"/>
                    </a:cubicBezTo>
                    <a:cubicBezTo>
                      <a:pt x="116" y="27"/>
                      <a:pt x="102" y="16"/>
                      <a:pt x="88" y="16"/>
                    </a:cubicBezTo>
                    <a:cubicBezTo>
                      <a:pt x="84" y="12"/>
                      <a:pt x="65" y="0"/>
                      <a:pt x="60" y="5"/>
                    </a:cubicBezTo>
                    <a:cubicBezTo>
                      <a:pt x="52" y="14"/>
                      <a:pt x="76" y="29"/>
                      <a:pt x="80" y="32"/>
                    </a:cubicBezTo>
                    <a:cubicBezTo>
                      <a:pt x="86" y="37"/>
                      <a:pt x="92" y="41"/>
                      <a:pt x="98" y="46"/>
                    </a:cubicBezTo>
                    <a:cubicBezTo>
                      <a:pt x="99" y="49"/>
                      <a:pt x="99" y="53"/>
                      <a:pt x="99" y="57"/>
                    </a:cubicBezTo>
                    <a:cubicBezTo>
                      <a:pt x="94" y="59"/>
                      <a:pt x="91" y="61"/>
                      <a:pt x="88" y="64"/>
                    </a:cubicBezTo>
                    <a:cubicBezTo>
                      <a:pt x="90" y="61"/>
                      <a:pt x="99" y="50"/>
                      <a:pt x="94" y="46"/>
                    </a:cubicBezTo>
                    <a:close/>
                    <a:moveTo>
                      <a:pt x="76" y="20"/>
                    </a:moveTo>
                    <a:cubicBezTo>
                      <a:pt x="75" y="18"/>
                      <a:pt x="73" y="17"/>
                      <a:pt x="71" y="15"/>
                    </a:cubicBezTo>
                    <a:cubicBezTo>
                      <a:pt x="74" y="16"/>
                      <a:pt x="76" y="17"/>
                      <a:pt x="78" y="19"/>
                    </a:cubicBezTo>
                    <a:cubicBezTo>
                      <a:pt x="78" y="19"/>
                      <a:pt x="77" y="19"/>
                      <a:pt x="76" y="20"/>
                    </a:cubicBezTo>
                    <a:close/>
                    <a:moveTo>
                      <a:pt x="85" y="26"/>
                    </a:moveTo>
                    <a:cubicBezTo>
                      <a:pt x="85" y="25"/>
                      <a:pt x="84" y="25"/>
                      <a:pt x="84" y="25"/>
                    </a:cubicBezTo>
                    <a:cubicBezTo>
                      <a:pt x="85" y="24"/>
                      <a:pt x="85" y="24"/>
                      <a:pt x="86" y="24"/>
                    </a:cubicBezTo>
                    <a:cubicBezTo>
                      <a:pt x="87" y="25"/>
                      <a:pt x="89" y="27"/>
                      <a:pt x="90" y="28"/>
                    </a:cubicBezTo>
                    <a:cubicBezTo>
                      <a:pt x="88" y="27"/>
                      <a:pt x="87" y="26"/>
                      <a:pt x="85" y="26"/>
                    </a:cubicBezTo>
                    <a:close/>
                    <a:moveTo>
                      <a:pt x="42" y="170"/>
                    </a:moveTo>
                    <a:cubicBezTo>
                      <a:pt x="35" y="179"/>
                      <a:pt x="28" y="188"/>
                      <a:pt x="20" y="196"/>
                    </a:cubicBezTo>
                    <a:cubicBezTo>
                      <a:pt x="27" y="184"/>
                      <a:pt x="38" y="171"/>
                      <a:pt x="49" y="160"/>
                    </a:cubicBezTo>
                    <a:cubicBezTo>
                      <a:pt x="47" y="163"/>
                      <a:pt x="44" y="167"/>
                      <a:pt x="42" y="170"/>
                    </a:cubicBezTo>
                    <a:close/>
                    <a:moveTo>
                      <a:pt x="116" y="62"/>
                    </a:moveTo>
                    <a:cubicBezTo>
                      <a:pt x="116" y="62"/>
                      <a:pt x="116" y="62"/>
                      <a:pt x="116" y="62"/>
                    </a:cubicBezTo>
                    <a:cubicBezTo>
                      <a:pt x="111" y="67"/>
                      <a:pt x="107" y="72"/>
                      <a:pt x="102" y="77"/>
                    </a:cubicBezTo>
                    <a:cubicBezTo>
                      <a:pt x="104" y="73"/>
                      <a:pt x="105" y="68"/>
                      <a:pt x="106" y="63"/>
                    </a:cubicBezTo>
                    <a:cubicBezTo>
                      <a:pt x="109" y="62"/>
                      <a:pt x="113" y="62"/>
                      <a:pt x="116" y="62"/>
                    </a:cubicBezTo>
                    <a:close/>
                    <a:moveTo>
                      <a:pt x="107" y="55"/>
                    </a:moveTo>
                    <a:cubicBezTo>
                      <a:pt x="107" y="54"/>
                      <a:pt x="107" y="54"/>
                      <a:pt x="107" y="53"/>
                    </a:cubicBezTo>
                    <a:cubicBezTo>
                      <a:pt x="107" y="54"/>
                      <a:pt x="108" y="54"/>
                      <a:pt x="108" y="55"/>
                    </a:cubicBezTo>
                    <a:cubicBezTo>
                      <a:pt x="108" y="55"/>
                      <a:pt x="107" y="55"/>
                      <a:pt x="107" y="55"/>
                    </a:cubicBezTo>
                    <a:close/>
                    <a:moveTo>
                      <a:pt x="112" y="39"/>
                    </a:moveTo>
                    <a:cubicBezTo>
                      <a:pt x="109" y="37"/>
                      <a:pt x="106" y="36"/>
                      <a:pt x="103" y="34"/>
                    </a:cubicBezTo>
                    <a:cubicBezTo>
                      <a:pt x="102" y="32"/>
                      <a:pt x="101" y="29"/>
                      <a:pt x="99" y="27"/>
                    </a:cubicBezTo>
                    <a:cubicBezTo>
                      <a:pt x="104" y="30"/>
                      <a:pt x="109" y="34"/>
                      <a:pt x="112" y="39"/>
                    </a:cubicBezTo>
                    <a:close/>
                    <a:moveTo>
                      <a:pt x="104" y="87"/>
                    </a:moveTo>
                    <a:cubicBezTo>
                      <a:pt x="101" y="92"/>
                      <a:pt x="98" y="96"/>
                      <a:pt x="95" y="101"/>
                    </a:cubicBezTo>
                    <a:cubicBezTo>
                      <a:pt x="89" y="107"/>
                      <a:pt x="81" y="114"/>
                      <a:pt x="72" y="123"/>
                    </a:cubicBezTo>
                    <a:cubicBezTo>
                      <a:pt x="87" y="106"/>
                      <a:pt x="101" y="91"/>
                      <a:pt x="104" y="87"/>
                    </a:cubicBezTo>
                    <a:close/>
                    <a:moveTo>
                      <a:pt x="97" y="67"/>
                    </a:moveTo>
                    <a:cubicBezTo>
                      <a:pt x="95" y="75"/>
                      <a:pt x="70" y="107"/>
                      <a:pt x="72" y="111"/>
                    </a:cubicBezTo>
                    <a:cubicBezTo>
                      <a:pt x="57" y="128"/>
                      <a:pt x="40" y="144"/>
                      <a:pt x="22" y="157"/>
                    </a:cubicBezTo>
                    <a:cubicBezTo>
                      <a:pt x="37" y="125"/>
                      <a:pt x="66" y="98"/>
                      <a:pt x="85" y="69"/>
                    </a:cubicBezTo>
                    <a:cubicBezTo>
                      <a:pt x="85" y="70"/>
                      <a:pt x="86" y="72"/>
                      <a:pt x="87" y="73"/>
                    </a:cubicBezTo>
                    <a:cubicBezTo>
                      <a:pt x="91" y="73"/>
                      <a:pt x="95" y="71"/>
                      <a:pt x="9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22"/>
              <p:cNvSpPr>
                <a:spLocks noEditPoints="1"/>
              </p:cNvSpPr>
              <p:nvPr/>
            </p:nvSpPr>
            <p:spPr bwMode="auto">
              <a:xfrm>
                <a:off x="2417983" y="3512428"/>
                <a:ext cx="443129" cy="694951"/>
              </a:xfrm>
              <a:custGeom>
                <a:avLst/>
                <a:gdLst/>
                <a:ahLst/>
                <a:cxnLst>
                  <a:cxn ang="0">
                    <a:pos x="108" y="80"/>
                  </a:cxn>
                  <a:cxn ang="0">
                    <a:pos x="85" y="118"/>
                  </a:cxn>
                  <a:cxn ang="0">
                    <a:pos x="54" y="175"/>
                  </a:cxn>
                  <a:cxn ang="0">
                    <a:pos x="15" y="248"/>
                  </a:cxn>
                  <a:cxn ang="0">
                    <a:pos x="24" y="251"/>
                  </a:cxn>
                  <a:cxn ang="0">
                    <a:pos x="70" y="189"/>
                  </a:cxn>
                  <a:cxn ang="0">
                    <a:pos x="110" y="97"/>
                  </a:cxn>
                  <a:cxn ang="0">
                    <a:pos x="132" y="63"/>
                  </a:cxn>
                  <a:cxn ang="0">
                    <a:pos x="160" y="97"/>
                  </a:cxn>
                  <a:cxn ang="0">
                    <a:pos x="132" y="52"/>
                  </a:cxn>
                  <a:cxn ang="0">
                    <a:pos x="175" y="41"/>
                  </a:cxn>
                  <a:cxn ang="0">
                    <a:pos x="119" y="18"/>
                  </a:cxn>
                  <a:cxn ang="0">
                    <a:pos x="88" y="5"/>
                  </a:cxn>
                  <a:cxn ang="0">
                    <a:pos x="91" y="16"/>
                  </a:cxn>
                  <a:cxn ang="0">
                    <a:pos x="159" y="38"/>
                  </a:cxn>
                  <a:cxn ang="0">
                    <a:pos x="123" y="44"/>
                  </a:cxn>
                  <a:cxn ang="0">
                    <a:pos x="121" y="53"/>
                  </a:cxn>
                  <a:cxn ang="0">
                    <a:pos x="126" y="56"/>
                  </a:cxn>
                  <a:cxn ang="0">
                    <a:pos x="114" y="72"/>
                  </a:cxn>
                  <a:cxn ang="0">
                    <a:pos x="108" y="80"/>
                  </a:cxn>
                  <a:cxn ang="0">
                    <a:pos x="34" y="233"/>
                  </a:cxn>
                  <a:cxn ang="0">
                    <a:pos x="91" y="126"/>
                  </a:cxn>
                  <a:cxn ang="0">
                    <a:pos x="34" y="233"/>
                  </a:cxn>
                </a:cxnLst>
                <a:rect l="0" t="0" r="r" b="b"/>
                <a:pathLst>
                  <a:path w="177" h="278">
                    <a:moveTo>
                      <a:pt x="108" y="80"/>
                    </a:moveTo>
                    <a:cubicBezTo>
                      <a:pt x="99" y="92"/>
                      <a:pt x="92" y="105"/>
                      <a:pt x="85" y="118"/>
                    </a:cubicBezTo>
                    <a:cubicBezTo>
                      <a:pt x="81" y="126"/>
                      <a:pt x="48" y="171"/>
                      <a:pt x="54" y="175"/>
                    </a:cubicBezTo>
                    <a:cubicBezTo>
                      <a:pt x="41" y="199"/>
                      <a:pt x="28" y="224"/>
                      <a:pt x="15" y="248"/>
                    </a:cubicBezTo>
                    <a:cubicBezTo>
                      <a:pt x="0" y="277"/>
                      <a:pt x="8" y="278"/>
                      <a:pt x="24" y="251"/>
                    </a:cubicBezTo>
                    <a:cubicBezTo>
                      <a:pt x="31" y="260"/>
                      <a:pt x="67" y="196"/>
                      <a:pt x="70" y="189"/>
                    </a:cubicBezTo>
                    <a:cubicBezTo>
                      <a:pt x="76" y="177"/>
                      <a:pt x="118" y="107"/>
                      <a:pt x="110" y="97"/>
                    </a:cubicBezTo>
                    <a:cubicBezTo>
                      <a:pt x="118" y="86"/>
                      <a:pt x="125" y="74"/>
                      <a:pt x="132" y="63"/>
                    </a:cubicBezTo>
                    <a:cubicBezTo>
                      <a:pt x="135" y="67"/>
                      <a:pt x="154" y="102"/>
                      <a:pt x="160" y="97"/>
                    </a:cubicBezTo>
                    <a:cubicBezTo>
                      <a:pt x="167" y="92"/>
                      <a:pt x="136" y="56"/>
                      <a:pt x="132" y="52"/>
                    </a:cubicBezTo>
                    <a:cubicBezTo>
                      <a:pt x="138" y="51"/>
                      <a:pt x="174" y="48"/>
                      <a:pt x="175" y="41"/>
                    </a:cubicBezTo>
                    <a:cubicBezTo>
                      <a:pt x="177" y="30"/>
                      <a:pt x="126" y="20"/>
                      <a:pt x="119" y="18"/>
                    </a:cubicBezTo>
                    <a:cubicBezTo>
                      <a:pt x="108" y="15"/>
                      <a:pt x="97" y="11"/>
                      <a:pt x="88" y="5"/>
                    </a:cubicBezTo>
                    <a:cubicBezTo>
                      <a:pt x="80" y="0"/>
                      <a:pt x="85" y="13"/>
                      <a:pt x="91" y="16"/>
                    </a:cubicBezTo>
                    <a:cubicBezTo>
                      <a:pt x="113" y="27"/>
                      <a:pt x="137" y="29"/>
                      <a:pt x="159" y="38"/>
                    </a:cubicBezTo>
                    <a:cubicBezTo>
                      <a:pt x="147" y="41"/>
                      <a:pt x="135" y="44"/>
                      <a:pt x="123" y="44"/>
                    </a:cubicBezTo>
                    <a:cubicBezTo>
                      <a:pt x="97" y="29"/>
                      <a:pt x="86" y="53"/>
                      <a:pt x="121" y="53"/>
                    </a:cubicBezTo>
                    <a:cubicBezTo>
                      <a:pt x="123" y="54"/>
                      <a:pt x="124" y="55"/>
                      <a:pt x="126" y="56"/>
                    </a:cubicBezTo>
                    <a:cubicBezTo>
                      <a:pt x="122" y="62"/>
                      <a:pt x="118" y="67"/>
                      <a:pt x="114" y="72"/>
                    </a:cubicBezTo>
                    <a:cubicBezTo>
                      <a:pt x="109" y="73"/>
                      <a:pt x="107" y="75"/>
                      <a:pt x="108" y="80"/>
                    </a:cubicBezTo>
                    <a:close/>
                    <a:moveTo>
                      <a:pt x="34" y="233"/>
                    </a:moveTo>
                    <a:cubicBezTo>
                      <a:pt x="53" y="198"/>
                      <a:pt x="69" y="159"/>
                      <a:pt x="91" y="126"/>
                    </a:cubicBezTo>
                    <a:cubicBezTo>
                      <a:pt x="75" y="163"/>
                      <a:pt x="57" y="202"/>
                      <a:pt x="34" y="2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2000231" y="2114716"/>
                <a:ext cx="2123898" cy="3170227"/>
              </a:xfrm>
              <a:custGeom>
                <a:avLst/>
                <a:gdLst/>
                <a:ahLst/>
                <a:cxnLst>
                  <a:cxn ang="0">
                    <a:pos x="467" y="52"/>
                  </a:cxn>
                  <a:cxn ang="0">
                    <a:pos x="692" y="104"/>
                  </a:cxn>
                  <a:cxn ang="0">
                    <a:pos x="777" y="241"/>
                  </a:cxn>
                  <a:cxn ang="0">
                    <a:pos x="605" y="411"/>
                  </a:cxn>
                  <a:cxn ang="0">
                    <a:pos x="269" y="446"/>
                  </a:cxn>
                  <a:cxn ang="0">
                    <a:pos x="456" y="626"/>
                  </a:cxn>
                  <a:cxn ang="0">
                    <a:pos x="427" y="694"/>
                  </a:cxn>
                  <a:cxn ang="0">
                    <a:pos x="219" y="1035"/>
                  </a:cxn>
                  <a:cxn ang="0">
                    <a:pos x="133" y="740"/>
                  </a:cxn>
                  <a:cxn ang="0">
                    <a:pos x="30" y="996"/>
                  </a:cxn>
                  <a:cxn ang="0">
                    <a:pos x="230" y="1073"/>
                  </a:cxn>
                  <a:cxn ang="0">
                    <a:pos x="474" y="651"/>
                  </a:cxn>
                  <a:cxn ang="0">
                    <a:pos x="812" y="175"/>
                  </a:cxn>
                  <a:cxn ang="0">
                    <a:pos x="233" y="557"/>
                  </a:cxn>
                  <a:cxn ang="0">
                    <a:pos x="84" y="960"/>
                  </a:cxn>
                  <a:cxn ang="0">
                    <a:pos x="125" y="777"/>
                  </a:cxn>
                  <a:cxn ang="0">
                    <a:pos x="80" y="960"/>
                  </a:cxn>
                  <a:cxn ang="0">
                    <a:pos x="44" y="972"/>
                  </a:cxn>
                  <a:cxn ang="0">
                    <a:pos x="25" y="1224"/>
                  </a:cxn>
                  <a:cxn ang="0">
                    <a:pos x="43" y="1158"/>
                  </a:cxn>
                  <a:cxn ang="0">
                    <a:pos x="41" y="1230"/>
                  </a:cxn>
                  <a:cxn ang="0">
                    <a:pos x="56" y="1194"/>
                  </a:cxn>
                  <a:cxn ang="0">
                    <a:pos x="70" y="1184"/>
                  </a:cxn>
                  <a:cxn ang="0">
                    <a:pos x="26" y="1151"/>
                  </a:cxn>
                  <a:cxn ang="0">
                    <a:pos x="130" y="993"/>
                  </a:cxn>
                  <a:cxn ang="0">
                    <a:pos x="176" y="1009"/>
                  </a:cxn>
                  <a:cxn ang="0">
                    <a:pos x="264" y="992"/>
                  </a:cxn>
                  <a:cxn ang="0">
                    <a:pos x="604" y="448"/>
                  </a:cxn>
                  <a:cxn ang="0">
                    <a:pos x="575" y="403"/>
                  </a:cxn>
                  <a:cxn ang="0">
                    <a:pos x="534" y="355"/>
                  </a:cxn>
                  <a:cxn ang="0">
                    <a:pos x="404" y="324"/>
                  </a:cxn>
                  <a:cxn ang="0">
                    <a:pos x="316" y="367"/>
                  </a:cxn>
                  <a:cxn ang="0">
                    <a:pos x="302" y="401"/>
                  </a:cxn>
                  <a:cxn ang="0">
                    <a:pos x="289" y="429"/>
                  </a:cxn>
                  <a:cxn ang="0">
                    <a:pos x="289" y="460"/>
                  </a:cxn>
                  <a:cxn ang="0">
                    <a:pos x="294" y="525"/>
                  </a:cxn>
                  <a:cxn ang="0">
                    <a:pos x="445" y="653"/>
                  </a:cxn>
                  <a:cxn ang="0">
                    <a:pos x="462" y="648"/>
                  </a:cxn>
                  <a:cxn ang="0">
                    <a:pos x="262" y="503"/>
                  </a:cxn>
                  <a:cxn ang="0">
                    <a:pos x="310" y="457"/>
                  </a:cxn>
                  <a:cxn ang="0">
                    <a:pos x="469" y="528"/>
                  </a:cxn>
                  <a:cxn ang="0">
                    <a:pos x="450" y="448"/>
                  </a:cxn>
                  <a:cxn ang="0">
                    <a:pos x="542" y="458"/>
                  </a:cxn>
                  <a:cxn ang="0">
                    <a:pos x="380" y="320"/>
                  </a:cxn>
                  <a:cxn ang="0">
                    <a:pos x="543" y="419"/>
                  </a:cxn>
                  <a:cxn ang="0">
                    <a:pos x="524" y="546"/>
                  </a:cxn>
                  <a:cxn ang="0">
                    <a:pos x="317" y="488"/>
                  </a:cxn>
                  <a:cxn ang="0">
                    <a:pos x="468" y="539"/>
                  </a:cxn>
                  <a:cxn ang="0">
                    <a:pos x="560" y="423"/>
                  </a:cxn>
                  <a:cxn ang="0">
                    <a:pos x="524" y="572"/>
                  </a:cxn>
                  <a:cxn ang="0">
                    <a:pos x="605" y="421"/>
                  </a:cxn>
                  <a:cxn ang="0">
                    <a:pos x="751" y="313"/>
                  </a:cxn>
                  <a:cxn ang="0">
                    <a:pos x="790" y="245"/>
                  </a:cxn>
                  <a:cxn ang="0">
                    <a:pos x="789" y="218"/>
                  </a:cxn>
                  <a:cxn ang="0">
                    <a:pos x="485" y="43"/>
                  </a:cxn>
                  <a:cxn ang="0">
                    <a:pos x="540" y="52"/>
                  </a:cxn>
                  <a:cxn ang="0">
                    <a:pos x="605" y="66"/>
                  </a:cxn>
                  <a:cxn ang="0">
                    <a:pos x="781" y="218"/>
                  </a:cxn>
                  <a:cxn ang="0">
                    <a:pos x="693" y="86"/>
                  </a:cxn>
                  <a:cxn ang="0">
                    <a:pos x="578" y="26"/>
                  </a:cxn>
                </a:cxnLst>
                <a:rect l="0" t="0" r="r" b="b"/>
                <a:pathLst>
                  <a:path w="849" h="1268">
                    <a:moveTo>
                      <a:pt x="488" y="22"/>
                    </a:moveTo>
                    <a:cubicBezTo>
                      <a:pt x="485" y="22"/>
                      <a:pt x="458" y="23"/>
                      <a:pt x="460" y="31"/>
                    </a:cubicBezTo>
                    <a:cubicBezTo>
                      <a:pt x="443" y="32"/>
                      <a:pt x="427" y="39"/>
                      <a:pt x="413" y="48"/>
                    </a:cubicBezTo>
                    <a:cubicBezTo>
                      <a:pt x="412" y="49"/>
                      <a:pt x="400" y="60"/>
                      <a:pt x="410" y="60"/>
                    </a:cubicBezTo>
                    <a:cubicBezTo>
                      <a:pt x="415" y="60"/>
                      <a:pt x="426" y="50"/>
                      <a:pt x="430" y="48"/>
                    </a:cubicBezTo>
                    <a:cubicBezTo>
                      <a:pt x="428" y="50"/>
                      <a:pt x="428" y="52"/>
                      <a:pt x="429" y="54"/>
                    </a:cubicBezTo>
                    <a:cubicBezTo>
                      <a:pt x="424" y="56"/>
                      <a:pt x="419" y="59"/>
                      <a:pt x="415" y="63"/>
                    </a:cubicBezTo>
                    <a:cubicBezTo>
                      <a:pt x="413" y="69"/>
                      <a:pt x="415" y="71"/>
                      <a:pt x="421" y="69"/>
                    </a:cubicBezTo>
                    <a:cubicBezTo>
                      <a:pt x="430" y="60"/>
                      <a:pt x="443" y="56"/>
                      <a:pt x="455" y="54"/>
                    </a:cubicBezTo>
                    <a:cubicBezTo>
                      <a:pt x="438" y="75"/>
                      <a:pt x="460" y="60"/>
                      <a:pt x="467" y="52"/>
                    </a:cubicBezTo>
                    <a:cubicBezTo>
                      <a:pt x="467" y="52"/>
                      <a:pt x="468" y="52"/>
                      <a:pt x="468" y="52"/>
                    </a:cubicBezTo>
                    <a:cubicBezTo>
                      <a:pt x="471" y="54"/>
                      <a:pt x="482" y="57"/>
                      <a:pt x="483" y="51"/>
                    </a:cubicBezTo>
                    <a:cubicBezTo>
                      <a:pt x="489" y="51"/>
                      <a:pt x="495" y="50"/>
                      <a:pt x="501" y="50"/>
                    </a:cubicBezTo>
                    <a:cubicBezTo>
                      <a:pt x="484" y="58"/>
                      <a:pt x="468" y="69"/>
                      <a:pt x="451" y="78"/>
                    </a:cubicBezTo>
                    <a:cubicBezTo>
                      <a:pt x="428" y="90"/>
                      <a:pt x="452" y="88"/>
                      <a:pt x="464" y="81"/>
                    </a:cubicBezTo>
                    <a:cubicBezTo>
                      <a:pt x="505" y="68"/>
                      <a:pt x="555" y="86"/>
                      <a:pt x="593" y="101"/>
                    </a:cubicBezTo>
                    <a:cubicBezTo>
                      <a:pt x="608" y="108"/>
                      <a:pt x="609" y="99"/>
                      <a:pt x="596" y="94"/>
                    </a:cubicBezTo>
                    <a:cubicBezTo>
                      <a:pt x="576" y="85"/>
                      <a:pt x="554" y="78"/>
                      <a:pt x="532" y="74"/>
                    </a:cubicBezTo>
                    <a:cubicBezTo>
                      <a:pt x="580" y="79"/>
                      <a:pt x="628" y="79"/>
                      <a:pt x="676" y="92"/>
                    </a:cubicBezTo>
                    <a:cubicBezTo>
                      <a:pt x="681" y="96"/>
                      <a:pt x="687" y="100"/>
                      <a:pt x="692" y="104"/>
                    </a:cubicBezTo>
                    <a:cubicBezTo>
                      <a:pt x="692" y="104"/>
                      <a:pt x="692" y="104"/>
                      <a:pt x="692" y="104"/>
                    </a:cubicBezTo>
                    <a:cubicBezTo>
                      <a:pt x="680" y="101"/>
                      <a:pt x="628" y="85"/>
                      <a:pt x="618" y="95"/>
                    </a:cubicBezTo>
                    <a:cubicBezTo>
                      <a:pt x="610" y="104"/>
                      <a:pt x="634" y="103"/>
                      <a:pt x="632" y="103"/>
                    </a:cubicBezTo>
                    <a:cubicBezTo>
                      <a:pt x="651" y="103"/>
                      <a:pt x="670" y="107"/>
                      <a:pt x="689" y="112"/>
                    </a:cubicBezTo>
                    <a:cubicBezTo>
                      <a:pt x="678" y="119"/>
                      <a:pt x="690" y="124"/>
                      <a:pt x="697" y="114"/>
                    </a:cubicBezTo>
                    <a:cubicBezTo>
                      <a:pt x="701" y="116"/>
                      <a:pt x="705" y="117"/>
                      <a:pt x="709" y="119"/>
                    </a:cubicBezTo>
                    <a:cubicBezTo>
                      <a:pt x="728" y="137"/>
                      <a:pt x="745" y="158"/>
                      <a:pt x="757" y="181"/>
                    </a:cubicBezTo>
                    <a:cubicBezTo>
                      <a:pt x="760" y="186"/>
                      <a:pt x="779" y="233"/>
                      <a:pt x="782" y="222"/>
                    </a:cubicBezTo>
                    <a:cubicBezTo>
                      <a:pt x="782" y="223"/>
                      <a:pt x="782" y="224"/>
                      <a:pt x="782" y="225"/>
                    </a:cubicBezTo>
                    <a:cubicBezTo>
                      <a:pt x="780" y="227"/>
                      <a:pt x="769" y="238"/>
                      <a:pt x="777" y="241"/>
                    </a:cubicBezTo>
                    <a:cubicBezTo>
                      <a:pt x="748" y="283"/>
                      <a:pt x="712" y="324"/>
                      <a:pt x="675" y="359"/>
                    </a:cubicBezTo>
                    <a:cubicBezTo>
                      <a:pt x="678" y="354"/>
                      <a:pt x="702" y="326"/>
                      <a:pt x="698" y="322"/>
                    </a:cubicBezTo>
                    <a:cubicBezTo>
                      <a:pt x="691" y="314"/>
                      <a:pt x="672" y="349"/>
                      <a:pt x="669" y="353"/>
                    </a:cubicBezTo>
                    <a:cubicBezTo>
                      <a:pt x="659" y="371"/>
                      <a:pt x="630" y="418"/>
                      <a:pt x="664" y="382"/>
                    </a:cubicBezTo>
                    <a:cubicBezTo>
                      <a:pt x="670" y="386"/>
                      <a:pt x="687" y="360"/>
                      <a:pt x="690" y="356"/>
                    </a:cubicBezTo>
                    <a:cubicBezTo>
                      <a:pt x="694" y="353"/>
                      <a:pt x="698" y="349"/>
                      <a:pt x="702" y="346"/>
                    </a:cubicBezTo>
                    <a:cubicBezTo>
                      <a:pt x="689" y="361"/>
                      <a:pt x="677" y="377"/>
                      <a:pt x="666" y="392"/>
                    </a:cubicBezTo>
                    <a:cubicBezTo>
                      <a:pt x="664" y="395"/>
                      <a:pt x="637" y="433"/>
                      <a:pt x="650" y="427"/>
                    </a:cubicBezTo>
                    <a:cubicBezTo>
                      <a:pt x="645" y="433"/>
                      <a:pt x="641" y="439"/>
                      <a:pt x="637" y="444"/>
                    </a:cubicBezTo>
                    <a:cubicBezTo>
                      <a:pt x="632" y="430"/>
                      <a:pt x="618" y="419"/>
                      <a:pt x="605" y="411"/>
                    </a:cubicBezTo>
                    <a:cubicBezTo>
                      <a:pt x="588" y="400"/>
                      <a:pt x="574" y="381"/>
                      <a:pt x="559" y="366"/>
                    </a:cubicBezTo>
                    <a:cubicBezTo>
                      <a:pt x="531" y="337"/>
                      <a:pt x="490" y="322"/>
                      <a:pt x="451" y="317"/>
                    </a:cubicBezTo>
                    <a:cubicBezTo>
                      <a:pt x="442" y="315"/>
                      <a:pt x="433" y="314"/>
                      <a:pt x="424" y="314"/>
                    </a:cubicBezTo>
                    <a:cubicBezTo>
                      <a:pt x="397" y="302"/>
                      <a:pt x="355" y="307"/>
                      <a:pt x="328" y="318"/>
                    </a:cubicBezTo>
                    <a:cubicBezTo>
                      <a:pt x="325" y="314"/>
                      <a:pt x="321" y="318"/>
                      <a:pt x="320" y="321"/>
                    </a:cubicBezTo>
                    <a:cubicBezTo>
                      <a:pt x="313" y="325"/>
                      <a:pt x="291" y="349"/>
                      <a:pt x="312" y="342"/>
                    </a:cubicBezTo>
                    <a:cubicBezTo>
                      <a:pt x="307" y="356"/>
                      <a:pt x="302" y="370"/>
                      <a:pt x="297" y="384"/>
                    </a:cubicBezTo>
                    <a:cubicBezTo>
                      <a:pt x="294" y="386"/>
                      <a:pt x="288" y="390"/>
                      <a:pt x="287" y="394"/>
                    </a:cubicBezTo>
                    <a:cubicBezTo>
                      <a:pt x="280" y="395"/>
                      <a:pt x="278" y="424"/>
                      <a:pt x="277" y="430"/>
                    </a:cubicBezTo>
                    <a:cubicBezTo>
                      <a:pt x="274" y="435"/>
                      <a:pt x="271" y="440"/>
                      <a:pt x="269" y="446"/>
                    </a:cubicBezTo>
                    <a:cubicBezTo>
                      <a:pt x="267" y="446"/>
                      <a:pt x="251" y="456"/>
                      <a:pt x="264" y="456"/>
                    </a:cubicBezTo>
                    <a:cubicBezTo>
                      <a:pt x="261" y="464"/>
                      <a:pt x="258" y="471"/>
                      <a:pt x="255" y="478"/>
                    </a:cubicBezTo>
                    <a:cubicBezTo>
                      <a:pt x="248" y="484"/>
                      <a:pt x="245" y="491"/>
                      <a:pt x="249" y="500"/>
                    </a:cubicBezTo>
                    <a:cubicBezTo>
                      <a:pt x="248" y="503"/>
                      <a:pt x="245" y="512"/>
                      <a:pt x="247" y="516"/>
                    </a:cubicBezTo>
                    <a:cubicBezTo>
                      <a:pt x="209" y="543"/>
                      <a:pt x="280" y="536"/>
                      <a:pt x="294" y="533"/>
                    </a:cubicBezTo>
                    <a:cubicBezTo>
                      <a:pt x="323" y="543"/>
                      <a:pt x="354" y="545"/>
                      <a:pt x="384" y="555"/>
                    </a:cubicBezTo>
                    <a:cubicBezTo>
                      <a:pt x="400" y="565"/>
                      <a:pt x="415" y="578"/>
                      <a:pt x="425" y="594"/>
                    </a:cubicBezTo>
                    <a:cubicBezTo>
                      <a:pt x="431" y="597"/>
                      <a:pt x="433" y="595"/>
                      <a:pt x="432" y="589"/>
                    </a:cubicBezTo>
                    <a:cubicBezTo>
                      <a:pt x="428" y="582"/>
                      <a:pt x="422" y="576"/>
                      <a:pt x="416" y="570"/>
                    </a:cubicBezTo>
                    <a:cubicBezTo>
                      <a:pt x="437" y="584"/>
                      <a:pt x="448" y="603"/>
                      <a:pt x="456" y="626"/>
                    </a:cubicBezTo>
                    <a:cubicBezTo>
                      <a:pt x="456" y="627"/>
                      <a:pt x="456" y="628"/>
                      <a:pt x="455" y="628"/>
                    </a:cubicBezTo>
                    <a:cubicBezTo>
                      <a:pt x="452" y="632"/>
                      <a:pt x="448" y="636"/>
                      <a:pt x="445" y="640"/>
                    </a:cubicBezTo>
                    <a:cubicBezTo>
                      <a:pt x="444" y="637"/>
                      <a:pt x="433" y="592"/>
                      <a:pt x="428" y="606"/>
                    </a:cubicBezTo>
                    <a:cubicBezTo>
                      <a:pt x="426" y="611"/>
                      <a:pt x="435" y="627"/>
                      <a:pt x="436" y="633"/>
                    </a:cubicBezTo>
                    <a:cubicBezTo>
                      <a:pt x="438" y="644"/>
                      <a:pt x="437" y="656"/>
                      <a:pt x="435" y="668"/>
                    </a:cubicBezTo>
                    <a:cubicBezTo>
                      <a:pt x="416" y="692"/>
                      <a:pt x="392" y="712"/>
                      <a:pt x="372" y="736"/>
                    </a:cubicBezTo>
                    <a:cubicBezTo>
                      <a:pt x="371" y="740"/>
                      <a:pt x="372" y="742"/>
                      <a:pt x="375" y="742"/>
                    </a:cubicBezTo>
                    <a:cubicBezTo>
                      <a:pt x="380" y="742"/>
                      <a:pt x="388" y="730"/>
                      <a:pt x="391" y="727"/>
                    </a:cubicBezTo>
                    <a:cubicBezTo>
                      <a:pt x="404" y="714"/>
                      <a:pt x="417" y="701"/>
                      <a:pt x="430" y="686"/>
                    </a:cubicBezTo>
                    <a:cubicBezTo>
                      <a:pt x="429" y="689"/>
                      <a:pt x="428" y="691"/>
                      <a:pt x="427" y="694"/>
                    </a:cubicBezTo>
                    <a:cubicBezTo>
                      <a:pt x="423" y="700"/>
                      <a:pt x="400" y="721"/>
                      <a:pt x="401" y="728"/>
                    </a:cubicBezTo>
                    <a:cubicBezTo>
                      <a:pt x="400" y="729"/>
                      <a:pt x="399" y="731"/>
                      <a:pt x="398" y="732"/>
                    </a:cubicBezTo>
                    <a:cubicBezTo>
                      <a:pt x="396" y="733"/>
                      <a:pt x="396" y="734"/>
                      <a:pt x="395" y="735"/>
                    </a:cubicBezTo>
                    <a:cubicBezTo>
                      <a:pt x="354" y="789"/>
                      <a:pt x="315" y="845"/>
                      <a:pt x="277" y="900"/>
                    </a:cubicBezTo>
                    <a:cubicBezTo>
                      <a:pt x="267" y="915"/>
                      <a:pt x="274" y="919"/>
                      <a:pt x="284" y="905"/>
                    </a:cubicBezTo>
                    <a:cubicBezTo>
                      <a:pt x="292" y="892"/>
                      <a:pt x="301" y="879"/>
                      <a:pt x="310" y="866"/>
                    </a:cubicBezTo>
                    <a:cubicBezTo>
                      <a:pt x="331" y="836"/>
                      <a:pt x="353" y="805"/>
                      <a:pt x="375" y="775"/>
                    </a:cubicBezTo>
                    <a:cubicBezTo>
                      <a:pt x="363" y="798"/>
                      <a:pt x="220" y="1010"/>
                      <a:pt x="236" y="1019"/>
                    </a:cubicBezTo>
                    <a:cubicBezTo>
                      <a:pt x="231" y="1027"/>
                      <a:pt x="227" y="1035"/>
                      <a:pt x="224" y="1043"/>
                    </a:cubicBezTo>
                    <a:cubicBezTo>
                      <a:pt x="223" y="1040"/>
                      <a:pt x="221" y="1038"/>
                      <a:pt x="219" y="1035"/>
                    </a:cubicBezTo>
                    <a:cubicBezTo>
                      <a:pt x="214" y="1003"/>
                      <a:pt x="176" y="983"/>
                      <a:pt x="138" y="972"/>
                    </a:cubicBezTo>
                    <a:cubicBezTo>
                      <a:pt x="125" y="967"/>
                      <a:pt x="113" y="966"/>
                      <a:pt x="100" y="963"/>
                    </a:cubicBezTo>
                    <a:cubicBezTo>
                      <a:pt x="109" y="959"/>
                      <a:pt x="91" y="950"/>
                      <a:pt x="89" y="949"/>
                    </a:cubicBezTo>
                    <a:cubicBezTo>
                      <a:pt x="103" y="903"/>
                      <a:pt x="120" y="858"/>
                      <a:pt x="137" y="813"/>
                    </a:cubicBezTo>
                    <a:cubicBezTo>
                      <a:pt x="147" y="789"/>
                      <a:pt x="156" y="765"/>
                      <a:pt x="165" y="741"/>
                    </a:cubicBezTo>
                    <a:cubicBezTo>
                      <a:pt x="167" y="737"/>
                      <a:pt x="186" y="696"/>
                      <a:pt x="174" y="700"/>
                    </a:cubicBezTo>
                    <a:cubicBezTo>
                      <a:pt x="191" y="666"/>
                      <a:pt x="207" y="631"/>
                      <a:pt x="225" y="598"/>
                    </a:cubicBezTo>
                    <a:cubicBezTo>
                      <a:pt x="235" y="580"/>
                      <a:pt x="251" y="519"/>
                      <a:pt x="218" y="561"/>
                    </a:cubicBezTo>
                    <a:cubicBezTo>
                      <a:pt x="201" y="583"/>
                      <a:pt x="191" y="612"/>
                      <a:pt x="182" y="638"/>
                    </a:cubicBezTo>
                    <a:cubicBezTo>
                      <a:pt x="169" y="673"/>
                      <a:pt x="148" y="706"/>
                      <a:pt x="133" y="740"/>
                    </a:cubicBezTo>
                    <a:cubicBezTo>
                      <a:pt x="124" y="740"/>
                      <a:pt x="110" y="776"/>
                      <a:pt x="107" y="784"/>
                    </a:cubicBezTo>
                    <a:cubicBezTo>
                      <a:pt x="95" y="806"/>
                      <a:pt x="86" y="829"/>
                      <a:pt x="75" y="852"/>
                    </a:cubicBezTo>
                    <a:cubicBezTo>
                      <a:pt x="65" y="874"/>
                      <a:pt x="55" y="897"/>
                      <a:pt x="47" y="920"/>
                    </a:cubicBezTo>
                    <a:cubicBezTo>
                      <a:pt x="47" y="922"/>
                      <a:pt x="35" y="952"/>
                      <a:pt x="46" y="947"/>
                    </a:cubicBezTo>
                    <a:cubicBezTo>
                      <a:pt x="50" y="948"/>
                      <a:pt x="53" y="949"/>
                      <a:pt x="57" y="948"/>
                    </a:cubicBezTo>
                    <a:cubicBezTo>
                      <a:pt x="56" y="949"/>
                      <a:pt x="55" y="950"/>
                      <a:pt x="53" y="951"/>
                    </a:cubicBezTo>
                    <a:cubicBezTo>
                      <a:pt x="49" y="939"/>
                      <a:pt x="35" y="974"/>
                      <a:pt x="35" y="977"/>
                    </a:cubicBezTo>
                    <a:cubicBezTo>
                      <a:pt x="30" y="978"/>
                      <a:pt x="29" y="981"/>
                      <a:pt x="30" y="986"/>
                    </a:cubicBezTo>
                    <a:cubicBezTo>
                      <a:pt x="28" y="988"/>
                      <a:pt x="28" y="991"/>
                      <a:pt x="31" y="992"/>
                    </a:cubicBezTo>
                    <a:cubicBezTo>
                      <a:pt x="31" y="993"/>
                      <a:pt x="31" y="995"/>
                      <a:pt x="30" y="996"/>
                    </a:cubicBezTo>
                    <a:cubicBezTo>
                      <a:pt x="20" y="992"/>
                      <a:pt x="17" y="1046"/>
                      <a:pt x="17" y="1052"/>
                    </a:cubicBezTo>
                    <a:cubicBezTo>
                      <a:pt x="11" y="1076"/>
                      <a:pt x="12" y="1103"/>
                      <a:pt x="13" y="1127"/>
                    </a:cubicBezTo>
                    <a:cubicBezTo>
                      <a:pt x="14" y="1139"/>
                      <a:pt x="12" y="1228"/>
                      <a:pt x="20" y="1230"/>
                    </a:cubicBezTo>
                    <a:cubicBezTo>
                      <a:pt x="11" y="1241"/>
                      <a:pt x="0" y="1268"/>
                      <a:pt x="23" y="1253"/>
                    </a:cubicBezTo>
                    <a:cubicBezTo>
                      <a:pt x="49" y="1236"/>
                      <a:pt x="72" y="1216"/>
                      <a:pt x="94" y="1195"/>
                    </a:cubicBezTo>
                    <a:cubicBezTo>
                      <a:pt x="111" y="1178"/>
                      <a:pt x="128" y="1160"/>
                      <a:pt x="146" y="1145"/>
                    </a:cubicBezTo>
                    <a:cubicBezTo>
                      <a:pt x="161" y="1135"/>
                      <a:pt x="201" y="1111"/>
                      <a:pt x="206" y="1094"/>
                    </a:cubicBezTo>
                    <a:cubicBezTo>
                      <a:pt x="209" y="1093"/>
                      <a:pt x="216" y="1091"/>
                      <a:pt x="214" y="1086"/>
                    </a:cubicBezTo>
                    <a:cubicBezTo>
                      <a:pt x="217" y="1088"/>
                      <a:pt x="219" y="1084"/>
                      <a:pt x="220" y="1081"/>
                    </a:cubicBezTo>
                    <a:cubicBezTo>
                      <a:pt x="224" y="1079"/>
                      <a:pt x="228" y="1076"/>
                      <a:pt x="230" y="1073"/>
                    </a:cubicBezTo>
                    <a:cubicBezTo>
                      <a:pt x="236" y="1071"/>
                      <a:pt x="235" y="1054"/>
                      <a:pt x="234" y="1049"/>
                    </a:cubicBezTo>
                    <a:cubicBezTo>
                      <a:pt x="242" y="1036"/>
                      <a:pt x="322" y="930"/>
                      <a:pt x="316" y="927"/>
                    </a:cubicBezTo>
                    <a:cubicBezTo>
                      <a:pt x="311" y="923"/>
                      <a:pt x="290" y="958"/>
                      <a:pt x="286" y="963"/>
                    </a:cubicBezTo>
                    <a:cubicBezTo>
                      <a:pt x="288" y="959"/>
                      <a:pt x="289" y="955"/>
                      <a:pt x="291" y="951"/>
                    </a:cubicBezTo>
                    <a:cubicBezTo>
                      <a:pt x="314" y="917"/>
                      <a:pt x="335" y="880"/>
                      <a:pt x="357" y="845"/>
                    </a:cubicBezTo>
                    <a:cubicBezTo>
                      <a:pt x="370" y="826"/>
                      <a:pt x="382" y="807"/>
                      <a:pt x="394" y="788"/>
                    </a:cubicBezTo>
                    <a:cubicBezTo>
                      <a:pt x="401" y="778"/>
                      <a:pt x="408" y="767"/>
                      <a:pt x="415" y="757"/>
                    </a:cubicBezTo>
                    <a:cubicBezTo>
                      <a:pt x="415" y="756"/>
                      <a:pt x="437" y="722"/>
                      <a:pt x="424" y="729"/>
                    </a:cubicBezTo>
                    <a:cubicBezTo>
                      <a:pt x="426" y="725"/>
                      <a:pt x="428" y="721"/>
                      <a:pt x="430" y="717"/>
                    </a:cubicBezTo>
                    <a:cubicBezTo>
                      <a:pt x="444" y="697"/>
                      <a:pt x="470" y="676"/>
                      <a:pt x="474" y="651"/>
                    </a:cubicBezTo>
                    <a:cubicBezTo>
                      <a:pt x="477" y="646"/>
                      <a:pt x="481" y="641"/>
                      <a:pt x="484" y="636"/>
                    </a:cubicBezTo>
                    <a:cubicBezTo>
                      <a:pt x="489" y="645"/>
                      <a:pt x="511" y="615"/>
                      <a:pt x="514" y="611"/>
                    </a:cubicBezTo>
                    <a:cubicBezTo>
                      <a:pt x="530" y="594"/>
                      <a:pt x="547" y="578"/>
                      <a:pt x="565" y="561"/>
                    </a:cubicBezTo>
                    <a:cubicBezTo>
                      <a:pt x="580" y="546"/>
                      <a:pt x="594" y="529"/>
                      <a:pt x="603" y="510"/>
                    </a:cubicBezTo>
                    <a:cubicBezTo>
                      <a:pt x="611" y="499"/>
                      <a:pt x="646" y="463"/>
                      <a:pt x="643" y="449"/>
                    </a:cubicBezTo>
                    <a:cubicBezTo>
                      <a:pt x="675" y="406"/>
                      <a:pt x="711" y="367"/>
                      <a:pt x="748" y="328"/>
                    </a:cubicBezTo>
                    <a:cubicBezTo>
                      <a:pt x="766" y="309"/>
                      <a:pt x="778" y="285"/>
                      <a:pt x="796" y="267"/>
                    </a:cubicBezTo>
                    <a:cubicBezTo>
                      <a:pt x="802" y="261"/>
                      <a:pt x="842" y="204"/>
                      <a:pt x="815" y="221"/>
                    </a:cubicBezTo>
                    <a:cubicBezTo>
                      <a:pt x="828" y="208"/>
                      <a:pt x="781" y="151"/>
                      <a:pt x="774" y="140"/>
                    </a:cubicBezTo>
                    <a:cubicBezTo>
                      <a:pt x="788" y="150"/>
                      <a:pt x="801" y="162"/>
                      <a:pt x="812" y="175"/>
                    </a:cubicBezTo>
                    <a:cubicBezTo>
                      <a:pt x="817" y="180"/>
                      <a:pt x="832" y="209"/>
                      <a:pt x="838" y="209"/>
                    </a:cubicBezTo>
                    <a:cubicBezTo>
                      <a:pt x="849" y="209"/>
                      <a:pt x="803" y="142"/>
                      <a:pt x="797" y="134"/>
                    </a:cubicBezTo>
                    <a:cubicBezTo>
                      <a:pt x="777" y="110"/>
                      <a:pt x="752" y="90"/>
                      <a:pt x="725" y="75"/>
                    </a:cubicBezTo>
                    <a:cubicBezTo>
                      <a:pt x="694" y="59"/>
                      <a:pt x="659" y="39"/>
                      <a:pt x="626" y="31"/>
                    </a:cubicBezTo>
                    <a:cubicBezTo>
                      <a:pt x="586" y="17"/>
                      <a:pt x="529" y="0"/>
                      <a:pt x="488" y="22"/>
                    </a:cubicBezTo>
                    <a:close/>
                    <a:moveTo>
                      <a:pt x="233" y="557"/>
                    </a:moveTo>
                    <a:cubicBezTo>
                      <a:pt x="231" y="575"/>
                      <a:pt x="220" y="591"/>
                      <a:pt x="212" y="607"/>
                    </a:cubicBezTo>
                    <a:cubicBezTo>
                      <a:pt x="210" y="607"/>
                      <a:pt x="208" y="607"/>
                      <a:pt x="207" y="608"/>
                    </a:cubicBezTo>
                    <a:cubicBezTo>
                      <a:pt x="209" y="604"/>
                      <a:pt x="210" y="600"/>
                      <a:pt x="206" y="598"/>
                    </a:cubicBezTo>
                    <a:cubicBezTo>
                      <a:pt x="214" y="581"/>
                      <a:pt x="223" y="565"/>
                      <a:pt x="233" y="557"/>
                    </a:cubicBezTo>
                    <a:close/>
                    <a:moveTo>
                      <a:pt x="206" y="1022"/>
                    </a:moveTo>
                    <a:cubicBezTo>
                      <a:pt x="205" y="1022"/>
                      <a:pt x="205" y="1022"/>
                      <a:pt x="204" y="1022"/>
                    </a:cubicBezTo>
                    <a:cubicBezTo>
                      <a:pt x="201" y="1019"/>
                      <a:pt x="197" y="1015"/>
                      <a:pt x="192" y="1015"/>
                    </a:cubicBezTo>
                    <a:cubicBezTo>
                      <a:pt x="189" y="1010"/>
                      <a:pt x="186" y="1006"/>
                      <a:pt x="182" y="1003"/>
                    </a:cubicBezTo>
                    <a:cubicBezTo>
                      <a:pt x="182" y="1001"/>
                      <a:pt x="181" y="1000"/>
                      <a:pt x="180" y="999"/>
                    </a:cubicBezTo>
                    <a:cubicBezTo>
                      <a:pt x="176" y="997"/>
                      <a:pt x="176" y="997"/>
                      <a:pt x="176" y="997"/>
                    </a:cubicBezTo>
                    <a:cubicBezTo>
                      <a:pt x="176" y="996"/>
                      <a:pt x="175" y="995"/>
                      <a:pt x="174" y="995"/>
                    </a:cubicBezTo>
                    <a:cubicBezTo>
                      <a:pt x="188" y="1002"/>
                      <a:pt x="199" y="1011"/>
                      <a:pt x="206" y="1022"/>
                    </a:cubicBezTo>
                    <a:close/>
                    <a:moveTo>
                      <a:pt x="95" y="962"/>
                    </a:moveTo>
                    <a:cubicBezTo>
                      <a:pt x="91" y="961"/>
                      <a:pt x="87" y="961"/>
                      <a:pt x="84" y="960"/>
                    </a:cubicBezTo>
                    <a:cubicBezTo>
                      <a:pt x="85" y="959"/>
                      <a:pt x="86" y="958"/>
                      <a:pt x="86" y="957"/>
                    </a:cubicBezTo>
                    <a:cubicBezTo>
                      <a:pt x="89" y="958"/>
                      <a:pt x="92" y="960"/>
                      <a:pt x="95" y="962"/>
                    </a:cubicBezTo>
                    <a:close/>
                    <a:moveTo>
                      <a:pt x="167" y="715"/>
                    </a:moveTo>
                    <a:cubicBezTo>
                      <a:pt x="159" y="735"/>
                      <a:pt x="152" y="755"/>
                      <a:pt x="144" y="774"/>
                    </a:cubicBezTo>
                    <a:cubicBezTo>
                      <a:pt x="137" y="791"/>
                      <a:pt x="130" y="809"/>
                      <a:pt x="124" y="827"/>
                    </a:cubicBezTo>
                    <a:cubicBezTo>
                      <a:pt x="136" y="789"/>
                      <a:pt x="149" y="751"/>
                      <a:pt x="167" y="715"/>
                    </a:cubicBezTo>
                    <a:close/>
                    <a:moveTo>
                      <a:pt x="125" y="777"/>
                    </a:moveTo>
                    <a:cubicBezTo>
                      <a:pt x="120" y="790"/>
                      <a:pt x="115" y="803"/>
                      <a:pt x="110" y="815"/>
                    </a:cubicBezTo>
                    <a:cubicBezTo>
                      <a:pt x="110" y="814"/>
                      <a:pt x="109" y="813"/>
                      <a:pt x="109" y="812"/>
                    </a:cubicBezTo>
                    <a:cubicBezTo>
                      <a:pt x="114" y="800"/>
                      <a:pt x="119" y="788"/>
                      <a:pt x="125" y="777"/>
                    </a:cubicBezTo>
                    <a:close/>
                    <a:moveTo>
                      <a:pt x="112" y="837"/>
                    </a:moveTo>
                    <a:cubicBezTo>
                      <a:pt x="101" y="873"/>
                      <a:pt x="90" y="909"/>
                      <a:pt x="74" y="944"/>
                    </a:cubicBezTo>
                    <a:cubicBezTo>
                      <a:pt x="74" y="943"/>
                      <a:pt x="74" y="943"/>
                      <a:pt x="73" y="943"/>
                    </a:cubicBezTo>
                    <a:cubicBezTo>
                      <a:pt x="76" y="934"/>
                      <a:pt x="79" y="925"/>
                      <a:pt x="83" y="915"/>
                    </a:cubicBezTo>
                    <a:cubicBezTo>
                      <a:pt x="89" y="915"/>
                      <a:pt x="108" y="846"/>
                      <a:pt x="112" y="837"/>
                    </a:cubicBezTo>
                    <a:close/>
                    <a:moveTo>
                      <a:pt x="80" y="960"/>
                    </a:moveTo>
                    <a:cubicBezTo>
                      <a:pt x="78" y="960"/>
                      <a:pt x="77" y="960"/>
                      <a:pt x="75" y="960"/>
                    </a:cubicBezTo>
                    <a:cubicBezTo>
                      <a:pt x="76" y="958"/>
                      <a:pt x="78" y="956"/>
                      <a:pt x="79" y="953"/>
                    </a:cubicBezTo>
                    <a:cubicBezTo>
                      <a:pt x="79" y="953"/>
                      <a:pt x="79" y="953"/>
                      <a:pt x="79" y="953"/>
                    </a:cubicBezTo>
                    <a:cubicBezTo>
                      <a:pt x="78" y="956"/>
                      <a:pt x="78" y="958"/>
                      <a:pt x="80" y="960"/>
                    </a:cubicBezTo>
                    <a:close/>
                    <a:moveTo>
                      <a:pt x="95" y="845"/>
                    </a:moveTo>
                    <a:cubicBezTo>
                      <a:pt x="92" y="856"/>
                      <a:pt x="75" y="895"/>
                      <a:pt x="79" y="903"/>
                    </a:cubicBezTo>
                    <a:cubicBezTo>
                      <a:pt x="74" y="916"/>
                      <a:pt x="69" y="929"/>
                      <a:pt x="65" y="941"/>
                    </a:cubicBezTo>
                    <a:cubicBezTo>
                      <a:pt x="63" y="941"/>
                      <a:pt x="60" y="941"/>
                      <a:pt x="57" y="940"/>
                    </a:cubicBezTo>
                    <a:cubicBezTo>
                      <a:pt x="69" y="909"/>
                      <a:pt x="81" y="878"/>
                      <a:pt x="95" y="845"/>
                    </a:cubicBezTo>
                    <a:close/>
                    <a:moveTo>
                      <a:pt x="54" y="927"/>
                    </a:moveTo>
                    <a:cubicBezTo>
                      <a:pt x="57" y="917"/>
                      <a:pt x="60" y="907"/>
                      <a:pt x="64" y="896"/>
                    </a:cubicBezTo>
                    <a:cubicBezTo>
                      <a:pt x="65" y="897"/>
                      <a:pt x="65" y="897"/>
                      <a:pt x="65" y="897"/>
                    </a:cubicBezTo>
                    <a:cubicBezTo>
                      <a:pt x="61" y="907"/>
                      <a:pt x="57" y="917"/>
                      <a:pt x="54" y="927"/>
                    </a:cubicBezTo>
                    <a:close/>
                    <a:moveTo>
                      <a:pt x="44" y="972"/>
                    </a:moveTo>
                    <a:cubicBezTo>
                      <a:pt x="45" y="972"/>
                      <a:pt x="45" y="972"/>
                      <a:pt x="45" y="972"/>
                    </a:cubicBezTo>
                    <a:cubicBezTo>
                      <a:pt x="48" y="966"/>
                      <a:pt x="54" y="960"/>
                      <a:pt x="61" y="956"/>
                    </a:cubicBezTo>
                    <a:cubicBezTo>
                      <a:pt x="60" y="957"/>
                      <a:pt x="58" y="965"/>
                      <a:pt x="58" y="966"/>
                    </a:cubicBezTo>
                    <a:cubicBezTo>
                      <a:pt x="57" y="967"/>
                      <a:pt x="57" y="968"/>
                      <a:pt x="56" y="969"/>
                    </a:cubicBezTo>
                    <a:cubicBezTo>
                      <a:pt x="53" y="973"/>
                      <a:pt x="46" y="977"/>
                      <a:pt x="52" y="983"/>
                    </a:cubicBezTo>
                    <a:cubicBezTo>
                      <a:pt x="52" y="983"/>
                      <a:pt x="52" y="983"/>
                      <a:pt x="52" y="983"/>
                    </a:cubicBezTo>
                    <a:cubicBezTo>
                      <a:pt x="52" y="983"/>
                      <a:pt x="52" y="983"/>
                      <a:pt x="51" y="983"/>
                    </a:cubicBezTo>
                    <a:cubicBezTo>
                      <a:pt x="51" y="978"/>
                      <a:pt x="45" y="980"/>
                      <a:pt x="42" y="981"/>
                    </a:cubicBezTo>
                    <a:cubicBezTo>
                      <a:pt x="43" y="978"/>
                      <a:pt x="43" y="975"/>
                      <a:pt x="44" y="972"/>
                    </a:cubicBezTo>
                    <a:close/>
                    <a:moveTo>
                      <a:pt x="25" y="1224"/>
                    </a:moveTo>
                    <a:cubicBezTo>
                      <a:pt x="24" y="1216"/>
                      <a:pt x="24" y="1209"/>
                      <a:pt x="24" y="1201"/>
                    </a:cubicBezTo>
                    <a:cubicBezTo>
                      <a:pt x="27" y="1195"/>
                      <a:pt x="25" y="1181"/>
                      <a:pt x="25" y="1174"/>
                    </a:cubicBezTo>
                    <a:cubicBezTo>
                      <a:pt x="32" y="1176"/>
                      <a:pt x="32" y="1161"/>
                      <a:pt x="33" y="1158"/>
                    </a:cubicBezTo>
                    <a:cubicBezTo>
                      <a:pt x="35" y="1161"/>
                      <a:pt x="38" y="1164"/>
                      <a:pt x="41" y="1167"/>
                    </a:cubicBezTo>
                    <a:cubicBezTo>
                      <a:pt x="34" y="1174"/>
                      <a:pt x="34" y="1183"/>
                      <a:pt x="45" y="1182"/>
                    </a:cubicBezTo>
                    <a:cubicBezTo>
                      <a:pt x="45" y="1184"/>
                      <a:pt x="46" y="1186"/>
                      <a:pt x="46" y="1188"/>
                    </a:cubicBezTo>
                    <a:cubicBezTo>
                      <a:pt x="43" y="1192"/>
                      <a:pt x="27" y="1211"/>
                      <a:pt x="32" y="1215"/>
                    </a:cubicBezTo>
                    <a:cubicBezTo>
                      <a:pt x="30" y="1218"/>
                      <a:pt x="27" y="1221"/>
                      <a:pt x="25" y="1224"/>
                    </a:cubicBezTo>
                    <a:close/>
                    <a:moveTo>
                      <a:pt x="48" y="1162"/>
                    </a:moveTo>
                    <a:cubicBezTo>
                      <a:pt x="47" y="1161"/>
                      <a:pt x="45" y="1159"/>
                      <a:pt x="43" y="1158"/>
                    </a:cubicBezTo>
                    <a:cubicBezTo>
                      <a:pt x="47" y="1159"/>
                      <a:pt x="51" y="1160"/>
                      <a:pt x="55" y="1161"/>
                    </a:cubicBezTo>
                    <a:cubicBezTo>
                      <a:pt x="54" y="1161"/>
                      <a:pt x="53" y="1161"/>
                      <a:pt x="53" y="1162"/>
                    </a:cubicBezTo>
                    <a:cubicBezTo>
                      <a:pt x="52" y="1161"/>
                      <a:pt x="51" y="1161"/>
                      <a:pt x="51" y="1161"/>
                    </a:cubicBezTo>
                    <a:cubicBezTo>
                      <a:pt x="50" y="1161"/>
                      <a:pt x="49" y="1162"/>
                      <a:pt x="48" y="1162"/>
                    </a:cubicBezTo>
                    <a:close/>
                    <a:moveTo>
                      <a:pt x="49" y="1200"/>
                    </a:moveTo>
                    <a:cubicBezTo>
                      <a:pt x="48" y="1201"/>
                      <a:pt x="48" y="1201"/>
                      <a:pt x="47" y="1202"/>
                    </a:cubicBezTo>
                    <a:cubicBezTo>
                      <a:pt x="47" y="1202"/>
                      <a:pt x="47" y="1201"/>
                      <a:pt x="47" y="1201"/>
                    </a:cubicBezTo>
                    <a:cubicBezTo>
                      <a:pt x="47" y="1201"/>
                      <a:pt x="48" y="1200"/>
                      <a:pt x="48" y="1199"/>
                    </a:cubicBezTo>
                    <a:cubicBezTo>
                      <a:pt x="48" y="1200"/>
                      <a:pt x="49" y="1200"/>
                      <a:pt x="49" y="1200"/>
                    </a:cubicBezTo>
                    <a:close/>
                    <a:moveTo>
                      <a:pt x="41" y="1230"/>
                    </a:moveTo>
                    <a:cubicBezTo>
                      <a:pt x="41" y="1230"/>
                      <a:pt x="41" y="1230"/>
                      <a:pt x="41" y="1230"/>
                    </a:cubicBezTo>
                    <a:cubicBezTo>
                      <a:pt x="45" y="1225"/>
                      <a:pt x="50" y="1221"/>
                      <a:pt x="54" y="1216"/>
                    </a:cubicBezTo>
                    <a:cubicBezTo>
                      <a:pt x="54" y="1215"/>
                      <a:pt x="55" y="1215"/>
                      <a:pt x="55" y="1214"/>
                    </a:cubicBezTo>
                    <a:cubicBezTo>
                      <a:pt x="58" y="1214"/>
                      <a:pt x="59" y="1212"/>
                      <a:pt x="60" y="1210"/>
                    </a:cubicBezTo>
                    <a:cubicBezTo>
                      <a:pt x="62" y="1209"/>
                      <a:pt x="63" y="1207"/>
                      <a:pt x="65" y="1206"/>
                    </a:cubicBezTo>
                    <a:cubicBezTo>
                      <a:pt x="65" y="1207"/>
                      <a:pt x="66" y="1208"/>
                      <a:pt x="67" y="1208"/>
                    </a:cubicBezTo>
                    <a:cubicBezTo>
                      <a:pt x="58" y="1216"/>
                      <a:pt x="49" y="1223"/>
                      <a:pt x="41" y="1230"/>
                    </a:cubicBezTo>
                    <a:close/>
                    <a:moveTo>
                      <a:pt x="59" y="1187"/>
                    </a:moveTo>
                    <a:cubicBezTo>
                      <a:pt x="59" y="1189"/>
                      <a:pt x="59" y="1190"/>
                      <a:pt x="59" y="1192"/>
                    </a:cubicBezTo>
                    <a:cubicBezTo>
                      <a:pt x="58" y="1192"/>
                      <a:pt x="57" y="1193"/>
                      <a:pt x="56" y="1194"/>
                    </a:cubicBezTo>
                    <a:cubicBezTo>
                      <a:pt x="57" y="1192"/>
                      <a:pt x="58" y="1189"/>
                      <a:pt x="59" y="1187"/>
                    </a:cubicBezTo>
                    <a:close/>
                    <a:moveTo>
                      <a:pt x="58" y="1162"/>
                    </a:moveTo>
                    <a:cubicBezTo>
                      <a:pt x="58" y="1163"/>
                      <a:pt x="59" y="1163"/>
                      <a:pt x="60" y="1163"/>
                    </a:cubicBezTo>
                    <a:cubicBezTo>
                      <a:pt x="60" y="1164"/>
                      <a:pt x="60" y="1164"/>
                      <a:pt x="59" y="1165"/>
                    </a:cubicBezTo>
                    <a:cubicBezTo>
                      <a:pt x="59" y="1164"/>
                      <a:pt x="58" y="1163"/>
                      <a:pt x="58" y="1162"/>
                    </a:cubicBezTo>
                    <a:close/>
                    <a:moveTo>
                      <a:pt x="70" y="1184"/>
                    </a:moveTo>
                    <a:cubicBezTo>
                      <a:pt x="69" y="1181"/>
                      <a:pt x="68" y="1179"/>
                      <a:pt x="65" y="1177"/>
                    </a:cubicBezTo>
                    <a:cubicBezTo>
                      <a:pt x="67" y="1176"/>
                      <a:pt x="69" y="1175"/>
                      <a:pt x="71" y="1173"/>
                    </a:cubicBezTo>
                    <a:cubicBezTo>
                      <a:pt x="73" y="1175"/>
                      <a:pt x="75" y="1177"/>
                      <a:pt x="77" y="1179"/>
                    </a:cubicBezTo>
                    <a:cubicBezTo>
                      <a:pt x="75" y="1180"/>
                      <a:pt x="72" y="1182"/>
                      <a:pt x="70" y="1184"/>
                    </a:cubicBezTo>
                    <a:close/>
                    <a:moveTo>
                      <a:pt x="212" y="1077"/>
                    </a:moveTo>
                    <a:cubicBezTo>
                      <a:pt x="207" y="1080"/>
                      <a:pt x="202" y="1084"/>
                      <a:pt x="198" y="1089"/>
                    </a:cubicBezTo>
                    <a:cubicBezTo>
                      <a:pt x="156" y="1111"/>
                      <a:pt x="124" y="1147"/>
                      <a:pt x="86" y="1173"/>
                    </a:cubicBezTo>
                    <a:cubicBezTo>
                      <a:pt x="83" y="1169"/>
                      <a:pt x="81" y="1167"/>
                      <a:pt x="78" y="1164"/>
                    </a:cubicBezTo>
                    <a:cubicBezTo>
                      <a:pt x="77" y="1162"/>
                      <a:pt x="71" y="1160"/>
                      <a:pt x="69" y="1159"/>
                    </a:cubicBezTo>
                    <a:cubicBezTo>
                      <a:pt x="60" y="1148"/>
                      <a:pt x="46" y="1143"/>
                      <a:pt x="34" y="1146"/>
                    </a:cubicBezTo>
                    <a:cubicBezTo>
                      <a:pt x="35" y="1142"/>
                      <a:pt x="35" y="1138"/>
                      <a:pt x="35" y="1134"/>
                    </a:cubicBezTo>
                    <a:cubicBezTo>
                      <a:pt x="37" y="1134"/>
                      <a:pt x="38" y="1132"/>
                      <a:pt x="38" y="1130"/>
                    </a:cubicBezTo>
                    <a:cubicBezTo>
                      <a:pt x="38" y="1120"/>
                      <a:pt x="42" y="1074"/>
                      <a:pt x="35" y="1073"/>
                    </a:cubicBezTo>
                    <a:cubicBezTo>
                      <a:pt x="25" y="1073"/>
                      <a:pt x="27" y="1142"/>
                      <a:pt x="26" y="1151"/>
                    </a:cubicBezTo>
                    <a:cubicBezTo>
                      <a:pt x="26" y="1124"/>
                      <a:pt x="21" y="1096"/>
                      <a:pt x="23" y="1070"/>
                    </a:cubicBezTo>
                    <a:cubicBezTo>
                      <a:pt x="27" y="1067"/>
                      <a:pt x="25" y="1055"/>
                      <a:pt x="25" y="1051"/>
                    </a:cubicBezTo>
                    <a:cubicBezTo>
                      <a:pt x="29" y="1049"/>
                      <a:pt x="35" y="1009"/>
                      <a:pt x="31" y="1007"/>
                    </a:cubicBezTo>
                    <a:cubicBezTo>
                      <a:pt x="32" y="1005"/>
                      <a:pt x="32" y="1003"/>
                      <a:pt x="33" y="1001"/>
                    </a:cubicBezTo>
                    <a:cubicBezTo>
                      <a:pt x="34" y="1001"/>
                      <a:pt x="35" y="1001"/>
                      <a:pt x="37" y="1000"/>
                    </a:cubicBezTo>
                    <a:cubicBezTo>
                      <a:pt x="40" y="1002"/>
                      <a:pt x="46" y="998"/>
                      <a:pt x="42" y="994"/>
                    </a:cubicBezTo>
                    <a:cubicBezTo>
                      <a:pt x="43" y="994"/>
                      <a:pt x="43" y="993"/>
                      <a:pt x="43" y="992"/>
                    </a:cubicBezTo>
                    <a:cubicBezTo>
                      <a:pt x="63" y="991"/>
                      <a:pt x="84" y="991"/>
                      <a:pt x="103" y="994"/>
                    </a:cubicBezTo>
                    <a:cubicBezTo>
                      <a:pt x="121" y="997"/>
                      <a:pt x="144" y="1014"/>
                      <a:pt x="159" y="1014"/>
                    </a:cubicBezTo>
                    <a:cubicBezTo>
                      <a:pt x="175" y="1014"/>
                      <a:pt x="133" y="994"/>
                      <a:pt x="130" y="993"/>
                    </a:cubicBezTo>
                    <a:cubicBezTo>
                      <a:pt x="108" y="985"/>
                      <a:pt x="85" y="983"/>
                      <a:pt x="61" y="983"/>
                    </a:cubicBezTo>
                    <a:cubicBezTo>
                      <a:pt x="64" y="980"/>
                      <a:pt x="66" y="977"/>
                      <a:pt x="68" y="973"/>
                    </a:cubicBezTo>
                    <a:cubicBezTo>
                      <a:pt x="74" y="971"/>
                      <a:pt x="82" y="970"/>
                      <a:pt x="91" y="971"/>
                    </a:cubicBezTo>
                    <a:cubicBezTo>
                      <a:pt x="94" y="971"/>
                      <a:pt x="98" y="972"/>
                      <a:pt x="102" y="972"/>
                    </a:cubicBezTo>
                    <a:cubicBezTo>
                      <a:pt x="101" y="980"/>
                      <a:pt x="139" y="987"/>
                      <a:pt x="143" y="988"/>
                    </a:cubicBezTo>
                    <a:cubicBezTo>
                      <a:pt x="144" y="989"/>
                      <a:pt x="145" y="989"/>
                      <a:pt x="146" y="989"/>
                    </a:cubicBezTo>
                    <a:cubicBezTo>
                      <a:pt x="146" y="992"/>
                      <a:pt x="160" y="1007"/>
                      <a:pt x="161" y="997"/>
                    </a:cubicBezTo>
                    <a:cubicBezTo>
                      <a:pt x="163" y="999"/>
                      <a:pt x="166" y="1000"/>
                      <a:pt x="168" y="1001"/>
                    </a:cubicBezTo>
                    <a:cubicBezTo>
                      <a:pt x="168" y="1002"/>
                      <a:pt x="169" y="1002"/>
                      <a:pt x="169" y="1002"/>
                    </a:cubicBezTo>
                    <a:cubicBezTo>
                      <a:pt x="170" y="1004"/>
                      <a:pt x="172" y="1010"/>
                      <a:pt x="176" y="1009"/>
                    </a:cubicBezTo>
                    <a:cubicBezTo>
                      <a:pt x="186" y="1019"/>
                      <a:pt x="192" y="1050"/>
                      <a:pt x="206" y="1054"/>
                    </a:cubicBezTo>
                    <a:cubicBezTo>
                      <a:pt x="210" y="1066"/>
                      <a:pt x="212" y="1042"/>
                      <a:pt x="210" y="1037"/>
                    </a:cubicBezTo>
                    <a:cubicBezTo>
                      <a:pt x="211" y="1038"/>
                      <a:pt x="211" y="1038"/>
                      <a:pt x="211" y="1038"/>
                    </a:cubicBezTo>
                    <a:cubicBezTo>
                      <a:pt x="211" y="1041"/>
                      <a:pt x="212" y="1042"/>
                      <a:pt x="215" y="1043"/>
                    </a:cubicBezTo>
                    <a:cubicBezTo>
                      <a:pt x="217" y="1046"/>
                      <a:pt x="218" y="1049"/>
                      <a:pt x="219" y="1051"/>
                    </a:cubicBezTo>
                    <a:cubicBezTo>
                      <a:pt x="215" y="1059"/>
                      <a:pt x="213" y="1067"/>
                      <a:pt x="212" y="1077"/>
                    </a:cubicBezTo>
                    <a:close/>
                    <a:moveTo>
                      <a:pt x="264" y="992"/>
                    </a:moveTo>
                    <a:cubicBezTo>
                      <a:pt x="267" y="987"/>
                      <a:pt x="270" y="982"/>
                      <a:pt x="273" y="977"/>
                    </a:cubicBezTo>
                    <a:cubicBezTo>
                      <a:pt x="273" y="978"/>
                      <a:pt x="273" y="979"/>
                      <a:pt x="273" y="980"/>
                    </a:cubicBezTo>
                    <a:cubicBezTo>
                      <a:pt x="270" y="984"/>
                      <a:pt x="267" y="988"/>
                      <a:pt x="264" y="992"/>
                    </a:cubicBezTo>
                    <a:close/>
                    <a:moveTo>
                      <a:pt x="257" y="979"/>
                    </a:moveTo>
                    <a:cubicBezTo>
                      <a:pt x="255" y="983"/>
                      <a:pt x="253" y="987"/>
                      <a:pt x="251" y="991"/>
                    </a:cubicBezTo>
                    <a:cubicBezTo>
                      <a:pt x="257" y="976"/>
                      <a:pt x="265" y="962"/>
                      <a:pt x="274" y="948"/>
                    </a:cubicBezTo>
                    <a:cubicBezTo>
                      <a:pt x="268" y="958"/>
                      <a:pt x="263" y="969"/>
                      <a:pt x="257" y="979"/>
                    </a:cubicBezTo>
                    <a:close/>
                    <a:moveTo>
                      <a:pt x="601" y="431"/>
                    </a:moveTo>
                    <a:cubicBezTo>
                      <a:pt x="600" y="430"/>
                      <a:pt x="600" y="430"/>
                      <a:pt x="599" y="430"/>
                    </a:cubicBezTo>
                    <a:cubicBezTo>
                      <a:pt x="597" y="428"/>
                      <a:pt x="595" y="425"/>
                      <a:pt x="593" y="423"/>
                    </a:cubicBezTo>
                    <a:cubicBezTo>
                      <a:pt x="593" y="419"/>
                      <a:pt x="592" y="416"/>
                      <a:pt x="591" y="412"/>
                    </a:cubicBezTo>
                    <a:cubicBezTo>
                      <a:pt x="595" y="418"/>
                      <a:pt x="598" y="424"/>
                      <a:pt x="601" y="431"/>
                    </a:cubicBezTo>
                    <a:close/>
                    <a:moveTo>
                      <a:pt x="604" y="448"/>
                    </a:moveTo>
                    <a:cubicBezTo>
                      <a:pt x="598" y="456"/>
                      <a:pt x="591" y="463"/>
                      <a:pt x="584" y="470"/>
                    </a:cubicBezTo>
                    <a:cubicBezTo>
                      <a:pt x="589" y="461"/>
                      <a:pt x="594" y="452"/>
                      <a:pt x="599" y="443"/>
                    </a:cubicBezTo>
                    <a:cubicBezTo>
                      <a:pt x="601" y="444"/>
                      <a:pt x="602" y="446"/>
                      <a:pt x="604" y="448"/>
                    </a:cubicBezTo>
                    <a:close/>
                    <a:moveTo>
                      <a:pt x="585" y="426"/>
                    </a:moveTo>
                    <a:cubicBezTo>
                      <a:pt x="585" y="426"/>
                      <a:pt x="584" y="427"/>
                      <a:pt x="584" y="428"/>
                    </a:cubicBezTo>
                    <a:cubicBezTo>
                      <a:pt x="584" y="426"/>
                      <a:pt x="583" y="425"/>
                      <a:pt x="583" y="423"/>
                    </a:cubicBezTo>
                    <a:cubicBezTo>
                      <a:pt x="583" y="424"/>
                      <a:pt x="584" y="425"/>
                      <a:pt x="585" y="426"/>
                    </a:cubicBezTo>
                    <a:close/>
                    <a:moveTo>
                      <a:pt x="579" y="405"/>
                    </a:moveTo>
                    <a:cubicBezTo>
                      <a:pt x="580" y="407"/>
                      <a:pt x="580" y="408"/>
                      <a:pt x="581" y="410"/>
                    </a:cubicBezTo>
                    <a:cubicBezTo>
                      <a:pt x="579" y="407"/>
                      <a:pt x="577" y="405"/>
                      <a:pt x="575" y="403"/>
                    </a:cubicBezTo>
                    <a:cubicBezTo>
                      <a:pt x="577" y="404"/>
                      <a:pt x="578" y="404"/>
                      <a:pt x="579" y="405"/>
                    </a:cubicBezTo>
                    <a:close/>
                    <a:moveTo>
                      <a:pt x="567" y="387"/>
                    </a:moveTo>
                    <a:cubicBezTo>
                      <a:pt x="568" y="388"/>
                      <a:pt x="569" y="390"/>
                      <a:pt x="571" y="392"/>
                    </a:cubicBezTo>
                    <a:cubicBezTo>
                      <a:pt x="567" y="390"/>
                      <a:pt x="564" y="388"/>
                      <a:pt x="560" y="387"/>
                    </a:cubicBezTo>
                    <a:cubicBezTo>
                      <a:pt x="555" y="381"/>
                      <a:pt x="549" y="376"/>
                      <a:pt x="544" y="370"/>
                    </a:cubicBezTo>
                    <a:cubicBezTo>
                      <a:pt x="552" y="375"/>
                      <a:pt x="560" y="381"/>
                      <a:pt x="567" y="387"/>
                    </a:cubicBezTo>
                    <a:close/>
                    <a:moveTo>
                      <a:pt x="534" y="355"/>
                    </a:moveTo>
                    <a:cubicBezTo>
                      <a:pt x="528" y="352"/>
                      <a:pt x="522" y="349"/>
                      <a:pt x="516" y="347"/>
                    </a:cubicBezTo>
                    <a:cubicBezTo>
                      <a:pt x="513" y="345"/>
                      <a:pt x="510" y="342"/>
                      <a:pt x="507" y="340"/>
                    </a:cubicBezTo>
                    <a:cubicBezTo>
                      <a:pt x="516" y="345"/>
                      <a:pt x="526" y="350"/>
                      <a:pt x="534" y="355"/>
                    </a:cubicBezTo>
                    <a:close/>
                    <a:moveTo>
                      <a:pt x="531" y="374"/>
                    </a:moveTo>
                    <a:cubicBezTo>
                      <a:pt x="518" y="368"/>
                      <a:pt x="506" y="361"/>
                      <a:pt x="495" y="353"/>
                    </a:cubicBezTo>
                    <a:cubicBezTo>
                      <a:pt x="508" y="359"/>
                      <a:pt x="520" y="366"/>
                      <a:pt x="531" y="374"/>
                    </a:cubicBezTo>
                    <a:close/>
                    <a:moveTo>
                      <a:pt x="475" y="332"/>
                    </a:moveTo>
                    <a:cubicBezTo>
                      <a:pt x="467" y="330"/>
                      <a:pt x="460" y="328"/>
                      <a:pt x="452" y="326"/>
                    </a:cubicBezTo>
                    <a:cubicBezTo>
                      <a:pt x="451" y="326"/>
                      <a:pt x="451" y="325"/>
                      <a:pt x="450" y="325"/>
                    </a:cubicBezTo>
                    <a:cubicBezTo>
                      <a:pt x="459" y="327"/>
                      <a:pt x="467" y="329"/>
                      <a:pt x="475" y="332"/>
                    </a:cubicBezTo>
                    <a:close/>
                    <a:moveTo>
                      <a:pt x="408" y="324"/>
                    </a:moveTo>
                    <a:cubicBezTo>
                      <a:pt x="410" y="324"/>
                      <a:pt x="412" y="325"/>
                      <a:pt x="414" y="325"/>
                    </a:cubicBezTo>
                    <a:cubicBezTo>
                      <a:pt x="411" y="325"/>
                      <a:pt x="407" y="325"/>
                      <a:pt x="404" y="324"/>
                    </a:cubicBezTo>
                    <a:cubicBezTo>
                      <a:pt x="405" y="324"/>
                      <a:pt x="406" y="324"/>
                      <a:pt x="408" y="324"/>
                    </a:cubicBezTo>
                    <a:close/>
                    <a:moveTo>
                      <a:pt x="328" y="327"/>
                    </a:moveTo>
                    <a:cubicBezTo>
                      <a:pt x="331" y="325"/>
                      <a:pt x="335" y="324"/>
                      <a:pt x="338" y="323"/>
                    </a:cubicBezTo>
                    <a:cubicBezTo>
                      <a:pt x="335" y="324"/>
                      <a:pt x="331" y="326"/>
                      <a:pt x="328" y="327"/>
                    </a:cubicBezTo>
                    <a:cubicBezTo>
                      <a:pt x="328" y="327"/>
                      <a:pt x="328" y="327"/>
                      <a:pt x="328" y="327"/>
                    </a:cubicBezTo>
                    <a:close/>
                    <a:moveTo>
                      <a:pt x="316" y="367"/>
                    </a:moveTo>
                    <a:cubicBezTo>
                      <a:pt x="318" y="367"/>
                      <a:pt x="320" y="366"/>
                      <a:pt x="321" y="365"/>
                    </a:cubicBezTo>
                    <a:cubicBezTo>
                      <a:pt x="318" y="370"/>
                      <a:pt x="316" y="375"/>
                      <a:pt x="313" y="380"/>
                    </a:cubicBezTo>
                    <a:cubicBezTo>
                      <a:pt x="312" y="380"/>
                      <a:pt x="311" y="379"/>
                      <a:pt x="311" y="380"/>
                    </a:cubicBezTo>
                    <a:cubicBezTo>
                      <a:pt x="312" y="376"/>
                      <a:pt x="314" y="371"/>
                      <a:pt x="316" y="367"/>
                    </a:cubicBezTo>
                    <a:close/>
                    <a:moveTo>
                      <a:pt x="309" y="409"/>
                    </a:move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15" y="392"/>
                      <a:pt x="322" y="377"/>
                      <a:pt x="332" y="364"/>
                    </a:cubicBezTo>
                    <a:cubicBezTo>
                      <a:pt x="333" y="364"/>
                      <a:pt x="333" y="364"/>
                      <a:pt x="334" y="365"/>
                    </a:cubicBezTo>
                    <a:cubicBezTo>
                      <a:pt x="331" y="383"/>
                      <a:pt x="322" y="401"/>
                      <a:pt x="313" y="418"/>
                    </a:cubicBezTo>
                    <a:cubicBezTo>
                      <a:pt x="313" y="417"/>
                      <a:pt x="313" y="416"/>
                      <a:pt x="312" y="415"/>
                    </a:cubicBezTo>
                    <a:cubicBezTo>
                      <a:pt x="312" y="413"/>
                      <a:pt x="312" y="409"/>
                      <a:pt x="309" y="409"/>
                    </a:cubicBezTo>
                    <a:close/>
                    <a:moveTo>
                      <a:pt x="306" y="389"/>
                    </a:moveTo>
                    <a:cubicBezTo>
                      <a:pt x="307" y="388"/>
                      <a:pt x="308" y="388"/>
                      <a:pt x="308" y="388"/>
                    </a:cubicBezTo>
                    <a:cubicBezTo>
                      <a:pt x="306" y="392"/>
                      <a:pt x="304" y="396"/>
                      <a:pt x="302" y="401"/>
                    </a:cubicBezTo>
                    <a:cubicBezTo>
                      <a:pt x="302" y="400"/>
                      <a:pt x="302" y="400"/>
                      <a:pt x="301" y="399"/>
                    </a:cubicBezTo>
                    <a:cubicBezTo>
                      <a:pt x="303" y="396"/>
                      <a:pt x="305" y="392"/>
                      <a:pt x="306" y="389"/>
                    </a:cubicBezTo>
                    <a:close/>
                    <a:moveTo>
                      <a:pt x="308" y="433"/>
                    </a:moveTo>
                    <a:cubicBezTo>
                      <a:pt x="308" y="433"/>
                      <a:pt x="308" y="433"/>
                      <a:pt x="307" y="433"/>
                    </a:cubicBezTo>
                    <a:cubicBezTo>
                      <a:pt x="307" y="433"/>
                      <a:pt x="308" y="433"/>
                      <a:pt x="308" y="433"/>
                    </a:cubicBezTo>
                    <a:cubicBezTo>
                      <a:pt x="308" y="433"/>
                      <a:pt x="308" y="433"/>
                      <a:pt x="308" y="433"/>
                    </a:cubicBezTo>
                    <a:close/>
                    <a:moveTo>
                      <a:pt x="289" y="428"/>
                    </a:moveTo>
                    <a:cubicBezTo>
                      <a:pt x="291" y="421"/>
                      <a:pt x="294" y="414"/>
                      <a:pt x="297" y="407"/>
                    </a:cubicBezTo>
                    <a:cubicBezTo>
                      <a:pt x="298" y="408"/>
                      <a:pt x="298" y="408"/>
                      <a:pt x="299" y="409"/>
                    </a:cubicBezTo>
                    <a:cubicBezTo>
                      <a:pt x="296" y="415"/>
                      <a:pt x="293" y="422"/>
                      <a:pt x="289" y="429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9" y="429"/>
                      <a:pt x="289" y="429"/>
                      <a:pt x="289" y="428"/>
                    </a:cubicBezTo>
                    <a:close/>
                    <a:moveTo>
                      <a:pt x="298" y="461"/>
                    </a:move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7" y="461"/>
                    </a:cubicBezTo>
                    <a:cubicBezTo>
                      <a:pt x="297" y="461"/>
                      <a:pt x="297" y="461"/>
                      <a:pt x="298" y="461"/>
                    </a:cubicBezTo>
                    <a:close/>
                    <a:moveTo>
                      <a:pt x="289" y="460"/>
                    </a:moveTo>
                    <a:cubicBezTo>
                      <a:pt x="289" y="462"/>
                      <a:pt x="289" y="463"/>
                      <a:pt x="290" y="463"/>
                    </a:cubicBezTo>
                    <a:cubicBezTo>
                      <a:pt x="288" y="464"/>
                      <a:pt x="286" y="465"/>
                      <a:pt x="284" y="465"/>
                    </a:cubicBezTo>
                    <a:cubicBezTo>
                      <a:pt x="286" y="464"/>
                      <a:pt x="287" y="462"/>
                      <a:pt x="289" y="460"/>
                    </a:cubicBezTo>
                    <a:close/>
                    <a:moveTo>
                      <a:pt x="246" y="528"/>
                    </a:moveTo>
                    <a:cubicBezTo>
                      <a:pt x="250" y="523"/>
                      <a:pt x="255" y="520"/>
                      <a:pt x="261" y="518"/>
                    </a:cubicBezTo>
                    <a:cubicBezTo>
                      <a:pt x="266" y="522"/>
                      <a:pt x="272" y="525"/>
                      <a:pt x="279" y="528"/>
                    </a:cubicBezTo>
                    <a:cubicBezTo>
                      <a:pt x="267" y="529"/>
                      <a:pt x="257" y="530"/>
                      <a:pt x="246" y="528"/>
                    </a:cubicBezTo>
                    <a:close/>
                    <a:moveTo>
                      <a:pt x="342" y="537"/>
                    </a:moveTo>
                    <a:cubicBezTo>
                      <a:pt x="333" y="535"/>
                      <a:pt x="324" y="533"/>
                      <a:pt x="315" y="531"/>
                    </a:cubicBezTo>
                    <a:cubicBezTo>
                      <a:pt x="329" y="531"/>
                      <a:pt x="342" y="534"/>
                      <a:pt x="355" y="539"/>
                    </a:cubicBezTo>
                    <a:cubicBezTo>
                      <a:pt x="351" y="538"/>
                      <a:pt x="346" y="538"/>
                      <a:pt x="342" y="537"/>
                    </a:cubicBezTo>
                    <a:close/>
                    <a:moveTo>
                      <a:pt x="388" y="548"/>
                    </a:moveTo>
                    <a:cubicBezTo>
                      <a:pt x="358" y="529"/>
                      <a:pt x="329" y="520"/>
                      <a:pt x="294" y="525"/>
                    </a:cubicBezTo>
                    <a:cubicBezTo>
                      <a:pt x="286" y="522"/>
                      <a:pt x="278" y="519"/>
                      <a:pt x="271" y="515"/>
                    </a:cubicBezTo>
                    <a:cubicBezTo>
                      <a:pt x="311" y="507"/>
                      <a:pt x="356" y="528"/>
                      <a:pt x="390" y="548"/>
                    </a:cubicBezTo>
                    <a:cubicBezTo>
                      <a:pt x="389" y="548"/>
                      <a:pt x="388" y="548"/>
                      <a:pt x="388" y="548"/>
                    </a:cubicBezTo>
                    <a:close/>
                    <a:moveTo>
                      <a:pt x="365" y="526"/>
                    </a:moveTo>
                    <a:cubicBezTo>
                      <a:pt x="346" y="517"/>
                      <a:pt x="324" y="509"/>
                      <a:pt x="303" y="507"/>
                    </a:cubicBezTo>
                    <a:cubicBezTo>
                      <a:pt x="356" y="509"/>
                      <a:pt x="428" y="535"/>
                      <a:pt x="450" y="588"/>
                    </a:cubicBezTo>
                    <a:cubicBezTo>
                      <a:pt x="429" y="564"/>
                      <a:pt x="398" y="541"/>
                      <a:pt x="365" y="526"/>
                    </a:cubicBezTo>
                    <a:close/>
                    <a:moveTo>
                      <a:pt x="445" y="649"/>
                    </a:moveTo>
                    <a:cubicBezTo>
                      <a:pt x="446" y="650"/>
                      <a:pt x="446" y="649"/>
                      <a:pt x="447" y="649"/>
                    </a:cubicBezTo>
                    <a:cubicBezTo>
                      <a:pt x="446" y="651"/>
                      <a:pt x="446" y="652"/>
                      <a:pt x="445" y="653"/>
                    </a:cubicBezTo>
                    <a:cubicBezTo>
                      <a:pt x="445" y="652"/>
                      <a:pt x="445" y="651"/>
                      <a:pt x="445" y="649"/>
                    </a:cubicBezTo>
                    <a:close/>
                    <a:moveTo>
                      <a:pt x="441" y="688"/>
                    </a:moveTo>
                    <a:cubicBezTo>
                      <a:pt x="442" y="688"/>
                      <a:pt x="442" y="688"/>
                      <a:pt x="442" y="687"/>
                    </a:cubicBezTo>
                    <a:cubicBezTo>
                      <a:pt x="442" y="688"/>
                      <a:pt x="442" y="688"/>
                      <a:pt x="442" y="688"/>
                    </a:cubicBezTo>
                    <a:cubicBezTo>
                      <a:pt x="442" y="688"/>
                      <a:pt x="442" y="688"/>
                      <a:pt x="441" y="688"/>
                    </a:cubicBezTo>
                    <a:close/>
                    <a:moveTo>
                      <a:pt x="460" y="653"/>
                    </a:moveTo>
                    <a:cubicBezTo>
                      <a:pt x="453" y="659"/>
                      <a:pt x="447" y="666"/>
                      <a:pt x="442" y="674"/>
                    </a:cubicBezTo>
                    <a:cubicBezTo>
                      <a:pt x="442" y="673"/>
                      <a:pt x="442" y="672"/>
                      <a:pt x="442" y="671"/>
                    </a:cubicBezTo>
                    <a:cubicBezTo>
                      <a:pt x="450" y="661"/>
                      <a:pt x="456" y="651"/>
                      <a:pt x="460" y="640"/>
                    </a:cubicBezTo>
                    <a:cubicBezTo>
                      <a:pt x="461" y="643"/>
                      <a:pt x="461" y="645"/>
                      <a:pt x="462" y="648"/>
                    </a:cubicBezTo>
                    <a:cubicBezTo>
                      <a:pt x="461" y="649"/>
                      <a:pt x="460" y="651"/>
                      <a:pt x="460" y="653"/>
                    </a:cubicBezTo>
                    <a:close/>
                    <a:moveTo>
                      <a:pt x="485" y="620"/>
                    </a:moveTo>
                    <a:cubicBezTo>
                      <a:pt x="481" y="624"/>
                      <a:pt x="477" y="628"/>
                      <a:pt x="473" y="633"/>
                    </a:cubicBezTo>
                    <a:cubicBezTo>
                      <a:pt x="473" y="631"/>
                      <a:pt x="473" y="629"/>
                      <a:pt x="472" y="627"/>
                    </a:cubicBezTo>
                    <a:cubicBezTo>
                      <a:pt x="480" y="619"/>
                      <a:pt x="488" y="611"/>
                      <a:pt x="496" y="603"/>
                    </a:cubicBezTo>
                    <a:cubicBezTo>
                      <a:pt x="493" y="608"/>
                      <a:pt x="489" y="614"/>
                      <a:pt x="485" y="620"/>
                    </a:cubicBezTo>
                    <a:close/>
                    <a:moveTo>
                      <a:pt x="468" y="616"/>
                    </a:moveTo>
                    <a:cubicBezTo>
                      <a:pt x="465" y="609"/>
                      <a:pt x="461" y="602"/>
                      <a:pt x="456" y="596"/>
                    </a:cubicBezTo>
                    <a:cubicBezTo>
                      <a:pt x="458" y="595"/>
                      <a:pt x="460" y="593"/>
                      <a:pt x="459" y="590"/>
                    </a:cubicBezTo>
                    <a:cubicBezTo>
                      <a:pt x="437" y="521"/>
                      <a:pt x="328" y="485"/>
                      <a:pt x="262" y="503"/>
                    </a:cubicBezTo>
                    <a:cubicBezTo>
                      <a:pt x="266" y="496"/>
                      <a:pt x="269" y="490"/>
                      <a:pt x="271" y="482"/>
                    </a:cubicBezTo>
                    <a:cubicBezTo>
                      <a:pt x="276" y="487"/>
                      <a:pt x="279" y="478"/>
                      <a:pt x="279" y="476"/>
                    </a:cubicBezTo>
                    <a:cubicBezTo>
                      <a:pt x="286" y="473"/>
                      <a:pt x="293" y="471"/>
                      <a:pt x="300" y="468"/>
                    </a:cubicBezTo>
                    <a:cubicBezTo>
                      <a:pt x="296" y="476"/>
                      <a:pt x="296" y="480"/>
                      <a:pt x="305" y="484"/>
                    </a:cubicBezTo>
                    <a:cubicBezTo>
                      <a:pt x="305" y="485"/>
                      <a:pt x="305" y="486"/>
                      <a:pt x="305" y="487"/>
                    </a:cubicBezTo>
                    <a:cubicBezTo>
                      <a:pt x="306" y="488"/>
                      <a:pt x="307" y="489"/>
                      <a:pt x="308" y="490"/>
                    </a:cubicBezTo>
                    <a:cubicBezTo>
                      <a:pt x="307" y="494"/>
                      <a:pt x="310" y="499"/>
                      <a:pt x="314" y="496"/>
                    </a:cubicBezTo>
                    <a:cubicBezTo>
                      <a:pt x="325" y="501"/>
                      <a:pt x="326" y="486"/>
                      <a:pt x="326" y="480"/>
                    </a:cubicBezTo>
                    <a:cubicBezTo>
                      <a:pt x="332" y="473"/>
                      <a:pt x="333" y="463"/>
                      <a:pt x="322" y="466"/>
                    </a:cubicBezTo>
                    <a:cubicBezTo>
                      <a:pt x="320" y="461"/>
                      <a:pt x="316" y="455"/>
                      <a:pt x="310" y="457"/>
                    </a:cubicBezTo>
                    <a:cubicBezTo>
                      <a:pt x="307" y="455"/>
                      <a:pt x="304" y="454"/>
                      <a:pt x="301" y="453"/>
                    </a:cubicBezTo>
                    <a:cubicBezTo>
                      <a:pt x="301" y="453"/>
                      <a:pt x="302" y="452"/>
                      <a:pt x="302" y="452"/>
                    </a:cubicBezTo>
                    <a:cubicBezTo>
                      <a:pt x="305" y="452"/>
                      <a:pt x="307" y="452"/>
                      <a:pt x="310" y="452"/>
                    </a:cubicBezTo>
                    <a:cubicBezTo>
                      <a:pt x="310" y="459"/>
                      <a:pt x="317" y="454"/>
                      <a:pt x="319" y="452"/>
                    </a:cubicBezTo>
                    <a:cubicBezTo>
                      <a:pt x="334" y="451"/>
                      <a:pt x="349" y="452"/>
                      <a:pt x="364" y="454"/>
                    </a:cubicBezTo>
                    <a:cubicBezTo>
                      <a:pt x="360" y="464"/>
                      <a:pt x="377" y="456"/>
                      <a:pt x="377" y="456"/>
                    </a:cubicBezTo>
                    <a:cubicBezTo>
                      <a:pt x="386" y="458"/>
                      <a:pt x="395" y="460"/>
                      <a:pt x="404" y="464"/>
                    </a:cubicBezTo>
                    <a:cubicBezTo>
                      <a:pt x="426" y="481"/>
                      <a:pt x="436" y="519"/>
                      <a:pt x="464" y="528"/>
                    </a:cubicBezTo>
                    <a:cubicBezTo>
                      <a:pt x="459" y="529"/>
                      <a:pt x="441" y="542"/>
                      <a:pt x="451" y="547"/>
                    </a:cubicBezTo>
                    <a:cubicBezTo>
                      <a:pt x="463" y="583"/>
                      <a:pt x="513" y="532"/>
                      <a:pt x="469" y="528"/>
                    </a:cubicBezTo>
                    <a:cubicBezTo>
                      <a:pt x="474" y="524"/>
                      <a:pt x="470" y="507"/>
                      <a:pt x="470" y="501"/>
                    </a:cubicBezTo>
                    <a:cubicBezTo>
                      <a:pt x="476" y="512"/>
                      <a:pt x="485" y="522"/>
                      <a:pt x="493" y="532"/>
                    </a:cubicBezTo>
                    <a:cubicBezTo>
                      <a:pt x="502" y="543"/>
                      <a:pt x="508" y="538"/>
                      <a:pt x="499" y="527"/>
                    </a:cubicBezTo>
                    <a:cubicBezTo>
                      <a:pt x="489" y="513"/>
                      <a:pt x="476" y="500"/>
                      <a:pt x="470" y="484"/>
                    </a:cubicBezTo>
                    <a:cubicBezTo>
                      <a:pt x="462" y="463"/>
                      <a:pt x="459" y="475"/>
                      <a:pt x="460" y="490"/>
                    </a:cubicBezTo>
                    <a:cubicBezTo>
                      <a:pt x="445" y="474"/>
                      <a:pt x="427" y="463"/>
                      <a:pt x="408" y="456"/>
                    </a:cubicBezTo>
                    <a:cubicBezTo>
                      <a:pt x="395" y="447"/>
                      <a:pt x="383" y="450"/>
                      <a:pt x="369" y="445"/>
                    </a:cubicBezTo>
                    <a:cubicBezTo>
                      <a:pt x="367" y="441"/>
                      <a:pt x="364" y="438"/>
                      <a:pt x="359" y="438"/>
                    </a:cubicBezTo>
                    <a:cubicBezTo>
                      <a:pt x="361" y="438"/>
                      <a:pt x="363" y="438"/>
                      <a:pt x="366" y="438"/>
                    </a:cubicBezTo>
                    <a:cubicBezTo>
                      <a:pt x="393" y="438"/>
                      <a:pt x="423" y="441"/>
                      <a:pt x="450" y="448"/>
                    </a:cubicBezTo>
                    <a:cubicBezTo>
                      <a:pt x="458" y="451"/>
                      <a:pt x="514" y="489"/>
                      <a:pt x="516" y="487"/>
                    </a:cubicBezTo>
                    <a:cubicBezTo>
                      <a:pt x="530" y="474"/>
                      <a:pt x="495" y="456"/>
                      <a:pt x="485" y="451"/>
                    </a:cubicBezTo>
                    <a:cubicBezTo>
                      <a:pt x="435" y="429"/>
                      <a:pt x="377" y="425"/>
                      <a:pt x="323" y="432"/>
                    </a:cubicBezTo>
                    <a:cubicBezTo>
                      <a:pt x="323" y="429"/>
                      <a:pt x="320" y="428"/>
                      <a:pt x="317" y="428"/>
                    </a:cubicBezTo>
                    <a:cubicBezTo>
                      <a:pt x="326" y="408"/>
                      <a:pt x="338" y="389"/>
                      <a:pt x="342" y="367"/>
                    </a:cubicBezTo>
                    <a:cubicBezTo>
                      <a:pt x="356" y="372"/>
                      <a:pt x="371" y="376"/>
                      <a:pt x="385" y="381"/>
                    </a:cubicBezTo>
                    <a:cubicBezTo>
                      <a:pt x="405" y="393"/>
                      <a:pt x="422" y="408"/>
                      <a:pt x="441" y="420"/>
                    </a:cubicBezTo>
                    <a:cubicBezTo>
                      <a:pt x="470" y="439"/>
                      <a:pt x="463" y="417"/>
                      <a:pt x="445" y="402"/>
                    </a:cubicBezTo>
                    <a:cubicBezTo>
                      <a:pt x="451" y="404"/>
                      <a:pt x="483" y="425"/>
                      <a:pt x="488" y="421"/>
                    </a:cubicBezTo>
                    <a:cubicBezTo>
                      <a:pt x="503" y="436"/>
                      <a:pt x="520" y="452"/>
                      <a:pt x="542" y="458"/>
                    </a:cubicBezTo>
                    <a:cubicBezTo>
                      <a:pt x="545" y="459"/>
                      <a:pt x="549" y="453"/>
                      <a:pt x="545" y="451"/>
                    </a:cubicBezTo>
                    <a:cubicBezTo>
                      <a:pt x="533" y="442"/>
                      <a:pt x="521" y="433"/>
                      <a:pt x="509" y="424"/>
                    </a:cubicBezTo>
                    <a:cubicBezTo>
                      <a:pt x="469" y="392"/>
                      <a:pt x="428" y="365"/>
                      <a:pt x="376" y="358"/>
                    </a:cubicBezTo>
                    <a:cubicBezTo>
                      <a:pt x="365" y="356"/>
                      <a:pt x="353" y="354"/>
                      <a:pt x="343" y="354"/>
                    </a:cubicBezTo>
                    <a:cubicBezTo>
                      <a:pt x="342" y="340"/>
                      <a:pt x="334" y="348"/>
                      <a:pt x="329" y="355"/>
                    </a:cubicBezTo>
                    <a:cubicBezTo>
                      <a:pt x="328" y="355"/>
                      <a:pt x="328" y="355"/>
                      <a:pt x="327" y="356"/>
                    </a:cubicBezTo>
                    <a:cubicBezTo>
                      <a:pt x="325" y="356"/>
                      <a:pt x="323" y="356"/>
                      <a:pt x="320" y="355"/>
                    </a:cubicBezTo>
                    <a:cubicBezTo>
                      <a:pt x="322" y="349"/>
                      <a:pt x="324" y="343"/>
                      <a:pt x="326" y="337"/>
                    </a:cubicBezTo>
                    <a:cubicBezTo>
                      <a:pt x="340" y="331"/>
                      <a:pt x="353" y="324"/>
                      <a:pt x="367" y="320"/>
                    </a:cubicBezTo>
                    <a:cubicBezTo>
                      <a:pt x="372" y="320"/>
                      <a:pt x="376" y="320"/>
                      <a:pt x="380" y="320"/>
                    </a:cubicBezTo>
                    <a:cubicBezTo>
                      <a:pt x="377" y="321"/>
                      <a:pt x="367" y="322"/>
                      <a:pt x="365" y="325"/>
                    </a:cubicBezTo>
                    <a:cubicBezTo>
                      <a:pt x="361" y="327"/>
                      <a:pt x="344" y="331"/>
                      <a:pt x="348" y="337"/>
                    </a:cubicBezTo>
                    <a:cubicBezTo>
                      <a:pt x="351" y="344"/>
                      <a:pt x="367" y="333"/>
                      <a:pt x="371" y="332"/>
                    </a:cubicBezTo>
                    <a:cubicBezTo>
                      <a:pt x="398" y="331"/>
                      <a:pt x="426" y="334"/>
                      <a:pt x="452" y="340"/>
                    </a:cubicBezTo>
                    <a:cubicBezTo>
                      <a:pt x="478" y="359"/>
                      <a:pt x="503" y="384"/>
                      <a:pt x="519" y="412"/>
                    </a:cubicBezTo>
                    <a:cubicBezTo>
                      <a:pt x="523" y="420"/>
                      <a:pt x="526" y="408"/>
                      <a:pt x="521" y="401"/>
                    </a:cubicBezTo>
                    <a:cubicBezTo>
                      <a:pt x="510" y="383"/>
                      <a:pt x="496" y="367"/>
                      <a:pt x="480" y="353"/>
                    </a:cubicBezTo>
                    <a:cubicBezTo>
                      <a:pt x="503" y="369"/>
                      <a:pt x="527" y="380"/>
                      <a:pt x="552" y="392"/>
                    </a:cubicBezTo>
                    <a:cubicBezTo>
                      <a:pt x="556" y="396"/>
                      <a:pt x="563" y="411"/>
                      <a:pt x="571" y="423"/>
                    </a:cubicBezTo>
                    <a:cubicBezTo>
                      <a:pt x="563" y="414"/>
                      <a:pt x="551" y="402"/>
                      <a:pt x="543" y="419"/>
                    </a:cubicBezTo>
                    <a:cubicBezTo>
                      <a:pt x="538" y="430"/>
                      <a:pt x="546" y="437"/>
                      <a:pt x="547" y="430"/>
                    </a:cubicBezTo>
                    <a:cubicBezTo>
                      <a:pt x="547" y="430"/>
                      <a:pt x="550" y="417"/>
                      <a:pt x="554" y="418"/>
                    </a:cubicBezTo>
                    <a:cubicBezTo>
                      <a:pt x="537" y="432"/>
                      <a:pt x="579" y="440"/>
                      <a:pt x="573" y="426"/>
                    </a:cubicBezTo>
                    <a:cubicBezTo>
                      <a:pt x="580" y="437"/>
                      <a:pt x="587" y="443"/>
                      <a:pt x="591" y="433"/>
                    </a:cubicBezTo>
                    <a:cubicBezTo>
                      <a:pt x="592" y="434"/>
                      <a:pt x="593" y="435"/>
                      <a:pt x="594" y="436"/>
                    </a:cubicBezTo>
                    <a:cubicBezTo>
                      <a:pt x="588" y="446"/>
                      <a:pt x="582" y="455"/>
                      <a:pt x="577" y="465"/>
                    </a:cubicBezTo>
                    <a:cubicBezTo>
                      <a:pt x="569" y="467"/>
                      <a:pt x="557" y="493"/>
                      <a:pt x="553" y="500"/>
                    </a:cubicBezTo>
                    <a:cubicBezTo>
                      <a:pt x="541" y="513"/>
                      <a:pt x="530" y="527"/>
                      <a:pt x="518" y="541"/>
                    </a:cubicBezTo>
                    <a:cubicBezTo>
                      <a:pt x="515" y="545"/>
                      <a:pt x="486" y="570"/>
                      <a:pt x="493" y="575"/>
                    </a:cubicBezTo>
                    <a:cubicBezTo>
                      <a:pt x="500" y="581"/>
                      <a:pt x="520" y="550"/>
                      <a:pt x="524" y="546"/>
                    </a:cubicBezTo>
                    <a:cubicBezTo>
                      <a:pt x="508" y="572"/>
                      <a:pt x="490" y="595"/>
                      <a:pt x="468" y="616"/>
                    </a:cubicBezTo>
                    <a:close/>
                    <a:moveTo>
                      <a:pt x="306" y="476"/>
                    </a:moveTo>
                    <a:cubicBezTo>
                      <a:pt x="309" y="466"/>
                      <a:pt x="312" y="465"/>
                      <a:pt x="312" y="465"/>
                    </a:cubicBezTo>
                    <a:cubicBezTo>
                      <a:pt x="312" y="465"/>
                      <a:pt x="314" y="466"/>
                      <a:pt x="315" y="470"/>
                    </a:cubicBezTo>
                    <a:cubicBezTo>
                      <a:pt x="313" y="472"/>
                      <a:pt x="311" y="474"/>
                      <a:pt x="309" y="477"/>
                    </a:cubicBezTo>
                    <a:cubicBezTo>
                      <a:pt x="308" y="477"/>
                      <a:pt x="307" y="476"/>
                      <a:pt x="306" y="476"/>
                    </a:cubicBezTo>
                    <a:close/>
                    <a:moveTo>
                      <a:pt x="317" y="488"/>
                    </a:moveTo>
                    <a:cubicBezTo>
                      <a:pt x="317" y="487"/>
                      <a:pt x="318" y="486"/>
                      <a:pt x="318" y="484"/>
                    </a:cubicBezTo>
                    <a:cubicBezTo>
                      <a:pt x="318" y="484"/>
                      <a:pt x="318" y="484"/>
                      <a:pt x="318" y="484"/>
                    </a:cubicBezTo>
                    <a:cubicBezTo>
                      <a:pt x="318" y="486"/>
                      <a:pt x="318" y="488"/>
                      <a:pt x="317" y="488"/>
                    </a:cubicBezTo>
                    <a:cubicBezTo>
                      <a:pt x="317" y="488"/>
                      <a:pt x="317" y="488"/>
                      <a:pt x="317" y="488"/>
                    </a:cubicBezTo>
                    <a:close/>
                    <a:moveTo>
                      <a:pt x="423" y="472"/>
                    </a:moveTo>
                    <a:cubicBezTo>
                      <a:pt x="438" y="480"/>
                      <a:pt x="451" y="490"/>
                      <a:pt x="462" y="505"/>
                    </a:cubicBezTo>
                    <a:cubicBezTo>
                      <a:pt x="462" y="510"/>
                      <a:pt x="463" y="515"/>
                      <a:pt x="463" y="519"/>
                    </a:cubicBezTo>
                    <a:cubicBezTo>
                      <a:pt x="445" y="509"/>
                      <a:pt x="435" y="487"/>
                      <a:pt x="423" y="472"/>
                    </a:cubicBezTo>
                    <a:close/>
                    <a:moveTo>
                      <a:pt x="468" y="539"/>
                    </a:moveTo>
                    <a:cubicBezTo>
                      <a:pt x="470" y="540"/>
                      <a:pt x="472" y="539"/>
                      <a:pt x="472" y="537"/>
                    </a:cubicBezTo>
                    <a:cubicBezTo>
                      <a:pt x="484" y="544"/>
                      <a:pt x="474" y="553"/>
                      <a:pt x="465" y="550"/>
                    </a:cubicBezTo>
                    <a:cubicBezTo>
                      <a:pt x="466" y="550"/>
                      <a:pt x="467" y="550"/>
                      <a:pt x="469" y="550"/>
                    </a:cubicBezTo>
                    <a:cubicBezTo>
                      <a:pt x="477" y="549"/>
                      <a:pt x="469" y="541"/>
                      <a:pt x="468" y="539"/>
                    </a:cubicBezTo>
                    <a:close/>
                    <a:moveTo>
                      <a:pt x="379" y="367"/>
                    </a:moveTo>
                    <a:cubicBezTo>
                      <a:pt x="409" y="374"/>
                      <a:pt x="440" y="385"/>
                      <a:pt x="466" y="403"/>
                    </a:cubicBezTo>
                    <a:cubicBezTo>
                      <a:pt x="439" y="389"/>
                      <a:pt x="408" y="377"/>
                      <a:pt x="379" y="367"/>
                    </a:cubicBezTo>
                    <a:close/>
                    <a:moveTo>
                      <a:pt x="414" y="391"/>
                    </a:moveTo>
                    <a:cubicBezTo>
                      <a:pt x="427" y="398"/>
                      <a:pt x="438" y="405"/>
                      <a:pt x="446" y="414"/>
                    </a:cubicBezTo>
                    <a:cubicBezTo>
                      <a:pt x="435" y="407"/>
                      <a:pt x="425" y="399"/>
                      <a:pt x="414" y="391"/>
                    </a:cubicBezTo>
                    <a:close/>
                    <a:moveTo>
                      <a:pt x="562" y="425"/>
                    </a:moveTo>
                    <a:cubicBezTo>
                      <a:pt x="561" y="425"/>
                      <a:pt x="560" y="424"/>
                      <a:pt x="559" y="424"/>
                    </a:cubicBezTo>
                    <a:cubicBezTo>
                      <a:pt x="559" y="424"/>
                      <a:pt x="559" y="424"/>
                      <a:pt x="559" y="424"/>
                    </a:cubicBezTo>
                    <a:cubicBezTo>
                      <a:pt x="560" y="424"/>
                      <a:pt x="560" y="423"/>
                      <a:pt x="560" y="423"/>
                    </a:cubicBezTo>
                    <a:cubicBezTo>
                      <a:pt x="561" y="423"/>
                      <a:pt x="561" y="424"/>
                      <a:pt x="562" y="425"/>
                    </a:cubicBezTo>
                    <a:close/>
                    <a:moveTo>
                      <a:pt x="574" y="502"/>
                    </a:moveTo>
                    <a:cubicBezTo>
                      <a:pt x="564" y="513"/>
                      <a:pt x="554" y="526"/>
                      <a:pt x="545" y="538"/>
                    </a:cubicBezTo>
                    <a:cubicBezTo>
                      <a:pt x="548" y="533"/>
                      <a:pt x="551" y="527"/>
                      <a:pt x="554" y="522"/>
                    </a:cubicBezTo>
                    <a:cubicBezTo>
                      <a:pt x="557" y="519"/>
                      <a:pt x="559" y="516"/>
                      <a:pt x="561" y="513"/>
                    </a:cubicBezTo>
                    <a:cubicBezTo>
                      <a:pt x="566" y="509"/>
                      <a:pt x="570" y="506"/>
                      <a:pt x="574" y="502"/>
                    </a:cubicBezTo>
                    <a:close/>
                    <a:moveTo>
                      <a:pt x="596" y="505"/>
                    </a:moveTo>
                    <a:cubicBezTo>
                      <a:pt x="577" y="530"/>
                      <a:pt x="555" y="554"/>
                      <a:pt x="534" y="578"/>
                    </a:cubicBezTo>
                    <a:cubicBezTo>
                      <a:pt x="525" y="585"/>
                      <a:pt x="516" y="592"/>
                      <a:pt x="508" y="600"/>
                    </a:cubicBezTo>
                    <a:cubicBezTo>
                      <a:pt x="513" y="590"/>
                      <a:pt x="519" y="581"/>
                      <a:pt x="524" y="572"/>
                    </a:cubicBezTo>
                    <a:cubicBezTo>
                      <a:pt x="549" y="545"/>
                      <a:pt x="571" y="507"/>
                      <a:pt x="602" y="487"/>
                    </a:cubicBezTo>
                    <a:cubicBezTo>
                      <a:pt x="601" y="493"/>
                      <a:pt x="599" y="500"/>
                      <a:pt x="596" y="505"/>
                    </a:cubicBezTo>
                    <a:close/>
                    <a:moveTo>
                      <a:pt x="625" y="465"/>
                    </a:moveTo>
                    <a:cubicBezTo>
                      <a:pt x="620" y="473"/>
                      <a:pt x="615" y="480"/>
                      <a:pt x="610" y="487"/>
                    </a:cubicBezTo>
                    <a:cubicBezTo>
                      <a:pt x="612" y="483"/>
                      <a:pt x="612" y="480"/>
                      <a:pt x="610" y="476"/>
                    </a:cubicBezTo>
                    <a:cubicBezTo>
                      <a:pt x="605" y="473"/>
                      <a:pt x="597" y="480"/>
                      <a:pt x="595" y="482"/>
                    </a:cubicBezTo>
                    <a:cubicBezTo>
                      <a:pt x="597" y="480"/>
                      <a:pt x="618" y="450"/>
                      <a:pt x="604" y="461"/>
                    </a:cubicBezTo>
                    <a:cubicBezTo>
                      <a:pt x="606" y="458"/>
                      <a:pt x="608" y="456"/>
                      <a:pt x="610" y="453"/>
                    </a:cubicBezTo>
                    <a:cubicBezTo>
                      <a:pt x="615" y="454"/>
                      <a:pt x="616" y="445"/>
                      <a:pt x="613" y="442"/>
                    </a:cubicBezTo>
                    <a:cubicBezTo>
                      <a:pt x="611" y="435"/>
                      <a:pt x="609" y="428"/>
                      <a:pt x="605" y="421"/>
                    </a:cubicBezTo>
                    <a:cubicBezTo>
                      <a:pt x="620" y="431"/>
                      <a:pt x="631" y="443"/>
                      <a:pt x="631" y="453"/>
                    </a:cubicBezTo>
                    <a:cubicBezTo>
                      <a:pt x="627" y="457"/>
                      <a:pt x="625" y="461"/>
                      <a:pt x="625" y="465"/>
                    </a:cubicBezTo>
                    <a:close/>
                    <a:moveTo>
                      <a:pt x="709" y="356"/>
                    </a:moveTo>
                    <a:cubicBezTo>
                      <a:pt x="703" y="361"/>
                      <a:pt x="697" y="367"/>
                      <a:pt x="691" y="373"/>
                    </a:cubicBezTo>
                    <a:cubicBezTo>
                      <a:pt x="706" y="353"/>
                      <a:pt x="721" y="335"/>
                      <a:pt x="738" y="318"/>
                    </a:cubicBezTo>
                    <a:cubicBezTo>
                      <a:pt x="729" y="331"/>
                      <a:pt x="719" y="343"/>
                      <a:pt x="709" y="356"/>
                    </a:cubicBezTo>
                    <a:close/>
                    <a:moveTo>
                      <a:pt x="751" y="313"/>
                    </a:moveTo>
                    <a:cubicBezTo>
                      <a:pt x="754" y="308"/>
                      <a:pt x="757" y="303"/>
                      <a:pt x="760" y="299"/>
                    </a:cubicBezTo>
                    <a:cubicBezTo>
                      <a:pt x="762" y="297"/>
                      <a:pt x="765" y="295"/>
                      <a:pt x="767" y="293"/>
                    </a:cubicBezTo>
                    <a:cubicBezTo>
                      <a:pt x="762" y="299"/>
                      <a:pt x="757" y="306"/>
                      <a:pt x="751" y="313"/>
                    </a:cubicBezTo>
                    <a:close/>
                    <a:moveTo>
                      <a:pt x="810" y="221"/>
                    </a:moveTo>
                    <a:cubicBezTo>
                      <a:pt x="811" y="222"/>
                      <a:pt x="812" y="222"/>
                      <a:pt x="814" y="222"/>
                    </a:cubicBezTo>
                    <a:cubicBezTo>
                      <a:pt x="809" y="225"/>
                      <a:pt x="804" y="229"/>
                      <a:pt x="801" y="233"/>
                    </a:cubicBezTo>
                    <a:cubicBezTo>
                      <a:pt x="801" y="226"/>
                      <a:pt x="801" y="219"/>
                      <a:pt x="800" y="211"/>
                    </a:cubicBezTo>
                    <a:cubicBezTo>
                      <a:pt x="803" y="215"/>
                      <a:pt x="806" y="218"/>
                      <a:pt x="810" y="221"/>
                    </a:cubicBezTo>
                    <a:close/>
                    <a:moveTo>
                      <a:pt x="798" y="248"/>
                    </a:moveTo>
                    <a:cubicBezTo>
                      <a:pt x="804" y="241"/>
                      <a:pt x="809" y="235"/>
                      <a:pt x="816" y="230"/>
                    </a:cubicBezTo>
                    <a:cubicBezTo>
                      <a:pt x="811" y="239"/>
                      <a:pt x="804" y="248"/>
                      <a:pt x="795" y="257"/>
                    </a:cubicBezTo>
                    <a:cubicBezTo>
                      <a:pt x="796" y="254"/>
                      <a:pt x="797" y="251"/>
                      <a:pt x="798" y="248"/>
                    </a:cubicBezTo>
                    <a:close/>
                    <a:moveTo>
                      <a:pt x="790" y="245"/>
                    </a:moveTo>
                    <a:cubicBezTo>
                      <a:pt x="789" y="246"/>
                      <a:pt x="781" y="253"/>
                      <a:pt x="787" y="256"/>
                    </a:cubicBezTo>
                    <a:cubicBezTo>
                      <a:pt x="785" y="261"/>
                      <a:pt x="783" y="266"/>
                      <a:pt x="781" y="271"/>
                    </a:cubicBezTo>
                    <a:cubicBezTo>
                      <a:pt x="773" y="277"/>
                      <a:pt x="766" y="283"/>
                      <a:pt x="759" y="289"/>
                    </a:cubicBezTo>
                    <a:cubicBezTo>
                      <a:pt x="751" y="288"/>
                      <a:pt x="733" y="311"/>
                      <a:pt x="726" y="316"/>
                    </a:cubicBezTo>
                    <a:cubicBezTo>
                      <a:pt x="750" y="289"/>
                      <a:pt x="774" y="261"/>
                      <a:pt x="792" y="231"/>
                    </a:cubicBezTo>
                    <a:cubicBezTo>
                      <a:pt x="792" y="236"/>
                      <a:pt x="791" y="240"/>
                      <a:pt x="790" y="245"/>
                    </a:cubicBezTo>
                    <a:close/>
                    <a:moveTo>
                      <a:pt x="789" y="218"/>
                    </a:moveTo>
                    <a:cubicBezTo>
                      <a:pt x="788" y="210"/>
                      <a:pt x="788" y="202"/>
                      <a:pt x="787" y="194"/>
                    </a:cubicBezTo>
                    <a:cubicBezTo>
                      <a:pt x="790" y="201"/>
                      <a:pt x="792" y="208"/>
                      <a:pt x="792" y="215"/>
                    </a:cubicBezTo>
                    <a:cubicBezTo>
                      <a:pt x="791" y="216"/>
                      <a:pt x="790" y="217"/>
                      <a:pt x="789" y="218"/>
                    </a:cubicBezTo>
                    <a:close/>
                    <a:moveTo>
                      <a:pt x="791" y="180"/>
                    </a:moveTo>
                    <a:cubicBezTo>
                      <a:pt x="791" y="180"/>
                      <a:pt x="791" y="180"/>
                      <a:pt x="790" y="180"/>
                    </a:cubicBezTo>
                    <a:cubicBezTo>
                      <a:pt x="789" y="178"/>
                      <a:pt x="788" y="176"/>
                      <a:pt x="787" y="174"/>
                    </a:cubicBezTo>
                    <a:cubicBezTo>
                      <a:pt x="789" y="176"/>
                      <a:pt x="790" y="178"/>
                      <a:pt x="791" y="180"/>
                    </a:cubicBezTo>
                    <a:close/>
                    <a:moveTo>
                      <a:pt x="485" y="34"/>
                    </a:moveTo>
                    <a:cubicBezTo>
                      <a:pt x="487" y="33"/>
                      <a:pt x="489" y="31"/>
                      <a:pt x="491" y="30"/>
                    </a:cubicBezTo>
                    <a:cubicBezTo>
                      <a:pt x="494" y="30"/>
                      <a:pt x="498" y="31"/>
                      <a:pt x="500" y="32"/>
                    </a:cubicBezTo>
                    <a:cubicBezTo>
                      <a:pt x="495" y="33"/>
                      <a:pt x="490" y="34"/>
                      <a:pt x="485" y="35"/>
                    </a:cubicBezTo>
                    <a:cubicBezTo>
                      <a:pt x="485" y="35"/>
                      <a:pt x="485" y="34"/>
                      <a:pt x="485" y="34"/>
                    </a:cubicBezTo>
                    <a:close/>
                    <a:moveTo>
                      <a:pt x="485" y="43"/>
                    </a:moveTo>
                    <a:cubicBezTo>
                      <a:pt x="500" y="40"/>
                      <a:pt x="517" y="37"/>
                      <a:pt x="533" y="36"/>
                    </a:cubicBezTo>
                    <a:cubicBezTo>
                      <a:pt x="542" y="36"/>
                      <a:pt x="551" y="36"/>
                      <a:pt x="561" y="36"/>
                    </a:cubicBezTo>
                    <a:cubicBezTo>
                      <a:pt x="548" y="37"/>
                      <a:pt x="535" y="40"/>
                      <a:pt x="522" y="43"/>
                    </a:cubicBezTo>
                    <a:cubicBezTo>
                      <a:pt x="511" y="42"/>
                      <a:pt x="498" y="42"/>
                      <a:pt x="485" y="43"/>
                    </a:cubicBezTo>
                    <a:close/>
                    <a:moveTo>
                      <a:pt x="483" y="69"/>
                    </a:moveTo>
                    <a:cubicBezTo>
                      <a:pt x="486" y="68"/>
                      <a:pt x="489" y="66"/>
                      <a:pt x="492" y="64"/>
                    </a:cubicBezTo>
                    <a:cubicBezTo>
                      <a:pt x="494" y="67"/>
                      <a:pt x="496" y="68"/>
                      <a:pt x="499" y="69"/>
                    </a:cubicBezTo>
                    <a:cubicBezTo>
                      <a:pt x="493" y="69"/>
                      <a:pt x="488" y="69"/>
                      <a:pt x="483" y="69"/>
                    </a:cubicBezTo>
                    <a:close/>
                    <a:moveTo>
                      <a:pt x="523" y="51"/>
                    </a:moveTo>
                    <a:cubicBezTo>
                      <a:pt x="529" y="51"/>
                      <a:pt x="535" y="52"/>
                      <a:pt x="540" y="52"/>
                    </a:cubicBezTo>
                    <a:cubicBezTo>
                      <a:pt x="530" y="53"/>
                      <a:pt x="520" y="55"/>
                      <a:pt x="510" y="56"/>
                    </a:cubicBezTo>
                    <a:cubicBezTo>
                      <a:pt x="514" y="54"/>
                      <a:pt x="519" y="52"/>
                      <a:pt x="523" y="51"/>
                    </a:cubicBezTo>
                    <a:close/>
                    <a:moveTo>
                      <a:pt x="577" y="68"/>
                    </a:moveTo>
                    <a:cubicBezTo>
                      <a:pt x="558" y="66"/>
                      <a:pt x="539" y="65"/>
                      <a:pt x="520" y="63"/>
                    </a:cubicBezTo>
                    <a:cubicBezTo>
                      <a:pt x="538" y="61"/>
                      <a:pt x="557" y="58"/>
                      <a:pt x="575" y="58"/>
                    </a:cubicBezTo>
                    <a:cubicBezTo>
                      <a:pt x="583" y="61"/>
                      <a:pt x="589" y="63"/>
                      <a:pt x="595" y="68"/>
                    </a:cubicBezTo>
                    <a:cubicBezTo>
                      <a:pt x="589" y="68"/>
                      <a:pt x="583" y="68"/>
                      <a:pt x="577" y="68"/>
                    </a:cubicBezTo>
                    <a:close/>
                    <a:moveTo>
                      <a:pt x="609" y="72"/>
                    </a:moveTo>
                    <a:cubicBezTo>
                      <a:pt x="609" y="71"/>
                      <a:pt x="608" y="69"/>
                      <a:pt x="608" y="68"/>
                    </a:cubicBezTo>
                    <a:cubicBezTo>
                      <a:pt x="607" y="67"/>
                      <a:pt x="606" y="67"/>
                      <a:pt x="605" y="66"/>
                    </a:cubicBezTo>
                    <a:cubicBezTo>
                      <a:pt x="619" y="69"/>
                      <a:pt x="632" y="73"/>
                      <a:pt x="645" y="77"/>
                    </a:cubicBezTo>
                    <a:cubicBezTo>
                      <a:pt x="633" y="75"/>
                      <a:pt x="621" y="73"/>
                      <a:pt x="609" y="72"/>
                    </a:cubicBezTo>
                    <a:close/>
                    <a:moveTo>
                      <a:pt x="713" y="111"/>
                    </a:moveTo>
                    <a:cubicBezTo>
                      <a:pt x="708" y="107"/>
                      <a:pt x="704" y="103"/>
                      <a:pt x="699" y="99"/>
                    </a:cubicBezTo>
                    <a:cubicBezTo>
                      <a:pt x="699" y="99"/>
                      <a:pt x="699" y="99"/>
                      <a:pt x="699" y="99"/>
                    </a:cubicBezTo>
                    <a:cubicBezTo>
                      <a:pt x="713" y="104"/>
                      <a:pt x="726" y="110"/>
                      <a:pt x="738" y="117"/>
                    </a:cubicBezTo>
                    <a:cubicBezTo>
                      <a:pt x="741" y="120"/>
                      <a:pt x="744" y="124"/>
                      <a:pt x="747" y="127"/>
                    </a:cubicBezTo>
                    <a:cubicBezTo>
                      <a:pt x="736" y="121"/>
                      <a:pt x="725" y="115"/>
                      <a:pt x="713" y="111"/>
                    </a:cubicBezTo>
                    <a:close/>
                    <a:moveTo>
                      <a:pt x="777" y="172"/>
                    </a:moveTo>
                    <a:cubicBezTo>
                      <a:pt x="780" y="187"/>
                      <a:pt x="780" y="203"/>
                      <a:pt x="781" y="218"/>
                    </a:cubicBezTo>
                    <a:cubicBezTo>
                      <a:pt x="771" y="185"/>
                      <a:pt x="753" y="154"/>
                      <a:pt x="728" y="127"/>
                    </a:cubicBezTo>
                    <a:cubicBezTo>
                      <a:pt x="741" y="133"/>
                      <a:pt x="753" y="141"/>
                      <a:pt x="764" y="150"/>
                    </a:cubicBezTo>
                    <a:cubicBezTo>
                      <a:pt x="769" y="157"/>
                      <a:pt x="773" y="165"/>
                      <a:pt x="777" y="172"/>
                    </a:cubicBezTo>
                    <a:close/>
                    <a:moveTo>
                      <a:pt x="797" y="149"/>
                    </a:moveTo>
                    <a:cubicBezTo>
                      <a:pt x="783" y="136"/>
                      <a:pt x="768" y="125"/>
                      <a:pt x="752" y="115"/>
                    </a:cubicBezTo>
                    <a:cubicBezTo>
                      <a:pt x="732" y="103"/>
                      <a:pt x="718" y="85"/>
                      <a:pt x="699" y="71"/>
                    </a:cubicBezTo>
                    <a:cubicBezTo>
                      <a:pt x="743" y="91"/>
                      <a:pt x="774" y="115"/>
                      <a:pt x="797" y="149"/>
                    </a:cubicBezTo>
                    <a:close/>
                    <a:moveTo>
                      <a:pt x="689" y="74"/>
                    </a:moveTo>
                    <a:cubicBezTo>
                      <a:pt x="699" y="81"/>
                      <a:pt x="709" y="89"/>
                      <a:pt x="717" y="97"/>
                    </a:cubicBezTo>
                    <a:cubicBezTo>
                      <a:pt x="710" y="93"/>
                      <a:pt x="702" y="89"/>
                      <a:pt x="693" y="86"/>
                    </a:cubicBezTo>
                    <a:cubicBezTo>
                      <a:pt x="691" y="82"/>
                      <a:pt x="688" y="78"/>
                      <a:pt x="686" y="75"/>
                    </a:cubicBezTo>
                    <a:cubicBezTo>
                      <a:pt x="687" y="75"/>
                      <a:pt x="688" y="75"/>
                      <a:pt x="689" y="74"/>
                    </a:cubicBezTo>
                    <a:close/>
                    <a:moveTo>
                      <a:pt x="637" y="50"/>
                    </a:moveTo>
                    <a:cubicBezTo>
                      <a:pt x="653" y="57"/>
                      <a:pt x="668" y="67"/>
                      <a:pt x="680" y="81"/>
                    </a:cubicBezTo>
                    <a:cubicBezTo>
                      <a:pt x="636" y="64"/>
                      <a:pt x="597" y="51"/>
                      <a:pt x="550" y="45"/>
                    </a:cubicBezTo>
                    <a:cubicBezTo>
                      <a:pt x="578" y="41"/>
                      <a:pt x="607" y="43"/>
                      <a:pt x="637" y="50"/>
                    </a:cubicBezTo>
                    <a:close/>
                    <a:moveTo>
                      <a:pt x="513" y="30"/>
                    </a:moveTo>
                    <a:cubicBezTo>
                      <a:pt x="511" y="30"/>
                      <a:pt x="509" y="31"/>
                      <a:pt x="507" y="31"/>
                    </a:cubicBezTo>
                    <a:cubicBezTo>
                      <a:pt x="509" y="28"/>
                      <a:pt x="506" y="26"/>
                      <a:pt x="503" y="25"/>
                    </a:cubicBezTo>
                    <a:cubicBezTo>
                      <a:pt x="524" y="18"/>
                      <a:pt x="551" y="20"/>
                      <a:pt x="578" y="26"/>
                    </a:cubicBezTo>
                    <a:cubicBezTo>
                      <a:pt x="569" y="26"/>
                      <a:pt x="517" y="21"/>
                      <a:pt x="513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2269622" y="4730543"/>
                <a:ext cx="216685" cy="195210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69" y="15"/>
                  </a:cxn>
                  <a:cxn ang="0">
                    <a:pos x="59" y="12"/>
                  </a:cxn>
                  <a:cxn ang="0">
                    <a:pos x="21" y="48"/>
                  </a:cxn>
                  <a:cxn ang="0">
                    <a:pos x="5" y="71"/>
                  </a:cxn>
                  <a:cxn ang="0">
                    <a:pos x="27" y="57"/>
                  </a:cxn>
                  <a:cxn ang="0">
                    <a:pos x="32" y="63"/>
                  </a:cxn>
                  <a:cxn ang="0">
                    <a:pos x="56" y="35"/>
                  </a:cxn>
                  <a:cxn ang="0">
                    <a:pos x="73" y="14"/>
                  </a:cxn>
                </a:cxnLst>
                <a:rect l="0" t="0" r="r" b="b"/>
                <a:pathLst>
                  <a:path w="87" h="78">
                    <a:moveTo>
                      <a:pt x="73" y="14"/>
                    </a:moveTo>
                    <a:cubicBezTo>
                      <a:pt x="72" y="14"/>
                      <a:pt x="70" y="14"/>
                      <a:pt x="69" y="15"/>
                    </a:cubicBezTo>
                    <a:cubicBezTo>
                      <a:pt x="75" y="6"/>
                      <a:pt x="61" y="11"/>
                      <a:pt x="59" y="12"/>
                    </a:cubicBezTo>
                    <a:cubicBezTo>
                      <a:pt x="59" y="0"/>
                      <a:pt x="24" y="44"/>
                      <a:pt x="21" y="48"/>
                    </a:cubicBezTo>
                    <a:cubicBezTo>
                      <a:pt x="18" y="51"/>
                      <a:pt x="0" y="66"/>
                      <a:pt x="5" y="71"/>
                    </a:cubicBezTo>
                    <a:cubicBezTo>
                      <a:pt x="11" y="78"/>
                      <a:pt x="24" y="60"/>
                      <a:pt x="27" y="57"/>
                    </a:cubicBezTo>
                    <a:cubicBezTo>
                      <a:pt x="25" y="60"/>
                      <a:pt x="27" y="68"/>
                      <a:pt x="32" y="63"/>
                    </a:cubicBezTo>
                    <a:cubicBezTo>
                      <a:pt x="41" y="54"/>
                      <a:pt x="48" y="44"/>
                      <a:pt x="56" y="35"/>
                    </a:cubicBezTo>
                    <a:cubicBezTo>
                      <a:pt x="57" y="35"/>
                      <a:pt x="87" y="12"/>
                      <a:pt x="7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2033417" y="5076072"/>
                <a:ext cx="1417233" cy="562207"/>
              </a:xfrm>
              <a:custGeom>
                <a:avLst/>
                <a:gdLst/>
                <a:ahLst/>
                <a:cxnLst>
                  <a:cxn ang="0">
                    <a:pos x="555" y="219"/>
                  </a:cxn>
                  <a:cxn ang="0">
                    <a:pos x="565" y="182"/>
                  </a:cxn>
                  <a:cxn ang="0">
                    <a:pos x="536" y="156"/>
                  </a:cxn>
                  <a:cxn ang="0">
                    <a:pos x="428" y="146"/>
                  </a:cxn>
                  <a:cxn ang="0">
                    <a:pos x="279" y="149"/>
                  </a:cxn>
                  <a:cxn ang="0">
                    <a:pos x="148" y="147"/>
                  </a:cxn>
                  <a:cxn ang="0">
                    <a:pos x="300" y="87"/>
                  </a:cxn>
                  <a:cxn ang="0">
                    <a:pos x="488" y="41"/>
                  </a:cxn>
                  <a:cxn ang="0">
                    <a:pos x="539" y="9"/>
                  </a:cxn>
                  <a:cxn ang="0">
                    <a:pos x="440" y="1"/>
                  </a:cxn>
                  <a:cxn ang="0">
                    <a:pos x="240" y="33"/>
                  </a:cxn>
                  <a:cxn ang="0">
                    <a:pos x="46" y="74"/>
                  </a:cxn>
                  <a:cxn ang="0">
                    <a:pos x="7" y="83"/>
                  </a:cxn>
                  <a:cxn ang="0">
                    <a:pos x="23" y="87"/>
                  </a:cxn>
                  <a:cxn ang="0">
                    <a:pos x="132" y="63"/>
                  </a:cxn>
                  <a:cxn ang="0">
                    <a:pos x="335" y="22"/>
                  </a:cxn>
                  <a:cxn ang="0">
                    <a:pos x="528" y="15"/>
                  </a:cxn>
                  <a:cxn ang="0">
                    <a:pos x="411" y="49"/>
                  </a:cxn>
                  <a:cxn ang="0">
                    <a:pos x="277" y="86"/>
                  </a:cxn>
                  <a:cxn ang="0">
                    <a:pos x="175" y="120"/>
                  </a:cxn>
                  <a:cxn ang="0">
                    <a:pos x="137" y="149"/>
                  </a:cxn>
                  <a:cxn ang="0">
                    <a:pos x="190" y="159"/>
                  </a:cxn>
                  <a:cxn ang="0">
                    <a:pos x="428" y="154"/>
                  </a:cxn>
                  <a:cxn ang="0">
                    <a:pos x="522" y="160"/>
                  </a:cxn>
                  <a:cxn ang="0">
                    <a:pos x="555" y="179"/>
                  </a:cxn>
                  <a:cxn ang="0">
                    <a:pos x="555" y="219"/>
                  </a:cxn>
                </a:cxnLst>
                <a:rect l="0" t="0" r="r" b="b"/>
                <a:pathLst>
                  <a:path w="567" h="225">
                    <a:moveTo>
                      <a:pt x="555" y="219"/>
                    </a:moveTo>
                    <a:cubicBezTo>
                      <a:pt x="567" y="225"/>
                      <a:pt x="567" y="187"/>
                      <a:pt x="565" y="182"/>
                    </a:cubicBezTo>
                    <a:cubicBezTo>
                      <a:pt x="561" y="168"/>
                      <a:pt x="548" y="161"/>
                      <a:pt x="536" y="156"/>
                    </a:cubicBezTo>
                    <a:cubicBezTo>
                      <a:pt x="502" y="143"/>
                      <a:pt x="463" y="145"/>
                      <a:pt x="428" y="146"/>
                    </a:cubicBezTo>
                    <a:cubicBezTo>
                      <a:pt x="378" y="148"/>
                      <a:pt x="329" y="148"/>
                      <a:pt x="279" y="149"/>
                    </a:cubicBezTo>
                    <a:cubicBezTo>
                      <a:pt x="239" y="150"/>
                      <a:pt x="188" y="158"/>
                      <a:pt x="148" y="147"/>
                    </a:cubicBezTo>
                    <a:cubicBezTo>
                      <a:pt x="185" y="113"/>
                      <a:pt x="253" y="101"/>
                      <a:pt x="300" y="87"/>
                    </a:cubicBezTo>
                    <a:cubicBezTo>
                      <a:pt x="362" y="68"/>
                      <a:pt x="426" y="59"/>
                      <a:pt x="488" y="41"/>
                    </a:cubicBezTo>
                    <a:cubicBezTo>
                      <a:pt x="494" y="39"/>
                      <a:pt x="552" y="12"/>
                      <a:pt x="539" y="9"/>
                    </a:cubicBezTo>
                    <a:cubicBezTo>
                      <a:pt x="507" y="1"/>
                      <a:pt x="473" y="0"/>
                      <a:pt x="440" y="1"/>
                    </a:cubicBezTo>
                    <a:cubicBezTo>
                      <a:pt x="372" y="4"/>
                      <a:pt x="306" y="20"/>
                      <a:pt x="240" y="33"/>
                    </a:cubicBezTo>
                    <a:cubicBezTo>
                      <a:pt x="175" y="46"/>
                      <a:pt x="111" y="61"/>
                      <a:pt x="46" y="74"/>
                    </a:cubicBezTo>
                    <a:cubicBezTo>
                      <a:pt x="39" y="76"/>
                      <a:pt x="11" y="77"/>
                      <a:pt x="7" y="83"/>
                    </a:cubicBezTo>
                    <a:cubicBezTo>
                      <a:pt x="0" y="93"/>
                      <a:pt x="26" y="86"/>
                      <a:pt x="23" y="87"/>
                    </a:cubicBezTo>
                    <a:cubicBezTo>
                      <a:pt x="60" y="80"/>
                      <a:pt x="96" y="71"/>
                      <a:pt x="132" y="63"/>
                    </a:cubicBezTo>
                    <a:cubicBezTo>
                      <a:pt x="199" y="47"/>
                      <a:pt x="267" y="34"/>
                      <a:pt x="335" y="22"/>
                    </a:cubicBezTo>
                    <a:cubicBezTo>
                      <a:pt x="398" y="11"/>
                      <a:pt x="465" y="2"/>
                      <a:pt x="528" y="15"/>
                    </a:cubicBezTo>
                    <a:cubicBezTo>
                      <a:pt x="494" y="37"/>
                      <a:pt x="450" y="42"/>
                      <a:pt x="411" y="49"/>
                    </a:cubicBezTo>
                    <a:cubicBezTo>
                      <a:pt x="366" y="58"/>
                      <a:pt x="321" y="72"/>
                      <a:pt x="277" y="86"/>
                    </a:cubicBezTo>
                    <a:cubicBezTo>
                      <a:pt x="243" y="96"/>
                      <a:pt x="207" y="106"/>
                      <a:pt x="175" y="120"/>
                    </a:cubicBezTo>
                    <a:cubicBezTo>
                      <a:pt x="168" y="124"/>
                      <a:pt x="135" y="139"/>
                      <a:pt x="137" y="149"/>
                    </a:cubicBezTo>
                    <a:cubicBezTo>
                      <a:pt x="140" y="161"/>
                      <a:pt x="181" y="159"/>
                      <a:pt x="190" y="159"/>
                    </a:cubicBezTo>
                    <a:cubicBezTo>
                      <a:pt x="269" y="158"/>
                      <a:pt x="349" y="157"/>
                      <a:pt x="428" y="154"/>
                    </a:cubicBezTo>
                    <a:cubicBezTo>
                      <a:pt x="459" y="153"/>
                      <a:pt x="491" y="152"/>
                      <a:pt x="522" y="160"/>
                    </a:cubicBezTo>
                    <a:cubicBezTo>
                      <a:pt x="534" y="163"/>
                      <a:pt x="548" y="168"/>
                      <a:pt x="555" y="179"/>
                    </a:cubicBezTo>
                    <a:cubicBezTo>
                      <a:pt x="561" y="188"/>
                      <a:pt x="551" y="217"/>
                      <a:pt x="555" y="2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21" name="直接连接符 12"/>
            <p:cNvCxnSpPr/>
            <p:nvPr/>
          </p:nvCxnSpPr>
          <p:spPr>
            <a:xfrm>
              <a:off x="1497012" y="5837239"/>
              <a:ext cx="904876" cy="4667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9"/>
            <p:cNvCxnSpPr/>
            <p:nvPr/>
          </p:nvCxnSpPr>
          <p:spPr>
            <a:xfrm>
              <a:off x="2387600" y="6303963"/>
              <a:ext cx="737235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13" y="6184900"/>
              <a:ext cx="12192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>
          <a:xfrm>
            <a:off x="312074" y="362950"/>
            <a:ext cx="6557521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CN" altLang="en-US" sz="4400" b="1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4400" b="1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400" b="1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阿基米德原理</a:t>
            </a:r>
            <a:endParaRPr lang="zh-CN" altLang="zh-CN" sz="4400" dirty="0">
              <a:solidFill>
                <a:schemeClr val="bg1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95343" y="579458"/>
            <a:ext cx="1061104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例题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：老师动手自制了一个测量浮力大小的仪器，只需将物体浸在装满水的溢水杯中便可读出浮力的大小。为了验证仪器的准确性，老师用弹簧测力计测得一物体在空气的示数如图甲，将它浸没在水中，弹簧测力计的示数如图乙，仪器显示浮力大小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1N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，则（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取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10N/kg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）：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(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取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10N/kg)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     (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1)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物体的质量是多少？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     (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2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)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测量仪器准确吗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？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仿宋_GB231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      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（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计算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说明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）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   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(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3)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物体的体积是多少？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      (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4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)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物体的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密度是多少？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016096" y="2188310"/>
            <a:ext cx="1577976" cy="3248086"/>
            <a:chOff x="9981417" y="2095977"/>
            <a:chExt cx="1577976" cy="3248086"/>
          </a:xfrm>
        </p:grpSpPr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9981417" y="2095977"/>
              <a:ext cx="1146176" cy="3248086"/>
              <a:chOff x="9360" y="10551"/>
              <a:chExt cx="900" cy="3369"/>
            </a:xfrm>
          </p:grpSpPr>
          <p:grpSp>
            <p:nvGrpSpPr>
              <p:cNvPr id="65" name="Group 23"/>
              <p:cNvGrpSpPr>
                <a:grpSpLocks/>
              </p:cNvGrpSpPr>
              <p:nvPr/>
            </p:nvGrpSpPr>
            <p:grpSpPr bwMode="auto">
              <a:xfrm>
                <a:off x="9360" y="10551"/>
                <a:ext cx="900" cy="2894"/>
                <a:chOff x="3612" y="8698"/>
                <a:chExt cx="1080" cy="3491"/>
              </a:xfrm>
            </p:grpSpPr>
            <p:grpSp>
              <p:nvGrpSpPr>
                <p:cNvPr id="67" name="Group 24"/>
                <p:cNvGrpSpPr>
                  <a:grpSpLocks/>
                </p:cNvGrpSpPr>
                <p:nvPr/>
              </p:nvGrpSpPr>
              <p:grpSpPr bwMode="auto">
                <a:xfrm>
                  <a:off x="3612" y="11091"/>
                  <a:ext cx="1080" cy="1098"/>
                  <a:chOff x="3657" y="8454"/>
                  <a:chExt cx="1080" cy="1098"/>
                </a:xfrm>
              </p:grpSpPr>
              <p:grpSp>
                <p:nvGrpSpPr>
                  <p:cNvPr id="6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657" y="8454"/>
                    <a:ext cx="1080" cy="1098"/>
                    <a:chOff x="6117" y="7050"/>
                    <a:chExt cx="1293" cy="1254"/>
                  </a:xfrm>
                </p:grpSpPr>
                <p:grpSp>
                  <p:nvGrpSpPr>
                    <p:cNvPr id="7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17" y="7050"/>
                      <a:ext cx="1293" cy="1254"/>
                      <a:chOff x="6117" y="7050"/>
                      <a:chExt cx="1293" cy="1254"/>
                    </a:xfrm>
                  </p:grpSpPr>
                  <p:sp>
                    <p:nvSpPr>
                      <p:cNvPr id="73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" y="7212"/>
                        <a:ext cx="1080" cy="1092"/>
                      </a:xfrm>
                      <a:prstGeom prst="flowChartAlternateProcess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4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17" y="7050"/>
                        <a:ext cx="1293" cy="318"/>
                      </a:xfrm>
                      <a:custGeom>
                        <a:avLst/>
                        <a:gdLst>
                          <a:gd name="T0" fmla="*/ 180 w 1293"/>
                          <a:gd name="T1" fmla="*/ 318 h 318"/>
                          <a:gd name="T2" fmla="*/ 180 w 1293"/>
                          <a:gd name="T3" fmla="*/ 162 h 318"/>
                          <a:gd name="T4" fmla="*/ 0 w 1293"/>
                          <a:gd name="T5" fmla="*/ 6 h 318"/>
                          <a:gd name="T6" fmla="*/ 1293 w 1293"/>
                          <a:gd name="T7" fmla="*/ 0 h 318"/>
                          <a:gd name="T8" fmla="*/ 1260 w 1293"/>
                          <a:gd name="T9" fmla="*/ 162 h 318"/>
                          <a:gd name="T10" fmla="*/ 1260 w 1293"/>
                          <a:gd name="T11" fmla="*/ 318 h 3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293" h="318">
                            <a:moveTo>
                              <a:pt x="180" y="318"/>
                            </a:moveTo>
                            <a:lnTo>
                              <a:pt x="180" y="162"/>
                            </a:lnTo>
                            <a:lnTo>
                              <a:pt x="0" y="6"/>
                            </a:lnTo>
                            <a:lnTo>
                              <a:pt x="1293" y="0"/>
                            </a:lnTo>
                            <a:lnTo>
                              <a:pt x="1260" y="162"/>
                            </a:lnTo>
                            <a:lnTo>
                              <a:pt x="1260" y="318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72" name="Rectangle 29" descr="横虚线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33" y="7323"/>
                      <a:ext cx="1026" cy="936"/>
                    </a:xfrm>
                    <a:prstGeom prst="rect">
                      <a:avLst/>
                    </a:prstGeom>
                    <a:pattFill prst="dash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8721"/>
                    <a:ext cx="90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aphicFrame>
              <p:nvGraphicFramePr>
                <p:cNvPr id="68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54827409"/>
                    </p:ext>
                  </p:extLst>
                </p:nvPr>
              </p:nvGraphicFramePr>
              <p:xfrm>
                <a:off x="3792" y="8698"/>
                <a:ext cx="825" cy="32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3" name="位图图像" r:id="rId5" imgW="523810" imgH="2066667" progId="Paint.Picture">
                        <p:embed/>
                      </p:oleObj>
                    </mc:Choice>
                    <mc:Fallback>
                      <p:oleObj name="位图图像" r:id="rId5" imgW="523810" imgH="2066667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clrChange>
                                <a:clrFrom>
                                  <a:srgbClr val="FFFFFF"/>
                                </a:clrFrom>
                                <a:clrTo>
                                  <a:srgbClr val="FFFFFF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92" y="8698"/>
                              <a:ext cx="825" cy="32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9540" y="13452"/>
                <a:ext cx="7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仿宋_GB2312"/>
                    <a:cs typeface="仿宋_GB2312"/>
                  </a:rPr>
                  <a:t>    </a:t>
                </a:r>
                <a:r>
                  <a:rPr lang="zh-CN" altLang="en-US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仿宋_GB2312"/>
                    <a:cs typeface="仿宋_GB2312"/>
                  </a:rPr>
                  <a:t>丙</a:t>
                </a:r>
                <a:endParaRPr lang="zh-CN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/>
                  <a:cs typeface="仿宋_GB2312"/>
                </a:endParaRPr>
              </a:p>
            </p:txBody>
          </p:sp>
        </p:grpSp>
        <p:sp>
          <p:nvSpPr>
            <p:cNvPr id="64" name="Text Box 33"/>
            <p:cNvSpPr txBox="1">
              <a:spLocks noChangeArrowheads="1"/>
            </p:cNvSpPr>
            <p:nvPr/>
          </p:nvSpPr>
          <p:spPr bwMode="auto">
            <a:xfrm>
              <a:off x="10641817" y="4264011"/>
              <a:ext cx="917576" cy="44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       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盐</a:t>
              </a:r>
            </a:p>
            <a:p>
              <a:pPr algn="just"/>
              <a:r>
                <a:rPr lang="zh-CN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       水</a:t>
              </a:r>
              <a:endPara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/>
                <a:cs typeface="仿宋_GB2312"/>
              </a:endParaRPr>
            </a:p>
          </p:txBody>
        </p:sp>
      </p:grp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738497" y="5341687"/>
            <a:ext cx="105770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若将同</a:t>
            </a:r>
            <a:r>
              <a:rPr lang="zh-CN" altLang="en-US" sz="2000" b="1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一物体浸没</a:t>
            </a: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在盐水中，弹簧测力计的示数如图丙所示，这种盐水的密度是多少？</a:t>
            </a:r>
            <a:r>
              <a:rPr lang="en-US" altLang="zh-CN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</a:t>
            </a: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US" altLang="zh-CN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10N/kg)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54611" y="2222201"/>
            <a:ext cx="3204843" cy="3306787"/>
            <a:chOff x="6813626" y="2054875"/>
            <a:chExt cx="3204843" cy="33067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04928" y="2054875"/>
              <a:ext cx="1715675" cy="2874302"/>
            </a:xfrm>
            <a:prstGeom prst="rect">
              <a:avLst/>
            </a:prstGeom>
          </p:spPr>
        </p:pic>
        <p:grpSp>
          <p:nvGrpSpPr>
            <p:cNvPr id="46" name="Group 5"/>
            <p:cNvGrpSpPr>
              <a:grpSpLocks/>
            </p:cNvGrpSpPr>
            <p:nvPr/>
          </p:nvGrpSpPr>
          <p:grpSpPr bwMode="auto">
            <a:xfrm>
              <a:off x="6813626" y="2134033"/>
              <a:ext cx="1175455" cy="3168650"/>
              <a:chOff x="2440" y="10644"/>
              <a:chExt cx="980" cy="3276"/>
            </a:xfrm>
          </p:grpSpPr>
          <p:graphicFrame>
            <p:nvGraphicFramePr>
              <p:cNvPr id="4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1879952"/>
                  </p:ext>
                </p:extLst>
              </p:nvPr>
            </p:nvGraphicFramePr>
            <p:xfrm>
              <a:off x="2440" y="10644"/>
              <a:ext cx="775" cy="28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BMP 图像" r:id="rId8" imgW="581040" imgH="2104920" progId="Paint.Picture">
                      <p:embed/>
                    </p:oleObj>
                  </mc:Choice>
                  <mc:Fallback>
                    <p:oleObj name="BMP 图像" r:id="rId8" imgW="581040" imgH="2104920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0" y="10644"/>
                            <a:ext cx="775" cy="28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2700" y="13452"/>
                <a:ext cx="7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zh-CN" alt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仿宋_GB2312"/>
                    <a:cs typeface="仿宋_GB2312"/>
                  </a:rPr>
                  <a:t>甲</a:t>
                </a:r>
                <a:endParaRPr lang="zh-CN" altLang="en-US" sz="32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仿宋_GB2312"/>
                  <a:cs typeface="仿宋_GB2312"/>
                </a:endParaRPr>
              </a:p>
            </p:txBody>
          </p:sp>
        </p:grp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8621919" y="4910459"/>
              <a:ext cx="916941" cy="45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    </a:t>
              </a:r>
              <a:r>
                <a:rPr lang="zh-CN" alt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乙</a:t>
              </a:r>
              <a:endPara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/>
                <a:cs typeface="仿宋_GB2312"/>
              </a:endParaRPr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9308803" y="4182477"/>
              <a:ext cx="709666" cy="45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 </a:t>
              </a:r>
              <a:r>
                <a:rPr lang="zh-CN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  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仿宋_GB2312"/>
                  <a:cs typeface="仿宋_GB2312"/>
                </a:rPr>
                <a:t>水</a:t>
              </a:r>
              <a:endPara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/>
                <a:cs typeface="仿宋_GB231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7802" y="2065671"/>
            <a:ext cx="2547213" cy="31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489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19491" y="138959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谈谈你</a:t>
              </a:r>
              <a:r>
                <a:rPr lang="zh-CN" altLang="en-US" sz="6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的收获</a:t>
              </a:r>
              <a:endPara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prism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658</Words>
  <Application>Microsoft Office PowerPoint</Application>
  <PresentationFormat>宽屏</PresentationFormat>
  <Paragraphs>120</Paragraphs>
  <Slides>12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Times New Roman</vt:lpstr>
      <vt:lpstr>微软雅黑</vt:lpstr>
      <vt:lpstr>GulimChe</vt:lpstr>
      <vt:lpstr>华文新魏</vt:lpstr>
      <vt:lpstr>仿宋_GB2312</vt:lpstr>
      <vt:lpstr>宋体</vt:lpstr>
      <vt:lpstr>方正行楷繁体</vt:lpstr>
      <vt:lpstr>Cambria Math</vt:lpstr>
      <vt:lpstr>等线</vt:lpstr>
      <vt:lpstr>华文隶书</vt:lpstr>
      <vt:lpstr>Calibri</vt:lpstr>
      <vt:lpstr>等线 Light</vt:lpstr>
      <vt:lpstr>Office 主题​​</vt:lpstr>
      <vt:lpstr>BMP 图像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good</cp:lastModifiedBy>
  <cp:revision>79</cp:revision>
  <cp:lastPrinted>2018-04-03T23:45:06Z</cp:lastPrinted>
  <dcterms:created xsi:type="dcterms:W3CDTF">2016-07-26T07:52:43Z</dcterms:created>
  <dcterms:modified xsi:type="dcterms:W3CDTF">2018-04-18T10:15:30Z</dcterms:modified>
</cp:coreProperties>
</file>