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wmv" ContentType="video/x-ms-wmv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341" r:id="rId5"/>
    <p:sldId id="546" r:id="rId6"/>
    <p:sldId id="279" r:id="rId7"/>
    <p:sldId id="547" r:id="rId8"/>
    <p:sldId id="548" r:id="rId9"/>
    <p:sldId id="550" r:id="rId10"/>
    <p:sldId id="552" r:id="rId11"/>
    <p:sldId id="549" r:id="rId12"/>
    <p:sldId id="478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477" r:id="rId21"/>
    <p:sldId id="454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0" userDrawn="1">
          <p15:clr>
            <a:srgbClr val="A4A3A4"/>
          </p15:clr>
        </p15:guide>
        <p15:guide id="2" pos="770" userDrawn="1">
          <p15:clr>
            <a:srgbClr val="A4A3A4"/>
          </p15:clr>
        </p15:guide>
        <p15:guide id="3" pos="7011" userDrawn="1">
          <p15:clr>
            <a:srgbClr val="A4A3A4"/>
          </p15:clr>
        </p15:guide>
        <p15:guide id="4" orient="horz" pos="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9101" autoAdjust="0"/>
  </p:normalViewPr>
  <p:slideViewPr>
    <p:cSldViewPr snapToGrid="0" showGuides="1">
      <p:cViewPr>
        <p:scale>
          <a:sx n="110" d="100"/>
          <a:sy n="110" d="100"/>
        </p:scale>
        <p:origin x="1012" y="500"/>
      </p:cViewPr>
      <p:guideLst>
        <p:guide orient="horz" pos="3790"/>
        <p:guide pos="770"/>
        <p:guide pos="7011"/>
        <p:guide orient="horz" pos="4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tags" Target="tags/tag359.xml" /><Relationship Id="rId24" Type="http://schemas.openxmlformats.org/officeDocument/2006/relationships/presProps" Target="presProps.xml" /><Relationship Id="rId25" Type="http://schemas.openxmlformats.org/officeDocument/2006/relationships/viewProps" Target="viewProps.xml" /><Relationship Id="rId26" Type="http://schemas.openxmlformats.org/officeDocument/2006/relationships/theme" Target="theme/theme1.xml" /><Relationship Id="rId27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tags" Target="../tags/tag37.xml" /><Relationship Id="rId5" Type="http://schemas.openxmlformats.org/officeDocument/2006/relationships/tags" Target="../tags/tag38.xml" /><Relationship Id="rId6" Type="http://schemas.openxmlformats.org/officeDocument/2006/relationships/tags" Target="../tags/tag39.xml" /><Relationship Id="rId7" Type="http://schemas.openxmlformats.org/officeDocument/2006/relationships/tags" Target="../tags/tag4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tags" Target="../tags/tag57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ags" Target="../tags/tag248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tags" Target="../tags/tag260.xml" /><Relationship Id="rId6" Type="http://schemas.openxmlformats.org/officeDocument/2006/relationships/tags" Target="../tags/tag26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tags" Target="../tags/tag275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0.xml" /><Relationship Id="rId4" Type="http://schemas.openxmlformats.org/officeDocument/2006/relationships/tags" Target="../tags/tag301.xml" /><Relationship Id="rId5" Type="http://schemas.openxmlformats.org/officeDocument/2006/relationships/tags" Target="../tags/tag302.xml" /><Relationship Id="rId6" Type="http://schemas.openxmlformats.org/officeDocument/2006/relationships/tags" Target="../tags/tag303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4.xml" /><Relationship Id="rId4" Type="http://schemas.openxmlformats.org/officeDocument/2006/relationships/tags" Target="../tags/tag315.xml" /><Relationship Id="rId5" Type="http://schemas.openxmlformats.org/officeDocument/2006/relationships/tags" Target="../tags/tag316.xml" /><Relationship Id="rId6" Type="http://schemas.openxmlformats.org/officeDocument/2006/relationships/tags" Target="../tags/tag317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8.xml" /><Relationship Id="rId4" Type="http://schemas.openxmlformats.org/officeDocument/2006/relationships/tags" Target="../tags/tag329.xml" /><Relationship Id="rId5" Type="http://schemas.openxmlformats.org/officeDocument/2006/relationships/tags" Target="../tags/tag330.xml" /><Relationship Id="rId6" Type="http://schemas.openxmlformats.org/officeDocument/2006/relationships/tags" Target="../tags/tag33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tags" Target="../tags/tag347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7.xml" /><Relationship Id="rId4" Type="http://schemas.openxmlformats.org/officeDocument/2006/relationships/tags" Target="../tags/tag78.xml" /><Relationship Id="rId5" Type="http://schemas.openxmlformats.org/officeDocument/2006/relationships/tags" Target="../tags/tag79.xml" /><Relationship Id="rId6" Type="http://schemas.openxmlformats.org/officeDocument/2006/relationships/tags" Target="../tags/tag8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tags" Target="../tags/tag107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tags" Target="../tags/tag125.xml" /><Relationship Id="rId6" Type="http://schemas.openxmlformats.org/officeDocument/2006/relationships/tags" Target="../tags/tag126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tags" Target="../tags/tag175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8.xml" /><Relationship Id="rId4" Type="http://schemas.openxmlformats.org/officeDocument/2006/relationships/tags" Target="../tags/tag189.xml" /><Relationship Id="rId5" Type="http://schemas.openxmlformats.org/officeDocument/2006/relationships/tags" Target="../tags/tag190.xml" /><Relationship Id="rId6" Type="http://schemas.openxmlformats.org/officeDocument/2006/relationships/tags" Target="../tags/tag19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3.xml" /><Relationship Id="rId4" Type="http://schemas.openxmlformats.org/officeDocument/2006/relationships/tags" Target="../tags/tag214.xml" /><Relationship Id="rId5" Type="http://schemas.openxmlformats.org/officeDocument/2006/relationships/tags" Target="../tags/tag215.xml" /><Relationship Id="rId6" Type="http://schemas.openxmlformats.org/officeDocument/2006/relationships/tags" Target="../tags/tag216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1.正文标题为：以TimesNewRoman为主,可搭配使用Arial。字号为32—36号，特别强调可以用40号。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2.正文内容为：以TimesNewRoman为主,可搭配使用Arial。字号为24—28号，特别强调可用32号。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image" Target="../media/image1.png" /><Relationship Id="rId7" Type="http://schemas.openxmlformats.org/officeDocument/2006/relationships/tags" Target="../tags/tag6.xml" /><Relationship Id="rId8" Type="http://schemas.openxmlformats.org/officeDocument/2006/relationships/image" Target="../media/image2.jpeg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3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image" Target="../media/image4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image" Target="../media/image4.png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5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76" y="119022"/>
            <a:ext cx="849073" cy="364662"/>
          </a:xfrm>
          <a:prstGeom prst="rect">
            <a:avLst/>
          </a:prstGeom>
        </p:spPr>
      </p:pic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775683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69" y="168675"/>
            <a:ext cx="925304" cy="357822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5"/>
            </p:custDataLst>
          </p:nvPr>
        </p:nvCxnSpPr>
        <p:spPr>
          <a:xfrm>
            <a:off x="0" y="707133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段文本_1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1219200" y="2590800"/>
            <a:ext cx="9753600" cy="6096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219200" y="3352800"/>
            <a:ext cx="9753600" cy="9144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0.xml" /><Relationship Id="rId11" Type="http://schemas.openxmlformats.org/officeDocument/2006/relationships/tags" Target="../tags/tag31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5.png" /><Relationship Id="rId14" Type="http://schemas.openxmlformats.org/officeDocument/2006/relationships/tags" Target="../tags/tag32.xml" /><Relationship Id="rId15" Type="http://schemas.openxmlformats.org/officeDocument/2006/relationships/tags" Target="../tags/tag33.xml" /><Relationship Id="rId16" Type="http://schemas.openxmlformats.org/officeDocument/2006/relationships/image" Target="../media/image2.jpeg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tags" Target="../tags/tag28.xml" /><Relationship Id="rId9" Type="http://schemas.openxmlformats.org/officeDocument/2006/relationships/tags" Target="../tags/tag2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8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53.xml" /><Relationship Id="rId2" Type="http://schemas.openxmlformats.org/officeDocument/2006/relationships/tags" Target="../tags/tag46.xml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Relationship Id="rId7" Type="http://schemas.openxmlformats.org/officeDocument/2006/relationships/tags" Target="../tags/tag51.xml" /><Relationship Id="rId8" Type="http://schemas.openxmlformats.org/officeDocument/2006/relationships/tags" Target="../tags/tag52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4.xml" /><Relationship Id="rId11" Type="http://schemas.openxmlformats.org/officeDocument/2006/relationships/tags" Target="../tags/tag225.xml" /><Relationship Id="rId12" Type="http://schemas.openxmlformats.org/officeDocument/2006/relationships/tags" Target="../tags/tag226.xml" /><Relationship Id="rId13" Type="http://schemas.openxmlformats.org/officeDocument/2006/relationships/tags" Target="../tags/tag227.xml" /><Relationship Id="rId14" Type="http://schemas.openxmlformats.org/officeDocument/2006/relationships/image" Target="../media/image19.png" /><Relationship Id="rId15" Type="http://schemas.openxmlformats.org/officeDocument/2006/relationships/tags" Target="../tags/tag228.xml" /><Relationship Id="rId16" Type="http://schemas.openxmlformats.org/officeDocument/2006/relationships/tags" Target="../tags/tag229.xml" /><Relationship Id="rId17" Type="http://schemas.openxmlformats.org/officeDocument/2006/relationships/tags" Target="../tags/tag230.xml" /><Relationship Id="rId18" Type="http://schemas.openxmlformats.org/officeDocument/2006/relationships/tags" Target="../tags/tag231.xml" /><Relationship Id="rId19" Type="http://schemas.openxmlformats.org/officeDocument/2006/relationships/tags" Target="../tags/tag232.xml" /><Relationship Id="rId2" Type="http://schemas.openxmlformats.org/officeDocument/2006/relationships/notesSlide" Target="../notesSlides/notesSlide9.xml" /><Relationship Id="rId20" Type="http://schemas.openxmlformats.org/officeDocument/2006/relationships/tags" Target="../tags/tag233.xml" /><Relationship Id="rId21" Type="http://schemas.openxmlformats.org/officeDocument/2006/relationships/tags" Target="../tags/tag234.xml" /><Relationship Id="rId22" Type="http://schemas.openxmlformats.org/officeDocument/2006/relationships/tags" Target="../tags/tag235.xml" /><Relationship Id="rId23" Type="http://schemas.openxmlformats.org/officeDocument/2006/relationships/tags" Target="../tags/tag236.xml" /><Relationship Id="rId24" Type="http://schemas.openxmlformats.org/officeDocument/2006/relationships/tags" Target="../tags/tag237.xml" /><Relationship Id="rId25" Type="http://schemas.openxmlformats.org/officeDocument/2006/relationships/tags" Target="../tags/tag238.xml" /><Relationship Id="rId26" Type="http://schemas.openxmlformats.org/officeDocument/2006/relationships/tags" Target="../tags/tag239.xml" /><Relationship Id="rId27" Type="http://schemas.openxmlformats.org/officeDocument/2006/relationships/tags" Target="../tags/tag240.xml" /><Relationship Id="rId28" Type="http://schemas.openxmlformats.org/officeDocument/2006/relationships/tags" Target="../tags/tag241.xml" /><Relationship Id="rId29" Type="http://schemas.openxmlformats.org/officeDocument/2006/relationships/tags" Target="../tags/tag242.xml" /><Relationship Id="rId3" Type="http://schemas.openxmlformats.org/officeDocument/2006/relationships/tags" Target="../tags/tag217.xml" /><Relationship Id="rId30" Type="http://schemas.openxmlformats.org/officeDocument/2006/relationships/tags" Target="../tags/tag243.xml" /><Relationship Id="rId31" Type="http://schemas.openxmlformats.org/officeDocument/2006/relationships/tags" Target="../tags/tag244.xml" /><Relationship Id="rId4" Type="http://schemas.openxmlformats.org/officeDocument/2006/relationships/tags" Target="../tags/tag218.xml" /><Relationship Id="rId5" Type="http://schemas.openxmlformats.org/officeDocument/2006/relationships/tags" Target="../tags/tag219.xml" /><Relationship Id="rId6" Type="http://schemas.openxmlformats.org/officeDocument/2006/relationships/tags" Target="../tags/tag220.xml" /><Relationship Id="rId7" Type="http://schemas.openxmlformats.org/officeDocument/2006/relationships/tags" Target="../tags/tag221.xml" /><Relationship Id="rId8" Type="http://schemas.openxmlformats.org/officeDocument/2006/relationships/tags" Target="../tags/tag222.xml" /><Relationship Id="rId9" Type="http://schemas.openxmlformats.org/officeDocument/2006/relationships/tags" Target="../tags/tag22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6.xml" /><Relationship Id="rId11" Type="http://schemas.openxmlformats.org/officeDocument/2006/relationships/image" Target="../media/image20.png" /><Relationship Id="rId12" Type="http://schemas.openxmlformats.org/officeDocument/2006/relationships/tags" Target="../tags/tag257.xml" /><Relationship Id="rId13" Type="http://schemas.openxmlformats.org/officeDocument/2006/relationships/video" Target="../media/media2.mp4" /><Relationship Id="rId14" Type="http://schemas.microsoft.com/office/2007/relationships/media" Target="../media/media2.mp4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249.xml" /><Relationship Id="rId4" Type="http://schemas.openxmlformats.org/officeDocument/2006/relationships/tags" Target="../tags/tag250.xml" /><Relationship Id="rId5" Type="http://schemas.openxmlformats.org/officeDocument/2006/relationships/tags" Target="../tags/tag251.xml" /><Relationship Id="rId6" Type="http://schemas.openxmlformats.org/officeDocument/2006/relationships/tags" Target="../tags/tag252.xml" /><Relationship Id="rId7" Type="http://schemas.openxmlformats.org/officeDocument/2006/relationships/tags" Target="../tags/tag253.xml" /><Relationship Id="rId8" Type="http://schemas.openxmlformats.org/officeDocument/2006/relationships/tags" Target="../tags/tag254.xml" /><Relationship Id="rId9" Type="http://schemas.openxmlformats.org/officeDocument/2006/relationships/tags" Target="../tags/tag25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9.xml" /><Relationship Id="rId11" Type="http://schemas.openxmlformats.org/officeDocument/2006/relationships/image" Target="../media/image21.png" /><Relationship Id="rId12" Type="http://schemas.openxmlformats.org/officeDocument/2006/relationships/tags" Target="../tags/tag270.xml" /><Relationship Id="rId13" Type="http://schemas.openxmlformats.org/officeDocument/2006/relationships/image" Target="../media/image22.png" /><Relationship Id="rId14" Type="http://schemas.openxmlformats.org/officeDocument/2006/relationships/tags" Target="../tags/tag271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3.xml" /><Relationship Id="rId11" Type="http://schemas.openxmlformats.org/officeDocument/2006/relationships/image" Target="../media/image23.jpeg" /><Relationship Id="rId12" Type="http://schemas.openxmlformats.org/officeDocument/2006/relationships/tags" Target="../tags/tag284.xml" /><Relationship Id="rId13" Type="http://schemas.openxmlformats.org/officeDocument/2006/relationships/image" Target="../media/image24.png" /><Relationship Id="rId14" Type="http://schemas.openxmlformats.org/officeDocument/2006/relationships/tags" Target="../tags/tag285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Relationship Id="rId6" Type="http://schemas.openxmlformats.org/officeDocument/2006/relationships/tags" Target="../tags/tag279.xml" /><Relationship Id="rId7" Type="http://schemas.openxmlformats.org/officeDocument/2006/relationships/tags" Target="../tags/tag280.xml" /><Relationship Id="rId8" Type="http://schemas.openxmlformats.org/officeDocument/2006/relationships/tags" Target="../tags/tag281.xml" /><Relationship Id="rId9" Type="http://schemas.openxmlformats.org/officeDocument/2006/relationships/tags" Target="../tags/tag28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7.xml" /><Relationship Id="rId11" Type="http://schemas.openxmlformats.org/officeDocument/2006/relationships/image" Target="../media/image25.png" /><Relationship Id="rId12" Type="http://schemas.openxmlformats.org/officeDocument/2006/relationships/tags" Target="../tags/tag298.xml" /><Relationship Id="rId13" Type="http://schemas.openxmlformats.org/officeDocument/2006/relationships/video" Target="../media/media3.mp4" /><Relationship Id="rId14" Type="http://schemas.microsoft.com/office/2007/relationships/media" Target="../media/media3.mp4" /><Relationship Id="rId15" Type="http://schemas.openxmlformats.org/officeDocument/2006/relationships/image" Target="../media/image26.png" /><Relationship Id="rId16" Type="http://schemas.openxmlformats.org/officeDocument/2006/relationships/tags" Target="../tags/tag299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tags" Target="../tags/tag293.xml" /><Relationship Id="rId7" Type="http://schemas.openxmlformats.org/officeDocument/2006/relationships/tags" Target="../tags/tag294.xml" /><Relationship Id="rId8" Type="http://schemas.openxmlformats.org/officeDocument/2006/relationships/tags" Target="../tags/tag295.xml" /><Relationship Id="rId9" Type="http://schemas.openxmlformats.org/officeDocument/2006/relationships/tags" Target="../tags/tag29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1.xml" /><Relationship Id="rId11" Type="http://schemas.openxmlformats.org/officeDocument/2006/relationships/image" Target="../media/image27.png" /><Relationship Id="rId12" Type="http://schemas.openxmlformats.org/officeDocument/2006/relationships/tags" Target="../tags/tag312.xml" /><Relationship Id="rId13" Type="http://schemas.openxmlformats.org/officeDocument/2006/relationships/tags" Target="../tags/tag313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304.xml" /><Relationship Id="rId4" Type="http://schemas.openxmlformats.org/officeDocument/2006/relationships/tags" Target="../tags/tag305.xml" /><Relationship Id="rId5" Type="http://schemas.openxmlformats.org/officeDocument/2006/relationships/tags" Target="../tags/tag306.xml" /><Relationship Id="rId6" Type="http://schemas.openxmlformats.org/officeDocument/2006/relationships/tags" Target="../tags/tag307.xml" /><Relationship Id="rId7" Type="http://schemas.openxmlformats.org/officeDocument/2006/relationships/tags" Target="../tags/tag308.xml" /><Relationship Id="rId8" Type="http://schemas.openxmlformats.org/officeDocument/2006/relationships/tags" Target="../tags/tag309.xml" /><Relationship Id="rId9" Type="http://schemas.openxmlformats.org/officeDocument/2006/relationships/tags" Target="../tags/tag31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5.xml" /><Relationship Id="rId11" Type="http://schemas.openxmlformats.org/officeDocument/2006/relationships/image" Target="../media/image27.png" /><Relationship Id="rId12" Type="http://schemas.openxmlformats.org/officeDocument/2006/relationships/tags" Target="../tags/tag326.xml" /><Relationship Id="rId13" Type="http://schemas.openxmlformats.org/officeDocument/2006/relationships/tags" Target="../tags/tag327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318.xml" /><Relationship Id="rId4" Type="http://schemas.openxmlformats.org/officeDocument/2006/relationships/tags" Target="../tags/tag319.xml" /><Relationship Id="rId5" Type="http://schemas.openxmlformats.org/officeDocument/2006/relationships/tags" Target="../tags/tag320.xml" /><Relationship Id="rId6" Type="http://schemas.openxmlformats.org/officeDocument/2006/relationships/tags" Target="../tags/tag321.xml" /><Relationship Id="rId7" Type="http://schemas.openxmlformats.org/officeDocument/2006/relationships/tags" Target="../tags/tag322.xml" /><Relationship Id="rId8" Type="http://schemas.openxmlformats.org/officeDocument/2006/relationships/tags" Target="../tags/tag323.xml" /><Relationship Id="rId9" Type="http://schemas.openxmlformats.org/officeDocument/2006/relationships/tags" Target="../tags/tag32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9.xml" /><Relationship Id="rId11" Type="http://schemas.openxmlformats.org/officeDocument/2006/relationships/tags" Target="../tags/tag340.xml" /><Relationship Id="rId12" Type="http://schemas.openxmlformats.org/officeDocument/2006/relationships/tags" Target="../tags/tag341.xml" /><Relationship Id="rId13" Type="http://schemas.openxmlformats.org/officeDocument/2006/relationships/tags" Target="../tags/tag342.xml" /><Relationship Id="rId14" Type="http://schemas.openxmlformats.org/officeDocument/2006/relationships/tags" Target="../tags/tag343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332.xml" /><Relationship Id="rId4" Type="http://schemas.openxmlformats.org/officeDocument/2006/relationships/tags" Target="../tags/tag333.xml" /><Relationship Id="rId5" Type="http://schemas.openxmlformats.org/officeDocument/2006/relationships/tags" Target="../tags/tag334.xml" /><Relationship Id="rId6" Type="http://schemas.openxmlformats.org/officeDocument/2006/relationships/tags" Target="../tags/tag335.xml" /><Relationship Id="rId7" Type="http://schemas.openxmlformats.org/officeDocument/2006/relationships/tags" Target="../tags/tag336.xml" /><Relationship Id="rId8" Type="http://schemas.openxmlformats.org/officeDocument/2006/relationships/tags" Target="../tags/tag337.xml" /><Relationship Id="rId9" Type="http://schemas.openxmlformats.org/officeDocument/2006/relationships/tags" Target="../tags/tag33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5.xml" /><Relationship Id="rId11" Type="http://schemas.openxmlformats.org/officeDocument/2006/relationships/image" Target="../media/image28.png" /><Relationship Id="rId12" Type="http://schemas.openxmlformats.org/officeDocument/2006/relationships/tags" Target="../tags/tag356.xml" /><Relationship Id="rId13" Type="http://schemas.openxmlformats.org/officeDocument/2006/relationships/tags" Target="../tags/tag357.xml" /><Relationship Id="rId14" Type="http://schemas.openxmlformats.org/officeDocument/2006/relationships/image" Target="../media/image6.png" /><Relationship Id="rId15" Type="http://schemas.openxmlformats.org/officeDocument/2006/relationships/tags" Target="../tags/tag358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Relationship Id="rId7" Type="http://schemas.openxmlformats.org/officeDocument/2006/relationships/tags" Target="../tags/tag352.xml" /><Relationship Id="rId8" Type="http://schemas.openxmlformats.org/officeDocument/2006/relationships/tags" Target="../tags/tag353.xml" /><Relationship Id="rId9" Type="http://schemas.openxmlformats.org/officeDocument/2006/relationships/tags" Target="../tags/tag35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5.xml" /><Relationship Id="rId11" Type="http://schemas.openxmlformats.org/officeDocument/2006/relationships/tags" Target="../tags/tag66.xml" /><Relationship Id="rId12" Type="http://schemas.openxmlformats.org/officeDocument/2006/relationships/tags" Target="../tags/tag67.xml" /><Relationship Id="rId13" Type="http://schemas.openxmlformats.org/officeDocument/2006/relationships/tags" Target="../tags/tag68.xml" /><Relationship Id="rId14" Type="http://schemas.openxmlformats.org/officeDocument/2006/relationships/tags" Target="../tags/tag69.xml" /><Relationship Id="rId15" Type="http://schemas.openxmlformats.org/officeDocument/2006/relationships/tags" Target="../tags/tag70.xml" /><Relationship Id="rId16" Type="http://schemas.openxmlformats.org/officeDocument/2006/relationships/tags" Target="../tags/tag71.xml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75.xml" /><Relationship Id="rId21" Type="http://schemas.openxmlformats.org/officeDocument/2006/relationships/image" Target="../media/image7.png" /><Relationship Id="rId22" Type="http://schemas.openxmlformats.org/officeDocument/2006/relationships/tags" Target="../tags/tag76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tags" Target="../tags/tag62.xml" /><Relationship Id="rId8" Type="http://schemas.openxmlformats.org/officeDocument/2006/relationships/tags" Target="../tags/tag63.xml" /><Relationship Id="rId9" Type="http://schemas.openxmlformats.org/officeDocument/2006/relationships/tags" Target="../tags/tag6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8.xml" /><Relationship Id="rId11" Type="http://schemas.openxmlformats.org/officeDocument/2006/relationships/tags" Target="../tags/tag89.xml" /><Relationship Id="rId12" Type="http://schemas.openxmlformats.org/officeDocument/2006/relationships/tags" Target="../tags/tag90.xml" /><Relationship Id="rId13" Type="http://schemas.openxmlformats.org/officeDocument/2006/relationships/tags" Target="../tags/tag91.xml" /><Relationship Id="rId14" Type="http://schemas.openxmlformats.org/officeDocument/2006/relationships/image" Target="../media/image7.png" /><Relationship Id="rId15" Type="http://schemas.openxmlformats.org/officeDocument/2006/relationships/tags" Target="../tags/tag92.xml" /><Relationship Id="rId16" Type="http://schemas.openxmlformats.org/officeDocument/2006/relationships/tags" Target="../tags/tag93.xml" /><Relationship Id="rId17" Type="http://schemas.openxmlformats.org/officeDocument/2006/relationships/tags" Target="../tags/tag94.xml" /><Relationship Id="rId18" Type="http://schemas.openxmlformats.org/officeDocument/2006/relationships/tags" Target="../tags/tag95.xml" /><Relationship Id="rId19" Type="http://schemas.openxmlformats.org/officeDocument/2006/relationships/tags" Target="../tags/tag96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97.xml" /><Relationship Id="rId21" Type="http://schemas.openxmlformats.org/officeDocument/2006/relationships/tags" Target="../tags/tag98.xml" /><Relationship Id="rId22" Type="http://schemas.openxmlformats.org/officeDocument/2006/relationships/tags" Target="../tags/tag99.xml" /><Relationship Id="rId23" Type="http://schemas.openxmlformats.org/officeDocument/2006/relationships/tags" Target="../tags/tag100.xml" /><Relationship Id="rId24" Type="http://schemas.openxmlformats.org/officeDocument/2006/relationships/tags" Target="../tags/tag101.xml" /><Relationship Id="rId25" Type="http://schemas.openxmlformats.org/officeDocument/2006/relationships/tags" Target="../tags/tag102.xml" /><Relationship Id="rId26" Type="http://schemas.openxmlformats.org/officeDocument/2006/relationships/tags" Target="../tags/tag103.xml" /><Relationship Id="rId3" Type="http://schemas.openxmlformats.org/officeDocument/2006/relationships/tags" Target="../tags/tag81.xml" /><Relationship Id="rId4" Type="http://schemas.openxmlformats.org/officeDocument/2006/relationships/tags" Target="../tags/tag82.xml" /><Relationship Id="rId5" Type="http://schemas.openxmlformats.org/officeDocument/2006/relationships/tags" Target="../tags/tag83.xml" /><Relationship Id="rId6" Type="http://schemas.openxmlformats.org/officeDocument/2006/relationships/tags" Target="../tags/tag84.xml" /><Relationship Id="rId7" Type="http://schemas.openxmlformats.org/officeDocument/2006/relationships/tags" Target="../tags/tag85.xml" /><Relationship Id="rId8" Type="http://schemas.openxmlformats.org/officeDocument/2006/relationships/tags" Target="../tags/tag86.xml" /><Relationship Id="rId9" Type="http://schemas.openxmlformats.org/officeDocument/2006/relationships/tags" Target="../tags/tag8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5.xml" /><Relationship Id="rId11" Type="http://schemas.openxmlformats.org/officeDocument/2006/relationships/tags" Target="../tags/tag116.xml" /><Relationship Id="rId12" Type="http://schemas.openxmlformats.org/officeDocument/2006/relationships/tags" Target="../tags/tag117.xml" /><Relationship Id="rId13" Type="http://schemas.openxmlformats.org/officeDocument/2006/relationships/tags" Target="../tags/tag118.xml" /><Relationship Id="rId14" Type="http://schemas.openxmlformats.org/officeDocument/2006/relationships/tags" Target="../tags/tag119.xml" /><Relationship Id="rId15" Type="http://schemas.openxmlformats.org/officeDocument/2006/relationships/tags" Target="../tags/tag120.xml" /><Relationship Id="rId16" Type="http://schemas.openxmlformats.org/officeDocument/2006/relationships/image" Target="../media/image8.png" /><Relationship Id="rId17" Type="http://schemas.microsoft.com/office/2007/relationships/hdphoto" Target="../media/image9.wdp" /><Relationship Id="rId18" Type="http://schemas.openxmlformats.org/officeDocument/2006/relationships/tags" Target="../tags/tag121.xml" /><Relationship Id="rId19" Type="http://schemas.openxmlformats.org/officeDocument/2006/relationships/tags" Target="../tags/tag122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108.xml" /><Relationship Id="rId4" Type="http://schemas.openxmlformats.org/officeDocument/2006/relationships/tags" Target="../tags/tag109.xml" /><Relationship Id="rId5" Type="http://schemas.openxmlformats.org/officeDocument/2006/relationships/tags" Target="../tags/tag110.xml" /><Relationship Id="rId6" Type="http://schemas.openxmlformats.org/officeDocument/2006/relationships/tags" Target="../tags/tag111.xml" /><Relationship Id="rId7" Type="http://schemas.openxmlformats.org/officeDocument/2006/relationships/tags" Target="../tags/tag112.xml" /><Relationship Id="rId8" Type="http://schemas.openxmlformats.org/officeDocument/2006/relationships/tags" Target="../tags/tag113.xml" /><Relationship Id="rId9" Type="http://schemas.openxmlformats.org/officeDocument/2006/relationships/tags" Target="../tags/tag11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4.xml" /><Relationship Id="rId11" Type="http://schemas.openxmlformats.org/officeDocument/2006/relationships/tags" Target="../tags/tag135.xml" /><Relationship Id="rId12" Type="http://schemas.openxmlformats.org/officeDocument/2006/relationships/tags" Target="../tags/tag136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27.xml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8.xml" /><Relationship Id="rId11" Type="http://schemas.openxmlformats.org/officeDocument/2006/relationships/image" Target="../media/image10.png" /><Relationship Id="rId12" Type="http://schemas.openxmlformats.org/officeDocument/2006/relationships/tags" Target="../tags/tag149.xml" /><Relationship Id="rId13" Type="http://schemas.openxmlformats.org/officeDocument/2006/relationships/video" Target="../media/media1.wmv" /><Relationship Id="rId14" Type="http://schemas.microsoft.com/office/2007/relationships/media" Target="../media/media1.wmv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tags" Target="../tags/tag145.xml" /><Relationship Id="rId8" Type="http://schemas.openxmlformats.org/officeDocument/2006/relationships/tags" Target="../tags/tag146.xml" /><Relationship Id="rId9" Type="http://schemas.openxmlformats.org/officeDocument/2006/relationships/tags" Target="../tags/tag14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1.xml" /><Relationship Id="rId11" Type="http://schemas.openxmlformats.org/officeDocument/2006/relationships/tags" Target="../tags/tag162.xml" /><Relationship Id="rId12" Type="http://schemas.openxmlformats.org/officeDocument/2006/relationships/tags" Target="../tags/tag163.xml" /><Relationship Id="rId13" Type="http://schemas.openxmlformats.org/officeDocument/2006/relationships/tags" Target="../tags/tag164.xml" /><Relationship Id="rId14" Type="http://schemas.openxmlformats.org/officeDocument/2006/relationships/tags" Target="../tags/tag165.xml" /><Relationship Id="rId15" Type="http://schemas.openxmlformats.org/officeDocument/2006/relationships/image" Target="../media/image11.png" /><Relationship Id="rId16" Type="http://schemas.openxmlformats.org/officeDocument/2006/relationships/tags" Target="../tags/tag166.xml" /><Relationship Id="rId17" Type="http://schemas.openxmlformats.org/officeDocument/2006/relationships/tags" Target="../tags/tag167.xml" /><Relationship Id="rId18" Type="http://schemas.openxmlformats.org/officeDocument/2006/relationships/image" Target="../media/image12.png" /><Relationship Id="rId19" Type="http://schemas.openxmlformats.org/officeDocument/2006/relationships/tags" Target="../tags/tag168.xml" /><Relationship Id="rId2" Type="http://schemas.openxmlformats.org/officeDocument/2006/relationships/notesSlide" Target="../notesSlides/notesSlide6.xml" /><Relationship Id="rId20" Type="http://schemas.openxmlformats.org/officeDocument/2006/relationships/tags" Target="../tags/tag169.xml" /><Relationship Id="rId21" Type="http://schemas.openxmlformats.org/officeDocument/2006/relationships/image" Target="../media/image13.png" /><Relationship Id="rId22" Type="http://schemas.openxmlformats.org/officeDocument/2006/relationships/tags" Target="../tags/tag170.xml" /><Relationship Id="rId23" Type="http://schemas.openxmlformats.org/officeDocument/2006/relationships/tags" Target="../tags/tag171.xml" /><Relationship Id="rId24" Type="http://schemas.openxmlformats.org/officeDocument/2006/relationships/image" Target="../media/image14.png" /><Relationship Id="rId3" Type="http://schemas.openxmlformats.org/officeDocument/2006/relationships/tags" Target="../tags/tag154.xml" /><Relationship Id="rId4" Type="http://schemas.openxmlformats.org/officeDocument/2006/relationships/tags" Target="../tags/tag155.xml" /><Relationship Id="rId5" Type="http://schemas.openxmlformats.org/officeDocument/2006/relationships/tags" Target="../tags/tag156.xml" /><Relationship Id="rId6" Type="http://schemas.openxmlformats.org/officeDocument/2006/relationships/tags" Target="../tags/tag157.xml" /><Relationship Id="rId7" Type="http://schemas.openxmlformats.org/officeDocument/2006/relationships/tags" Target="../tags/tag158.xml" /><Relationship Id="rId8" Type="http://schemas.openxmlformats.org/officeDocument/2006/relationships/tags" Target="../tags/tag159.xml" /><Relationship Id="rId9" Type="http://schemas.openxmlformats.org/officeDocument/2006/relationships/tags" Target="../tags/tag16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3.xml" /><Relationship Id="rId11" Type="http://schemas.openxmlformats.org/officeDocument/2006/relationships/tags" Target="../tags/tag184.xml" /><Relationship Id="rId12" Type="http://schemas.openxmlformats.org/officeDocument/2006/relationships/tags" Target="../tags/tag185.xml" /><Relationship Id="rId13" Type="http://schemas.openxmlformats.org/officeDocument/2006/relationships/tags" Target="../tags/tag186.xml" /><Relationship Id="rId14" Type="http://schemas.openxmlformats.org/officeDocument/2006/relationships/tags" Target="../tags/tag187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tags" Target="../tags/tag180.xml" /><Relationship Id="rId8" Type="http://schemas.openxmlformats.org/officeDocument/2006/relationships/tags" Target="../tags/tag181.xml" /><Relationship Id="rId9" Type="http://schemas.openxmlformats.org/officeDocument/2006/relationships/tags" Target="../tags/tag18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9.xml" /><Relationship Id="rId11" Type="http://schemas.openxmlformats.org/officeDocument/2006/relationships/tags" Target="../tags/tag200.xml" /><Relationship Id="rId12" Type="http://schemas.openxmlformats.org/officeDocument/2006/relationships/image" Target="../media/image15.png" /><Relationship Id="rId13" Type="http://schemas.openxmlformats.org/officeDocument/2006/relationships/tags" Target="../tags/tag201.xml" /><Relationship Id="rId14" Type="http://schemas.openxmlformats.org/officeDocument/2006/relationships/tags" Target="../tags/tag202.xml" /><Relationship Id="rId15" Type="http://schemas.openxmlformats.org/officeDocument/2006/relationships/image" Target="../media/image16.png" /><Relationship Id="rId16" Type="http://schemas.openxmlformats.org/officeDocument/2006/relationships/tags" Target="../tags/tag203.xml" /><Relationship Id="rId17" Type="http://schemas.openxmlformats.org/officeDocument/2006/relationships/tags" Target="../tags/tag204.xml" /><Relationship Id="rId18" Type="http://schemas.openxmlformats.org/officeDocument/2006/relationships/image" Target="../media/image17.png" /><Relationship Id="rId19" Type="http://schemas.openxmlformats.org/officeDocument/2006/relationships/tags" Target="../tags/tag205.xml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206.xml" /><Relationship Id="rId21" Type="http://schemas.openxmlformats.org/officeDocument/2006/relationships/image" Target="../media/image18.png" /><Relationship Id="rId22" Type="http://schemas.openxmlformats.org/officeDocument/2006/relationships/tags" Target="../tags/tag207.xml" /><Relationship Id="rId23" Type="http://schemas.openxmlformats.org/officeDocument/2006/relationships/tags" Target="../tags/tag208.xml" /><Relationship Id="rId24" Type="http://schemas.openxmlformats.org/officeDocument/2006/relationships/tags" Target="../tags/tag209.xml" /><Relationship Id="rId25" Type="http://schemas.openxmlformats.org/officeDocument/2006/relationships/tags" Target="../tags/tag210.xml" /><Relationship Id="rId26" Type="http://schemas.openxmlformats.org/officeDocument/2006/relationships/tags" Target="../tags/tag211.xml" /><Relationship Id="rId27" Type="http://schemas.openxmlformats.org/officeDocument/2006/relationships/tags" Target="../tags/tag212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tags" Target="../tags/tag194.xml" /><Relationship Id="rId6" Type="http://schemas.openxmlformats.org/officeDocument/2006/relationships/tags" Target="../tags/tag195.xml" /><Relationship Id="rId7" Type="http://schemas.openxmlformats.org/officeDocument/2006/relationships/tags" Target="../tags/tag196.xml" /><Relationship Id="rId8" Type="http://schemas.openxmlformats.org/officeDocument/2006/relationships/tags" Target="../tags/tag197.xml" /><Relationship Id="rId9" Type="http://schemas.openxmlformats.org/officeDocument/2006/relationships/tags" Target="../tags/tag19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37496B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1135380" y="3198495"/>
            <a:ext cx="609536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第一节</a:t>
            </a:r>
            <a:r>
              <a:rPr lang="en-US" altLang="zh-CN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压强</a:t>
            </a:r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（第二课时）</a:t>
            </a:r>
            <a:endParaRPr lang="zh-CN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414020" y="238125"/>
            <a:ext cx="50184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第九章压强与浮力</a:t>
            </a:r>
            <a:endParaRPr lang="zh-CN" altLang="en-US" sz="4400" b="1" u="sng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93940" y="2143760"/>
            <a:ext cx="4798060" cy="28155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 bwMode="auto">
          <a:xfrm>
            <a:off x="1772285" y="116871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增大和减小压强的方法：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2279650" y="1854200"/>
            <a:ext cx="278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1、增大压强：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mc:AlternateContent>
        <mc:Choice Requires="a14">
          <p:sp>
            <p:nvSpPr>
              <p:cNvPr id="3" name="Object 2" title="">
                <a:hlinkClick action="ppaction://ole?verb=1"/>
              </p:cNvPr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7805420" y="2343150"/>
                <a:ext cx="2100580" cy="738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tIns="45720" bIns="45720" rtlCol="0" anchor="t">
                <a:noAutofit/>
              </a:bodyPr>
              <a:lstStyle/>
              <a:p>
                <a:pPr lvl="0" algn="l">
                  <a:buClr>
                    <a:schemeClr val="hlink"/>
                  </a:buClr>
                  <a:buSzPct val="70000"/>
                  <a:buFontTx/>
                </a:pPr>
                <a:r>
                  <a:rPr lang="en-US" altLang="zh-CN" sz="48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p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4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48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+mn-ea"/>
                            </a:rPr>
                          </m:ctrlPr>
                        </m:fPr>
                        <m:num>
                          <m:r>
                            <m:rPr>
                              <m:sty m:val="b"/>
                            </m:rPr>
                            <a:rPr lang="en-US" altLang="zh-CN" sz="48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/>
                            </a:rPr>
                            <m:t>𝐅</m:t>
                          </m:r>
                        </m:num>
                        <m:den>
                          <m:r>
                            <m:rPr>
                              <m:sty m:val="b"/>
                            </m:rPr>
                            <a:rPr lang="en-US" altLang="zh-CN" sz="48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 panose="020b0604020202020204" pitchFamily="34" charset="0"/>
                            </a:rPr>
                            <m:t>𝐒</m:t>
                          </m:r>
                        </m:den>
                      </m:f>
                    </m:oMath>
                  </m:oMathPara>
                </a14:m>
                <a:endParaRPr lang="en-US" altLang="zh-CN" sz="48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>
          <p:sp>
            <p:nvSpPr>
              <p:cNvPr id="3" name="Object 2">
                <a:hlinkClick action="ppaction://ole?verb=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805420" y="2343150"/>
                <a:ext cx="2100580" cy="738505"/>
              </a:xfrm>
              <a:prstGeom prst="rect">
                <a:avLst/>
              </a:prstGeom>
              <a:blipFill rotWithShape="1">
                <a:blip r:embed="rId14"/>
                <a:stretch>
                  <a:fillRect b="-472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上箭头 3" title=""/>
          <p:cNvSpPr/>
          <p:nvPr>
            <p:custDataLst>
              <p:tags r:id="rId15"/>
            </p:custDataLst>
          </p:nvPr>
        </p:nvSpPr>
        <p:spPr>
          <a:xfrm>
            <a:off x="8201660" y="2598420"/>
            <a:ext cx="195580" cy="805815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上箭头 6" title=""/>
          <p:cNvSpPr/>
          <p:nvPr>
            <p:custDataLst>
              <p:tags r:id="rId16"/>
            </p:custDataLst>
          </p:nvPr>
        </p:nvSpPr>
        <p:spPr>
          <a:xfrm>
            <a:off x="9403080" y="2126615"/>
            <a:ext cx="255905" cy="62293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 title=""/>
          <p:cNvSpPr/>
          <p:nvPr>
            <p:custDataLst>
              <p:tags r:id="rId17"/>
            </p:custDataLst>
          </p:nvPr>
        </p:nvSpPr>
        <p:spPr bwMode="auto">
          <a:xfrm>
            <a:off x="3122295" y="2389505"/>
            <a:ext cx="19450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增大压力</a:t>
            </a:r>
            <a:endParaRPr lang="en-US" altLang="zh-CN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8"/>
            </p:custDataLst>
          </p:nvPr>
        </p:nvSpPr>
        <p:spPr bwMode="auto">
          <a:xfrm>
            <a:off x="3122295" y="3064510"/>
            <a:ext cx="24942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减小受力面积</a:t>
            </a:r>
            <a:endParaRPr lang="en-US" altLang="zh-CN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上箭头 9" title=""/>
          <p:cNvSpPr/>
          <p:nvPr>
            <p:custDataLst>
              <p:tags r:id="rId19"/>
            </p:custDataLst>
          </p:nvPr>
        </p:nvSpPr>
        <p:spPr>
          <a:xfrm rot="10800000">
            <a:off x="9403080" y="2973705"/>
            <a:ext cx="255905" cy="65849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 title=""/>
          <p:cNvSpPr/>
          <p:nvPr>
            <p:custDataLst>
              <p:tags r:id="rId20"/>
            </p:custDataLst>
          </p:nvPr>
        </p:nvSpPr>
        <p:spPr bwMode="auto">
          <a:xfrm>
            <a:off x="3140710" y="3739515"/>
            <a:ext cx="51485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增大压力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同时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减小受力面积</a:t>
            </a:r>
            <a:endParaRPr lang="en-US" altLang="zh-CN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1" name="左大括号 30" title=""/>
          <p:cNvSpPr/>
          <p:nvPr>
            <p:custDataLst>
              <p:tags r:id="rId21"/>
            </p:custDataLst>
          </p:nvPr>
        </p:nvSpPr>
        <p:spPr>
          <a:xfrm>
            <a:off x="2936240" y="2529840"/>
            <a:ext cx="75565" cy="1673225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 title=""/>
          <p:cNvSpPr/>
          <p:nvPr>
            <p:custDataLst>
              <p:tags r:id="rId22"/>
            </p:custDataLst>
          </p:nvPr>
        </p:nvSpPr>
        <p:spPr bwMode="auto">
          <a:xfrm>
            <a:off x="2406650" y="4360545"/>
            <a:ext cx="278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2、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减小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压强：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mc:AlternateContent>
        <mc:Choice Requires="a14">
          <p:sp>
            <p:nvSpPr>
              <p:cNvPr id="33" name="Object 2" title="">
                <a:hlinkClick action="ppaction://ole?verb=1"/>
              </p:cNvPr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7799705" y="4863465"/>
                <a:ext cx="2100580" cy="738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tIns="45720" bIns="45720" rtlCol="0" anchor="t">
                <a:noAutofit/>
              </a:bodyPr>
              <a:lstStyle/>
              <a:p>
                <a:pPr lvl="0" algn="l">
                  <a:buClr>
                    <a:schemeClr val="hlink"/>
                  </a:buClr>
                  <a:buSzPct val="70000"/>
                  <a:buFontTx/>
                </a:pPr>
                <a:r>
                  <a:rPr lang="en-US" altLang="zh-CN" sz="48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p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4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48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+mn-ea"/>
                            </a:rPr>
                          </m:ctrlPr>
                        </m:fPr>
                        <m:num>
                          <m:r>
                            <m:rPr>
                              <m:sty m:val="b"/>
                            </m:rPr>
                            <a:rPr lang="en-US" altLang="zh-CN" sz="48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/>
                            </a:rPr>
                            <m:t>𝐅</m:t>
                          </m:r>
                        </m:num>
                        <m:den>
                          <m:r>
                            <m:rPr>
                              <m:sty m:val="b"/>
                            </m:rPr>
                            <a:rPr lang="en-US" altLang="zh-CN" sz="48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 panose="020b0604020202020204" pitchFamily="34" charset="0"/>
                            </a:rPr>
                            <m:t>𝐒</m:t>
                          </m:r>
                        </m:den>
                      </m:f>
                    </m:oMath>
                  </m:oMathPara>
                </a14:m>
                <a:endParaRPr lang="en-US" altLang="zh-CN" sz="48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>
          <p:sp>
            <p:nvSpPr>
              <p:cNvPr id="33" name="Object 2">
                <a:hlinkClick action="ppaction://ole?verb=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7799705" y="4863465"/>
                <a:ext cx="2100580" cy="738505"/>
              </a:xfrm>
              <a:prstGeom prst="rect">
                <a:avLst/>
              </a:prstGeom>
              <a:blipFill rotWithShape="1">
                <a:blip r:embed="rId14"/>
                <a:stretch>
                  <a:fillRect b="-472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上箭头 33" title=""/>
          <p:cNvSpPr/>
          <p:nvPr>
            <p:custDataLst>
              <p:tags r:id="rId25"/>
            </p:custDataLst>
          </p:nvPr>
        </p:nvSpPr>
        <p:spPr>
          <a:xfrm rot="10800000">
            <a:off x="8195945" y="5117465"/>
            <a:ext cx="195580" cy="805815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上箭头 34" title=""/>
          <p:cNvSpPr/>
          <p:nvPr>
            <p:custDataLst>
              <p:tags r:id="rId26"/>
            </p:custDataLst>
          </p:nvPr>
        </p:nvSpPr>
        <p:spPr>
          <a:xfrm rot="10800000">
            <a:off x="9397365" y="4688205"/>
            <a:ext cx="255905" cy="65849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上箭头 35" title=""/>
          <p:cNvSpPr/>
          <p:nvPr>
            <p:custDataLst>
              <p:tags r:id="rId27"/>
            </p:custDataLst>
          </p:nvPr>
        </p:nvSpPr>
        <p:spPr>
          <a:xfrm>
            <a:off x="9397365" y="5501640"/>
            <a:ext cx="255905" cy="62293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 title=""/>
          <p:cNvSpPr/>
          <p:nvPr>
            <p:custDataLst>
              <p:tags r:id="rId28"/>
            </p:custDataLst>
          </p:nvPr>
        </p:nvSpPr>
        <p:spPr bwMode="auto">
          <a:xfrm>
            <a:off x="3122295" y="4786630"/>
            <a:ext cx="194500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减小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压力</a:t>
            </a:r>
            <a:endParaRPr lang="en-US" altLang="zh-CN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8" name="矩形 37" title=""/>
          <p:cNvSpPr/>
          <p:nvPr>
            <p:custDataLst>
              <p:tags r:id="rId29"/>
            </p:custDataLst>
          </p:nvPr>
        </p:nvSpPr>
        <p:spPr bwMode="auto">
          <a:xfrm>
            <a:off x="3122295" y="5461635"/>
            <a:ext cx="24942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增大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受力面积</a:t>
            </a:r>
            <a:endParaRPr lang="en-US" altLang="zh-CN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9" name="矩形 38" title=""/>
          <p:cNvSpPr/>
          <p:nvPr>
            <p:custDataLst>
              <p:tags r:id="rId30"/>
            </p:custDataLst>
          </p:nvPr>
        </p:nvSpPr>
        <p:spPr bwMode="auto">
          <a:xfrm>
            <a:off x="3140710" y="6136640"/>
            <a:ext cx="51485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减小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压力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同时增大</a:t>
            </a: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受力面积</a:t>
            </a:r>
            <a:endParaRPr lang="en-US" altLang="zh-CN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0" name="左大括号 39" title=""/>
          <p:cNvSpPr/>
          <p:nvPr>
            <p:custDataLst>
              <p:tags r:id="rId31"/>
            </p:custDataLst>
          </p:nvPr>
        </p:nvSpPr>
        <p:spPr>
          <a:xfrm>
            <a:off x="2936240" y="4926965"/>
            <a:ext cx="75565" cy="1673225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6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 bwMode="auto">
          <a:xfrm>
            <a:off x="1772285" y="107219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增大和减小压强的实例：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1" name="c6fd0d8d729c92536c27139919d7f538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46605" y="1640205"/>
            <a:ext cx="8862060" cy="50539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 bwMode="auto">
          <a:xfrm>
            <a:off x="1772285" y="107219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利用压强：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50720" y="1902460"/>
            <a:ext cx="3903980" cy="4003040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61430" y="1902460"/>
            <a:ext cx="4253865" cy="400304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 bwMode="auto">
          <a:xfrm>
            <a:off x="1772285" y="107219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防止压强：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85" y="1797050"/>
            <a:ext cx="4293870" cy="41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t="17820" r="2357"/>
          <a:stretch>
            <a:fillRect/>
          </a:stretch>
        </p:blipFill>
        <p:spPr>
          <a:xfrm>
            <a:off x="6355080" y="1797050"/>
            <a:ext cx="4497070" cy="41021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 bwMode="auto">
          <a:xfrm>
            <a:off x="1772285" y="107219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防止压强：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14a2cbd7330b60915ff5f713bf85e01c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80895" y="1651000"/>
            <a:ext cx="8689340" cy="4899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1150600" y="11976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 bwMode="auto">
          <a:xfrm>
            <a:off x="1772285" y="107219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防止压强：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72285" y="2148840"/>
            <a:ext cx="9373235" cy="3329940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4352290" y="3429635"/>
            <a:ext cx="3799205" cy="7683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超</a:t>
            </a:r>
            <a:r>
              <a:rPr lang="en-US" altLang="zh-CN" sz="4400" b="1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载！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 bwMode="auto">
          <a:xfrm>
            <a:off x="1772285" y="107219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如何解决：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01215" y="1577340"/>
            <a:ext cx="8433435" cy="2995930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1951355" y="4740910"/>
            <a:ext cx="925512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①调查成因；（采访、实验、数据采集等）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②形成报告；（分析数据，提出建议）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③全班交流；（统一建议，提交管理部门）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indent="457200" algn="l">
              <a:buClr>
                <a:schemeClr val="hlink"/>
              </a:buClr>
              <a:buSzPct val="70000"/>
              <a:buFontTx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④通过网络。（公布学习成果，呼吁社会关注）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小结与评价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650365" y="1374775"/>
            <a:ext cx="807021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一、</a:t>
            </a:r>
            <a:r>
              <a:rPr lang="zh-CN" altLang="en-US" sz="2800" kern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估测人对地面的压强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1"/>
            </p:custDataLst>
          </p:nvPr>
        </p:nvSpPr>
        <p:spPr bwMode="auto">
          <a:xfrm>
            <a:off x="2392680" y="2026285"/>
            <a:ext cx="809752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①实验原理： p＝F/S 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②压力F的测量：用体重计测量出人的质量m，则人站立时对地面的压力F=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G=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mg。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③受力面积S的测量——割补法：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2"/>
            </p:custDataLst>
          </p:nvPr>
        </p:nvSpPr>
        <p:spPr bwMode="auto">
          <a:xfrm>
            <a:off x="1650365" y="3999230"/>
            <a:ext cx="6096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二、增大和减小压强的方法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13"/>
            </p:custDataLst>
          </p:nvPr>
        </p:nvSpPr>
        <p:spPr bwMode="auto">
          <a:xfrm>
            <a:off x="2420620" y="4525010"/>
            <a:ext cx="8318500" cy="111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①增大压强的方法：压力F一定时，减小受力面积S；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          受力面积S一定时，增大压力F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4"/>
            </p:custDataLst>
          </p:nvPr>
        </p:nvSpPr>
        <p:spPr bwMode="auto">
          <a:xfrm>
            <a:off x="2420620" y="5454650"/>
            <a:ext cx="842772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②减小压强的方法：压力F一定时，增大受力面积S；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        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受力面积S一定时，减小压力F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6292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为营救被困在冰面上的野生动物，救援人员常趴在救援梯上爬行到动物身边实施救援。请用压强的相关知识说明救援梯的作用。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902335" y="2271395"/>
            <a:ext cx="103784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539750" algn="l" defTabSz="6851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如图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9-8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所示，骆驼被称为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沙漠之舟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，它能轻松地在沙漠里行走。查阅资料，了解其中的原因，并与同学交流。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83355" y="3728085"/>
            <a:ext cx="4905375" cy="287845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温故知新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650365" y="1374775"/>
            <a:ext cx="807021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一、_______________________________叫作压力。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3013075" y="1351915"/>
            <a:ext cx="50571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垂直作用于物体表面的力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12"/>
            </p:custDataLst>
          </p:nvPr>
        </p:nvSpPr>
        <p:spPr bwMode="auto">
          <a:xfrm>
            <a:off x="1650365" y="2286635"/>
            <a:ext cx="921131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二、压力的作用效果与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___________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和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___________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有关。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矩形 10" title=""/>
          <p:cNvSpPr/>
          <p:nvPr>
            <p:custDataLst>
              <p:tags r:id="rId13"/>
            </p:custDataLst>
          </p:nvPr>
        </p:nvSpPr>
        <p:spPr bwMode="auto">
          <a:xfrm>
            <a:off x="5490210" y="2266950"/>
            <a:ext cx="212407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压力大小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矩形 11" title=""/>
          <p:cNvSpPr/>
          <p:nvPr>
            <p:custDataLst>
              <p:tags r:id="rId14"/>
            </p:custDataLst>
          </p:nvPr>
        </p:nvSpPr>
        <p:spPr bwMode="auto">
          <a:xfrm>
            <a:off x="7900035" y="2278380"/>
            <a:ext cx="2549525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受力面积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矩形 16" title=""/>
          <p:cNvSpPr/>
          <p:nvPr>
            <p:custDataLst>
              <p:tags r:id="rId15"/>
            </p:custDataLst>
          </p:nvPr>
        </p:nvSpPr>
        <p:spPr bwMode="auto">
          <a:xfrm>
            <a:off x="1804035" y="3267710"/>
            <a:ext cx="8312150" cy="74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三、用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_______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表示压力的作用效果。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6"/>
            </p:custDataLst>
          </p:nvPr>
        </p:nvSpPr>
        <p:spPr>
          <a:xfrm>
            <a:off x="2493645" y="4011295"/>
            <a:ext cx="19024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1、定义：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2、公式：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3、单位：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0" name="矩形 19" title=""/>
          <p:cNvSpPr/>
          <p:nvPr>
            <p:custDataLst>
              <p:tags r:id="rId17"/>
            </p:custDataLst>
          </p:nvPr>
        </p:nvSpPr>
        <p:spPr bwMode="auto">
          <a:xfrm>
            <a:off x="3150870" y="3195320"/>
            <a:ext cx="124523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压强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8"/>
            </p:custDataLst>
          </p:nvPr>
        </p:nvSpPr>
        <p:spPr>
          <a:xfrm>
            <a:off x="4121785" y="4189730"/>
            <a:ext cx="75044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把物体所受的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压力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与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受力面积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之比叫作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压强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mc:AlternateContent>
        <mc:Choice Requires="a14">
          <p:sp>
            <p:nvSpPr>
              <p:cNvPr id="22" name="Object 2" title="">
                <a:hlinkClick action="ppaction://ole?verb=1"/>
              </p:cNvPr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4178935" y="4592320"/>
                <a:ext cx="2100580" cy="738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tIns="45720" bIns="45720" rtlCol="0" anchor="t">
                <a:noAutofit/>
              </a:bodyPr>
              <a:lstStyle/>
              <a:p>
                <a:pPr lvl="0" algn="l">
                  <a:buClr>
                    <a:schemeClr val="hlink"/>
                  </a:buClr>
                  <a:buSzPct val="70000"/>
                  <a:buFontTx/>
                </a:pPr>
                <a:r>
                  <a:rPr lang="en-US" altLang="zh-CN" sz="40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p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40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+mn-ea"/>
                            </a:rPr>
                          </m:ctrlPr>
                        </m:fPr>
                        <m:num>
                          <m:r>
                            <m:rPr>
                              <m:sty m:val="b"/>
                            </m:r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/>
                            </a:rPr>
                            <m:t>𝐅</m:t>
                          </m:r>
                        </m:num>
                        <m:den>
                          <m:r>
                            <m:rPr>
                              <m:sty m:val="b"/>
                            </m:r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 panose="020b0604020202020204" pitchFamily="34" charset="0"/>
                            </a:rPr>
                            <m:t>𝐒</m:t>
                          </m:r>
                        </m:den>
                      </m:f>
                    </m:oMath>
                  </m:oMathPara>
                </a14:m>
                <a:endParaRPr lang="en-US" altLang="zh-CN" sz="4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>
          <p:sp>
            <p:nvSpPr>
              <p:cNvPr id="22" name="Object 2">
                <a:hlinkClick action="ppaction://ole?verb=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78935" y="4592320"/>
                <a:ext cx="2100580" cy="738505"/>
              </a:xfrm>
              <a:prstGeom prst="rect">
                <a:avLst/>
              </a:prstGeom>
              <a:blipFill rotWithShape="1">
                <a:blip r:embed="rId21"/>
                <a:stretch>
                  <a:fillRect b="-235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 title=""/>
          <p:cNvSpPr/>
          <p:nvPr>
            <p:custDataLst>
              <p:tags r:id="rId22"/>
            </p:custDataLst>
          </p:nvPr>
        </p:nvSpPr>
        <p:spPr bwMode="auto">
          <a:xfrm>
            <a:off x="4121785" y="5495607"/>
            <a:ext cx="5080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帕斯卡，简称帕，符号是Pa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20" grpId="0" animBg="1"/>
      <p:bldP spid="21" grpId="0"/>
      <p:bldP spid="22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压强知识应用一：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350010" y="1110615"/>
            <a:ext cx="693801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活动：估测人站立时对地面的压强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1754505" y="1849120"/>
            <a:ext cx="2435225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一、实验原理：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mc:AlternateContent>
        <mc:Choice Requires="a14">
          <p:sp>
            <p:nvSpPr>
              <p:cNvPr id="22" name="Object 2" title="">
                <a:hlinkClick action="ppaction://ole?verb=1"/>
              </p:cNvPr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752975" y="1722120"/>
                <a:ext cx="2100580" cy="738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tIns="45720" bIns="45720" rtlCol="0" anchor="t">
                <a:noAutofit/>
              </a:bodyPr>
              <a:lstStyle/>
              <a:p>
                <a:pPr lvl="0" algn="l">
                  <a:buClr>
                    <a:schemeClr val="hlink"/>
                  </a:buClr>
                  <a:buSzPct val="70000"/>
                  <a:buFontTx/>
                </a:pPr>
                <a:r>
                  <a:rPr lang="en-US" altLang="zh-CN" sz="40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p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40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+mn-ea"/>
                            </a:rPr>
                          </m:ctrlPr>
                        </m:fPr>
                        <m:num>
                          <m:r>
                            <m:rPr>
                              <m:sty m:val="b"/>
                            </m:r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/>
                            </a:rPr>
                            <m:t>𝐅</m:t>
                          </m:r>
                        </m:num>
                        <m:den>
                          <m:r>
                            <m:rPr>
                              <m:sty m:val="b"/>
                            </m:r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 panose="020b0604020202020204" pitchFamily="34" charset="0"/>
                            </a:rPr>
                            <m:t>𝐒</m:t>
                          </m:r>
                        </m:den>
                      </m:f>
                    </m:oMath>
                  </m:oMathPara>
                </a14:m>
                <a:endParaRPr lang="en-US" altLang="zh-CN" sz="4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>
          <p:sp>
            <p:nvSpPr>
              <p:cNvPr id="22" name="Object 2">
                <a:hlinkClick action="ppaction://ole?verb=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752975" y="1722120"/>
                <a:ext cx="2100580" cy="738505"/>
              </a:xfrm>
              <a:prstGeom prst="rect">
                <a:avLst/>
              </a:prstGeom>
              <a:blipFill rotWithShape="1">
                <a:blip r:embed="rId14"/>
                <a:stretch>
                  <a:fillRect b="-235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 title=""/>
          <p:cNvSpPr/>
          <p:nvPr>
            <p:custDataLst>
              <p:tags r:id="rId15"/>
            </p:custDataLst>
          </p:nvPr>
        </p:nvSpPr>
        <p:spPr bwMode="auto">
          <a:xfrm>
            <a:off x="1802765" y="2663190"/>
            <a:ext cx="2435225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二、设计实验：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6"/>
            </p:custDataLst>
          </p:nvPr>
        </p:nvSpPr>
        <p:spPr bwMode="auto">
          <a:xfrm>
            <a:off x="2767965" y="3364865"/>
            <a:ext cx="717042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思考：需要测量哪些物理量？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mc:AlternateContent>
        <mc:Choice Requires="a14">
          <p:sp>
            <p:nvSpPr>
              <p:cNvPr id="6" name="Object 2" title="">
                <a:hlinkClick action="ppaction://ole?verb=1"/>
              </p:cNvPr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3995420" y="4079240"/>
                <a:ext cx="2100580" cy="738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tIns="45720" bIns="45720" rtlCol="0" anchor="t">
                <a:noAutofit/>
              </a:bodyPr>
              <a:lstStyle/>
              <a:p>
                <a:pPr lvl="0" algn="l">
                  <a:buClr>
                    <a:schemeClr val="hlink"/>
                  </a:buClr>
                  <a:buSzPct val="70000"/>
                  <a:buFontTx/>
                </a:pPr>
                <a:r>
                  <a:rPr lang="en-US" altLang="zh-CN" sz="40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p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40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  <a:sym typeface="+mn-ea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+mn-ea"/>
                            </a:rPr>
                          </m:ctrlPr>
                        </m:fPr>
                        <m:num>
                          <m:r>
                            <m:rPr>
                              <m:sty m:val="b"/>
                            </m:r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/>
                            </a:rPr>
                            <m:t>𝐅</m:t>
                          </m:r>
                        </m:num>
                        <m:den>
                          <m:r>
                            <m:rPr>
                              <m:sty m:val="b"/>
                            </m:rPr>
                            <a:rPr lang="en-US" altLang="zh-CN" sz="4000" b="1">
                              <a:solidFill>
                                <a:srgbClr val="FF0000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黑体" panose="02010609060101010101" pitchFamily="49" charset="-122"/>
                              <a:sym typeface="Arial" panose="020b0604020202020204" pitchFamily="34" charset="0"/>
                            </a:rPr>
                            <m:t>𝐒</m:t>
                          </m:r>
                        </m:den>
                      </m:f>
                    </m:oMath>
                  </m:oMathPara>
                </a14:m>
                <a:endParaRPr lang="en-US" altLang="zh-CN" sz="4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>
          <p:sp>
            <p:nvSpPr>
              <p:cNvPr id="6" name="Object 2">
                <a:hlinkClick action="ppaction://ole?verb=1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95420" y="4079240"/>
                <a:ext cx="2100580" cy="738505"/>
              </a:xfrm>
              <a:prstGeom prst="rect">
                <a:avLst/>
              </a:prstGeom>
              <a:blipFill rotWithShape="1">
                <a:blip r:embed="rId14"/>
                <a:stretch>
                  <a:fillRect b="-235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 title=""/>
          <p:cNvSpPr/>
          <p:nvPr>
            <p:custDataLst>
              <p:tags r:id="rId19"/>
            </p:custDataLst>
          </p:nvPr>
        </p:nvSpPr>
        <p:spPr bwMode="auto">
          <a:xfrm>
            <a:off x="5791200" y="3883660"/>
            <a:ext cx="318833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人对地面的压力F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20"/>
            </p:custDataLst>
          </p:nvPr>
        </p:nvSpPr>
        <p:spPr bwMode="auto">
          <a:xfrm>
            <a:off x="5791200" y="4827270"/>
            <a:ext cx="339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地面的受力面积S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9" name="直接箭头连接符 8" title=""/>
          <p:cNvCxnSpPr/>
          <p:nvPr>
            <p:custDataLst>
              <p:tags r:id="rId21"/>
            </p:custDataLst>
          </p:nvPr>
        </p:nvCxnSpPr>
        <p:spPr>
          <a:xfrm flipV="1">
            <a:off x="5100320" y="4156075"/>
            <a:ext cx="757555" cy="17081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 title=""/>
          <p:cNvCxnSpPr/>
          <p:nvPr>
            <p:custDataLst>
              <p:tags r:id="rId22"/>
            </p:custDataLst>
          </p:nvPr>
        </p:nvCxnSpPr>
        <p:spPr>
          <a:xfrm>
            <a:off x="5081905" y="4863465"/>
            <a:ext cx="757555" cy="1841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 title=""/>
          <p:cNvSpPr/>
          <p:nvPr>
            <p:custDataLst>
              <p:tags r:id="rId23"/>
            </p:custDataLst>
          </p:nvPr>
        </p:nvSpPr>
        <p:spPr bwMode="auto">
          <a:xfrm>
            <a:off x="2767965" y="5560695"/>
            <a:ext cx="490093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1、如何测量人对地面的压力？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9" name="矩形 18" title=""/>
          <p:cNvSpPr/>
          <p:nvPr>
            <p:custDataLst>
              <p:tags r:id="rId24"/>
            </p:custDataLst>
          </p:nvPr>
        </p:nvSpPr>
        <p:spPr bwMode="auto">
          <a:xfrm>
            <a:off x="8195945" y="5584825"/>
            <a:ext cx="303403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人的质量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F=G=mg</a:t>
            </a:r>
            <a:endParaRPr lang="en-US" altLang="zh-CN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0" name="矩形 19" title=""/>
          <p:cNvSpPr/>
          <p:nvPr>
            <p:custDataLst>
              <p:tags r:id="rId25"/>
            </p:custDataLst>
          </p:nvPr>
        </p:nvSpPr>
        <p:spPr bwMode="auto">
          <a:xfrm>
            <a:off x="2767965" y="6297930"/>
            <a:ext cx="474408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2、如何估测地面的受力面积？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1" name="矩形 20" title=""/>
          <p:cNvSpPr/>
          <p:nvPr>
            <p:custDataLst>
              <p:tags r:id="rId26"/>
            </p:custDataLst>
          </p:nvPr>
        </p:nvSpPr>
        <p:spPr bwMode="auto">
          <a:xfrm>
            <a:off x="8128635" y="6294120"/>
            <a:ext cx="383603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鞋底与地面的接触面积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4" grpId="0" animBg="1"/>
      <p:bldP spid="10" grpId="0" animBg="1"/>
      <p:bldP spid="6" grpId="0" animBg="1"/>
      <p:bldP spid="7" grpId="0" animBg="1"/>
      <p:bldP spid="8" grpId="0" animBg="1"/>
      <p:bldP spid="12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压强知识应用一：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350010" y="1110615"/>
            <a:ext cx="693801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活动：估测人站立时对地面的压强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1"/>
            </p:custDataLst>
          </p:nvPr>
        </p:nvSpPr>
        <p:spPr bwMode="auto">
          <a:xfrm>
            <a:off x="1802765" y="1734185"/>
            <a:ext cx="2435225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二、设计实验：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0" name="矩形 19" title=""/>
          <p:cNvSpPr/>
          <p:nvPr>
            <p:custDataLst>
              <p:tags r:id="rId12"/>
            </p:custDataLst>
          </p:nvPr>
        </p:nvSpPr>
        <p:spPr bwMode="auto">
          <a:xfrm>
            <a:off x="2596515" y="2285365"/>
            <a:ext cx="474408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2、如何估测地面的受力面积？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1" name="矩形 20" title=""/>
          <p:cNvSpPr/>
          <p:nvPr>
            <p:custDataLst>
              <p:tags r:id="rId13"/>
            </p:custDataLst>
          </p:nvPr>
        </p:nvSpPr>
        <p:spPr bwMode="auto">
          <a:xfrm>
            <a:off x="3089275" y="2927985"/>
            <a:ext cx="383603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鞋底与地面的接触面积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4"/>
            </p:custDataLst>
          </p:nvPr>
        </p:nvSpPr>
        <p:spPr bwMode="auto">
          <a:xfrm>
            <a:off x="2077085" y="3511550"/>
            <a:ext cx="7066915" cy="181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 fontAlgn="auto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法一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：在图9-6所示的鞋印中，先数出不足一格的方格数，并除以2，再加上完整的方格数，得到总格数；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法二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：是数出图中大于半格的方格数（凡大于半格的都算一格，小于半格的都不算）。用总格数乘一格的面积，即可求得鞋印的面积。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15"/>
            </p:custDataLst>
          </p:nvPr>
        </p:nvSpPr>
        <p:spPr bwMode="auto">
          <a:xfrm>
            <a:off x="7216140" y="2915920"/>
            <a:ext cx="222567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——割补法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5" name="图片 24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45" y="3576320"/>
            <a:ext cx="2068195" cy="3098800"/>
          </a:xfrm>
          <a:prstGeom prst="rect">
            <a:avLst/>
          </a:prstGeom>
        </p:spPr>
      </p:pic>
      <p:sp>
        <p:nvSpPr>
          <p:cNvPr id="27" name="文本框 38925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06850" y="6208395"/>
            <a:ext cx="379476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935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方格个数</a:t>
            </a:r>
            <a:r>
              <a:rPr lang="en-US" altLang="zh-CN" sz="2935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en-US" altLang="zh-CN" sz="2935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=34</a:t>
            </a:r>
            <a:r>
              <a:rPr lang="zh-CN" altLang="en-US" sz="2935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（个）</a:t>
            </a:r>
            <a:endParaRPr lang="zh-CN" altLang="en-US" sz="2935" baseline="30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压强知识应用一：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350010" y="1110615"/>
            <a:ext cx="693801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活动：估测人站立时对地面的压强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1"/>
            </p:custDataLst>
          </p:nvPr>
        </p:nvSpPr>
        <p:spPr bwMode="auto">
          <a:xfrm>
            <a:off x="1802765" y="1866900"/>
            <a:ext cx="354584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三、实验记录表格：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1334135" y="2553335"/>
          <a:ext cx="9935845" cy="3670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120"/>
                <a:gridCol w="2484120"/>
                <a:gridCol w="2483485"/>
                <a:gridCol w="2484120"/>
              </a:tblGrid>
              <a:tr h="889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身体质量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m/kg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对地面的压力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F/N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鞋印的面积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S/m</a:t>
                      </a:r>
                      <a:r>
                        <a:rPr lang="en-US" altLang="zh-CN" sz="2800" baseline="300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endParaRPr lang="en-US" altLang="zh-CN" sz="2800" baseline="300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对地面的压强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p/Pa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086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086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压强知识应用一：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350010" y="1110615"/>
            <a:ext cx="693801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活动：估测人站立时对地面的压强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估测压强" title="">
            <a:hlinkClick action="ppaction://media"/>
          </p:cNvPr>
          <p:cNvPicPr>
            <a:picLocks noChangeAspect="1"/>
          </p:cNvPicPr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32965" y="1807845"/>
            <a:ext cx="8595360" cy="48348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压强知识应用一：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350010" y="1110615"/>
            <a:ext cx="693801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活动：估测人站立时对地面的压强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1"/>
            </p:custDataLst>
          </p:nvPr>
        </p:nvSpPr>
        <p:spPr bwMode="auto">
          <a:xfrm>
            <a:off x="1802765" y="1710055"/>
            <a:ext cx="354584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四、收集数据：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1334135" y="2275840"/>
          <a:ext cx="9935845" cy="3670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120"/>
                <a:gridCol w="2484120"/>
                <a:gridCol w="2483485"/>
                <a:gridCol w="2484120"/>
              </a:tblGrid>
              <a:tr h="88900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身体质量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m/kg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对地面的压力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F/N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鞋印的面积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S/m</a:t>
                      </a:r>
                      <a:r>
                        <a:rPr lang="en-US" altLang="zh-CN" sz="2800" baseline="300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endParaRPr lang="en-US" altLang="zh-CN" sz="2800" baseline="300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对地面的压强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p/Pa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086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60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600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0.05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086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45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450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0.03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mc:AlternateContent>
        <mc:Choice Requires="a14">
          <p:sp>
            <p:nvSpPr>
              <p:cNvPr id="7" name="Object 2" title="">
                <a:hlinkClick action="ppaction://ole?verb=1"/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107055" y="5166360"/>
                <a:ext cx="5359400" cy="814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r>
                  <a:rPr lang="en-US" altLang="zh-CN" sz="2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Para>
                    <m:oMathParaPr>
                      <m:jc/>
                    </m:oMathParaPr>
                    <m:oMath>
                      <m:r>
                        <a:rPr lang="zh-CN" altLang="en-US" sz="2800" b="0" i="1" baseline="-25000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甲</m:t>
                      </m:r>
                      <m:r>
                        <a:rPr lang="zh-CN" altLang="en-US" sz="2800" i="1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 ker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/>
                            </a:rPr>
                            <m:t>𝐹</m:t>
                          </m:r>
                          <m:r>
                            <a:rPr lang="zh-CN" altLang="en-US" sz="2800" i="1" baseline="-250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</a:rPr>
                            <m:t>甲</m:t>
                          </m:r>
                        </m:num>
                        <m:den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m:t>𝑆</m:t>
                          </m:r>
                          <m:r>
                            <a:rPr lang="zh-CN" altLang="en-US" sz="2800" i="1" baseline="-250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</a:rPr>
                            <m:t>甲</m:t>
                          </m:r>
                        </m:den>
                      </m:f>
                      <m:r>
                        <a:rPr lang="zh-CN" altLang="en-US" sz="2800" i="1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zh-CN" alt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Times New Roman" panose="02020603050405020304" pitchFamily="18" charset="0"/>
                            </a:rPr>
                            <m:t>600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altLang="zh-CN" sz="2800" b="0" i="0" kern="0" baseline="30000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lang="zh-CN" altLang="en-US" sz="2800" i="1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800" b="0" i="0" kern="0" baseline="5900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Pa</m:t>
                      </m:r>
                    </m:oMath>
                  </m:oMathPara>
                </a14:m>
                <a:endParaRPr lang="zh-CN" altLang="en-US" sz="2800" kern="0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7" name="Object 2" descr="image15">
                <a:hlinkClick action="ppaction://ole?verb=1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3107055" y="5166360"/>
                <a:ext cx="5359400" cy="814705"/>
              </a:xfrm>
              <a:prstGeom prst="rect">
                <a:avLst/>
              </a:prstGeom>
              <a:blipFill rotWithShape="1">
                <a:blip r:embed="rId15"/>
                <a:stretch>
                  <a:fillRect t="-179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10" name="Object 2" title="">
                <a:hlinkClick action="ppaction://ole?verb=1"/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3107055" y="5981065"/>
                <a:ext cx="5359400" cy="814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r>
                  <a:rPr lang="en-US" altLang="zh-CN" sz="2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Para>
                    <m:oMathParaPr>
                      <m:jc/>
                    </m:oMathParaPr>
                    <m:oMath>
                      <m:r>
                        <a:rPr lang="zh-CN" altLang="en-US" sz="2800" b="0" i="1" baseline="-25000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乙</m:t>
                      </m:r>
                      <m:r>
                        <a:rPr lang="zh-CN" altLang="en-US" sz="2800" i="1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zh-CN" altLang="en-US" sz="2800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 ker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/>
                            </a:rPr>
                            <m:t>𝐹</m:t>
                          </m:r>
                          <m:r>
                            <a:rPr lang="zh-CN" altLang="en-US" sz="2800" i="1" kern="0" baseline="-250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sym typeface="Arial"/>
                            </a:rPr>
                            <m:t>乙</m:t>
                          </m:r>
                        </m:num>
                        <m:den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m:t>𝑆</m:t>
                          </m:r>
                          <m:r>
                            <a:rPr lang="zh-CN" altLang="en-US" sz="280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</a:rPr>
                            <m:t>乙</m:t>
                          </m:r>
                        </m:den>
                      </m:f>
                      <m:r>
                        <a:rPr lang="zh-CN" altLang="en-US" sz="2800" i="1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zh-CN" alt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Times New Roman" panose="02020603050405020304" pitchFamily="18" charset="0"/>
                            </a:rPr>
                            <m:t>450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03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altLang="zh-CN" sz="2800" b="0" i="0" kern="0" baseline="30000" smtClean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lang="zh-CN" altLang="en-US" sz="2800" i="1">
                          <a:solidFill>
                            <a:schemeClr val="tx1"/>
                          </a:solidFill>
                          <a:latin typeface="Cambria Math" panose="0204050305040603020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800" b="0" i="0" kern="0" baseline="5900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Pa</m:t>
                      </m:r>
                    </m:oMath>
                  </m:oMathPara>
                </a14:m>
                <a:endParaRPr lang="zh-CN" altLang="en-US" sz="2800" kern="0">
                  <a:solidFill>
                    <a:schemeClr val="tx1"/>
                  </a:solidFill>
                  <a:latin typeface="Cambria Math" panose="02040503050406030204" charset="0"/>
                  <a:ea typeface="微软雅黑" panose="020b0503020204020204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0" name="Object 2" descr="image15">
                <a:hlinkClick action="ppaction://ole?verb=1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3107055" y="5981065"/>
                <a:ext cx="5359400" cy="814705"/>
              </a:xfrm>
              <a:prstGeom prst="rect">
                <a:avLst/>
              </a:prstGeom>
              <a:blipFill rotWithShape="1">
                <a:blip r:embed="rId18"/>
                <a:stretch>
                  <a:fillRect t="-179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文本框 2" title="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9043670" y="3429000"/>
                <a:ext cx="2139950" cy="5219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800" b="0" i="0" kern="0" baseline="5900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2800" kern="0">
                  <a:solidFill>
                    <a:schemeClr val="tx1"/>
                  </a:solidFill>
                  <a:latin typeface="Cambria Math" panose="0204050305040603020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9043670" y="3429000"/>
                <a:ext cx="2139950" cy="521970"/>
              </a:xfrm>
              <a:prstGeom prst="rect">
                <a:avLst/>
              </a:prstGeom>
              <a:blipFill rotWithShape="1">
                <a:blip r:embed="rId21"/>
                <a:stretch>
                  <a:fillRect t="-27981" b="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5" name="文本框 4" title="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8810625" y="4316095"/>
                <a:ext cx="2459355" cy="5219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800" b="0" i="0" kern="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800" b="0" i="0" kern="0" baseline="59000" smtClea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zh-CN" altLang="en-US" sz="2800" kern="0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2800" kern="0">
                  <a:solidFill>
                    <a:schemeClr val="tx1"/>
                  </a:solidFill>
                  <a:latin typeface="Cambria Math" panose="0204050305040603020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8810625" y="4316095"/>
                <a:ext cx="2459355" cy="521970"/>
              </a:xfrm>
              <a:prstGeom prst="rect">
                <a:avLst/>
              </a:prstGeom>
              <a:blipFill rotWithShape="1">
                <a:blip r:embed="rId24"/>
                <a:stretch>
                  <a:fillRect t="-27981" b="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压强知识应用一：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 bwMode="auto">
          <a:xfrm>
            <a:off x="1350010" y="1110615"/>
            <a:ext cx="693801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活动：估测人站立时对地面的压强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1"/>
            </p:custDataLst>
          </p:nvPr>
        </p:nvSpPr>
        <p:spPr bwMode="auto">
          <a:xfrm>
            <a:off x="1802765" y="1866900"/>
            <a:ext cx="3545840" cy="61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五、思考与讨论：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 bwMode="auto">
          <a:xfrm>
            <a:off x="2464435" y="2531110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1、是不是体重越大压强就越大？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3"/>
            </p:custDataLst>
          </p:nvPr>
        </p:nvSpPr>
        <p:spPr bwMode="auto">
          <a:xfrm>
            <a:off x="2464435" y="3181350"/>
            <a:ext cx="872045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2、人站立时，地面的受力面积是否恰好等于鞋印的面积？估测的压强是偏大还是偏小？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4"/>
            </p:custDataLst>
          </p:nvPr>
        </p:nvSpPr>
        <p:spPr bwMode="auto">
          <a:xfrm>
            <a:off x="1897380" y="4529455"/>
            <a:ext cx="9552305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1.体重大的学生对地面的压强不一定大。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2.实际的鞋底与地面的接触面积与鞋印的面积，两者的面积一般不相同，一般情况下，S</a:t>
            </a:r>
            <a:r>
              <a:rPr lang="zh-CN" altLang="en-US" sz="2800" b="1" baseline="-250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实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&lt;S</a:t>
            </a:r>
            <a:r>
              <a:rPr lang="zh-CN" altLang="en-US" sz="2800" b="1" baseline="-25000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图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，所以估测的压强偏小。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3446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压强知识应用二：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0"/>
            </p:custDataLst>
          </p:nvPr>
        </p:nvSpPr>
        <p:spPr bwMode="auto">
          <a:xfrm>
            <a:off x="1305560" y="1892300"/>
            <a:ext cx="953706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在日常生活和生产中，有时需要增大压强，有时需要减小压强。观察图 9-7，说明哪些是为了增大压强，哪些是为了减小压强，各采用了什么方法。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矩形 5" title=""/>
          <p:cNvSpPr/>
          <p:nvPr>
            <p:custDataLst>
              <p:tags r:id="rId11"/>
            </p:custDataLst>
          </p:nvPr>
        </p:nvSpPr>
        <p:spPr bwMode="auto">
          <a:xfrm>
            <a:off x="1772285" y="1168718"/>
            <a:ext cx="5080000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增大和减小压强的方法：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23645" y="3493770"/>
            <a:ext cx="2580640" cy="1816100"/>
          </a:xfrm>
          <a:prstGeom prst="rect">
            <a:avLst/>
          </a:prstGeom>
        </p:spPr>
      </p:pic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1671955" y="5467350"/>
            <a:ext cx="22225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srgbClr val="231F20"/>
                </a:solidFill>
                <a:latin typeface="楷体" panose="02010609060101010101" charset="-122"/>
                <a:ea typeface="楷体" panose="02010609060101010101" charset="-122"/>
              </a:rPr>
              <a:t>载重汽车的轮子很多</a:t>
            </a:r>
            <a:endParaRPr lang="zh-CN" altLang="en-US" sz="1600">
              <a:solidFill>
                <a:srgbClr val="231F2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9" name="图片 18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047490" y="3493770"/>
            <a:ext cx="2476500" cy="1803400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7"/>
            </p:custDataLst>
          </p:nvPr>
        </p:nvSpPr>
        <p:spPr>
          <a:xfrm>
            <a:off x="4199890" y="5467350"/>
            <a:ext cx="260096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>
                <a:solidFill>
                  <a:srgbClr val="231F2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压路机的碾子质量很大</a:t>
            </a:r>
            <a:endParaRPr lang="zh-CN" altLang="en-US" sz="1600">
              <a:solidFill>
                <a:srgbClr val="231F2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1" name="图片 20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809105" y="3429000"/>
            <a:ext cx="1957070" cy="1880870"/>
          </a:xfrm>
          <a:prstGeom prst="rect">
            <a:avLst/>
          </a:prstGeom>
        </p:spPr>
      </p:pic>
      <p:sp>
        <p:nvSpPr>
          <p:cNvPr id="22" name="文本框 21" title=""/>
          <p:cNvSpPr txBox="1"/>
          <p:nvPr>
            <p:custDataLst>
              <p:tags r:id="rId20"/>
            </p:custDataLst>
          </p:nvPr>
        </p:nvSpPr>
        <p:spPr>
          <a:xfrm>
            <a:off x="7112000" y="5467350"/>
            <a:ext cx="16129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>
                <a:solidFill>
                  <a:srgbClr val="231F2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冰刀的刃很薄</a:t>
            </a:r>
            <a:endParaRPr lang="zh-CN" altLang="en-US" sz="1600">
              <a:solidFill>
                <a:srgbClr val="231F2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3" name="图片 22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051290" y="3493770"/>
            <a:ext cx="2133600" cy="1847850"/>
          </a:xfrm>
          <a:prstGeom prst="rect">
            <a:avLst/>
          </a:prstGeom>
        </p:spPr>
      </p:pic>
      <p:sp>
        <p:nvSpPr>
          <p:cNvPr id="24" name="文本框 23" title=""/>
          <p:cNvSpPr txBox="1"/>
          <p:nvPr>
            <p:custDataLst>
              <p:tags r:id="rId23"/>
            </p:custDataLst>
          </p:nvPr>
        </p:nvSpPr>
        <p:spPr>
          <a:xfrm>
            <a:off x="9196070" y="5467350"/>
            <a:ext cx="184404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>
                <a:solidFill>
                  <a:srgbClr val="231F2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飞镖的头部很尖</a:t>
            </a:r>
            <a:endParaRPr lang="zh-CN" altLang="en-US" sz="1600">
              <a:solidFill>
                <a:srgbClr val="231F2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24"/>
            </p:custDataLst>
          </p:nvPr>
        </p:nvSpPr>
        <p:spPr bwMode="auto">
          <a:xfrm>
            <a:off x="1306195" y="5853430"/>
            <a:ext cx="258826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增大受力面积，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减少压强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矩形 25" title=""/>
          <p:cNvSpPr/>
          <p:nvPr>
            <p:custDataLst>
              <p:tags r:id="rId25"/>
            </p:custDataLst>
          </p:nvPr>
        </p:nvSpPr>
        <p:spPr bwMode="auto">
          <a:xfrm>
            <a:off x="4377690" y="5866130"/>
            <a:ext cx="198056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增大压力，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增大压强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7" name="矩形 26" title=""/>
          <p:cNvSpPr/>
          <p:nvPr>
            <p:custDataLst>
              <p:tags r:id="rId26"/>
            </p:custDataLst>
          </p:nvPr>
        </p:nvSpPr>
        <p:spPr bwMode="auto">
          <a:xfrm>
            <a:off x="6631305" y="5871845"/>
            <a:ext cx="234759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减小受力面积，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增大压强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8" name="矩形 27" title=""/>
          <p:cNvSpPr/>
          <p:nvPr>
            <p:custDataLst>
              <p:tags r:id="rId27"/>
            </p:custDataLst>
          </p:nvPr>
        </p:nvSpPr>
        <p:spPr bwMode="auto">
          <a:xfrm>
            <a:off x="9196070" y="5871845"/>
            <a:ext cx="243586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减小受力面积，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增大压强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p="http://schemas.openxmlformats.org/presentationml/2006/main">
  <p:tag name="AS_UNIQUEID" val="5126"/>
</p:tagLst>
</file>

<file path=ppt/tags/tag10.xml><?xml version="1.0" encoding="utf-8"?>
<p:tagLst xmlns:p="http://schemas.openxmlformats.org/presentationml/2006/main">
  <p:tag name="AS_UNIQUEID" val="5129"/>
</p:tagLst>
</file>

<file path=ppt/tags/tag100.xml><?xml version="1.0" encoding="utf-8"?>
<p:tagLst xmlns:p="http://schemas.openxmlformats.org/presentationml/2006/main">
  <p:tag name="AS_UNIQUEID" val="5161"/>
</p:tagLst>
</file>

<file path=ppt/tags/tag101.xml><?xml version="1.0" encoding="utf-8"?>
<p:tagLst xmlns:p="http://schemas.openxmlformats.org/presentationml/2006/main">
  <p:tag name="AS_UNIQUEID" val="5162"/>
</p:tagLst>
</file>

<file path=ppt/tags/tag102.xml><?xml version="1.0" encoding="utf-8"?>
<p:tagLst xmlns:p="http://schemas.openxmlformats.org/presentationml/2006/main">
  <p:tag name="AS_UNIQUEID" val="5163"/>
</p:tagLst>
</file>

<file path=ppt/tags/tag103.xml><?xml version="1.0" encoding="utf-8"?>
<p:tagLst xmlns:p="http://schemas.openxmlformats.org/presentationml/2006/main">
  <p:tag name="AS_UNIQUEID" val="5164"/>
</p:tagLst>
</file>

<file path=ppt/tags/tag104.xml><?xml version="1.0" encoding="utf-8"?>
<p:tagLst xmlns:p="http://schemas.openxmlformats.org/presentationml/2006/main">
  <p:tag name="AS_UNIQUEID" val="5165"/>
</p:tagLst>
</file>

<file path=ppt/tags/tag105.xml><?xml version="1.0" encoding="utf-8"?>
<p:tagLst xmlns:p="http://schemas.openxmlformats.org/presentationml/2006/main">
  <p:tag name="AS_UNIQUEID" val="4765"/>
</p:tagLst>
</file>

<file path=ppt/tags/tag106.xml><?xml version="1.0" encoding="utf-8"?>
<p:tagLst xmlns:p="http://schemas.openxmlformats.org/presentationml/2006/main">
  <p:tag name="AS_UNIQUEID" val="4766"/>
</p:tagLst>
</file>

<file path=ppt/tags/tag107.xml><?xml version="1.0" encoding="utf-8"?>
<p:tagLst xmlns:p="http://schemas.openxmlformats.org/presentationml/2006/main">
  <p:tag name="AS_UNIQUEID" val="4767"/>
</p:tagLst>
</file>

<file path=ppt/tags/tag108.xml><?xml version="1.0" encoding="utf-8"?>
<p:tagLst xmlns:p="http://schemas.openxmlformats.org/presentationml/2006/main">
  <p:tag name="AS_UNIQUEID" val="5166"/>
</p:tagLst>
</file>

<file path=ppt/tags/tag109.xml><?xml version="1.0" encoding="utf-8"?>
<p:tagLst xmlns:p="http://schemas.openxmlformats.org/presentationml/2006/main">
  <p:tag name="AS_UNIQUEID" val="4769"/>
</p:tagLst>
</file>

<file path=ppt/tags/tag11.xml><?xml version="1.0" encoding="utf-8"?>
<p:tagLst xmlns:p="http://schemas.openxmlformats.org/presentationml/2006/main">
  <p:tag name="AS_UNIQUEID" val="4741"/>
</p:tagLst>
</file>

<file path=ppt/tags/tag110.xml><?xml version="1.0" encoding="utf-8"?>
<p:tagLst xmlns:p="http://schemas.openxmlformats.org/presentationml/2006/main">
  <p:tag name="AS_UNIQUEID" val="4770"/>
  <p:tag name="KSO_WM_BEAUTIFY_FLAG" val=""/>
</p:tagLst>
</file>

<file path=ppt/tags/tag111.xml><?xml version="1.0" encoding="utf-8"?>
<p:tagLst xmlns:p="http://schemas.openxmlformats.org/presentationml/2006/main">
  <p:tag name="AS_UNIQUEID" val="4771"/>
</p:tagLst>
</file>

<file path=ppt/tags/tag112.xml><?xml version="1.0" encoding="utf-8"?>
<p:tagLst xmlns:p="http://schemas.openxmlformats.org/presentationml/2006/main">
  <p:tag name="AS_UNIQUEID" val="4772"/>
  <p:tag name="KSO_WM_BEAUTIFY_FLAG" val=""/>
</p:tagLst>
</file>

<file path=ppt/tags/tag113.xml><?xml version="1.0" encoding="utf-8"?>
<p:tagLst xmlns:p="http://schemas.openxmlformats.org/presentationml/2006/main">
  <p:tag name="AS_UNIQUEID" val="4773"/>
  <p:tag name="KSO_WM_BEAUTIFY_FLAG" val=""/>
</p:tagLst>
</file>

<file path=ppt/tags/tag114.xml><?xml version="1.0" encoding="utf-8"?>
<p:tagLst xmlns:p="http://schemas.openxmlformats.org/presentationml/2006/main">
  <p:tag name="AS_UNIQUEID" val="4774"/>
  <p:tag name="KSO_WM_BEAUTIFY_FLAG" val=""/>
</p:tagLst>
</file>

<file path=ppt/tags/tag115.xml><?xml version="1.0" encoding="utf-8"?>
<p:tagLst xmlns:p="http://schemas.openxmlformats.org/presentationml/2006/main">
  <p:tag name="AS_UNIQUEID" val="4844"/>
</p:tagLst>
</file>

<file path=ppt/tags/tag116.xml><?xml version="1.0" encoding="utf-8"?>
<p:tagLst xmlns:p="http://schemas.openxmlformats.org/presentationml/2006/main">
  <p:tag name="AS_UNIQUEID" val="4844"/>
</p:tagLst>
</file>

<file path=ppt/tags/tag117.xml><?xml version="1.0" encoding="utf-8"?>
<p:tagLst xmlns:p="http://schemas.openxmlformats.org/presentationml/2006/main">
  <p:tag name="AS_UNIQUEID" val="5167"/>
</p:tagLst>
</file>

<file path=ppt/tags/tag118.xml><?xml version="1.0" encoding="utf-8"?>
<p:tagLst xmlns:p="http://schemas.openxmlformats.org/presentationml/2006/main">
  <p:tag name="AS_UNIQUEID" val="5168"/>
</p:tagLst>
</file>

<file path=ppt/tags/tag119.xml><?xml version="1.0" encoding="utf-8"?>
<p:tagLst xmlns:p="http://schemas.openxmlformats.org/presentationml/2006/main">
  <p:tag name="AS_UNIQUEID" val="5169"/>
</p:tagLst>
</file>

<file path=ppt/tags/tag12.xml><?xml version="1.0" encoding="utf-8"?>
<p:tagLst xmlns:p="http://schemas.openxmlformats.org/presentationml/2006/main">
  <p:tag name="AS_UNIQUEID" val="4742"/>
</p:tagLst>
</file>

<file path=ppt/tags/tag120.xml><?xml version="1.0" encoding="utf-8"?>
<p:tagLst xmlns:p="http://schemas.openxmlformats.org/presentationml/2006/main">
  <p:tag name="AS_UNIQUEID" val="5170"/>
</p:tagLst>
</file>

<file path=ppt/tags/tag121.xml><?xml version="1.0" encoding="utf-8"?>
<p:tagLst xmlns:p="http://schemas.openxmlformats.org/presentationml/2006/main">
  <p:tag name="AS_UNIQUEID" val="483"/>
</p:tagLst>
</file>

<file path=ppt/tags/tag122.xml><?xml version="1.0" encoding="utf-8"?>
<p:tagLst xmlns:p="http://schemas.openxmlformats.org/presentationml/2006/main">
  <p:tag name="AS_UNIQUEID" val="486"/>
</p:tagLst>
</file>

<file path=ppt/tags/tag123.xml><?xml version="1.0" encoding="utf-8"?>
<p:tagLst xmlns:p="http://schemas.openxmlformats.org/presentationml/2006/main">
  <p:tag name="AS_UNIQUEID" val="5171"/>
</p:tagLst>
</file>

<file path=ppt/tags/tag124.xml><?xml version="1.0" encoding="utf-8"?>
<p:tagLst xmlns:p="http://schemas.openxmlformats.org/presentationml/2006/main">
  <p:tag name="AS_UNIQUEID" val="4765"/>
</p:tagLst>
</file>

<file path=ppt/tags/tag125.xml><?xml version="1.0" encoding="utf-8"?>
<p:tagLst xmlns:p="http://schemas.openxmlformats.org/presentationml/2006/main">
  <p:tag name="AS_UNIQUEID" val="4766"/>
</p:tagLst>
</file>

<file path=ppt/tags/tag126.xml><?xml version="1.0" encoding="utf-8"?>
<p:tagLst xmlns:p="http://schemas.openxmlformats.org/presentationml/2006/main">
  <p:tag name="AS_UNIQUEID" val="4767"/>
</p:tagLst>
</file>

<file path=ppt/tags/tag127.xml><?xml version="1.0" encoding="utf-8"?>
<p:tagLst xmlns:p="http://schemas.openxmlformats.org/presentationml/2006/main">
  <p:tag name="AS_UNIQUEID" val="5172"/>
</p:tagLst>
</file>

<file path=ppt/tags/tag128.xml><?xml version="1.0" encoding="utf-8"?>
<p:tagLst xmlns:p="http://schemas.openxmlformats.org/presentationml/2006/main">
  <p:tag name="AS_UNIQUEID" val="4769"/>
</p:tagLst>
</file>

<file path=ppt/tags/tag129.xml><?xml version="1.0" encoding="utf-8"?>
<p:tagLst xmlns:p="http://schemas.openxmlformats.org/presentationml/2006/main">
  <p:tag name="AS_UNIQUEID" val="4770"/>
  <p:tag name="KSO_WM_BEAUTIFY_FLAG" val=""/>
</p:tagLst>
</file>

<file path=ppt/tags/tag13.xml><?xml version="1.0" encoding="utf-8"?>
<p:tagLst xmlns:p="http://schemas.openxmlformats.org/presentationml/2006/main">
  <p:tag name="AS_UNIQUEID" val="4743"/>
</p:tagLst>
</file>

<file path=ppt/tags/tag130.xml><?xml version="1.0" encoding="utf-8"?>
<p:tagLst xmlns:p="http://schemas.openxmlformats.org/presentationml/2006/main">
  <p:tag name="AS_UNIQUEID" val="4771"/>
</p:tagLst>
</file>

<file path=ppt/tags/tag131.xml><?xml version="1.0" encoding="utf-8"?>
<p:tagLst xmlns:p="http://schemas.openxmlformats.org/presentationml/2006/main">
  <p:tag name="AS_UNIQUEID" val="4772"/>
  <p:tag name="KSO_WM_BEAUTIFY_FLAG" val=""/>
</p:tagLst>
</file>

<file path=ppt/tags/tag132.xml><?xml version="1.0" encoding="utf-8"?>
<p:tagLst xmlns:p="http://schemas.openxmlformats.org/presentationml/2006/main">
  <p:tag name="AS_UNIQUEID" val="4773"/>
  <p:tag name="KSO_WM_BEAUTIFY_FLAG" val=""/>
</p:tagLst>
</file>

<file path=ppt/tags/tag133.xml><?xml version="1.0" encoding="utf-8"?>
<p:tagLst xmlns:p="http://schemas.openxmlformats.org/presentationml/2006/main">
  <p:tag name="AS_UNIQUEID" val="4774"/>
  <p:tag name="KSO_WM_BEAUTIFY_FLAG" val=""/>
</p:tagLst>
</file>

<file path=ppt/tags/tag134.xml><?xml version="1.0" encoding="utf-8"?>
<p:tagLst xmlns:p="http://schemas.openxmlformats.org/presentationml/2006/main">
  <p:tag name="AS_UNIQUEID" val="4844"/>
</p:tagLst>
</file>

<file path=ppt/tags/tag135.xml><?xml version="1.0" encoding="utf-8"?>
<p:tagLst xmlns:p="http://schemas.openxmlformats.org/presentationml/2006/main">
  <p:tag name="AS_UNIQUEID" val="4844"/>
</p:tagLst>
</file>

<file path=ppt/tags/tag136.xml><?xml version="1.0" encoding="utf-8"?>
<p:tagLst xmlns:p="http://schemas.openxmlformats.org/presentationml/2006/main">
  <p:tag name="AS_UNIQUEID" val="5173"/>
</p:tagLst>
</file>

<file path=ppt/tags/tag137.xml><?xml version="1.0" encoding="utf-8"?>
<p:tagLst xmlns:p="http://schemas.openxmlformats.org/presentationml/2006/main">
  <p:tag name="AS_UNIQUEID" val="5174"/>
</p:tagLst>
</file>

<file path=ppt/tags/tag138.xml><?xml version="1.0" encoding="utf-8"?>
<p:tagLst xmlns:p="http://schemas.openxmlformats.org/presentationml/2006/main">
  <p:tag name="AS_UNIQUEID" val="4765"/>
</p:tagLst>
</file>

<file path=ppt/tags/tag139.xml><?xml version="1.0" encoding="utf-8"?>
<p:tagLst xmlns:p="http://schemas.openxmlformats.org/presentationml/2006/main">
  <p:tag name="AS_UNIQUEID" val="4766"/>
</p:tagLst>
</file>

<file path=ppt/tags/tag14.xml><?xml version="1.0" encoding="utf-8"?>
<p:tagLst xmlns:p="http://schemas.openxmlformats.org/presentationml/2006/main">
  <p:tag name="AS_UNIQUEID" val="5130"/>
</p:tagLst>
</file>

<file path=ppt/tags/tag140.xml><?xml version="1.0" encoding="utf-8"?>
<p:tagLst xmlns:p="http://schemas.openxmlformats.org/presentationml/2006/main">
  <p:tag name="AS_UNIQUEID" val="4767"/>
</p:tagLst>
</file>

<file path=ppt/tags/tag141.xml><?xml version="1.0" encoding="utf-8"?>
<p:tagLst xmlns:p="http://schemas.openxmlformats.org/presentationml/2006/main">
  <p:tag name="AS_UNIQUEID" val="5175"/>
</p:tagLst>
</file>

<file path=ppt/tags/tag142.xml><?xml version="1.0" encoding="utf-8"?>
<p:tagLst xmlns:p="http://schemas.openxmlformats.org/presentationml/2006/main">
  <p:tag name="AS_UNIQUEID" val="4769"/>
</p:tagLst>
</file>

<file path=ppt/tags/tag143.xml><?xml version="1.0" encoding="utf-8"?>
<p:tagLst xmlns:p="http://schemas.openxmlformats.org/presentationml/2006/main">
  <p:tag name="AS_UNIQUEID" val="4770"/>
  <p:tag name="KSO_WM_BEAUTIFY_FLAG" val=""/>
</p:tagLst>
</file>

<file path=ppt/tags/tag144.xml><?xml version="1.0" encoding="utf-8"?>
<p:tagLst xmlns:p="http://schemas.openxmlformats.org/presentationml/2006/main">
  <p:tag name="AS_UNIQUEID" val="4771"/>
</p:tagLst>
</file>

<file path=ppt/tags/tag145.xml><?xml version="1.0" encoding="utf-8"?>
<p:tagLst xmlns:p="http://schemas.openxmlformats.org/presentationml/2006/main">
  <p:tag name="AS_UNIQUEID" val="4772"/>
  <p:tag name="KSO_WM_BEAUTIFY_FLAG" val=""/>
</p:tagLst>
</file>

<file path=ppt/tags/tag146.xml><?xml version="1.0" encoding="utf-8"?>
<p:tagLst xmlns:p="http://schemas.openxmlformats.org/presentationml/2006/main">
  <p:tag name="AS_UNIQUEID" val="4773"/>
  <p:tag name="KSO_WM_BEAUTIFY_FLAG" val=""/>
</p:tagLst>
</file>

<file path=ppt/tags/tag147.xml><?xml version="1.0" encoding="utf-8"?>
<p:tagLst xmlns:p="http://schemas.openxmlformats.org/presentationml/2006/main">
  <p:tag name="AS_UNIQUEID" val="4774"/>
  <p:tag name="KSO_WM_BEAUTIFY_FLAG" val=""/>
</p:tagLst>
</file>

<file path=ppt/tags/tag148.xml><?xml version="1.0" encoding="utf-8"?>
<p:tagLst xmlns:p="http://schemas.openxmlformats.org/presentationml/2006/main">
  <p:tag name="AS_UNIQUEID" val="4844"/>
</p:tagLst>
</file>

<file path=ppt/tags/tag149.xml><?xml version="1.0" encoding="utf-8"?>
<p:tagLst xmlns:p="http://schemas.openxmlformats.org/presentationml/2006/main">
  <p:tag name="AS_UNIQUEID" val="918"/>
</p:tagLst>
</file>

<file path=ppt/tags/tag15.xml><?xml version="1.0" encoding="utf-8"?>
<p:tagLst xmlns:p="http://schemas.openxmlformats.org/presentationml/2006/main">
  <p:tag name="AS_UNIQUEID" val="1459"/>
</p:tagLst>
</file>

<file path=ppt/tags/tag150.xml><?xml version="1.0" encoding="utf-8"?>
<p:tagLst xmlns:p="http://schemas.openxmlformats.org/presentationml/2006/main">
  <p:tag name="AS_UNIQUEID" val="5176"/>
</p:tagLst>
</file>

<file path=ppt/tags/tag151.xml><?xml version="1.0" encoding="utf-8"?>
<p:tagLst xmlns:p="http://schemas.openxmlformats.org/presentationml/2006/main">
  <p:tag name="AS_UNIQUEID" val="4765"/>
</p:tagLst>
</file>

<file path=ppt/tags/tag152.xml><?xml version="1.0" encoding="utf-8"?>
<p:tagLst xmlns:p="http://schemas.openxmlformats.org/presentationml/2006/main">
  <p:tag name="AS_UNIQUEID" val="4766"/>
</p:tagLst>
</file>

<file path=ppt/tags/tag153.xml><?xml version="1.0" encoding="utf-8"?>
<p:tagLst xmlns:p="http://schemas.openxmlformats.org/presentationml/2006/main">
  <p:tag name="AS_UNIQUEID" val="4767"/>
</p:tagLst>
</file>

<file path=ppt/tags/tag154.xml><?xml version="1.0" encoding="utf-8"?>
<p:tagLst xmlns:p="http://schemas.openxmlformats.org/presentationml/2006/main">
  <p:tag name="AS_UNIQUEID" val="5177"/>
</p:tagLst>
</file>

<file path=ppt/tags/tag155.xml><?xml version="1.0" encoding="utf-8"?>
<p:tagLst xmlns:p="http://schemas.openxmlformats.org/presentationml/2006/main">
  <p:tag name="AS_UNIQUEID" val="4769"/>
</p:tagLst>
</file>

<file path=ppt/tags/tag156.xml><?xml version="1.0" encoding="utf-8"?>
<p:tagLst xmlns:p="http://schemas.openxmlformats.org/presentationml/2006/main">
  <p:tag name="AS_UNIQUEID" val="4770"/>
  <p:tag name="KSO_WM_BEAUTIFY_FLAG" val=""/>
</p:tagLst>
</file>

<file path=ppt/tags/tag157.xml><?xml version="1.0" encoding="utf-8"?>
<p:tagLst xmlns:p="http://schemas.openxmlformats.org/presentationml/2006/main">
  <p:tag name="AS_UNIQUEID" val="4771"/>
</p:tagLst>
</file>

<file path=ppt/tags/tag158.xml><?xml version="1.0" encoding="utf-8"?>
<p:tagLst xmlns:p="http://schemas.openxmlformats.org/presentationml/2006/main">
  <p:tag name="AS_UNIQUEID" val="4772"/>
  <p:tag name="KSO_WM_BEAUTIFY_FLAG" val=""/>
</p:tagLst>
</file>

<file path=ppt/tags/tag159.xml><?xml version="1.0" encoding="utf-8"?>
<p:tagLst xmlns:p="http://schemas.openxmlformats.org/presentationml/2006/main">
  <p:tag name="AS_UNIQUEID" val="4773"/>
  <p:tag name="KSO_WM_BEAUTIFY_FLAG" val=""/>
</p:tagLst>
</file>

<file path=ppt/tags/tag16.xml><?xml version="1.0" encoding="utf-8"?>
<p:tagLst xmlns:p="http://schemas.openxmlformats.org/presentationml/2006/main">
  <p:tag name="AS_UNIQUEID" val="1460"/>
</p:tagLst>
</file>

<file path=ppt/tags/tag160.xml><?xml version="1.0" encoding="utf-8"?>
<p:tagLst xmlns:p="http://schemas.openxmlformats.org/presentationml/2006/main">
  <p:tag name="AS_UNIQUEID" val="4774"/>
  <p:tag name="KSO_WM_BEAUTIFY_FLAG" val=""/>
</p:tagLst>
</file>

<file path=ppt/tags/tag161.xml><?xml version="1.0" encoding="utf-8"?>
<p:tagLst xmlns:p="http://schemas.openxmlformats.org/presentationml/2006/main">
  <p:tag name="AS_UNIQUEID" val="4844"/>
</p:tagLst>
</file>

<file path=ppt/tags/tag162.xml><?xml version="1.0" encoding="utf-8"?>
<p:tagLst xmlns:p="http://schemas.openxmlformats.org/presentationml/2006/main">
  <p:tag name="AS_UNIQUEID" val="4844"/>
</p:tagLst>
</file>

<file path=ppt/tags/tag163.xml><?xml version="1.0" encoding="utf-8"?>
<p:tagLst xmlns:p="http://schemas.openxmlformats.org/presentationml/2006/main">
  <p:tag name="AS_UNIQUEID" val="5178"/>
</p:tagLst>
</file>

<file path=ppt/tags/tag164.xml><?xml version="1.0" encoding="utf-8"?>
<p:tagLst xmlns:p="http://schemas.openxmlformats.org/presentationml/2006/main">
  <p:tag name="AS_UNIQUEID" val="895"/>
</p:tagLst>
</file>

<file path=ppt/tags/tag165.xml><?xml version="1.0" encoding="utf-8"?>
<p:tagLst xmlns:p="http://schemas.openxmlformats.org/presentationml/2006/main">
  <p:tag name="AS_UNIQUEID" val="895"/>
</p:tagLst>
</file>

<file path=ppt/tags/tag166.xml><?xml version="1.0" encoding="utf-8"?>
<p:tagLst xmlns:p="http://schemas.openxmlformats.org/presentationml/2006/main">
  <p:tag name="AS_UNIQUEID" val="897"/>
</p:tagLst>
</file>

<file path=ppt/tags/tag167.xml><?xml version="1.0" encoding="utf-8"?>
<p:tagLst xmlns:p="http://schemas.openxmlformats.org/presentationml/2006/main">
  <p:tag name="AS_UNIQUEID" val="897"/>
</p:tagLst>
</file>

<file path=ppt/tags/tag168.xml><?xml version="1.0" encoding="utf-8"?>
<p:tagLst xmlns:p="http://schemas.openxmlformats.org/presentationml/2006/main">
  <p:tag name="AS_UNIQUEID" val="5179"/>
</p:tagLst>
</file>

<file path=ppt/tags/tag169.xml><?xml version="1.0" encoding="utf-8"?>
<p:tagLst xmlns:p="http://schemas.openxmlformats.org/presentationml/2006/main">
  <p:tag name="AS_UNIQUEID" val="5180"/>
</p:tagLst>
</file>

<file path=ppt/tags/tag17.xml><?xml version="1.0" encoding="utf-8"?>
<p:tagLst xmlns:p="http://schemas.openxmlformats.org/presentationml/2006/main">
  <p:tag name="AS_UNIQUEID" val="1461"/>
</p:tagLst>
</file>

<file path=ppt/tags/tag170.xml><?xml version="1.0" encoding="utf-8"?>
<p:tagLst xmlns:p="http://schemas.openxmlformats.org/presentationml/2006/main">
  <p:tag name="AS_UNIQUEID" val="5181"/>
</p:tagLst>
</file>

<file path=ppt/tags/tag171.xml><?xml version="1.0" encoding="utf-8"?>
<p:tagLst xmlns:p="http://schemas.openxmlformats.org/presentationml/2006/main">
  <p:tag name="AS_UNIQUEID" val="5182"/>
</p:tagLst>
</file>

<file path=ppt/tags/tag172.xml><?xml version="1.0" encoding="utf-8"?>
<p:tagLst xmlns:p="http://schemas.openxmlformats.org/presentationml/2006/main">
  <p:tag name="AS_UNIQUEID" val="5183"/>
</p:tagLst>
</file>

<file path=ppt/tags/tag173.xml><?xml version="1.0" encoding="utf-8"?>
<p:tagLst xmlns:p="http://schemas.openxmlformats.org/presentationml/2006/main">
  <p:tag name="AS_UNIQUEID" val="4765"/>
</p:tagLst>
</file>

<file path=ppt/tags/tag174.xml><?xml version="1.0" encoding="utf-8"?>
<p:tagLst xmlns:p="http://schemas.openxmlformats.org/presentationml/2006/main">
  <p:tag name="AS_UNIQUEID" val="4766"/>
</p:tagLst>
</file>

<file path=ppt/tags/tag175.xml><?xml version="1.0" encoding="utf-8"?>
<p:tagLst xmlns:p="http://schemas.openxmlformats.org/presentationml/2006/main">
  <p:tag name="AS_UNIQUEID" val="4767"/>
</p:tagLst>
</file>

<file path=ppt/tags/tag176.xml><?xml version="1.0" encoding="utf-8"?>
<p:tagLst xmlns:p="http://schemas.openxmlformats.org/presentationml/2006/main">
  <p:tag name="AS_UNIQUEID" val="5184"/>
</p:tagLst>
</file>

<file path=ppt/tags/tag177.xml><?xml version="1.0" encoding="utf-8"?>
<p:tagLst xmlns:p="http://schemas.openxmlformats.org/presentationml/2006/main">
  <p:tag name="AS_UNIQUEID" val="4769"/>
</p:tagLst>
</file>

<file path=ppt/tags/tag178.xml><?xml version="1.0" encoding="utf-8"?>
<p:tagLst xmlns:p="http://schemas.openxmlformats.org/presentationml/2006/main">
  <p:tag name="AS_UNIQUEID" val="4770"/>
  <p:tag name="KSO_WM_BEAUTIFY_FLAG" val=""/>
</p:tagLst>
</file>

<file path=ppt/tags/tag179.xml><?xml version="1.0" encoding="utf-8"?>
<p:tagLst xmlns:p="http://schemas.openxmlformats.org/presentationml/2006/main">
  <p:tag name="AS_UNIQUEID" val="4771"/>
</p:tagLst>
</file>

<file path=ppt/tags/tag18.xml><?xml version="1.0" encoding="utf-8"?>
<p:tagLst xmlns:p="http://schemas.openxmlformats.org/presentationml/2006/main">
  <p:tag name="AS_UNIQUEID" val="5131"/>
</p:tagLst>
</file>

<file path=ppt/tags/tag180.xml><?xml version="1.0" encoding="utf-8"?>
<p:tagLst xmlns:p="http://schemas.openxmlformats.org/presentationml/2006/main">
  <p:tag name="AS_UNIQUEID" val="4772"/>
  <p:tag name="KSO_WM_BEAUTIFY_FLAG" val=""/>
</p:tagLst>
</file>

<file path=ppt/tags/tag181.xml><?xml version="1.0" encoding="utf-8"?>
<p:tagLst xmlns:p="http://schemas.openxmlformats.org/presentationml/2006/main">
  <p:tag name="AS_UNIQUEID" val="4773"/>
  <p:tag name="KSO_WM_BEAUTIFY_FLAG" val=""/>
</p:tagLst>
</file>

<file path=ppt/tags/tag182.xml><?xml version="1.0" encoding="utf-8"?>
<p:tagLst xmlns:p="http://schemas.openxmlformats.org/presentationml/2006/main">
  <p:tag name="AS_UNIQUEID" val="4774"/>
  <p:tag name="KSO_WM_BEAUTIFY_FLAG" val=""/>
</p:tagLst>
</file>

<file path=ppt/tags/tag183.xml><?xml version="1.0" encoding="utf-8"?>
<p:tagLst xmlns:p="http://schemas.openxmlformats.org/presentationml/2006/main">
  <p:tag name="AS_UNIQUEID" val="4844"/>
</p:tagLst>
</file>

<file path=ppt/tags/tag184.xml><?xml version="1.0" encoding="utf-8"?>
<p:tagLst xmlns:p="http://schemas.openxmlformats.org/presentationml/2006/main">
  <p:tag name="AS_UNIQUEID" val="4844"/>
</p:tagLst>
</file>

<file path=ppt/tags/tag185.xml><?xml version="1.0" encoding="utf-8"?>
<p:tagLst xmlns:p="http://schemas.openxmlformats.org/presentationml/2006/main">
  <p:tag name="AS_UNIQUEID" val="5185"/>
</p:tagLst>
</file>

<file path=ppt/tags/tag186.xml><?xml version="1.0" encoding="utf-8"?>
<p:tagLst xmlns:p="http://schemas.openxmlformats.org/presentationml/2006/main">
  <p:tag name="AS_UNIQUEID" val="5186"/>
</p:tagLst>
</file>

<file path=ppt/tags/tag187.xml><?xml version="1.0" encoding="utf-8"?>
<p:tagLst xmlns:p="http://schemas.openxmlformats.org/presentationml/2006/main">
  <p:tag name="AS_UNIQUEID" val="498"/>
</p:tagLst>
</file>

<file path=ppt/tags/tag188.xml><?xml version="1.0" encoding="utf-8"?>
<p:tagLst xmlns:p="http://schemas.openxmlformats.org/presentationml/2006/main">
  <p:tag name="AS_UNIQUEID" val="5187"/>
</p:tagLst>
</file>

<file path=ppt/tags/tag189.xml><?xml version="1.0" encoding="utf-8"?>
<p:tagLst xmlns:p="http://schemas.openxmlformats.org/presentationml/2006/main">
  <p:tag name="AS_UNIQUEID" val="4778"/>
</p:tagLst>
</file>

<file path=ppt/tags/tag19.xml><?xml version="1.0" encoding="utf-8"?>
<p:tagLst xmlns:p="http://schemas.openxmlformats.org/presentationml/2006/main">
  <p:tag name="AS_UNIQUEID" val="1397"/>
</p:tagLst>
</file>

<file path=ppt/tags/tag190.xml><?xml version="1.0" encoding="utf-8"?>
<p:tagLst xmlns:p="http://schemas.openxmlformats.org/presentationml/2006/main">
  <p:tag name="AS_UNIQUEID" val="4779"/>
</p:tagLst>
</file>

<file path=ppt/tags/tag191.xml><?xml version="1.0" encoding="utf-8"?>
<p:tagLst xmlns:p="http://schemas.openxmlformats.org/presentationml/2006/main">
  <p:tag name="AS_UNIQUEID" val="4780"/>
</p:tagLst>
</file>

<file path=ppt/tags/tag192.xml><?xml version="1.0" encoding="utf-8"?>
<p:tagLst xmlns:p="http://schemas.openxmlformats.org/presentationml/2006/main">
  <p:tag name="AS_UNIQUEID" val="5188"/>
</p:tagLst>
</file>

<file path=ppt/tags/tag193.xml><?xml version="1.0" encoding="utf-8"?>
<p:tagLst xmlns:p="http://schemas.openxmlformats.org/presentationml/2006/main">
  <p:tag name="AS_UNIQUEID" val="4782"/>
</p:tagLst>
</file>

<file path=ppt/tags/tag194.xml><?xml version="1.0" encoding="utf-8"?>
<p:tagLst xmlns:p="http://schemas.openxmlformats.org/presentationml/2006/main">
  <p:tag name="AS_UNIQUEID" val="4783"/>
  <p:tag name="KSO_WM_BEAUTIFY_FLAG" val=""/>
</p:tagLst>
</file>

<file path=ppt/tags/tag195.xml><?xml version="1.0" encoding="utf-8"?>
<p:tagLst xmlns:p="http://schemas.openxmlformats.org/presentationml/2006/main">
  <p:tag name="AS_UNIQUEID" val="4784"/>
</p:tagLst>
</file>

<file path=ppt/tags/tag196.xml><?xml version="1.0" encoding="utf-8"?>
<p:tagLst xmlns:p="http://schemas.openxmlformats.org/presentationml/2006/main">
  <p:tag name="AS_UNIQUEID" val="4785"/>
  <p:tag name="KSO_WM_BEAUTIFY_FLAG" val=""/>
</p:tagLst>
</file>

<file path=ppt/tags/tag197.xml><?xml version="1.0" encoding="utf-8"?>
<p:tagLst xmlns:p="http://schemas.openxmlformats.org/presentationml/2006/main">
  <p:tag name="AS_UNIQUEID" val="4786"/>
  <p:tag name="KSO_WM_BEAUTIFY_FLAG" val=""/>
</p:tagLst>
</file>

<file path=ppt/tags/tag198.xml><?xml version="1.0" encoding="utf-8"?>
<p:tagLst xmlns:p="http://schemas.openxmlformats.org/presentationml/2006/main">
  <p:tag name="AS_UNIQUEID" val="4774"/>
  <p:tag name="KSO_WM_BEAUTIFY_FLAG" val=""/>
</p:tagLst>
</file>

<file path=ppt/tags/tag199.xml><?xml version="1.0" encoding="utf-8"?>
<p:tagLst xmlns:p="http://schemas.openxmlformats.org/presentationml/2006/main">
  <p:tag name="AS_UNIQUEID" val="5189"/>
</p:tagLst>
</file>

<file path=ppt/tags/tag2.xml><?xml version="1.0" encoding="utf-8"?>
<p:tagLst xmlns:p="http://schemas.openxmlformats.org/presentationml/2006/main">
  <p:tag name="AS_UNIQUEID" val="4732"/>
</p:tagLst>
</file>

<file path=ppt/tags/tag20.xml><?xml version="1.0" encoding="utf-8"?>
<p:tagLst xmlns:p="http://schemas.openxmlformats.org/presentationml/2006/main">
  <p:tag name="AS_UNIQUEID" val="1398"/>
</p:tagLst>
</file>

<file path=ppt/tags/tag200.xml><?xml version="1.0" encoding="utf-8"?>
<p:tagLst xmlns:p="http://schemas.openxmlformats.org/presentationml/2006/main">
  <p:tag name="AS_UNIQUEID" val="5190"/>
</p:tagLst>
</file>

<file path=ppt/tags/tag201.xml><?xml version="1.0" encoding="utf-8"?>
<p:tagLst xmlns:p="http://schemas.openxmlformats.org/presentationml/2006/main">
  <p:tag name="AS_UNIQUEID" val="5191"/>
</p:tagLst>
</file>

<file path=ppt/tags/tag202.xml><?xml version="1.0" encoding="utf-8"?>
<p:tagLst xmlns:p="http://schemas.openxmlformats.org/presentationml/2006/main">
  <p:tag name="AS_UNIQUEID" val="5192"/>
  <p:tag name="KSO_WM_DIAGRAM_VIRTUALLY_FRAME" val="{&quot;height&quot;:82.65,&quot;left&quot;:102.85,&quot;top&quot;:430.5,&quot;width&quot;:813.05}"/>
</p:tagLst>
</file>

<file path=ppt/tags/tag203.xml><?xml version="1.0" encoding="utf-8"?>
<p:tagLst xmlns:p="http://schemas.openxmlformats.org/presentationml/2006/main">
  <p:tag name="AS_UNIQUEID" val="5193"/>
</p:tagLst>
</file>

<file path=ppt/tags/tag204.xml><?xml version="1.0" encoding="utf-8"?>
<p:tagLst xmlns:p="http://schemas.openxmlformats.org/presentationml/2006/main">
  <p:tag name="AS_UNIQUEID" val="5194"/>
  <p:tag name="KSO_WM_DIAGRAM_VIRTUALLY_FRAME" val="{&quot;height&quot;:82.65,&quot;left&quot;:102.85,&quot;top&quot;:430.5,&quot;width&quot;:813.05}"/>
</p:tagLst>
</file>

<file path=ppt/tags/tag205.xml><?xml version="1.0" encoding="utf-8"?>
<p:tagLst xmlns:p="http://schemas.openxmlformats.org/presentationml/2006/main">
  <p:tag name="AS_UNIQUEID" val="5195"/>
</p:tagLst>
</file>

<file path=ppt/tags/tag206.xml><?xml version="1.0" encoding="utf-8"?>
<p:tagLst xmlns:p="http://schemas.openxmlformats.org/presentationml/2006/main">
  <p:tag name="AS_UNIQUEID" val="5196"/>
  <p:tag name="KSO_WM_DIAGRAM_VIRTUALLY_FRAME" val="{&quot;height&quot;:82.65,&quot;left&quot;:102.85,&quot;top&quot;:430.5,&quot;width&quot;:813.05}"/>
</p:tagLst>
</file>

<file path=ppt/tags/tag207.xml><?xml version="1.0" encoding="utf-8"?>
<p:tagLst xmlns:p="http://schemas.openxmlformats.org/presentationml/2006/main">
  <p:tag name="AS_UNIQUEID" val="5197"/>
</p:tagLst>
</file>

<file path=ppt/tags/tag208.xml><?xml version="1.0" encoding="utf-8"?>
<p:tagLst xmlns:p="http://schemas.openxmlformats.org/presentationml/2006/main">
  <p:tag name="AS_UNIQUEID" val="5198"/>
  <p:tag name="KSO_WM_DIAGRAM_VIRTUALLY_FRAME" val="{&quot;height&quot;:82.65,&quot;left&quot;:102.85,&quot;top&quot;:430.5,&quot;width&quot;:813.05}"/>
</p:tagLst>
</file>

<file path=ppt/tags/tag209.xml><?xml version="1.0" encoding="utf-8"?>
<p:tagLst xmlns:p="http://schemas.openxmlformats.org/presentationml/2006/main">
  <p:tag name="AS_UNIQUEID" val="5199"/>
  <p:tag name="KSO_WM_DIAGRAM_VIRTUALLY_FRAME" val="{&quot;height&quot;:82.65,&quot;left&quot;:102.85,&quot;top&quot;:430.5,&quot;width&quot;:813.05}"/>
</p:tagLst>
</file>

<file path=ppt/tags/tag21.xml><?xml version="1.0" encoding="utf-8"?>
<p:tagLst xmlns:p="http://schemas.openxmlformats.org/presentationml/2006/main">
  <p:tag name="AS_UNIQUEID" val="1399"/>
</p:tagLst>
</file>

<file path=ppt/tags/tag210.xml><?xml version="1.0" encoding="utf-8"?>
<p:tagLst xmlns:p="http://schemas.openxmlformats.org/presentationml/2006/main">
  <p:tag name="AS_UNIQUEID" val="5200"/>
  <p:tag name="KSO_WM_DIAGRAM_VIRTUALLY_FRAME" val="{&quot;height&quot;:82.65,&quot;left&quot;:102.85,&quot;top&quot;:430.5,&quot;width&quot;:813.05}"/>
</p:tagLst>
</file>

<file path=ppt/tags/tag211.xml><?xml version="1.0" encoding="utf-8"?>
<p:tagLst xmlns:p="http://schemas.openxmlformats.org/presentationml/2006/main">
  <p:tag name="AS_UNIQUEID" val="5201"/>
  <p:tag name="KSO_WM_DIAGRAM_VIRTUALLY_FRAME" val="{&quot;height&quot;:82.65,&quot;left&quot;:102.85,&quot;top&quot;:430.5,&quot;width&quot;:813.05}"/>
</p:tagLst>
</file>

<file path=ppt/tags/tag212.xml><?xml version="1.0" encoding="utf-8"?>
<p:tagLst xmlns:p="http://schemas.openxmlformats.org/presentationml/2006/main">
  <p:tag name="AS_UNIQUEID" val="5202"/>
  <p:tag name="KSO_WM_DIAGRAM_VIRTUALLY_FRAME" val="{&quot;height&quot;:82.65,&quot;left&quot;:102.85,&quot;top&quot;:430.5,&quot;width&quot;:813.05}"/>
</p:tagLst>
</file>

<file path=ppt/tags/tag213.xml><?xml version="1.0" encoding="utf-8"?>
<p:tagLst xmlns:p="http://schemas.openxmlformats.org/presentationml/2006/main">
  <p:tag name="AS_UNIQUEID" val="5203"/>
</p:tagLst>
</file>

<file path=ppt/tags/tag214.xml><?xml version="1.0" encoding="utf-8"?>
<p:tagLst xmlns:p="http://schemas.openxmlformats.org/presentationml/2006/main">
  <p:tag name="AS_UNIQUEID" val="4778"/>
</p:tagLst>
</file>

<file path=ppt/tags/tag215.xml><?xml version="1.0" encoding="utf-8"?>
<p:tagLst xmlns:p="http://schemas.openxmlformats.org/presentationml/2006/main">
  <p:tag name="AS_UNIQUEID" val="4779"/>
</p:tagLst>
</file>

<file path=ppt/tags/tag216.xml><?xml version="1.0" encoding="utf-8"?>
<p:tagLst xmlns:p="http://schemas.openxmlformats.org/presentationml/2006/main">
  <p:tag name="AS_UNIQUEID" val="4780"/>
</p:tagLst>
</file>

<file path=ppt/tags/tag217.xml><?xml version="1.0" encoding="utf-8"?>
<p:tagLst xmlns:p="http://schemas.openxmlformats.org/presentationml/2006/main">
  <p:tag name="AS_UNIQUEID" val="5204"/>
</p:tagLst>
</file>

<file path=ppt/tags/tag218.xml><?xml version="1.0" encoding="utf-8"?>
<p:tagLst xmlns:p="http://schemas.openxmlformats.org/presentationml/2006/main">
  <p:tag name="AS_UNIQUEID" val="4782"/>
</p:tagLst>
</file>

<file path=ppt/tags/tag219.xml><?xml version="1.0" encoding="utf-8"?>
<p:tagLst xmlns:p="http://schemas.openxmlformats.org/presentationml/2006/main">
  <p:tag name="AS_UNIQUEID" val="4783"/>
  <p:tag name="KSO_WM_BEAUTIFY_FLAG" val=""/>
</p:tagLst>
</file>

<file path=ppt/tags/tag22.xml><?xml version="1.0" encoding="utf-8"?>
<p:tagLst xmlns:p="http://schemas.openxmlformats.org/presentationml/2006/main">
  <p:tag name="AS_UNIQUEID" val="5132"/>
</p:tagLst>
</file>

<file path=ppt/tags/tag220.xml><?xml version="1.0" encoding="utf-8"?>
<p:tagLst xmlns:p="http://schemas.openxmlformats.org/presentationml/2006/main">
  <p:tag name="AS_UNIQUEID" val="4784"/>
</p:tagLst>
</file>

<file path=ppt/tags/tag221.xml><?xml version="1.0" encoding="utf-8"?>
<p:tagLst xmlns:p="http://schemas.openxmlformats.org/presentationml/2006/main">
  <p:tag name="AS_UNIQUEID" val="4785"/>
  <p:tag name="KSO_WM_BEAUTIFY_FLAG" val=""/>
</p:tagLst>
</file>

<file path=ppt/tags/tag222.xml><?xml version="1.0" encoding="utf-8"?>
<p:tagLst xmlns:p="http://schemas.openxmlformats.org/presentationml/2006/main">
  <p:tag name="AS_UNIQUEID" val="4786"/>
  <p:tag name="KSO_WM_BEAUTIFY_FLAG" val=""/>
</p:tagLst>
</file>

<file path=ppt/tags/tag223.xml><?xml version="1.0" encoding="utf-8"?>
<p:tagLst xmlns:p="http://schemas.openxmlformats.org/presentationml/2006/main">
  <p:tag name="AS_UNIQUEID" val="4774"/>
  <p:tag name="KSO_WM_BEAUTIFY_FLAG" val=""/>
</p:tagLst>
</file>

<file path=ppt/tags/tag224.xml><?xml version="1.0" encoding="utf-8"?>
<p:tagLst xmlns:p="http://schemas.openxmlformats.org/presentationml/2006/main">
  <p:tag name="AS_UNIQUEID" val="5205"/>
</p:tagLst>
</file>

<file path=ppt/tags/tag225.xml><?xml version="1.0" encoding="utf-8"?>
<p:tagLst xmlns:p="http://schemas.openxmlformats.org/presentationml/2006/main">
  <p:tag name="AS_UNIQUEID" val="5206"/>
</p:tagLst>
</file>

<file path=ppt/tags/tag226.xml><?xml version="1.0" encoding="utf-8"?>
<p:tagLst xmlns:p="http://schemas.openxmlformats.org/presentationml/2006/main">
  <p:tag name="AS_UNIQUEID" val="415"/>
</p:tagLst>
</file>

<file path=ppt/tags/tag227.xml><?xml version="1.0" encoding="utf-8"?>
<p:tagLst xmlns:p="http://schemas.openxmlformats.org/presentationml/2006/main">
  <p:tag name="AS_UNIQUEID" val="415"/>
</p:tagLst>
</file>

<file path=ppt/tags/tag228.xml><?xml version="1.0" encoding="utf-8"?>
<p:tagLst xmlns:p="http://schemas.openxmlformats.org/presentationml/2006/main">
  <p:tag name="AS_UNIQUEID" val="5207"/>
</p:tagLst>
</file>

<file path=ppt/tags/tag229.xml><?xml version="1.0" encoding="utf-8"?>
<p:tagLst xmlns:p="http://schemas.openxmlformats.org/presentationml/2006/main">
  <p:tag name="AS_UNIQUEID" val="5208"/>
</p:tagLst>
</file>

<file path=ppt/tags/tag23.xml><?xml version="1.0" encoding="utf-8"?>
<p:tagLst xmlns:p="http://schemas.openxmlformats.org/presentationml/2006/main">
  <p:tag name="AS_UNIQUEID" val="5133"/>
</p:tagLst>
</file>

<file path=ppt/tags/tag230.xml><?xml version="1.0" encoding="utf-8"?>
<p:tagLst xmlns:p="http://schemas.openxmlformats.org/presentationml/2006/main">
  <p:tag name="AS_UNIQUEID" val="5209"/>
</p:tagLst>
</file>

<file path=ppt/tags/tag231.xml><?xml version="1.0" encoding="utf-8"?>
<p:tagLst xmlns:p="http://schemas.openxmlformats.org/presentationml/2006/main">
  <p:tag name="AS_UNIQUEID" val="5210"/>
</p:tagLst>
</file>

<file path=ppt/tags/tag232.xml><?xml version="1.0" encoding="utf-8"?>
<p:tagLst xmlns:p="http://schemas.openxmlformats.org/presentationml/2006/main">
  <p:tag name="AS_UNIQUEID" val="5211"/>
</p:tagLst>
</file>

<file path=ppt/tags/tag233.xml><?xml version="1.0" encoding="utf-8"?>
<p:tagLst xmlns:p="http://schemas.openxmlformats.org/presentationml/2006/main">
  <p:tag name="AS_UNIQUEID" val="5212"/>
</p:tagLst>
</file>

<file path=ppt/tags/tag234.xml><?xml version="1.0" encoding="utf-8"?>
<p:tagLst xmlns:p="http://schemas.openxmlformats.org/presentationml/2006/main">
  <p:tag name="AS_UNIQUEID" val="5213"/>
</p:tagLst>
</file>

<file path=ppt/tags/tag235.xml><?xml version="1.0" encoding="utf-8"?>
<p:tagLst xmlns:p="http://schemas.openxmlformats.org/presentationml/2006/main">
  <p:tag name="AS_UNIQUEID" val="5214"/>
</p:tagLst>
</file>

<file path=ppt/tags/tag236.xml><?xml version="1.0" encoding="utf-8"?>
<p:tagLst xmlns:p="http://schemas.openxmlformats.org/presentationml/2006/main">
  <p:tag name="AS_UNIQUEID" val="415"/>
</p:tagLst>
</file>

<file path=ppt/tags/tag237.xml><?xml version="1.0" encoding="utf-8"?>
<p:tagLst xmlns:p="http://schemas.openxmlformats.org/presentationml/2006/main">
  <p:tag name="AS_UNIQUEID" val="415"/>
</p:tagLst>
</file>

<file path=ppt/tags/tag238.xml><?xml version="1.0" encoding="utf-8"?>
<p:tagLst xmlns:p="http://schemas.openxmlformats.org/presentationml/2006/main">
  <p:tag name="AS_UNIQUEID" val="5215"/>
</p:tagLst>
</file>

<file path=ppt/tags/tag239.xml><?xml version="1.0" encoding="utf-8"?>
<p:tagLst xmlns:p="http://schemas.openxmlformats.org/presentationml/2006/main">
  <p:tag name="AS_UNIQUEID" val="5216"/>
</p:tagLst>
</file>

<file path=ppt/tags/tag24.xml><?xml version="1.0" encoding="utf-8"?>
<p:tagLst xmlns:p="http://schemas.openxmlformats.org/presentationml/2006/main">
  <p:tag name="AS_UNIQUEID" val="5134"/>
</p:tagLst>
</file>

<file path=ppt/tags/tag240.xml><?xml version="1.0" encoding="utf-8"?>
<p:tagLst xmlns:p="http://schemas.openxmlformats.org/presentationml/2006/main">
  <p:tag name="AS_UNIQUEID" val="5217"/>
</p:tagLst>
</file>

<file path=ppt/tags/tag241.xml><?xml version="1.0" encoding="utf-8"?>
<p:tagLst xmlns:p="http://schemas.openxmlformats.org/presentationml/2006/main">
  <p:tag name="AS_UNIQUEID" val="5218"/>
</p:tagLst>
</file>

<file path=ppt/tags/tag242.xml><?xml version="1.0" encoding="utf-8"?>
<p:tagLst xmlns:p="http://schemas.openxmlformats.org/presentationml/2006/main">
  <p:tag name="AS_UNIQUEID" val="5219"/>
</p:tagLst>
</file>

<file path=ppt/tags/tag243.xml><?xml version="1.0" encoding="utf-8"?>
<p:tagLst xmlns:p="http://schemas.openxmlformats.org/presentationml/2006/main">
  <p:tag name="AS_UNIQUEID" val="5220"/>
</p:tagLst>
</file>

<file path=ppt/tags/tag244.xml><?xml version="1.0" encoding="utf-8"?>
<p:tagLst xmlns:p="http://schemas.openxmlformats.org/presentationml/2006/main">
  <p:tag name="AS_UNIQUEID" val="5221"/>
</p:tagLst>
</file>

<file path=ppt/tags/tag245.xml><?xml version="1.0" encoding="utf-8"?>
<p:tagLst xmlns:p="http://schemas.openxmlformats.org/presentationml/2006/main">
  <p:tag name="AS_UNIQUEID" val="5222"/>
</p:tagLst>
</file>

<file path=ppt/tags/tag246.xml><?xml version="1.0" encoding="utf-8"?>
<p:tagLst xmlns:p="http://schemas.openxmlformats.org/presentationml/2006/main">
  <p:tag name="AS_UNIQUEID" val="4778"/>
</p:tagLst>
</file>

<file path=ppt/tags/tag247.xml><?xml version="1.0" encoding="utf-8"?>
<p:tagLst xmlns:p="http://schemas.openxmlformats.org/presentationml/2006/main">
  <p:tag name="AS_UNIQUEID" val="4779"/>
</p:tagLst>
</file>

<file path=ppt/tags/tag248.xml><?xml version="1.0" encoding="utf-8"?>
<p:tagLst xmlns:p="http://schemas.openxmlformats.org/presentationml/2006/main">
  <p:tag name="AS_UNIQUEID" val="4780"/>
</p:tagLst>
</file>

<file path=ppt/tags/tag249.xml><?xml version="1.0" encoding="utf-8"?>
<p:tagLst xmlns:p="http://schemas.openxmlformats.org/presentationml/2006/main">
  <p:tag name="AS_UNIQUEID" val="5223"/>
</p:tagLst>
</file>

<file path=ppt/tags/tag25.xml><?xml version="1.0" encoding="utf-8"?>
<p:tagLst xmlns:p="http://schemas.openxmlformats.org/presentationml/2006/main">
  <p:tag name="AS_UNIQUEID" val="5135"/>
</p:tagLst>
</file>

<file path=ppt/tags/tag250.xml><?xml version="1.0" encoding="utf-8"?>
<p:tagLst xmlns:p="http://schemas.openxmlformats.org/presentationml/2006/main">
  <p:tag name="AS_UNIQUEID" val="4782"/>
</p:tagLst>
</file>

<file path=ppt/tags/tag251.xml><?xml version="1.0" encoding="utf-8"?>
<p:tagLst xmlns:p="http://schemas.openxmlformats.org/presentationml/2006/main">
  <p:tag name="AS_UNIQUEID" val="4783"/>
  <p:tag name="KSO_WM_BEAUTIFY_FLAG" val=""/>
</p:tagLst>
</file>

<file path=ppt/tags/tag252.xml><?xml version="1.0" encoding="utf-8"?>
<p:tagLst xmlns:p="http://schemas.openxmlformats.org/presentationml/2006/main">
  <p:tag name="AS_UNIQUEID" val="4784"/>
</p:tagLst>
</file>

<file path=ppt/tags/tag253.xml><?xml version="1.0" encoding="utf-8"?>
<p:tagLst xmlns:p="http://schemas.openxmlformats.org/presentationml/2006/main">
  <p:tag name="AS_UNIQUEID" val="4785"/>
  <p:tag name="KSO_WM_BEAUTIFY_FLAG" val=""/>
</p:tagLst>
</file>

<file path=ppt/tags/tag254.xml><?xml version="1.0" encoding="utf-8"?>
<p:tagLst xmlns:p="http://schemas.openxmlformats.org/presentationml/2006/main">
  <p:tag name="AS_UNIQUEID" val="4786"/>
  <p:tag name="KSO_WM_BEAUTIFY_FLAG" val=""/>
</p:tagLst>
</file>

<file path=ppt/tags/tag255.xml><?xml version="1.0" encoding="utf-8"?>
<p:tagLst xmlns:p="http://schemas.openxmlformats.org/presentationml/2006/main">
  <p:tag name="AS_UNIQUEID" val="4774"/>
  <p:tag name="KSO_WM_BEAUTIFY_FLAG" val=""/>
</p:tagLst>
</file>

<file path=ppt/tags/tag256.xml><?xml version="1.0" encoding="utf-8"?>
<p:tagLst xmlns:p="http://schemas.openxmlformats.org/presentationml/2006/main">
  <p:tag name="AS_UNIQUEID" val="5224"/>
</p:tagLst>
</file>

<file path=ppt/tags/tag257.xml><?xml version="1.0" encoding="utf-8"?>
<p:tagLst xmlns:p="http://schemas.openxmlformats.org/presentationml/2006/main">
  <p:tag name="AS_UNIQUEID" val="5225"/>
</p:tagLst>
</file>

<file path=ppt/tags/tag258.xml><?xml version="1.0" encoding="utf-8"?>
<p:tagLst xmlns:p="http://schemas.openxmlformats.org/presentationml/2006/main">
  <p:tag name="AS_UNIQUEID" val="5226"/>
</p:tagLst>
</file>

<file path=ppt/tags/tag259.xml><?xml version="1.0" encoding="utf-8"?>
<p:tagLst xmlns:p="http://schemas.openxmlformats.org/presentationml/2006/main">
  <p:tag name="AS_UNIQUEID" val="4778"/>
</p:tagLst>
</file>

<file path=ppt/tags/tag26.xml><?xml version="1.0" encoding="utf-8"?>
<p:tagLst xmlns:p="http://schemas.openxmlformats.org/presentationml/2006/main">
  <p:tag name="AS_UNIQUEID" val="5136"/>
  <p:tag name="KSO_WM_BEAUTIFY_FLAG" val="#fgm#"/>
  <p:tag name="KSO_WM_FIGMA_FLAG" val="#fgm#"/>
  <p:tag name="KSO_WM_LAYOUT_CHECK_HASH" val="81525c5d7b35515ba1cbd9e9826071bb902808a8"/>
  <p:tag name="KSO_WM_NEWLAYOUT_ID" val="slide_0e3763c640ea4c61"/>
  <p:tag name="KSO_WM_UNIT_INDEX" val="1"/>
  <p:tag name="KSO_WM_UNIT_TYPE" val="a"/>
</p:tagLst>
</file>

<file path=ppt/tags/tag260.xml><?xml version="1.0" encoding="utf-8"?>
<p:tagLst xmlns:p="http://schemas.openxmlformats.org/presentationml/2006/main">
  <p:tag name="AS_UNIQUEID" val="4779"/>
</p:tagLst>
</file>

<file path=ppt/tags/tag261.xml><?xml version="1.0" encoding="utf-8"?>
<p:tagLst xmlns:p="http://schemas.openxmlformats.org/presentationml/2006/main">
  <p:tag name="AS_UNIQUEID" val="4780"/>
</p:tagLst>
</file>

<file path=ppt/tags/tag262.xml><?xml version="1.0" encoding="utf-8"?>
<p:tagLst xmlns:p="http://schemas.openxmlformats.org/presentationml/2006/main">
  <p:tag name="AS_UNIQUEID" val="5227"/>
</p:tagLst>
</file>

<file path=ppt/tags/tag263.xml><?xml version="1.0" encoding="utf-8"?>
<p:tagLst xmlns:p="http://schemas.openxmlformats.org/presentationml/2006/main">
  <p:tag name="AS_UNIQUEID" val="4782"/>
</p:tagLst>
</file>

<file path=ppt/tags/tag264.xml><?xml version="1.0" encoding="utf-8"?>
<p:tagLst xmlns:p="http://schemas.openxmlformats.org/presentationml/2006/main">
  <p:tag name="AS_UNIQUEID" val="4783"/>
  <p:tag name="KSO_WM_BEAUTIFY_FLAG" val=""/>
</p:tagLst>
</file>

<file path=ppt/tags/tag265.xml><?xml version="1.0" encoding="utf-8"?>
<p:tagLst xmlns:p="http://schemas.openxmlformats.org/presentationml/2006/main">
  <p:tag name="AS_UNIQUEID" val="4784"/>
</p:tagLst>
</file>

<file path=ppt/tags/tag266.xml><?xml version="1.0" encoding="utf-8"?>
<p:tagLst xmlns:p="http://schemas.openxmlformats.org/presentationml/2006/main">
  <p:tag name="AS_UNIQUEID" val="4785"/>
  <p:tag name="KSO_WM_BEAUTIFY_FLAG" val=""/>
</p:tagLst>
</file>

<file path=ppt/tags/tag267.xml><?xml version="1.0" encoding="utf-8"?>
<p:tagLst xmlns:p="http://schemas.openxmlformats.org/presentationml/2006/main">
  <p:tag name="AS_UNIQUEID" val="4786"/>
  <p:tag name="KSO_WM_BEAUTIFY_FLAG" val=""/>
</p:tagLst>
</file>

<file path=ppt/tags/tag268.xml><?xml version="1.0" encoding="utf-8"?>
<p:tagLst xmlns:p="http://schemas.openxmlformats.org/presentationml/2006/main">
  <p:tag name="AS_UNIQUEID" val="4774"/>
  <p:tag name="KSO_WM_BEAUTIFY_FLAG" val=""/>
</p:tagLst>
</file>

<file path=ppt/tags/tag269.xml><?xml version="1.0" encoding="utf-8"?>
<p:tagLst xmlns:p="http://schemas.openxmlformats.org/presentationml/2006/main">
  <p:tag name="AS_UNIQUEID" val="5228"/>
</p:tagLst>
</file>

<file path=ppt/tags/tag27.xml><?xml version="1.0" encoding="utf-8"?>
<p:tagLst xmlns:p="http://schemas.openxmlformats.org/presentationml/2006/main">
  <p:tag name="AS_UNIQUEID" val="5137"/>
  <p:tag name="KSO_WM_BEAUTIFY_FLAG" val="#fgm#"/>
  <p:tag name="KSO_WM_FIGMA_FLAG" val="#fgm#"/>
  <p:tag name="KSO_WM_UNIT_INDEX" val="1"/>
  <p:tag name="KSO_WM_UNIT_TYPE" val="f"/>
</p:tagLst>
</file>

<file path=ppt/tags/tag270.xml><?xml version="1.0" encoding="utf-8"?>
<p:tagLst xmlns:p="http://schemas.openxmlformats.org/presentationml/2006/main">
  <p:tag name="AS_UNIQUEID" val="5229"/>
</p:tagLst>
</file>

<file path=ppt/tags/tag271.xml><?xml version="1.0" encoding="utf-8"?>
<p:tagLst xmlns:p="http://schemas.openxmlformats.org/presentationml/2006/main">
  <p:tag name="AS_UNIQUEID" val="5230"/>
</p:tagLst>
</file>

<file path=ppt/tags/tag272.xml><?xml version="1.0" encoding="utf-8"?>
<p:tagLst xmlns:p="http://schemas.openxmlformats.org/presentationml/2006/main">
  <p:tag name="AS_UNIQUEID" val="5231"/>
</p:tagLst>
</file>

<file path=ppt/tags/tag273.xml><?xml version="1.0" encoding="utf-8"?>
<p:tagLst xmlns:p="http://schemas.openxmlformats.org/presentationml/2006/main">
  <p:tag name="AS_UNIQUEID" val="4778"/>
</p:tagLst>
</file>

<file path=ppt/tags/tag274.xml><?xml version="1.0" encoding="utf-8"?>
<p:tagLst xmlns:p="http://schemas.openxmlformats.org/presentationml/2006/main">
  <p:tag name="AS_UNIQUEID" val="4779"/>
</p:tagLst>
</file>

<file path=ppt/tags/tag275.xml><?xml version="1.0" encoding="utf-8"?>
<p:tagLst xmlns:p="http://schemas.openxmlformats.org/presentationml/2006/main">
  <p:tag name="AS_UNIQUEID" val="4780"/>
</p:tagLst>
</file>

<file path=ppt/tags/tag276.xml><?xml version="1.0" encoding="utf-8"?>
<p:tagLst xmlns:p="http://schemas.openxmlformats.org/presentationml/2006/main">
  <p:tag name="AS_UNIQUEID" val="5232"/>
</p:tagLst>
</file>

<file path=ppt/tags/tag277.xml><?xml version="1.0" encoding="utf-8"?>
<p:tagLst xmlns:p="http://schemas.openxmlformats.org/presentationml/2006/main">
  <p:tag name="AS_UNIQUEID" val="4782"/>
</p:tagLst>
</file>

<file path=ppt/tags/tag278.xml><?xml version="1.0" encoding="utf-8"?>
<p:tagLst xmlns:p="http://schemas.openxmlformats.org/presentationml/2006/main">
  <p:tag name="AS_UNIQUEID" val="4783"/>
  <p:tag name="KSO_WM_BEAUTIFY_FLAG" val=""/>
</p:tagLst>
</file>

<file path=ppt/tags/tag279.xml><?xml version="1.0" encoding="utf-8"?>
<p:tagLst xmlns:p="http://schemas.openxmlformats.org/presentationml/2006/main">
  <p:tag name="AS_UNIQUEID" val="4784"/>
</p:tagLst>
</file>

<file path=ppt/tags/tag28.xml><?xml version="1.0" encoding="utf-8"?>
<p:tagLst xmlns:p="http://schemas.openxmlformats.org/presentationml/2006/main">
  <p:tag name="AS_UNIQUEID" val="5138"/>
</p:tagLst>
</file>

<file path=ppt/tags/tag280.xml><?xml version="1.0" encoding="utf-8"?>
<p:tagLst xmlns:p="http://schemas.openxmlformats.org/presentationml/2006/main">
  <p:tag name="AS_UNIQUEID" val="4785"/>
  <p:tag name="KSO_WM_BEAUTIFY_FLAG" val=""/>
</p:tagLst>
</file>

<file path=ppt/tags/tag281.xml><?xml version="1.0" encoding="utf-8"?>
<p:tagLst xmlns:p="http://schemas.openxmlformats.org/presentationml/2006/main">
  <p:tag name="AS_UNIQUEID" val="4786"/>
  <p:tag name="KSO_WM_BEAUTIFY_FLAG" val=""/>
</p:tagLst>
</file>

<file path=ppt/tags/tag282.xml><?xml version="1.0" encoding="utf-8"?>
<p:tagLst xmlns:p="http://schemas.openxmlformats.org/presentationml/2006/main">
  <p:tag name="AS_UNIQUEID" val="4774"/>
  <p:tag name="KSO_WM_BEAUTIFY_FLAG" val=""/>
</p:tagLst>
</file>

<file path=ppt/tags/tag283.xml><?xml version="1.0" encoding="utf-8"?>
<p:tagLst xmlns:p="http://schemas.openxmlformats.org/presentationml/2006/main">
  <p:tag name="AS_UNIQUEID" val="5233"/>
</p:tagLst>
</file>

<file path=ppt/tags/tag284.xml><?xml version="1.0" encoding="utf-8"?>
<p:tagLst xmlns:p="http://schemas.openxmlformats.org/presentationml/2006/main">
  <p:tag name="AS_UNIQUEID" val="988"/>
</p:tagLst>
</file>

<file path=ppt/tags/tag285.xml><?xml version="1.0" encoding="utf-8"?>
<p:tagLst xmlns:p="http://schemas.openxmlformats.org/presentationml/2006/main">
  <p:tag name="AS_UNIQUEID" val="985"/>
</p:tagLst>
</file>

<file path=ppt/tags/tag286.xml><?xml version="1.0" encoding="utf-8"?>
<p:tagLst xmlns:p="http://schemas.openxmlformats.org/presentationml/2006/main">
  <p:tag name="AS_UNIQUEID" val="5234"/>
</p:tagLst>
</file>

<file path=ppt/tags/tag287.xml><?xml version="1.0" encoding="utf-8"?>
<p:tagLst xmlns:p="http://schemas.openxmlformats.org/presentationml/2006/main">
  <p:tag name="AS_UNIQUEID" val="4778"/>
</p:tagLst>
</file>

<file path=ppt/tags/tag288.xml><?xml version="1.0" encoding="utf-8"?>
<p:tagLst xmlns:p="http://schemas.openxmlformats.org/presentationml/2006/main">
  <p:tag name="AS_UNIQUEID" val="4779"/>
</p:tagLst>
</file>

<file path=ppt/tags/tag289.xml><?xml version="1.0" encoding="utf-8"?>
<p:tagLst xmlns:p="http://schemas.openxmlformats.org/presentationml/2006/main">
  <p:tag name="AS_UNIQUEID" val="4780"/>
</p:tagLst>
</file>

<file path=ppt/tags/tag29.xml><?xml version="1.0" encoding="utf-8"?>
<p:tagLst xmlns:p="http://schemas.openxmlformats.org/presentationml/2006/main">
  <p:tag name="AS_UNIQUEID" val="4746"/>
</p:tagLst>
</file>

<file path=ppt/tags/tag290.xml><?xml version="1.0" encoding="utf-8"?>
<p:tagLst xmlns:p="http://schemas.openxmlformats.org/presentationml/2006/main">
  <p:tag name="AS_UNIQUEID" val="5235"/>
</p:tagLst>
</file>

<file path=ppt/tags/tag291.xml><?xml version="1.0" encoding="utf-8"?>
<p:tagLst xmlns:p="http://schemas.openxmlformats.org/presentationml/2006/main">
  <p:tag name="AS_UNIQUEID" val="4782"/>
</p:tagLst>
</file>

<file path=ppt/tags/tag292.xml><?xml version="1.0" encoding="utf-8"?>
<p:tagLst xmlns:p="http://schemas.openxmlformats.org/presentationml/2006/main">
  <p:tag name="AS_UNIQUEID" val="4783"/>
  <p:tag name="KSO_WM_BEAUTIFY_FLAG" val=""/>
</p:tagLst>
</file>

<file path=ppt/tags/tag293.xml><?xml version="1.0" encoding="utf-8"?>
<p:tagLst xmlns:p="http://schemas.openxmlformats.org/presentationml/2006/main">
  <p:tag name="AS_UNIQUEID" val="4784"/>
</p:tagLst>
</file>

<file path=ppt/tags/tag294.xml><?xml version="1.0" encoding="utf-8"?>
<p:tagLst xmlns:p="http://schemas.openxmlformats.org/presentationml/2006/main">
  <p:tag name="AS_UNIQUEID" val="4785"/>
  <p:tag name="KSO_WM_BEAUTIFY_FLAG" val=""/>
</p:tagLst>
</file>

<file path=ppt/tags/tag295.xml><?xml version="1.0" encoding="utf-8"?>
<p:tagLst xmlns:p="http://schemas.openxmlformats.org/presentationml/2006/main">
  <p:tag name="AS_UNIQUEID" val="4786"/>
  <p:tag name="KSO_WM_BEAUTIFY_FLAG" val=""/>
</p:tagLst>
</file>

<file path=ppt/tags/tag296.xml><?xml version="1.0" encoding="utf-8"?>
<p:tagLst xmlns:p="http://schemas.openxmlformats.org/presentationml/2006/main">
  <p:tag name="AS_UNIQUEID" val="4774"/>
  <p:tag name="KSO_WM_BEAUTIFY_FLAG" val=""/>
</p:tagLst>
</file>

<file path=ppt/tags/tag297.xml><?xml version="1.0" encoding="utf-8"?>
<p:tagLst xmlns:p="http://schemas.openxmlformats.org/presentationml/2006/main">
  <p:tag name="AS_UNIQUEID" val="5236"/>
</p:tagLst>
</file>

<file path=ppt/tags/tag298.xml><?xml version="1.0" encoding="utf-8"?>
<p:tagLst xmlns:p="http://schemas.openxmlformats.org/presentationml/2006/main">
  <p:tag name="AS_UNIQUEID" val="5237"/>
</p:tagLst>
</file>

<file path=ppt/tags/tag299.xml><?xml version="1.0" encoding="utf-8"?>
<p:tagLst xmlns:p="http://schemas.openxmlformats.org/presentationml/2006/main">
  <p:tag name="AS_UNIQUEID" val="5259"/>
</p:tagLst>
</file>

<file path=ppt/tags/tag3.xml><?xml version="1.0" encoding="utf-8"?>
<p:tagLst xmlns:p="http://schemas.openxmlformats.org/presentationml/2006/main">
  <p:tag name="AS_UNIQUEID" val="4733"/>
</p:tagLst>
</file>

<file path=ppt/tags/tag30.xml><?xml version="1.0" encoding="utf-8"?>
<p:tagLst xmlns:p="http://schemas.openxmlformats.org/presentationml/2006/main">
  <p:tag name="AS_UNIQUEID" val="4747"/>
</p:tagLst>
</file>

<file path=ppt/tags/tag300.xml><?xml version="1.0" encoding="utf-8"?>
<p:tagLst xmlns:p="http://schemas.openxmlformats.org/presentationml/2006/main">
  <p:tag name="AS_UNIQUEID" val="5238"/>
</p:tagLst>
</file>

<file path=ppt/tags/tag301.xml><?xml version="1.0" encoding="utf-8"?>
<p:tagLst xmlns:p="http://schemas.openxmlformats.org/presentationml/2006/main">
  <p:tag name="AS_UNIQUEID" val="4778"/>
</p:tagLst>
</file>

<file path=ppt/tags/tag302.xml><?xml version="1.0" encoding="utf-8"?>
<p:tagLst xmlns:p="http://schemas.openxmlformats.org/presentationml/2006/main">
  <p:tag name="AS_UNIQUEID" val="4779"/>
</p:tagLst>
</file>

<file path=ppt/tags/tag303.xml><?xml version="1.0" encoding="utf-8"?>
<p:tagLst xmlns:p="http://schemas.openxmlformats.org/presentationml/2006/main">
  <p:tag name="AS_UNIQUEID" val="4780"/>
</p:tagLst>
</file>

<file path=ppt/tags/tag304.xml><?xml version="1.0" encoding="utf-8"?>
<p:tagLst xmlns:p="http://schemas.openxmlformats.org/presentationml/2006/main">
  <p:tag name="AS_UNIQUEID" val="5239"/>
</p:tagLst>
</file>

<file path=ppt/tags/tag305.xml><?xml version="1.0" encoding="utf-8"?>
<p:tagLst xmlns:p="http://schemas.openxmlformats.org/presentationml/2006/main">
  <p:tag name="AS_UNIQUEID" val="4782"/>
</p:tagLst>
</file>

<file path=ppt/tags/tag306.xml><?xml version="1.0" encoding="utf-8"?>
<p:tagLst xmlns:p="http://schemas.openxmlformats.org/presentationml/2006/main">
  <p:tag name="AS_UNIQUEID" val="4783"/>
  <p:tag name="KSO_WM_BEAUTIFY_FLAG" val=""/>
</p:tagLst>
</file>

<file path=ppt/tags/tag307.xml><?xml version="1.0" encoding="utf-8"?>
<p:tagLst xmlns:p="http://schemas.openxmlformats.org/presentationml/2006/main">
  <p:tag name="AS_UNIQUEID" val="4784"/>
</p:tagLst>
</file>

<file path=ppt/tags/tag308.xml><?xml version="1.0" encoding="utf-8"?>
<p:tagLst xmlns:p="http://schemas.openxmlformats.org/presentationml/2006/main">
  <p:tag name="AS_UNIQUEID" val="4785"/>
  <p:tag name="KSO_WM_BEAUTIFY_FLAG" val=""/>
</p:tagLst>
</file>

<file path=ppt/tags/tag309.xml><?xml version="1.0" encoding="utf-8"?>
<p:tagLst xmlns:p="http://schemas.openxmlformats.org/presentationml/2006/main">
  <p:tag name="AS_UNIQUEID" val="4786"/>
  <p:tag name="KSO_WM_BEAUTIFY_FLAG" val=""/>
</p:tagLst>
</file>

<file path=ppt/tags/tag31.xml><?xml version="1.0" encoding="utf-8"?>
<p:tagLst xmlns:p="http://schemas.openxmlformats.org/presentationml/2006/main">
  <p:tag name="AS_UNIQUEID" val="4748"/>
</p:tagLst>
</file>

<file path=ppt/tags/tag310.xml><?xml version="1.0" encoding="utf-8"?>
<p:tagLst xmlns:p="http://schemas.openxmlformats.org/presentationml/2006/main">
  <p:tag name="AS_UNIQUEID" val="4774"/>
  <p:tag name="KSO_WM_BEAUTIFY_FLAG" val=""/>
</p:tagLst>
</file>

<file path=ppt/tags/tag311.xml><?xml version="1.0" encoding="utf-8"?>
<p:tagLst xmlns:p="http://schemas.openxmlformats.org/presentationml/2006/main">
  <p:tag name="AS_UNIQUEID" val="5240"/>
</p:tagLst>
</file>

<file path=ppt/tags/tag312.xml><?xml version="1.0" encoding="utf-8"?>
<p:tagLst xmlns:p="http://schemas.openxmlformats.org/presentationml/2006/main">
  <p:tag name="AS_UNIQUEID" val="5241"/>
</p:tagLst>
</file>

<file path=ppt/tags/tag313.xml><?xml version="1.0" encoding="utf-8"?>
<p:tagLst xmlns:p="http://schemas.openxmlformats.org/presentationml/2006/main">
  <p:tag name="AS_UNIQUEID" val="5242"/>
</p:tagLst>
</file>

<file path=ppt/tags/tag314.xml><?xml version="1.0" encoding="utf-8"?>
<p:tagLst xmlns:p="http://schemas.openxmlformats.org/presentationml/2006/main">
  <p:tag name="AS_UNIQUEID" val="5243"/>
</p:tagLst>
</file>

<file path=ppt/tags/tag315.xml><?xml version="1.0" encoding="utf-8"?>
<p:tagLst xmlns:p="http://schemas.openxmlformats.org/presentationml/2006/main">
  <p:tag name="AS_UNIQUEID" val="4778"/>
</p:tagLst>
</file>

<file path=ppt/tags/tag316.xml><?xml version="1.0" encoding="utf-8"?>
<p:tagLst xmlns:p="http://schemas.openxmlformats.org/presentationml/2006/main">
  <p:tag name="AS_UNIQUEID" val="4779"/>
</p:tagLst>
</file>

<file path=ppt/tags/tag317.xml><?xml version="1.0" encoding="utf-8"?>
<p:tagLst xmlns:p="http://schemas.openxmlformats.org/presentationml/2006/main">
  <p:tag name="AS_UNIQUEID" val="4780"/>
</p:tagLst>
</file>

<file path=ppt/tags/tag318.xml><?xml version="1.0" encoding="utf-8"?>
<p:tagLst xmlns:p="http://schemas.openxmlformats.org/presentationml/2006/main">
  <p:tag name="AS_UNIQUEID" val="5244"/>
</p:tagLst>
</file>

<file path=ppt/tags/tag319.xml><?xml version="1.0" encoding="utf-8"?>
<p:tagLst xmlns:p="http://schemas.openxmlformats.org/presentationml/2006/main">
  <p:tag name="AS_UNIQUEID" val="4782"/>
</p:tagLst>
</file>

<file path=ppt/tags/tag32.xml><?xml version="1.0" encoding="utf-8"?>
<p:tagLst xmlns:p="http://schemas.openxmlformats.org/presentationml/2006/main">
  <p:tag name="AS_UNIQUEID" val="4749"/>
</p:tagLst>
</file>

<file path=ppt/tags/tag320.xml><?xml version="1.0" encoding="utf-8"?>
<p:tagLst xmlns:p="http://schemas.openxmlformats.org/presentationml/2006/main">
  <p:tag name="AS_UNIQUEID" val="4783"/>
  <p:tag name="KSO_WM_BEAUTIFY_FLAG" val=""/>
</p:tagLst>
</file>

<file path=ppt/tags/tag321.xml><?xml version="1.0" encoding="utf-8"?>
<p:tagLst xmlns:p="http://schemas.openxmlformats.org/presentationml/2006/main">
  <p:tag name="AS_UNIQUEID" val="4784"/>
</p:tagLst>
</file>

<file path=ppt/tags/tag322.xml><?xml version="1.0" encoding="utf-8"?>
<p:tagLst xmlns:p="http://schemas.openxmlformats.org/presentationml/2006/main">
  <p:tag name="AS_UNIQUEID" val="4785"/>
  <p:tag name="KSO_WM_BEAUTIFY_FLAG" val=""/>
</p:tagLst>
</file>

<file path=ppt/tags/tag323.xml><?xml version="1.0" encoding="utf-8"?>
<p:tagLst xmlns:p="http://schemas.openxmlformats.org/presentationml/2006/main">
  <p:tag name="AS_UNIQUEID" val="4786"/>
  <p:tag name="KSO_WM_BEAUTIFY_FLAG" val=""/>
</p:tagLst>
</file>

<file path=ppt/tags/tag324.xml><?xml version="1.0" encoding="utf-8"?>
<p:tagLst xmlns:p="http://schemas.openxmlformats.org/presentationml/2006/main">
  <p:tag name="AS_UNIQUEID" val="4774"/>
  <p:tag name="KSO_WM_BEAUTIFY_FLAG" val=""/>
</p:tagLst>
</file>

<file path=ppt/tags/tag325.xml><?xml version="1.0" encoding="utf-8"?>
<p:tagLst xmlns:p="http://schemas.openxmlformats.org/presentationml/2006/main">
  <p:tag name="AS_UNIQUEID" val="5245"/>
</p:tagLst>
</file>

<file path=ppt/tags/tag326.xml><?xml version="1.0" encoding="utf-8"?>
<p:tagLst xmlns:p="http://schemas.openxmlformats.org/presentationml/2006/main">
  <p:tag name="AS_UNIQUEID" val="5246"/>
</p:tagLst>
</file>

<file path=ppt/tags/tag327.xml><?xml version="1.0" encoding="utf-8"?>
<p:tagLst xmlns:p="http://schemas.openxmlformats.org/presentationml/2006/main">
  <p:tag name="AS_UNIQUEID" val="5247"/>
</p:tagLst>
</file>

<file path=ppt/tags/tag328.xml><?xml version="1.0" encoding="utf-8"?>
<p:tagLst xmlns:p="http://schemas.openxmlformats.org/presentationml/2006/main">
  <p:tag name="AS_UNIQUEID" val="5248"/>
</p:tagLst>
</file>

<file path=ppt/tags/tag329.xml><?xml version="1.0" encoding="utf-8"?>
<p:tagLst xmlns:p="http://schemas.openxmlformats.org/presentationml/2006/main">
  <p:tag name="AS_UNIQUEID" val="5090"/>
</p:tagLst>
</file>

<file path=ppt/tags/tag33.xml><?xml version="1.0" encoding="utf-8"?>
<p:tagLst xmlns:p="http://schemas.openxmlformats.org/presentationml/2006/main">
  <p:tag name="AS_UNIQUEID" val="5139"/>
</p:tagLst>
</file>

<file path=ppt/tags/tag330.xml><?xml version="1.0" encoding="utf-8"?>
<p:tagLst xmlns:p="http://schemas.openxmlformats.org/presentationml/2006/main">
  <p:tag name="AS_UNIQUEID" val="5091"/>
</p:tagLst>
</file>

<file path=ppt/tags/tag331.xml><?xml version="1.0" encoding="utf-8"?>
<p:tagLst xmlns:p="http://schemas.openxmlformats.org/presentationml/2006/main">
  <p:tag name="AS_UNIQUEID" val="5092"/>
</p:tagLst>
</file>

<file path=ppt/tags/tag332.xml><?xml version="1.0" encoding="utf-8"?>
<p:tagLst xmlns:p="http://schemas.openxmlformats.org/presentationml/2006/main">
  <p:tag name="AS_UNIQUEID" val="5249"/>
</p:tagLst>
</file>

<file path=ppt/tags/tag333.xml><?xml version="1.0" encoding="utf-8"?>
<p:tagLst xmlns:p="http://schemas.openxmlformats.org/presentationml/2006/main">
  <p:tag name="AS_UNIQUEID" val="5094"/>
</p:tagLst>
</file>

<file path=ppt/tags/tag334.xml><?xml version="1.0" encoding="utf-8"?>
<p:tagLst xmlns:p="http://schemas.openxmlformats.org/presentationml/2006/main">
  <p:tag name="AS_UNIQUEID" val="5095"/>
</p:tagLst>
</file>

<file path=ppt/tags/tag335.xml><?xml version="1.0" encoding="utf-8"?>
<p:tagLst xmlns:p="http://schemas.openxmlformats.org/presentationml/2006/main">
  <p:tag name="AS_UNIQUEID" val="5096"/>
  <p:tag name="KSO_WM_BEAUTIFY_FLAG" val=""/>
</p:tagLst>
</file>

<file path=ppt/tags/tag336.xml><?xml version="1.0" encoding="utf-8"?>
<p:tagLst xmlns:p="http://schemas.openxmlformats.org/presentationml/2006/main">
  <p:tag name="AS_UNIQUEID" val="5097"/>
</p:tagLst>
</file>

<file path=ppt/tags/tag337.xml><?xml version="1.0" encoding="utf-8"?>
<p:tagLst xmlns:p="http://schemas.openxmlformats.org/presentationml/2006/main">
  <p:tag name="AS_UNIQUEID" val="5098"/>
  <p:tag name="KSO_WM_BEAUTIFY_FLAG" val=""/>
</p:tagLst>
</file>

<file path=ppt/tags/tag338.xml><?xml version="1.0" encoding="utf-8"?>
<p:tagLst xmlns:p="http://schemas.openxmlformats.org/presentationml/2006/main">
  <p:tag name="AS_UNIQUEID" val="5099"/>
  <p:tag name="KSO_WM_BEAUTIFY_FLAG" val=""/>
</p:tagLst>
</file>

<file path=ppt/tags/tag339.xml><?xml version="1.0" encoding="utf-8"?>
<p:tagLst xmlns:p="http://schemas.openxmlformats.org/presentationml/2006/main">
  <p:tag name="AS_UNIQUEID" val="5250"/>
</p:tagLst>
</file>

<file path=ppt/tags/tag34.xml><?xml version="1.0" encoding="utf-8"?>
<p:tagLst xmlns:p="http://schemas.openxmlformats.org/presentationml/2006/main">
  <p:tag name="AS_UNIQUEID" val="5140"/>
</p:tagLst>
</file>

<file path=ppt/tags/tag340.xml><?xml version="1.0" encoding="utf-8"?>
<p:tagLst xmlns:p="http://schemas.openxmlformats.org/presentationml/2006/main">
  <p:tag name="AS_UNIQUEID" val="5251"/>
</p:tagLst>
</file>

<file path=ppt/tags/tag341.xml><?xml version="1.0" encoding="utf-8"?>
<p:tagLst xmlns:p="http://schemas.openxmlformats.org/presentationml/2006/main">
  <p:tag name="AS_UNIQUEID" val="5252"/>
</p:tagLst>
</file>

<file path=ppt/tags/tag342.xml><?xml version="1.0" encoding="utf-8"?>
<p:tagLst xmlns:p="http://schemas.openxmlformats.org/presentationml/2006/main">
  <p:tag name="AS_UNIQUEID" val="5253"/>
</p:tagLst>
</file>

<file path=ppt/tags/tag343.xml><?xml version="1.0" encoding="utf-8"?>
<p:tagLst xmlns:p="http://schemas.openxmlformats.org/presentationml/2006/main">
  <p:tag name="AS_UNIQUEID" val="5254"/>
</p:tagLst>
</file>

<file path=ppt/tags/tag344.xml><?xml version="1.0" encoding="utf-8"?>
<p:tagLst xmlns:p="http://schemas.openxmlformats.org/presentationml/2006/main">
  <p:tag name="AS_UNIQUEID" val="5255"/>
</p:tagLst>
</file>

<file path=ppt/tags/tag345.xml><?xml version="1.0" encoding="utf-8"?>
<p:tagLst xmlns:p="http://schemas.openxmlformats.org/presentationml/2006/main">
  <p:tag name="AS_UNIQUEID" val="5111"/>
</p:tagLst>
</file>

<file path=ppt/tags/tag346.xml><?xml version="1.0" encoding="utf-8"?>
<p:tagLst xmlns:p="http://schemas.openxmlformats.org/presentationml/2006/main">
  <p:tag name="AS_UNIQUEID" val="5112"/>
</p:tagLst>
</file>

<file path=ppt/tags/tag347.xml><?xml version="1.0" encoding="utf-8"?>
<p:tagLst xmlns:p="http://schemas.openxmlformats.org/presentationml/2006/main">
  <p:tag name="AS_UNIQUEID" val="5113"/>
</p:tagLst>
</file>

<file path=ppt/tags/tag348.xml><?xml version="1.0" encoding="utf-8"?>
<p:tagLst xmlns:p="http://schemas.openxmlformats.org/presentationml/2006/main">
  <p:tag name="AS_UNIQUEID" val="5256"/>
</p:tagLst>
</file>

<file path=ppt/tags/tag349.xml><?xml version="1.0" encoding="utf-8"?>
<p:tagLst xmlns:p="http://schemas.openxmlformats.org/presentationml/2006/main">
  <p:tag name="AS_UNIQUEID" val="5115"/>
</p:tagLst>
</file>

<file path=ppt/tags/tag35.xml><?xml version="1.0" encoding="utf-8"?>
<p:tagLst xmlns:p="http://schemas.openxmlformats.org/presentationml/2006/main">
  <p:tag name="AS_UNIQUEID" val="4751"/>
</p:tagLst>
</file>

<file path=ppt/tags/tag350.xml><?xml version="1.0" encoding="utf-8"?>
<p:tagLst xmlns:p="http://schemas.openxmlformats.org/presentationml/2006/main">
  <p:tag name="AS_UNIQUEID" val="5116"/>
</p:tagLst>
</file>

<file path=ppt/tags/tag351.xml><?xml version="1.0" encoding="utf-8"?>
<p:tagLst xmlns:p="http://schemas.openxmlformats.org/presentationml/2006/main">
  <p:tag name="AS_UNIQUEID" val="5117"/>
  <p:tag name="KSO_WM_BEAUTIFY_FLAG" val=""/>
</p:tagLst>
</file>

<file path=ppt/tags/tag352.xml><?xml version="1.0" encoding="utf-8"?>
<p:tagLst xmlns:p="http://schemas.openxmlformats.org/presentationml/2006/main">
  <p:tag name="AS_UNIQUEID" val="5118"/>
</p:tagLst>
</file>

<file path=ppt/tags/tag353.xml><?xml version="1.0" encoding="utf-8"?>
<p:tagLst xmlns:p="http://schemas.openxmlformats.org/presentationml/2006/main">
  <p:tag name="AS_UNIQUEID" val="5119"/>
  <p:tag name="KSO_WM_BEAUTIFY_FLAG" val=""/>
</p:tagLst>
</file>

<file path=ppt/tags/tag354.xml><?xml version="1.0" encoding="utf-8"?>
<p:tagLst xmlns:p="http://schemas.openxmlformats.org/presentationml/2006/main">
  <p:tag name="AS_UNIQUEID" val="5120"/>
  <p:tag name="KSO_WM_BEAUTIFY_FLAG" val=""/>
</p:tagLst>
</file>

<file path=ppt/tags/tag355.xml><?xml version="1.0" encoding="utf-8"?>
<p:tagLst xmlns:p="http://schemas.openxmlformats.org/presentationml/2006/main">
  <p:tag name="AS_UNIQUEID" val="3560"/>
</p:tagLst>
</file>

<file path=ppt/tags/tag356.xml><?xml version="1.0" encoding="utf-8"?>
<p:tagLst xmlns:p="http://schemas.openxmlformats.org/presentationml/2006/main">
  <p:tag name="AS_UNIQUEID" val="5125"/>
</p:tagLst>
</file>

<file path=ppt/tags/tag357.xml><?xml version="1.0" encoding="utf-8"?>
<p:tagLst xmlns:p="http://schemas.openxmlformats.org/presentationml/2006/main">
  <p:tag name="AS_UNIQUEID" val="5257"/>
</p:tagLst>
</file>

<file path=ppt/tags/tag358.xml><?xml version="1.0" encoding="utf-8"?>
<p:tagLst xmlns:p="http://schemas.openxmlformats.org/presentationml/2006/main">
  <p:tag name="AS_UNIQUEID" val="5258"/>
</p:tagLst>
</file>

<file path=ppt/tags/tag35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36.xml><?xml version="1.0" encoding="utf-8"?>
<p:tagLst xmlns:p="http://schemas.openxmlformats.org/presentationml/2006/main">
  <p:tag name="AS_UNIQUEID" val="4752"/>
</p:tagLst>
</file>

<file path=ppt/tags/tag37.xml><?xml version="1.0" encoding="utf-8"?>
<p:tagLst xmlns:p="http://schemas.openxmlformats.org/presentationml/2006/main">
  <p:tag name="AS_UNIQUEID" val="4753"/>
</p:tagLst>
</file>

<file path=ppt/tags/tag38.xml><?xml version="1.0" encoding="utf-8"?>
<p:tagLst xmlns:p="http://schemas.openxmlformats.org/presentationml/2006/main">
  <p:tag name="AS_UNIQUEID" val="4754"/>
</p:tagLst>
</file>

<file path=ppt/tags/tag39.xml><?xml version="1.0" encoding="utf-8"?>
<p:tagLst xmlns:p="http://schemas.openxmlformats.org/presentationml/2006/main">
  <p:tag name="AS_UNIQUEID" val="4755"/>
</p:tagLst>
</file>

<file path=ppt/tags/tag4.xml><?xml version="1.0" encoding="utf-8"?>
<p:tagLst xmlns:p="http://schemas.openxmlformats.org/presentationml/2006/main">
  <p:tag name="AS_UNIQUEID" val="4734"/>
</p:tagLst>
</file>

<file path=ppt/tags/tag40.xml><?xml version="1.0" encoding="utf-8"?>
<p:tagLst xmlns:p="http://schemas.openxmlformats.org/presentationml/2006/main">
  <p:tag name="AS_UNIQUEID" val="4756"/>
</p:tagLst>
</file>

<file path=ppt/tags/tag41.xml><?xml version="1.0" encoding="utf-8"?>
<p:tagLst xmlns:p="http://schemas.openxmlformats.org/presentationml/2006/main">
  <p:tag name="AS_UNIQUEID" val="5141"/>
</p:tagLst>
</file>

<file path=ppt/tags/tag42.xml><?xml version="1.0" encoding="utf-8"?>
<p:tagLst xmlns:p="http://schemas.openxmlformats.org/presentationml/2006/main">
  <p:tag name="AS_UNIQUEID" val="4758"/>
</p:tagLst>
</file>

<file path=ppt/tags/tag43.xml><?xml version="1.0" encoding="utf-8"?>
<p:tagLst xmlns:p="http://schemas.openxmlformats.org/presentationml/2006/main">
  <p:tag name="AS_UNIQUEID" val="4759"/>
</p:tagLst>
</file>

<file path=ppt/tags/tag44.xml><?xml version="1.0" encoding="utf-8"?>
<p:tagLst xmlns:p="http://schemas.openxmlformats.org/presentationml/2006/main">
  <p:tag name="AS_UNIQUEID" val="4760"/>
</p:tagLst>
</file>

<file path=ppt/tags/tag45.xml><?xml version="1.0" encoding="utf-8"?>
<p:tagLst xmlns:p="http://schemas.openxmlformats.org/presentationml/2006/main">
  <p:tag name="AS_UNIQUEID" val="4761"/>
</p:tagLst>
</file>

<file path=ppt/tags/tag46.xml><?xml version="1.0" encoding="utf-8"?>
<p:tagLst xmlns:p="http://schemas.openxmlformats.org/presentationml/2006/main">
  <p:tag name="AS_UNIQUEID" val="5142"/>
</p:tagLst>
</file>

<file path=ppt/tags/tag47.xml><?xml version="1.0" encoding="utf-8"?>
<p:tagLst xmlns:p="http://schemas.openxmlformats.org/presentationml/2006/main">
  <p:tag name="AS_UNIQUEID" val="4725"/>
</p:tagLst>
</file>

<file path=ppt/tags/tag48.xml><?xml version="1.0" encoding="utf-8"?>
<p:tagLst xmlns:p="http://schemas.openxmlformats.org/presentationml/2006/main">
  <p:tag name="AS_UNIQUEID" val="4726"/>
</p:tagLst>
</file>

<file path=ppt/tags/tag49.xml><?xml version="1.0" encoding="utf-8"?>
<p:tagLst xmlns:p="http://schemas.openxmlformats.org/presentationml/2006/main">
  <p:tag name="AS_UNIQUEID" val="4727"/>
</p:tagLst>
</file>

<file path=ppt/tags/tag5.xml><?xml version="1.0" encoding="utf-8"?>
<p:tagLst xmlns:p="http://schemas.openxmlformats.org/presentationml/2006/main">
  <p:tag name="AS_UNIQUEID" val="4735"/>
</p:tagLst>
</file>

<file path=ppt/tags/tag50.xml><?xml version="1.0" encoding="utf-8"?>
<p:tagLst xmlns:p="http://schemas.openxmlformats.org/presentationml/2006/main">
  <p:tag name="AS_UNIQUEID" val="4728"/>
</p:tagLst>
</file>

<file path=ppt/tags/tag51.xml><?xml version="1.0" encoding="utf-8"?>
<p:tagLst xmlns:p="http://schemas.openxmlformats.org/presentationml/2006/main">
  <p:tag name="AS_UNIQUEID" val="4730"/>
</p:tagLst>
</file>

<file path=ppt/tags/tag52.xml><?xml version="1.0" encoding="utf-8"?>
<p:tagLst xmlns:p="http://schemas.openxmlformats.org/presentationml/2006/main">
  <p:tag name="AS_UNIQUEID" val="4730"/>
  <p:tag name="KSO_WM_BEAUTIFY_FLAG" val=""/>
</p:tagLst>
</file>

<file path=ppt/tags/tag53.xml><?xml version="1.0" encoding="utf-8"?>
<p:tagLst xmlns:p="http://schemas.openxmlformats.org/presentationml/2006/main">
  <p:tag name="AS_UNIQUEID" val="5143"/>
</p:tagLst>
</file>

<file path=ppt/tags/tag54.xml><?xml version="1.0" encoding="utf-8"?>
<p:tagLst xmlns:p="http://schemas.openxmlformats.org/presentationml/2006/main">
  <p:tag name="AS_UNIQUEID" val="5144"/>
</p:tagLst>
</file>

<file path=ppt/tags/tag55.xml><?xml version="1.0" encoding="utf-8"?>
<p:tagLst xmlns:p="http://schemas.openxmlformats.org/presentationml/2006/main">
  <p:tag name="AS_UNIQUEID" val="5090"/>
</p:tagLst>
</file>

<file path=ppt/tags/tag56.xml><?xml version="1.0" encoding="utf-8"?>
<p:tagLst xmlns:p="http://schemas.openxmlformats.org/presentationml/2006/main">
  <p:tag name="AS_UNIQUEID" val="5091"/>
</p:tagLst>
</file>

<file path=ppt/tags/tag57.xml><?xml version="1.0" encoding="utf-8"?>
<p:tagLst xmlns:p="http://schemas.openxmlformats.org/presentationml/2006/main">
  <p:tag name="AS_UNIQUEID" val="5092"/>
</p:tagLst>
</file>

<file path=ppt/tags/tag58.xml><?xml version="1.0" encoding="utf-8"?>
<p:tagLst xmlns:p="http://schemas.openxmlformats.org/presentationml/2006/main">
  <p:tag name="AS_UNIQUEID" val="5145"/>
</p:tagLst>
</file>

<file path=ppt/tags/tag59.xml><?xml version="1.0" encoding="utf-8"?>
<p:tagLst xmlns:p="http://schemas.openxmlformats.org/presentationml/2006/main">
  <p:tag name="AS_UNIQUEID" val="5094"/>
</p:tagLst>
</file>

<file path=ppt/tags/tag6.xml><?xml version="1.0" encoding="utf-8"?>
<p:tagLst xmlns:p="http://schemas.openxmlformats.org/presentationml/2006/main">
  <p:tag name="AS_UNIQUEID" val="4736"/>
</p:tagLst>
</file>

<file path=ppt/tags/tag60.xml><?xml version="1.0" encoding="utf-8"?>
<p:tagLst xmlns:p="http://schemas.openxmlformats.org/presentationml/2006/main">
  <p:tag name="AS_UNIQUEID" val="5095"/>
</p:tagLst>
</file>

<file path=ppt/tags/tag61.xml><?xml version="1.0" encoding="utf-8"?>
<p:tagLst xmlns:p="http://schemas.openxmlformats.org/presentationml/2006/main">
  <p:tag name="AS_UNIQUEID" val="5096"/>
  <p:tag name="KSO_WM_BEAUTIFY_FLAG" val=""/>
</p:tagLst>
</file>

<file path=ppt/tags/tag62.xml><?xml version="1.0" encoding="utf-8"?>
<p:tagLst xmlns:p="http://schemas.openxmlformats.org/presentationml/2006/main">
  <p:tag name="AS_UNIQUEID" val="5097"/>
</p:tagLst>
</file>

<file path=ppt/tags/tag63.xml><?xml version="1.0" encoding="utf-8"?>
<p:tagLst xmlns:p="http://schemas.openxmlformats.org/presentationml/2006/main">
  <p:tag name="AS_UNIQUEID" val="5098"/>
  <p:tag name="KSO_WM_BEAUTIFY_FLAG" val=""/>
</p:tagLst>
</file>

<file path=ppt/tags/tag64.xml><?xml version="1.0" encoding="utf-8"?>
<p:tagLst xmlns:p="http://schemas.openxmlformats.org/presentationml/2006/main">
  <p:tag name="AS_UNIQUEID" val="5099"/>
  <p:tag name="KSO_WM_BEAUTIFY_FLAG" val=""/>
</p:tagLst>
</file>

<file path=ppt/tags/tag65.xml><?xml version="1.0" encoding="utf-8"?>
<p:tagLst xmlns:p="http://schemas.openxmlformats.org/presentationml/2006/main">
  <p:tag name="AS_UNIQUEID" val="5146"/>
</p:tagLst>
</file>

<file path=ppt/tags/tag66.xml><?xml version="1.0" encoding="utf-8"?>
<p:tagLst xmlns:p="http://schemas.openxmlformats.org/presentationml/2006/main">
  <p:tag name="AS_UNIQUEID" val="5147"/>
</p:tagLst>
</file>

<file path=ppt/tags/tag67.xml><?xml version="1.0" encoding="utf-8"?>
<p:tagLst xmlns:p="http://schemas.openxmlformats.org/presentationml/2006/main">
  <p:tag name="AS_UNIQUEID" val="5148"/>
</p:tagLst>
</file>

<file path=ppt/tags/tag68.xml><?xml version="1.0" encoding="utf-8"?>
<p:tagLst xmlns:p="http://schemas.openxmlformats.org/presentationml/2006/main">
  <p:tag name="AS_UNIQUEID" val="5149"/>
</p:tagLst>
</file>

<file path=ppt/tags/tag69.xml><?xml version="1.0" encoding="utf-8"?>
<p:tagLst xmlns:p="http://schemas.openxmlformats.org/presentationml/2006/main">
  <p:tag name="AS_UNIQUEID" val="5150"/>
</p:tagLst>
</file>

<file path=ppt/tags/tag7.xml><?xml version="1.0" encoding="utf-8"?>
<p:tagLst xmlns:p="http://schemas.openxmlformats.org/presentationml/2006/main">
  <p:tag name="AS_UNIQUEID" val="5127"/>
</p:tagLst>
</file>

<file path=ppt/tags/tag70.xml><?xml version="1.0" encoding="utf-8"?>
<p:tagLst xmlns:p="http://schemas.openxmlformats.org/presentationml/2006/main">
  <p:tag name="AS_UNIQUEID" val="5151"/>
</p:tagLst>
</file>

<file path=ppt/tags/tag71.xml><?xml version="1.0" encoding="utf-8"?>
<p:tagLst xmlns:p="http://schemas.openxmlformats.org/presentationml/2006/main">
  <p:tag name="AS_UNIQUEID" val="5152"/>
</p:tagLst>
</file>

<file path=ppt/tags/tag72.xml><?xml version="1.0" encoding="utf-8"?>
<p:tagLst xmlns:p="http://schemas.openxmlformats.org/presentationml/2006/main">
  <p:tag name="AS_UNIQUEID" val="4787"/>
</p:tagLst>
</file>

<file path=ppt/tags/tag73.xml><?xml version="1.0" encoding="utf-8"?>
<p:tagLst xmlns:p="http://schemas.openxmlformats.org/presentationml/2006/main">
  <p:tag name="AS_UNIQUEID" val="5153"/>
</p:tagLst>
</file>

<file path=ppt/tags/tag74.xml><?xml version="1.0" encoding="utf-8"?>
<p:tagLst xmlns:p="http://schemas.openxmlformats.org/presentationml/2006/main">
  <p:tag name="AS_UNIQUEID" val="415"/>
</p:tagLst>
</file>

<file path=ppt/tags/tag75.xml><?xml version="1.0" encoding="utf-8"?>
<p:tagLst xmlns:p="http://schemas.openxmlformats.org/presentationml/2006/main">
  <p:tag name="AS_UNIQUEID" val="415"/>
</p:tagLst>
</file>

<file path=ppt/tags/tag76.xml><?xml version="1.0" encoding="utf-8"?>
<p:tagLst xmlns:p="http://schemas.openxmlformats.org/presentationml/2006/main">
  <p:tag name="AS_UNIQUEID" val="5154"/>
</p:tagLst>
</file>

<file path=ppt/tags/tag77.xml><?xml version="1.0" encoding="utf-8"?>
<p:tagLst xmlns:p="http://schemas.openxmlformats.org/presentationml/2006/main">
  <p:tag name="AS_UNIQUEID" val="5155"/>
</p:tagLst>
</file>

<file path=ppt/tags/tag78.xml><?xml version="1.0" encoding="utf-8"?>
<p:tagLst xmlns:p="http://schemas.openxmlformats.org/presentationml/2006/main">
  <p:tag name="AS_UNIQUEID" val="4765"/>
</p:tagLst>
</file>

<file path=ppt/tags/tag79.xml><?xml version="1.0" encoding="utf-8"?>
<p:tagLst xmlns:p="http://schemas.openxmlformats.org/presentationml/2006/main">
  <p:tag name="AS_UNIQUEID" val="4766"/>
</p:tagLst>
</file>

<file path=ppt/tags/tag8.xml><?xml version="1.0" encoding="utf-8"?>
<p:tagLst xmlns:p="http://schemas.openxmlformats.org/presentationml/2006/main">
  <p:tag name="AS_UNIQUEID" val="4738"/>
</p:tagLst>
</file>

<file path=ppt/tags/tag80.xml><?xml version="1.0" encoding="utf-8"?>
<p:tagLst xmlns:p="http://schemas.openxmlformats.org/presentationml/2006/main">
  <p:tag name="AS_UNIQUEID" val="4767"/>
</p:tagLst>
</file>

<file path=ppt/tags/tag81.xml><?xml version="1.0" encoding="utf-8"?>
<p:tagLst xmlns:p="http://schemas.openxmlformats.org/presentationml/2006/main">
  <p:tag name="AS_UNIQUEID" val="5156"/>
</p:tagLst>
</file>

<file path=ppt/tags/tag82.xml><?xml version="1.0" encoding="utf-8"?>
<p:tagLst xmlns:p="http://schemas.openxmlformats.org/presentationml/2006/main">
  <p:tag name="AS_UNIQUEID" val="4769"/>
</p:tagLst>
</file>

<file path=ppt/tags/tag83.xml><?xml version="1.0" encoding="utf-8"?>
<p:tagLst xmlns:p="http://schemas.openxmlformats.org/presentationml/2006/main">
  <p:tag name="AS_UNIQUEID" val="4770"/>
  <p:tag name="KSO_WM_BEAUTIFY_FLAG" val=""/>
</p:tagLst>
</file>

<file path=ppt/tags/tag84.xml><?xml version="1.0" encoding="utf-8"?>
<p:tagLst xmlns:p="http://schemas.openxmlformats.org/presentationml/2006/main">
  <p:tag name="AS_UNIQUEID" val="4771"/>
</p:tagLst>
</file>

<file path=ppt/tags/tag85.xml><?xml version="1.0" encoding="utf-8"?>
<p:tagLst xmlns:p="http://schemas.openxmlformats.org/presentationml/2006/main">
  <p:tag name="AS_UNIQUEID" val="4772"/>
  <p:tag name="KSO_WM_BEAUTIFY_FLAG" val=""/>
</p:tagLst>
</file>

<file path=ppt/tags/tag86.xml><?xml version="1.0" encoding="utf-8"?>
<p:tagLst xmlns:p="http://schemas.openxmlformats.org/presentationml/2006/main">
  <p:tag name="AS_UNIQUEID" val="4773"/>
  <p:tag name="KSO_WM_BEAUTIFY_FLAG" val=""/>
</p:tagLst>
</file>

<file path=ppt/tags/tag87.xml><?xml version="1.0" encoding="utf-8"?>
<p:tagLst xmlns:p="http://schemas.openxmlformats.org/presentationml/2006/main">
  <p:tag name="AS_UNIQUEID" val="4774"/>
  <p:tag name="KSO_WM_BEAUTIFY_FLAG" val=""/>
</p:tagLst>
</file>

<file path=ppt/tags/tag88.xml><?xml version="1.0" encoding="utf-8"?>
<p:tagLst xmlns:p="http://schemas.openxmlformats.org/presentationml/2006/main">
  <p:tag name="AS_UNIQUEID" val="4844"/>
</p:tagLst>
</file>

<file path=ppt/tags/tag89.xml><?xml version="1.0" encoding="utf-8"?>
<p:tagLst xmlns:p="http://schemas.openxmlformats.org/presentationml/2006/main">
  <p:tag name="AS_UNIQUEID" val="4844"/>
</p:tagLst>
</file>

<file path=ppt/tags/tag9.xml><?xml version="1.0" encoding="utf-8"?>
<p:tagLst xmlns:p="http://schemas.openxmlformats.org/presentationml/2006/main">
  <p:tag name="AS_UNIQUEID" val="5128"/>
</p:tagLst>
</file>

<file path=ppt/tags/tag90.xml><?xml version="1.0" encoding="utf-8"?>
<p:tagLst xmlns:p="http://schemas.openxmlformats.org/presentationml/2006/main">
  <p:tag name="AS_UNIQUEID" val="415"/>
</p:tagLst>
</file>

<file path=ppt/tags/tag91.xml><?xml version="1.0" encoding="utf-8"?>
<p:tagLst xmlns:p="http://schemas.openxmlformats.org/presentationml/2006/main">
  <p:tag name="AS_UNIQUEID" val="415"/>
</p:tagLst>
</file>

<file path=ppt/tags/tag92.xml><?xml version="1.0" encoding="utf-8"?>
<p:tagLst xmlns:p="http://schemas.openxmlformats.org/presentationml/2006/main">
  <p:tag name="AS_UNIQUEID" val="4844"/>
</p:tagLst>
</file>

<file path=ppt/tags/tag93.xml><?xml version="1.0" encoding="utf-8"?>
<p:tagLst xmlns:p="http://schemas.openxmlformats.org/presentationml/2006/main">
  <p:tag name="AS_UNIQUEID" val="4844"/>
</p:tagLst>
</file>

<file path=ppt/tags/tag94.xml><?xml version="1.0" encoding="utf-8"?>
<p:tagLst xmlns:p="http://schemas.openxmlformats.org/presentationml/2006/main">
  <p:tag name="AS_UNIQUEID" val="415"/>
</p:tagLst>
</file>

<file path=ppt/tags/tag95.xml><?xml version="1.0" encoding="utf-8"?>
<p:tagLst xmlns:p="http://schemas.openxmlformats.org/presentationml/2006/main">
  <p:tag name="AS_UNIQUEID" val="415"/>
</p:tagLst>
</file>

<file path=ppt/tags/tag96.xml><?xml version="1.0" encoding="utf-8"?>
<p:tagLst xmlns:p="http://schemas.openxmlformats.org/presentationml/2006/main">
  <p:tag name="AS_UNIQUEID" val="5157"/>
</p:tagLst>
</file>

<file path=ppt/tags/tag97.xml><?xml version="1.0" encoding="utf-8"?>
<p:tagLst xmlns:p="http://schemas.openxmlformats.org/presentationml/2006/main">
  <p:tag name="AS_UNIQUEID" val="5158"/>
</p:tagLst>
</file>

<file path=ppt/tags/tag98.xml><?xml version="1.0" encoding="utf-8"?>
<p:tagLst xmlns:p="http://schemas.openxmlformats.org/presentationml/2006/main">
  <p:tag name="AS_UNIQUEID" val="5159"/>
</p:tagLst>
</file>

<file path=ppt/tags/tag99.xml><?xml version="1.0" encoding="utf-8"?>
<p:tagLst xmlns:p="http://schemas.openxmlformats.org/presentationml/2006/main">
  <p:tag name="AS_UNIQUEID" val="5160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111</Paragraphs>
  <Slides>18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 Light</vt:lpstr>
      <vt:lpstr>宋体</vt:lpstr>
      <vt:lpstr>Calibri</vt:lpstr>
      <vt:lpstr>黑体</vt:lpstr>
      <vt:lpstr>华文楷体</vt:lpstr>
      <vt:lpstr>微软雅黑</vt:lpstr>
      <vt:lpstr>等线</vt:lpstr>
      <vt:lpstr>阿里巴巴普惠体</vt:lpstr>
      <vt:lpstr>Aparajita</vt:lpstr>
      <vt:lpstr>楷体</vt:lpstr>
      <vt:lpstr>Times New Roman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2026-02-07T15:27:42Z</cp:lastPrinted>
  <dcterms:created xsi:type="dcterms:W3CDTF">2026-02-07T15:27:42Z</dcterms:created>
  <dcterms:modified xsi:type="dcterms:W3CDTF">2026-02-07T07:27:42Z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