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341" r:id="rId5"/>
    <p:sldId id="279" r:id="rId6"/>
    <p:sldId id="478" r:id="rId7"/>
    <p:sldId id="498" r:id="rId8"/>
    <p:sldId id="479" r:id="rId9"/>
    <p:sldId id="499" r:id="rId10"/>
    <p:sldId id="510" r:id="rId11"/>
    <p:sldId id="511" r:id="rId12"/>
    <p:sldId id="512" r:id="rId13"/>
    <p:sldId id="513" r:id="rId14"/>
    <p:sldId id="514" r:id="rId15"/>
    <p:sldId id="477" r:id="rId16"/>
    <p:sldId id="454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0" userDrawn="1">
          <p15:clr>
            <a:srgbClr val="A4A3A4"/>
          </p15:clr>
        </p15:guide>
        <p15:guide id="2" pos="770" userDrawn="1">
          <p15:clr>
            <a:srgbClr val="A4A3A4"/>
          </p15:clr>
        </p15:guide>
        <p15:guide id="3" pos="7068" userDrawn="1">
          <p15:clr>
            <a:srgbClr val="A4A3A4"/>
          </p15:clr>
        </p15:guide>
        <p15:guide id="4" orient="horz" pos="5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101" autoAdjust="0"/>
  </p:normalViewPr>
  <p:slideViewPr>
    <p:cSldViewPr snapToGrid="0" showGuides="1">
      <p:cViewPr>
        <p:scale>
          <a:sx n="110" d="100"/>
          <a:sy n="110" d="100"/>
        </p:scale>
        <p:origin x="1012" y="500"/>
      </p:cViewPr>
      <p:guideLst>
        <p:guide orient="horz" pos="3940"/>
        <p:guide pos="770"/>
        <p:guide pos="7068"/>
        <p:guide orient="horz" pos="5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tags" Target="tags/tag406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tags" Target="../tags/tag34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tags" Target="../tags/tag24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tags" Target="../tags/tag29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8.xml" /><Relationship Id="rId4" Type="http://schemas.openxmlformats.org/officeDocument/2006/relationships/tags" Target="../tags/tag369.xml" /><Relationship Id="rId5" Type="http://schemas.openxmlformats.org/officeDocument/2006/relationships/tags" Target="../tags/tag370.xml" /><Relationship Id="rId6" Type="http://schemas.openxmlformats.org/officeDocument/2006/relationships/tags" Target="../tags/tag37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9.xml" /><Relationship Id="rId4" Type="http://schemas.openxmlformats.org/officeDocument/2006/relationships/tags" Target="../tags/tag390.xml" /><Relationship Id="rId5" Type="http://schemas.openxmlformats.org/officeDocument/2006/relationships/tags" Target="../tags/tag391.xml" /><Relationship Id="rId6" Type="http://schemas.openxmlformats.org/officeDocument/2006/relationships/tags" Target="../tags/tag39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tags" Target="../tags/tag127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4.xml" /><Relationship Id="rId4" Type="http://schemas.openxmlformats.org/officeDocument/2006/relationships/tags" Target="../tags/tag265.xml" /><Relationship Id="rId5" Type="http://schemas.openxmlformats.org/officeDocument/2006/relationships/tags" Target="../tags/tag266.xml" /><Relationship Id="rId6" Type="http://schemas.openxmlformats.org/officeDocument/2006/relationships/tags" Target="../tags/tag267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0.xml" /><Relationship Id="rId4" Type="http://schemas.openxmlformats.org/officeDocument/2006/relationships/tags" Target="../tags/tag301.xml" /><Relationship Id="rId5" Type="http://schemas.openxmlformats.org/officeDocument/2006/relationships/tags" Target="../tags/tag302.xml" /><Relationship Id="rId6" Type="http://schemas.openxmlformats.org/officeDocument/2006/relationships/tags" Target="../tags/tag303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3.xml" /><Relationship Id="rId4" Type="http://schemas.openxmlformats.org/officeDocument/2006/relationships/tags" Target="../tags/tag324.xml" /><Relationship Id="rId5" Type="http://schemas.openxmlformats.org/officeDocument/2006/relationships/tags" Target="../tags/tag325.xml" /><Relationship Id="rId6" Type="http://schemas.openxmlformats.org/officeDocument/2006/relationships/tags" Target="../tags/tag326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tags" Target="../tags/tag343.xml" /><Relationship Id="rId6" Type="http://schemas.openxmlformats.org/officeDocument/2006/relationships/tags" Target="../tags/tag344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image" Target="../media/image1.png" /><Relationship Id="rId7" Type="http://schemas.openxmlformats.org/officeDocument/2006/relationships/tags" Target="../tags/tag6.xml" /><Relationship Id="rId8" Type="http://schemas.openxmlformats.org/officeDocument/2006/relationships/image" Target="../media/image2.jpeg" /><Relationship Id="rId9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image" Target="../media/image3.jpeg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image" Target="../media/image4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标题 1"/>
          <p:cNvSpPr txBox="1"/>
          <p:nvPr userDrawn="1">
            <p:custDataLst>
              <p:tags r:id="rId5"/>
            </p:custDataLst>
          </p:nvPr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1"/>
                </a:solidFill>
              </a:rPr>
              <a:t>基础教育精品课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-1612"/>
            <a:ext cx="12192000" cy="59918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676" y="119022"/>
            <a:ext cx="849073" cy="364662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5"/>
            </p:custDataLst>
          </p:nvPr>
        </p:nvCxnSpPr>
        <p:spPr>
          <a:xfrm>
            <a:off x="0" y="544170"/>
            <a:ext cx="12192000" cy="0"/>
          </a:xfrm>
          <a:prstGeom prst="line">
            <a:avLst/>
          </a:prstGeom>
          <a:ln>
            <a:solidFill>
              <a:srgbClr val="D2D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file:///D:\qq&#25991;&#20214;\712321467\Image\C2C\Image2\%7b75232B38-A165-1FB7-499C-2E1C792CACB5%7d.png" TargetMode="External" /><Relationship Id="rId11" Type="http://schemas.openxmlformats.org/officeDocument/2006/relationships/image" Target="../media/image5.png" /><Relationship Id="rId12" Type="http://schemas.openxmlformats.org/officeDocument/2006/relationships/tags" Target="../tags/tag22.xml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tags" Target="../tags/tag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6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42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tags" Target="../tags/tag40.xml" /><Relationship Id="rId8" Type="http://schemas.openxmlformats.org/officeDocument/2006/relationships/tags" Target="../tags/tag41.xml" /><Relationship Id="rId9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2.xml" /><Relationship Id="rId11" Type="http://schemas.openxmlformats.org/officeDocument/2006/relationships/image" Target="../media/image18.png" /><Relationship Id="rId12" Type="http://schemas.openxmlformats.org/officeDocument/2006/relationships/tags" Target="../tags/tag353.xml" /><Relationship Id="rId13" Type="http://schemas.openxmlformats.org/officeDocument/2006/relationships/tags" Target="../tags/tag354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345.xml" /><Relationship Id="rId4" Type="http://schemas.openxmlformats.org/officeDocument/2006/relationships/tags" Target="../tags/tag346.xml" /><Relationship Id="rId5" Type="http://schemas.openxmlformats.org/officeDocument/2006/relationships/tags" Target="../tags/tag347.xml" /><Relationship Id="rId6" Type="http://schemas.openxmlformats.org/officeDocument/2006/relationships/tags" Target="../tags/tag348.xml" /><Relationship Id="rId7" Type="http://schemas.openxmlformats.org/officeDocument/2006/relationships/tags" Target="../tags/tag349.xml" /><Relationship Id="rId8" Type="http://schemas.openxmlformats.org/officeDocument/2006/relationships/tags" Target="../tags/tag350.xml" /><Relationship Id="rId9" Type="http://schemas.openxmlformats.org/officeDocument/2006/relationships/tags" Target="../tags/tag35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66.xml" /><Relationship Id="rId11" Type="http://schemas.openxmlformats.org/officeDocument/2006/relationships/tags" Target="../tags/tag36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359.xml" /><Relationship Id="rId4" Type="http://schemas.openxmlformats.org/officeDocument/2006/relationships/tags" Target="../tags/tag360.xml" /><Relationship Id="rId5" Type="http://schemas.openxmlformats.org/officeDocument/2006/relationships/tags" Target="../tags/tag361.xml" /><Relationship Id="rId6" Type="http://schemas.openxmlformats.org/officeDocument/2006/relationships/tags" Target="../tags/tag362.xml" /><Relationship Id="rId7" Type="http://schemas.openxmlformats.org/officeDocument/2006/relationships/tags" Target="../tags/tag363.xml" /><Relationship Id="rId8" Type="http://schemas.openxmlformats.org/officeDocument/2006/relationships/tags" Target="../tags/tag364.xml" /><Relationship Id="rId9" Type="http://schemas.openxmlformats.org/officeDocument/2006/relationships/tags" Target="../tags/tag36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9.xml" /><Relationship Id="rId11" Type="http://schemas.openxmlformats.org/officeDocument/2006/relationships/tags" Target="../tags/tag380.xml" /><Relationship Id="rId12" Type="http://schemas.openxmlformats.org/officeDocument/2006/relationships/tags" Target="../tags/tag381.xml" /><Relationship Id="rId13" Type="http://schemas.openxmlformats.org/officeDocument/2006/relationships/tags" Target="../tags/tag382.xml" /><Relationship Id="rId14" Type="http://schemas.openxmlformats.org/officeDocument/2006/relationships/tags" Target="../tags/tag383.xml" /><Relationship Id="rId15" Type="http://schemas.openxmlformats.org/officeDocument/2006/relationships/tags" Target="../tags/tag384.xml" /><Relationship Id="rId16" Type="http://schemas.openxmlformats.org/officeDocument/2006/relationships/tags" Target="../tags/tag385.xml" /><Relationship Id="rId17" Type="http://schemas.openxmlformats.org/officeDocument/2006/relationships/tags" Target="../tags/tag386.xml" /><Relationship Id="rId18" Type="http://schemas.openxmlformats.org/officeDocument/2006/relationships/tags" Target="../tags/tag387.xml" /><Relationship Id="rId19" Type="http://schemas.openxmlformats.org/officeDocument/2006/relationships/tags" Target="../tags/tag388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372.xml" /><Relationship Id="rId4" Type="http://schemas.openxmlformats.org/officeDocument/2006/relationships/tags" Target="../tags/tag373.xml" /><Relationship Id="rId5" Type="http://schemas.openxmlformats.org/officeDocument/2006/relationships/tags" Target="../tags/tag374.xml" /><Relationship Id="rId6" Type="http://schemas.openxmlformats.org/officeDocument/2006/relationships/tags" Target="../tags/tag375.xml" /><Relationship Id="rId7" Type="http://schemas.openxmlformats.org/officeDocument/2006/relationships/tags" Target="../tags/tag376.xml" /><Relationship Id="rId8" Type="http://schemas.openxmlformats.org/officeDocument/2006/relationships/tags" Target="../tags/tag377.xml" /><Relationship Id="rId9" Type="http://schemas.openxmlformats.org/officeDocument/2006/relationships/tags" Target="../tags/tag37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0.xml" /><Relationship Id="rId11" Type="http://schemas.openxmlformats.org/officeDocument/2006/relationships/tags" Target="../tags/tag401.xml" /><Relationship Id="rId12" Type="http://schemas.openxmlformats.org/officeDocument/2006/relationships/image" Target="../media/image19.png" /><Relationship Id="rId13" Type="http://schemas.openxmlformats.org/officeDocument/2006/relationships/tags" Target="../tags/tag402.xml" /><Relationship Id="rId14" Type="http://schemas.openxmlformats.org/officeDocument/2006/relationships/tags" Target="../tags/tag403.xml" /><Relationship Id="rId15" Type="http://schemas.openxmlformats.org/officeDocument/2006/relationships/image" Target="../media/image20.png" /><Relationship Id="rId16" Type="http://schemas.openxmlformats.org/officeDocument/2006/relationships/tags" Target="../tags/tag404.xml" /><Relationship Id="rId17" Type="http://schemas.openxmlformats.org/officeDocument/2006/relationships/image" Target="../media/image21.png" /><Relationship Id="rId18" Type="http://schemas.openxmlformats.org/officeDocument/2006/relationships/tags" Target="../tags/tag405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393.xml" /><Relationship Id="rId4" Type="http://schemas.openxmlformats.org/officeDocument/2006/relationships/tags" Target="../tags/tag394.xml" /><Relationship Id="rId5" Type="http://schemas.openxmlformats.org/officeDocument/2006/relationships/tags" Target="../tags/tag395.xml" /><Relationship Id="rId6" Type="http://schemas.openxmlformats.org/officeDocument/2006/relationships/tags" Target="../tags/tag396.xml" /><Relationship Id="rId7" Type="http://schemas.openxmlformats.org/officeDocument/2006/relationships/tags" Target="../tags/tag397.xml" /><Relationship Id="rId8" Type="http://schemas.openxmlformats.org/officeDocument/2006/relationships/tags" Target="../tags/tag398.xml" /><Relationship Id="rId9" Type="http://schemas.openxmlformats.org/officeDocument/2006/relationships/tags" Target="../tags/tag39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.png" /><Relationship Id="rId11" Type="http://schemas.openxmlformats.org/officeDocument/2006/relationships/tags" Target="../tags/tag54.xml" /><Relationship Id="rId12" Type="http://schemas.openxmlformats.org/officeDocument/2006/relationships/tags" Target="../tags/tag55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tags" Target="../tags/tag5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7.xml" /><Relationship Id="rId11" Type="http://schemas.openxmlformats.org/officeDocument/2006/relationships/image" Target="../media/image8.png" /><Relationship Id="rId12" Type="http://schemas.openxmlformats.org/officeDocument/2006/relationships/tags" Target="../tags/tag68.xml" /><Relationship Id="rId13" Type="http://schemas.openxmlformats.org/officeDocument/2006/relationships/image" Target="../media/image9.png" /><Relationship Id="rId14" Type="http://schemas.openxmlformats.org/officeDocument/2006/relationships/tags" Target="../tags/tag69.xml" /><Relationship Id="rId15" Type="http://schemas.openxmlformats.org/officeDocument/2006/relationships/image" Target="../media/image10.png" /><Relationship Id="rId16" Type="http://schemas.openxmlformats.org/officeDocument/2006/relationships/tags" Target="../tags/tag70.xml" /><Relationship Id="rId17" Type="http://schemas.openxmlformats.org/officeDocument/2006/relationships/image" Target="../media/image11.png" /><Relationship Id="rId18" Type="http://schemas.openxmlformats.org/officeDocument/2006/relationships/tags" Target="../tags/tag71.xml" /><Relationship Id="rId19" Type="http://schemas.openxmlformats.org/officeDocument/2006/relationships/tags" Target="../tags/tag72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73.xml" /><Relationship Id="rId21" Type="http://schemas.openxmlformats.org/officeDocument/2006/relationships/tags" Target="../tags/tag74.xml" /><Relationship Id="rId22" Type="http://schemas.openxmlformats.org/officeDocument/2006/relationships/tags" Target="../tags/tag75.xml" /><Relationship Id="rId23" Type="http://schemas.openxmlformats.org/officeDocument/2006/relationships/tags" Target="../tags/tag76.xml" /><Relationship Id="rId24" Type="http://schemas.openxmlformats.org/officeDocument/2006/relationships/tags" Target="../tags/tag77.xml" /><Relationship Id="rId25" Type="http://schemas.openxmlformats.org/officeDocument/2006/relationships/tags" Target="../tags/tag78.xml" /><Relationship Id="rId26" Type="http://schemas.openxmlformats.org/officeDocument/2006/relationships/tags" Target="../tags/tag79.xml" /><Relationship Id="rId27" Type="http://schemas.openxmlformats.org/officeDocument/2006/relationships/tags" Target="../tags/tag80.xml" /><Relationship Id="rId28" Type="http://schemas.openxmlformats.org/officeDocument/2006/relationships/tags" Target="../tags/tag81.xml" /><Relationship Id="rId29" Type="http://schemas.openxmlformats.org/officeDocument/2006/relationships/tags" Target="../tags/tag82.xml" /><Relationship Id="rId3" Type="http://schemas.openxmlformats.org/officeDocument/2006/relationships/tags" Target="../tags/tag60.xml" /><Relationship Id="rId30" Type="http://schemas.openxmlformats.org/officeDocument/2006/relationships/tags" Target="../tags/tag83.xml" /><Relationship Id="rId31" Type="http://schemas.openxmlformats.org/officeDocument/2006/relationships/tags" Target="../tags/tag84.xml" /><Relationship Id="rId32" Type="http://schemas.openxmlformats.org/officeDocument/2006/relationships/tags" Target="../tags/tag85.xml" /><Relationship Id="rId33" Type="http://schemas.openxmlformats.org/officeDocument/2006/relationships/tags" Target="../tags/tag86.xml" /><Relationship Id="rId34" Type="http://schemas.openxmlformats.org/officeDocument/2006/relationships/tags" Target="../tags/tag87.xml" /><Relationship Id="rId35" Type="http://schemas.openxmlformats.org/officeDocument/2006/relationships/tags" Target="../tags/tag88.xml" /><Relationship Id="rId36" Type="http://schemas.openxmlformats.org/officeDocument/2006/relationships/tags" Target="../tags/tag89.xml" /><Relationship Id="rId37" Type="http://schemas.openxmlformats.org/officeDocument/2006/relationships/tags" Target="../tags/tag90.xml" /><Relationship Id="rId38" Type="http://schemas.openxmlformats.org/officeDocument/2006/relationships/tags" Target="../tags/tag91.xml" /><Relationship Id="rId39" Type="http://schemas.openxmlformats.org/officeDocument/2006/relationships/tags" Target="../tags/tag92.xml" /><Relationship Id="rId4" Type="http://schemas.openxmlformats.org/officeDocument/2006/relationships/tags" Target="../tags/tag61.xml" /><Relationship Id="rId40" Type="http://schemas.openxmlformats.org/officeDocument/2006/relationships/tags" Target="../tags/tag93.xml" /><Relationship Id="rId41" Type="http://schemas.openxmlformats.org/officeDocument/2006/relationships/tags" Target="../tags/tag94.xml" /><Relationship Id="rId42" Type="http://schemas.openxmlformats.org/officeDocument/2006/relationships/tags" Target="../tags/tag95.xml" /><Relationship Id="rId43" Type="http://schemas.openxmlformats.org/officeDocument/2006/relationships/tags" Target="../tags/tag96.xml" /><Relationship Id="rId44" Type="http://schemas.openxmlformats.org/officeDocument/2006/relationships/tags" Target="../tags/tag97.xml" /><Relationship Id="rId45" Type="http://schemas.openxmlformats.org/officeDocument/2006/relationships/tags" Target="../tags/tag98.xml" /><Relationship Id="rId46" Type="http://schemas.openxmlformats.org/officeDocument/2006/relationships/tags" Target="../tags/tag99.xml" /><Relationship Id="rId47" Type="http://schemas.openxmlformats.org/officeDocument/2006/relationships/tags" Target="../tags/tag100.xml" /><Relationship Id="rId48" Type="http://schemas.openxmlformats.org/officeDocument/2006/relationships/tags" Target="../tags/tag101.xml" /><Relationship Id="rId49" Type="http://schemas.openxmlformats.org/officeDocument/2006/relationships/tags" Target="../tags/tag102.xml" /><Relationship Id="rId5" Type="http://schemas.openxmlformats.org/officeDocument/2006/relationships/tags" Target="../tags/tag62.xml" /><Relationship Id="rId50" Type="http://schemas.openxmlformats.org/officeDocument/2006/relationships/tags" Target="../tags/tag103.xml" /><Relationship Id="rId51" Type="http://schemas.openxmlformats.org/officeDocument/2006/relationships/tags" Target="../tags/tag104.xml" /><Relationship Id="rId52" Type="http://schemas.openxmlformats.org/officeDocument/2006/relationships/tags" Target="../tags/tag105.xml" /><Relationship Id="rId53" Type="http://schemas.openxmlformats.org/officeDocument/2006/relationships/tags" Target="../tags/tag106.xml" /><Relationship Id="rId54" Type="http://schemas.openxmlformats.org/officeDocument/2006/relationships/tags" Target="../tags/tag107.xml" /><Relationship Id="rId55" Type="http://schemas.openxmlformats.org/officeDocument/2006/relationships/tags" Target="../tags/tag108.xml" /><Relationship Id="rId56" Type="http://schemas.openxmlformats.org/officeDocument/2006/relationships/tags" Target="../tags/tag109.xml" /><Relationship Id="rId57" Type="http://schemas.openxmlformats.org/officeDocument/2006/relationships/tags" Target="../tags/tag110.xml" /><Relationship Id="rId58" Type="http://schemas.openxmlformats.org/officeDocument/2006/relationships/tags" Target="../tags/tag111.xml" /><Relationship Id="rId59" Type="http://schemas.openxmlformats.org/officeDocument/2006/relationships/tags" Target="../tags/tag112.xml" /><Relationship Id="rId6" Type="http://schemas.openxmlformats.org/officeDocument/2006/relationships/tags" Target="../tags/tag63.xml" /><Relationship Id="rId60" Type="http://schemas.openxmlformats.org/officeDocument/2006/relationships/tags" Target="../tags/tag113.xml" /><Relationship Id="rId61" Type="http://schemas.openxmlformats.org/officeDocument/2006/relationships/tags" Target="../tags/tag114.xml" /><Relationship Id="rId62" Type="http://schemas.openxmlformats.org/officeDocument/2006/relationships/tags" Target="../tags/tag115.xml" /><Relationship Id="rId63" Type="http://schemas.openxmlformats.org/officeDocument/2006/relationships/tags" Target="../tags/tag116.xml" /><Relationship Id="rId64" Type="http://schemas.openxmlformats.org/officeDocument/2006/relationships/tags" Target="../tags/tag117.xml" /><Relationship Id="rId65" Type="http://schemas.openxmlformats.org/officeDocument/2006/relationships/tags" Target="../tags/tag118.xml" /><Relationship Id="rId66" Type="http://schemas.openxmlformats.org/officeDocument/2006/relationships/tags" Target="../tags/tag119.xml" /><Relationship Id="rId67" Type="http://schemas.openxmlformats.org/officeDocument/2006/relationships/tags" Target="../tags/tag120.xml" /><Relationship Id="rId68" Type="http://schemas.openxmlformats.org/officeDocument/2006/relationships/tags" Target="../tags/tag121.xml" /><Relationship Id="rId69" Type="http://schemas.openxmlformats.org/officeDocument/2006/relationships/tags" Target="../tags/tag122.xml" /><Relationship Id="rId7" Type="http://schemas.openxmlformats.org/officeDocument/2006/relationships/tags" Target="../tags/tag64.xml" /><Relationship Id="rId70" Type="http://schemas.openxmlformats.org/officeDocument/2006/relationships/tags" Target="../tags/tag123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5.xml" /><Relationship Id="rId11" Type="http://schemas.openxmlformats.org/officeDocument/2006/relationships/image" Target="../media/image8.png" /><Relationship Id="rId12" Type="http://schemas.openxmlformats.org/officeDocument/2006/relationships/tags" Target="../tags/tag136.xml" /><Relationship Id="rId13" Type="http://schemas.openxmlformats.org/officeDocument/2006/relationships/image" Target="../media/image9.png" /><Relationship Id="rId14" Type="http://schemas.openxmlformats.org/officeDocument/2006/relationships/tags" Target="../tags/tag137.xml" /><Relationship Id="rId15" Type="http://schemas.openxmlformats.org/officeDocument/2006/relationships/image" Target="../media/image10.png" /><Relationship Id="rId16" Type="http://schemas.openxmlformats.org/officeDocument/2006/relationships/tags" Target="../tags/tag138.xml" /><Relationship Id="rId17" Type="http://schemas.openxmlformats.org/officeDocument/2006/relationships/image" Target="../media/image11.png" /><Relationship Id="rId18" Type="http://schemas.openxmlformats.org/officeDocument/2006/relationships/tags" Target="../tags/tag139.xml" /><Relationship Id="rId19" Type="http://schemas.openxmlformats.org/officeDocument/2006/relationships/tags" Target="../tags/tag140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141.xml" /><Relationship Id="rId21" Type="http://schemas.openxmlformats.org/officeDocument/2006/relationships/tags" Target="../tags/tag142.xml" /><Relationship Id="rId22" Type="http://schemas.openxmlformats.org/officeDocument/2006/relationships/tags" Target="../tags/tag143.xml" /><Relationship Id="rId23" Type="http://schemas.openxmlformats.org/officeDocument/2006/relationships/tags" Target="../tags/tag144.xml" /><Relationship Id="rId24" Type="http://schemas.openxmlformats.org/officeDocument/2006/relationships/tags" Target="../tags/tag145.xml" /><Relationship Id="rId25" Type="http://schemas.openxmlformats.org/officeDocument/2006/relationships/tags" Target="../tags/tag146.xml" /><Relationship Id="rId26" Type="http://schemas.openxmlformats.org/officeDocument/2006/relationships/tags" Target="../tags/tag147.xml" /><Relationship Id="rId27" Type="http://schemas.openxmlformats.org/officeDocument/2006/relationships/tags" Target="../tags/tag148.xml" /><Relationship Id="rId28" Type="http://schemas.openxmlformats.org/officeDocument/2006/relationships/tags" Target="../tags/tag149.xml" /><Relationship Id="rId29" Type="http://schemas.openxmlformats.org/officeDocument/2006/relationships/tags" Target="../tags/tag150.xml" /><Relationship Id="rId3" Type="http://schemas.openxmlformats.org/officeDocument/2006/relationships/tags" Target="../tags/tag128.xml" /><Relationship Id="rId30" Type="http://schemas.openxmlformats.org/officeDocument/2006/relationships/tags" Target="../tags/tag151.xml" /><Relationship Id="rId31" Type="http://schemas.openxmlformats.org/officeDocument/2006/relationships/tags" Target="../tags/tag152.xml" /><Relationship Id="rId32" Type="http://schemas.openxmlformats.org/officeDocument/2006/relationships/tags" Target="../tags/tag153.xml" /><Relationship Id="rId33" Type="http://schemas.openxmlformats.org/officeDocument/2006/relationships/tags" Target="../tags/tag154.xml" /><Relationship Id="rId34" Type="http://schemas.openxmlformats.org/officeDocument/2006/relationships/tags" Target="../tags/tag155.xml" /><Relationship Id="rId35" Type="http://schemas.openxmlformats.org/officeDocument/2006/relationships/tags" Target="../tags/tag156.xml" /><Relationship Id="rId36" Type="http://schemas.openxmlformats.org/officeDocument/2006/relationships/tags" Target="../tags/tag157.xml" /><Relationship Id="rId37" Type="http://schemas.openxmlformats.org/officeDocument/2006/relationships/tags" Target="../tags/tag158.xml" /><Relationship Id="rId38" Type="http://schemas.openxmlformats.org/officeDocument/2006/relationships/tags" Target="../tags/tag159.xml" /><Relationship Id="rId39" Type="http://schemas.openxmlformats.org/officeDocument/2006/relationships/tags" Target="../tags/tag160.xml" /><Relationship Id="rId4" Type="http://schemas.openxmlformats.org/officeDocument/2006/relationships/tags" Target="../tags/tag129.xml" /><Relationship Id="rId40" Type="http://schemas.openxmlformats.org/officeDocument/2006/relationships/tags" Target="../tags/tag161.xml" /><Relationship Id="rId41" Type="http://schemas.openxmlformats.org/officeDocument/2006/relationships/tags" Target="../tags/tag162.xml" /><Relationship Id="rId42" Type="http://schemas.openxmlformats.org/officeDocument/2006/relationships/tags" Target="../tags/tag163.xml" /><Relationship Id="rId43" Type="http://schemas.openxmlformats.org/officeDocument/2006/relationships/tags" Target="../tags/tag164.xml" /><Relationship Id="rId44" Type="http://schemas.openxmlformats.org/officeDocument/2006/relationships/tags" Target="../tags/tag165.xml" /><Relationship Id="rId45" Type="http://schemas.openxmlformats.org/officeDocument/2006/relationships/tags" Target="../tags/tag166.xml" /><Relationship Id="rId46" Type="http://schemas.openxmlformats.org/officeDocument/2006/relationships/tags" Target="../tags/tag167.xml" /><Relationship Id="rId47" Type="http://schemas.openxmlformats.org/officeDocument/2006/relationships/tags" Target="../tags/tag168.xml" /><Relationship Id="rId48" Type="http://schemas.openxmlformats.org/officeDocument/2006/relationships/tags" Target="../tags/tag169.xml" /><Relationship Id="rId49" Type="http://schemas.openxmlformats.org/officeDocument/2006/relationships/tags" Target="../tags/tag170.xml" /><Relationship Id="rId5" Type="http://schemas.openxmlformats.org/officeDocument/2006/relationships/tags" Target="../tags/tag130.xml" /><Relationship Id="rId50" Type="http://schemas.openxmlformats.org/officeDocument/2006/relationships/tags" Target="../tags/tag171.xml" /><Relationship Id="rId51" Type="http://schemas.openxmlformats.org/officeDocument/2006/relationships/tags" Target="../tags/tag172.xml" /><Relationship Id="rId52" Type="http://schemas.openxmlformats.org/officeDocument/2006/relationships/tags" Target="../tags/tag173.xml" /><Relationship Id="rId53" Type="http://schemas.openxmlformats.org/officeDocument/2006/relationships/tags" Target="../tags/tag174.xml" /><Relationship Id="rId54" Type="http://schemas.openxmlformats.org/officeDocument/2006/relationships/tags" Target="../tags/tag175.xml" /><Relationship Id="rId55" Type="http://schemas.openxmlformats.org/officeDocument/2006/relationships/tags" Target="../tags/tag176.xml" /><Relationship Id="rId56" Type="http://schemas.openxmlformats.org/officeDocument/2006/relationships/tags" Target="../tags/tag177.xml" /><Relationship Id="rId57" Type="http://schemas.openxmlformats.org/officeDocument/2006/relationships/tags" Target="../tags/tag178.xml" /><Relationship Id="rId58" Type="http://schemas.openxmlformats.org/officeDocument/2006/relationships/tags" Target="../tags/tag179.xml" /><Relationship Id="rId59" Type="http://schemas.openxmlformats.org/officeDocument/2006/relationships/tags" Target="../tags/tag180.xml" /><Relationship Id="rId6" Type="http://schemas.openxmlformats.org/officeDocument/2006/relationships/tags" Target="../tags/tag131.xml" /><Relationship Id="rId60" Type="http://schemas.openxmlformats.org/officeDocument/2006/relationships/tags" Target="../tags/tag181.xml" /><Relationship Id="rId61" Type="http://schemas.openxmlformats.org/officeDocument/2006/relationships/tags" Target="../tags/tag182.xml" /><Relationship Id="rId62" Type="http://schemas.openxmlformats.org/officeDocument/2006/relationships/tags" Target="../tags/tag183.xml" /><Relationship Id="rId63" Type="http://schemas.openxmlformats.org/officeDocument/2006/relationships/tags" Target="../tags/tag184.xml" /><Relationship Id="rId64" Type="http://schemas.openxmlformats.org/officeDocument/2006/relationships/tags" Target="../tags/tag185.xml" /><Relationship Id="rId65" Type="http://schemas.openxmlformats.org/officeDocument/2006/relationships/tags" Target="../tags/tag186.xml" /><Relationship Id="rId66" Type="http://schemas.openxmlformats.org/officeDocument/2006/relationships/tags" Target="../tags/tag187.xml" /><Relationship Id="rId67" Type="http://schemas.openxmlformats.org/officeDocument/2006/relationships/tags" Target="../tags/tag188.xml" /><Relationship Id="rId68" Type="http://schemas.openxmlformats.org/officeDocument/2006/relationships/tags" Target="../tags/tag189.xml" /><Relationship Id="rId69" Type="http://schemas.openxmlformats.org/officeDocument/2006/relationships/tags" Target="../tags/tag190.xml" /><Relationship Id="rId7" Type="http://schemas.openxmlformats.org/officeDocument/2006/relationships/tags" Target="../tags/tag132.xml" /><Relationship Id="rId70" Type="http://schemas.openxmlformats.org/officeDocument/2006/relationships/tags" Target="../tags/tag191.xml" /><Relationship Id="rId8" Type="http://schemas.openxmlformats.org/officeDocument/2006/relationships/tags" Target="../tags/tag133.xml" /><Relationship Id="rId9" Type="http://schemas.openxmlformats.org/officeDocument/2006/relationships/tags" Target="../tags/tag13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3.xml" /><Relationship Id="rId11" Type="http://schemas.openxmlformats.org/officeDocument/2006/relationships/image" Target="../media/image8.png" /><Relationship Id="rId12" Type="http://schemas.openxmlformats.org/officeDocument/2006/relationships/tags" Target="../tags/tag204.xml" /><Relationship Id="rId13" Type="http://schemas.openxmlformats.org/officeDocument/2006/relationships/image" Target="../media/image9.png" /><Relationship Id="rId14" Type="http://schemas.openxmlformats.org/officeDocument/2006/relationships/tags" Target="../tags/tag205.xml" /><Relationship Id="rId15" Type="http://schemas.openxmlformats.org/officeDocument/2006/relationships/tags" Target="../tags/tag206.xml" /><Relationship Id="rId16" Type="http://schemas.openxmlformats.org/officeDocument/2006/relationships/tags" Target="../tags/tag207.xml" /><Relationship Id="rId17" Type="http://schemas.openxmlformats.org/officeDocument/2006/relationships/tags" Target="../tags/tag208.xml" /><Relationship Id="rId18" Type="http://schemas.openxmlformats.org/officeDocument/2006/relationships/tags" Target="../tags/tag209.xml" /><Relationship Id="rId19" Type="http://schemas.openxmlformats.org/officeDocument/2006/relationships/tags" Target="../tags/tag210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211.xml" /><Relationship Id="rId21" Type="http://schemas.openxmlformats.org/officeDocument/2006/relationships/tags" Target="../tags/tag212.xml" /><Relationship Id="rId22" Type="http://schemas.openxmlformats.org/officeDocument/2006/relationships/tags" Target="../tags/tag213.xml" /><Relationship Id="rId23" Type="http://schemas.openxmlformats.org/officeDocument/2006/relationships/tags" Target="../tags/tag214.xml" /><Relationship Id="rId24" Type="http://schemas.openxmlformats.org/officeDocument/2006/relationships/tags" Target="../tags/tag215.xml" /><Relationship Id="rId25" Type="http://schemas.openxmlformats.org/officeDocument/2006/relationships/tags" Target="../tags/tag216.xml" /><Relationship Id="rId26" Type="http://schemas.openxmlformats.org/officeDocument/2006/relationships/tags" Target="../tags/tag217.xml" /><Relationship Id="rId27" Type="http://schemas.openxmlformats.org/officeDocument/2006/relationships/tags" Target="../tags/tag218.xml" /><Relationship Id="rId28" Type="http://schemas.openxmlformats.org/officeDocument/2006/relationships/tags" Target="../tags/tag219.xml" /><Relationship Id="rId29" Type="http://schemas.openxmlformats.org/officeDocument/2006/relationships/tags" Target="../tags/tag220.xml" /><Relationship Id="rId3" Type="http://schemas.openxmlformats.org/officeDocument/2006/relationships/tags" Target="../tags/tag196.xml" /><Relationship Id="rId30" Type="http://schemas.openxmlformats.org/officeDocument/2006/relationships/tags" Target="../tags/tag221.xml" /><Relationship Id="rId31" Type="http://schemas.openxmlformats.org/officeDocument/2006/relationships/tags" Target="../tags/tag222.xml" /><Relationship Id="rId32" Type="http://schemas.openxmlformats.org/officeDocument/2006/relationships/tags" Target="../tags/tag223.xml" /><Relationship Id="rId33" Type="http://schemas.openxmlformats.org/officeDocument/2006/relationships/tags" Target="../tags/tag224.xml" /><Relationship Id="rId34" Type="http://schemas.openxmlformats.org/officeDocument/2006/relationships/tags" Target="../tags/tag225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tags" Target="../tags/tag199.xml" /><Relationship Id="rId7" Type="http://schemas.openxmlformats.org/officeDocument/2006/relationships/tags" Target="../tags/tag200.xml" /><Relationship Id="rId8" Type="http://schemas.openxmlformats.org/officeDocument/2006/relationships/tags" Target="../tags/tag201.xml" /><Relationship Id="rId9" Type="http://schemas.openxmlformats.org/officeDocument/2006/relationships/tags" Target="../tags/tag20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7.xml" /><Relationship Id="rId11" Type="http://schemas.openxmlformats.org/officeDocument/2006/relationships/tags" Target="../tags/tag238.xml" /><Relationship Id="rId12" Type="http://schemas.openxmlformats.org/officeDocument/2006/relationships/tags" Target="../tags/tag239.xml" /><Relationship Id="rId13" Type="http://schemas.openxmlformats.org/officeDocument/2006/relationships/tags" Target="../tags/tag240.xml" /><Relationship Id="rId14" Type="http://schemas.openxmlformats.org/officeDocument/2006/relationships/tags" Target="../tags/tag241.xml" /><Relationship Id="rId15" Type="http://schemas.openxmlformats.org/officeDocument/2006/relationships/tags" Target="../tags/tag242.xml" /><Relationship Id="rId16" Type="http://schemas.openxmlformats.org/officeDocument/2006/relationships/image" Target="../media/image12.png" /><Relationship Id="rId17" Type="http://schemas.openxmlformats.org/officeDocument/2006/relationships/tags" Target="../tags/tag243.xml" /><Relationship Id="rId18" Type="http://schemas.openxmlformats.org/officeDocument/2006/relationships/tags" Target="../tags/tag244.xml" /><Relationship Id="rId19" Type="http://schemas.openxmlformats.org/officeDocument/2006/relationships/tags" Target="../tags/tag245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246.xml" /><Relationship Id="rId21" Type="http://schemas.openxmlformats.org/officeDocument/2006/relationships/tags" Target="../tags/tag247.xml" /><Relationship Id="rId22" Type="http://schemas.openxmlformats.org/officeDocument/2006/relationships/tags" Target="../tags/tag248.xml" /><Relationship Id="rId23" Type="http://schemas.openxmlformats.org/officeDocument/2006/relationships/tags" Target="../tags/tag249.xml" /><Relationship Id="rId24" Type="http://schemas.openxmlformats.org/officeDocument/2006/relationships/tags" Target="../tags/tag250.xml" /><Relationship Id="rId25" Type="http://schemas.openxmlformats.org/officeDocument/2006/relationships/tags" Target="../tags/tag251.xml" /><Relationship Id="rId26" Type="http://schemas.openxmlformats.org/officeDocument/2006/relationships/tags" Target="../tags/tag252.xml" /><Relationship Id="rId27" Type="http://schemas.openxmlformats.org/officeDocument/2006/relationships/image" Target="../media/image13.png" /><Relationship Id="rId28" Type="http://schemas.openxmlformats.org/officeDocument/2006/relationships/tags" Target="../tags/tag253.xml" /><Relationship Id="rId29" Type="http://schemas.openxmlformats.org/officeDocument/2006/relationships/tags" Target="../tags/tag254.xml" /><Relationship Id="rId3" Type="http://schemas.openxmlformats.org/officeDocument/2006/relationships/tags" Target="../tags/tag230.xml" /><Relationship Id="rId30" Type="http://schemas.openxmlformats.org/officeDocument/2006/relationships/tags" Target="../tags/tag255.xml" /><Relationship Id="rId31" Type="http://schemas.openxmlformats.org/officeDocument/2006/relationships/tags" Target="../tags/tag256.xml" /><Relationship Id="rId32" Type="http://schemas.openxmlformats.org/officeDocument/2006/relationships/tags" Target="../tags/tag257.xml" /><Relationship Id="rId33" Type="http://schemas.openxmlformats.org/officeDocument/2006/relationships/tags" Target="../tags/tag258.xml" /><Relationship Id="rId34" Type="http://schemas.openxmlformats.org/officeDocument/2006/relationships/tags" Target="../tags/tag259.xml" /><Relationship Id="rId35" Type="http://schemas.openxmlformats.org/officeDocument/2006/relationships/tags" Target="../tags/tag260.xml" /><Relationship Id="rId36" Type="http://schemas.openxmlformats.org/officeDocument/2006/relationships/tags" Target="../tags/tag261.xml" /><Relationship Id="rId37" Type="http://schemas.openxmlformats.org/officeDocument/2006/relationships/tags" Target="../tags/tag262.xml" /><Relationship Id="rId38" Type="http://schemas.openxmlformats.org/officeDocument/2006/relationships/tags" Target="../tags/tag263.xml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tags" Target="../tags/tag233.xml" /><Relationship Id="rId7" Type="http://schemas.openxmlformats.org/officeDocument/2006/relationships/tags" Target="../tags/tag234.xml" /><Relationship Id="rId8" Type="http://schemas.openxmlformats.org/officeDocument/2006/relationships/tags" Target="../tags/tag235.xml" /><Relationship Id="rId9" Type="http://schemas.openxmlformats.org/officeDocument/2006/relationships/tags" Target="../tags/tag23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5.xml" /><Relationship Id="rId11" Type="http://schemas.openxmlformats.org/officeDocument/2006/relationships/tags" Target="../tags/tag276.xml" /><Relationship Id="rId12" Type="http://schemas.openxmlformats.org/officeDocument/2006/relationships/image" Target="../media/image13.png" /><Relationship Id="rId13" Type="http://schemas.openxmlformats.org/officeDocument/2006/relationships/tags" Target="../tags/tag277.xml" /><Relationship Id="rId14" Type="http://schemas.openxmlformats.org/officeDocument/2006/relationships/tags" Target="../tags/tag278.xml" /><Relationship Id="rId15" Type="http://schemas.openxmlformats.org/officeDocument/2006/relationships/tags" Target="../tags/tag279.xml" /><Relationship Id="rId16" Type="http://schemas.openxmlformats.org/officeDocument/2006/relationships/tags" Target="../tags/tag280.xml" /><Relationship Id="rId17" Type="http://schemas.openxmlformats.org/officeDocument/2006/relationships/tags" Target="../tags/tag281.xml" /><Relationship Id="rId18" Type="http://schemas.openxmlformats.org/officeDocument/2006/relationships/tags" Target="../tags/tag282.xml" /><Relationship Id="rId19" Type="http://schemas.openxmlformats.org/officeDocument/2006/relationships/tags" Target="../tags/tag283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284.xml" /><Relationship Id="rId21" Type="http://schemas.openxmlformats.org/officeDocument/2006/relationships/tags" Target="../tags/tag285.xml" /><Relationship Id="rId22" Type="http://schemas.openxmlformats.org/officeDocument/2006/relationships/tags" Target="../tags/tag286.xml" /><Relationship Id="rId23" Type="http://schemas.openxmlformats.org/officeDocument/2006/relationships/tags" Target="../tags/tag287.xml" /><Relationship Id="rId24" Type="http://schemas.openxmlformats.org/officeDocument/2006/relationships/tags" Target="../tags/tag288.xml" /><Relationship Id="rId25" Type="http://schemas.openxmlformats.org/officeDocument/2006/relationships/tags" Target="../tags/tag289.xml" /><Relationship Id="rId26" Type="http://schemas.openxmlformats.org/officeDocument/2006/relationships/tags" Target="../tags/tag290.xml" /><Relationship Id="rId27" Type="http://schemas.openxmlformats.org/officeDocument/2006/relationships/tags" Target="../tags/tag291.xml" /><Relationship Id="rId28" Type="http://schemas.openxmlformats.org/officeDocument/2006/relationships/tags" Target="../tags/tag292.xml" /><Relationship Id="rId29" Type="http://schemas.openxmlformats.org/officeDocument/2006/relationships/tags" Target="../tags/tag293.xml" /><Relationship Id="rId3" Type="http://schemas.openxmlformats.org/officeDocument/2006/relationships/tags" Target="../tags/tag268.xml" /><Relationship Id="rId30" Type="http://schemas.openxmlformats.org/officeDocument/2006/relationships/tags" Target="../tags/tag294.xml" /><Relationship Id="rId31" Type="http://schemas.openxmlformats.org/officeDocument/2006/relationships/tags" Target="../tags/tag295.xml" /><Relationship Id="rId32" Type="http://schemas.openxmlformats.org/officeDocument/2006/relationships/tags" Target="../tags/tag296.xml" /><Relationship Id="rId33" Type="http://schemas.openxmlformats.org/officeDocument/2006/relationships/tags" Target="../tags/tag297.xml" /><Relationship Id="rId34" Type="http://schemas.openxmlformats.org/officeDocument/2006/relationships/tags" Target="../tags/tag298.xml" /><Relationship Id="rId35" Type="http://schemas.openxmlformats.org/officeDocument/2006/relationships/tags" Target="../tags/tag299.xml" /><Relationship Id="rId4" Type="http://schemas.openxmlformats.org/officeDocument/2006/relationships/tags" Target="../tags/tag269.xml" /><Relationship Id="rId5" Type="http://schemas.openxmlformats.org/officeDocument/2006/relationships/tags" Target="../tags/tag270.xml" /><Relationship Id="rId6" Type="http://schemas.openxmlformats.org/officeDocument/2006/relationships/tags" Target="../tags/tag271.xml" /><Relationship Id="rId7" Type="http://schemas.openxmlformats.org/officeDocument/2006/relationships/tags" Target="../tags/tag272.xml" /><Relationship Id="rId8" Type="http://schemas.openxmlformats.org/officeDocument/2006/relationships/tags" Target="../tags/tag273.xml" /><Relationship Id="rId9" Type="http://schemas.openxmlformats.org/officeDocument/2006/relationships/tags" Target="../tags/tag27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1.xml" /><Relationship Id="rId11" Type="http://schemas.openxmlformats.org/officeDocument/2006/relationships/tags" Target="../tags/tag312.xml" /><Relationship Id="rId12" Type="http://schemas.openxmlformats.org/officeDocument/2006/relationships/tags" Target="../tags/tag313.xml" /><Relationship Id="rId13" Type="http://schemas.openxmlformats.org/officeDocument/2006/relationships/tags" Target="../tags/tag314.xml" /><Relationship Id="rId14" Type="http://schemas.openxmlformats.org/officeDocument/2006/relationships/tags" Target="../tags/tag315.xml" /><Relationship Id="rId15" Type="http://schemas.openxmlformats.org/officeDocument/2006/relationships/tags" Target="../tags/tag316.xml" /><Relationship Id="rId16" Type="http://schemas.openxmlformats.org/officeDocument/2006/relationships/tags" Target="../tags/tag317.xml" /><Relationship Id="rId17" Type="http://schemas.openxmlformats.org/officeDocument/2006/relationships/tags" Target="../tags/tag318.xml" /><Relationship Id="rId18" Type="http://schemas.openxmlformats.org/officeDocument/2006/relationships/tags" Target="../tags/tag319.xml" /><Relationship Id="rId19" Type="http://schemas.openxmlformats.org/officeDocument/2006/relationships/tags" Target="../tags/tag320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321.xml" /><Relationship Id="rId21" Type="http://schemas.openxmlformats.org/officeDocument/2006/relationships/image" Target="../media/image14.png" /><Relationship Id="rId22" Type="http://schemas.openxmlformats.org/officeDocument/2006/relationships/tags" Target="../tags/tag322.xml" /><Relationship Id="rId23" Type="http://schemas.openxmlformats.org/officeDocument/2006/relationships/video" Target="../media/media1.mp4" /><Relationship Id="rId24" Type="http://schemas.microsoft.com/office/2007/relationships/media" Target="../media/media1.mp4" /><Relationship Id="rId3" Type="http://schemas.openxmlformats.org/officeDocument/2006/relationships/tags" Target="../tags/tag304.xml" /><Relationship Id="rId4" Type="http://schemas.openxmlformats.org/officeDocument/2006/relationships/tags" Target="../tags/tag305.xml" /><Relationship Id="rId5" Type="http://schemas.openxmlformats.org/officeDocument/2006/relationships/tags" Target="../tags/tag306.xml" /><Relationship Id="rId6" Type="http://schemas.openxmlformats.org/officeDocument/2006/relationships/tags" Target="../tags/tag307.xml" /><Relationship Id="rId7" Type="http://schemas.openxmlformats.org/officeDocument/2006/relationships/tags" Target="../tags/tag308.xml" /><Relationship Id="rId8" Type="http://schemas.openxmlformats.org/officeDocument/2006/relationships/tags" Target="../tags/tag309.xml" /><Relationship Id="rId9" Type="http://schemas.openxmlformats.org/officeDocument/2006/relationships/tags" Target="../tags/tag31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4.xml" /><Relationship Id="rId11" Type="http://schemas.openxmlformats.org/officeDocument/2006/relationships/image" Target="../media/image15.png" /><Relationship Id="rId12" Type="http://schemas.openxmlformats.org/officeDocument/2006/relationships/tags" Target="../tags/tag335.xml" /><Relationship Id="rId13" Type="http://schemas.openxmlformats.org/officeDocument/2006/relationships/image" Target="../media/image16.png" /><Relationship Id="rId14" Type="http://schemas.openxmlformats.org/officeDocument/2006/relationships/tags" Target="../tags/tag336.xml" /><Relationship Id="rId15" Type="http://schemas.openxmlformats.org/officeDocument/2006/relationships/tags" Target="../tags/tag337.xml" /><Relationship Id="rId16" Type="http://schemas.openxmlformats.org/officeDocument/2006/relationships/tags" Target="../tags/tag338.xml" /><Relationship Id="rId17" Type="http://schemas.openxmlformats.org/officeDocument/2006/relationships/image" Target="../media/image17.png" /><Relationship Id="rId18" Type="http://schemas.openxmlformats.org/officeDocument/2006/relationships/tags" Target="../tags/tag339.xml" /><Relationship Id="rId19" Type="http://schemas.openxmlformats.org/officeDocument/2006/relationships/tags" Target="../tags/tag340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327.xml" /><Relationship Id="rId4" Type="http://schemas.openxmlformats.org/officeDocument/2006/relationships/tags" Target="../tags/tag328.xml" /><Relationship Id="rId5" Type="http://schemas.openxmlformats.org/officeDocument/2006/relationships/tags" Target="../tags/tag329.xml" /><Relationship Id="rId6" Type="http://schemas.openxmlformats.org/officeDocument/2006/relationships/tags" Target="../tags/tag330.xml" /><Relationship Id="rId7" Type="http://schemas.openxmlformats.org/officeDocument/2006/relationships/tags" Target="../tags/tag331.xml" /><Relationship Id="rId8" Type="http://schemas.openxmlformats.org/officeDocument/2006/relationships/tags" Target="../tags/tag332.xml" /><Relationship Id="rId9" Type="http://schemas.openxmlformats.org/officeDocument/2006/relationships/tags" Target="../tags/tag33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6" name="组合 15" title=""/>
          <p:cNvGrpSpPr/>
          <p:nvPr>
            <p:custDataLst>
              <p:tags r:id="rId3"/>
            </p:custDataLst>
          </p:nvPr>
        </p:nvGrpSpPr>
        <p:grpSpPr>
          <a:xfrm>
            <a:off x="0" y="2143991"/>
            <a:ext cx="12191999" cy="2815938"/>
            <a:chOff x="0" y="2143991"/>
            <a:chExt cx="12191999" cy="2815938"/>
          </a:xfrm>
        </p:grpSpPr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>
              <a:off x="0" y="2143991"/>
              <a:ext cx="12191999" cy="2815938"/>
            </a:xfrm>
            <a:prstGeom prst="rect">
              <a:avLst/>
            </a:prstGeom>
            <a:solidFill>
              <a:srgbClr val="3749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5"/>
              </p:custDataLst>
            </p:nvPr>
          </p:nvSpPr>
          <p:spPr>
            <a:xfrm rot="3030775">
              <a:off x="200160" y="3082232"/>
              <a:ext cx="891863" cy="939455"/>
            </a:xfrm>
            <a:custGeom>
              <a:gdLst>
                <a:gd name="connsiteX0" fmla="*/ 2945837 w 3037540"/>
                <a:gd name="connsiteY0" fmla="*/ 1003140 h 3037540"/>
                <a:gd name="connsiteX1" fmla="*/ 2969259 w 3037540"/>
                <a:gd name="connsiteY1" fmla="*/ 1067134 h 3037540"/>
                <a:gd name="connsiteX2" fmla="*/ 3037540 w 3037540"/>
                <a:gd name="connsiteY2" fmla="*/ 1518770 h 3037540"/>
                <a:gd name="connsiteX3" fmla="*/ 2969259 w 3037540"/>
                <a:gd name="connsiteY3" fmla="*/ 1970406 h 3037540"/>
                <a:gd name="connsiteX4" fmla="*/ 2945837 w 3037540"/>
                <a:gd name="connsiteY4" fmla="*/ 2034400 h 3037540"/>
                <a:gd name="connsiteX5" fmla="*/ 92385 w 3037540"/>
                <a:gd name="connsiteY5" fmla="*/ 1001277 h 3037540"/>
                <a:gd name="connsiteX6" fmla="*/ 92385 w 3037540"/>
                <a:gd name="connsiteY6" fmla="*/ 2036264 h 3037540"/>
                <a:gd name="connsiteX7" fmla="*/ 68281 w 3037540"/>
                <a:gd name="connsiteY7" fmla="*/ 1970406 h 3037540"/>
                <a:gd name="connsiteX8" fmla="*/ 0 w 3037540"/>
                <a:gd name="connsiteY8" fmla="*/ 1518770 h 3037540"/>
                <a:gd name="connsiteX9" fmla="*/ 68281 w 3037540"/>
                <a:gd name="connsiteY9" fmla="*/ 1067134 h 3037540"/>
                <a:gd name="connsiteX10" fmla="*/ 2760902 w 3037540"/>
                <a:gd name="connsiteY10" fmla="*/ 646535 h 3037540"/>
                <a:gd name="connsiteX11" fmla="*/ 2778158 w 3037540"/>
                <a:gd name="connsiteY11" fmla="*/ 669611 h 3037540"/>
                <a:gd name="connsiteX12" fmla="*/ 2854233 w 3037540"/>
                <a:gd name="connsiteY12" fmla="*/ 794834 h 3037540"/>
                <a:gd name="connsiteX13" fmla="*/ 2866410 w 3037540"/>
                <a:gd name="connsiteY13" fmla="*/ 820112 h 3037540"/>
                <a:gd name="connsiteX14" fmla="*/ 2866410 w 3037540"/>
                <a:gd name="connsiteY14" fmla="*/ 2217428 h 3037540"/>
                <a:gd name="connsiteX15" fmla="*/ 2854233 w 3037540"/>
                <a:gd name="connsiteY15" fmla="*/ 2242706 h 3037540"/>
                <a:gd name="connsiteX16" fmla="*/ 2778158 w 3037540"/>
                <a:gd name="connsiteY16" fmla="*/ 2367929 h 3037540"/>
                <a:gd name="connsiteX17" fmla="*/ 2760902 w 3037540"/>
                <a:gd name="connsiteY17" fmla="*/ 2391005 h 3037540"/>
                <a:gd name="connsiteX18" fmla="*/ 277320 w 3037540"/>
                <a:gd name="connsiteY18" fmla="*/ 645623 h 3037540"/>
                <a:gd name="connsiteX19" fmla="*/ 277320 w 3037540"/>
                <a:gd name="connsiteY19" fmla="*/ 2391917 h 3037540"/>
                <a:gd name="connsiteX20" fmla="*/ 259382 w 3037540"/>
                <a:gd name="connsiteY20" fmla="*/ 2367929 h 3037540"/>
                <a:gd name="connsiteX21" fmla="*/ 183307 w 3037540"/>
                <a:gd name="connsiteY21" fmla="*/ 2242706 h 3037540"/>
                <a:gd name="connsiteX22" fmla="*/ 171812 w 3037540"/>
                <a:gd name="connsiteY22" fmla="*/ 2218844 h 3037540"/>
                <a:gd name="connsiteX23" fmla="*/ 171812 w 3037540"/>
                <a:gd name="connsiteY23" fmla="*/ 818697 h 3037540"/>
                <a:gd name="connsiteX24" fmla="*/ 183307 w 3037540"/>
                <a:gd name="connsiteY24" fmla="*/ 794834 h 3037540"/>
                <a:gd name="connsiteX25" fmla="*/ 259382 w 3037540"/>
                <a:gd name="connsiteY25" fmla="*/ 669611 h 3037540"/>
                <a:gd name="connsiteX26" fmla="*/ 2575967 w 3037540"/>
                <a:gd name="connsiteY26" fmla="*/ 429627 h 3037540"/>
                <a:gd name="connsiteX27" fmla="*/ 2592703 w 3037540"/>
                <a:gd name="connsiteY27" fmla="*/ 444837 h 3037540"/>
                <a:gd name="connsiteX28" fmla="*/ 2681475 w 3037540"/>
                <a:gd name="connsiteY28" fmla="*/ 542512 h 3037540"/>
                <a:gd name="connsiteX29" fmla="*/ 2681475 w 3037540"/>
                <a:gd name="connsiteY29" fmla="*/ 2495029 h 3037540"/>
                <a:gd name="connsiteX30" fmla="*/ 2592703 w 3037540"/>
                <a:gd name="connsiteY30" fmla="*/ 2592703 h 3037540"/>
                <a:gd name="connsiteX31" fmla="*/ 2575967 w 3037540"/>
                <a:gd name="connsiteY31" fmla="*/ 2607913 h 3037540"/>
                <a:gd name="connsiteX32" fmla="*/ 462255 w 3037540"/>
                <a:gd name="connsiteY32" fmla="*/ 429007 h 3037540"/>
                <a:gd name="connsiteX33" fmla="*/ 462255 w 3037540"/>
                <a:gd name="connsiteY33" fmla="*/ 2608533 h 3037540"/>
                <a:gd name="connsiteX34" fmla="*/ 444837 w 3037540"/>
                <a:gd name="connsiteY34" fmla="*/ 2592703 h 3037540"/>
                <a:gd name="connsiteX35" fmla="*/ 356747 w 3037540"/>
                <a:gd name="connsiteY35" fmla="*/ 2495779 h 3037540"/>
                <a:gd name="connsiteX36" fmla="*/ 356747 w 3037540"/>
                <a:gd name="connsiteY36" fmla="*/ 541761 h 3037540"/>
                <a:gd name="connsiteX37" fmla="*/ 444837 w 3037540"/>
                <a:gd name="connsiteY37" fmla="*/ 444837 h 3037540"/>
                <a:gd name="connsiteX38" fmla="*/ 2391032 w 3037540"/>
                <a:gd name="connsiteY38" fmla="*/ 276658 h 3037540"/>
                <a:gd name="connsiteX39" fmla="*/ 2484849 w 3037540"/>
                <a:gd name="connsiteY39" fmla="*/ 346813 h 3037540"/>
                <a:gd name="connsiteX40" fmla="*/ 2496540 w 3037540"/>
                <a:gd name="connsiteY40" fmla="*/ 357439 h 3037540"/>
                <a:gd name="connsiteX41" fmla="*/ 2496540 w 3037540"/>
                <a:gd name="connsiteY41" fmla="*/ 2680102 h 3037540"/>
                <a:gd name="connsiteX42" fmla="*/ 2484849 w 3037540"/>
                <a:gd name="connsiteY42" fmla="*/ 2690727 h 3037540"/>
                <a:gd name="connsiteX43" fmla="*/ 2391032 w 3037540"/>
                <a:gd name="connsiteY43" fmla="*/ 2760882 h 3037540"/>
                <a:gd name="connsiteX44" fmla="*/ 647190 w 3037540"/>
                <a:gd name="connsiteY44" fmla="*/ 276148 h 3037540"/>
                <a:gd name="connsiteX45" fmla="*/ 647190 w 3037540"/>
                <a:gd name="connsiteY45" fmla="*/ 2761392 h 3037540"/>
                <a:gd name="connsiteX46" fmla="*/ 552691 w 3037540"/>
                <a:gd name="connsiteY46" fmla="*/ 2690727 h 3037540"/>
                <a:gd name="connsiteX47" fmla="*/ 541682 w 3037540"/>
                <a:gd name="connsiteY47" fmla="*/ 2680722 h 3037540"/>
                <a:gd name="connsiteX48" fmla="*/ 541682 w 3037540"/>
                <a:gd name="connsiteY48" fmla="*/ 356819 h 3037540"/>
                <a:gd name="connsiteX49" fmla="*/ 552691 w 3037540"/>
                <a:gd name="connsiteY49" fmla="*/ 346813 h 3037540"/>
                <a:gd name="connsiteX50" fmla="*/ 2206097 w 3037540"/>
                <a:gd name="connsiteY50" fmla="*/ 165672 h 3037540"/>
                <a:gd name="connsiteX51" fmla="*/ 2242706 w 3037540"/>
                <a:gd name="connsiteY51" fmla="*/ 183307 h 3037540"/>
                <a:gd name="connsiteX52" fmla="*/ 2311605 w 3037540"/>
                <a:gd name="connsiteY52" fmla="*/ 225164 h 3037540"/>
                <a:gd name="connsiteX53" fmla="*/ 2311605 w 3037540"/>
                <a:gd name="connsiteY53" fmla="*/ 2812376 h 3037540"/>
                <a:gd name="connsiteX54" fmla="*/ 2242706 w 3037540"/>
                <a:gd name="connsiteY54" fmla="*/ 2854233 h 3037540"/>
                <a:gd name="connsiteX55" fmla="*/ 2206097 w 3037540"/>
                <a:gd name="connsiteY55" fmla="*/ 2871869 h 3037540"/>
                <a:gd name="connsiteX56" fmla="*/ 832125 w 3037540"/>
                <a:gd name="connsiteY56" fmla="*/ 165343 h 3037540"/>
                <a:gd name="connsiteX57" fmla="*/ 832125 w 3037540"/>
                <a:gd name="connsiteY57" fmla="*/ 2872197 h 3037540"/>
                <a:gd name="connsiteX58" fmla="*/ 794834 w 3037540"/>
                <a:gd name="connsiteY58" fmla="*/ 2854233 h 3037540"/>
                <a:gd name="connsiteX59" fmla="*/ 726617 w 3037540"/>
                <a:gd name="connsiteY59" fmla="*/ 2812790 h 3037540"/>
                <a:gd name="connsiteX60" fmla="*/ 726617 w 3037540"/>
                <a:gd name="connsiteY60" fmla="*/ 224750 h 3037540"/>
                <a:gd name="connsiteX61" fmla="*/ 794834 w 3037540"/>
                <a:gd name="connsiteY61" fmla="*/ 183307 h 3037540"/>
                <a:gd name="connsiteX62" fmla="*/ 2021162 w 3037540"/>
                <a:gd name="connsiteY62" fmla="*/ 86858 h 3037540"/>
                <a:gd name="connsiteX63" fmla="*/ 2109944 w 3037540"/>
                <a:gd name="connsiteY63" fmla="*/ 119353 h 3037540"/>
                <a:gd name="connsiteX64" fmla="*/ 2126670 w 3037540"/>
                <a:gd name="connsiteY64" fmla="*/ 127410 h 3037540"/>
                <a:gd name="connsiteX65" fmla="*/ 2126670 w 3037540"/>
                <a:gd name="connsiteY65" fmla="*/ 2910131 h 3037540"/>
                <a:gd name="connsiteX66" fmla="*/ 2109944 w 3037540"/>
                <a:gd name="connsiteY66" fmla="*/ 2918188 h 3037540"/>
                <a:gd name="connsiteX67" fmla="*/ 2021162 w 3037540"/>
                <a:gd name="connsiteY67" fmla="*/ 2950682 h 3037540"/>
                <a:gd name="connsiteX68" fmla="*/ 1017060 w 3037540"/>
                <a:gd name="connsiteY68" fmla="*/ 86608 h 3037540"/>
                <a:gd name="connsiteX69" fmla="*/ 1017060 w 3037540"/>
                <a:gd name="connsiteY69" fmla="*/ 2950932 h 3037540"/>
                <a:gd name="connsiteX70" fmla="*/ 927596 w 3037540"/>
                <a:gd name="connsiteY70" fmla="*/ 2918188 h 3037540"/>
                <a:gd name="connsiteX71" fmla="*/ 911552 w 3037540"/>
                <a:gd name="connsiteY71" fmla="*/ 2910459 h 3037540"/>
                <a:gd name="connsiteX72" fmla="*/ 911552 w 3037540"/>
                <a:gd name="connsiteY72" fmla="*/ 127081 h 3037540"/>
                <a:gd name="connsiteX73" fmla="*/ 927596 w 3037540"/>
                <a:gd name="connsiteY73" fmla="*/ 119353 h 3037540"/>
                <a:gd name="connsiteX74" fmla="*/ 1836227 w 3037540"/>
                <a:gd name="connsiteY74" fmla="*/ 33780 h 3037540"/>
                <a:gd name="connsiteX75" fmla="*/ 1941735 w 3037540"/>
                <a:gd name="connsiteY75" fmla="*/ 60909 h 3037540"/>
                <a:gd name="connsiteX76" fmla="*/ 1941735 w 3037540"/>
                <a:gd name="connsiteY76" fmla="*/ 2976631 h 3037540"/>
                <a:gd name="connsiteX77" fmla="*/ 1836227 w 3037540"/>
                <a:gd name="connsiteY77" fmla="*/ 3003760 h 3037540"/>
                <a:gd name="connsiteX78" fmla="*/ 1201995 w 3037540"/>
                <a:gd name="connsiteY78" fmla="*/ 33605 h 3037540"/>
                <a:gd name="connsiteX79" fmla="*/ 1201995 w 3037540"/>
                <a:gd name="connsiteY79" fmla="*/ 3003936 h 3037540"/>
                <a:gd name="connsiteX80" fmla="*/ 1096487 w 3037540"/>
                <a:gd name="connsiteY80" fmla="*/ 2976807 h 3037540"/>
                <a:gd name="connsiteX81" fmla="*/ 1096487 w 3037540"/>
                <a:gd name="connsiteY81" fmla="*/ 60734 h 3037540"/>
                <a:gd name="connsiteX82" fmla="*/ 1651292 w 3037540"/>
                <a:gd name="connsiteY82" fmla="*/ 6692 h 3037540"/>
                <a:gd name="connsiteX83" fmla="*/ 1674055 w 3037540"/>
                <a:gd name="connsiteY83" fmla="*/ 7841 h 3037540"/>
                <a:gd name="connsiteX84" fmla="*/ 1756800 w 3037540"/>
                <a:gd name="connsiteY84" fmla="*/ 20470 h 3037540"/>
                <a:gd name="connsiteX85" fmla="*/ 1756800 w 3037540"/>
                <a:gd name="connsiteY85" fmla="*/ 3017071 h 3037540"/>
                <a:gd name="connsiteX86" fmla="*/ 1674055 w 3037540"/>
                <a:gd name="connsiteY86" fmla="*/ 3029699 h 3037540"/>
                <a:gd name="connsiteX87" fmla="*/ 1651292 w 3037540"/>
                <a:gd name="connsiteY87" fmla="*/ 3030848 h 3037540"/>
                <a:gd name="connsiteX88" fmla="*/ 1386930 w 3037540"/>
                <a:gd name="connsiteY88" fmla="*/ 6657 h 3037540"/>
                <a:gd name="connsiteX89" fmla="*/ 1386930 w 3037540"/>
                <a:gd name="connsiteY89" fmla="*/ 3030883 h 3037540"/>
                <a:gd name="connsiteX90" fmla="*/ 1363485 w 3037540"/>
                <a:gd name="connsiteY90" fmla="*/ 3029699 h 3037540"/>
                <a:gd name="connsiteX91" fmla="*/ 1281422 w 3037540"/>
                <a:gd name="connsiteY91" fmla="*/ 3017175 h 3037540"/>
                <a:gd name="connsiteX92" fmla="*/ 1281422 w 3037540"/>
                <a:gd name="connsiteY92" fmla="*/ 20366 h 3037540"/>
                <a:gd name="connsiteX93" fmla="*/ 1363485 w 3037540"/>
                <a:gd name="connsiteY93" fmla="*/ 7841 h 3037540"/>
                <a:gd name="connsiteX94" fmla="*/ 1518770 w 3037540"/>
                <a:gd name="connsiteY94" fmla="*/ 0 h 3037540"/>
                <a:gd name="connsiteX95" fmla="*/ 1571865 w 3037540"/>
                <a:gd name="connsiteY95" fmla="*/ 2681 h 3037540"/>
                <a:gd name="connsiteX96" fmla="*/ 1571865 w 3037540"/>
                <a:gd name="connsiteY96" fmla="*/ 3034859 h 3037540"/>
                <a:gd name="connsiteX97" fmla="*/ 1518770 w 3037540"/>
                <a:gd name="connsiteY97" fmla="*/ 3037540 h 3037540"/>
                <a:gd name="connsiteX98" fmla="*/ 1466357 w 3037540"/>
                <a:gd name="connsiteY98" fmla="*/ 3034894 h 3037540"/>
                <a:gd name="connsiteX99" fmla="*/ 1466357 w 3037540"/>
                <a:gd name="connsiteY99" fmla="*/ 2647 h 30375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037540" h="3037540">
                  <a:moveTo>
                    <a:pt x="2945837" y="1003140"/>
                  </a:moveTo>
                  <a:lnTo>
                    <a:pt x="2969259" y="1067134"/>
                  </a:lnTo>
                  <a:cubicBezTo>
                    <a:pt x="3013635" y="1209806"/>
                    <a:pt x="3037540" y="1361496"/>
                    <a:pt x="3037540" y="1518770"/>
                  </a:cubicBezTo>
                  <a:cubicBezTo>
                    <a:pt x="3037540" y="1676044"/>
                    <a:pt x="3013635" y="1827734"/>
                    <a:pt x="2969259" y="1970406"/>
                  </a:cubicBezTo>
                  <a:lnTo>
                    <a:pt x="2945837" y="2034400"/>
                  </a:lnTo>
                  <a:close/>
                  <a:moveTo>
                    <a:pt x="92385" y="1001277"/>
                  </a:moveTo>
                  <a:lnTo>
                    <a:pt x="92385" y="2036264"/>
                  </a:lnTo>
                  <a:lnTo>
                    <a:pt x="68281" y="1970406"/>
                  </a:lnTo>
                  <a:cubicBezTo>
                    <a:pt x="23905" y="1827734"/>
                    <a:pt x="0" y="1676044"/>
                    <a:pt x="0" y="1518770"/>
                  </a:cubicBezTo>
                  <a:cubicBezTo>
                    <a:pt x="0" y="1361496"/>
                    <a:pt x="23905" y="1209806"/>
                    <a:pt x="68281" y="1067134"/>
                  </a:cubicBezTo>
                  <a:close/>
                  <a:moveTo>
                    <a:pt x="2760902" y="646535"/>
                  </a:moveTo>
                  <a:lnTo>
                    <a:pt x="2778158" y="669611"/>
                  </a:lnTo>
                  <a:cubicBezTo>
                    <a:pt x="2805451" y="710011"/>
                    <a:pt x="2830852" y="751794"/>
                    <a:pt x="2854233" y="794834"/>
                  </a:cubicBezTo>
                  <a:lnTo>
                    <a:pt x="2866410" y="820112"/>
                  </a:lnTo>
                  <a:lnTo>
                    <a:pt x="2866410" y="2217428"/>
                  </a:lnTo>
                  <a:lnTo>
                    <a:pt x="2854233" y="2242706"/>
                  </a:lnTo>
                  <a:cubicBezTo>
                    <a:pt x="2830852" y="2285746"/>
                    <a:pt x="2805451" y="2327530"/>
                    <a:pt x="2778158" y="2367929"/>
                  </a:cubicBezTo>
                  <a:lnTo>
                    <a:pt x="2760902" y="2391005"/>
                  </a:lnTo>
                  <a:close/>
                  <a:moveTo>
                    <a:pt x="277320" y="645623"/>
                  </a:moveTo>
                  <a:lnTo>
                    <a:pt x="277320" y="2391917"/>
                  </a:lnTo>
                  <a:lnTo>
                    <a:pt x="259382" y="2367929"/>
                  </a:lnTo>
                  <a:cubicBezTo>
                    <a:pt x="232089" y="2327530"/>
                    <a:pt x="206688" y="2285746"/>
                    <a:pt x="183307" y="2242706"/>
                  </a:cubicBezTo>
                  <a:lnTo>
                    <a:pt x="171812" y="2218844"/>
                  </a:lnTo>
                  <a:lnTo>
                    <a:pt x="171812" y="818697"/>
                  </a:lnTo>
                  <a:lnTo>
                    <a:pt x="183307" y="794834"/>
                  </a:lnTo>
                  <a:cubicBezTo>
                    <a:pt x="206688" y="751794"/>
                    <a:pt x="232089" y="710011"/>
                    <a:pt x="259382" y="669611"/>
                  </a:cubicBezTo>
                  <a:close/>
                  <a:moveTo>
                    <a:pt x="2575967" y="429627"/>
                  </a:moveTo>
                  <a:lnTo>
                    <a:pt x="2592703" y="444837"/>
                  </a:lnTo>
                  <a:lnTo>
                    <a:pt x="2681475" y="542512"/>
                  </a:lnTo>
                  <a:lnTo>
                    <a:pt x="2681475" y="2495029"/>
                  </a:lnTo>
                  <a:lnTo>
                    <a:pt x="2592703" y="2592703"/>
                  </a:lnTo>
                  <a:lnTo>
                    <a:pt x="2575967" y="2607913"/>
                  </a:lnTo>
                  <a:close/>
                  <a:moveTo>
                    <a:pt x="462255" y="429007"/>
                  </a:moveTo>
                  <a:lnTo>
                    <a:pt x="462255" y="2608533"/>
                  </a:lnTo>
                  <a:lnTo>
                    <a:pt x="444837" y="2592703"/>
                  </a:lnTo>
                  <a:lnTo>
                    <a:pt x="356747" y="2495779"/>
                  </a:lnTo>
                  <a:lnTo>
                    <a:pt x="356747" y="541761"/>
                  </a:lnTo>
                  <a:lnTo>
                    <a:pt x="444837" y="444837"/>
                  </a:lnTo>
                  <a:close/>
                  <a:moveTo>
                    <a:pt x="2391032" y="276658"/>
                  </a:moveTo>
                  <a:lnTo>
                    <a:pt x="2484849" y="346813"/>
                  </a:lnTo>
                  <a:lnTo>
                    <a:pt x="2496540" y="357439"/>
                  </a:lnTo>
                  <a:lnTo>
                    <a:pt x="2496540" y="2680102"/>
                  </a:lnTo>
                  <a:lnTo>
                    <a:pt x="2484849" y="2690727"/>
                  </a:lnTo>
                  <a:lnTo>
                    <a:pt x="2391032" y="2760882"/>
                  </a:lnTo>
                  <a:close/>
                  <a:moveTo>
                    <a:pt x="647190" y="276148"/>
                  </a:moveTo>
                  <a:lnTo>
                    <a:pt x="647190" y="2761392"/>
                  </a:lnTo>
                  <a:lnTo>
                    <a:pt x="552691" y="2690727"/>
                  </a:lnTo>
                  <a:lnTo>
                    <a:pt x="541682" y="2680722"/>
                  </a:lnTo>
                  <a:lnTo>
                    <a:pt x="541682" y="356819"/>
                  </a:lnTo>
                  <a:lnTo>
                    <a:pt x="552691" y="346813"/>
                  </a:lnTo>
                  <a:close/>
                  <a:moveTo>
                    <a:pt x="2206097" y="165672"/>
                  </a:moveTo>
                  <a:lnTo>
                    <a:pt x="2242706" y="183307"/>
                  </a:lnTo>
                  <a:lnTo>
                    <a:pt x="2311605" y="225164"/>
                  </a:lnTo>
                  <a:lnTo>
                    <a:pt x="2311605" y="2812376"/>
                  </a:lnTo>
                  <a:lnTo>
                    <a:pt x="2242706" y="2854233"/>
                  </a:lnTo>
                  <a:lnTo>
                    <a:pt x="2206097" y="2871869"/>
                  </a:lnTo>
                  <a:close/>
                  <a:moveTo>
                    <a:pt x="832125" y="165343"/>
                  </a:moveTo>
                  <a:lnTo>
                    <a:pt x="832125" y="2872197"/>
                  </a:lnTo>
                  <a:lnTo>
                    <a:pt x="794834" y="2854233"/>
                  </a:lnTo>
                  <a:lnTo>
                    <a:pt x="726617" y="2812790"/>
                  </a:lnTo>
                  <a:lnTo>
                    <a:pt x="726617" y="224750"/>
                  </a:lnTo>
                  <a:lnTo>
                    <a:pt x="794834" y="183307"/>
                  </a:lnTo>
                  <a:close/>
                  <a:moveTo>
                    <a:pt x="2021162" y="86858"/>
                  </a:moveTo>
                  <a:lnTo>
                    <a:pt x="2109944" y="119353"/>
                  </a:lnTo>
                  <a:lnTo>
                    <a:pt x="2126670" y="127410"/>
                  </a:lnTo>
                  <a:lnTo>
                    <a:pt x="2126670" y="2910131"/>
                  </a:lnTo>
                  <a:lnTo>
                    <a:pt x="2109944" y="2918188"/>
                  </a:lnTo>
                  <a:lnTo>
                    <a:pt x="2021162" y="2950682"/>
                  </a:lnTo>
                  <a:close/>
                  <a:moveTo>
                    <a:pt x="1017060" y="86608"/>
                  </a:moveTo>
                  <a:lnTo>
                    <a:pt x="1017060" y="2950932"/>
                  </a:lnTo>
                  <a:lnTo>
                    <a:pt x="927596" y="2918188"/>
                  </a:lnTo>
                  <a:lnTo>
                    <a:pt x="911552" y="2910459"/>
                  </a:lnTo>
                  <a:lnTo>
                    <a:pt x="911552" y="127081"/>
                  </a:lnTo>
                  <a:lnTo>
                    <a:pt x="927596" y="119353"/>
                  </a:lnTo>
                  <a:close/>
                  <a:moveTo>
                    <a:pt x="1836227" y="33780"/>
                  </a:moveTo>
                  <a:lnTo>
                    <a:pt x="1941735" y="60909"/>
                  </a:lnTo>
                  <a:lnTo>
                    <a:pt x="1941735" y="2976631"/>
                  </a:lnTo>
                  <a:lnTo>
                    <a:pt x="1836227" y="3003760"/>
                  </a:lnTo>
                  <a:close/>
                  <a:moveTo>
                    <a:pt x="1201995" y="33605"/>
                  </a:moveTo>
                  <a:lnTo>
                    <a:pt x="1201995" y="3003936"/>
                  </a:lnTo>
                  <a:lnTo>
                    <a:pt x="1096487" y="2976807"/>
                  </a:lnTo>
                  <a:lnTo>
                    <a:pt x="1096487" y="60734"/>
                  </a:lnTo>
                  <a:close/>
                  <a:moveTo>
                    <a:pt x="1651292" y="6692"/>
                  </a:moveTo>
                  <a:lnTo>
                    <a:pt x="1674055" y="7841"/>
                  </a:lnTo>
                  <a:lnTo>
                    <a:pt x="1756800" y="20470"/>
                  </a:lnTo>
                  <a:lnTo>
                    <a:pt x="1756800" y="3017071"/>
                  </a:lnTo>
                  <a:lnTo>
                    <a:pt x="1674055" y="3029699"/>
                  </a:lnTo>
                  <a:lnTo>
                    <a:pt x="1651292" y="3030848"/>
                  </a:lnTo>
                  <a:close/>
                  <a:moveTo>
                    <a:pt x="1386930" y="6657"/>
                  </a:moveTo>
                  <a:lnTo>
                    <a:pt x="1386930" y="3030883"/>
                  </a:lnTo>
                  <a:lnTo>
                    <a:pt x="1363485" y="3029699"/>
                  </a:lnTo>
                  <a:lnTo>
                    <a:pt x="1281422" y="3017175"/>
                  </a:lnTo>
                  <a:lnTo>
                    <a:pt x="1281422" y="20366"/>
                  </a:lnTo>
                  <a:lnTo>
                    <a:pt x="1363485" y="7841"/>
                  </a:lnTo>
                  <a:close/>
                  <a:moveTo>
                    <a:pt x="1518770" y="0"/>
                  </a:moveTo>
                  <a:lnTo>
                    <a:pt x="1571865" y="2681"/>
                  </a:lnTo>
                  <a:lnTo>
                    <a:pt x="1571865" y="3034859"/>
                  </a:lnTo>
                  <a:lnTo>
                    <a:pt x="1518770" y="3037540"/>
                  </a:lnTo>
                  <a:lnTo>
                    <a:pt x="1466357" y="3034894"/>
                  </a:lnTo>
                  <a:lnTo>
                    <a:pt x="1466357" y="26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-635" y="3128645"/>
            <a:ext cx="5433060" cy="84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900" b="1" i="0" u="none" strike="noStrike" kern="0" cap="none" spc="0" normalizeH="0" baseline="0" noProof="0">
                <a:ln>
                  <a:noFill/>
                </a:ln>
                <a:solidFill>
                  <a:srgbClr val="37496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 </a:t>
            </a:r>
            <a:r>
              <a:rPr lang="en-US" altLang="zh-CN" sz="4900" b="1" kern="0" smtClean="0">
                <a:solidFill>
                  <a:srgbClr val="FFC000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    </a:t>
            </a:r>
            <a:endParaRPr kumimoji="0" lang="zh-CN" altLang="en-US" sz="49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1135380" y="3198495"/>
            <a:ext cx="6095365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第一节  二力平衡</a:t>
            </a:r>
            <a:endParaRPr lang="zh-CN" sz="40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414020" y="238125"/>
            <a:ext cx="473392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第八章  力与运动</a:t>
            </a:r>
            <a:endParaRPr lang="zh-CN" altLang="en-US" sz="4400" b="1" u="sng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26655" y="2143760"/>
            <a:ext cx="4665345" cy="2816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二力平衡的条件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 bwMode="auto">
          <a:xfrm>
            <a:off x="1628140" y="1105535"/>
            <a:ext cx="9430385" cy="7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问题5：通过实验探究，二力平衡的条件是什么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？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72870" y="2326640"/>
            <a:ext cx="4656455" cy="3292475"/>
          </a:xfrm>
          <a:prstGeom prst="rect">
            <a:avLst/>
          </a:prstGeom>
        </p:spPr>
      </p:pic>
      <p:sp>
        <p:nvSpPr>
          <p:cNvPr id="6" name="矩形 5" title=""/>
          <p:cNvSpPr/>
          <p:nvPr>
            <p:custDataLst>
              <p:tags r:id="rId13"/>
            </p:custDataLst>
          </p:nvPr>
        </p:nvSpPr>
        <p:spPr>
          <a:xfrm>
            <a:off x="7312025" y="2542540"/>
            <a:ext cx="3422650" cy="286131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作用在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同一物体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两个力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大小相等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方向相反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，且作用在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同一条直线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上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二力平衡的应用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 bwMode="auto">
          <a:xfrm>
            <a:off x="1628140" y="1105535"/>
            <a:ext cx="3334385" cy="7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indent="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思考并解释：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11"/>
            </p:custDataLst>
          </p:nvPr>
        </p:nvSpPr>
        <p:spPr>
          <a:xfrm>
            <a:off x="2510790" y="1998345"/>
            <a:ext cx="8135620" cy="286131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indent="457200"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第七章“探究影响滑动摩擦力大小的因素”实验中，用弹簧测力计沿水平方向匀速拉动木块来测量摩擦力的大小，请用这节课的内容加以解释。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小结与评价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矩形 1" title=""/>
          <p:cNvSpPr/>
          <p:nvPr>
            <p:custDataLst>
              <p:tags r:id="rId10"/>
            </p:custDataLst>
          </p:nvPr>
        </p:nvSpPr>
        <p:spPr bwMode="auto">
          <a:xfrm>
            <a:off x="1534160" y="1231265"/>
            <a:ext cx="456120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一、平衡状态和平衡力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>
          <a:xfrm>
            <a:off x="1945005" y="1942465"/>
            <a:ext cx="2129155" cy="69786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fontAlgn="ctr">
              <a:lnSpc>
                <a:spcPct val="160000"/>
              </a:lnSpc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平衡状态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12"/>
            </p:custDataLst>
          </p:nvPr>
        </p:nvSpPr>
        <p:spPr>
          <a:xfrm>
            <a:off x="4720590" y="1780540"/>
            <a:ext cx="3508375" cy="102171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lvl="0" indent="0" algn="ctr" fontAlgn="ctr">
              <a:lnSpc>
                <a:spcPct val="100000"/>
              </a:lnSpc>
              <a:buClrTx/>
              <a:buSzTx/>
              <a:buFontTx/>
              <a:defRPr/>
            </a:pP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indent="0" algn="ctr" fontAlgn="ctr">
              <a:lnSpc>
                <a:spcPct val="100000"/>
              </a:lnSpc>
              <a:buClrTx/>
              <a:buSzTx/>
              <a:buFontTx/>
              <a:defRPr/>
            </a:pP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indent="0" algn="ctr" fontAlgn="ctr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静止状态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indent="0" algn="ctr" fontAlgn="ctr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匀速直线运动状态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ctr" fontAlgn="ctr">
              <a:lnSpc>
                <a:spcPct val="160000"/>
              </a:lnSpc>
              <a:buClrTx/>
              <a:buSzTx/>
              <a:buFontTx/>
              <a:defRPr/>
            </a:pP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13"/>
            </p:custDataLst>
          </p:nvPr>
        </p:nvSpPr>
        <p:spPr>
          <a:xfrm>
            <a:off x="8798560" y="1903730"/>
            <a:ext cx="2962275" cy="78359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fontAlgn="ctr">
              <a:lnSpc>
                <a:spcPct val="160000"/>
              </a:lnSpc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受力为平衡力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矩形 11" title=""/>
          <p:cNvSpPr/>
          <p:nvPr>
            <p:custDataLst>
              <p:tags r:id="rId14"/>
            </p:custDataLst>
          </p:nvPr>
        </p:nvSpPr>
        <p:spPr bwMode="auto">
          <a:xfrm>
            <a:off x="1534160" y="3126105"/>
            <a:ext cx="393890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二、二力平衡的条件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15"/>
            </p:custDataLst>
          </p:nvPr>
        </p:nvSpPr>
        <p:spPr>
          <a:xfrm>
            <a:off x="2482850" y="3663315"/>
            <a:ext cx="7983220" cy="1149350"/>
          </a:xfrm>
          <a:prstGeom prst="rect">
            <a:avLst/>
          </a:prstGeom>
          <a:ln w="25400">
            <a:noFill/>
          </a:ln>
        </p:spPr>
        <p:txBody>
          <a:bodyPr wrap="square" rtlCol="0" anchor="ctr" anchorCtr="0">
            <a:noAutofit/>
          </a:bodyPr>
          <a:lstStyle/>
          <a:p>
            <a:pPr lvl="0" indent="457200" algn="l" fontAlgn="ctr">
              <a:buClrTx/>
              <a:buSzTx/>
              <a:buFontTx/>
              <a:defRPr/>
            </a:pPr>
            <a:r>
              <a:rPr lang="en-US" altLang="zh-CN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作用在一个物体上的两个力大小相等，方向相反，作用在同一条直线上。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 title=""/>
          <p:cNvSpPr/>
          <p:nvPr>
            <p:custDataLst>
              <p:tags r:id="rId16"/>
            </p:custDataLst>
          </p:nvPr>
        </p:nvSpPr>
        <p:spPr>
          <a:xfrm>
            <a:off x="3148330" y="4648200"/>
            <a:ext cx="6096000" cy="37782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000" b="1" u="sng">
                <a:latin typeface="楷体" panose="02010609060101010101" charset="-122"/>
                <a:ea typeface="楷体" panose="02010609060101010101" charset="-122"/>
                <a:sym typeface="+mn-ea"/>
              </a:rPr>
              <a:t>同体、共线、反向、等大</a:t>
            </a:r>
            <a:endParaRPr lang="zh-CN" altLang="en-US" sz="3000" b="1" u="sng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矩形 19" title=""/>
          <p:cNvSpPr/>
          <p:nvPr>
            <p:custDataLst>
              <p:tags r:id="rId17"/>
            </p:custDataLst>
          </p:nvPr>
        </p:nvSpPr>
        <p:spPr bwMode="auto">
          <a:xfrm>
            <a:off x="1534160" y="5445125"/>
            <a:ext cx="6096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三、二力平衡条件的应用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21" name="直接箭头连接符 20" title=""/>
          <p:cNvCxnSpPr/>
          <p:nvPr>
            <p:custDataLst>
              <p:tags r:id="rId18"/>
            </p:custDataLst>
          </p:nvPr>
        </p:nvCxnSpPr>
        <p:spPr>
          <a:xfrm flipV="1">
            <a:off x="4149725" y="2287270"/>
            <a:ext cx="478790" cy="9525"/>
          </a:xfrm>
          <a:prstGeom prst="straightConnector1">
            <a:avLst/>
          </a:prstGeom>
          <a:ln w="44450">
            <a:solidFill>
              <a:srgbClr val="1784A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 title=""/>
          <p:cNvCxnSpPr/>
          <p:nvPr>
            <p:custDataLst>
              <p:tags r:id="rId19"/>
            </p:custDataLst>
          </p:nvPr>
        </p:nvCxnSpPr>
        <p:spPr>
          <a:xfrm flipV="1">
            <a:off x="8274685" y="2277745"/>
            <a:ext cx="478790" cy="9525"/>
          </a:xfrm>
          <a:prstGeom prst="straightConnector1">
            <a:avLst/>
          </a:prstGeom>
          <a:ln w="44450">
            <a:solidFill>
              <a:srgbClr val="1784A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11" grpId="0" animBg="1"/>
      <p:bldP spid="12" grpId="0" animBg="1"/>
      <p:bldP spid="17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411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实践与练习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36" name="Text Box 2" title=""/>
          <p:cNvSpPr txBox="1"/>
          <p:nvPr>
            <p:custDataLst>
              <p:tags r:id="rId10"/>
            </p:custDataLst>
          </p:nvPr>
        </p:nvSpPr>
        <p:spPr>
          <a:xfrm>
            <a:off x="902335" y="849630"/>
            <a:ext cx="101568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9750" defTabSz="685165">
              <a:lnSpc>
                <a:spcPts val="4000"/>
              </a:lnSpc>
              <a:defRPr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质量为 0.5 kg 的花瓶放在水平桌面上，请说明桌面对花瓶的支持力的大小和方向。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39750" defTabSz="685165">
              <a:lnSpc>
                <a:spcPts val="4000"/>
              </a:lnSpc>
              <a:defRPr/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859790" y="2008505"/>
            <a:ext cx="775017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indent="539750" algn="l" defTabSz="685165">
              <a:lnSpc>
                <a:spcPts val="4000"/>
              </a:lnSpc>
              <a:buClrTx/>
              <a:buSzTx/>
              <a:buFontTx/>
              <a:defRPr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已知一架遥控模型直升机的质量为0.25 kg。若要使该模型直升机匀速升空，空气需要给它提供多大的升力？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30005" y="2340610"/>
            <a:ext cx="2062480" cy="1374775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4"/>
            </p:custDataLst>
          </p:nvPr>
        </p:nvSpPr>
        <p:spPr>
          <a:xfrm>
            <a:off x="859790" y="3538220"/>
            <a:ext cx="746823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indent="539750" algn="l" defTabSz="685165">
              <a:lnSpc>
                <a:spcPts val="4000"/>
              </a:lnSpc>
              <a:buClrTx/>
              <a:buSzTx/>
              <a:buFontTx/>
              <a:defRPr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如图 8-5（a）所示，“老鹰”能稳稳地停在指尖的奥秘是什么？用硬币、餐叉和高脚杯做一个小实验：将两把餐叉彼此相对，夹住一枚一元（或五角）硬币，再轻轻地将硬币平放或立在杯口上，如图 8-5（b）所示。请说出能顺利完成这个小实验的关键。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28025" y="4815205"/>
            <a:ext cx="3445510" cy="1539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 flipH="1">
            <a:off x="10629900" y="10439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24453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10815" y="1019175"/>
            <a:ext cx="7200900" cy="4400550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12"/>
            </p:custDataLst>
          </p:nvPr>
        </p:nvSpPr>
        <p:spPr>
          <a:xfrm>
            <a:off x="1916430" y="5607685"/>
            <a:ext cx="8933180" cy="95313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高空走钢丝是杂技表演的传统项目之一。杂技演员在钢丝上行走时，保持平稳的奥秘是什么呢？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物体的平衡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10"/>
            </p:custDataLst>
          </p:nvPr>
        </p:nvSpPr>
        <p:spPr bwMode="auto">
          <a:xfrm>
            <a:off x="1315085" y="1445895"/>
            <a:ext cx="10033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下面物体各处于什么状态？分别受到哪些力的作用？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59180" y="2733675"/>
            <a:ext cx="2188845" cy="246380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23615" y="2734310"/>
            <a:ext cx="1769110" cy="246316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35980" y="1923415"/>
            <a:ext cx="2019300" cy="353695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598535" y="2734310"/>
            <a:ext cx="3354070" cy="2406650"/>
          </a:xfrm>
          <a:prstGeom prst="rect">
            <a:avLst/>
          </a:prstGeom>
        </p:spPr>
      </p:pic>
      <p:sp>
        <p:nvSpPr>
          <p:cNvPr id="10" name="矩形 9" title=""/>
          <p:cNvSpPr/>
          <p:nvPr>
            <p:custDataLst>
              <p:tags r:id="rId19"/>
            </p:custDataLst>
          </p:nvPr>
        </p:nvSpPr>
        <p:spPr>
          <a:xfrm>
            <a:off x="1223645" y="5197475"/>
            <a:ext cx="1754505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静止的花瓶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20"/>
            </p:custDataLst>
          </p:nvPr>
        </p:nvSpPr>
        <p:spPr>
          <a:xfrm>
            <a:off x="3556000" y="5197475"/>
            <a:ext cx="1836420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黄山飞来石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21"/>
            </p:custDataLst>
          </p:nvPr>
        </p:nvSpPr>
        <p:spPr>
          <a:xfrm>
            <a:off x="5781040" y="5460365"/>
            <a:ext cx="2505710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匀速起吊的货物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 title=""/>
          <p:cNvSpPr/>
          <p:nvPr>
            <p:custDataLst>
              <p:tags r:id="rId22"/>
            </p:custDataLst>
          </p:nvPr>
        </p:nvSpPr>
        <p:spPr>
          <a:xfrm>
            <a:off x="9106535" y="5140960"/>
            <a:ext cx="2499995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匀速行驶的列车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2" name="矩形 41" title=""/>
          <p:cNvSpPr/>
          <p:nvPr>
            <p:custDataLst>
              <p:tags r:id="rId23"/>
            </p:custDataLst>
          </p:nvPr>
        </p:nvSpPr>
        <p:spPr>
          <a:xfrm>
            <a:off x="2978150" y="5786120"/>
            <a:ext cx="19462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静止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矩形 40" title="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73925" y="5786120"/>
            <a:ext cx="2905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匀速直线运动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29" name="组合 28" title=""/>
          <p:cNvGrpSpPr/>
          <p:nvPr>
            <p:custDataLst>
              <p:tags r:id="rId25"/>
            </p:custDataLst>
          </p:nvPr>
        </p:nvGrpSpPr>
        <p:grpSpPr>
          <a:xfrm>
            <a:off x="2112010" y="3270250"/>
            <a:ext cx="1068070" cy="1986815"/>
            <a:chOff x="5352" y="1641"/>
            <a:chExt cx="1682" cy="3129"/>
          </a:xfrm>
        </p:grpSpPr>
        <p:grpSp>
          <p:nvGrpSpPr>
            <p:cNvPr id="21" name="组合 44"/>
            <p:cNvGrpSpPr/>
            <p:nvPr>
              <p:custDataLst>
                <p:tags r:id="rId26"/>
              </p:custDataLst>
            </p:nvPr>
          </p:nvGrpSpPr>
          <p:grpSpPr>
            <a:xfrm>
              <a:off x="5352" y="3010"/>
              <a:ext cx="700" cy="1760"/>
              <a:chOff x="1311166" y="1594159"/>
              <a:chExt cx="670034" cy="1710958"/>
            </a:xfrm>
          </p:grpSpPr>
          <p:grpSp>
            <p:nvGrpSpPr>
              <p:cNvPr id="22" name="组合 19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311166" y="1594159"/>
                <a:ext cx="108000" cy="1260000"/>
                <a:chOff x="1692166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24" name="直接箭头连接符 23"/>
                <p:cNvSpPr/>
                <p:nvPr>
                  <p:custDataLst>
                    <p:tags r:id="rId28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1784AD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692166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>
                      <a:alpha val="9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23" name="TextBox 37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524000" y="2600256"/>
                <a:ext cx="457200" cy="704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G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6" name="组合 43"/>
            <p:cNvGrpSpPr/>
            <p:nvPr>
              <p:custDataLst>
                <p:tags r:id="rId31"/>
              </p:custDataLst>
            </p:nvPr>
          </p:nvGrpSpPr>
          <p:grpSpPr>
            <a:xfrm>
              <a:off x="5416" y="1641"/>
              <a:ext cx="1618" cy="1356"/>
              <a:chOff x="1371602" y="304800"/>
              <a:chExt cx="1547092" cy="1317626"/>
            </a:xfrm>
          </p:grpSpPr>
          <p:cxnSp>
            <p:nvCxnSpPr>
              <p:cNvPr id="27" name="直接箭头连接符 26"/>
              <p:cNvCxnSpPr/>
              <p:nvPr>
                <p:custDataLst>
                  <p:tags r:id="rId32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1784A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3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24590" y="304800"/>
                <a:ext cx="1394104" cy="704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支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30" name="组合 29" title=""/>
          <p:cNvGrpSpPr/>
          <p:nvPr>
            <p:custDataLst>
              <p:tags r:id="rId34"/>
            </p:custDataLst>
          </p:nvPr>
        </p:nvGrpSpPr>
        <p:grpSpPr>
          <a:xfrm>
            <a:off x="5021580" y="2634615"/>
            <a:ext cx="1068070" cy="1692275"/>
            <a:chOff x="5352" y="1641"/>
            <a:chExt cx="1682" cy="2665"/>
          </a:xfrm>
        </p:grpSpPr>
        <p:grpSp>
          <p:nvGrpSpPr>
            <p:cNvPr id="31" name="组合 44"/>
            <p:cNvGrpSpPr/>
            <p:nvPr>
              <p:custDataLst>
                <p:tags r:id="rId35"/>
              </p:custDataLst>
            </p:nvPr>
          </p:nvGrpSpPr>
          <p:grpSpPr>
            <a:xfrm>
              <a:off x="5352" y="3010"/>
              <a:ext cx="700" cy="1296"/>
              <a:chOff x="1311166" y="1594159"/>
              <a:chExt cx="670034" cy="1260000"/>
            </a:xfrm>
          </p:grpSpPr>
          <p:grpSp>
            <p:nvGrpSpPr>
              <p:cNvPr id="32" name="组合 19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311166" y="1594159"/>
                <a:ext cx="108000" cy="1260000"/>
                <a:chOff x="1692166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33" name="直接箭头连接符 32"/>
                <p:cNvSpPr/>
                <p:nvPr>
                  <p:custDataLst>
                    <p:tags r:id="rId37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692166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35" name="TextBox 3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524000" y="2133600"/>
                <a:ext cx="457200" cy="704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G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6" name="组合 43"/>
            <p:cNvGrpSpPr/>
            <p:nvPr>
              <p:custDataLst>
                <p:tags r:id="rId40"/>
              </p:custDataLst>
            </p:nvPr>
          </p:nvGrpSpPr>
          <p:grpSpPr>
            <a:xfrm>
              <a:off x="5416" y="1641"/>
              <a:ext cx="1618" cy="1356"/>
              <a:chOff x="1371602" y="304800"/>
              <a:chExt cx="1547092" cy="1317626"/>
            </a:xfrm>
          </p:grpSpPr>
          <p:cxnSp>
            <p:nvCxnSpPr>
              <p:cNvPr id="37" name="直接箭头连接符 36"/>
              <p:cNvCxnSpPr/>
              <p:nvPr>
                <p:custDataLst>
                  <p:tags r:id="rId41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24590" y="304800"/>
                <a:ext cx="1394104" cy="704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支</a:t>
                </a:r>
                <a:endParaRPr lang="zh-CN" altLang="en-US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39" name="组合 38" title=""/>
          <p:cNvGrpSpPr/>
          <p:nvPr>
            <p:custDataLst>
              <p:tags r:id="rId43"/>
            </p:custDataLst>
          </p:nvPr>
        </p:nvGrpSpPr>
        <p:grpSpPr>
          <a:xfrm>
            <a:off x="7446010" y="3601720"/>
            <a:ext cx="1068070" cy="1692275"/>
            <a:chOff x="5352" y="1641"/>
            <a:chExt cx="1682" cy="2665"/>
          </a:xfrm>
        </p:grpSpPr>
        <p:grpSp>
          <p:nvGrpSpPr>
            <p:cNvPr id="40" name="组合 44"/>
            <p:cNvGrpSpPr/>
            <p:nvPr>
              <p:custDataLst>
                <p:tags r:id="rId44"/>
              </p:custDataLst>
            </p:nvPr>
          </p:nvGrpSpPr>
          <p:grpSpPr>
            <a:xfrm>
              <a:off x="5352" y="3010"/>
              <a:ext cx="700" cy="1296"/>
              <a:chOff x="1311166" y="1594159"/>
              <a:chExt cx="670034" cy="1260000"/>
            </a:xfrm>
          </p:grpSpPr>
          <p:grpSp>
            <p:nvGrpSpPr>
              <p:cNvPr id="43" name="组合 19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1311166" y="1594159"/>
                <a:ext cx="108000" cy="1260000"/>
                <a:chOff x="1692166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44" name="直接箭头连接符 43"/>
                <p:cNvSpPr/>
                <p:nvPr>
                  <p:custDataLst>
                    <p:tags r:id="rId46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1692166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46" name="TextBox 37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524000" y="2133600"/>
                <a:ext cx="457200" cy="704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G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47" name="组合 43"/>
            <p:cNvGrpSpPr/>
            <p:nvPr>
              <p:custDataLst>
                <p:tags r:id="rId49"/>
              </p:custDataLst>
            </p:nvPr>
          </p:nvGrpSpPr>
          <p:grpSpPr>
            <a:xfrm>
              <a:off x="5416" y="1641"/>
              <a:ext cx="1618" cy="1356"/>
              <a:chOff x="1371602" y="304800"/>
              <a:chExt cx="1547092" cy="1317626"/>
            </a:xfrm>
          </p:grpSpPr>
          <p:cxnSp>
            <p:nvCxnSpPr>
              <p:cNvPr id="48" name="直接箭头连接符 47"/>
              <p:cNvCxnSpPr/>
              <p:nvPr>
                <p:custDataLst>
                  <p:tags r:id="rId50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524590" y="304800"/>
                <a:ext cx="1394104" cy="704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支</a:t>
                </a:r>
                <a:endParaRPr lang="zh-CN" altLang="en-US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50" name="组合 49" title=""/>
          <p:cNvGrpSpPr/>
          <p:nvPr>
            <p:custDataLst>
              <p:tags r:id="rId52"/>
            </p:custDataLst>
          </p:nvPr>
        </p:nvGrpSpPr>
        <p:grpSpPr>
          <a:xfrm>
            <a:off x="10337800" y="3085465"/>
            <a:ext cx="1068070" cy="1692275"/>
            <a:chOff x="5352" y="1641"/>
            <a:chExt cx="1682" cy="2665"/>
          </a:xfrm>
        </p:grpSpPr>
        <p:grpSp>
          <p:nvGrpSpPr>
            <p:cNvPr id="51" name="组合 44"/>
            <p:cNvGrpSpPr/>
            <p:nvPr>
              <p:custDataLst>
                <p:tags r:id="rId53"/>
              </p:custDataLst>
            </p:nvPr>
          </p:nvGrpSpPr>
          <p:grpSpPr>
            <a:xfrm>
              <a:off x="5352" y="3010"/>
              <a:ext cx="700" cy="1296"/>
              <a:chOff x="1311166" y="1594159"/>
              <a:chExt cx="670034" cy="1260000"/>
            </a:xfrm>
          </p:grpSpPr>
          <p:grpSp>
            <p:nvGrpSpPr>
              <p:cNvPr id="52" name="组合 19"/>
              <p:cNvGrpSpPr/>
              <p:nvPr>
                <p:custDataLst>
                  <p:tags r:id="rId54"/>
                </p:custDataLst>
              </p:nvPr>
            </p:nvGrpSpPr>
            <p:grpSpPr>
              <a:xfrm>
                <a:off x="1311166" y="1594159"/>
                <a:ext cx="108000" cy="1260000"/>
                <a:chOff x="1692166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53" name="直接箭头连接符 52"/>
                <p:cNvSpPr/>
                <p:nvPr>
                  <p:custDataLst>
                    <p:tags r:id="rId55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1692166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55" name="TextBox 37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524000" y="2133600"/>
                <a:ext cx="457200" cy="704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G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6" name="组合 43"/>
            <p:cNvGrpSpPr/>
            <p:nvPr>
              <p:custDataLst>
                <p:tags r:id="rId58"/>
              </p:custDataLst>
            </p:nvPr>
          </p:nvGrpSpPr>
          <p:grpSpPr>
            <a:xfrm>
              <a:off x="5416" y="1641"/>
              <a:ext cx="1618" cy="1356"/>
              <a:chOff x="1371602" y="304800"/>
              <a:chExt cx="1547092" cy="1317626"/>
            </a:xfrm>
          </p:grpSpPr>
          <p:cxnSp>
            <p:nvCxnSpPr>
              <p:cNvPr id="57" name="直接箭头连接符 56"/>
              <p:cNvCxnSpPr/>
              <p:nvPr>
                <p:custDataLst>
                  <p:tags r:id="rId59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38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24590" y="304800"/>
                <a:ext cx="1394104" cy="704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支</a:t>
                </a:r>
                <a:endParaRPr lang="zh-CN" altLang="en-US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59" name="组合 58" title=""/>
          <p:cNvGrpSpPr/>
          <p:nvPr>
            <p:custDataLst>
              <p:tags r:id="rId61"/>
            </p:custDataLst>
          </p:nvPr>
        </p:nvGrpSpPr>
        <p:grpSpPr>
          <a:xfrm rot="16200000">
            <a:off x="9903714" y="3032458"/>
            <a:ext cx="579674" cy="2259130"/>
            <a:chOff x="4677" y="986"/>
            <a:chExt cx="913" cy="3558"/>
          </a:xfrm>
        </p:grpSpPr>
        <p:grpSp>
          <p:nvGrpSpPr>
            <p:cNvPr id="60" name="组合 44"/>
            <p:cNvGrpSpPr/>
            <p:nvPr>
              <p:custDataLst>
                <p:tags r:id="rId62"/>
              </p:custDataLst>
            </p:nvPr>
          </p:nvGrpSpPr>
          <p:grpSpPr>
            <a:xfrm>
              <a:off x="4677" y="3010"/>
              <a:ext cx="788" cy="1534"/>
              <a:chOff x="664771" y="1594159"/>
              <a:chExt cx="754395" cy="1491562"/>
            </a:xfrm>
          </p:grpSpPr>
          <p:grpSp>
            <p:nvGrpSpPr>
              <p:cNvPr id="61" name="组合 19"/>
              <p:cNvGrpSpPr/>
              <p:nvPr>
                <p:custDataLst>
                  <p:tags r:id="rId63"/>
                </p:custDataLst>
              </p:nvPr>
            </p:nvGrpSpPr>
            <p:grpSpPr>
              <a:xfrm>
                <a:off x="1311166" y="1594159"/>
                <a:ext cx="108000" cy="1260000"/>
                <a:chOff x="1692166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62" name="直接箭头连接符 61"/>
                <p:cNvSpPr/>
                <p:nvPr>
                  <p:custDataLst>
                    <p:tags r:id="rId64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1692166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64" name="TextBox 37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 rot="5640000">
                <a:off x="779563" y="2506549"/>
                <a:ext cx="464379" cy="69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5" name="组合 43"/>
            <p:cNvGrpSpPr/>
            <p:nvPr>
              <p:custDataLst>
                <p:tags r:id="rId67"/>
              </p:custDataLst>
            </p:nvPr>
          </p:nvGrpSpPr>
          <p:grpSpPr>
            <a:xfrm>
              <a:off x="4865" y="986"/>
              <a:ext cx="725" cy="2011"/>
              <a:chOff x="844337" y="-331185"/>
              <a:chExt cx="693227" cy="1953611"/>
            </a:xfrm>
          </p:grpSpPr>
          <p:cxnSp>
            <p:nvCxnSpPr>
              <p:cNvPr id="66" name="直接箭头连接符 65"/>
              <p:cNvCxnSpPr/>
              <p:nvPr>
                <p:custDataLst>
                  <p:tags r:id="rId68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38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 rot="5400000">
                <a:off x="482580" y="30572"/>
                <a:ext cx="1416740" cy="69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牵</a:t>
                </a:r>
                <a:endParaRPr lang="zh-CN" altLang="en-US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68" name="矩形 67" title=""/>
          <p:cNvSpPr/>
          <p:nvPr>
            <p:custDataLst>
              <p:tags r:id="rId70"/>
            </p:custDataLst>
          </p:nvPr>
        </p:nvSpPr>
        <p:spPr bwMode="auto">
          <a:xfrm>
            <a:off x="1350010" y="950595"/>
            <a:ext cx="237871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观察与思考：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406525" y="254635"/>
            <a:ext cx="32880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物体的平衡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10"/>
            </p:custDataLst>
          </p:nvPr>
        </p:nvSpPr>
        <p:spPr bwMode="auto">
          <a:xfrm>
            <a:off x="1223645" y="1144905"/>
            <a:ext cx="10033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物体在几个力的作用下保持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静止或做匀速直线运动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，我们就说该物体处于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平衡状态。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59180" y="2733675"/>
            <a:ext cx="2188845" cy="246380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23615" y="2734310"/>
            <a:ext cx="1769110" cy="246316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35980" y="1660525"/>
            <a:ext cx="2019300" cy="353695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598535" y="2734310"/>
            <a:ext cx="3354070" cy="2406650"/>
          </a:xfrm>
          <a:prstGeom prst="rect">
            <a:avLst/>
          </a:prstGeom>
        </p:spPr>
      </p:pic>
      <p:sp>
        <p:nvSpPr>
          <p:cNvPr id="10" name="矩形 9" title=""/>
          <p:cNvSpPr/>
          <p:nvPr>
            <p:custDataLst>
              <p:tags r:id="rId19"/>
            </p:custDataLst>
          </p:nvPr>
        </p:nvSpPr>
        <p:spPr>
          <a:xfrm>
            <a:off x="1223645" y="5197475"/>
            <a:ext cx="1754505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静止的花瓶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20"/>
            </p:custDataLst>
          </p:nvPr>
        </p:nvSpPr>
        <p:spPr>
          <a:xfrm>
            <a:off x="3556000" y="5197475"/>
            <a:ext cx="1836420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黄山飞来石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21"/>
            </p:custDataLst>
          </p:nvPr>
        </p:nvSpPr>
        <p:spPr>
          <a:xfrm>
            <a:off x="5781040" y="5197475"/>
            <a:ext cx="2505710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匀速起吊的货物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 title=""/>
          <p:cNvSpPr/>
          <p:nvPr>
            <p:custDataLst>
              <p:tags r:id="rId22"/>
            </p:custDataLst>
          </p:nvPr>
        </p:nvSpPr>
        <p:spPr>
          <a:xfrm>
            <a:off x="9106535" y="5140960"/>
            <a:ext cx="2499995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匀速行驶的列车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2" name="矩形 41" title=""/>
          <p:cNvSpPr/>
          <p:nvPr>
            <p:custDataLst>
              <p:tags r:id="rId23"/>
            </p:custDataLst>
          </p:nvPr>
        </p:nvSpPr>
        <p:spPr>
          <a:xfrm>
            <a:off x="2747645" y="5786120"/>
            <a:ext cx="19469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二力平衡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矩形 40" title="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73925" y="5786120"/>
            <a:ext cx="23818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平衡状态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59" name="组合 58" title=""/>
          <p:cNvGrpSpPr/>
          <p:nvPr>
            <p:custDataLst>
              <p:tags r:id="rId25"/>
            </p:custDataLst>
          </p:nvPr>
        </p:nvGrpSpPr>
        <p:grpSpPr>
          <a:xfrm rot="16200000">
            <a:off x="9903714" y="3032458"/>
            <a:ext cx="579674" cy="2259130"/>
            <a:chOff x="4677" y="986"/>
            <a:chExt cx="913" cy="3558"/>
          </a:xfrm>
        </p:grpSpPr>
        <p:grpSp>
          <p:nvGrpSpPr>
            <p:cNvPr id="60" name="组合 44"/>
            <p:cNvGrpSpPr/>
            <p:nvPr>
              <p:custDataLst>
                <p:tags r:id="rId26"/>
              </p:custDataLst>
            </p:nvPr>
          </p:nvGrpSpPr>
          <p:grpSpPr>
            <a:xfrm>
              <a:off x="4677" y="3010"/>
              <a:ext cx="788" cy="1534"/>
              <a:chOff x="664771" y="1594159"/>
              <a:chExt cx="754395" cy="1491562"/>
            </a:xfrm>
          </p:grpSpPr>
          <p:grpSp>
            <p:nvGrpSpPr>
              <p:cNvPr id="61" name="组合 19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311166" y="1594159"/>
                <a:ext cx="108000" cy="1260000"/>
                <a:chOff x="1692166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62" name="直接箭头连接符 61"/>
                <p:cNvSpPr/>
                <p:nvPr>
                  <p:custDataLst>
                    <p:tags r:id="rId28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692166" y="1876098"/>
                  <a:ext cx="108000" cy="108000"/>
                </a:xfrm>
                <a:prstGeom prst="ellipse">
                  <a:avLst/>
                </a:prstGeom>
                <a:grpFill/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64" name="TextBox 37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rot="5640000">
                <a:off x="779563" y="2506549"/>
                <a:ext cx="464379" cy="69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5" name="组合 43"/>
            <p:cNvGrpSpPr/>
            <p:nvPr>
              <p:custDataLst>
                <p:tags r:id="rId31"/>
              </p:custDataLst>
            </p:nvPr>
          </p:nvGrpSpPr>
          <p:grpSpPr>
            <a:xfrm>
              <a:off x="4865" y="986"/>
              <a:ext cx="725" cy="2011"/>
              <a:chOff x="844337" y="-331185"/>
              <a:chExt cx="693227" cy="1953611"/>
            </a:xfrm>
          </p:grpSpPr>
          <p:cxnSp>
            <p:nvCxnSpPr>
              <p:cNvPr id="66" name="直接箭头连接符 65"/>
              <p:cNvCxnSpPr/>
              <p:nvPr>
                <p:custDataLst>
                  <p:tags r:id="rId32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3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 rot="5400000">
                <a:off x="482580" y="30572"/>
                <a:ext cx="1416740" cy="69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牵</a:t>
                </a:r>
                <a:endParaRPr lang="zh-CN" altLang="en-US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cxnSp>
        <p:nvCxnSpPr>
          <p:cNvPr id="5" name="直接箭头连接符 4" title=""/>
          <p:cNvCxnSpPr/>
          <p:nvPr>
            <p:custDataLst>
              <p:tags r:id="rId34"/>
            </p:custDataLst>
          </p:nvPr>
        </p:nvCxnSpPr>
        <p:spPr>
          <a:xfrm flipH="1">
            <a:off x="4596130" y="6025515"/>
            <a:ext cx="2505710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6" name="组合 5" title=""/>
          <p:cNvGrpSpPr/>
          <p:nvPr>
            <p:custDataLst>
              <p:tags r:id="rId35"/>
            </p:custDataLst>
          </p:nvPr>
        </p:nvGrpSpPr>
        <p:grpSpPr>
          <a:xfrm>
            <a:off x="5009515" y="2395220"/>
            <a:ext cx="1678305" cy="2096770"/>
            <a:chOff x="4369" y="4344"/>
            <a:chExt cx="2643" cy="3302"/>
          </a:xfrm>
        </p:grpSpPr>
        <p:grpSp>
          <p:nvGrpSpPr>
            <p:cNvPr id="20" name="组合 19"/>
            <p:cNvGrpSpPr/>
            <p:nvPr>
              <p:custDataLst>
                <p:tags r:id="rId36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68" name="组合 44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5357" y="3106"/>
                <a:ext cx="695" cy="1249"/>
                <a:chOff x="1316386" y="1687406"/>
                <a:chExt cx="664814" cy="1214768"/>
              </a:xfrm>
            </p:grpSpPr>
            <p:sp>
              <p:nvSpPr>
                <p:cNvPr id="69" name="直接箭头连接符 68"/>
                <p:cNvSpPr/>
                <p:nvPr>
                  <p:custDataLst>
                    <p:tags r:id="rId38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" name="TextBox 37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1524000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71" name="组合 43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72" name="直接箭头连接符 71"/>
                <p:cNvCxnSpPr/>
                <p:nvPr>
                  <p:custDataLst>
                    <p:tags r:id="rId41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38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74" name="椭圆 73"/>
            <p:cNvSpPr/>
            <p:nvPr>
              <p:custDataLst>
                <p:tags r:id="rId43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 title=""/>
          <p:cNvGrpSpPr/>
          <p:nvPr>
            <p:custDataLst>
              <p:tags r:id="rId44"/>
            </p:custDataLst>
          </p:nvPr>
        </p:nvGrpSpPr>
        <p:grpSpPr>
          <a:xfrm>
            <a:off x="7428230" y="3133090"/>
            <a:ext cx="1678305" cy="2096770"/>
            <a:chOff x="4369" y="4344"/>
            <a:chExt cx="2643" cy="3302"/>
          </a:xfrm>
        </p:grpSpPr>
        <p:grpSp>
          <p:nvGrpSpPr>
            <p:cNvPr id="76" name="组合 75"/>
            <p:cNvGrpSpPr/>
            <p:nvPr>
              <p:custDataLst>
                <p:tags r:id="rId45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77" name="组合 44"/>
              <p:cNvGrpSpPr/>
              <p:nvPr>
                <p:custDataLst>
                  <p:tags r:id="rId46"/>
                </p:custDataLst>
              </p:nvPr>
            </p:nvGrpSpPr>
            <p:grpSpPr>
              <a:xfrm>
                <a:off x="5357" y="3106"/>
                <a:ext cx="695" cy="1249"/>
                <a:chOff x="1316386" y="1687406"/>
                <a:chExt cx="664814" cy="1214768"/>
              </a:xfrm>
            </p:grpSpPr>
            <p:sp>
              <p:nvSpPr>
                <p:cNvPr id="78" name="直接箭头连接符 77"/>
                <p:cNvSpPr/>
                <p:nvPr>
                  <p:custDataLst>
                    <p:tags r:id="rId47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TextBox 37"/>
                <p:cNvSpPr txBox="1"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24000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80" name="组合 43"/>
              <p:cNvGrpSpPr/>
              <p:nvPr>
                <p:custDataLst>
                  <p:tags r:id="rId49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81" name="直接箭头连接符 80"/>
                <p:cNvCxnSpPr/>
                <p:nvPr>
                  <p:custDataLst>
                    <p:tags r:id="rId50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38"/>
                <p:cNvSpPr txBox="1"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83" name="椭圆 82"/>
            <p:cNvSpPr/>
            <p:nvPr>
              <p:custDataLst>
                <p:tags r:id="rId52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 title=""/>
          <p:cNvGrpSpPr/>
          <p:nvPr>
            <p:custDataLst>
              <p:tags r:id="rId53"/>
            </p:custDataLst>
          </p:nvPr>
        </p:nvGrpSpPr>
        <p:grpSpPr>
          <a:xfrm>
            <a:off x="10327005" y="2882900"/>
            <a:ext cx="1678305" cy="2096770"/>
            <a:chOff x="4369" y="4344"/>
            <a:chExt cx="2643" cy="3302"/>
          </a:xfrm>
        </p:grpSpPr>
        <p:grpSp>
          <p:nvGrpSpPr>
            <p:cNvPr id="85" name="组合 84"/>
            <p:cNvGrpSpPr/>
            <p:nvPr>
              <p:custDataLst>
                <p:tags r:id="rId54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86" name="组合 44"/>
              <p:cNvGrpSpPr/>
              <p:nvPr>
                <p:custDataLst>
                  <p:tags r:id="rId55"/>
                </p:custDataLst>
              </p:nvPr>
            </p:nvGrpSpPr>
            <p:grpSpPr>
              <a:xfrm>
                <a:off x="5357" y="3106"/>
                <a:ext cx="695" cy="1249"/>
                <a:chOff x="1316386" y="1687406"/>
                <a:chExt cx="664814" cy="1214768"/>
              </a:xfrm>
            </p:grpSpPr>
            <p:sp>
              <p:nvSpPr>
                <p:cNvPr id="87" name="直接箭头连接符 86"/>
                <p:cNvSpPr/>
                <p:nvPr>
                  <p:custDataLst>
                    <p:tags r:id="rId56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TextBox 37"/>
                <p:cNvSpPr txBox="1"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524000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89" name="组合 43"/>
              <p:cNvGrpSpPr/>
              <p:nvPr>
                <p:custDataLst>
                  <p:tags r:id="rId58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90" name="直接箭头连接符 89"/>
                <p:cNvCxnSpPr/>
                <p:nvPr>
                  <p:custDataLst>
                    <p:tags r:id="rId59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38"/>
                <p:cNvSpPr txBox="1"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92" name="椭圆 91"/>
            <p:cNvSpPr/>
            <p:nvPr>
              <p:custDataLst>
                <p:tags r:id="rId61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 title=""/>
          <p:cNvGrpSpPr/>
          <p:nvPr>
            <p:custDataLst>
              <p:tags r:id="rId62"/>
            </p:custDataLst>
          </p:nvPr>
        </p:nvGrpSpPr>
        <p:grpSpPr>
          <a:xfrm>
            <a:off x="2039620" y="2932430"/>
            <a:ext cx="1678305" cy="2096770"/>
            <a:chOff x="4369" y="4344"/>
            <a:chExt cx="2643" cy="3302"/>
          </a:xfrm>
        </p:grpSpPr>
        <p:grpSp>
          <p:nvGrpSpPr>
            <p:cNvPr id="94" name="组合 93"/>
            <p:cNvGrpSpPr/>
            <p:nvPr>
              <p:custDataLst>
                <p:tags r:id="rId63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95" name="组合 44"/>
              <p:cNvGrpSpPr/>
              <p:nvPr>
                <p:custDataLst>
                  <p:tags r:id="rId64"/>
                </p:custDataLst>
              </p:nvPr>
            </p:nvGrpSpPr>
            <p:grpSpPr>
              <a:xfrm>
                <a:off x="5357" y="3106"/>
                <a:ext cx="551" cy="1249"/>
                <a:chOff x="1316386" y="1687406"/>
                <a:chExt cx="527365" cy="1214768"/>
              </a:xfrm>
            </p:grpSpPr>
            <p:sp>
              <p:nvSpPr>
                <p:cNvPr id="96" name="直接箭头连接符 95"/>
                <p:cNvSpPr/>
                <p:nvPr>
                  <p:custDataLst>
                    <p:tags r:id="rId65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" name="TextBox 37"/>
                <p:cNvSpPr txBox="1"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1386551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98" name="组合 43"/>
              <p:cNvGrpSpPr/>
              <p:nvPr>
                <p:custDataLst>
                  <p:tags r:id="rId67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99" name="直接箭头连接符 98"/>
                <p:cNvCxnSpPr/>
                <p:nvPr>
                  <p:custDataLst>
                    <p:tags r:id="rId68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38"/>
                <p:cNvSpPr txBox="1"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01" name="椭圆 100"/>
            <p:cNvSpPr/>
            <p:nvPr>
              <p:custDataLst>
                <p:tags r:id="rId70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二力平衡的条件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 bwMode="auto">
          <a:xfrm>
            <a:off x="1628140" y="1105535"/>
            <a:ext cx="94303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思考：两个力在怎样的条件下才能平衡？请提出你的猜想。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14980" y="2284095"/>
            <a:ext cx="2587625" cy="2913380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01205" y="2268220"/>
            <a:ext cx="2103755" cy="2929255"/>
          </a:xfrm>
          <a:prstGeom prst="rect">
            <a:avLst/>
          </a:prstGeom>
        </p:spPr>
      </p:pic>
      <p:sp>
        <p:nvSpPr>
          <p:cNvPr id="10" name="矩形 9" title=""/>
          <p:cNvSpPr/>
          <p:nvPr>
            <p:custDataLst>
              <p:tags r:id="rId15"/>
            </p:custDataLst>
          </p:nvPr>
        </p:nvSpPr>
        <p:spPr>
          <a:xfrm>
            <a:off x="3578225" y="5197475"/>
            <a:ext cx="1754505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静止的花瓶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16"/>
            </p:custDataLst>
          </p:nvPr>
        </p:nvSpPr>
        <p:spPr>
          <a:xfrm>
            <a:off x="7327900" y="5197475"/>
            <a:ext cx="1836420" cy="4603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黄山飞来石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3" name="组合 42" title=""/>
          <p:cNvGrpSpPr/>
          <p:nvPr>
            <p:custDataLst>
              <p:tags r:id="rId17"/>
            </p:custDataLst>
          </p:nvPr>
        </p:nvGrpSpPr>
        <p:grpSpPr>
          <a:xfrm>
            <a:off x="4246880" y="2758440"/>
            <a:ext cx="1678305" cy="2096770"/>
            <a:chOff x="4369" y="4344"/>
            <a:chExt cx="2643" cy="3302"/>
          </a:xfrm>
        </p:grpSpPr>
        <p:grpSp>
          <p:nvGrpSpPr>
            <p:cNvPr id="19" name="组合 18"/>
            <p:cNvGrpSpPr/>
            <p:nvPr>
              <p:custDataLst>
                <p:tags r:id="rId18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20" name="组合 44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5357" y="3106"/>
                <a:ext cx="551" cy="1249"/>
                <a:chOff x="1316386" y="1687406"/>
                <a:chExt cx="526758" cy="1214768"/>
              </a:xfrm>
            </p:grpSpPr>
            <p:sp>
              <p:nvSpPr>
                <p:cNvPr id="39" name="直接箭头连接符 38"/>
                <p:cNvSpPr/>
                <p:nvPr>
                  <p:custDataLst>
                    <p:tags r:id="rId20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TextBox 37"/>
                <p:cNvSpPr txBox="1"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385944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41" name="组合 43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44" name="直接箭头连接符 43"/>
                <p:cNvCxnSpPr/>
                <p:nvPr>
                  <p:custDataLst>
                    <p:tags r:id="rId23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38"/>
                <p:cNvSpPr txBox="1"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46" name="椭圆 45"/>
            <p:cNvSpPr/>
            <p:nvPr>
              <p:custDataLst>
                <p:tags r:id="rId25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 title=""/>
          <p:cNvGrpSpPr/>
          <p:nvPr>
            <p:custDataLst>
              <p:tags r:id="rId26"/>
            </p:custDataLst>
          </p:nvPr>
        </p:nvGrpSpPr>
        <p:grpSpPr>
          <a:xfrm>
            <a:off x="8856345" y="2148205"/>
            <a:ext cx="1678305" cy="2096770"/>
            <a:chOff x="4369" y="4344"/>
            <a:chExt cx="2643" cy="3302"/>
          </a:xfrm>
        </p:grpSpPr>
        <p:grpSp>
          <p:nvGrpSpPr>
            <p:cNvPr id="48" name="组合 47"/>
            <p:cNvGrpSpPr/>
            <p:nvPr>
              <p:custDataLst>
                <p:tags r:id="rId27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49" name="组合 44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5357" y="3106"/>
                <a:ext cx="695" cy="1249"/>
                <a:chOff x="1316386" y="1687406"/>
                <a:chExt cx="664814" cy="1214768"/>
              </a:xfrm>
            </p:grpSpPr>
            <p:sp>
              <p:nvSpPr>
                <p:cNvPr id="50" name="直接箭头连接符 49"/>
                <p:cNvSpPr/>
                <p:nvPr>
                  <p:custDataLst>
                    <p:tags r:id="rId29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TextBox 37"/>
                <p:cNvSpPr txBox="1"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524000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52" name="组合 43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53" name="直接箭头连接符 52"/>
                <p:cNvCxnSpPr/>
                <p:nvPr>
                  <p:custDataLst>
                    <p:tags r:id="rId32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38"/>
                <p:cNvSpPr txBox="1"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55" name="椭圆 54"/>
            <p:cNvSpPr/>
            <p:nvPr>
              <p:custDataLst>
                <p:tags r:id="rId34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7" name="组合 16" title=""/>
          <p:cNvGrpSpPr/>
          <p:nvPr>
            <p:custDataLst>
              <p:tags r:id="rId4"/>
            </p:custDataLst>
          </p:nvPr>
        </p:nvGrpSpPr>
        <p:grpSpPr>
          <a:xfrm>
            <a:off x="6821805" y="4004310"/>
            <a:ext cx="795020" cy="163195"/>
            <a:chOff x="10728" y="6276"/>
            <a:chExt cx="1252" cy="257"/>
          </a:xfrm>
        </p:grpSpPr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>
              <a:off x="10728" y="6367"/>
              <a:ext cx="284" cy="163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11496" y="6371"/>
              <a:ext cx="284" cy="163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11696" y="6286"/>
              <a:ext cx="284" cy="163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>
              <a:off x="10891" y="6276"/>
              <a:ext cx="284" cy="163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 title=""/>
          <p:cNvGrpSpPr/>
          <p:nvPr>
            <p:custDataLst>
              <p:tags r:id="rId9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11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14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二力平衡的条件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5"/>
            </p:custDataLst>
          </p:nvPr>
        </p:nvSpPr>
        <p:spPr bwMode="auto">
          <a:xfrm>
            <a:off x="1628140" y="1105535"/>
            <a:ext cx="94303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问题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：探究二力平衡的条件，你会选择怎样的物体作为研究对象？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216150" y="3429000"/>
            <a:ext cx="1409700" cy="717550"/>
          </a:xfrm>
          <a:prstGeom prst="rect">
            <a:avLst/>
          </a:prstGeom>
        </p:spPr>
      </p:pic>
      <p:grpSp>
        <p:nvGrpSpPr>
          <p:cNvPr id="43" name="组合 42" title=""/>
          <p:cNvGrpSpPr/>
          <p:nvPr>
            <p:custDataLst>
              <p:tags r:id="rId18"/>
            </p:custDataLst>
          </p:nvPr>
        </p:nvGrpSpPr>
        <p:grpSpPr>
          <a:xfrm>
            <a:off x="2774315" y="2758440"/>
            <a:ext cx="1678305" cy="2096770"/>
            <a:chOff x="4369" y="4344"/>
            <a:chExt cx="2643" cy="3302"/>
          </a:xfrm>
        </p:grpSpPr>
        <p:grpSp>
          <p:nvGrpSpPr>
            <p:cNvPr id="4" name="组合 3"/>
            <p:cNvGrpSpPr/>
            <p:nvPr>
              <p:custDataLst>
                <p:tags r:id="rId19"/>
              </p:custDataLst>
            </p:nvPr>
          </p:nvGrpSpPr>
          <p:grpSpPr>
            <a:xfrm>
              <a:off x="4376" y="4344"/>
              <a:ext cx="2636" cy="3302"/>
              <a:chOff x="5357" y="1641"/>
              <a:chExt cx="1677" cy="2714"/>
            </a:xfrm>
          </p:grpSpPr>
          <p:grpSp>
            <p:nvGrpSpPr>
              <p:cNvPr id="12" name="组合 44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5357" y="3106"/>
                <a:ext cx="695" cy="1249"/>
                <a:chOff x="1316386" y="1687406"/>
                <a:chExt cx="664814" cy="1214768"/>
              </a:xfrm>
            </p:grpSpPr>
            <p:sp>
              <p:nvSpPr>
                <p:cNvPr id="20" name="直接箭头连接符 19"/>
                <p:cNvSpPr/>
                <p:nvPr>
                  <p:custDataLst>
                    <p:tags r:id="rId21"/>
                  </p:custDataLst>
                </p:nvPr>
              </p:nvSpPr>
              <p:spPr>
                <a:xfrm rot="5820000" flipV="1">
                  <a:off x="763784" y="2240007"/>
                  <a:ext cx="1214768" cy="109565"/>
                </a:xfrm>
                <a:prstGeom prst="straightConnector1">
                  <a:avLst/>
                </a:prstGeom>
                <a:solidFill>
                  <a:srgbClr val="0000FF"/>
                </a:solidFill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TextBox 37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524000" y="2133600"/>
                  <a:ext cx="457200" cy="5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G</a:t>
                  </a:r>
                  <a:endPara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39" name="组合 43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5416" y="1641"/>
                <a:ext cx="1618" cy="1356"/>
                <a:chOff x="1371602" y="304800"/>
                <a:chExt cx="1547092" cy="1317626"/>
              </a:xfrm>
            </p:grpSpPr>
            <p:cxnSp>
              <p:nvCxnSpPr>
                <p:cNvPr id="40" name="直接箭头连接符 39"/>
                <p:cNvCxnSpPr/>
                <p:nvPr>
                  <p:custDataLst>
                    <p:tags r:id="rId24"/>
                  </p:custDataLst>
                </p:nvPr>
              </p:nvCxnSpPr>
              <p:spPr>
                <a:xfrm rot="16200000" flipV="1">
                  <a:off x="742761" y="991797"/>
                  <a:ext cx="1259469" cy="1788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38"/>
                <p:cNvSpPr txBox="1"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24590" y="304800"/>
                  <a:ext cx="1394104" cy="579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F</a:t>
                  </a:r>
                  <a:r>
                    <a:rPr lang="zh-CN" altLang="en-US" sz="2400" b="1" baseline="-25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支</a:t>
                  </a:r>
                  <a:endParaRPr lang="zh-CN" altLang="en-US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42" name="椭圆 41"/>
            <p:cNvSpPr/>
            <p:nvPr>
              <p:custDataLst>
                <p:tags r:id="rId26"/>
              </p:custDataLst>
            </p:nvPr>
          </p:nvSpPr>
          <p:spPr>
            <a:xfrm>
              <a:off x="4369" y="5994"/>
              <a:ext cx="195" cy="1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rcRect b="13144"/>
          <a:stretch>
            <a:fillRect/>
          </a:stretch>
        </p:blipFill>
        <p:spPr>
          <a:xfrm>
            <a:off x="6467475" y="3429000"/>
            <a:ext cx="1450975" cy="641985"/>
          </a:xfrm>
          <a:prstGeom prst="rect">
            <a:avLst/>
          </a:prstGeom>
        </p:spPr>
      </p:pic>
      <p:grpSp>
        <p:nvGrpSpPr>
          <p:cNvPr id="59" name="组合 58" title=""/>
          <p:cNvGrpSpPr/>
          <p:nvPr>
            <p:custDataLst>
              <p:tags r:id="rId29"/>
            </p:custDataLst>
          </p:nvPr>
        </p:nvGrpSpPr>
        <p:grpSpPr>
          <a:xfrm rot="16200000">
            <a:off x="6981293" y="2645895"/>
            <a:ext cx="530882" cy="2777661"/>
            <a:chOff x="4754" y="986"/>
            <a:chExt cx="836" cy="4375"/>
          </a:xfrm>
        </p:grpSpPr>
        <p:grpSp>
          <p:nvGrpSpPr>
            <p:cNvPr id="60" name="组合 44"/>
            <p:cNvGrpSpPr/>
            <p:nvPr>
              <p:custDataLst>
                <p:tags r:id="rId30"/>
              </p:custDataLst>
            </p:nvPr>
          </p:nvGrpSpPr>
          <p:grpSpPr>
            <a:xfrm>
              <a:off x="4754" y="3010"/>
              <a:ext cx="778" cy="2351"/>
              <a:chOff x="738390" y="1594159"/>
              <a:chExt cx="744926" cy="2285676"/>
            </a:xfrm>
          </p:grpSpPr>
          <p:grpSp>
            <p:nvGrpSpPr>
              <p:cNvPr id="61" name="组合 19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1324885" y="1594159"/>
                <a:ext cx="108000" cy="1260000"/>
                <a:chOff x="1705885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62" name="直接箭头连接符 61"/>
                <p:cNvSpPr/>
                <p:nvPr>
                  <p:custDataLst>
                    <p:tags r:id="rId32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椭圆 62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705885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64" name="TextBox 37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 rot="5400000">
                <a:off x="561921" y="2958440"/>
                <a:ext cx="1097863" cy="744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F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2</a:t>
                </a:r>
                <a:endPara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65" name="组合 43"/>
            <p:cNvGrpSpPr/>
            <p:nvPr>
              <p:custDataLst>
                <p:tags r:id="rId35"/>
              </p:custDataLst>
            </p:nvPr>
          </p:nvGrpSpPr>
          <p:grpSpPr>
            <a:xfrm>
              <a:off x="4865" y="986"/>
              <a:ext cx="725" cy="2011"/>
              <a:chOff x="844288" y="-331135"/>
              <a:chExt cx="693324" cy="1953561"/>
            </a:xfrm>
          </p:grpSpPr>
          <p:cxnSp>
            <p:nvCxnSpPr>
              <p:cNvPr id="66" name="直接箭头连接符 65"/>
              <p:cNvCxnSpPr/>
              <p:nvPr>
                <p:custDataLst>
                  <p:tags r:id="rId36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 rot="5400000">
                <a:off x="482580" y="30573"/>
                <a:ext cx="1416740" cy="693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6" name="TextBox 38" title="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21600000">
            <a:off x="6992649" y="3042209"/>
            <a:ext cx="925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Italic" panose="00000400000000000000" charset="0"/>
                <a:ea typeface="黑体" panose="02010609060101010101" pitchFamily="49" charset="-122"/>
                <a:cs typeface="Italic" panose="00000400000000000000" charset="0"/>
              </a:rPr>
              <a:t>f</a:t>
            </a:r>
            <a:endParaRPr lang="en-US" altLang="zh-CN" sz="2800" b="1" baseline="-25000">
              <a:solidFill>
                <a:srgbClr val="FF0000"/>
              </a:solidFill>
              <a:latin typeface="Italic" panose="00000400000000000000" charset="0"/>
              <a:ea typeface="黑体" panose="02010609060101010101" pitchFamily="49" charset="-122"/>
              <a:cs typeface="Italic" panose="0000040000000000000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二力平衡的条件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 bwMode="auto">
          <a:xfrm>
            <a:off x="1628140" y="1105535"/>
            <a:ext cx="94303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问题2：探究二力平衡的条件，如何解决木块所受重力对两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个拉力平衡的影响？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49" name="组合 48" title=""/>
          <p:cNvGrpSpPr/>
          <p:nvPr>
            <p:custDataLst>
              <p:tags r:id="rId11"/>
            </p:custDataLst>
          </p:nvPr>
        </p:nvGrpSpPr>
        <p:grpSpPr>
          <a:xfrm>
            <a:off x="2222500" y="3524250"/>
            <a:ext cx="3134360" cy="1285240"/>
            <a:chOff x="3500" y="5550"/>
            <a:chExt cx="4936" cy="2024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373" y="5880"/>
              <a:ext cx="3330" cy="1695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3500" y="5595"/>
              <a:ext cx="2476" cy="128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5"/>
              </p:custDataLst>
            </p:nvPr>
          </p:nvCxnSpPr>
          <p:spPr>
            <a:xfrm flipH="1">
              <a:off x="5976" y="5550"/>
              <a:ext cx="2460" cy="132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 title=""/>
          <p:cNvGrpSpPr/>
          <p:nvPr>
            <p:custDataLst>
              <p:tags r:id="rId16"/>
            </p:custDataLst>
          </p:nvPr>
        </p:nvGrpSpPr>
        <p:grpSpPr>
          <a:xfrm>
            <a:off x="1956435" y="2989580"/>
            <a:ext cx="3651250" cy="2597785"/>
            <a:chOff x="3081" y="5278"/>
            <a:chExt cx="5750" cy="4091"/>
          </a:xfrm>
        </p:grpSpPr>
        <p:sp>
          <p:nvSpPr>
            <p:cNvPr id="27" name="椭圆 26"/>
            <p:cNvSpPr/>
            <p:nvPr>
              <p:custDataLst>
                <p:tags r:id="rId17"/>
              </p:custDataLst>
            </p:nvPr>
          </p:nvSpPr>
          <p:spPr>
            <a:xfrm>
              <a:off x="5871" y="7310"/>
              <a:ext cx="195" cy="1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>
              <p:custDataLst>
                <p:tags r:id="rId18"/>
              </p:custDataLst>
            </p:nvPr>
          </p:nvGrpSpPr>
          <p:grpSpPr>
            <a:xfrm>
              <a:off x="3081" y="5278"/>
              <a:ext cx="5750" cy="4091"/>
              <a:chOff x="3081" y="4720"/>
              <a:chExt cx="5750" cy="4091"/>
            </a:xfrm>
          </p:grpSpPr>
          <p:cxnSp>
            <p:nvCxnSpPr>
              <p:cNvPr id="23" name="直接箭头连接符 22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5961" y="5399"/>
                <a:ext cx="2777" cy="1479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>
                <p:custDataLst>
                  <p:tags r:id="rId20"/>
                </p:custDataLst>
              </p:nvPr>
            </p:nvCxnSpPr>
            <p:spPr>
              <a:xfrm flipH="1" flipV="1">
                <a:off x="3214" y="5445"/>
                <a:ext cx="2747" cy="1433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5946" y="6863"/>
                <a:ext cx="15" cy="1948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37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rot="21600000">
                <a:off x="7703" y="4817"/>
                <a:ext cx="1129" cy="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F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2</a:t>
                </a:r>
                <a:endPara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endParaRPr>
              </a:p>
            </p:txBody>
          </p:sp>
          <p:sp>
            <p:nvSpPr>
              <p:cNvPr id="29" name="TextBox 38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 rot="21600000">
                <a:off x="3081" y="4720"/>
                <a:ext cx="1458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0" name="TextBox 3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21600000">
              <a:off x="6066" y="8202"/>
              <a:ext cx="1129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G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31" name="菱形 30" title=""/>
          <p:cNvSpPr/>
          <p:nvPr>
            <p:custDataLst>
              <p:tags r:id="rId25"/>
            </p:custDataLst>
          </p:nvPr>
        </p:nvSpPr>
        <p:spPr>
          <a:xfrm>
            <a:off x="7983220" y="3524250"/>
            <a:ext cx="1447165" cy="1361440"/>
          </a:xfrm>
          <a:prstGeom prst="diamond">
            <a:avLst/>
          </a:prstGeom>
          <a:solidFill>
            <a:srgbClr val="63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 title=""/>
          <p:cNvGrpSpPr/>
          <p:nvPr>
            <p:custDataLst>
              <p:tags r:id="rId26"/>
            </p:custDataLst>
          </p:nvPr>
        </p:nvGrpSpPr>
        <p:grpSpPr>
          <a:xfrm rot="16200000">
            <a:off x="8434411" y="2676866"/>
            <a:ext cx="690224" cy="3577564"/>
            <a:chOff x="4754" y="871"/>
            <a:chExt cx="778" cy="4490"/>
          </a:xfrm>
        </p:grpSpPr>
        <p:grpSp>
          <p:nvGrpSpPr>
            <p:cNvPr id="33" name="组合 44"/>
            <p:cNvGrpSpPr/>
            <p:nvPr>
              <p:custDataLst>
                <p:tags r:id="rId27"/>
              </p:custDataLst>
            </p:nvPr>
          </p:nvGrpSpPr>
          <p:grpSpPr>
            <a:xfrm>
              <a:off x="4754" y="3010"/>
              <a:ext cx="778" cy="2351"/>
              <a:chOff x="738390" y="1594159"/>
              <a:chExt cx="744926" cy="2285676"/>
            </a:xfrm>
          </p:grpSpPr>
          <p:grpSp>
            <p:nvGrpSpPr>
              <p:cNvPr id="34" name="组合 19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1324885" y="1594159"/>
                <a:ext cx="108000" cy="1260000"/>
                <a:chOff x="1705885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35" name="直接箭头连接符 34"/>
                <p:cNvSpPr/>
                <p:nvPr>
                  <p:custDataLst>
                    <p:tags r:id="rId29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705885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37" name="Text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rot="5400000">
                <a:off x="561921" y="2958440"/>
                <a:ext cx="1097863" cy="744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F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2</a:t>
                </a:r>
                <a:endPara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38" name="组合 43"/>
            <p:cNvGrpSpPr/>
            <p:nvPr>
              <p:custDataLst>
                <p:tags r:id="rId32"/>
              </p:custDataLst>
            </p:nvPr>
          </p:nvGrpSpPr>
          <p:grpSpPr>
            <a:xfrm>
              <a:off x="4968" y="871"/>
              <a:ext cx="519" cy="2126"/>
              <a:chOff x="942826" y="-442580"/>
              <a:chExt cx="496249" cy="2065006"/>
            </a:xfrm>
          </p:grpSpPr>
          <p:cxnSp>
            <p:nvCxnSpPr>
              <p:cNvPr id="44" name="直接箭头连接符 43"/>
              <p:cNvCxnSpPr/>
              <p:nvPr>
                <p:custDataLst>
                  <p:tags r:id="rId33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 rot="5400000">
                <a:off x="482580" y="17666"/>
                <a:ext cx="1416740" cy="49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6" name="矩形 45" title=""/>
          <p:cNvSpPr/>
          <p:nvPr>
            <p:custDataLst>
              <p:tags r:id="rId35"/>
            </p:custDataLst>
          </p:nvPr>
        </p:nvSpPr>
        <p:spPr>
          <a:xfrm>
            <a:off x="6537960" y="5132705"/>
            <a:ext cx="4683760" cy="10147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卡片的重力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远小于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拉力，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  <a:defRPr/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卡片的重力可以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忽略不计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二力平衡的条件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 bwMode="auto">
          <a:xfrm>
            <a:off x="1628140" y="1105535"/>
            <a:ext cx="9430385" cy="7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问题3：如何设计实验来探究二力平衡的条件？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1" name="菱形 30" title=""/>
          <p:cNvSpPr/>
          <p:nvPr>
            <p:custDataLst>
              <p:tags r:id="rId11"/>
            </p:custDataLst>
          </p:nvPr>
        </p:nvSpPr>
        <p:spPr>
          <a:xfrm>
            <a:off x="2216150" y="3124835"/>
            <a:ext cx="1447165" cy="1361440"/>
          </a:xfrm>
          <a:prstGeom prst="diamond">
            <a:avLst/>
          </a:prstGeom>
          <a:solidFill>
            <a:srgbClr val="63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 title=""/>
          <p:cNvGrpSpPr/>
          <p:nvPr>
            <p:custDataLst>
              <p:tags r:id="rId12"/>
            </p:custDataLst>
          </p:nvPr>
        </p:nvGrpSpPr>
        <p:grpSpPr>
          <a:xfrm rot="16200000">
            <a:off x="2667341" y="2277451"/>
            <a:ext cx="690224" cy="3577564"/>
            <a:chOff x="4754" y="871"/>
            <a:chExt cx="778" cy="4490"/>
          </a:xfrm>
        </p:grpSpPr>
        <p:grpSp>
          <p:nvGrpSpPr>
            <p:cNvPr id="33" name="组合 44"/>
            <p:cNvGrpSpPr/>
            <p:nvPr>
              <p:custDataLst>
                <p:tags r:id="rId13"/>
              </p:custDataLst>
            </p:nvPr>
          </p:nvGrpSpPr>
          <p:grpSpPr>
            <a:xfrm>
              <a:off x="4754" y="3010"/>
              <a:ext cx="778" cy="2351"/>
              <a:chOff x="738390" y="1594159"/>
              <a:chExt cx="744926" cy="2285676"/>
            </a:xfrm>
          </p:grpSpPr>
          <p:grpSp>
            <p:nvGrpSpPr>
              <p:cNvPr id="34" name="组合 19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1324885" y="1594159"/>
                <a:ext cx="108000" cy="1260000"/>
                <a:chOff x="1705885" y="1876098"/>
                <a:chExt cx="108000" cy="1473896"/>
              </a:xfrm>
              <a:solidFill>
                <a:srgbClr val="0000FF"/>
              </a:solidFill>
            </p:grpSpPr>
            <p:sp>
              <p:nvSpPr>
                <p:cNvPr id="35" name="直接箭头连接符 34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1068600" y="2665200"/>
                  <a:ext cx="1368000" cy="1588"/>
                </a:xfrm>
                <a:prstGeom prst="straightConnector1">
                  <a:avLst/>
                </a:prstGeom>
                <a:grpFill/>
                <a:ln w="412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705885" y="187609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0"/>
                </a:p>
              </p:txBody>
            </p:sp>
          </p:grpSp>
          <p:sp>
            <p:nvSpPr>
              <p:cNvPr id="37" name="TextBox 3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>
                <a:off x="561921" y="2958440"/>
                <a:ext cx="1097863" cy="744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F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2</a:t>
                </a:r>
                <a:endPara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38" name="组合 43"/>
            <p:cNvGrpSpPr/>
            <p:nvPr>
              <p:custDataLst>
                <p:tags r:id="rId18"/>
              </p:custDataLst>
            </p:nvPr>
          </p:nvGrpSpPr>
          <p:grpSpPr>
            <a:xfrm>
              <a:off x="4968" y="871"/>
              <a:ext cx="519" cy="2126"/>
              <a:chOff x="942826" y="-442580"/>
              <a:chExt cx="496249" cy="2065006"/>
            </a:xfrm>
          </p:grpSpPr>
          <p:cxnSp>
            <p:nvCxnSpPr>
              <p:cNvPr id="44" name="直接箭头连接符 43"/>
              <p:cNvCxnSpPr/>
              <p:nvPr>
                <p:custDataLst>
                  <p:tags r:id="rId19"/>
                </p:custDataLst>
              </p:nvPr>
            </p:nvCxnSpPr>
            <p:spPr>
              <a:xfrm rot="16200000" flipV="1">
                <a:off x="742761" y="991797"/>
                <a:ext cx="1259469" cy="178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482580" y="17666"/>
                <a:ext cx="1416740" cy="49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2" name="2e17b7e8d1056ab0d3cb73cb864c9510" title="">
            <a:hlinkClick action="ppaction://media"/>
          </p:cNvPr>
          <p:cNvPicPr/>
          <p:nvPr>
            <a:videoFile r:link="rId23"/>
            <p:custDataLst>
              <p:tags r:id="rId22"/>
            </p:custDataLst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17060" y="1847215"/>
            <a:ext cx="7736840" cy="4625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43685" y="254635"/>
            <a:ext cx="3253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二力平衡的条件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 bwMode="auto">
          <a:xfrm>
            <a:off x="1628140" y="1105535"/>
            <a:ext cx="9430385" cy="7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问题4：探究过程中观察到了哪些现象？</a:t>
            </a:r>
            <a:endParaRPr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7895" y="2131060"/>
            <a:ext cx="3440430" cy="197675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31360" y="2131060"/>
            <a:ext cx="3464560" cy="1976755"/>
          </a:xfrm>
          <a:prstGeom prst="rect">
            <a:avLst/>
          </a:prstGeom>
        </p:spPr>
      </p:pic>
      <p:sp>
        <p:nvSpPr>
          <p:cNvPr id="10" name="矩形 9" title=""/>
          <p:cNvSpPr/>
          <p:nvPr>
            <p:custDataLst>
              <p:tags r:id="rId15"/>
            </p:custDataLst>
          </p:nvPr>
        </p:nvSpPr>
        <p:spPr>
          <a:xfrm>
            <a:off x="1342390" y="4261485"/>
            <a:ext cx="2960370" cy="193802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en-US" altLang="zh-CN" sz="2400" baseline="-25000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en-US" altLang="zh-CN" sz="2400" baseline="-2500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大小不等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、方向相反、作用在同一直线上、作用在一个物体上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  <a:defRPr/>
            </a:pP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16"/>
            </p:custDataLst>
          </p:nvPr>
        </p:nvSpPr>
        <p:spPr>
          <a:xfrm>
            <a:off x="4859655" y="4261485"/>
            <a:ext cx="3018155" cy="193802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en-US" altLang="zh-CN" sz="2400" baseline="-25000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en-US" altLang="zh-CN" sz="2400" baseline="-2500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大小相等、方向相反、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作用不在同一直线上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、作用在一个物体上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  <a:defRPr/>
            </a:pP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8" name="图片 7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48955" y="2131060"/>
            <a:ext cx="3273425" cy="1976120"/>
          </a:xfrm>
          <a:prstGeom prst="rect">
            <a:avLst/>
          </a:prstGeom>
        </p:spPr>
      </p:pic>
      <p:sp>
        <p:nvSpPr>
          <p:cNvPr id="21" name="矩形 20" title=""/>
          <p:cNvSpPr/>
          <p:nvPr>
            <p:custDataLst>
              <p:tags r:id="rId19"/>
            </p:custDataLst>
          </p:nvPr>
        </p:nvSpPr>
        <p:spPr>
          <a:xfrm>
            <a:off x="8434705" y="4261485"/>
            <a:ext cx="2987675" cy="156845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en-US" altLang="zh-CN" sz="2400" baseline="-25000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F</a:t>
            </a:r>
            <a:r>
              <a:rPr lang="en-US" altLang="zh-CN" sz="2400" baseline="-2500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大小相等、方向相反、作用在同一直线上、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作用在两个物体上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21" grpId="0"/>
    </p:bldLst>
  </p:timing>
</p:sld>
</file>

<file path=ppt/tags/tag1.xml><?xml version="1.0" encoding="utf-8"?>
<p:tagLst xmlns:p="http://schemas.openxmlformats.org/presentationml/2006/main">
  <p:tag name="AS_UNIQUEID" val="4731"/>
</p:tagLst>
</file>

<file path=ppt/tags/tag10.xml><?xml version="1.0" encoding="utf-8"?>
<p:tagLst xmlns:p="http://schemas.openxmlformats.org/presentationml/2006/main">
  <p:tag name="AS_UNIQUEID" val="4740"/>
</p:tagLst>
</file>

<file path=ppt/tags/tag100.xml><?xml version="1.0" encoding="utf-8"?>
<p:tagLst xmlns:p="http://schemas.openxmlformats.org/presentationml/2006/main">
  <p:tag name="AS_UNIQUEID" val="4821"/>
</p:tagLst>
</file>

<file path=ppt/tags/tag101.xml><?xml version="1.0" encoding="utf-8"?>
<p:tagLst xmlns:p="http://schemas.openxmlformats.org/presentationml/2006/main">
  <p:tag name="AS_UNIQUEID" val="4822"/>
</p:tagLst>
</file>

<file path=ppt/tags/tag102.xml><?xml version="1.0" encoding="utf-8"?>
<p:tagLst xmlns:p="http://schemas.openxmlformats.org/presentationml/2006/main">
  <p:tag name="AS_UNIQUEID" val="4823"/>
</p:tagLst>
</file>

<file path=ppt/tags/tag103.xml><?xml version="1.0" encoding="utf-8"?>
<p:tagLst xmlns:p="http://schemas.openxmlformats.org/presentationml/2006/main">
  <p:tag name="AS_UNIQUEID" val="4824"/>
</p:tagLst>
</file>

<file path=ppt/tags/tag104.xml><?xml version="1.0" encoding="utf-8"?>
<p:tagLst xmlns:p="http://schemas.openxmlformats.org/presentationml/2006/main">
  <p:tag name="AS_UNIQUEID" val="4825"/>
</p:tagLst>
</file>

<file path=ppt/tags/tag105.xml><?xml version="1.0" encoding="utf-8"?>
<p:tagLst xmlns:p="http://schemas.openxmlformats.org/presentationml/2006/main">
  <p:tag name="AS_UNIQUEID" val="4826"/>
</p:tagLst>
</file>

<file path=ppt/tags/tag106.xml><?xml version="1.0" encoding="utf-8"?>
<p:tagLst xmlns:p="http://schemas.openxmlformats.org/presentationml/2006/main">
  <p:tag name="AS_UNIQUEID" val="4827"/>
</p:tagLst>
</file>

<file path=ppt/tags/tag107.xml><?xml version="1.0" encoding="utf-8"?>
<p:tagLst xmlns:p="http://schemas.openxmlformats.org/presentationml/2006/main">
  <p:tag name="AS_UNIQUEID" val="4828"/>
</p:tagLst>
</file>

<file path=ppt/tags/tag108.xml><?xml version="1.0" encoding="utf-8"?>
<p:tagLst xmlns:p="http://schemas.openxmlformats.org/presentationml/2006/main">
  <p:tag name="AS_UNIQUEID" val="4829"/>
</p:tagLst>
</file>

<file path=ppt/tags/tag109.xml><?xml version="1.0" encoding="utf-8"?>
<p:tagLst xmlns:p="http://schemas.openxmlformats.org/presentationml/2006/main">
  <p:tag name="AS_UNIQUEID" val="4830"/>
</p:tagLst>
</file>

<file path=ppt/tags/tag11.xml><?xml version="1.0" encoding="utf-8"?>
<p:tagLst xmlns:p="http://schemas.openxmlformats.org/presentationml/2006/main">
  <p:tag name="AS_UNIQUEID" val="4741"/>
</p:tagLst>
</file>

<file path=ppt/tags/tag110.xml><?xml version="1.0" encoding="utf-8"?>
<p:tagLst xmlns:p="http://schemas.openxmlformats.org/presentationml/2006/main">
  <p:tag name="AS_UNIQUEID" val="4831"/>
</p:tagLst>
</file>

<file path=ppt/tags/tag111.xml><?xml version="1.0" encoding="utf-8"?>
<p:tagLst xmlns:p="http://schemas.openxmlformats.org/presentationml/2006/main">
  <p:tag name="AS_UNIQUEID" val="4832"/>
</p:tagLst>
</file>

<file path=ppt/tags/tag112.xml><?xml version="1.0" encoding="utf-8"?>
<p:tagLst xmlns:p="http://schemas.openxmlformats.org/presentationml/2006/main">
  <p:tag name="AS_UNIQUEID" val="4833"/>
</p:tagLst>
</file>

<file path=ppt/tags/tag113.xml><?xml version="1.0" encoding="utf-8"?>
<p:tagLst xmlns:p="http://schemas.openxmlformats.org/presentationml/2006/main">
  <p:tag name="AS_UNIQUEID" val="4834"/>
</p:tagLst>
</file>

<file path=ppt/tags/tag114.xml><?xml version="1.0" encoding="utf-8"?>
<p:tagLst xmlns:p="http://schemas.openxmlformats.org/presentationml/2006/main">
  <p:tag name="AS_UNIQUEID" val="4835"/>
</p:tagLst>
</file>

<file path=ppt/tags/tag115.xml><?xml version="1.0" encoding="utf-8"?>
<p:tagLst xmlns:p="http://schemas.openxmlformats.org/presentationml/2006/main">
  <p:tag name="AS_UNIQUEID" val="4836"/>
</p:tagLst>
</file>

<file path=ppt/tags/tag116.xml><?xml version="1.0" encoding="utf-8"?>
<p:tagLst xmlns:p="http://schemas.openxmlformats.org/presentationml/2006/main">
  <p:tag name="AS_UNIQUEID" val="4837"/>
</p:tagLst>
</file>

<file path=ppt/tags/tag117.xml><?xml version="1.0" encoding="utf-8"?>
<p:tagLst xmlns:p="http://schemas.openxmlformats.org/presentationml/2006/main">
  <p:tag name="AS_UNIQUEID" val="4838"/>
</p:tagLst>
</file>

<file path=ppt/tags/tag118.xml><?xml version="1.0" encoding="utf-8"?>
<p:tagLst xmlns:p="http://schemas.openxmlformats.org/presentationml/2006/main">
  <p:tag name="AS_UNIQUEID" val="4839"/>
</p:tagLst>
</file>

<file path=ppt/tags/tag119.xml><?xml version="1.0" encoding="utf-8"?>
<p:tagLst xmlns:p="http://schemas.openxmlformats.org/presentationml/2006/main">
  <p:tag name="AS_UNIQUEID" val="4840"/>
</p:tagLst>
</file>

<file path=ppt/tags/tag12.xml><?xml version="1.0" encoding="utf-8"?>
<p:tagLst xmlns:p="http://schemas.openxmlformats.org/presentationml/2006/main">
  <p:tag name="AS_UNIQUEID" val="4742"/>
</p:tagLst>
</file>

<file path=ppt/tags/tag120.xml><?xml version="1.0" encoding="utf-8"?>
<p:tagLst xmlns:p="http://schemas.openxmlformats.org/presentationml/2006/main">
  <p:tag name="AS_UNIQUEID" val="4841"/>
</p:tagLst>
</file>

<file path=ppt/tags/tag121.xml><?xml version="1.0" encoding="utf-8"?>
<p:tagLst xmlns:p="http://schemas.openxmlformats.org/presentationml/2006/main">
  <p:tag name="AS_UNIQUEID" val="4842"/>
</p:tagLst>
</file>

<file path=ppt/tags/tag122.xml><?xml version="1.0" encoding="utf-8"?>
<p:tagLst xmlns:p="http://schemas.openxmlformats.org/presentationml/2006/main">
  <p:tag name="AS_UNIQUEID" val="4843"/>
</p:tagLst>
</file>

<file path=ppt/tags/tag123.xml><?xml version="1.0" encoding="utf-8"?>
<p:tagLst xmlns:p="http://schemas.openxmlformats.org/presentationml/2006/main">
  <p:tag name="AS_UNIQUEID" val="4844"/>
</p:tagLst>
</file>

<file path=ppt/tags/tag124.xml><?xml version="1.0" encoding="utf-8"?>
<p:tagLst xmlns:p="http://schemas.openxmlformats.org/presentationml/2006/main">
  <p:tag name="AS_UNIQUEID" val="4845"/>
</p:tagLst>
</file>

<file path=ppt/tags/tag125.xml><?xml version="1.0" encoding="utf-8"?>
<p:tagLst xmlns:p="http://schemas.openxmlformats.org/presentationml/2006/main">
  <p:tag name="AS_UNIQUEID" val="4846"/>
</p:tagLst>
</file>

<file path=ppt/tags/tag126.xml><?xml version="1.0" encoding="utf-8"?>
<p:tagLst xmlns:p="http://schemas.openxmlformats.org/presentationml/2006/main">
  <p:tag name="AS_UNIQUEID" val="4847"/>
</p:tagLst>
</file>

<file path=ppt/tags/tag127.xml><?xml version="1.0" encoding="utf-8"?>
<p:tagLst xmlns:p="http://schemas.openxmlformats.org/presentationml/2006/main">
  <p:tag name="AS_UNIQUEID" val="4848"/>
</p:tagLst>
</file>

<file path=ppt/tags/tag128.xml><?xml version="1.0" encoding="utf-8"?>
<p:tagLst xmlns:p="http://schemas.openxmlformats.org/presentationml/2006/main">
  <p:tag name="AS_UNIQUEID" val="4849"/>
</p:tagLst>
</file>

<file path=ppt/tags/tag129.xml><?xml version="1.0" encoding="utf-8"?>
<p:tagLst xmlns:p="http://schemas.openxmlformats.org/presentationml/2006/main">
  <p:tag name="AS_UNIQUEID" val="4850"/>
</p:tagLst>
</file>

<file path=ppt/tags/tag13.xml><?xml version="1.0" encoding="utf-8"?>
<p:tagLst xmlns:p="http://schemas.openxmlformats.org/presentationml/2006/main">
  <p:tag name="AS_UNIQUEID" val="4743"/>
</p:tagLst>
</file>

<file path=ppt/tags/tag130.xml><?xml version="1.0" encoding="utf-8"?>
<p:tagLst xmlns:p="http://schemas.openxmlformats.org/presentationml/2006/main">
  <p:tag name="AS_UNIQUEID" val="4851"/>
  <p:tag name="KSO_WM_BEAUTIFY_FLAG" val=""/>
</p:tagLst>
</file>

<file path=ppt/tags/tag131.xml><?xml version="1.0" encoding="utf-8"?>
<p:tagLst xmlns:p="http://schemas.openxmlformats.org/presentationml/2006/main">
  <p:tag name="AS_UNIQUEID" val="4852"/>
</p:tagLst>
</file>

<file path=ppt/tags/tag132.xml><?xml version="1.0" encoding="utf-8"?>
<p:tagLst xmlns:p="http://schemas.openxmlformats.org/presentationml/2006/main">
  <p:tag name="AS_UNIQUEID" val="4853"/>
  <p:tag name="KSO_WM_BEAUTIFY_FLAG" val=""/>
</p:tagLst>
</file>

<file path=ppt/tags/tag133.xml><?xml version="1.0" encoding="utf-8"?>
<p:tagLst xmlns:p="http://schemas.openxmlformats.org/presentationml/2006/main">
  <p:tag name="AS_UNIQUEID" val="4854"/>
  <p:tag name="KSO_WM_BEAUTIFY_FLAG" val=""/>
</p:tagLst>
</file>

<file path=ppt/tags/tag134.xml><?xml version="1.0" encoding="utf-8"?>
<p:tagLst xmlns:p="http://schemas.openxmlformats.org/presentationml/2006/main">
  <p:tag name="AS_UNIQUEID" val="4855"/>
</p:tagLst>
</file>

<file path=ppt/tags/tag135.xml><?xml version="1.0" encoding="utf-8"?>
<p:tagLst xmlns:p="http://schemas.openxmlformats.org/presentationml/2006/main">
  <p:tag name="AS_UNIQUEID" val="4856"/>
</p:tagLst>
</file>

<file path=ppt/tags/tag136.xml><?xml version="1.0" encoding="utf-8"?>
<p:tagLst xmlns:p="http://schemas.openxmlformats.org/presentationml/2006/main">
  <p:tag name="AS_UNIQUEID" val="4857"/>
</p:tagLst>
</file>

<file path=ppt/tags/tag137.xml><?xml version="1.0" encoding="utf-8"?>
<p:tagLst xmlns:p="http://schemas.openxmlformats.org/presentationml/2006/main">
  <p:tag name="AS_UNIQUEID" val="4858"/>
  <p:tag name="KSO_WM_DIAGRAM_VIRTUALLY_FRAME" val="{&quot;height&quot;:278.5,&quot;left&quot;:166.3,&quot;top&quot;:130.75,&quot;width&quot;:774.85}"/>
</p:tagLst>
</file>

<file path=ppt/tags/tag138.xml><?xml version="1.0" encoding="utf-8"?>
<p:tagLst xmlns:p="http://schemas.openxmlformats.org/presentationml/2006/main">
  <p:tag name="AS_UNIQUEID" val="4859"/>
  <p:tag name="KSO_WM_DIAGRAM_VIRTUALLY_FRAME" val="{&quot;height&quot;:278.5,&quot;left&quot;:166.3,&quot;top&quot;:130.75,&quot;width&quot;:774.85}"/>
</p:tagLst>
</file>

<file path=ppt/tags/tag139.xml><?xml version="1.0" encoding="utf-8"?>
<p:tagLst xmlns:p="http://schemas.openxmlformats.org/presentationml/2006/main">
  <p:tag name="AS_UNIQUEID" val="4860"/>
  <p:tag name="KSO_WM_DIAGRAM_VIRTUALLY_FRAME" val="{&quot;height&quot;:278.5,&quot;left&quot;:166.3,&quot;top&quot;:130.75,&quot;width&quot;:774.85}"/>
</p:tagLst>
</file>

<file path=ppt/tags/tag14.xml><?xml version="1.0" encoding="utf-8"?>
<p:tagLst xmlns:p="http://schemas.openxmlformats.org/presentationml/2006/main">
  <p:tag name="AS_UNIQUEID" val="4744"/>
</p:tagLst>
</file>

<file path=ppt/tags/tag140.xml><?xml version="1.0" encoding="utf-8"?>
<p:tagLst xmlns:p="http://schemas.openxmlformats.org/presentationml/2006/main">
  <p:tag name="AS_UNIQUEID" val="4861"/>
</p:tagLst>
</file>

<file path=ppt/tags/tag141.xml><?xml version="1.0" encoding="utf-8"?>
<p:tagLst xmlns:p="http://schemas.openxmlformats.org/presentationml/2006/main">
  <p:tag name="AS_UNIQUEID" val="4862"/>
</p:tagLst>
</file>

<file path=ppt/tags/tag142.xml><?xml version="1.0" encoding="utf-8"?>
<p:tagLst xmlns:p="http://schemas.openxmlformats.org/presentationml/2006/main">
  <p:tag name="AS_UNIQUEID" val="4863"/>
</p:tagLst>
</file>

<file path=ppt/tags/tag143.xml><?xml version="1.0" encoding="utf-8"?>
<p:tagLst xmlns:p="http://schemas.openxmlformats.org/presentationml/2006/main">
  <p:tag name="AS_UNIQUEID" val="4864"/>
</p:tagLst>
</file>

<file path=ppt/tags/tag144.xml><?xml version="1.0" encoding="utf-8"?>
<p:tagLst xmlns:p="http://schemas.openxmlformats.org/presentationml/2006/main">
  <p:tag name="AS_UNIQUEID" val="4865"/>
</p:tagLst>
</file>

<file path=ppt/tags/tag145.xml><?xml version="1.0" encoding="utf-8"?>
<p:tagLst xmlns:p="http://schemas.openxmlformats.org/presentationml/2006/main">
  <p:tag name="AS_UNIQUEID" val="4866"/>
</p:tagLst>
</file>

<file path=ppt/tags/tag146.xml><?xml version="1.0" encoding="utf-8"?>
<p:tagLst xmlns:p="http://schemas.openxmlformats.org/presentationml/2006/main">
  <p:tag name="AS_UNIQUEID" val="4867"/>
  <p:tag name="KSO_WM_DIAGRAM_VIRTUALLY_FRAME" val="{&quot;height&quot;:278.5,&quot;left&quot;:166.3,&quot;top&quot;:130.75,&quot;width&quot;:774.85}"/>
</p:tagLst>
</file>

<file path=ppt/tags/tag147.xml><?xml version="1.0" encoding="utf-8"?>
<p:tagLst xmlns:p="http://schemas.openxmlformats.org/presentationml/2006/main">
  <p:tag name="AS_UNIQUEID" val="4868"/>
</p:tagLst>
</file>

<file path=ppt/tags/tag148.xml><?xml version="1.0" encoding="utf-8"?>
<p:tagLst xmlns:p="http://schemas.openxmlformats.org/presentationml/2006/main">
  <p:tag name="AS_UNIQUEID" val="4869"/>
</p:tagLst>
</file>

<file path=ppt/tags/tag149.xml><?xml version="1.0" encoding="utf-8"?>
<p:tagLst xmlns:p="http://schemas.openxmlformats.org/presentationml/2006/main">
  <p:tag name="AS_UNIQUEID" val="4870"/>
  <p:tag name="KSO_WM_DIAGRAM_VIRTUALLY_FRAME" val="{&quot;height&quot;:278.5,&quot;left&quot;:166.3,&quot;top&quot;:130.75,&quot;width&quot;:774.85}"/>
</p:tagLst>
</file>

<file path=ppt/tags/tag15.xml><?xml version="1.0" encoding="utf-8"?>
<p:tagLst xmlns:p="http://schemas.openxmlformats.org/presentationml/2006/main">
  <p:tag name="AS_UNIQUEID" val="1459"/>
</p:tagLst>
</file>

<file path=ppt/tags/tag150.xml><?xml version="1.0" encoding="utf-8"?>
<p:tagLst xmlns:p="http://schemas.openxmlformats.org/presentationml/2006/main">
  <p:tag name="AS_UNIQUEID" val="4871"/>
  <p:tag name="KSO_WM_DIAGRAM_VIRTUALLY_FRAME" val="{&quot;height&quot;:278.5,&quot;left&quot;:166.3,&quot;top&quot;:130.75,&quot;width&quot;:774.85}"/>
</p:tagLst>
</file>

<file path=ppt/tags/tag151.xml><?xml version="1.0" encoding="utf-8"?>
<p:tagLst xmlns:p="http://schemas.openxmlformats.org/presentationml/2006/main">
  <p:tag name="AS_UNIQUEID" val="4872"/>
  <p:tag name="KSO_WM_DIAGRAM_VIRTUALLY_FRAME" val="{&quot;height&quot;:278.5,&quot;left&quot;:166.3,&quot;top&quot;:130.75,&quot;width&quot;:774.85}"/>
</p:tagLst>
</file>

<file path=ppt/tags/tag152.xml><?xml version="1.0" encoding="utf-8"?>
<p:tagLst xmlns:p="http://schemas.openxmlformats.org/presentationml/2006/main">
  <p:tag name="AS_UNIQUEID" val="4873"/>
</p:tagLst>
</file>

<file path=ppt/tags/tag153.xml><?xml version="1.0" encoding="utf-8"?>
<p:tagLst xmlns:p="http://schemas.openxmlformats.org/presentationml/2006/main">
  <p:tag name="AS_UNIQUEID" val="4874"/>
  <p:tag name="KSO_WM_DIAGRAM_VIRTUALLY_FRAME" val="{&quot;height&quot;:278.5,&quot;left&quot;:166.3,&quot;top&quot;:130.75,&quot;width&quot;:774.85}"/>
</p:tagLst>
</file>

<file path=ppt/tags/tag154.xml><?xml version="1.0" encoding="utf-8"?>
<p:tagLst xmlns:p="http://schemas.openxmlformats.org/presentationml/2006/main">
  <p:tag name="AS_UNIQUEID" val="4875"/>
  <p:tag name="KSO_WM_DIAGRAM_VIRTUALLY_FRAME" val="{&quot;height&quot;:278.5,&quot;left&quot;:166.3,&quot;top&quot;:130.75,&quot;width&quot;:774.85}"/>
</p:tagLst>
</file>

<file path=ppt/tags/tag155.xml><?xml version="1.0" encoding="utf-8"?>
<p:tagLst xmlns:p="http://schemas.openxmlformats.org/presentationml/2006/main">
  <p:tag name="AS_UNIQUEID" val="4876"/>
</p:tagLst>
</file>

<file path=ppt/tags/tag156.xml><?xml version="1.0" encoding="utf-8"?>
<p:tagLst xmlns:p="http://schemas.openxmlformats.org/presentationml/2006/main">
  <p:tag name="AS_UNIQUEID" val="4877"/>
</p:tagLst>
</file>

<file path=ppt/tags/tag157.xml><?xml version="1.0" encoding="utf-8"?>
<p:tagLst xmlns:p="http://schemas.openxmlformats.org/presentationml/2006/main">
  <p:tag name="AS_UNIQUEID" val="4878"/>
  <p:tag name="KSO_WM_DIAGRAM_VIRTUALLY_FRAME" val="{&quot;height&quot;:314.75,&quot;left&quot;:166.3,&quot;top&quot;:130.75,&quot;width&quot;:774.85}"/>
</p:tagLst>
</file>

<file path=ppt/tags/tag158.xml><?xml version="1.0" encoding="utf-8"?>
<p:tagLst xmlns:p="http://schemas.openxmlformats.org/presentationml/2006/main">
  <p:tag name="AS_UNIQUEID" val="4879"/>
</p:tagLst>
</file>

<file path=ppt/tags/tag159.xml><?xml version="1.0" encoding="utf-8"?>
<p:tagLst xmlns:p="http://schemas.openxmlformats.org/presentationml/2006/main">
  <p:tag name="AS_UNIQUEID" val="4880"/>
  <p:tag name="KSO_WM_DIAGRAM_VIRTUALLY_FRAME" val="{&quot;height&quot;:314.75,&quot;left&quot;:166.3,&quot;top&quot;:130.75,&quot;width&quot;:774.85}"/>
</p:tagLst>
</file>

<file path=ppt/tags/tag16.xml><?xml version="1.0" encoding="utf-8"?>
<p:tagLst xmlns:p="http://schemas.openxmlformats.org/presentationml/2006/main">
  <p:tag name="AS_UNIQUEID" val="1460"/>
</p:tagLst>
</file>

<file path=ppt/tags/tag160.xml><?xml version="1.0" encoding="utf-8"?>
<p:tagLst xmlns:p="http://schemas.openxmlformats.org/presentationml/2006/main">
  <p:tag name="AS_UNIQUEID" val="4881"/>
  <p:tag name="KSO_WM_DIAGRAM_VIRTUALLY_FRAME" val="{&quot;height&quot;:314.75,&quot;left&quot;:166.3,&quot;top&quot;:130.75,&quot;width&quot;:774.85}"/>
</p:tagLst>
</file>

<file path=ppt/tags/tag161.xml><?xml version="1.0" encoding="utf-8"?>
<p:tagLst xmlns:p="http://schemas.openxmlformats.org/presentationml/2006/main">
  <p:tag name="AS_UNIQUEID" val="4882"/>
</p:tagLst>
</file>

<file path=ppt/tags/tag162.xml><?xml version="1.0" encoding="utf-8"?>
<p:tagLst xmlns:p="http://schemas.openxmlformats.org/presentationml/2006/main">
  <p:tag name="AS_UNIQUEID" val="4883"/>
  <p:tag name="KSO_WM_DIAGRAM_VIRTUALLY_FRAME" val="{&quot;height&quot;:314.75,&quot;left&quot;:166.3,&quot;top&quot;:130.75,&quot;width&quot;:774.85}"/>
</p:tagLst>
</file>

<file path=ppt/tags/tag163.xml><?xml version="1.0" encoding="utf-8"?>
<p:tagLst xmlns:p="http://schemas.openxmlformats.org/presentationml/2006/main">
  <p:tag name="AS_UNIQUEID" val="4884"/>
  <p:tag name="KSO_WM_DIAGRAM_VIRTUALLY_FRAME" val="{&quot;height&quot;:314.75,&quot;left&quot;:166.3,&quot;top&quot;:130.75,&quot;width&quot;:774.85}"/>
</p:tagLst>
</file>

<file path=ppt/tags/tag164.xml><?xml version="1.0" encoding="utf-8"?>
<p:tagLst xmlns:p="http://schemas.openxmlformats.org/presentationml/2006/main">
  <p:tag name="AS_UNIQUEID" val="4885"/>
</p:tagLst>
</file>

<file path=ppt/tags/tag165.xml><?xml version="1.0" encoding="utf-8"?>
<p:tagLst xmlns:p="http://schemas.openxmlformats.org/presentationml/2006/main">
  <p:tag name="AS_UNIQUEID" val="4886"/>
</p:tagLst>
</file>

<file path=ppt/tags/tag166.xml><?xml version="1.0" encoding="utf-8"?>
<p:tagLst xmlns:p="http://schemas.openxmlformats.org/presentationml/2006/main">
  <p:tag name="AS_UNIQUEID" val="4887"/>
  <p:tag name="KSO_WM_DIAGRAM_VIRTUALLY_FRAME" val="{&quot;height&quot;:314.75,&quot;left&quot;:166.3,&quot;top&quot;:130.75,&quot;width&quot;:774.85}"/>
</p:tagLst>
</file>

<file path=ppt/tags/tag167.xml><?xml version="1.0" encoding="utf-8"?>
<p:tagLst xmlns:p="http://schemas.openxmlformats.org/presentationml/2006/main">
  <p:tag name="AS_UNIQUEID" val="4888"/>
</p:tagLst>
</file>

<file path=ppt/tags/tag168.xml><?xml version="1.0" encoding="utf-8"?>
<p:tagLst xmlns:p="http://schemas.openxmlformats.org/presentationml/2006/main">
  <p:tag name="AS_UNIQUEID" val="4889"/>
  <p:tag name="KSO_WM_DIAGRAM_VIRTUALLY_FRAME" val="{&quot;height&quot;:314.75,&quot;left&quot;:166.3,&quot;top&quot;:130.75,&quot;width&quot;:774.85}"/>
</p:tagLst>
</file>

<file path=ppt/tags/tag169.xml><?xml version="1.0" encoding="utf-8"?>
<p:tagLst xmlns:p="http://schemas.openxmlformats.org/presentationml/2006/main">
  <p:tag name="AS_UNIQUEID" val="4890"/>
  <p:tag name="KSO_WM_DIAGRAM_VIRTUALLY_FRAME" val="{&quot;height&quot;:314.75,&quot;left&quot;:166.3,&quot;top&quot;:130.75,&quot;width&quot;:774.85}"/>
</p:tagLst>
</file>

<file path=ppt/tags/tag17.xml><?xml version="1.0" encoding="utf-8"?>
<p:tagLst xmlns:p="http://schemas.openxmlformats.org/presentationml/2006/main">
  <p:tag name="AS_UNIQUEID" val="1461"/>
</p:tagLst>
</file>

<file path=ppt/tags/tag170.xml><?xml version="1.0" encoding="utf-8"?>
<p:tagLst xmlns:p="http://schemas.openxmlformats.org/presentationml/2006/main">
  <p:tag name="AS_UNIQUEID" val="4891"/>
</p:tagLst>
</file>

<file path=ppt/tags/tag171.xml><?xml version="1.0" encoding="utf-8"?>
<p:tagLst xmlns:p="http://schemas.openxmlformats.org/presentationml/2006/main">
  <p:tag name="AS_UNIQUEID" val="4892"/>
  <p:tag name="KSO_WM_DIAGRAM_VIRTUALLY_FRAME" val="{&quot;height&quot;:314.75,&quot;left&quot;:166.3,&quot;top&quot;:130.75,&quot;width&quot;:774.85}"/>
</p:tagLst>
</file>

<file path=ppt/tags/tag172.xml><?xml version="1.0" encoding="utf-8"?>
<p:tagLst xmlns:p="http://schemas.openxmlformats.org/presentationml/2006/main">
  <p:tag name="AS_UNIQUEID" val="4893"/>
  <p:tag name="KSO_WM_DIAGRAM_VIRTUALLY_FRAME" val="{&quot;height&quot;:314.75,&quot;left&quot;:166.3,&quot;top&quot;:130.75,&quot;width&quot;:774.85}"/>
</p:tagLst>
</file>

<file path=ppt/tags/tag173.xml><?xml version="1.0" encoding="utf-8"?>
<p:tagLst xmlns:p="http://schemas.openxmlformats.org/presentationml/2006/main">
  <p:tag name="AS_UNIQUEID" val="4894"/>
</p:tagLst>
</file>

<file path=ppt/tags/tag174.xml><?xml version="1.0" encoding="utf-8"?>
<p:tagLst xmlns:p="http://schemas.openxmlformats.org/presentationml/2006/main">
  <p:tag name="AS_UNIQUEID" val="4895"/>
</p:tagLst>
</file>

<file path=ppt/tags/tag175.xml><?xml version="1.0" encoding="utf-8"?>
<p:tagLst xmlns:p="http://schemas.openxmlformats.org/presentationml/2006/main">
  <p:tag name="AS_UNIQUEID" val="4896"/>
  <p:tag name="KSO_WM_DIAGRAM_VIRTUALLY_FRAME" val="{&quot;height&quot;:314.75,&quot;left&quot;:166.3,&quot;top&quot;:130.75,&quot;width&quot;:774.85}"/>
</p:tagLst>
</file>

<file path=ppt/tags/tag176.xml><?xml version="1.0" encoding="utf-8"?>
<p:tagLst xmlns:p="http://schemas.openxmlformats.org/presentationml/2006/main">
  <p:tag name="AS_UNIQUEID" val="4897"/>
</p:tagLst>
</file>

<file path=ppt/tags/tag177.xml><?xml version="1.0" encoding="utf-8"?>
<p:tagLst xmlns:p="http://schemas.openxmlformats.org/presentationml/2006/main">
  <p:tag name="AS_UNIQUEID" val="4898"/>
  <p:tag name="KSO_WM_DIAGRAM_VIRTUALLY_FRAME" val="{&quot;height&quot;:314.75,&quot;left&quot;:166.3,&quot;top&quot;:130.75,&quot;width&quot;:774.85}"/>
</p:tagLst>
</file>

<file path=ppt/tags/tag178.xml><?xml version="1.0" encoding="utf-8"?>
<p:tagLst xmlns:p="http://schemas.openxmlformats.org/presentationml/2006/main">
  <p:tag name="AS_UNIQUEID" val="4899"/>
  <p:tag name="KSO_WM_DIAGRAM_VIRTUALLY_FRAME" val="{&quot;height&quot;:314.75,&quot;left&quot;:166.3,&quot;top&quot;:130.75,&quot;width&quot;:774.85}"/>
</p:tagLst>
</file>

<file path=ppt/tags/tag179.xml><?xml version="1.0" encoding="utf-8"?>
<p:tagLst xmlns:p="http://schemas.openxmlformats.org/presentationml/2006/main">
  <p:tag name="AS_UNIQUEID" val="4900"/>
</p:tagLst>
</file>

<file path=ppt/tags/tag18.xml><?xml version="1.0" encoding="utf-8"?>
<p:tagLst xmlns:p="http://schemas.openxmlformats.org/presentationml/2006/main">
  <p:tag name="AS_UNIQUEID" val="4745"/>
</p:tagLst>
</file>

<file path=ppt/tags/tag180.xml><?xml version="1.0" encoding="utf-8"?>
<p:tagLst xmlns:p="http://schemas.openxmlformats.org/presentationml/2006/main">
  <p:tag name="AS_UNIQUEID" val="4901"/>
  <p:tag name="KSO_WM_DIAGRAM_VIRTUALLY_FRAME" val="{&quot;height&quot;:314.75,&quot;left&quot;:166.3,&quot;top&quot;:130.75,&quot;width&quot;:774.85}"/>
</p:tagLst>
</file>

<file path=ppt/tags/tag181.xml><?xml version="1.0" encoding="utf-8"?>
<p:tagLst xmlns:p="http://schemas.openxmlformats.org/presentationml/2006/main">
  <p:tag name="AS_UNIQUEID" val="4902"/>
  <p:tag name="KSO_WM_DIAGRAM_VIRTUALLY_FRAME" val="{&quot;height&quot;:314.75,&quot;left&quot;:166.3,&quot;top&quot;:130.75,&quot;width&quot;:774.85}"/>
</p:tagLst>
</file>

<file path=ppt/tags/tag182.xml><?xml version="1.0" encoding="utf-8"?>
<p:tagLst xmlns:p="http://schemas.openxmlformats.org/presentationml/2006/main">
  <p:tag name="AS_UNIQUEID" val="4903"/>
</p:tagLst>
</file>

<file path=ppt/tags/tag183.xml><?xml version="1.0" encoding="utf-8"?>
<p:tagLst xmlns:p="http://schemas.openxmlformats.org/presentationml/2006/main">
  <p:tag name="AS_UNIQUEID" val="4904"/>
</p:tagLst>
</file>

<file path=ppt/tags/tag184.xml><?xml version="1.0" encoding="utf-8"?>
<p:tagLst xmlns:p="http://schemas.openxmlformats.org/presentationml/2006/main">
  <p:tag name="AS_UNIQUEID" val="4905"/>
  <p:tag name="KSO_WM_DIAGRAM_VIRTUALLY_FRAME" val="{&quot;height&quot;:314.75,&quot;left&quot;:166.3,&quot;top&quot;:130.75,&quot;width&quot;:774.85}"/>
</p:tagLst>
</file>

<file path=ppt/tags/tag185.xml><?xml version="1.0" encoding="utf-8"?>
<p:tagLst xmlns:p="http://schemas.openxmlformats.org/presentationml/2006/main">
  <p:tag name="AS_UNIQUEID" val="4906"/>
</p:tagLst>
</file>

<file path=ppt/tags/tag186.xml><?xml version="1.0" encoding="utf-8"?>
<p:tagLst xmlns:p="http://schemas.openxmlformats.org/presentationml/2006/main">
  <p:tag name="AS_UNIQUEID" val="4907"/>
  <p:tag name="KSO_WM_DIAGRAM_VIRTUALLY_FRAME" val="{&quot;height&quot;:314.75,&quot;left&quot;:166.3,&quot;top&quot;:130.75,&quot;width&quot;:774.85}"/>
</p:tagLst>
</file>

<file path=ppt/tags/tag187.xml><?xml version="1.0" encoding="utf-8"?>
<p:tagLst xmlns:p="http://schemas.openxmlformats.org/presentationml/2006/main">
  <p:tag name="AS_UNIQUEID" val="4908"/>
  <p:tag name="KSO_WM_DIAGRAM_VIRTUALLY_FRAME" val="{&quot;height&quot;:314.75,&quot;left&quot;:166.3,&quot;top&quot;:130.75,&quot;width&quot;:774.85}"/>
</p:tagLst>
</file>

<file path=ppt/tags/tag188.xml><?xml version="1.0" encoding="utf-8"?>
<p:tagLst xmlns:p="http://schemas.openxmlformats.org/presentationml/2006/main">
  <p:tag name="AS_UNIQUEID" val="4909"/>
</p:tagLst>
</file>

<file path=ppt/tags/tag189.xml><?xml version="1.0" encoding="utf-8"?>
<p:tagLst xmlns:p="http://schemas.openxmlformats.org/presentationml/2006/main">
  <p:tag name="AS_UNIQUEID" val="4910"/>
  <p:tag name="KSO_WM_DIAGRAM_VIRTUALLY_FRAME" val="{&quot;height&quot;:314.75,&quot;left&quot;:166.3,&quot;top&quot;:130.75,&quot;width&quot;:774.85}"/>
</p:tagLst>
</file>

<file path=ppt/tags/tag19.xml><?xml version="1.0" encoding="utf-8"?>
<p:tagLst xmlns:p="http://schemas.openxmlformats.org/presentationml/2006/main">
  <p:tag name="AS_UNIQUEID" val="4746"/>
</p:tagLst>
</file>

<file path=ppt/tags/tag190.xml><?xml version="1.0" encoding="utf-8"?>
<p:tagLst xmlns:p="http://schemas.openxmlformats.org/presentationml/2006/main">
  <p:tag name="AS_UNIQUEID" val="4911"/>
  <p:tag name="KSO_WM_DIAGRAM_VIRTUALLY_FRAME" val="{&quot;height&quot;:314.75,&quot;left&quot;:166.3,&quot;top&quot;:130.75,&quot;width&quot;:774.85}"/>
</p:tagLst>
</file>

<file path=ppt/tags/tag191.xml><?xml version="1.0" encoding="utf-8"?>
<p:tagLst xmlns:p="http://schemas.openxmlformats.org/presentationml/2006/main">
  <p:tag name="AS_UNIQUEID" val="4912"/>
</p:tagLst>
</file>

<file path=ppt/tags/tag192.xml><?xml version="1.0" encoding="utf-8"?>
<p:tagLst xmlns:p="http://schemas.openxmlformats.org/presentationml/2006/main">
  <p:tag name="AS_UNIQUEID" val="4913"/>
</p:tagLst>
</file>

<file path=ppt/tags/tag193.xml><?xml version="1.0" encoding="utf-8"?>
<p:tagLst xmlns:p="http://schemas.openxmlformats.org/presentationml/2006/main">
  <p:tag name="AS_UNIQUEID" val="4914"/>
</p:tagLst>
</file>

<file path=ppt/tags/tag194.xml><?xml version="1.0" encoding="utf-8"?>
<p:tagLst xmlns:p="http://schemas.openxmlformats.org/presentationml/2006/main">
  <p:tag name="AS_UNIQUEID" val="4915"/>
</p:tagLst>
</file>

<file path=ppt/tags/tag195.xml><?xml version="1.0" encoding="utf-8"?>
<p:tagLst xmlns:p="http://schemas.openxmlformats.org/presentationml/2006/main">
  <p:tag name="AS_UNIQUEID" val="4916"/>
</p:tagLst>
</file>

<file path=ppt/tags/tag196.xml><?xml version="1.0" encoding="utf-8"?>
<p:tagLst xmlns:p="http://schemas.openxmlformats.org/presentationml/2006/main">
  <p:tag name="AS_UNIQUEID" val="4917"/>
</p:tagLst>
</file>

<file path=ppt/tags/tag197.xml><?xml version="1.0" encoding="utf-8"?>
<p:tagLst xmlns:p="http://schemas.openxmlformats.org/presentationml/2006/main">
  <p:tag name="AS_UNIQUEID" val="4918"/>
</p:tagLst>
</file>

<file path=ppt/tags/tag198.xml><?xml version="1.0" encoding="utf-8"?>
<p:tagLst xmlns:p="http://schemas.openxmlformats.org/presentationml/2006/main">
  <p:tag name="AS_UNIQUEID" val="4919"/>
  <p:tag name="KSO_WM_BEAUTIFY_FLAG" val=""/>
</p:tagLst>
</file>

<file path=ppt/tags/tag199.xml><?xml version="1.0" encoding="utf-8"?>
<p:tagLst xmlns:p="http://schemas.openxmlformats.org/presentationml/2006/main">
  <p:tag name="AS_UNIQUEID" val="4920"/>
</p:tagLst>
</file>

<file path=ppt/tags/tag2.xml><?xml version="1.0" encoding="utf-8"?>
<p:tagLst xmlns:p="http://schemas.openxmlformats.org/presentationml/2006/main">
  <p:tag name="AS_UNIQUEID" val="4732"/>
</p:tagLst>
</file>

<file path=ppt/tags/tag20.xml><?xml version="1.0" encoding="utf-8"?>
<p:tagLst xmlns:p="http://schemas.openxmlformats.org/presentationml/2006/main">
  <p:tag name="AS_UNIQUEID" val="4747"/>
</p:tagLst>
</file>

<file path=ppt/tags/tag200.xml><?xml version="1.0" encoding="utf-8"?>
<p:tagLst xmlns:p="http://schemas.openxmlformats.org/presentationml/2006/main">
  <p:tag name="AS_UNIQUEID" val="4921"/>
  <p:tag name="KSO_WM_BEAUTIFY_FLAG" val=""/>
</p:tagLst>
</file>

<file path=ppt/tags/tag201.xml><?xml version="1.0" encoding="utf-8"?>
<p:tagLst xmlns:p="http://schemas.openxmlformats.org/presentationml/2006/main">
  <p:tag name="AS_UNIQUEID" val="4922"/>
  <p:tag name="KSO_WM_BEAUTIFY_FLAG" val=""/>
</p:tagLst>
</file>

<file path=ppt/tags/tag202.xml><?xml version="1.0" encoding="utf-8"?>
<p:tagLst xmlns:p="http://schemas.openxmlformats.org/presentationml/2006/main">
  <p:tag name="AS_UNIQUEID" val="4923"/>
</p:tagLst>
</file>

<file path=ppt/tags/tag203.xml><?xml version="1.0" encoding="utf-8"?>
<p:tagLst xmlns:p="http://schemas.openxmlformats.org/presentationml/2006/main">
  <p:tag name="AS_UNIQUEID" val="4924"/>
</p:tagLst>
</file>

<file path=ppt/tags/tag204.xml><?xml version="1.0" encoding="utf-8"?>
<p:tagLst xmlns:p="http://schemas.openxmlformats.org/presentationml/2006/main">
  <p:tag name="AS_UNIQUEID" val="4925"/>
  <p:tag name="KSO_WM_DIAGRAM_VIRTUALLY_FRAME" val="{&quot;height&quot;:314.75,&quot;left&quot;:166.3,&quot;top&quot;:130.75,&quot;width&quot;:774.85}"/>
</p:tagLst>
</file>

<file path=ppt/tags/tag205.xml><?xml version="1.0" encoding="utf-8"?>
<p:tagLst xmlns:p="http://schemas.openxmlformats.org/presentationml/2006/main">
  <p:tag name="AS_UNIQUEID" val="4926"/>
  <p:tag name="KSO_WM_DIAGRAM_VIRTUALLY_FRAME" val="{&quot;height&quot;:314.75,&quot;left&quot;:166.3,&quot;top&quot;:130.75,&quot;width&quot;:774.85}"/>
</p:tagLst>
</file>

<file path=ppt/tags/tag206.xml><?xml version="1.0" encoding="utf-8"?>
<p:tagLst xmlns:p="http://schemas.openxmlformats.org/presentationml/2006/main">
  <p:tag name="AS_UNIQUEID" val="4927"/>
  <p:tag name="KSO_WM_DIAGRAM_VIRTUALLY_FRAME" val="{&quot;height&quot;:314.75,&quot;left&quot;:166.3,&quot;top&quot;:130.75,&quot;width&quot;:774.85}"/>
</p:tagLst>
</file>

<file path=ppt/tags/tag207.xml><?xml version="1.0" encoding="utf-8"?>
<p:tagLst xmlns:p="http://schemas.openxmlformats.org/presentationml/2006/main">
  <p:tag name="AS_UNIQUEID" val="4928"/>
  <p:tag name="KSO_WM_DIAGRAM_VIRTUALLY_FRAME" val="{&quot;height&quot;:314.75,&quot;left&quot;:166.3,&quot;top&quot;:130.75,&quot;width&quot;:774.85}"/>
</p:tagLst>
</file>

<file path=ppt/tags/tag208.xml><?xml version="1.0" encoding="utf-8"?>
<p:tagLst xmlns:p="http://schemas.openxmlformats.org/presentationml/2006/main">
  <p:tag name="AS_UNIQUEID" val="4929"/>
</p:tagLst>
</file>

<file path=ppt/tags/tag209.xml><?xml version="1.0" encoding="utf-8"?>
<p:tagLst xmlns:p="http://schemas.openxmlformats.org/presentationml/2006/main">
  <p:tag name="AS_UNIQUEID" val="4930"/>
  <p:tag name="KSO_WM_DIAGRAM_VIRTUALLY_FRAME" val="{&quot;height&quot;:314.75,&quot;left&quot;:166.3,&quot;top&quot;:130.75,&quot;width&quot;:774.85}"/>
</p:tagLst>
</file>

<file path=ppt/tags/tag21.xml><?xml version="1.0" encoding="utf-8"?>
<p:tagLst xmlns:p="http://schemas.openxmlformats.org/presentationml/2006/main">
  <p:tag name="AS_UNIQUEID" val="4748"/>
</p:tagLst>
</file>

<file path=ppt/tags/tag210.xml><?xml version="1.0" encoding="utf-8"?>
<p:tagLst xmlns:p="http://schemas.openxmlformats.org/presentationml/2006/main">
  <p:tag name="AS_UNIQUEID" val="4931"/>
</p:tagLst>
</file>

<file path=ppt/tags/tag211.xml><?xml version="1.0" encoding="utf-8"?>
<p:tagLst xmlns:p="http://schemas.openxmlformats.org/presentationml/2006/main">
  <p:tag name="AS_UNIQUEID" val="4932"/>
  <p:tag name="KSO_WM_DIAGRAM_VIRTUALLY_FRAME" val="{&quot;height&quot;:314.75,&quot;left&quot;:166.3,&quot;top&quot;:130.75,&quot;width&quot;:774.85}"/>
</p:tagLst>
</file>

<file path=ppt/tags/tag212.xml><?xml version="1.0" encoding="utf-8"?>
<p:tagLst xmlns:p="http://schemas.openxmlformats.org/presentationml/2006/main">
  <p:tag name="AS_UNIQUEID" val="4933"/>
  <p:tag name="KSO_WM_DIAGRAM_VIRTUALLY_FRAME" val="{&quot;height&quot;:314.75,&quot;left&quot;:166.3,&quot;top&quot;:130.75,&quot;width&quot;:774.85}"/>
</p:tagLst>
</file>

<file path=ppt/tags/tag213.xml><?xml version="1.0" encoding="utf-8"?>
<p:tagLst xmlns:p="http://schemas.openxmlformats.org/presentationml/2006/main">
  <p:tag name="AS_UNIQUEID" val="4934"/>
</p:tagLst>
</file>

<file path=ppt/tags/tag214.xml><?xml version="1.0" encoding="utf-8"?>
<p:tagLst xmlns:p="http://schemas.openxmlformats.org/presentationml/2006/main">
  <p:tag name="AS_UNIQUEID" val="4935"/>
  <p:tag name="KSO_WM_DIAGRAM_VIRTUALLY_FRAME" val="{&quot;height&quot;:314.75,&quot;left&quot;:166.3,&quot;top&quot;:130.75,&quot;width&quot;:774.85}"/>
</p:tagLst>
</file>

<file path=ppt/tags/tag215.xml><?xml version="1.0" encoding="utf-8"?>
<p:tagLst xmlns:p="http://schemas.openxmlformats.org/presentationml/2006/main">
  <p:tag name="AS_UNIQUEID" val="4936"/>
  <p:tag name="KSO_WM_DIAGRAM_VIRTUALLY_FRAME" val="{&quot;height&quot;:314.75,&quot;left&quot;:166.3,&quot;top&quot;:130.75,&quot;width&quot;:774.85}"/>
</p:tagLst>
</file>

<file path=ppt/tags/tag216.xml><?xml version="1.0" encoding="utf-8"?>
<p:tagLst xmlns:p="http://schemas.openxmlformats.org/presentationml/2006/main">
  <p:tag name="AS_UNIQUEID" val="4937"/>
</p:tagLst>
</file>

<file path=ppt/tags/tag217.xml><?xml version="1.0" encoding="utf-8"?>
<p:tagLst xmlns:p="http://schemas.openxmlformats.org/presentationml/2006/main">
  <p:tag name="AS_UNIQUEID" val="4938"/>
</p:tagLst>
</file>

<file path=ppt/tags/tag218.xml><?xml version="1.0" encoding="utf-8"?>
<p:tagLst xmlns:p="http://schemas.openxmlformats.org/presentationml/2006/main">
  <p:tag name="AS_UNIQUEID" val="4939"/>
  <p:tag name="KSO_WM_DIAGRAM_VIRTUALLY_FRAME" val="{&quot;height&quot;:314.75,&quot;left&quot;:166.3,&quot;top&quot;:130.75,&quot;width&quot;:774.85}"/>
</p:tagLst>
</file>

<file path=ppt/tags/tag219.xml><?xml version="1.0" encoding="utf-8"?>
<p:tagLst xmlns:p="http://schemas.openxmlformats.org/presentationml/2006/main">
  <p:tag name="AS_UNIQUEID" val="4940"/>
</p:tagLst>
</file>

<file path=ppt/tags/tag22.xml><?xml version="1.0" encoding="utf-8"?>
<p:tagLst xmlns:p="http://schemas.openxmlformats.org/presentationml/2006/main">
  <p:tag name="AS_UNIQUEID" val="4749"/>
</p:tagLst>
</file>

<file path=ppt/tags/tag220.xml><?xml version="1.0" encoding="utf-8"?>
<p:tagLst xmlns:p="http://schemas.openxmlformats.org/presentationml/2006/main">
  <p:tag name="AS_UNIQUEID" val="4941"/>
  <p:tag name="KSO_WM_DIAGRAM_VIRTUALLY_FRAME" val="{&quot;height&quot;:314.75,&quot;left&quot;:166.3,&quot;top&quot;:130.75,&quot;width&quot;:774.85}"/>
</p:tagLst>
</file>

<file path=ppt/tags/tag221.xml><?xml version="1.0" encoding="utf-8"?>
<p:tagLst xmlns:p="http://schemas.openxmlformats.org/presentationml/2006/main">
  <p:tag name="AS_UNIQUEID" val="4942"/>
  <p:tag name="KSO_WM_DIAGRAM_VIRTUALLY_FRAME" val="{&quot;height&quot;:314.75,&quot;left&quot;:166.3,&quot;top&quot;:130.75,&quot;width&quot;:774.85}"/>
</p:tagLst>
</file>

<file path=ppt/tags/tag222.xml><?xml version="1.0" encoding="utf-8"?>
<p:tagLst xmlns:p="http://schemas.openxmlformats.org/presentationml/2006/main">
  <p:tag name="AS_UNIQUEID" val="4943"/>
</p:tagLst>
</file>

<file path=ppt/tags/tag223.xml><?xml version="1.0" encoding="utf-8"?>
<p:tagLst xmlns:p="http://schemas.openxmlformats.org/presentationml/2006/main">
  <p:tag name="AS_UNIQUEID" val="4944"/>
  <p:tag name="KSO_WM_DIAGRAM_VIRTUALLY_FRAME" val="{&quot;height&quot;:314.75,&quot;left&quot;:166.3,&quot;top&quot;:130.75,&quot;width&quot;:774.85}"/>
</p:tagLst>
</file>

<file path=ppt/tags/tag224.xml><?xml version="1.0" encoding="utf-8"?>
<p:tagLst xmlns:p="http://schemas.openxmlformats.org/presentationml/2006/main">
  <p:tag name="AS_UNIQUEID" val="4945"/>
  <p:tag name="KSO_WM_DIAGRAM_VIRTUALLY_FRAME" val="{&quot;height&quot;:314.75,&quot;left&quot;:166.3,&quot;top&quot;:130.75,&quot;width&quot;:774.85}"/>
</p:tagLst>
</file>

<file path=ppt/tags/tag225.xml><?xml version="1.0" encoding="utf-8"?>
<p:tagLst xmlns:p="http://schemas.openxmlformats.org/presentationml/2006/main">
  <p:tag name="AS_UNIQUEID" val="4946"/>
</p:tagLst>
</file>

<file path=ppt/tags/tag226.xml><?xml version="1.0" encoding="utf-8"?>
<p:tagLst xmlns:p="http://schemas.openxmlformats.org/presentationml/2006/main">
  <p:tag name="AS_UNIQUEID" val="4947"/>
</p:tagLst>
</file>

<file path=ppt/tags/tag227.xml><?xml version="1.0" encoding="utf-8"?>
<p:tagLst xmlns:p="http://schemas.openxmlformats.org/presentationml/2006/main">
  <p:tag name="AS_UNIQUEID" val="4948"/>
</p:tagLst>
</file>

<file path=ppt/tags/tag228.xml><?xml version="1.0" encoding="utf-8"?>
<p:tagLst xmlns:p="http://schemas.openxmlformats.org/presentationml/2006/main">
  <p:tag name="AS_UNIQUEID" val="4949"/>
</p:tagLst>
</file>

<file path=ppt/tags/tag229.xml><?xml version="1.0" encoding="utf-8"?>
<p:tagLst xmlns:p="http://schemas.openxmlformats.org/presentationml/2006/main">
  <p:tag name="AS_UNIQUEID" val="4950"/>
</p:tagLst>
</file>

<file path=ppt/tags/tag23.xml><?xml version="1.0" encoding="utf-8"?>
<p:tagLst xmlns:p="http://schemas.openxmlformats.org/presentationml/2006/main">
  <p:tag name="AS_UNIQUEID" val="4750"/>
</p:tagLst>
</file>

<file path=ppt/tags/tag230.xml><?xml version="1.0" encoding="utf-8"?>
<p:tagLst xmlns:p="http://schemas.openxmlformats.org/presentationml/2006/main">
  <p:tag name="AS_UNIQUEID" val="4951"/>
</p:tagLst>
</file>

<file path=ppt/tags/tag231.xml><?xml version="1.0" encoding="utf-8"?>
<p:tagLst xmlns:p="http://schemas.openxmlformats.org/presentationml/2006/main">
  <p:tag name="AS_UNIQUEID" val="4952"/>
</p:tagLst>
</file>

<file path=ppt/tags/tag232.xml><?xml version="1.0" encoding="utf-8"?>
<p:tagLst xmlns:p="http://schemas.openxmlformats.org/presentationml/2006/main">
  <p:tag name="AS_UNIQUEID" val="4953"/>
</p:tagLst>
</file>

<file path=ppt/tags/tag233.xml><?xml version="1.0" encoding="utf-8"?>
<p:tagLst xmlns:p="http://schemas.openxmlformats.org/presentationml/2006/main">
  <p:tag name="AS_UNIQUEID" val="4954"/>
  <p:tag name="KSO_WM_BEAUTIFY_FLAG" val=""/>
</p:tagLst>
</file>

<file path=ppt/tags/tag234.xml><?xml version="1.0" encoding="utf-8"?>
<p:tagLst xmlns:p="http://schemas.openxmlformats.org/presentationml/2006/main">
  <p:tag name="AS_UNIQUEID" val="4955"/>
  <p:tag name="KSO_WM_BEAUTIFY_FLAG" val=""/>
</p:tagLst>
</file>

<file path=ppt/tags/tag235.xml><?xml version="1.0" encoding="utf-8"?>
<p:tagLst xmlns:p="http://schemas.openxmlformats.org/presentationml/2006/main">
  <p:tag name="AS_UNIQUEID" val="4956"/>
  <p:tag name="KSO_WM_BEAUTIFY_FLAG" val=""/>
</p:tagLst>
</file>

<file path=ppt/tags/tag236.xml><?xml version="1.0" encoding="utf-8"?>
<p:tagLst xmlns:p="http://schemas.openxmlformats.org/presentationml/2006/main">
  <p:tag name="AS_UNIQUEID" val="4957"/>
</p:tagLst>
</file>

<file path=ppt/tags/tag237.xml><?xml version="1.0" encoding="utf-8"?>
<p:tagLst xmlns:p="http://schemas.openxmlformats.org/presentationml/2006/main">
  <p:tag name="AS_UNIQUEID" val="4958"/>
  <p:tag name="KSO_WM_BEAUTIFY_FLAG" val=""/>
</p:tagLst>
</file>

<file path=ppt/tags/tag238.xml><?xml version="1.0" encoding="utf-8"?>
<p:tagLst xmlns:p="http://schemas.openxmlformats.org/presentationml/2006/main">
  <p:tag name="AS_UNIQUEID" val="4959"/>
</p:tagLst>
</file>

<file path=ppt/tags/tag239.xml><?xml version="1.0" encoding="utf-8"?>
<p:tagLst xmlns:p="http://schemas.openxmlformats.org/presentationml/2006/main">
  <p:tag name="AS_UNIQUEID" val="4960"/>
  <p:tag name="KSO_WM_BEAUTIFY_FLAG" val=""/>
</p:tagLst>
</file>

<file path=ppt/tags/tag24.xml><?xml version="1.0" encoding="utf-8"?>
<p:tagLst xmlns:p="http://schemas.openxmlformats.org/presentationml/2006/main">
  <p:tag name="AS_UNIQUEID" val="4751"/>
</p:tagLst>
</file>

<file path=ppt/tags/tag240.xml><?xml version="1.0" encoding="utf-8"?>
<p:tagLst xmlns:p="http://schemas.openxmlformats.org/presentationml/2006/main">
  <p:tag name="AS_UNIQUEID" val="4961"/>
  <p:tag name="KSO_WM_BEAUTIFY_FLAG" val=""/>
</p:tagLst>
</file>

<file path=ppt/tags/tag241.xml><?xml version="1.0" encoding="utf-8"?>
<p:tagLst xmlns:p="http://schemas.openxmlformats.org/presentationml/2006/main">
  <p:tag name="AS_UNIQUEID" val="4962"/>
</p:tagLst>
</file>

<file path=ppt/tags/tag242.xml><?xml version="1.0" encoding="utf-8"?>
<p:tagLst xmlns:p="http://schemas.openxmlformats.org/presentationml/2006/main">
  <p:tag name="AS_UNIQUEID" val="4963"/>
</p:tagLst>
</file>

<file path=ppt/tags/tag243.xml><?xml version="1.0" encoding="utf-8"?>
<p:tagLst xmlns:p="http://schemas.openxmlformats.org/presentationml/2006/main">
  <p:tag name="AS_UNIQUEID" val="4964"/>
</p:tagLst>
</file>

<file path=ppt/tags/tag244.xml><?xml version="1.0" encoding="utf-8"?>
<p:tagLst xmlns:p="http://schemas.openxmlformats.org/presentationml/2006/main">
  <p:tag name="AS_UNIQUEID" val="4965"/>
</p:tagLst>
</file>

<file path=ppt/tags/tag245.xml><?xml version="1.0" encoding="utf-8"?>
<p:tagLst xmlns:p="http://schemas.openxmlformats.org/presentationml/2006/main">
  <p:tag name="AS_UNIQUEID" val="4966"/>
  <p:tag name="KSO_WM_DIAGRAM_VIRTUALLY_FRAME" val="{&quot;height&quot;:314.75,&quot;left&quot;:166.3,&quot;top&quot;:130.75,&quot;width&quot;:774.85}"/>
</p:tagLst>
</file>

<file path=ppt/tags/tag246.xml><?xml version="1.0" encoding="utf-8"?>
<p:tagLst xmlns:p="http://schemas.openxmlformats.org/presentationml/2006/main">
  <p:tag name="AS_UNIQUEID" val="4967"/>
</p:tagLst>
</file>

<file path=ppt/tags/tag247.xml><?xml version="1.0" encoding="utf-8"?>
<p:tagLst xmlns:p="http://schemas.openxmlformats.org/presentationml/2006/main">
  <p:tag name="AS_UNIQUEID" val="4968"/>
  <p:tag name="KSO_WM_DIAGRAM_VIRTUALLY_FRAME" val="{&quot;height&quot;:314.75,&quot;left&quot;:166.3,&quot;top&quot;:130.75,&quot;width&quot;:774.85}"/>
</p:tagLst>
</file>

<file path=ppt/tags/tag248.xml><?xml version="1.0" encoding="utf-8"?>
<p:tagLst xmlns:p="http://schemas.openxmlformats.org/presentationml/2006/main">
  <p:tag name="AS_UNIQUEID" val="4969"/>
  <p:tag name="KSO_WM_DIAGRAM_VIRTUALLY_FRAME" val="{&quot;height&quot;:314.75,&quot;left&quot;:166.3,&quot;top&quot;:130.75,&quot;width&quot;:774.85}"/>
</p:tagLst>
</file>

<file path=ppt/tags/tag249.xml><?xml version="1.0" encoding="utf-8"?>
<p:tagLst xmlns:p="http://schemas.openxmlformats.org/presentationml/2006/main">
  <p:tag name="AS_UNIQUEID" val="4970"/>
</p:tagLst>
</file>

<file path=ppt/tags/tag25.xml><?xml version="1.0" encoding="utf-8"?>
<p:tagLst xmlns:p="http://schemas.openxmlformats.org/presentationml/2006/main">
  <p:tag name="AS_UNIQUEID" val="4752"/>
</p:tagLst>
</file>

<file path=ppt/tags/tag250.xml><?xml version="1.0" encoding="utf-8"?>
<p:tagLst xmlns:p="http://schemas.openxmlformats.org/presentationml/2006/main">
  <p:tag name="AS_UNIQUEID" val="4971"/>
  <p:tag name="KSO_WM_DIAGRAM_VIRTUALLY_FRAME" val="{&quot;height&quot;:314.75,&quot;left&quot;:166.3,&quot;top&quot;:130.75,&quot;width&quot;:774.85}"/>
</p:tagLst>
</file>

<file path=ppt/tags/tag251.xml><?xml version="1.0" encoding="utf-8"?>
<p:tagLst xmlns:p="http://schemas.openxmlformats.org/presentationml/2006/main">
  <p:tag name="AS_UNIQUEID" val="4972"/>
  <p:tag name="KSO_WM_DIAGRAM_VIRTUALLY_FRAME" val="{&quot;height&quot;:314.75,&quot;left&quot;:166.3,&quot;top&quot;:130.75,&quot;width&quot;:774.85}"/>
</p:tagLst>
</file>

<file path=ppt/tags/tag252.xml><?xml version="1.0" encoding="utf-8"?>
<p:tagLst xmlns:p="http://schemas.openxmlformats.org/presentationml/2006/main">
  <p:tag name="AS_UNIQUEID" val="4973"/>
</p:tagLst>
</file>

<file path=ppt/tags/tag253.xml><?xml version="1.0" encoding="utf-8"?>
<p:tagLst xmlns:p="http://schemas.openxmlformats.org/presentationml/2006/main">
  <p:tag name="AS_UNIQUEID" val="4974"/>
</p:tagLst>
</file>

<file path=ppt/tags/tag254.xml><?xml version="1.0" encoding="utf-8"?>
<p:tagLst xmlns:p="http://schemas.openxmlformats.org/presentationml/2006/main">
  <p:tag name="AS_UNIQUEID" val="4975"/>
  <p:tag name="KSO_WM_DIAGRAM_VIRTUALLY_FRAME" val="{&quot;height&quot;:278.5,&quot;left&quot;:166.3,&quot;top&quot;:130.75,&quot;width&quot;:774.85}"/>
</p:tagLst>
</file>

<file path=ppt/tags/tag255.xml><?xml version="1.0" encoding="utf-8"?>
<p:tagLst xmlns:p="http://schemas.openxmlformats.org/presentationml/2006/main">
  <p:tag name="AS_UNIQUEID" val="4976"/>
</p:tagLst>
</file>

<file path=ppt/tags/tag256.xml><?xml version="1.0" encoding="utf-8"?>
<p:tagLst xmlns:p="http://schemas.openxmlformats.org/presentationml/2006/main">
  <p:tag name="AS_UNIQUEID" val="4977"/>
</p:tagLst>
</file>

<file path=ppt/tags/tag257.xml><?xml version="1.0" encoding="utf-8"?>
<p:tagLst xmlns:p="http://schemas.openxmlformats.org/presentationml/2006/main">
  <p:tag name="AS_UNIQUEID" val="4978"/>
  <p:tag name="KSO_WM_BEAUTIFY_FLAG" val=""/>
  <p:tag name="KSO_WM_DIAGRAM_VIRTUALLY_FRAME" val="{&quot;height&quot;:278.5,&quot;left&quot;:166.3,&quot;top&quot;:130.75,&quot;width&quot;:774.85}"/>
</p:tagLst>
</file>

<file path=ppt/tags/tag258.xml><?xml version="1.0" encoding="utf-8"?>
<p:tagLst xmlns:p="http://schemas.openxmlformats.org/presentationml/2006/main">
  <p:tag name="AS_UNIQUEID" val="4979"/>
  <p:tag name="KSO_WM_BEAUTIFY_FLAG" val=""/>
  <p:tag name="KSO_WM_DIAGRAM_VIRTUALLY_FRAME" val="{&quot;height&quot;:278.5,&quot;left&quot;:166.3,&quot;top&quot;:130.75,&quot;width&quot;:774.85}"/>
</p:tagLst>
</file>

<file path=ppt/tags/tag259.xml><?xml version="1.0" encoding="utf-8"?>
<p:tagLst xmlns:p="http://schemas.openxmlformats.org/presentationml/2006/main">
  <p:tag name="AS_UNIQUEID" val="4980"/>
  <p:tag name="KSO_WM_BEAUTIFY_FLAG" val=""/>
  <p:tag name="KSO_WM_DIAGRAM_VIRTUALLY_FRAME" val="{&quot;height&quot;:278.5,&quot;left&quot;:166.3,&quot;top&quot;:130.75,&quot;width&quot;:774.85}"/>
</p:tagLst>
</file>

<file path=ppt/tags/tag26.xml><?xml version="1.0" encoding="utf-8"?>
<p:tagLst xmlns:p="http://schemas.openxmlformats.org/presentationml/2006/main">
  <p:tag name="AS_UNIQUEID" val="4753"/>
</p:tagLst>
</file>

<file path=ppt/tags/tag260.xml><?xml version="1.0" encoding="utf-8"?>
<p:tagLst xmlns:p="http://schemas.openxmlformats.org/presentationml/2006/main">
  <p:tag name="AS_UNIQUEID" val="4981"/>
</p:tagLst>
</file>

<file path=ppt/tags/tag261.xml><?xml version="1.0" encoding="utf-8"?>
<p:tagLst xmlns:p="http://schemas.openxmlformats.org/presentationml/2006/main">
  <p:tag name="AS_UNIQUEID" val="4982"/>
  <p:tag name="KSO_WM_BEAUTIFY_FLAG" val=""/>
  <p:tag name="KSO_WM_DIAGRAM_VIRTUALLY_FRAME" val="{&quot;height&quot;:278.5,&quot;left&quot;:166.3,&quot;top&quot;:130.75,&quot;width&quot;:774.85}"/>
</p:tagLst>
</file>

<file path=ppt/tags/tag262.xml><?xml version="1.0" encoding="utf-8"?>
<p:tagLst xmlns:p="http://schemas.openxmlformats.org/presentationml/2006/main">
  <p:tag name="AS_UNIQUEID" val="4983"/>
  <p:tag name="KSO_WM_BEAUTIFY_FLAG" val=""/>
  <p:tag name="KSO_WM_DIAGRAM_VIRTUALLY_FRAME" val="{&quot;height&quot;:278.5,&quot;left&quot;:166.3,&quot;top&quot;:130.75,&quot;width&quot;:774.85}"/>
</p:tagLst>
</file>

<file path=ppt/tags/tag263.xml><?xml version="1.0" encoding="utf-8"?>
<p:tagLst xmlns:p="http://schemas.openxmlformats.org/presentationml/2006/main">
  <p:tag name="AS_UNIQUEID" val="4984"/>
  <p:tag name="KSO_WM_DIAGRAM_VIRTUALLY_FRAME" val="{&quot;height&quot;:278.5,&quot;left&quot;:166.3,&quot;top&quot;:130.75,&quot;width&quot;:774.85}"/>
</p:tagLst>
</file>

<file path=ppt/tags/tag264.xml><?xml version="1.0" encoding="utf-8"?>
<p:tagLst xmlns:p="http://schemas.openxmlformats.org/presentationml/2006/main">
  <p:tag name="AS_UNIQUEID" val="4985"/>
</p:tagLst>
</file>

<file path=ppt/tags/tag265.xml><?xml version="1.0" encoding="utf-8"?>
<p:tagLst xmlns:p="http://schemas.openxmlformats.org/presentationml/2006/main">
  <p:tag name="AS_UNIQUEID" val="4986"/>
</p:tagLst>
</file>

<file path=ppt/tags/tag266.xml><?xml version="1.0" encoding="utf-8"?>
<p:tagLst xmlns:p="http://schemas.openxmlformats.org/presentationml/2006/main">
  <p:tag name="AS_UNIQUEID" val="4987"/>
</p:tagLst>
</file>

<file path=ppt/tags/tag267.xml><?xml version="1.0" encoding="utf-8"?>
<p:tagLst xmlns:p="http://schemas.openxmlformats.org/presentationml/2006/main">
  <p:tag name="AS_UNIQUEID" val="4988"/>
</p:tagLst>
</file>

<file path=ppt/tags/tag268.xml><?xml version="1.0" encoding="utf-8"?>
<p:tagLst xmlns:p="http://schemas.openxmlformats.org/presentationml/2006/main">
  <p:tag name="AS_UNIQUEID" val="4989"/>
</p:tagLst>
</file>

<file path=ppt/tags/tag269.xml><?xml version="1.0" encoding="utf-8"?>
<p:tagLst xmlns:p="http://schemas.openxmlformats.org/presentationml/2006/main">
  <p:tag name="AS_UNIQUEID" val="4990"/>
</p:tagLst>
</file>

<file path=ppt/tags/tag27.xml><?xml version="1.0" encoding="utf-8"?>
<p:tagLst xmlns:p="http://schemas.openxmlformats.org/presentationml/2006/main">
  <p:tag name="AS_UNIQUEID" val="4754"/>
</p:tagLst>
</file>

<file path=ppt/tags/tag270.xml><?xml version="1.0" encoding="utf-8"?>
<p:tagLst xmlns:p="http://schemas.openxmlformats.org/presentationml/2006/main">
  <p:tag name="AS_UNIQUEID" val="4991"/>
  <p:tag name="KSO_WM_BEAUTIFY_FLAG" val=""/>
</p:tagLst>
</file>

<file path=ppt/tags/tag271.xml><?xml version="1.0" encoding="utf-8"?>
<p:tagLst xmlns:p="http://schemas.openxmlformats.org/presentationml/2006/main">
  <p:tag name="AS_UNIQUEID" val="4992"/>
</p:tagLst>
</file>

<file path=ppt/tags/tag272.xml><?xml version="1.0" encoding="utf-8"?>
<p:tagLst xmlns:p="http://schemas.openxmlformats.org/presentationml/2006/main">
  <p:tag name="AS_UNIQUEID" val="4993"/>
  <p:tag name="KSO_WM_BEAUTIFY_FLAG" val=""/>
</p:tagLst>
</file>

<file path=ppt/tags/tag273.xml><?xml version="1.0" encoding="utf-8"?>
<p:tagLst xmlns:p="http://schemas.openxmlformats.org/presentationml/2006/main">
  <p:tag name="AS_UNIQUEID" val="4994"/>
  <p:tag name="KSO_WM_BEAUTIFY_FLAG" val=""/>
</p:tagLst>
</file>

<file path=ppt/tags/tag274.xml><?xml version="1.0" encoding="utf-8"?>
<p:tagLst xmlns:p="http://schemas.openxmlformats.org/presentationml/2006/main">
  <p:tag name="AS_UNIQUEID" val="4995"/>
</p:tagLst>
</file>

<file path=ppt/tags/tag275.xml><?xml version="1.0" encoding="utf-8"?>
<p:tagLst xmlns:p="http://schemas.openxmlformats.org/presentationml/2006/main">
  <p:tag name="AS_UNIQUEID" val="4996"/>
</p:tagLst>
</file>

<file path=ppt/tags/tag276.xml><?xml version="1.0" encoding="utf-8"?>
<p:tagLst xmlns:p="http://schemas.openxmlformats.org/presentationml/2006/main">
  <p:tag name="AS_UNIQUEID" val="4997"/>
</p:tagLst>
</file>

<file path=ppt/tags/tag277.xml><?xml version="1.0" encoding="utf-8"?>
<p:tagLst xmlns:p="http://schemas.openxmlformats.org/presentationml/2006/main">
  <p:tag name="AS_UNIQUEID" val="4998"/>
</p:tagLst>
</file>

<file path=ppt/tags/tag278.xml><?xml version="1.0" encoding="utf-8"?>
<p:tagLst xmlns:p="http://schemas.openxmlformats.org/presentationml/2006/main">
  <p:tag name="AS_UNIQUEID" val="4999"/>
</p:tagLst>
</file>

<file path=ppt/tags/tag279.xml><?xml version="1.0" encoding="utf-8"?>
<p:tagLst xmlns:p="http://schemas.openxmlformats.org/presentationml/2006/main">
  <p:tag name="AS_UNIQUEID" val="5000"/>
  <p:tag name="KSO_WM_BEAUTIFY_FLAG" val=""/>
</p:tagLst>
</file>

<file path=ppt/tags/tag28.xml><?xml version="1.0" encoding="utf-8"?>
<p:tagLst xmlns:p="http://schemas.openxmlformats.org/presentationml/2006/main">
  <p:tag name="AS_UNIQUEID" val="4755"/>
</p:tagLst>
</file>

<file path=ppt/tags/tag280.xml><?xml version="1.0" encoding="utf-8"?>
<p:tagLst xmlns:p="http://schemas.openxmlformats.org/presentationml/2006/main">
  <p:tag name="AS_UNIQUEID" val="5001"/>
</p:tagLst>
</file>

<file path=ppt/tags/tag281.xml><?xml version="1.0" encoding="utf-8"?>
<p:tagLst xmlns:p="http://schemas.openxmlformats.org/presentationml/2006/main">
  <p:tag name="AS_UNIQUEID" val="5002"/>
  <p:tag name="KSO_WM_BEAUTIFY_FLAG" val=""/>
</p:tagLst>
</file>

<file path=ppt/tags/tag282.xml><?xml version="1.0" encoding="utf-8"?>
<p:tagLst xmlns:p="http://schemas.openxmlformats.org/presentationml/2006/main">
  <p:tag name="AS_UNIQUEID" val="5003"/>
</p:tagLst>
</file>

<file path=ppt/tags/tag283.xml><?xml version="1.0" encoding="utf-8"?>
<p:tagLst xmlns:p="http://schemas.openxmlformats.org/presentationml/2006/main">
  <p:tag name="AS_UNIQUEID" val="5004"/>
</p:tagLst>
</file>

<file path=ppt/tags/tag284.xml><?xml version="1.0" encoding="utf-8"?>
<p:tagLst xmlns:p="http://schemas.openxmlformats.org/presentationml/2006/main">
  <p:tag name="AS_UNIQUEID" val="5005"/>
</p:tagLst>
</file>

<file path=ppt/tags/tag285.xml><?xml version="1.0" encoding="utf-8"?>
<p:tagLst xmlns:p="http://schemas.openxmlformats.org/presentationml/2006/main">
  <p:tag name="AS_UNIQUEID" val="5006"/>
</p:tagLst>
</file>

<file path=ppt/tags/tag286.xml><?xml version="1.0" encoding="utf-8"?>
<p:tagLst xmlns:p="http://schemas.openxmlformats.org/presentationml/2006/main">
  <p:tag name="AS_UNIQUEID" val="5007"/>
  <p:tag name="KSO_WM_BEAUTIFY_FLAG" val=""/>
  <p:tag name="KSO_WM_DIAGRAM_VIRTUALLY_FRAME" val="{&quot;height&quot;:278.5,&quot;left&quot;:166.3,&quot;top&quot;:130.75,&quot;width&quot;:774.85}"/>
</p:tagLst>
</file>

<file path=ppt/tags/tag287.xml><?xml version="1.0" encoding="utf-8"?>
<p:tagLst xmlns:p="http://schemas.openxmlformats.org/presentationml/2006/main">
  <p:tag name="AS_UNIQUEID" val="5008"/>
  <p:tag name="KSO_WM_BEAUTIFY_FLAG" val=""/>
  <p:tag name="KSO_WM_DIAGRAM_VIRTUALLY_FRAME" val="{&quot;height&quot;:278.5,&quot;left&quot;:166.3,&quot;top&quot;:130.75,&quot;width&quot;:774.85}"/>
</p:tagLst>
</file>

<file path=ppt/tags/tag288.xml><?xml version="1.0" encoding="utf-8"?>
<p:tagLst xmlns:p="http://schemas.openxmlformats.org/presentationml/2006/main">
  <p:tag name="AS_UNIQUEID" val="5009"/>
  <p:tag name="KSO_WM_BEAUTIFY_FLAG" val=""/>
  <p:tag name="KSO_WM_DIAGRAM_VIRTUALLY_FRAME" val="{&quot;height&quot;:278.5,&quot;left&quot;:166.3,&quot;top&quot;:130.75,&quot;width&quot;:774.85}"/>
</p:tagLst>
</file>

<file path=ppt/tags/tag289.xml><?xml version="1.0" encoding="utf-8"?>
<p:tagLst xmlns:p="http://schemas.openxmlformats.org/presentationml/2006/main">
  <p:tag name="AS_UNIQUEID" val="5010"/>
</p:tagLst>
</file>

<file path=ppt/tags/tag29.xml><?xml version="1.0" encoding="utf-8"?>
<p:tagLst xmlns:p="http://schemas.openxmlformats.org/presentationml/2006/main">
  <p:tag name="AS_UNIQUEID" val="4756"/>
</p:tagLst>
</file>

<file path=ppt/tags/tag290.xml><?xml version="1.0" encoding="utf-8"?>
<p:tagLst xmlns:p="http://schemas.openxmlformats.org/presentationml/2006/main">
  <p:tag name="AS_UNIQUEID" val="5011"/>
  <p:tag name="KSO_WM_DIAGRAM_VIRTUALLY_FRAME" val="{&quot;height&quot;:278.5,&quot;left&quot;:166.3,&quot;top&quot;:130.75,&quot;width&quot;:774.85}"/>
</p:tagLst>
</file>

<file path=ppt/tags/tag291.xml><?xml version="1.0" encoding="utf-8"?>
<p:tagLst xmlns:p="http://schemas.openxmlformats.org/presentationml/2006/main">
  <p:tag name="AS_UNIQUEID" val="5012"/>
</p:tagLst>
</file>

<file path=ppt/tags/tag292.xml><?xml version="1.0" encoding="utf-8"?>
<p:tagLst xmlns:p="http://schemas.openxmlformats.org/presentationml/2006/main">
  <p:tag name="AS_UNIQUEID" val="5013"/>
</p:tagLst>
</file>

<file path=ppt/tags/tag293.xml><?xml version="1.0" encoding="utf-8"?>
<p:tagLst xmlns:p="http://schemas.openxmlformats.org/presentationml/2006/main">
  <p:tag name="AS_UNIQUEID" val="5014"/>
  <p:tag name="KSO_WM_BEAUTIFY_FLAG" val=""/>
  <p:tag name="KSO_WM_DIAGRAM_VIRTUALLY_FRAME" val="{&quot;height&quot;:278.5,&quot;left&quot;:166.3,&quot;top&quot;:130.75,&quot;width&quot;:774.85}"/>
</p:tagLst>
</file>

<file path=ppt/tags/tag294.xml><?xml version="1.0" encoding="utf-8"?>
<p:tagLst xmlns:p="http://schemas.openxmlformats.org/presentationml/2006/main">
  <p:tag name="AS_UNIQUEID" val="5015"/>
  <p:tag name="KSO_WM_BEAUTIFY_FLAG" val=""/>
  <p:tag name="KSO_WM_DIAGRAM_VIRTUALLY_FRAME" val="{&quot;height&quot;:278.5,&quot;left&quot;:166.3,&quot;top&quot;:130.75,&quot;width&quot;:774.85}"/>
</p:tagLst>
</file>

<file path=ppt/tags/tag295.xml><?xml version="1.0" encoding="utf-8"?>
<p:tagLst xmlns:p="http://schemas.openxmlformats.org/presentationml/2006/main">
  <p:tag name="AS_UNIQUEID" val="5016"/>
  <p:tag name="KSO_WM_BEAUTIFY_FLAG" val=""/>
  <p:tag name="KSO_WM_DIAGRAM_VIRTUALLY_FRAME" val="{&quot;height&quot;:278.5,&quot;left&quot;:166.3,&quot;top&quot;:130.75,&quot;width&quot;:774.85}"/>
</p:tagLst>
</file>

<file path=ppt/tags/tag296.xml><?xml version="1.0" encoding="utf-8"?>
<p:tagLst xmlns:p="http://schemas.openxmlformats.org/presentationml/2006/main">
  <p:tag name="AS_UNIQUEID" val="5017"/>
</p:tagLst>
</file>

<file path=ppt/tags/tag297.xml><?xml version="1.0" encoding="utf-8"?>
<p:tagLst xmlns:p="http://schemas.openxmlformats.org/presentationml/2006/main">
  <p:tag name="AS_UNIQUEID" val="5018"/>
  <p:tag name="KSO_WM_BEAUTIFY_FLAG" val=""/>
  <p:tag name="KSO_WM_DIAGRAM_VIRTUALLY_FRAME" val="{&quot;height&quot;:278.5,&quot;left&quot;:166.3,&quot;top&quot;:130.75,&quot;width&quot;:774.85}"/>
</p:tagLst>
</file>

<file path=ppt/tags/tag298.xml><?xml version="1.0" encoding="utf-8"?>
<p:tagLst xmlns:p="http://schemas.openxmlformats.org/presentationml/2006/main">
  <p:tag name="AS_UNIQUEID" val="5019"/>
  <p:tag name="KSO_WM_BEAUTIFY_FLAG" val=""/>
  <p:tag name="KSO_WM_DIAGRAM_VIRTUALLY_FRAME" val="{&quot;height&quot;:278.5,&quot;left&quot;:166.3,&quot;top&quot;:130.75,&quot;width&quot;:774.85}"/>
</p:tagLst>
</file>

<file path=ppt/tags/tag299.xml><?xml version="1.0" encoding="utf-8"?>
<p:tagLst xmlns:p="http://schemas.openxmlformats.org/presentationml/2006/main">
  <p:tag name="AS_UNIQUEID" val="5020"/>
</p:tagLst>
</file>

<file path=ppt/tags/tag3.xml><?xml version="1.0" encoding="utf-8"?>
<p:tagLst xmlns:p="http://schemas.openxmlformats.org/presentationml/2006/main">
  <p:tag name="AS_UNIQUEID" val="4733"/>
</p:tagLst>
</file>

<file path=ppt/tags/tag30.xml><?xml version="1.0" encoding="utf-8"?>
<p:tagLst xmlns:p="http://schemas.openxmlformats.org/presentationml/2006/main">
  <p:tag name="AS_UNIQUEID" val="4757"/>
</p:tagLst>
</file>

<file path=ppt/tags/tag300.xml><?xml version="1.0" encoding="utf-8"?>
<p:tagLst xmlns:p="http://schemas.openxmlformats.org/presentationml/2006/main">
  <p:tag name="AS_UNIQUEID" val="5021"/>
</p:tagLst>
</file>

<file path=ppt/tags/tag301.xml><?xml version="1.0" encoding="utf-8"?>
<p:tagLst xmlns:p="http://schemas.openxmlformats.org/presentationml/2006/main">
  <p:tag name="AS_UNIQUEID" val="5022"/>
</p:tagLst>
</file>

<file path=ppt/tags/tag302.xml><?xml version="1.0" encoding="utf-8"?>
<p:tagLst xmlns:p="http://schemas.openxmlformats.org/presentationml/2006/main">
  <p:tag name="AS_UNIQUEID" val="5023"/>
</p:tagLst>
</file>

<file path=ppt/tags/tag303.xml><?xml version="1.0" encoding="utf-8"?>
<p:tagLst xmlns:p="http://schemas.openxmlformats.org/presentationml/2006/main">
  <p:tag name="AS_UNIQUEID" val="5024"/>
</p:tagLst>
</file>

<file path=ppt/tags/tag304.xml><?xml version="1.0" encoding="utf-8"?>
<p:tagLst xmlns:p="http://schemas.openxmlformats.org/presentationml/2006/main">
  <p:tag name="AS_UNIQUEID" val="5025"/>
</p:tagLst>
</file>

<file path=ppt/tags/tag305.xml><?xml version="1.0" encoding="utf-8"?>
<p:tagLst xmlns:p="http://schemas.openxmlformats.org/presentationml/2006/main">
  <p:tag name="AS_UNIQUEID" val="5026"/>
</p:tagLst>
</file>

<file path=ppt/tags/tag306.xml><?xml version="1.0" encoding="utf-8"?>
<p:tagLst xmlns:p="http://schemas.openxmlformats.org/presentationml/2006/main">
  <p:tag name="AS_UNIQUEID" val="5027"/>
  <p:tag name="KSO_WM_BEAUTIFY_FLAG" val=""/>
</p:tagLst>
</file>

<file path=ppt/tags/tag307.xml><?xml version="1.0" encoding="utf-8"?>
<p:tagLst xmlns:p="http://schemas.openxmlformats.org/presentationml/2006/main">
  <p:tag name="AS_UNIQUEID" val="5028"/>
</p:tagLst>
</file>

<file path=ppt/tags/tag308.xml><?xml version="1.0" encoding="utf-8"?>
<p:tagLst xmlns:p="http://schemas.openxmlformats.org/presentationml/2006/main">
  <p:tag name="AS_UNIQUEID" val="5029"/>
  <p:tag name="KSO_WM_BEAUTIFY_FLAG" val=""/>
</p:tagLst>
</file>

<file path=ppt/tags/tag309.xml><?xml version="1.0" encoding="utf-8"?>
<p:tagLst xmlns:p="http://schemas.openxmlformats.org/presentationml/2006/main">
  <p:tag name="AS_UNIQUEID" val="5030"/>
  <p:tag name="KSO_WM_BEAUTIFY_FLAG" val=""/>
</p:tagLst>
</file>

<file path=ppt/tags/tag31.xml><?xml version="1.0" encoding="utf-8"?>
<p:tagLst xmlns:p="http://schemas.openxmlformats.org/presentationml/2006/main">
  <p:tag name="AS_UNIQUEID" val="4758"/>
</p:tagLst>
</file>

<file path=ppt/tags/tag310.xml><?xml version="1.0" encoding="utf-8"?>
<p:tagLst xmlns:p="http://schemas.openxmlformats.org/presentationml/2006/main">
  <p:tag name="AS_UNIQUEID" val="5031"/>
</p:tagLst>
</file>

<file path=ppt/tags/tag311.xml><?xml version="1.0" encoding="utf-8"?>
<p:tagLst xmlns:p="http://schemas.openxmlformats.org/presentationml/2006/main">
  <p:tag name="AS_UNIQUEID" val="5032"/>
</p:tagLst>
</file>

<file path=ppt/tags/tag312.xml><?xml version="1.0" encoding="utf-8"?>
<p:tagLst xmlns:p="http://schemas.openxmlformats.org/presentationml/2006/main">
  <p:tag name="AS_UNIQUEID" val="5033"/>
</p:tagLst>
</file>

<file path=ppt/tags/tag313.xml><?xml version="1.0" encoding="utf-8"?>
<p:tagLst xmlns:p="http://schemas.openxmlformats.org/presentationml/2006/main">
  <p:tag name="AS_UNIQUEID" val="5034"/>
  <p:tag name="KSO_WM_DIAGRAM_VIRTUALLY_FRAME" val="{&quot;height&quot;:278.5,&quot;left&quot;:166.3,&quot;top&quot;:130.75,&quot;width&quot;:774.85}"/>
</p:tagLst>
</file>

<file path=ppt/tags/tag314.xml><?xml version="1.0" encoding="utf-8"?>
<p:tagLst xmlns:p="http://schemas.openxmlformats.org/presentationml/2006/main">
  <p:tag name="AS_UNIQUEID" val="5035"/>
</p:tagLst>
</file>

<file path=ppt/tags/tag315.xml><?xml version="1.0" encoding="utf-8"?>
<p:tagLst xmlns:p="http://schemas.openxmlformats.org/presentationml/2006/main">
  <p:tag name="AS_UNIQUEID" val="5036"/>
</p:tagLst>
</file>

<file path=ppt/tags/tag316.xml><?xml version="1.0" encoding="utf-8"?>
<p:tagLst xmlns:p="http://schemas.openxmlformats.org/presentationml/2006/main">
  <p:tag name="AS_UNIQUEID" val="5037"/>
  <p:tag name="KSO_WM_BEAUTIFY_FLAG" val=""/>
  <p:tag name="KSO_WM_DIAGRAM_VIRTUALLY_FRAME" val="{&quot;height&quot;:278.5,&quot;left&quot;:166.3,&quot;top&quot;:130.75,&quot;width&quot;:774.85}"/>
</p:tagLst>
</file>

<file path=ppt/tags/tag317.xml><?xml version="1.0" encoding="utf-8"?>
<p:tagLst xmlns:p="http://schemas.openxmlformats.org/presentationml/2006/main">
  <p:tag name="AS_UNIQUEID" val="5038"/>
  <p:tag name="KSO_WM_BEAUTIFY_FLAG" val=""/>
  <p:tag name="KSO_WM_DIAGRAM_VIRTUALLY_FRAME" val="{&quot;height&quot;:278.5,&quot;left&quot;:166.3,&quot;top&quot;:130.75,&quot;width&quot;:774.85}"/>
</p:tagLst>
</file>

<file path=ppt/tags/tag318.xml><?xml version="1.0" encoding="utf-8"?>
<p:tagLst xmlns:p="http://schemas.openxmlformats.org/presentationml/2006/main">
  <p:tag name="AS_UNIQUEID" val="5039"/>
  <p:tag name="KSO_WM_BEAUTIFY_FLAG" val=""/>
  <p:tag name="KSO_WM_DIAGRAM_VIRTUALLY_FRAME" val="{&quot;height&quot;:278.5,&quot;left&quot;:166.3,&quot;top&quot;:130.75,&quot;width&quot;:774.85}"/>
</p:tagLst>
</file>

<file path=ppt/tags/tag319.xml><?xml version="1.0" encoding="utf-8"?>
<p:tagLst xmlns:p="http://schemas.openxmlformats.org/presentationml/2006/main">
  <p:tag name="AS_UNIQUEID" val="5040"/>
</p:tagLst>
</file>

<file path=ppt/tags/tag32.xml><?xml version="1.0" encoding="utf-8"?>
<p:tagLst xmlns:p="http://schemas.openxmlformats.org/presentationml/2006/main">
  <p:tag name="AS_UNIQUEID" val="4759"/>
</p:tagLst>
</file>

<file path=ppt/tags/tag320.xml><?xml version="1.0" encoding="utf-8"?>
<p:tagLst xmlns:p="http://schemas.openxmlformats.org/presentationml/2006/main">
  <p:tag name="AS_UNIQUEID" val="5041"/>
  <p:tag name="KSO_WM_BEAUTIFY_FLAG" val=""/>
  <p:tag name="KSO_WM_DIAGRAM_VIRTUALLY_FRAME" val="{&quot;height&quot;:278.5,&quot;left&quot;:166.3,&quot;top&quot;:130.75,&quot;width&quot;:774.85}"/>
</p:tagLst>
</file>

<file path=ppt/tags/tag321.xml><?xml version="1.0" encoding="utf-8"?>
<p:tagLst xmlns:p="http://schemas.openxmlformats.org/presentationml/2006/main">
  <p:tag name="AS_UNIQUEID" val="5042"/>
  <p:tag name="KSO_WM_BEAUTIFY_FLAG" val=""/>
  <p:tag name="KSO_WM_DIAGRAM_VIRTUALLY_FRAME" val="{&quot;height&quot;:278.5,&quot;left&quot;:166.3,&quot;top&quot;:130.75,&quot;width&quot;:774.85}"/>
</p:tagLst>
</file>

<file path=ppt/tags/tag322.xml><?xml version="1.0" encoding="utf-8"?>
<p:tagLst xmlns:p="http://schemas.openxmlformats.org/presentationml/2006/main">
  <p:tag name="AS_UNIQUEID" val="5043"/>
</p:tagLst>
</file>

<file path=ppt/tags/tag323.xml><?xml version="1.0" encoding="utf-8"?>
<p:tagLst xmlns:p="http://schemas.openxmlformats.org/presentationml/2006/main">
  <p:tag name="AS_UNIQUEID" val="5044"/>
</p:tagLst>
</file>

<file path=ppt/tags/tag324.xml><?xml version="1.0" encoding="utf-8"?>
<p:tagLst xmlns:p="http://schemas.openxmlformats.org/presentationml/2006/main">
  <p:tag name="AS_UNIQUEID" val="5045"/>
</p:tagLst>
</file>

<file path=ppt/tags/tag325.xml><?xml version="1.0" encoding="utf-8"?>
<p:tagLst xmlns:p="http://schemas.openxmlformats.org/presentationml/2006/main">
  <p:tag name="AS_UNIQUEID" val="5046"/>
</p:tagLst>
</file>

<file path=ppt/tags/tag326.xml><?xml version="1.0" encoding="utf-8"?>
<p:tagLst xmlns:p="http://schemas.openxmlformats.org/presentationml/2006/main">
  <p:tag name="AS_UNIQUEID" val="5047"/>
</p:tagLst>
</file>

<file path=ppt/tags/tag327.xml><?xml version="1.0" encoding="utf-8"?>
<p:tagLst xmlns:p="http://schemas.openxmlformats.org/presentationml/2006/main">
  <p:tag name="AS_UNIQUEID" val="5048"/>
</p:tagLst>
</file>

<file path=ppt/tags/tag328.xml><?xml version="1.0" encoding="utf-8"?>
<p:tagLst xmlns:p="http://schemas.openxmlformats.org/presentationml/2006/main">
  <p:tag name="AS_UNIQUEID" val="5049"/>
</p:tagLst>
</file>

<file path=ppt/tags/tag329.xml><?xml version="1.0" encoding="utf-8"?>
<p:tagLst xmlns:p="http://schemas.openxmlformats.org/presentationml/2006/main">
  <p:tag name="AS_UNIQUEID" val="5050"/>
  <p:tag name="KSO_WM_BEAUTIFY_FLAG" val=""/>
</p:tagLst>
</file>

<file path=ppt/tags/tag33.xml><?xml version="1.0" encoding="utf-8"?>
<p:tagLst xmlns:p="http://schemas.openxmlformats.org/presentationml/2006/main">
  <p:tag name="AS_UNIQUEID" val="4760"/>
</p:tagLst>
</file>

<file path=ppt/tags/tag330.xml><?xml version="1.0" encoding="utf-8"?>
<p:tagLst xmlns:p="http://schemas.openxmlformats.org/presentationml/2006/main">
  <p:tag name="AS_UNIQUEID" val="5051"/>
</p:tagLst>
</file>

<file path=ppt/tags/tag331.xml><?xml version="1.0" encoding="utf-8"?>
<p:tagLst xmlns:p="http://schemas.openxmlformats.org/presentationml/2006/main">
  <p:tag name="AS_UNIQUEID" val="5052"/>
  <p:tag name="KSO_WM_BEAUTIFY_FLAG" val=""/>
</p:tagLst>
</file>

<file path=ppt/tags/tag332.xml><?xml version="1.0" encoding="utf-8"?>
<p:tagLst xmlns:p="http://schemas.openxmlformats.org/presentationml/2006/main">
  <p:tag name="AS_UNIQUEID" val="5053"/>
  <p:tag name="KSO_WM_BEAUTIFY_FLAG" val=""/>
</p:tagLst>
</file>

<file path=ppt/tags/tag333.xml><?xml version="1.0" encoding="utf-8"?>
<p:tagLst xmlns:p="http://schemas.openxmlformats.org/presentationml/2006/main">
  <p:tag name="AS_UNIQUEID" val="5054"/>
</p:tagLst>
</file>

<file path=ppt/tags/tag334.xml><?xml version="1.0" encoding="utf-8"?>
<p:tagLst xmlns:p="http://schemas.openxmlformats.org/presentationml/2006/main">
  <p:tag name="AS_UNIQUEID" val="5055"/>
</p:tagLst>
</file>

<file path=ppt/tags/tag335.xml><?xml version="1.0" encoding="utf-8"?>
<p:tagLst xmlns:p="http://schemas.openxmlformats.org/presentationml/2006/main">
  <p:tag name="AS_UNIQUEID" val="5056"/>
</p:tagLst>
</file>

<file path=ppt/tags/tag336.xml><?xml version="1.0" encoding="utf-8"?>
<p:tagLst xmlns:p="http://schemas.openxmlformats.org/presentationml/2006/main">
  <p:tag name="AS_UNIQUEID" val="5057"/>
</p:tagLst>
</file>

<file path=ppt/tags/tag337.xml><?xml version="1.0" encoding="utf-8"?>
<p:tagLst xmlns:p="http://schemas.openxmlformats.org/presentationml/2006/main">
  <p:tag name="AS_UNIQUEID" val="5058"/>
  <p:tag name="KSO_WM_DIAGRAM_VIRTUALLY_FRAME" val="{&quot;height&quot;:314.75,&quot;left&quot;:166.3,&quot;top&quot;:130.75,&quot;width&quot;:774.85}"/>
</p:tagLst>
</file>

<file path=ppt/tags/tag338.xml><?xml version="1.0" encoding="utf-8"?>
<p:tagLst xmlns:p="http://schemas.openxmlformats.org/presentationml/2006/main">
  <p:tag name="AS_UNIQUEID" val="5059"/>
  <p:tag name="KSO_WM_DIAGRAM_VIRTUALLY_FRAME" val="{&quot;height&quot;:314.75,&quot;left&quot;:166.3,&quot;top&quot;:130.75,&quot;width&quot;:774.85}"/>
</p:tagLst>
</file>

<file path=ppt/tags/tag339.xml><?xml version="1.0" encoding="utf-8"?>
<p:tagLst xmlns:p="http://schemas.openxmlformats.org/presentationml/2006/main">
  <p:tag name="AS_UNIQUEID" val="5060"/>
</p:tagLst>
</file>

<file path=ppt/tags/tag34.xml><?xml version="1.0" encoding="utf-8"?>
<p:tagLst xmlns:p="http://schemas.openxmlformats.org/presentationml/2006/main">
  <p:tag name="AS_UNIQUEID" val="4761"/>
</p:tagLst>
</file>

<file path=ppt/tags/tag340.xml><?xml version="1.0" encoding="utf-8"?>
<p:tagLst xmlns:p="http://schemas.openxmlformats.org/presentationml/2006/main">
  <p:tag name="AS_UNIQUEID" val="5061"/>
  <p:tag name="KSO_WM_DIAGRAM_VIRTUALLY_FRAME" val="{&quot;height&quot;:314.75,&quot;left&quot;:166.3,&quot;top&quot;:130.75,&quot;width&quot;:774.85}"/>
</p:tagLst>
</file>

<file path=ppt/tags/tag341.xml><?xml version="1.0" encoding="utf-8"?>
<p:tagLst xmlns:p="http://schemas.openxmlformats.org/presentationml/2006/main">
  <p:tag name="AS_UNIQUEID" val="5062"/>
</p:tagLst>
</file>

<file path=ppt/tags/tag342.xml><?xml version="1.0" encoding="utf-8"?>
<p:tagLst xmlns:p="http://schemas.openxmlformats.org/presentationml/2006/main">
  <p:tag name="AS_UNIQUEID" val="5063"/>
</p:tagLst>
</file>

<file path=ppt/tags/tag343.xml><?xml version="1.0" encoding="utf-8"?>
<p:tagLst xmlns:p="http://schemas.openxmlformats.org/presentationml/2006/main">
  <p:tag name="AS_UNIQUEID" val="5064"/>
</p:tagLst>
</file>

<file path=ppt/tags/tag344.xml><?xml version="1.0" encoding="utf-8"?>
<p:tagLst xmlns:p="http://schemas.openxmlformats.org/presentationml/2006/main">
  <p:tag name="AS_UNIQUEID" val="5065"/>
</p:tagLst>
</file>

<file path=ppt/tags/tag345.xml><?xml version="1.0" encoding="utf-8"?>
<p:tagLst xmlns:p="http://schemas.openxmlformats.org/presentationml/2006/main">
  <p:tag name="AS_UNIQUEID" val="5066"/>
</p:tagLst>
</file>

<file path=ppt/tags/tag346.xml><?xml version="1.0" encoding="utf-8"?>
<p:tagLst xmlns:p="http://schemas.openxmlformats.org/presentationml/2006/main">
  <p:tag name="AS_UNIQUEID" val="5067"/>
</p:tagLst>
</file>

<file path=ppt/tags/tag347.xml><?xml version="1.0" encoding="utf-8"?>
<p:tagLst xmlns:p="http://schemas.openxmlformats.org/presentationml/2006/main">
  <p:tag name="AS_UNIQUEID" val="5068"/>
  <p:tag name="KSO_WM_BEAUTIFY_FLAG" val=""/>
</p:tagLst>
</file>

<file path=ppt/tags/tag348.xml><?xml version="1.0" encoding="utf-8"?>
<p:tagLst xmlns:p="http://schemas.openxmlformats.org/presentationml/2006/main">
  <p:tag name="AS_UNIQUEID" val="5069"/>
</p:tagLst>
</file>

<file path=ppt/tags/tag349.xml><?xml version="1.0" encoding="utf-8"?>
<p:tagLst xmlns:p="http://schemas.openxmlformats.org/presentationml/2006/main">
  <p:tag name="AS_UNIQUEID" val="5070"/>
  <p:tag name="KSO_WM_BEAUTIFY_FLAG" val=""/>
</p:tagLst>
</file>

<file path=ppt/tags/tag35.xml><?xml version="1.0" encoding="utf-8"?>
<p:tagLst xmlns:p="http://schemas.openxmlformats.org/presentationml/2006/main">
  <p:tag name="AS_UNIQUEID" val="4762"/>
</p:tagLst>
</file>

<file path=ppt/tags/tag350.xml><?xml version="1.0" encoding="utf-8"?>
<p:tagLst xmlns:p="http://schemas.openxmlformats.org/presentationml/2006/main">
  <p:tag name="AS_UNIQUEID" val="5071"/>
  <p:tag name="KSO_WM_BEAUTIFY_FLAG" val=""/>
</p:tagLst>
</file>

<file path=ppt/tags/tag351.xml><?xml version="1.0" encoding="utf-8"?>
<p:tagLst xmlns:p="http://schemas.openxmlformats.org/presentationml/2006/main">
  <p:tag name="AS_UNIQUEID" val="5072"/>
</p:tagLst>
</file>

<file path=ppt/tags/tag352.xml><?xml version="1.0" encoding="utf-8"?>
<p:tagLst xmlns:p="http://schemas.openxmlformats.org/presentationml/2006/main">
  <p:tag name="AS_UNIQUEID" val="5073"/>
</p:tagLst>
</file>

<file path=ppt/tags/tag353.xml><?xml version="1.0" encoding="utf-8"?>
<p:tagLst xmlns:p="http://schemas.openxmlformats.org/presentationml/2006/main">
  <p:tag name="AS_UNIQUEID" val="5074"/>
  <p:tag name="KSO_WM_BEAUTIFY_FLAG" val=""/>
</p:tagLst>
</file>

<file path=ppt/tags/tag354.xml><?xml version="1.0" encoding="utf-8"?>
<p:tagLst xmlns:p="http://schemas.openxmlformats.org/presentationml/2006/main">
  <p:tag name="AS_UNIQUEID" val="5075"/>
</p:tagLst>
</file>

<file path=ppt/tags/tag355.xml><?xml version="1.0" encoding="utf-8"?>
<p:tagLst xmlns:p="http://schemas.openxmlformats.org/presentationml/2006/main">
  <p:tag name="AS_UNIQUEID" val="5076"/>
</p:tagLst>
</file>

<file path=ppt/tags/tag356.xml><?xml version="1.0" encoding="utf-8"?>
<p:tagLst xmlns:p="http://schemas.openxmlformats.org/presentationml/2006/main">
  <p:tag name="AS_UNIQUEID" val="5077"/>
</p:tagLst>
</file>

<file path=ppt/tags/tag357.xml><?xml version="1.0" encoding="utf-8"?>
<p:tagLst xmlns:p="http://schemas.openxmlformats.org/presentationml/2006/main">
  <p:tag name="AS_UNIQUEID" val="5078"/>
</p:tagLst>
</file>

<file path=ppt/tags/tag358.xml><?xml version="1.0" encoding="utf-8"?>
<p:tagLst xmlns:p="http://schemas.openxmlformats.org/presentationml/2006/main">
  <p:tag name="AS_UNIQUEID" val="5079"/>
</p:tagLst>
</file>

<file path=ppt/tags/tag359.xml><?xml version="1.0" encoding="utf-8"?>
<p:tagLst xmlns:p="http://schemas.openxmlformats.org/presentationml/2006/main">
  <p:tag name="AS_UNIQUEID" val="5080"/>
</p:tagLst>
</file>

<file path=ppt/tags/tag36.xml><?xml version="1.0" encoding="utf-8"?>
<p:tagLst xmlns:p="http://schemas.openxmlformats.org/presentationml/2006/main">
  <p:tag name="AS_UNIQUEID" val="4725"/>
</p:tagLst>
</file>

<file path=ppt/tags/tag360.xml><?xml version="1.0" encoding="utf-8"?>
<p:tagLst xmlns:p="http://schemas.openxmlformats.org/presentationml/2006/main">
  <p:tag name="AS_UNIQUEID" val="5081"/>
</p:tagLst>
</file>

<file path=ppt/tags/tag361.xml><?xml version="1.0" encoding="utf-8"?>
<p:tagLst xmlns:p="http://schemas.openxmlformats.org/presentationml/2006/main">
  <p:tag name="AS_UNIQUEID" val="5082"/>
  <p:tag name="KSO_WM_BEAUTIFY_FLAG" val=""/>
</p:tagLst>
</file>

<file path=ppt/tags/tag362.xml><?xml version="1.0" encoding="utf-8"?>
<p:tagLst xmlns:p="http://schemas.openxmlformats.org/presentationml/2006/main">
  <p:tag name="AS_UNIQUEID" val="5083"/>
</p:tagLst>
</file>

<file path=ppt/tags/tag363.xml><?xml version="1.0" encoding="utf-8"?>
<p:tagLst xmlns:p="http://schemas.openxmlformats.org/presentationml/2006/main">
  <p:tag name="AS_UNIQUEID" val="5084"/>
  <p:tag name="KSO_WM_BEAUTIFY_FLAG" val=""/>
</p:tagLst>
</file>

<file path=ppt/tags/tag364.xml><?xml version="1.0" encoding="utf-8"?>
<p:tagLst xmlns:p="http://schemas.openxmlformats.org/presentationml/2006/main">
  <p:tag name="AS_UNIQUEID" val="5085"/>
  <p:tag name="KSO_WM_BEAUTIFY_FLAG" val=""/>
</p:tagLst>
</file>

<file path=ppt/tags/tag365.xml><?xml version="1.0" encoding="utf-8"?>
<p:tagLst xmlns:p="http://schemas.openxmlformats.org/presentationml/2006/main">
  <p:tag name="AS_UNIQUEID" val="5086"/>
</p:tagLst>
</file>

<file path=ppt/tags/tag366.xml><?xml version="1.0" encoding="utf-8"?>
<p:tagLst xmlns:p="http://schemas.openxmlformats.org/presentationml/2006/main">
  <p:tag name="AS_UNIQUEID" val="5087"/>
</p:tagLst>
</file>

<file path=ppt/tags/tag367.xml><?xml version="1.0" encoding="utf-8"?>
<p:tagLst xmlns:p="http://schemas.openxmlformats.org/presentationml/2006/main">
  <p:tag name="AS_UNIQUEID" val="5088"/>
</p:tagLst>
</file>

<file path=ppt/tags/tag368.xml><?xml version="1.0" encoding="utf-8"?>
<p:tagLst xmlns:p="http://schemas.openxmlformats.org/presentationml/2006/main">
  <p:tag name="AS_UNIQUEID" val="5089"/>
</p:tagLst>
</file>

<file path=ppt/tags/tag369.xml><?xml version="1.0" encoding="utf-8"?>
<p:tagLst xmlns:p="http://schemas.openxmlformats.org/presentationml/2006/main">
  <p:tag name="AS_UNIQUEID" val="5090"/>
</p:tagLst>
</file>

<file path=ppt/tags/tag37.xml><?xml version="1.0" encoding="utf-8"?>
<p:tagLst xmlns:p="http://schemas.openxmlformats.org/presentationml/2006/main">
  <p:tag name="AS_UNIQUEID" val="4726"/>
</p:tagLst>
</file>

<file path=ppt/tags/tag370.xml><?xml version="1.0" encoding="utf-8"?>
<p:tagLst xmlns:p="http://schemas.openxmlformats.org/presentationml/2006/main">
  <p:tag name="AS_UNIQUEID" val="5091"/>
</p:tagLst>
</file>

<file path=ppt/tags/tag371.xml><?xml version="1.0" encoding="utf-8"?>
<p:tagLst xmlns:p="http://schemas.openxmlformats.org/presentationml/2006/main">
  <p:tag name="AS_UNIQUEID" val="5092"/>
</p:tagLst>
</file>

<file path=ppt/tags/tag372.xml><?xml version="1.0" encoding="utf-8"?>
<p:tagLst xmlns:p="http://schemas.openxmlformats.org/presentationml/2006/main">
  <p:tag name="AS_UNIQUEID" val="5093"/>
</p:tagLst>
</file>

<file path=ppt/tags/tag373.xml><?xml version="1.0" encoding="utf-8"?>
<p:tagLst xmlns:p="http://schemas.openxmlformats.org/presentationml/2006/main">
  <p:tag name="AS_UNIQUEID" val="5094"/>
</p:tagLst>
</file>

<file path=ppt/tags/tag374.xml><?xml version="1.0" encoding="utf-8"?>
<p:tagLst xmlns:p="http://schemas.openxmlformats.org/presentationml/2006/main">
  <p:tag name="AS_UNIQUEID" val="5095"/>
</p:tagLst>
</file>

<file path=ppt/tags/tag375.xml><?xml version="1.0" encoding="utf-8"?>
<p:tagLst xmlns:p="http://schemas.openxmlformats.org/presentationml/2006/main">
  <p:tag name="AS_UNIQUEID" val="5096"/>
  <p:tag name="KSO_WM_BEAUTIFY_FLAG" val=""/>
</p:tagLst>
</file>

<file path=ppt/tags/tag376.xml><?xml version="1.0" encoding="utf-8"?>
<p:tagLst xmlns:p="http://schemas.openxmlformats.org/presentationml/2006/main">
  <p:tag name="AS_UNIQUEID" val="5097"/>
</p:tagLst>
</file>

<file path=ppt/tags/tag377.xml><?xml version="1.0" encoding="utf-8"?>
<p:tagLst xmlns:p="http://schemas.openxmlformats.org/presentationml/2006/main">
  <p:tag name="AS_UNIQUEID" val="5098"/>
  <p:tag name="KSO_WM_BEAUTIFY_FLAG" val=""/>
</p:tagLst>
</file>

<file path=ppt/tags/tag378.xml><?xml version="1.0" encoding="utf-8"?>
<p:tagLst xmlns:p="http://schemas.openxmlformats.org/presentationml/2006/main">
  <p:tag name="AS_UNIQUEID" val="5099"/>
  <p:tag name="KSO_WM_BEAUTIFY_FLAG" val=""/>
</p:tagLst>
</file>

<file path=ppt/tags/tag379.xml><?xml version="1.0" encoding="utf-8"?>
<p:tagLst xmlns:p="http://schemas.openxmlformats.org/presentationml/2006/main">
  <p:tag name="AS_UNIQUEID" val="5100"/>
</p:tagLst>
</file>

<file path=ppt/tags/tag38.xml><?xml version="1.0" encoding="utf-8"?>
<p:tagLst xmlns:p="http://schemas.openxmlformats.org/presentationml/2006/main">
  <p:tag name="AS_UNIQUEID" val="4727"/>
</p:tagLst>
</file>

<file path=ppt/tags/tag380.xml><?xml version="1.0" encoding="utf-8"?>
<p:tagLst xmlns:p="http://schemas.openxmlformats.org/presentationml/2006/main">
  <p:tag name="AS_UNIQUEID" val="5101"/>
</p:tagLst>
</file>

<file path=ppt/tags/tag381.xml><?xml version="1.0" encoding="utf-8"?>
<p:tagLst xmlns:p="http://schemas.openxmlformats.org/presentationml/2006/main">
  <p:tag name="AS_UNIQUEID" val="5102"/>
</p:tagLst>
</file>

<file path=ppt/tags/tag382.xml><?xml version="1.0" encoding="utf-8"?>
<p:tagLst xmlns:p="http://schemas.openxmlformats.org/presentationml/2006/main">
  <p:tag name="AS_UNIQUEID" val="5103"/>
</p:tagLst>
</file>

<file path=ppt/tags/tag383.xml><?xml version="1.0" encoding="utf-8"?>
<p:tagLst xmlns:p="http://schemas.openxmlformats.org/presentationml/2006/main">
  <p:tag name="AS_UNIQUEID" val="5104"/>
</p:tagLst>
</file>

<file path=ppt/tags/tag384.xml><?xml version="1.0" encoding="utf-8"?>
<p:tagLst xmlns:p="http://schemas.openxmlformats.org/presentationml/2006/main">
  <p:tag name="AS_UNIQUEID" val="5105"/>
</p:tagLst>
</file>

<file path=ppt/tags/tag385.xml><?xml version="1.0" encoding="utf-8"?>
<p:tagLst xmlns:p="http://schemas.openxmlformats.org/presentationml/2006/main">
  <p:tag name="AS_UNIQUEID" val="5106"/>
</p:tagLst>
</file>

<file path=ppt/tags/tag386.xml><?xml version="1.0" encoding="utf-8"?>
<p:tagLst xmlns:p="http://schemas.openxmlformats.org/presentationml/2006/main">
  <p:tag name="AS_UNIQUEID" val="5107"/>
</p:tagLst>
</file>

<file path=ppt/tags/tag387.xml><?xml version="1.0" encoding="utf-8"?>
<p:tagLst xmlns:p="http://schemas.openxmlformats.org/presentationml/2006/main">
  <p:tag name="AS_UNIQUEID" val="5108"/>
</p:tagLst>
</file>

<file path=ppt/tags/tag388.xml><?xml version="1.0" encoding="utf-8"?>
<p:tagLst xmlns:p="http://schemas.openxmlformats.org/presentationml/2006/main">
  <p:tag name="AS_UNIQUEID" val="5109"/>
</p:tagLst>
</file>

<file path=ppt/tags/tag389.xml><?xml version="1.0" encoding="utf-8"?>
<p:tagLst xmlns:p="http://schemas.openxmlformats.org/presentationml/2006/main">
  <p:tag name="AS_UNIQUEID" val="5110"/>
</p:tagLst>
</file>

<file path=ppt/tags/tag39.xml><?xml version="1.0" encoding="utf-8"?>
<p:tagLst xmlns:p="http://schemas.openxmlformats.org/presentationml/2006/main">
  <p:tag name="AS_UNIQUEID" val="4728"/>
</p:tagLst>
</file>

<file path=ppt/tags/tag390.xml><?xml version="1.0" encoding="utf-8"?>
<p:tagLst xmlns:p="http://schemas.openxmlformats.org/presentationml/2006/main">
  <p:tag name="AS_UNIQUEID" val="5111"/>
</p:tagLst>
</file>

<file path=ppt/tags/tag391.xml><?xml version="1.0" encoding="utf-8"?>
<p:tagLst xmlns:p="http://schemas.openxmlformats.org/presentationml/2006/main">
  <p:tag name="AS_UNIQUEID" val="5112"/>
</p:tagLst>
</file>

<file path=ppt/tags/tag392.xml><?xml version="1.0" encoding="utf-8"?>
<p:tagLst xmlns:p="http://schemas.openxmlformats.org/presentationml/2006/main">
  <p:tag name="AS_UNIQUEID" val="5113"/>
</p:tagLst>
</file>

<file path=ppt/tags/tag393.xml><?xml version="1.0" encoding="utf-8"?>
<p:tagLst xmlns:p="http://schemas.openxmlformats.org/presentationml/2006/main">
  <p:tag name="AS_UNIQUEID" val="5114"/>
</p:tagLst>
</file>

<file path=ppt/tags/tag394.xml><?xml version="1.0" encoding="utf-8"?>
<p:tagLst xmlns:p="http://schemas.openxmlformats.org/presentationml/2006/main">
  <p:tag name="AS_UNIQUEID" val="5115"/>
</p:tagLst>
</file>

<file path=ppt/tags/tag395.xml><?xml version="1.0" encoding="utf-8"?>
<p:tagLst xmlns:p="http://schemas.openxmlformats.org/presentationml/2006/main">
  <p:tag name="AS_UNIQUEID" val="5116"/>
</p:tagLst>
</file>

<file path=ppt/tags/tag396.xml><?xml version="1.0" encoding="utf-8"?>
<p:tagLst xmlns:p="http://schemas.openxmlformats.org/presentationml/2006/main">
  <p:tag name="AS_UNIQUEID" val="5117"/>
  <p:tag name="KSO_WM_BEAUTIFY_FLAG" val=""/>
</p:tagLst>
</file>

<file path=ppt/tags/tag397.xml><?xml version="1.0" encoding="utf-8"?>
<p:tagLst xmlns:p="http://schemas.openxmlformats.org/presentationml/2006/main">
  <p:tag name="AS_UNIQUEID" val="5118"/>
</p:tagLst>
</file>

<file path=ppt/tags/tag398.xml><?xml version="1.0" encoding="utf-8"?>
<p:tagLst xmlns:p="http://schemas.openxmlformats.org/presentationml/2006/main">
  <p:tag name="AS_UNIQUEID" val="5119"/>
  <p:tag name="KSO_WM_BEAUTIFY_FLAG" val=""/>
</p:tagLst>
</file>

<file path=ppt/tags/tag399.xml><?xml version="1.0" encoding="utf-8"?>
<p:tagLst xmlns:p="http://schemas.openxmlformats.org/presentationml/2006/main">
  <p:tag name="AS_UNIQUEID" val="5120"/>
  <p:tag name="KSO_WM_BEAUTIFY_FLAG" val=""/>
</p:tagLst>
</file>

<file path=ppt/tags/tag4.xml><?xml version="1.0" encoding="utf-8"?>
<p:tagLst xmlns:p="http://schemas.openxmlformats.org/presentationml/2006/main">
  <p:tag name="AS_UNIQUEID" val="4734"/>
</p:tagLst>
</file>

<file path=ppt/tags/tag40.xml><?xml version="1.0" encoding="utf-8"?>
<p:tagLst xmlns:p="http://schemas.openxmlformats.org/presentationml/2006/main">
  <p:tag name="AS_UNIQUEID" val="4730"/>
</p:tagLst>
</file>

<file path=ppt/tags/tag400.xml><?xml version="1.0" encoding="utf-8"?>
<p:tagLst xmlns:p="http://schemas.openxmlformats.org/presentationml/2006/main">
  <p:tag name="AS_UNIQUEID" val="3560"/>
</p:tagLst>
</file>

<file path=ppt/tags/tag401.xml><?xml version="1.0" encoding="utf-8"?>
<p:tagLst xmlns:p="http://schemas.openxmlformats.org/presentationml/2006/main">
  <p:tag name="AS_UNIQUEID" val="5121"/>
</p:tagLst>
</file>

<file path=ppt/tags/tag402.xml><?xml version="1.0" encoding="utf-8"?>
<p:tagLst xmlns:p="http://schemas.openxmlformats.org/presentationml/2006/main">
  <p:tag name="AS_UNIQUEID" val="5122"/>
</p:tagLst>
</file>

<file path=ppt/tags/tag403.xml><?xml version="1.0" encoding="utf-8"?>
<p:tagLst xmlns:p="http://schemas.openxmlformats.org/presentationml/2006/main">
  <p:tag name="AS_UNIQUEID" val="5123"/>
</p:tagLst>
</file>

<file path=ppt/tags/tag404.xml><?xml version="1.0" encoding="utf-8"?>
<p:tagLst xmlns:p="http://schemas.openxmlformats.org/presentationml/2006/main">
  <p:tag name="AS_UNIQUEID" val="5124"/>
  <p:tag name="KSO_WM_BEAUTIFY_FLAG" val=""/>
</p:tagLst>
</file>

<file path=ppt/tags/tag405.xml><?xml version="1.0" encoding="utf-8"?>
<p:tagLst xmlns:p="http://schemas.openxmlformats.org/presentationml/2006/main">
  <p:tag name="AS_UNIQUEID" val="5125"/>
</p:tagLst>
</file>

<file path=ppt/tags/tag40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czZTRhNjgyZDY5MWQ1YjQ5ZTgwMDQ4ODZlMjVlMjMifQ=="/>
  <p:tag name="KSO_WPP_MARK_KEY" val="f45c9c3e-e688-497f-9794-ec145ffb7bc0"/>
</p:tagLst>
</file>

<file path=ppt/tags/tag41.xml><?xml version="1.0" encoding="utf-8"?>
<p:tagLst xmlns:p="http://schemas.openxmlformats.org/presentationml/2006/main">
  <p:tag name="AS_UNIQUEID" val="4730"/>
  <p:tag name="KSO_WM_BEAUTIFY_FLAG" val=""/>
</p:tagLst>
</file>

<file path=ppt/tags/tag42.xml><?xml version="1.0" encoding="utf-8"?>
<p:tagLst xmlns:p="http://schemas.openxmlformats.org/presentationml/2006/main">
  <p:tag name="AS_UNIQUEID" val="4763"/>
</p:tagLst>
</file>

<file path=ppt/tags/tag43.xml><?xml version="1.0" encoding="utf-8"?>
<p:tagLst xmlns:p="http://schemas.openxmlformats.org/presentationml/2006/main">
  <p:tag name="AS_UNIQUEID" val="4764"/>
</p:tagLst>
</file>

<file path=ppt/tags/tag44.xml><?xml version="1.0" encoding="utf-8"?>
<p:tagLst xmlns:p="http://schemas.openxmlformats.org/presentationml/2006/main">
  <p:tag name="AS_UNIQUEID" val="4765"/>
</p:tagLst>
</file>

<file path=ppt/tags/tag45.xml><?xml version="1.0" encoding="utf-8"?>
<p:tagLst xmlns:p="http://schemas.openxmlformats.org/presentationml/2006/main">
  <p:tag name="AS_UNIQUEID" val="4766"/>
</p:tagLst>
</file>

<file path=ppt/tags/tag46.xml><?xml version="1.0" encoding="utf-8"?>
<p:tagLst xmlns:p="http://schemas.openxmlformats.org/presentationml/2006/main">
  <p:tag name="AS_UNIQUEID" val="4767"/>
</p:tagLst>
</file>

<file path=ppt/tags/tag47.xml><?xml version="1.0" encoding="utf-8"?>
<p:tagLst xmlns:p="http://schemas.openxmlformats.org/presentationml/2006/main">
  <p:tag name="AS_UNIQUEID" val="4768"/>
</p:tagLst>
</file>

<file path=ppt/tags/tag48.xml><?xml version="1.0" encoding="utf-8"?>
<p:tagLst xmlns:p="http://schemas.openxmlformats.org/presentationml/2006/main">
  <p:tag name="AS_UNIQUEID" val="4769"/>
</p:tagLst>
</file>

<file path=ppt/tags/tag49.xml><?xml version="1.0" encoding="utf-8"?>
<p:tagLst xmlns:p="http://schemas.openxmlformats.org/presentationml/2006/main">
  <p:tag name="AS_UNIQUEID" val="4770"/>
  <p:tag name="KSO_WM_BEAUTIFY_FLAG" val=""/>
</p:tagLst>
</file>

<file path=ppt/tags/tag5.xml><?xml version="1.0" encoding="utf-8"?>
<p:tagLst xmlns:p="http://schemas.openxmlformats.org/presentationml/2006/main">
  <p:tag name="AS_UNIQUEID" val="4735"/>
</p:tagLst>
</file>

<file path=ppt/tags/tag50.xml><?xml version="1.0" encoding="utf-8"?>
<p:tagLst xmlns:p="http://schemas.openxmlformats.org/presentationml/2006/main">
  <p:tag name="AS_UNIQUEID" val="4771"/>
</p:tagLst>
</file>

<file path=ppt/tags/tag51.xml><?xml version="1.0" encoding="utf-8"?>
<p:tagLst xmlns:p="http://schemas.openxmlformats.org/presentationml/2006/main">
  <p:tag name="AS_UNIQUEID" val="4772"/>
  <p:tag name="KSO_WM_BEAUTIFY_FLAG" val=""/>
</p:tagLst>
</file>

<file path=ppt/tags/tag52.xml><?xml version="1.0" encoding="utf-8"?>
<p:tagLst xmlns:p="http://schemas.openxmlformats.org/presentationml/2006/main">
  <p:tag name="AS_UNIQUEID" val="4773"/>
  <p:tag name="KSO_WM_BEAUTIFY_FLAG" val=""/>
</p:tagLst>
</file>

<file path=ppt/tags/tag53.xml><?xml version="1.0" encoding="utf-8"?>
<p:tagLst xmlns:p="http://schemas.openxmlformats.org/presentationml/2006/main">
  <p:tag name="AS_UNIQUEID" val="4774"/>
  <p:tag name="KSO_WM_BEAUTIFY_FLAG" val=""/>
</p:tagLst>
</file>

<file path=ppt/tags/tag54.xml><?xml version="1.0" encoding="utf-8"?>
<p:tagLst xmlns:p="http://schemas.openxmlformats.org/presentationml/2006/main">
  <p:tag name="AS_UNIQUEID" val="4775"/>
  <p:tag name="KSO_WM_BEAUTIFY_FLAG" val=""/>
</p:tagLst>
</file>

<file path=ppt/tags/tag55.xml><?xml version="1.0" encoding="utf-8"?>
<p:tagLst xmlns:p="http://schemas.openxmlformats.org/presentationml/2006/main">
  <p:tag name="AS_UNIQUEID" val="4776"/>
</p:tagLst>
</file>

<file path=ppt/tags/tag56.xml><?xml version="1.0" encoding="utf-8"?>
<p:tagLst xmlns:p="http://schemas.openxmlformats.org/presentationml/2006/main">
  <p:tag name="AS_UNIQUEID" val="4777"/>
</p:tagLst>
</file>

<file path=ppt/tags/tag57.xml><?xml version="1.0" encoding="utf-8"?>
<p:tagLst xmlns:p="http://schemas.openxmlformats.org/presentationml/2006/main">
  <p:tag name="AS_UNIQUEID" val="4778"/>
</p:tagLst>
</file>

<file path=ppt/tags/tag58.xml><?xml version="1.0" encoding="utf-8"?>
<p:tagLst xmlns:p="http://schemas.openxmlformats.org/presentationml/2006/main">
  <p:tag name="AS_UNIQUEID" val="4779"/>
</p:tagLst>
</file>

<file path=ppt/tags/tag59.xml><?xml version="1.0" encoding="utf-8"?>
<p:tagLst xmlns:p="http://schemas.openxmlformats.org/presentationml/2006/main">
  <p:tag name="AS_UNIQUEID" val="4780"/>
</p:tagLst>
</file>

<file path=ppt/tags/tag6.xml><?xml version="1.0" encoding="utf-8"?>
<p:tagLst xmlns:p="http://schemas.openxmlformats.org/presentationml/2006/main">
  <p:tag name="AS_UNIQUEID" val="4736"/>
</p:tagLst>
</file>

<file path=ppt/tags/tag60.xml><?xml version="1.0" encoding="utf-8"?>
<p:tagLst xmlns:p="http://schemas.openxmlformats.org/presentationml/2006/main">
  <p:tag name="AS_UNIQUEID" val="4781"/>
</p:tagLst>
</file>

<file path=ppt/tags/tag61.xml><?xml version="1.0" encoding="utf-8"?>
<p:tagLst xmlns:p="http://schemas.openxmlformats.org/presentationml/2006/main">
  <p:tag name="AS_UNIQUEID" val="4782"/>
</p:tagLst>
</file>

<file path=ppt/tags/tag62.xml><?xml version="1.0" encoding="utf-8"?>
<p:tagLst xmlns:p="http://schemas.openxmlformats.org/presentationml/2006/main">
  <p:tag name="AS_UNIQUEID" val="4783"/>
  <p:tag name="KSO_WM_BEAUTIFY_FLAG" val=""/>
</p:tagLst>
</file>

<file path=ppt/tags/tag63.xml><?xml version="1.0" encoding="utf-8"?>
<p:tagLst xmlns:p="http://schemas.openxmlformats.org/presentationml/2006/main">
  <p:tag name="AS_UNIQUEID" val="4784"/>
</p:tagLst>
</file>

<file path=ppt/tags/tag64.xml><?xml version="1.0" encoding="utf-8"?>
<p:tagLst xmlns:p="http://schemas.openxmlformats.org/presentationml/2006/main">
  <p:tag name="AS_UNIQUEID" val="4785"/>
  <p:tag name="KSO_WM_BEAUTIFY_FLAG" val=""/>
</p:tagLst>
</file>

<file path=ppt/tags/tag65.xml><?xml version="1.0" encoding="utf-8"?>
<p:tagLst xmlns:p="http://schemas.openxmlformats.org/presentationml/2006/main">
  <p:tag name="AS_UNIQUEID" val="4786"/>
  <p:tag name="KSO_WM_BEAUTIFY_FLAG" val=""/>
</p:tagLst>
</file>

<file path=ppt/tags/tag66.xml><?xml version="1.0" encoding="utf-8"?>
<p:tagLst xmlns:p="http://schemas.openxmlformats.org/presentationml/2006/main">
  <p:tag name="AS_UNIQUEID" val="4787"/>
</p:tagLst>
</file>

<file path=ppt/tags/tag67.xml><?xml version="1.0" encoding="utf-8"?>
<p:tagLst xmlns:p="http://schemas.openxmlformats.org/presentationml/2006/main">
  <p:tag name="AS_UNIQUEID" val="4788"/>
</p:tagLst>
</file>

<file path=ppt/tags/tag68.xml><?xml version="1.0" encoding="utf-8"?>
<p:tagLst xmlns:p="http://schemas.openxmlformats.org/presentationml/2006/main">
  <p:tag name="AS_UNIQUEID" val="4789"/>
</p:tagLst>
</file>

<file path=ppt/tags/tag69.xml><?xml version="1.0" encoding="utf-8"?>
<p:tagLst xmlns:p="http://schemas.openxmlformats.org/presentationml/2006/main">
  <p:tag name="AS_UNIQUEID" val="4790"/>
</p:tagLst>
</file>

<file path=ppt/tags/tag7.xml><?xml version="1.0" encoding="utf-8"?>
<p:tagLst xmlns:p="http://schemas.openxmlformats.org/presentationml/2006/main">
  <p:tag name="AS_UNIQUEID" val="4737"/>
</p:tagLst>
</file>

<file path=ppt/tags/tag70.xml><?xml version="1.0" encoding="utf-8"?>
<p:tagLst xmlns:p="http://schemas.openxmlformats.org/presentationml/2006/main">
  <p:tag name="AS_UNIQUEID" val="4791"/>
</p:tagLst>
</file>

<file path=ppt/tags/tag71.xml><?xml version="1.0" encoding="utf-8"?>
<p:tagLst xmlns:p="http://schemas.openxmlformats.org/presentationml/2006/main">
  <p:tag name="AS_UNIQUEID" val="4792"/>
</p:tagLst>
</file>

<file path=ppt/tags/tag72.xml><?xml version="1.0" encoding="utf-8"?>
<p:tagLst xmlns:p="http://schemas.openxmlformats.org/presentationml/2006/main">
  <p:tag name="AS_UNIQUEID" val="4793"/>
</p:tagLst>
</file>

<file path=ppt/tags/tag73.xml><?xml version="1.0" encoding="utf-8"?>
<p:tagLst xmlns:p="http://schemas.openxmlformats.org/presentationml/2006/main">
  <p:tag name="AS_UNIQUEID" val="4794"/>
</p:tagLst>
</file>

<file path=ppt/tags/tag74.xml><?xml version="1.0" encoding="utf-8"?>
<p:tagLst xmlns:p="http://schemas.openxmlformats.org/presentationml/2006/main">
  <p:tag name="AS_UNIQUEID" val="4795"/>
</p:tagLst>
</file>

<file path=ppt/tags/tag75.xml><?xml version="1.0" encoding="utf-8"?>
<p:tagLst xmlns:p="http://schemas.openxmlformats.org/presentationml/2006/main">
  <p:tag name="AS_UNIQUEID" val="4796"/>
</p:tagLst>
</file>

<file path=ppt/tags/tag76.xml><?xml version="1.0" encoding="utf-8"?>
<p:tagLst xmlns:p="http://schemas.openxmlformats.org/presentationml/2006/main">
  <p:tag name="AS_UNIQUEID" val="4797"/>
</p:tagLst>
</file>

<file path=ppt/tags/tag77.xml><?xml version="1.0" encoding="utf-8"?>
<p:tagLst xmlns:p="http://schemas.openxmlformats.org/presentationml/2006/main">
  <p:tag name="AS_UNIQUEID" val="4798"/>
</p:tagLst>
</file>

<file path=ppt/tags/tag78.xml><?xml version="1.0" encoding="utf-8"?>
<p:tagLst xmlns:p="http://schemas.openxmlformats.org/presentationml/2006/main">
  <p:tag name="AS_UNIQUEID" val="4799"/>
</p:tagLst>
</file>

<file path=ppt/tags/tag79.xml><?xml version="1.0" encoding="utf-8"?>
<p:tagLst xmlns:p="http://schemas.openxmlformats.org/presentationml/2006/main">
  <p:tag name="AS_UNIQUEID" val="4800"/>
</p:tagLst>
</file>

<file path=ppt/tags/tag8.xml><?xml version="1.0" encoding="utf-8"?>
<p:tagLst xmlns:p="http://schemas.openxmlformats.org/presentationml/2006/main">
  <p:tag name="AS_UNIQUEID" val="4738"/>
</p:tagLst>
</file>

<file path=ppt/tags/tag80.xml><?xml version="1.0" encoding="utf-8"?>
<p:tagLst xmlns:p="http://schemas.openxmlformats.org/presentationml/2006/main">
  <p:tag name="AS_UNIQUEID" val="4801"/>
</p:tagLst>
</file>

<file path=ppt/tags/tag81.xml><?xml version="1.0" encoding="utf-8"?>
<p:tagLst xmlns:p="http://schemas.openxmlformats.org/presentationml/2006/main">
  <p:tag name="AS_UNIQUEID" val="4802"/>
</p:tagLst>
</file>

<file path=ppt/tags/tag82.xml><?xml version="1.0" encoding="utf-8"?>
<p:tagLst xmlns:p="http://schemas.openxmlformats.org/presentationml/2006/main">
  <p:tag name="AS_UNIQUEID" val="4803"/>
</p:tagLst>
</file>

<file path=ppt/tags/tag83.xml><?xml version="1.0" encoding="utf-8"?>
<p:tagLst xmlns:p="http://schemas.openxmlformats.org/presentationml/2006/main">
  <p:tag name="AS_UNIQUEID" val="4804"/>
</p:tagLst>
</file>

<file path=ppt/tags/tag84.xml><?xml version="1.0" encoding="utf-8"?>
<p:tagLst xmlns:p="http://schemas.openxmlformats.org/presentationml/2006/main">
  <p:tag name="AS_UNIQUEID" val="4805"/>
</p:tagLst>
</file>

<file path=ppt/tags/tag85.xml><?xml version="1.0" encoding="utf-8"?>
<p:tagLst xmlns:p="http://schemas.openxmlformats.org/presentationml/2006/main">
  <p:tag name="AS_UNIQUEID" val="4806"/>
</p:tagLst>
</file>

<file path=ppt/tags/tag86.xml><?xml version="1.0" encoding="utf-8"?>
<p:tagLst xmlns:p="http://schemas.openxmlformats.org/presentationml/2006/main">
  <p:tag name="AS_UNIQUEID" val="4807"/>
</p:tagLst>
</file>

<file path=ppt/tags/tag87.xml><?xml version="1.0" encoding="utf-8"?>
<p:tagLst xmlns:p="http://schemas.openxmlformats.org/presentationml/2006/main">
  <p:tag name="AS_UNIQUEID" val="4808"/>
</p:tagLst>
</file>

<file path=ppt/tags/tag88.xml><?xml version="1.0" encoding="utf-8"?>
<p:tagLst xmlns:p="http://schemas.openxmlformats.org/presentationml/2006/main">
  <p:tag name="AS_UNIQUEID" val="4809"/>
</p:tagLst>
</file>

<file path=ppt/tags/tag89.xml><?xml version="1.0" encoding="utf-8"?>
<p:tagLst xmlns:p="http://schemas.openxmlformats.org/presentationml/2006/main">
  <p:tag name="AS_UNIQUEID" val="4810"/>
</p:tagLst>
</file>

<file path=ppt/tags/tag9.xml><?xml version="1.0" encoding="utf-8"?>
<p:tagLst xmlns:p="http://schemas.openxmlformats.org/presentationml/2006/main">
  <p:tag name="AS_UNIQUEID" val="4739"/>
</p:tagLst>
</file>

<file path=ppt/tags/tag90.xml><?xml version="1.0" encoding="utf-8"?>
<p:tagLst xmlns:p="http://schemas.openxmlformats.org/presentationml/2006/main">
  <p:tag name="AS_UNIQUEID" val="4811"/>
</p:tagLst>
</file>

<file path=ppt/tags/tag91.xml><?xml version="1.0" encoding="utf-8"?>
<p:tagLst xmlns:p="http://schemas.openxmlformats.org/presentationml/2006/main">
  <p:tag name="AS_UNIQUEID" val="4812"/>
</p:tagLst>
</file>

<file path=ppt/tags/tag92.xml><?xml version="1.0" encoding="utf-8"?>
<p:tagLst xmlns:p="http://schemas.openxmlformats.org/presentationml/2006/main">
  <p:tag name="AS_UNIQUEID" val="4813"/>
</p:tagLst>
</file>

<file path=ppt/tags/tag93.xml><?xml version="1.0" encoding="utf-8"?>
<p:tagLst xmlns:p="http://schemas.openxmlformats.org/presentationml/2006/main">
  <p:tag name="AS_UNIQUEID" val="4814"/>
</p:tagLst>
</file>

<file path=ppt/tags/tag94.xml><?xml version="1.0" encoding="utf-8"?>
<p:tagLst xmlns:p="http://schemas.openxmlformats.org/presentationml/2006/main">
  <p:tag name="AS_UNIQUEID" val="4815"/>
</p:tagLst>
</file>

<file path=ppt/tags/tag95.xml><?xml version="1.0" encoding="utf-8"?>
<p:tagLst xmlns:p="http://schemas.openxmlformats.org/presentationml/2006/main">
  <p:tag name="AS_UNIQUEID" val="4816"/>
</p:tagLst>
</file>

<file path=ppt/tags/tag96.xml><?xml version="1.0" encoding="utf-8"?>
<p:tagLst xmlns:p="http://schemas.openxmlformats.org/presentationml/2006/main">
  <p:tag name="AS_UNIQUEID" val="4817"/>
</p:tagLst>
</file>

<file path=ppt/tags/tag97.xml><?xml version="1.0" encoding="utf-8"?>
<p:tagLst xmlns:p="http://schemas.openxmlformats.org/presentationml/2006/main">
  <p:tag name="AS_UNIQUEID" val="4818"/>
</p:tagLst>
</file>

<file path=ppt/tags/tag98.xml><?xml version="1.0" encoding="utf-8"?>
<p:tagLst xmlns:p="http://schemas.openxmlformats.org/presentationml/2006/main">
  <p:tag name="AS_UNIQUEID" val="4819"/>
</p:tagLst>
</file>

<file path=ppt/tags/tag99.xml><?xml version="1.0" encoding="utf-8"?>
<p:tagLst xmlns:p="http://schemas.openxmlformats.org/presentationml/2006/main">
  <p:tag name="AS_UNIQUEID" val="4820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97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 Light</vt:lpstr>
      <vt:lpstr>宋体</vt:lpstr>
      <vt:lpstr>Calibri</vt:lpstr>
      <vt:lpstr>黑体</vt:lpstr>
      <vt:lpstr>华文楷体</vt:lpstr>
      <vt:lpstr>微软雅黑</vt:lpstr>
      <vt:lpstr>等线</vt:lpstr>
      <vt:lpstr>阿里巴巴普惠体</vt:lpstr>
      <vt:lpstr>Aparajita</vt:lpstr>
      <vt:lpstr>楷体</vt:lpstr>
      <vt:lpstr>Times New Roman</vt:lpstr>
      <vt:lpstr>Italic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2026-01-28T19:55:57Z</cp:lastPrinted>
  <dcterms:created xsi:type="dcterms:W3CDTF">2026-01-28T19:55:57Z</dcterms:created>
  <dcterms:modified xsi:type="dcterms:W3CDTF">2026-01-28T11:55:57Z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