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87" r:id="rId2"/>
    <p:sldId id="256" r:id="rId3"/>
    <p:sldId id="272" r:id="rId4"/>
    <p:sldId id="273" r:id="rId5"/>
    <p:sldId id="274" r:id="rId6"/>
    <p:sldId id="275" r:id="rId7"/>
    <p:sldId id="276" r:id="rId8"/>
    <p:sldId id="288" r:id="rId9"/>
    <p:sldId id="281" r:id="rId10"/>
    <p:sldId id="282" r:id="rId11"/>
    <p:sldId id="283" r:id="rId12"/>
    <p:sldId id="294" r:id="rId13"/>
    <p:sldId id="307" r:id="rId14"/>
    <p:sldId id="295" r:id="rId15"/>
    <p:sldId id="297" r:id="rId16"/>
    <p:sldId id="296" r:id="rId17"/>
    <p:sldId id="324" r:id="rId18"/>
    <p:sldId id="325" r:id="rId19"/>
    <p:sldId id="326" r:id="rId20"/>
    <p:sldId id="327" r:id="rId21"/>
    <p:sldId id="329" r:id="rId22"/>
    <p:sldId id="298" r:id="rId23"/>
    <p:sldId id="299" r:id="rId24"/>
    <p:sldId id="300" r:id="rId25"/>
    <p:sldId id="301" r:id="rId26"/>
    <p:sldId id="328" r:id="rId27"/>
    <p:sldId id="330" r:id="rId28"/>
    <p:sldId id="331" r:id="rId29"/>
    <p:sldId id="332" r:id="rId30"/>
    <p:sldId id="303" r:id="rId31"/>
    <p:sldId id="304" r:id="rId32"/>
    <p:sldId id="334" r:id="rId33"/>
    <p:sldId id="351" r:id="rId34"/>
    <p:sldId id="350" r:id="rId35"/>
    <p:sldId id="348" r:id="rId36"/>
    <p:sldId id="349" r:id="rId37"/>
    <p:sldId id="305" r:id="rId38"/>
    <p:sldId id="286" r:id="rId39"/>
    <p:sldId id="289" r:id="rId40"/>
    <p:sldId id="290" r:id="rId41"/>
    <p:sldId id="306" r:id="rId42"/>
    <p:sldId id="291"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150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8646AF-C189-4E55-9EB4-AC83A648E848}" type="datetimeFigureOut">
              <a:rPr lang="zh-CN" altLang="en-US" smtClean="0"/>
              <a:t>2021/10/15</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42CEDE-4D30-415F-B84C-4BAFDE5B3128}" type="slidenum">
              <a:rPr lang="zh-CN" altLang="en-US" smtClean="0"/>
              <a:t>‹#›</a:t>
            </a:fld>
            <a:endParaRPr lang="zh-CN" altLang="en-US"/>
          </a:p>
        </p:txBody>
      </p:sp>
    </p:spTree>
    <p:extLst>
      <p:ext uri="{BB962C8B-B14F-4D97-AF65-F5344CB8AC3E}">
        <p14:creationId xmlns:p14="http://schemas.microsoft.com/office/powerpoint/2010/main" val="1488919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92C586A8-7B12-403E-BEFD-B8E5F8DC03B9}" type="datetimeFigureOut">
              <a:rPr lang="zh-CN" altLang="en-US" smtClean="0"/>
              <a:t>2021/10/15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BC5D1EC-342B-457A-8B18-4C9F34F13432}" type="slidenum">
              <a:rPr lang="zh-CN" altLang="en-US" smtClean="0"/>
              <a:t>‹#›</a:t>
            </a:fld>
            <a:endParaRPr lang="zh-CN" altLang="en-US"/>
          </a:p>
        </p:txBody>
      </p:sp>
    </p:spTree>
    <p:extLst>
      <p:ext uri="{BB962C8B-B14F-4D97-AF65-F5344CB8AC3E}">
        <p14:creationId xmlns:p14="http://schemas.microsoft.com/office/powerpoint/2010/main" val="186638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92C586A8-7B12-403E-BEFD-B8E5F8DC03B9}" type="datetimeFigureOut">
              <a:rPr lang="zh-CN" altLang="en-US" smtClean="0"/>
              <a:t>2021/10/15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BC5D1EC-342B-457A-8B18-4C9F34F13432}" type="slidenum">
              <a:rPr lang="zh-CN" altLang="en-US" smtClean="0"/>
              <a:t>‹#›</a:t>
            </a:fld>
            <a:endParaRPr lang="zh-CN" altLang="en-US"/>
          </a:p>
        </p:txBody>
      </p:sp>
    </p:spTree>
    <p:extLst>
      <p:ext uri="{BB962C8B-B14F-4D97-AF65-F5344CB8AC3E}">
        <p14:creationId xmlns:p14="http://schemas.microsoft.com/office/powerpoint/2010/main" val="1486641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92C586A8-7B12-403E-BEFD-B8E5F8DC03B9}" type="datetimeFigureOut">
              <a:rPr lang="zh-CN" altLang="en-US" smtClean="0"/>
              <a:t>2021/10/15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BC5D1EC-342B-457A-8B18-4C9F34F13432}" type="slidenum">
              <a:rPr lang="zh-CN" altLang="en-US" smtClean="0"/>
              <a:t>‹#›</a:t>
            </a:fld>
            <a:endParaRPr lang="zh-CN" altLang="en-US"/>
          </a:p>
        </p:txBody>
      </p:sp>
    </p:spTree>
    <p:extLst>
      <p:ext uri="{BB962C8B-B14F-4D97-AF65-F5344CB8AC3E}">
        <p14:creationId xmlns:p14="http://schemas.microsoft.com/office/powerpoint/2010/main" val="2916609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noProof="1"/>
              <a:t>单击此处编辑母版标题样式</a:t>
            </a:r>
          </a:p>
        </p:txBody>
      </p:sp>
      <p:sp>
        <p:nvSpPr>
          <p:cNvPr id="3" name="内容占位符 2"/>
          <p:cNvSpPr>
            <a:spLocks noGrp="1"/>
          </p:cNvSpPr>
          <p:nvPr>
            <p:ph sz="half" idx="1"/>
          </p:nvPr>
        </p:nvSpPr>
        <p:spPr>
          <a:xfrm>
            <a:off x="628650" y="1825625"/>
            <a:ext cx="3886200" cy="435133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quarter" idx="2"/>
          </p:nvPr>
        </p:nvSpPr>
        <p:spPr>
          <a:xfrm>
            <a:off x="4629150" y="1825625"/>
            <a:ext cx="3886200" cy="2098675"/>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内容占位符 4"/>
          <p:cNvSpPr>
            <a:spLocks noGrp="1"/>
          </p:cNvSpPr>
          <p:nvPr>
            <p:ph sz="quarter" idx="3"/>
          </p:nvPr>
        </p:nvSpPr>
        <p:spPr>
          <a:xfrm>
            <a:off x="4629150" y="4076700"/>
            <a:ext cx="3886200" cy="210026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6" name="灯片编号占位符 5">
            <a:extLst>
              <a:ext uri="{FF2B5EF4-FFF2-40B4-BE49-F238E27FC236}">
                <a16:creationId xmlns:a16="http://schemas.microsoft.com/office/drawing/2014/main" id="{52F71872-ACAD-4DF3-91FB-7D55A2B07A5A}"/>
              </a:ext>
            </a:extLst>
          </p:cNvPr>
          <p:cNvSpPr>
            <a:spLocks noGrp="1" noChangeArrowheads="1"/>
          </p:cNvSpPr>
          <p:nvPr>
            <p:ph type="sldNum" sz="quarter" idx="10"/>
          </p:nvPr>
        </p:nvSpPr>
        <p:spPr/>
        <p:txBody>
          <a:bodyPr/>
          <a:lstStyle>
            <a:lvl1pPr>
              <a:defRPr/>
            </a:lvl1pPr>
          </a:lstStyle>
          <a:p>
            <a:fld id="{EC3C88C0-721F-4476-85F1-B01359F62BC7}" type="slidenum">
              <a:rPr lang="zh-CN" altLang="en-US"/>
              <a:pPr/>
              <a:t>‹#›</a:t>
            </a:fld>
            <a:endParaRPr lang="zh-CN" altLang="en-US"/>
          </a:p>
        </p:txBody>
      </p:sp>
      <p:sp>
        <p:nvSpPr>
          <p:cNvPr id="7" name="日期占位符 3">
            <a:extLst>
              <a:ext uri="{FF2B5EF4-FFF2-40B4-BE49-F238E27FC236}">
                <a16:creationId xmlns:a16="http://schemas.microsoft.com/office/drawing/2014/main" id="{8A8D7B12-5345-4FCA-A74F-000AED79AE14}"/>
              </a:ext>
            </a:extLst>
          </p:cNvPr>
          <p:cNvSpPr>
            <a:spLocks noGrp="1" noChangeArrowheads="1"/>
          </p:cNvSpPr>
          <p:nvPr>
            <p:ph type="dt" sz="half" idx="11"/>
          </p:nvPr>
        </p:nvSpPr>
        <p:spPr/>
        <p:txBody>
          <a:bodyPr/>
          <a:lstStyle>
            <a:lvl1pPr>
              <a:defRPr/>
            </a:lvl1pPr>
          </a:lstStyle>
          <a:p>
            <a:endParaRPr lang="zh-CN" altLang="en-US"/>
          </a:p>
        </p:txBody>
      </p:sp>
      <p:sp>
        <p:nvSpPr>
          <p:cNvPr id="8" name="页脚占位符 4">
            <a:extLst>
              <a:ext uri="{FF2B5EF4-FFF2-40B4-BE49-F238E27FC236}">
                <a16:creationId xmlns:a16="http://schemas.microsoft.com/office/drawing/2014/main" id="{687961DA-ECFA-4414-BA71-886825F469D4}"/>
              </a:ext>
            </a:extLst>
          </p:cNvPr>
          <p:cNvSpPr>
            <a:spLocks noGrp="1" noChangeArrowheads="1"/>
          </p:cNvSpPr>
          <p:nvPr>
            <p:ph type="ftr" sz="quarter" idx="12"/>
          </p:nvPr>
        </p:nvSpPr>
        <p:spPr/>
        <p:txBody>
          <a:bodyPr/>
          <a:lstStyle>
            <a:lvl1pPr>
              <a:defRPr/>
            </a:lvl1pPr>
          </a:lstStyle>
          <a:p>
            <a:endParaRPr lang="zh-CN" altLang="en-US"/>
          </a:p>
        </p:txBody>
      </p:sp>
    </p:spTree>
    <p:extLst>
      <p:ext uri="{BB962C8B-B14F-4D97-AF65-F5344CB8AC3E}">
        <p14:creationId xmlns:p14="http://schemas.microsoft.com/office/powerpoint/2010/main" val="61317088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92C586A8-7B12-403E-BEFD-B8E5F8DC03B9}" type="datetimeFigureOut">
              <a:rPr lang="zh-CN" altLang="en-US" smtClean="0"/>
              <a:t>2021/10/15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BC5D1EC-342B-457A-8B18-4C9F34F13432}" type="slidenum">
              <a:rPr lang="zh-CN" altLang="en-US" smtClean="0"/>
              <a:t>‹#›</a:t>
            </a:fld>
            <a:endParaRPr lang="zh-CN" altLang="en-US"/>
          </a:p>
        </p:txBody>
      </p:sp>
    </p:spTree>
    <p:extLst>
      <p:ext uri="{BB962C8B-B14F-4D97-AF65-F5344CB8AC3E}">
        <p14:creationId xmlns:p14="http://schemas.microsoft.com/office/powerpoint/2010/main" val="3880556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92C586A8-7B12-403E-BEFD-B8E5F8DC03B9}" type="datetimeFigureOut">
              <a:rPr lang="zh-CN" altLang="en-US" smtClean="0"/>
              <a:t>2021/10/15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BC5D1EC-342B-457A-8B18-4C9F34F13432}" type="slidenum">
              <a:rPr lang="zh-CN" altLang="en-US" smtClean="0"/>
              <a:t>‹#›</a:t>
            </a:fld>
            <a:endParaRPr lang="zh-CN" altLang="en-US"/>
          </a:p>
        </p:txBody>
      </p:sp>
    </p:spTree>
    <p:extLst>
      <p:ext uri="{BB962C8B-B14F-4D97-AF65-F5344CB8AC3E}">
        <p14:creationId xmlns:p14="http://schemas.microsoft.com/office/powerpoint/2010/main" val="2774850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92C586A8-7B12-403E-BEFD-B8E5F8DC03B9}" type="datetimeFigureOut">
              <a:rPr lang="zh-CN" altLang="en-US" smtClean="0"/>
              <a:t>2021/10/15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BC5D1EC-342B-457A-8B18-4C9F34F13432}" type="slidenum">
              <a:rPr lang="zh-CN" altLang="en-US" smtClean="0"/>
              <a:t>‹#›</a:t>
            </a:fld>
            <a:endParaRPr lang="zh-CN" altLang="en-US"/>
          </a:p>
        </p:txBody>
      </p:sp>
    </p:spTree>
    <p:extLst>
      <p:ext uri="{BB962C8B-B14F-4D97-AF65-F5344CB8AC3E}">
        <p14:creationId xmlns:p14="http://schemas.microsoft.com/office/powerpoint/2010/main" val="2544454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92C586A8-7B12-403E-BEFD-B8E5F8DC03B9}" type="datetimeFigureOut">
              <a:rPr lang="zh-CN" altLang="en-US" smtClean="0"/>
              <a:t>2021/10/15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BC5D1EC-342B-457A-8B18-4C9F34F13432}" type="slidenum">
              <a:rPr lang="zh-CN" altLang="en-US" smtClean="0"/>
              <a:t>‹#›</a:t>
            </a:fld>
            <a:endParaRPr lang="zh-CN" altLang="en-US"/>
          </a:p>
        </p:txBody>
      </p:sp>
    </p:spTree>
    <p:extLst>
      <p:ext uri="{BB962C8B-B14F-4D97-AF65-F5344CB8AC3E}">
        <p14:creationId xmlns:p14="http://schemas.microsoft.com/office/powerpoint/2010/main" val="3193739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92C586A8-7B12-403E-BEFD-B8E5F8DC03B9}" type="datetimeFigureOut">
              <a:rPr lang="zh-CN" altLang="en-US" smtClean="0"/>
              <a:t>2021/10/15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CBC5D1EC-342B-457A-8B18-4C9F34F13432}" type="slidenum">
              <a:rPr lang="zh-CN" altLang="en-US" smtClean="0"/>
              <a:t>‹#›</a:t>
            </a:fld>
            <a:endParaRPr lang="zh-CN" altLang="en-US"/>
          </a:p>
        </p:txBody>
      </p:sp>
    </p:spTree>
    <p:extLst>
      <p:ext uri="{BB962C8B-B14F-4D97-AF65-F5344CB8AC3E}">
        <p14:creationId xmlns:p14="http://schemas.microsoft.com/office/powerpoint/2010/main" val="3353367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C586A8-7B12-403E-BEFD-B8E5F8DC03B9}" type="datetimeFigureOut">
              <a:rPr lang="zh-CN" altLang="en-US" smtClean="0"/>
              <a:t>2021/10/15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BC5D1EC-342B-457A-8B18-4C9F34F13432}" type="slidenum">
              <a:rPr lang="zh-CN" altLang="en-US" smtClean="0"/>
              <a:t>‹#›</a:t>
            </a:fld>
            <a:endParaRPr lang="zh-CN" altLang="en-US"/>
          </a:p>
        </p:txBody>
      </p:sp>
    </p:spTree>
    <p:extLst>
      <p:ext uri="{BB962C8B-B14F-4D97-AF65-F5344CB8AC3E}">
        <p14:creationId xmlns:p14="http://schemas.microsoft.com/office/powerpoint/2010/main" val="3042302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92C586A8-7B12-403E-BEFD-B8E5F8DC03B9}" type="datetimeFigureOut">
              <a:rPr lang="zh-CN" altLang="en-US" smtClean="0"/>
              <a:t>2021/10/15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BC5D1EC-342B-457A-8B18-4C9F34F13432}" type="slidenum">
              <a:rPr lang="zh-CN" altLang="en-US" smtClean="0"/>
              <a:t>‹#›</a:t>
            </a:fld>
            <a:endParaRPr lang="zh-CN" altLang="en-US"/>
          </a:p>
        </p:txBody>
      </p:sp>
    </p:spTree>
    <p:extLst>
      <p:ext uri="{BB962C8B-B14F-4D97-AF65-F5344CB8AC3E}">
        <p14:creationId xmlns:p14="http://schemas.microsoft.com/office/powerpoint/2010/main" val="4042379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92C586A8-7B12-403E-BEFD-B8E5F8DC03B9}" type="datetimeFigureOut">
              <a:rPr lang="zh-CN" altLang="en-US" smtClean="0"/>
              <a:t>2021/10/15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BC5D1EC-342B-457A-8B18-4C9F34F13432}" type="slidenum">
              <a:rPr lang="zh-CN" altLang="en-US" smtClean="0"/>
              <a:t>‹#›</a:t>
            </a:fld>
            <a:endParaRPr lang="zh-CN" altLang="en-US"/>
          </a:p>
        </p:txBody>
      </p:sp>
    </p:spTree>
    <p:extLst>
      <p:ext uri="{BB962C8B-B14F-4D97-AF65-F5344CB8AC3E}">
        <p14:creationId xmlns:p14="http://schemas.microsoft.com/office/powerpoint/2010/main" val="313621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16000" r="-1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C586A8-7B12-403E-BEFD-B8E5F8DC03B9}" type="datetimeFigureOut">
              <a:rPr lang="zh-CN" altLang="en-US" smtClean="0"/>
              <a:t>2021/10/15</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C5D1EC-342B-457A-8B18-4C9F34F13432}" type="slidenum">
              <a:rPr lang="zh-CN" altLang="en-US" smtClean="0"/>
              <a:t>‹#›</a:t>
            </a:fld>
            <a:endParaRPr lang="zh-CN" altLang="en-US"/>
          </a:p>
        </p:txBody>
      </p:sp>
    </p:spTree>
    <p:extLst>
      <p:ext uri="{BB962C8B-B14F-4D97-AF65-F5344CB8AC3E}">
        <p14:creationId xmlns:p14="http://schemas.microsoft.com/office/powerpoint/2010/main" val="2652673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文本框 3073">
            <a:extLst>
              <a:ext uri="{FF2B5EF4-FFF2-40B4-BE49-F238E27FC236}">
                <a16:creationId xmlns:a16="http://schemas.microsoft.com/office/drawing/2014/main" id="{BFE4154E-F867-44F6-B5EE-E2E38BAB0422}"/>
              </a:ext>
            </a:extLst>
          </p:cNvPr>
          <p:cNvSpPr>
            <a:spLocks noChangeArrowheads="1"/>
          </p:cNvSpPr>
          <p:nvPr/>
        </p:nvSpPr>
        <p:spPr bwMode="auto">
          <a:xfrm>
            <a:off x="398463" y="825500"/>
            <a:ext cx="3524250" cy="551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indent="387350">
              <a:defRPr sz="2000">
                <a:solidFill>
                  <a:srgbClr val="000000"/>
                </a:solidFill>
                <a:latin typeface="Arial" panose="020B0604020202020204" pitchFamily="34" charset="0"/>
                <a:ea typeface="宋体" panose="02010600030101010101" pitchFamily="2" charset="-122"/>
              </a:defRPr>
            </a:lvl1pPr>
            <a:lvl2pPr>
              <a:defRPr sz="2000">
                <a:solidFill>
                  <a:srgbClr val="000000"/>
                </a:solidFill>
                <a:latin typeface="Arial" panose="020B0604020202020204" pitchFamily="34" charset="0"/>
                <a:ea typeface="宋体" panose="02010600030101010101" pitchFamily="2" charset="-122"/>
              </a:defRPr>
            </a:lvl2pPr>
            <a:lvl3pPr>
              <a:defRPr sz="2000">
                <a:solidFill>
                  <a:srgbClr val="000000"/>
                </a:solidFill>
                <a:latin typeface="Arial" panose="020B0604020202020204" pitchFamily="34" charset="0"/>
                <a:ea typeface="宋体" panose="02010600030101010101" pitchFamily="2" charset="-122"/>
              </a:defRPr>
            </a:lvl3pPr>
            <a:lvl4pPr>
              <a:defRPr sz="2000">
                <a:solidFill>
                  <a:srgbClr val="000000"/>
                </a:solidFill>
                <a:latin typeface="Arial" panose="020B0604020202020204" pitchFamily="34" charset="0"/>
                <a:ea typeface="宋体" panose="02010600030101010101" pitchFamily="2" charset="-122"/>
              </a:defRPr>
            </a:lvl4pPr>
            <a:lvl5pPr>
              <a:defRPr sz="2000">
                <a:solidFill>
                  <a:srgbClr val="000000"/>
                </a:solidFill>
                <a:latin typeface="Arial" panose="020B0604020202020204" pitchFamily="34" charset="0"/>
                <a:ea typeface="宋体" panose="02010600030101010101" pitchFamily="2" charset="-122"/>
              </a:defRPr>
            </a:lvl5pPr>
            <a:lvl6pPr fontAlgn="base">
              <a:spcBef>
                <a:spcPct val="0"/>
              </a:spcBef>
              <a:spcAft>
                <a:spcPct val="0"/>
              </a:spcAft>
              <a:buSzPct val="100000"/>
              <a:buFont typeface="Arial" panose="020B0604020202020204" pitchFamily="34" charset="0"/>
              <a:defRPr sz="2000">
                <a:solidFill>
                  <a:srgbClr val="000000"/>
                </a:solidFill>
                <a:latin typeface="Arial" panose="020B0604020202020204" pitchFamily="34" charset="0"/>
                <a:ea typeface="宋体" panose="02010600030101010101" pitchFamily="2" charset="-122"/>
              </a:defRPr>
            </a:lvl6pPr>
            <a:lvl7pPr fontAlgn="base">
              <a:spcBef>
                <a:spcPct val="0"/>
              </a:spcBef>
              <a:spcAft>
                <a:spcPct val="0"/>
              </a:spcAft>
              <a:buSzPct val="100000"/>
              <a:buFont typeface="Arial" panose="020B0604020202020204" pitchFamily="34" charset="0"/>
              <a:defRPr sz="2000">
                <a:solidFill>
                  <a:srgbClr val="000000"/>
                </a:solidFill>
                <a:latin typeface="Arial" panose="020B0604020202020204" pitchFamily="34" charset="0"/>
                <a:ea typeface="宋体" panose="02010600030101010101" pitchFamily="2" charset="-122"/>
              </a:defRPr>
            </a:lvl7pPr>
            <a:lvl8pPr fontAlgn="base">
              <a:spcBef>
                <a:spcPct val="0"/>
              </a:spcBef>
              <a:spcAft>
                <a:spcPct val="0"/>
              </a:spcAft>
              <a:buSzPct val="100000"/>
              <a:buFont typeface="Arial" panose="020B0604020202020204" pitchFamily="34" charset="0"/>
              <a:defRPr sz="2000">
                <a:solidFill>
                  <a:srgbClr val="000000"/>
                </a:solidFill>
                <a:latin typeface="Arial" panose="020B0604020202020204" pitchFamily="34" charset="0"/>
                <a:ea typeface="宋体" panose="02010600030101010101" pitchFamily="2" charset="-122"/>
              </a:defRPr>
            </a:lvl8pPr>
            <a:lvl9pPr fontAlgn="base">
              <a:spcBef>
                <a:spcPct val="0"/>
              </a:spcBef>
              <a:spcAft>
                <a:spcPct val="0"/>
              </a:spcAft>
              <a:buSzPct val="100000"/>
              <a:buFont typeface="Arial" panose="020B0604020202020204" pitchFamily="34" charset="0"/>
              <a:defRPr sz="2000">
                <a:solidFill>
                  <a:srgbClr val="000000"/>
                </a:solidFill>
                <a:latin typeface="Arial" panose="020B0604020202020204" pitchFamily="34" charset="0"/>
                <a:ea typeface="宋体" panose="02010600030101010101" pitchFamily="2" charset="-122"/>
              </a:defRPr>
            </a:lvl9pPr>
          </a:lstStyle>
          <a:p>
            <a:pPr algn="just" eaLnBrk="0" hangingPunct="0">
              <a:lnSpc>
                <a:spcPct val="140000"/>
              </a:lnSpc>
            </a:pPr>
            <a:r>
              <a:rPr lang="en-US" altLang="zh-CN" sz="2800" b="1">
                <a:latin typeface="宋体" panose="02010600030101010101" pitchFamily="2" charset="-122"/>
              </a:rPr>
              <a:t>2004</a:t>
            </a:r>
            <a:r>
              <a:rPr lang="zh-CN" altLang="en-US" sz="2800" b="1">
                <a:latin typeface="宋体" panose="02010600030101010101" pitchFamily="2" charset="-122"/>
              </a:rPr>
              <a:t>年</a:t>
            </a:r>
            <a:r>
              <a:rPr lang="en-US" altLang="zh-CN" sz="2800" b="1">
                <a:latin typeface="宋体" panose="02010600030101010101" pitchFamily="2" charset="-122"/>
              </a:rPr>
              <a:t>11</a:t>
            </a:r>
            <a:r>
              <a:rPr lang="zh-CN" altLang="en-US" sz="2800" b="1">
                <a:latin typeface="宋体" panose="02010600030101010101" pitchFamily="2" charset="-122"/>
              </a:rPr>
              <a:t>月</a:t>
            </a:r>
            <a:r>
              <a:rPr lang="en-US" altLang="zh-CN" sz="2800" b="1">
                <a:latin typeface="宋体" panose="02010600030101010101" pitchFamily="2" charset="-122"/>
              </a:rPr>
              <a:t>23</a:t>
            </a:r>
            <a:r>
              <a:rPr lang="zh-CN" altLang="en-US" sz="2800" b="1">
                <a:latin typeface="宋体" panose="02010600030101010101" pitchFamily="2" charset="-122"/>
              </a:rPr>
              <a:t>日凌晨，武汉一盗窃电线的小偷倒挂在</a:t>
            </a:r>
            <a:r>
              <a:rPr lang="en-US" altLang="zh-CN" sz="2800" b="1">
                <a:latin typeface="宋体" panose="02010600030101010101" pitchFamily="2" charset="-122"/>
              </a:rPr>
              <a:t>30</a:t>
            </a:r>
            <a:r>
              <a:rPr lang="zh-CN" altLang="en-US" sz="2800" b="1">
                <a:latin typeface="宋体" panose="02010600030101010101" pitchFamily="2" charset="-122"/>
              </a:rPr>
              <a:t>余米高空的高压塔上，供电、消防断掉</a:t>
            </a:r>
            <a:r>
              <a:rPr lang="en-US" altLang="zh-CN" sz="2800" b="1">
                <a:latin typeface="宋体" panose="02010600030101010101" pitchFamily="2" charset="-122"/>
              </a:rPr>
              <a:t>11</a:t>
            </a:r>
            <a:r>
              <a:rPr lang="zh-CN" altLang="en-US" sz="2800" b="1">
                <a:latin typeface="宋体" panose="02010600030101010101" pitchFamily="2" charset="-122"/>
              </a:rPr>
              <a:t>万伏高压电后，派出</a:t>
            </a:r>
            <a:r>
              <a:rPr lang="en-US" altLang="zh-CN" sz="2800" b="1">
                <a:latin typeface="宋体" panose="02010600030101010101" pitchFamily="2" charset="-122"/>
              </a:rPr>
              <a:t>5</a:t>
            </a:r>
            <a:r>
              <a:rPr lang="zh-CN" altLang="en-US" sz="2800" b="1">
                <a:latin typeface="宋体" panose="02010600030101010101" pitchFamily="2" charset="-122"/>
              </a:rPr>
              <a:t>名勇士爬上铁塔，将小偷救下。遗憾的是，小偷已触电身亡。</a:t>
            </a:r>
          </a:p>
        </p:txBody>
      </p:sp>
      <p:pic>
        <p:nvPicPr>
          <p:cNvPr id="13315" name="图片 3074" descr="小偷倒挂高压线">
            <a:extLst>
              <a:ext uri="{FF2B5EF4-FFF2-40B4-BE49-F238E27FC236}">
                <a16:creationId xmlns:a16="http://schemas.microsoft.com/office/drawing/2014/main" id="{4F2BBB62-1304-4000-8A3F-587FE3F728C5}"/>
              </a:ext>
            </a:extLst>
          </p:cNvPr>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a:stretch>
            <a:fillRect/>
          </a:stretch>
        </p:blipFill>
        <p:spPr bwMode="auto">
          <a:xfrm>
            <a:off x="4041775" y="476250"/>
            <a:ext cx="5102225" cy="627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2">
            <a:extLst>
              <a:ext uri="{FF2B5EF4-FFF2-40B4-BE49-F238E27FC236}">
                <a16:creationId xmlns:a16="http://schemas.microsoft.com/office/drawing/2014/main" id="{3A238C11-179A-4FEF-B253-BCD952F3C589}"/>
              </a:ext>
            </a:extLst>
          </p:cNvPr>
          <p:cNvSpPr>
            <a:spLocks noChangeArrowheads="1"/>
          </p:cNvSpPr>
          <p:nvPr/>
        </p:nvSpPr>
        <p:spPr bwMode="auto">
          <a:xfrm>
            <a:off x="431800" y="512763"/>
            <a:ext cx="802798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p>
            <a:r>
              <a:rPr lang="zh-CN" altLang="en-US" sz="2800" b="1"/>
              <a:t>　　你能用一个巧妙的方法把通电螺线管两端的极性与其中的电流方向的关系表述出来吗？</a:t>
            </a:r>
          </a:p>
        </p:txBody>
      </p:sp>
      <p:sp>
        <p:nvSpPr>
          <p:cNvPr id="10242" name="AutoShape 2">
            <a:extLst>
              <a:ext uri="{FF2B5EF4-FFF2-40B4-BE49-F238E27FC236}">
                <a16:creationId xmlns:a16="http://schemas.microsoft.com/office/drawing/2014/main" id="{BE228536-F960-4BB8-9C8B-3D5489243121}"/>
              </a:ext>
            </a:extLst>
          </p:cNvPr>
          <p:cNvSpPr/>
          <p:nvPr/>
        </p:nvSpPr>
        <p:spPr>
          <a:xfrm>
            <a:off x="5143500" y="4049713"/>
            <a:ext cx="3760788" cy="2928937"/>
          </a:xfrm>
          <a:prstGeom prst="roundRect">
            <a:avLst>
              <a:gd name="adj" fmla="val 16667"/>
            </a:avLst>
          </a:prstGeom>
          <a:noFill/>
          <a:ln>
            <a:noFill/>
            <a:miter lim="800000"/>
          </a:ln>
        </p:spPr>
        <p:txBody>
          <a:bodyPr anchor="ctr">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pPr>
              <a:lnSpc>
                <a:spcPct val="120000"/>
              </a:lnSpc>
            </a:pPr>
            <a:r>
              <a:rPr sz="2800" b="1">
                <a:ln w="9525" cap="flat" cmpd="sng" algn="ctr">
                  <a:noFill/>
                  <a:prstDash val="solid"/>
                  <a:round/>
                  <a:headEnd type="none" w="med" len="med"/>
                  <a:tailEnd type="none" w="med" len="med"/>
                </a:ln>
                <a:solidFill>
                  <a:srgbClr val="1F497D"/>
                </a:solidFill>
                <a:latin typeface="宋体" pitchFamily="2" charset="-122"/>
                <a:sym typeface="Wingdings"/>
              </a:rPr>
              <a:t>猴子用右手把一个大螺线管夹在腋下，说：如果电流沿着我右臂所指的方向流动，</a:t>
            </a:r>
            <a:r>
              <a:rPr sz="2800" b="1">
                <a:ln w="9525" cap="flat" cmpd="sng" algn="ctr">
                  <a:noFill/>
                  <a:prstDash val="solid"/>
                  <a:round/>
                  <a:headEnd type="none" w="med" len="med"/>
                  <a:tailEnd type="none" w="med" len="med"/>
                </a:ln>
                <a:solidFill>
                  <a:srgbClr val="1F497D"/>
                </a:solidFill>
                <a:latin typeface="Times New Roman" pitchFamily="18" charset="0"/>
                <a:sym typeface="Wingdings"/>
              </a:rPr>
              <a:t>N </a:t>
            </a:r>
            <a:r>
              <a:rPr sz="2800" b="1">
                <a:ln w="9525" cap="flat" cmpd="sng" algn="ctr">
                  <a:noFill/>
                  <a:prstDash val="solid"/>
                  <a:round/>
                  <a:headEnd type="none" w="med" len="med"/>
                  <a:tailEnd type="none" w="med" len="med"/>
                </a:ln>
                <a:solidFill>
                  <a:srgbClr val="1F497D"/>
                </a:solidFill>
                <a:latin typeface="宋体" pitchFamily="2" charset="-122"/>
                <a:sym typeface="Wingdings"/>
              </a:rPr>
              <a:t>极就在我的前方。</a:t>
            </a:r>
            <a:endParaRPr sz="2800" b="1">
              <a:solidFill>
                <a:schemeClr val="tx2"/>
              </a:solidFill>
              <a:latin typeface="宋体" pitchFamily="2" charset="-122"/>
            </a:endParaRPr>
          </a:p>
        </p:txBody>
      </p:sp>
      <p:pic>
        <p:nvPicPr>
          <p:cNvPr id="21508" name="Picture 9" descr="E:\李燃\教师教学用书\2012人教教师用书项目\ppt\物理\图标.png">
            <a:extLst>
              <a:ext uri="{FF2B5EF4-FFF2-40B4-BE49-F238E27FC236}">
                <a16:creationId xmlns:a16="http://schemas.microsoft.com/office/drawing/2014/main" id="{20F6E028-05A1-449F-8466-55BE20A03F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3875" y="142875"/>
            <a:ext cx="8826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1509" name="图片 28679" descr="12604012">
            <a:extLst>
              <a:ext uri="{FF2B5EF4-FFF2-40B4-BE49-F238E27FC236}">
                <a16:creationId xmlns:a16="http://schemas.microsoft.com/office/drawing/2014/main" id="{9B3AAFE7-0DF8-44F6-A54C-9BA1864028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1" t="13290" r="-290" b="7236"/>
          <a:stretch>
            <a:fillRect/>
          </a:stretch>
        </p:blipFill>
        <p:spPr bwMode="auto">
          <a:xfrm>
            <a:off x="36513" y="2889250"/>
            <a:ext cx="4437062"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1510" name="图片 28680" descr="12604013">
            <a:extLst>
              <a:ext uri="{FF2B5EF4-FFF2-40B4-BE49-F238E27FC236}">
                <a16:creationId xmlns:a16="http://schemas.microsoft.com/office/drawing/2014/main" id="{8EE158CF-8BF7-4BE2-877F-B534C319CD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1447800"/>
            <a:ext cx="298450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21511" name="组合 1">
            <a:extLst>
              <a:ext uri="{FF2B5EF4-FFF2-40B4-BE49-F238E27FC236}">
                <a16:creationId xmlns:a16="http://schemas.microsoft.com/office/drawing/2014/main" id="{0E9C208B-02EA-4FB7-9778-A91C893486B8}"/>
              </a:ext>
            </a:extLst>
          </p:cNvPr>
          <p:cNvGrpSpPr>
            <a:grpSpLocks/>
          </p:cNvGrpSpPr>
          <p:nvPr/>
        </p:nvGrpSpPr>
        <p:grpSpPr bwMode="auto">
          <a:xfrm>
            <a:off x="792163" y="1522413"/>
            <a:ext cx="2706687" cy="1614487"/>
            <a:chOff x="1272" y="1973"/>
            <a:chExt cx="4263" cy="2542"/>
          </a:xfrm>
        </p:grpSpPr>
        <p:sp>
          <p:nvSpPr>
            <p:cNvPr id="10247" name="Rectangle 27">
              <a:extLst>
                <a:ext uri="{FF2B5EF4-FFF2-40B4-BE49-F238E27FC236}">
                  <a16:creationId xmlns:a16="http://schemas.microsoft.com/office/drawing/2014/main" id="{E28E90A1-2610-4DDE-824B-88C7D023DE1E}"/>
                </a:ext>
              </a:extLst>
            </p:cNvPr>
            <p:cNvSpPr/>
            <p:nvPr/>
          </p:nvSpPr>
          <p:spPr>
            <a:xfrm>
              <a:off x="1437" y="2358"/>
              <a:ext cx="4028" cy="1062"/>
            </a:xfrm>
            <a:prstGeom prst="rect">
              <a:avLst/>
            </a:prstGeom>
            <a:gradFill rotWithShape="0">
              <a:gsLst>
                <a:gs pos="0">
                  <a:srgbClr val="4E4E4E"/>
                </a:gs>
                <a:gs pos="50000">
                  <a:srgbClr val="EAEAEA"/>
                </a:gs>
                <a:gs pos="100000">
                  <a:srgbClr val="4E4E4E"/>
                </a:gs>
              </a:gsLst>
              <a:lin ang="5400000" scaled="1"/>
            </a:gradFill>
            <a:ln>
              <a:solidFill>
                <a:srgbClr val="4D4D4D"/>
              </a:solidFill>
              <a:miter lim="800000"/>
            </a:ln>
          </p:spPr>
          <p:txBody>
            <a:bodyPr wrap="none" anchor="ct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endParaRPr sz="1800">
                <a:ln w="9525" cap="flat" cmpd="sng" algn="ctr">
                  <a:noFill/>
                  <a:prstDash val="solid"/>
                  <a:round/>
                  <a:headEnd type="none" w="med" len="med"/>
                  <a:tailEnd type="none" w="med" len="med"/>
                </a:ln>
                <a:solidFill>
                  <a:srgbClr val="000000"/>
                </a:solidFill>
                <a:sym typeface="Wingdings"/>
              </a:endParaRPr>
            </a:p>
          </p:txBody>
        </p:sp>
        <p:sp>
          <p:nvSpPr>
            <p:cNvPr id="10248" name="Text Box 40">
              <a:extLst>
                <a:ext uri="{FF2B5EF4-FFF2-40B4-BE49-F238E27FC236}">
                  <a16:creationId xmlns:a16="http://schemas.microsoft.com/office/drawing/2014/main" id="{B679173D-89A9-4FE9-89BC-1024E7B36198}"/>
                </a:ext>
              </a:extLst>
            </p:cNvPr>
            <p:cNvSpPr txBox="1"/>
            <p:nvPr/>
          </p:nvSpPr>
          <p:spPr>
            <a:xfrm>
              <a:off x="1272" y="2358"/>
              <a:ext cx="810" cy="1010"/>
            </a:xfrm>
            <a:prstGeom prst="rect">
              <a:avLst/>
            </a:prstGeom>
            <a:noFill/>
            <a:ln w="9525">
              <a:noFill/>
            </a:ln>
          </p:spPr>
          <p:txBody>
            <a:bodyPr wrap="none">
              <a:spAutoFit/>
            </a:bodyPr>
            <a:lstStyle/>
            <a:p>
              <a:pPr>
                <a:buSzTx/>
              </a:pPr>
              <a:r>
                <a:rPr lang="en-US" altLang="x-none" sz="3600" b="1" noProof="1">
                  <a:ln w="9525" cap="flat" cmpd="sng" algn="ctr">
                    <a:noFill/>
                    <a:prstDash val="solid"/>
                    <a:round/>
                    <a:headEnd type="none" w="med" len="med"/>
                    <a:tailEnd type="none" w="med" len="med"/>
                  </a:ln>
                  <a:solidFill>
                    <a:srgbClr val="FF33CC"/>
                  </a:solidFill>
                  <a:effectLst>
                    <a:outerShdw blurRad="38100" dist="38100" dir="2700000">
                      <a:srgbClr val="000000"/>
                    </a:outerShdw>
                  </a:effectLst>
                  <a:latin typeface="Times New Roman" pitchFamily="18" charset="0"/>
                  <a:cs typeface="宋体" pitchFamily="2" charset="-122"/>
                  <a:sym typeface="Wingdings"/>
                </a:rPr>
                <a:t>N</a:t>
              </a:r>
              <a:endParaRPr lang="en-US" altLang="x-none" sz="3600" b="1" noProof="1">
                <a:solidFill>
                  <a:srgbClr val="FF33CC"/>
                </a:solidFill>
                <a:effectLst>
                  <a:outerShdw blurRad="38100" dist="38100" dir="2700000">
                    <a:srgbClr val="000000"/>
                  </a:outerShdw>
                </a:effectLst>
                <a:latin typeface="Times New Roman" pitchFamily="18" charset="0"/>
              </a:endParaRPr>
            </a:p>
          </p:txBody>
        </p:sp>
        <p:sp>
          <p:nvSpPr>
            <p:cNvPr id="10249" name="Text Box 41">
              <a:extLst>
                <a:ext uri="{FF2B5EF4-FFF2-40B4-BE49-F238E27FC236}">
                  <a16:creationId xmlns:a16="http://schemas.microsoft.com/office/drawing/2014/main" id="{FA946168-76F9-47EB-A260-76D70CEFFA37}"/>
                </a:ext>
              </a:extLst>
            </p:cNvPr>
            <p:cNvSpPr txBox="1"/>
            <p:nvPr/>
          </p:nvSpPr>
          <p:spPr>
            <a:xfrm>
              <a:off x="4845" y="2368"/>
              <a:ext cx="690" cy="1010"/>
            </a:xfrm>
            <a:prstGeom prst="rect">
              <a:avLst/>
            </a:prstGeom>
            <a:noFill/>
            <a:ln w="9525">
              <a:noFill/>
            </a:ln>
          </p:spPr>
          <p:txBody>
            <a:bodyPr wrap="none">
              <a:spAutoFit/>
            </a:bodyPr>
            <a:lstStyle/>
            <a:p>
              <a:pPr>
                <a:buSzTx/>
              </a:pPr>
              <a:r>
                <a:rPr lang="en-US" altLang="x-none" sz="3600" b="1" noProof="1">
                  <a:ln w="9525" cap="flat" cmpd="sng" algn="ctr">
                    <a:noFill/>
                    <a:prstDash val="solid"/>
                    <a:round/>
                    <a:headEnd type="none" w="med" len="med"/>
                    <a:tailEnd type="none" w="med" len="med"/>
                  </a:ln>
                  <a:solidFill>
                    <a:srgbClr val="0000FF"/>
                  </a:solidFill>
                  <a:effectLst>
                    <a:outerShdw blurRad="38100" dist="38100" dir="2700000">
                      <a:srgbClr val="000000"/>
                    </a:outerShdw>
                  </a:effectLst>
                  <a:latin typeface="Times New Roman" pitchFamily="18" charset="0"/>
                  <a:cs typeface="宋体" pitchFamily="2" charset="-122"/>
                  <a:sym typeface="Wingdings"/>
                </a:rPr>
                <a:t>S</a:t>
              </a:r>
              <a:endParaRPr lang="en-US" altLang="x-none" sz="3600" b="1" noProof="1">
                <a:solidFill>
                  <a:srgbClr val="0000FF"/>
                </a:solidFill>
                <a:effectLst>
                  <a:outerShdw blurRad="38100" dist="38100" dir="2700000">
                    <a:srgbClr val="000000"/>
                  </a:outerShdw>
                </a:effectLst>
                <a:latin typeface="Times New Roman" pitchFamily="18" charset="0"/>
              </a:endParaRPr>
            </a:p>
          </p:txBody>
        </p:sp>
        <p:grpSp>
          <p:nvGrpSpPr>
            <p:cNvPr id="21515" name="组合 29739">
              <a:extLst>
                <a:ext uri="{FF2B5EF4-FFF2-40B4-BE49-F238E27FC236}">
                  <a16:creationId xmlns:a16="http://schemas.microsoft.com/office/drawing/2014/main" id="{9982E195-7267-4E8D-A797-C5DD2A110E81}"/>
                </a:ext>
              </a:extLst>
            </p:cNvPr>
            <p:cNvGrpSpPr>
              <a:grpSpLocks/>
            </p:cNvGrpSpPr>
            <p:nvPr/>
          </p:nvGrpSpPr>
          <p:grpSpPr bwMode="auto">
            <a:xfrm>
              <a:off x="2075" y="1973"/>
              <a:ext cx="2937" cy="2542"/>
              <a:chOff x="0" y="0"/>
              <a:chExt cx="1175" cy="1035"/>
            </a:xfrm>
          </p:grpSpPr>
          <p:sp>
            <p:nvSpPr>
              <p:cNvPr id="21516" name="Freeform 43">
                <a:extLst>
                  <a:ext uri="{FF2B5EF4-FFF2-40B4-BE49-F238E27FC236}">
                    <a16:creationId xmlns:a16="http://schemas.microsoft.com/office/drawing/2014/main" id="{7EA7E4BE-477E-42E7-B7B1-E1ECE1BA334E}"/>
                  </a:ext>
                </a:extLst>
              </p:cNvPr>
              <p:cNvSpPr>
                <a:spLocks/>
              </p:cNvSpPr>
              <p:nvPr/>
            </p:nvSpPr>
            <p:spPr bwMode="auto">
              <a:xfrm>
                <a:off x="0" y="40"/>
                <a:ext cx="91" cy="995"/>
              </a:xfrm>
              <a:custGeom>
                <a:avLst/>
                <a:gdLst>
                  <a:gd name="T0" fmla="*/ 104 w 104"/>
                  <a:gd name="T1" fmla="*/ 72 h 648"/>
                  <a:gd name="T2" fmla="*/ 56 w 104"/>
                  <a:gd name="T3" fmla="*/ 24 h 648"/>
                  <a:gd name="T4" fmla="*/ 8 w 104"/>
                  <a:gd name="T5" fmla="*/ 216 h 648"/>
                  <a:gd name="T6" fmla="*/ 8 w 104"/>
                  <a:gd name="T7" fmla="*/ 648 h 648"/>
                </a:gdLst>
                <a:ahLst/>
                <a:cxnLst>
                  <a:cxn ang="0">
                    <a:pos x="T0" y="T1"/>
                  </a:cxn>
                  <a:cxn ang="0">
                    <a:pos x="T2" y="T3"/>
                  </a:cxn>
                  <a:cxn ang="0">
                    <a:pos x="T4" y="T5"/>
                  </a:cxn>
                  <a:cxn ang="0">
                    <a:pos x="T6" y="T7"/>
                  </a:cxn>
                </a:cxnLst>
                <a:rect l="0" t="0" r="r" b="b"/>
                <a:pathLst>
                  <a:path w="104" h="648">
                    <a:moveTo>
                      <a:pt x="104" y="72"/>
                    </a:moveTo>
                    <a:cubicBezTo>
                      <a:pt x="88" y="36"/>
                      <a:pt x="72" y="0"/>
                      <a:pt x="56" y="24"/>
                    </a:cubicBezTo>
                    <a:cubicBezTo>
                      <a:pt x="40" y="48"/>
                      <a:pt x="16" y="112"/>
                      <a:pt x="8" y="216"/>
                    </a:cubicBezTo>
                    <a:cubicBezTo>
                      <a:pt x="0" y="320"/>
                      <a:pt x="8" y="576"/>
                      <a:pt x="8" y="648"/>
                    </a:cubicBezTo>
                  </a:path>
                </a:pathLst>
              </a:custGeom>
              <a:noFill/>
              <a:ln w="53975" algn="ctr">
                <a:solidFill>
                  <a:srgbClr val="292929"/>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517" name="Freeform 44">
                <a:extLst>
                  <a:ext uri="{FF2B5EF4-FFF2-40B4-BE49-F238E27FC236}">
                    <a16:creationId xmlns:a16="http://schemas.microsoft.com/office/drawing/2014/main" id="{17B972F2-25F8-43B9-88D2-7E9BC2823420}"/>
                  </a:ext>
                </a:extLst>
              </p:cNvPr>
              <p:cNvSpPr>
                <a:spLocks/>
              </p:cNvSpPr>
              <p:nvPr/>
            </p:nvSpPr>
            <p:spPr bwMode="auto">
              <a:xfrm>
                <a:off x="927" y="3"/>
                <a:ext cx="218" cy="744"/>
              </a:xfrm>
              <a:custGeom>
                <a:avLst/>
                <a:gdLst>
                  <a:gd name="T0" fmla="*/ 0 w 192"/>
                  <a:gd name="T1" fmla="*/ 392 h 496"/>
                  <a:gd name="T2" fmla="*/ 48 w 192"/>
                  <a:gd name="T3" fmla="*/ 440 h 496"/>
                  <a:gd name="T4" fmla="*/ 144 w 192"/>
                  <a:gd name="T5" fmla="*/ 56 h 496"/>
                  <a:gd name="T6" fmla="*/ 192 w 192"/>
                  <a:gd name="T7" fmla="*/ 104 h 496"/>
                </a:gdLst>
                <a:ahLst/>
                <a:cxnLst>
                  <a:cxn ang="0">
                    <a:pos x="T0" y="T1"/>
                  </a:cxn>
                  <a:cxn ang="0">
                    <a:pos x="T2" y="T3"/>
                  </a:cxn>
                  <a:cxn ang="0">
                    <a:pos x="T4" y="T5"/>
                  </a:cxn>
                  <a:cxn ang="0">
                    <a:pos x="T6" y="T7"/>
                  </a:cxn>
                </a:cxnLst>
                <a:rect l="0" t="0" r="r" b="b"/>
                <a:pathLst>
                  <a:path w="192" h="496">
                    <a:moveTo>
                      <a:pt x="0" y="392"/>
                    </a:moveTo>
                    <a:cubicBezTo>
                      <a:pt x="12" y="444"/>
                      <a:pt x="24" y="496"/>
                      <a:pt x="48" y="440"/>
                    </a:cubicBezTo>
                    <a:cubicBezTo>
                      <a:pt x="72" y="384"/>
                      <a:pt x="120" y="112"/>
                      <a:pt x="144" y="56"/>
                    </a:cubicBezTo>
                    <a:cubicBezTo>
                      <a:pt x="168" y="0"/>
                      <a:pt x="184" y="96"/>
                      <a:pt x="192" y="104"/>
                    </a:cubicBezTo>
                  </a:path>
                </a:pathLst>
              </a:custGeom>
              <a:noFill/>
              <a:ln w="53975" algn="ctr">
                <a:solidFill>
                  <a:srgbClr val="292929"/>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518" name="Line 45">
                <a:extLst>
                  <a:ext uri="{FF2B5EF4-FFF2-40B4-BE49-F238E27FC236}">
                    <a16:creationId xmlns:a16="http://schemas.microsoft.com/office/drawing/2014/main" id="{645C31FB-D58F-4784-97D7-F360B8D7A9E8}"/>
                  </a:ext>
                </a:extLst>
              </p:cNvPr>
              <p:cNvSpPr>
                <a:spLocks noChangeShapeType="1"/>
              </p:cNvSpPr>
              <p:nvPr/>
            </p:nvSpPr>
            <p:spPr bwMode="auto">
              <a:xfrm>
                <a:off x="1175" y="593"/>
                <a:ext cx="0" cy="442"/>
              </a:xfrm>
              <a:prstGeom prst="line">
                <a:avLst/>
              </a:prstGeom>
              <a:noFill/>
              <a:ln w="53975" algn="ctr">
                <a:solidFill>
                  <a:srgbClr val="29292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519" name="Freeform 46">
                <a:extLst>
                  <a:ext uri="{FF2B5EF4-FFF2-40B4-BE49-F238E27FC236}">
                    <a16:creationId xmlns:a16="http://schemas.microsoft.com/office/drawing/2014/main" id="{5EFB2017-996B-422C-8FF4-34476D0A5B64}"/>
                  </a:ext>
                </a:extLst>
              </p:cNvPr>
              <p:cNvSpPr>
                <a:spLocks/>
              </p:cNvSpPr>
              <p:nvPr/>
            </p:nvSpPr>
            <p:spPr bwMode="auto">
              <a:xfrm>
                <a:off x="406" y="0"/>
                <a:ext cx="218" cy="744"/>
              </a:xfrm>
              <a:custGeom>
                <a:avLst/>
                <a:gdLst>
                  <a:gd name="T0" fmla="*/ 0 w 192"/>
                  <a:gd name="T1" fmla="*/ 392 h 496"/>
                  <a:gd name="T2" fmla="*/ 48 w 192"/>
                  <a:gd name="T3" fmla="*/ 440 h 496"/>
                  <a:gd name="T4" fmla="*/ 144 w 192"/>
                  <a:gd name="T5" fmla="*/ 56 h 496"/>
                  <a:gd name="T6" fmla="*/ 192 w 192"/>
                  <a:gd name="T7" fmla="*/ 104 h 496"/>
                </a:gdLst>
                <a:ahLst/>
                <a:cxnLst>
                  <a:cxn ang="0">
                    <a:pos x="T0" y="T1"/>
                  </a:cxn>
                  <a:cxn ang="0">
                    <a:pos x="T2" y="T3"/>
                  </a:cxn>
                  <a:cxn ang="0">
                    <a:pos x="T4" y="T5"/>
                  </a:cxn>
                  <a:cxn ang="0">
                    <a:pos x="T6" y="T7"/>
                  </a:cxn>
                </a:cxnLst>
                <a:rect l="0" t="0" r="r" b="b"/>
                <a:pathLst>
                  <a:path w="192" h="496">
                    <a:moveTo>
                      <a:pt x="0" y="392"/>
                    </a:moveTo>
                    <a:cubicBezTo>
                      <a:pt x="12" y="444"/>
                      <a:pt x="24" y="496"/>
                      <a:pt x="48" y="440"/>
                    </a:cubicBezTo>
                    <a:cubicBezTo>
                      <a:pt x="72" y="384"/>
                      <a:pt x="120" y="112"/>
                      <a:pt x="144" y="56"/>
                    </a:cubicBezTo>
                    <a:cubicBezTo>
                      <a:pt x="168" y="0"/>
                      <a:pt x="184" y="96"/>
                      <a:pt x="192" y="104"/>
                    </a:cubicBezTo>
                  </a:path>
                </a:pathLst>
              </a:custGeom>
              <a:noFill/>
              <a:ln w="53975" algn="ctr">
                <a:solidFill>
                  <a:srgbClr val="292929"/>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520" name="Freeform 47">
                <a:extLst>
                  <a:ext uri="{FF2B5EF4-FFF2-40B4-BE49-F238E27FC236}">
                    <a16:creationId xmlns:a16="http://schemas.microsoft.com/office/drawing/2014/main" id="{EF4C473F-A31B-48FD-83D2-E70E942C8986}"/>
                  </a:ext>
                </a:extLst>
              </p:cNvPr>
              <p:cNvSpPr>
                <a:spLocks/>
              </p:cNvSpPr>
              <p:nvPr/>
            </p:nvSpPr>
            <p:spPr bwMode="auto">
              <a:xfrm>
                <a:off x="662" y="1"/>
                <a:ext cx="218" cy="744"/>
              </a:xfrm>
              <a:custGeom>
                <a:avLst/>
                <a:gdLst>
                  <a:gd name="T0" fmla="*/ 0 w 192"/>
                  <a:gd name="T1" fmla="*/ 392 h 496"/>
                  <a:gd name="T2" fmla="*/ 48 w 192"/>
                  <a:gd name="T3" fmla="*/ 440 h 496"/>
                  <a:gd name="T4" fmla="*/ 144 w 192"/>
                  <a:gd name="T5" fmla="*/ 56 h 496"/>
                  <a:gd name="T6" fmla="*/ 192 w 192"/>
                  <a:gd name="T7" fmla="*/ 104 h 496"/>
                </a:gdLst>
                <a:ahLst/>
                <a:cxnLst>
                  <a:cxn ang="0">
                    <a:pos x="T0" y="T1"/>
                  </a:cxn>
                  <a:cxn ang="0">
                    <a:pos x="T2" y="T3"/>
                  </a:cxn>
                  <a:cxn ang="0">
                    <a:pos x="T4" y="T5"/>
                  </a:cxn>
                  <a:cxn ang="0">
                    <a:pos x="T6" y="T7"/>
                  </a:cxn>
                </a:cxnLst>
                <a:rect l="0" t="0" r="r" b="b"/>
                <a:pathLst>
                  <a:path w="192" h="496">
                    <a:moveTo>
                      <a:pt x="0" y="392"/>
                    </a:moveTo>
                    <a:cubicBezTo>
                      <a:pt x="12" y="444"/>
                      <a:pt x="24" y="496"/>
                      <a:pt x="48" y="440"/>
                    </a:cubicBezTo>
                    <a:cubicBezTo>
                      <a:pt x="72" y="384"/>
                      <a:pt x="120" y="112"/>
                      <a:pt x="144" y="56"/>
                    </a:cubicBezTo>
                    <a:cubicBezTo>
                      <a:pt x="168" y="0"/>
                      <a:pt x="184" y="96"/>
                      <a:pt x="192" y="104"/>
                    </a:cubicBezTo>
                  </a:path>
                </a:pathLst>
              </a:custGeom>
              <a:noFill/>
              <a:ln w="53975" algn="ctr">
                <a:solidFill>
                  <a:srgbClr val="292929"/>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521" name="Freeform 48">
                <a:extLst>
                  <a:ext uri="{FF2B5EF4-FFF2-40B4-BE49-F238E27FC236}">
                    <a16:creationId xmlns:a16="http://schemas.microsoft.com/office/drawing/2014/main" id="{0B29B8DE-6ADC-46DC-A3B9-983BBA516336}"/>
                  </a:ext>
                </a:extLst>
              </p:cNvPr>
              <p:cNvSpPr>
                <a:spLocks/>
              </p:cNvSpPr>
              <p:nvPr/>
            </p:nvSpPr>
            <p:spPr bwMode="auto">
              <a:xfrm>
                <a:off x="136" y="0"/>
                <a:ext cx="218" cy="744"/>
              </a:xfrm>
              <a:custGeom>
                <a:avLst/>
                <a:gdLst>
                  <a:gd name="T0" fmla="*/ 0 w 192"/>
                  <a:gd name="T1" fmla="*/ 392 h 496"/>
                  <a:gd name="T2" fmla="*/ 48 w 192"/>
                  <a:gd name="T3" fmla="*/ 440 h 496"/>
                  <a:gd name="T4" fmla="*/ 144 w 192"/>
                  <a:gd name="T5" fmla="*/ 56 h 496"/>
                  <a:gd name="T6" fmla="*/ 192 w 192"/>
                  <a:gd name="T7" fmla="*/ 104 h 496"/>
                </a:gdLst>
                <a:ahLst/>
                <a:cxnLst>
                  <a:cxn ang="0">
                    <a:pos x="T0" y="T1"/>
                  </a:cxn>
                  <a:cxn ang="0">
                    <a:pos x="T2" y="T3"/>
                  </a:cxn>
                  <a:cxn ang="0">
                    <a:pos x="T4" y="T5"/>
                  </a:cxn>
                  <a:cxn ang="0">
                    <a:pos x="T6" y="T7"/>
                  </a:cxn>
                </a:cxnLst>
                <a:rect l="0" t="0" r="r" b="b"/>
                <a:pathLst>
                  <a:path w="192" h="496">
                    <a:moveTo>
                      <a:pt x="0" y="392"/>
                    </a:moveTo>
                    <a:cubicBezTo>
                      <a:pt x="12" y="444"/>
                      <a:pt x="24" y="496"/>
                      <a:pt x="48" y="440"/>
                    </a:cubicBezTo>
                    <a:cubicBezTo>
                      <a:pt x="72" y="384"/>
                      <a:pt x="120" y="112"/>
                      <a:pt x="144" y="56"/>
                    </a:cubicBezTo>
                    <a:cubicBezTo>
                      <a:pt x="168" y="0"/>
                      <a:pt x="184" y="96"/>
                      <a:pt x="192" y="104"/>
                    </a:cubicBezTo>
                  </a:path>
                </a:pathLst>
              </a:custGeom>
              <a:noFill/>
              <a:ln w="53975" algn="ctr">
                <a:solidFill>
                  <a:srgbClr val="292929"/>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21522" name="Line 49">
              <a:extLst>
                <a:ext uri="{FF2B5EF4-FFF2-40B4-BE49-F238E27FC236}">
                  <a16:creationId xmlns:a16="http://schemas.microsoft.com/office/drawing/2014/main" id="{D3FCEDA6-91EA-4E1E-8CD9-752115278367}"/>
                </a:ext>
              </a:extLst>
            </p:cNvPr>
            <p:cNvSpPr>
              <a:spLocks noChangeShapeType="1"/>
            </p:cNvSpPr>
            <p:nvPr/>
          </p:nvSpPr>
          <p:spPr bwMode="auto">
            <a:xfrm flipV="1">
              <a:off x="2088" y="3878"/>
              <a:ext cx="0" cy="455"/>
            </a:xfrm>
            <a:prstGeom prst="line">
              <a:avLst/>
            </a:prstGeom>
            <a:noFill/>
            <a:ln w="69850" algn="ctr">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21523" name="Line 50">
              <a:extLst>
                <a:ext uri="{FF2B5EF4-FFF2-40B4-BE49-F238E27FC236}">
                  <a16:creationId xmlns:a16="http://schemas.microsoft.com/office/drawing/2014/main" id="{B7BA8510-4BE8-4ADB-8F5A-5FBF35686029}"/>
                </a:ext>
              </a:extLst>
            </p:cNvPr>
            <p:cNvSpPr>
              <a:spLocks noChangeShapeType="1"/>
            </p:cNvSpPr>
            <p:nvPr/>
          </p:nvSpPr>
          <p:spPr bwMode="auto">
            <a:xfrm>
              <a:off x="5012" y="3900"/>
              <a:ext cx="0" cy="452"/>
            </a:xfrm>
            <a:prstGeom prst="line">
              <a:avLst/>
            </a:prstGeom>
            <a:noFill/>
            <a:ln w="69850" algn="ctr">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a:p>
          </p:txBody>
        </p:sp>
        <p:grpSp>
          <p:nvGrpSpPr>
            <p:cNvPr id="21524" name="组合 29748">
              <a:extLst>
                <a:ext uri="{FF2B5EF4-FFF2-40B4-BE49-F238E27FC236}">
                  <a16:creationId xmlns:a16="http://schemas.microsoft.com/office/drawing/2014/main" id="{71D1C7F6-77FC-4988-A54B-4F6915EC41FB}"/>
                </a:ext>
              </a:extLst>
            </p:cNvPr>
            <p:cNvGrpSpPr>
              <a:grpSpLocks/>
            </p:cNvGrpSpPr>
            <p:nvPr/>
          </p:nvGrpSpPr>
          <p:grpSpPr bwMode="auto">
            <a:xfrm>
              <a:off x="2053" y="2738"/>
              <a:ext cx="2587" cy="457"/>
              <a:chOff x="0" y="0"/>
              <a:chExt cx="1643074" cy="290057"/>
            </a:xfrm>
          </p:grpSpPr>
          <p:sp>
            <p:nvSpPr>
              <p:cNvPr id="21525" name="Line 13">
                <a:extLst>
                  <a:ext uri="{FF2B5EF4-FFF2-40B4-BE49-F238E27FC236}">
                    <a16:creationId xmlns:a16="http://schemas.microsoft.com/office/drawing/2014/main" id="{02ED84EE-8E97-4BB9-BB7A-B9BDF8F0D84B}"/>
                  </a:ext>
                </a:extLst>
              </p:cNvPr>
              <p:cNvSpPr>
                <a:spLocks noChangeShapeType="1"/>
              </p:cNvSpPr>
              <p:nvPr/>
            </p:nvSpPr>
            <p:spPr bwMode="auto">
              <a:xfrm flipV="1">
                <a:off x="0" y="0"/>
                <a:ext cx="0" cy="288925"/>
              </a:xfrm>
              <a:prstGeom prst="line">
                <a:avLst/>
              </a:prstGeom>
              <a:noFill/>
              <a:ln w="69850" algn="ctr">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21526" name="Line 13">
                <a:extLst>
                  <a:ext uri="{FF2B5EF4-FFF2-40B4-BE49-F238E27FC236}">
                    <a16:creationId xmlns:a16="http://schemas.microsoft.com/office/drawing/2014/main" id="{0574BAEE-62F1-4D46-9352-EF8994615DC9}"/>
                  </a:ext>
                </a:extLst>
              </p:cNvPr>
              <p:cNvSpPr>
                <a:spLocks noChangeShapeType="1"/>
              </p:cNvSpPr>
              <p:nvPr/>
            </p:nvSpPr>
            <p:spPr bwMode="auto">
              <a:xfrm flipV="1">
                <a:off x="357190" y="1132"/>
                <a:ext cx="0" cy="288925"/>
              </a:xfrm>
              <a:prstGeom prst="line">
                <a:avLst/>
              </a:prstGeom>
              <a:noFill/>
              <a:ln w="69850" algn="ctr">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21527" name="Line 13">
                <a:extLst>
                  <a:ext uri="{FF2B5EF4-FFF2-40B4-BE49-F238E27FC236}">
                    <a16:creationId xmlns:a16="http://schemas.microsoft.com/office/drawing/2014/main" id="{09AE915B-2FCE-47F4-A225-3186BB11C966}"/>
                  </a:ext>
                </a:extLst>
              </p:cNvPr>
              <p:cNvSpPr>
                <a:spLocks noChangeShapeType="1"/>
              </p:cNvSpPr>
              <p:nvPr/>
            </p:nvSpPr>
            <p:spPr bwMode="auto">
              <a:xfrm flipV="1">
                <a:off x="785818" y="1132"/>
                <a:ext cx="0" cy="288925"/>
              </a:xfrm>
              <a:prstGeom prst="line">
                <a:avLst/>
              </a:prstGeom>
              <a:noFill/>
              <a:ln w="69850" algn="ctr">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21528" name="Line 13">
                <a:extLst>
                  <a:ext uri="{FF2B5EF4-FFF2-40B4-BE49-F238E27FC236}">
                    <a16:creationId xmlns:a16="http://schemas.microsoft.com/office/drawing/2014/main" id="{352E2D2E-D356-42A8-A97F-208F49E2301C}"/>
                  </a:ext>
                </a:extLst>
              </p:cNvPr>
              <p:cNvSpPr>
                <a:spLocks noChangeShapeType="1"/>
              </p:cNvSpPr>
              <p:nvPr/>
            </p:nvSpPr>
            <p:spPr bwMode="auto">
              <a:xfrm flipV="1">
                <a:off x="1214446" y="1132"/>
                <a:ext cx="0" cy="288925"/>
              </a:xfrm>
              <a:prstGeom prst="line">
                <a:avLst/>
              </a:prstGeom>
              <a:noFill/>
              <a:ln w="69850" algn="ctr">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21529" name="Line 13">
                <a:extLst>
                  <a:ext uri="{FF2B5EF4-FFF2-40B4-BE49-F238E27FC236}">
                    <a16:creationId xmlns:a16="http://schemas.microsoft.com/office/drawing/2014/main" id="{96BCD70B-0A9B-4D3E-A20C-80B80A1CD926}"/>
                  </a:ext>
                </a:extLst>
              </p:cNvPr>
              <p:cNvSpPr>
                <a:spLocks noChangeShapeType="1"/>
              </p:cNvSpPr>
              <p:nvPr/>
            </p:nvSpPr>
            <p:spPr bwMode="auto">
              <a:xfrm flipV="1">
                <a:off x="1643074" y="1132"/>
                <a:ext cx="0" cy="288925"/>
              </a:xfrm>
              <a:prstGeom prst="line">
                <a:avLst/>
              </a:prstGeom>
              <a:noFill/>
              <a:ln w="69850" algn="ctr">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a:p>
            </p:txBody>
          </p:sp>
        </p:grpSp>
      </p:grpSp>
      <p:sp>
        <p:nvSpPr>
          <p:cNvPr id="10265" name="AutoShape 3">
            <a:extLst>
              <a:ext uri="{FF2B5EF4-FFF2-40B4-BE49-F238E27FC236}">
                <a16:creationId xmlns:a16="http://schemas.microsoft.com/office/drawing/2014/main" id="{E8F0CE75-3106-4AA2-BB43-561C7EB604B1}"/>
              </a:ext>
            </a:extLst>
          </p:cNvPr>
          <p:cNvSpPr/>
          <p:nvPr/>
        </p:nvSpPr>
        <p:spPr>
          <a:xfrm>
            <a:off x="720725" y="5013325"/>
            <a:ext cx="3673475" cy="1627188"/>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pPr>
              <a:lnSpc>
                <a:spcPct val="120000"/>
              </a:lnSpc>
            </a:pPr>
            <a:r>
              <a:rPr sz="2800" b="1">
                <a:ln w="9525" cap="flat" cmpd="sng" algn="ctr">
                  <a:noFill/>
                  <a:prstDash val="solid"/>
                  <a:round/>
                  <a:headEnd type="none" w="med" len="med"/>
                  <a:tailEnd type="none" w="med" len="med"/>
                </a:ln>
                <a:solidFill>
                  <a:srgbClr val="1F497D"/>
                </a:solidFill>
                <a:latin typeface="宋体" pitchFamily="2" charset="-122"/>
                <a:sym typeface="Wingdings"/>
              </a:rPr>
              <a:t>蚂蚁沿着电流方向绕螺线管爬行，说：</a:t>
            </a:r>
            <a:r>
              <a:rPr sz="2800" b="1">
                <a:ln w="9525" cap="flat" cmpd="sng" algn="ctr">
                  <a:noFill/>
                  <a:prstDash val="solid"/>
                  <a:round/>
                  <a:headEnd type="none" w="med" len="med"/>
                  <a:tailEnd type="none" w="med" len="med"/>
                </a:ln>
                <a:solidFill>
                  <a:srgbClr val="1F497D"/>
                </a:solidFill>
                <a:latin typeface="Times New Roman" pitchFamily="18" charset="0"/>
                <a:sym typeface="Wingdings"/>
              </a:rPr>
              <a:t>N </a:t>
            </a:r>
            <a:r>
              <a:rPr sz="2800" b="1">
                <a:ln w="9525" cap="flat" cmpd="sng" algn="ctr">
                  <a:noFill/>
                  <a:prstDash val="solid"/>
                  <a:round/>
                  <a:headEnd type="none" w="med" len="med"/>
                  <a:tailEnd type="none" w="med" len="med"/>
                </a:ln>
                <a:solidFill>
                  <a:srgbClr val="1F497D"/>
                </a:solidFill>
                <a:latin typeface="宋体" pitchFamily="2" charset="-122"/>
                <a:sym typeface="Wingdings"/>
              </a:rPr>
              <a:t>极就在我的左边。</a:t>
            </a:r>
            <a:endParaRPr sz="2800" b="1">
              <a:solidFill>
                <a:schemeClr val="tx2"/>
              </a:solidFill>
              <a:latin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15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http://res.tongyi.com/resources/article/student/others/201105140142/c2/21.files/image074.jpg">
            <a:extLst>
              <a:ext uri="{FF2B5EF4-FFF2-40B4-BE49-F238E27FC236}">
                <a16:creationId xmlns:a16="http://schemas.microsoft.com/office/drawing/2014/main" id="{192A7B6F-51B8-4F13-B028-FB903257F4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9254"/>
          <a:stretch>
            <a:fillRect/>
          </a:stretch>
        </p:blipFill>
        <p:spPr bwMode="auto">
          <a:xfrm>
            <a:off x="4059238" y="1997075"/>
            <a:ext cx="4429125"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266" name="TextBox 5">
            <a:extLst>
              <a:ext uri="{FF2B5EF4-FFF2-40B4-BE49-F238E27FC236}">
                <a16:creationId xmlns:a16="http://schemas.microsoft.com/office/drawing/2014/main" id="{CE60B98B-1C1C-429E-941E-F34B307F498E}"/>
              </a:ext>
            </a:extLst>
          </p:cNvPr>
          <p:cNvSpPr/>
          <p:nvPr/>
        </p:nvSpPr>
        <p:spPr>
          <a:xfrm>
            <a:off x="377825" y="1195388"/>
            <a:ext cx="8388350" cy="94615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pPr>
              <a:spcBef>
                <a:spcPct val="50000"/>
              </a:spcBef>
            </a:pPr>
            <a:r>
              <a:rPr sz="2800" b="1">
                <a:ln w="9525" cap="flat" cmpd="sng" algn="ctr">
                  <a:noFill/>
                  <a:prstDash val="solid"/>
                  <a:round/>
                  <a:headEnd type="none" w="med" len="med"/>
                  <a:tailEnd type="none" w="med" len="med"/>
                </a:ln>
                <a:solidFill>
                  <a:srgbClr val="000000"/>
                </a:solidFill>
                <a:sym typeface="Wingdings"/>
              </a:rPr>
              <a:t>　　用右手握住螺线管，让</a:t>
            </a:r>
            <a:r>
              <a:rPr sz="2800" b="1">
                <a:ln w="9525" cap="flat" cmpd="sng" algn="ctr">
                  <a:noFill/>
                  <a:prstDash val="solid"/>
                  <a:round/>
                  <a:headEnd type="none" w="med" len="med"/>
                  <a:tailEnd type="none" w="med" len="med"/>
                </a:ln>
                <a:solidFill>
                  <a:srgbClr val="CC0000"/>
                </a:solidFill>
                <a:sym typeface="Wingdings"/>
              </a:rPr>
              <a:t>四指</a:t>
            </a:r>
            <a:r>
              <a:rPr sz="2800" b="1">
                <a:ln w="9525" cap="flat" cmpd="sng" algn="ctr">
                  <a:noFill/>
                  <a:prstDash val="solid"/>
                  <a:round/>
                  <a:headEnd type="none" w="med" len="med"/>
                  <a:tailEnd type="none" w="med" len="med"/>
                </a:ln>
                <a:solidFill>
                  <a:srgbClr val="000000"/>
                </a:solidFill>
                <a:sym typeface="Wingdings"/>
              </a:rPr>
              <a:t>指向螺线管中</a:t>
            </a:r>
            <a:r>
              <a:rPr sz="2800" b="1">
                <a:ln w="9525" cap="flat" cmpd="sng" algn="ctr">
                  <a:noFill/>
                  <a:prstDash val="solid"/>
                  <a:round/>
                  <a:headEnd type="none" w="med" len="med"/>
                  <a:tailEnd type="none" w="med" len="med"/>
                </a:ln>
                <a:solidFill>
                  <a:srgbClr val="CC0000"/>
                </a:solidFill>
                <a:sym typeface="Wingdings"/>
              </a:rPr>
              <a:t>电流的方向</a:t>
            </a:r>
            <a:r>
              <a:rPr sz="2800" b="1">
                <a:ln w="9525" cap="flat" cmpd="sng" algn="ctr">
                  <a:noFill/>
                  <a:prstDash val="solid"/>
                  <a:round/>
                  <a:headEnd type="none" w="med" len="med"/>
                  <a:tailEnd type="none" w="med" len="med"/>
                </a:ln>
                <a:solidFill>
                  <a:srgbClr val="000000"/>
                </a:solidFill>
                <a:sym typeface="Wingdings"/>
              </a:rPr>
              <a:t>，则</a:t>
            </a:r>
            <a:r>
              <a:rPr sz="2800" b="1">
                <a:ln w="9525" cap="flat" cmpd="sng" algn="ctr">
                  <a:noFill/>
                  <a:prstDash val="solid"/>
                  <a:round/>
                  <a:headEnd type="none" w="med" len="med"/>
                  <a:tailEnd type="none" w="med" len="med"/>
                </a:ln>
                <a:solidFill>
                  <a:srgbClr val="0066CC"/>
                </a:solidFill>
                <a:sym typeface="Wingdings"/>
              </a:rPr>
              <a:t>拇指</a:t>
            </a:r>
            <a:r>
              <a:rPr sz="2800" b="1">
                <a:ln w="9525" cap="flat" cmpd="sng" algn="ctr">
                  <a:noFill/>
                  <a:prstDash val="solid"/>
                  <a:round/>
                  <a:headEnd type="none" w="med" len="med"/>
                  <a:tailEnd type="none" w="med" len="med"/>
                </a:ln>
                <a:solidFill>
                  <a:srgbClr val="000000"/>
                </a:solidFill>
                <a:sym typeface="Wingdings"/>
              </a:rPr>
              <a:t>所指的那端就是螺线管的</a:t>
            </a:r>
            <a:r>
              <a:rPr lang="en-US" altLang="zh-CN" sz="2800" b="1">
                <a:ln w="9525" cap="flat" cmpd="sng" algn="ctr">
                  <a:noFill/>
                  <a:prstDash val="solid"/>
                  <a:round/>
                  <a:headEnd type="none" w="med" len="med"/>
                  <a:tailEnd type="none" w="med" len="med"/>
                </a:ln>
                <a:solidFill>
                  <a:srgbClr val="0066CC"/>
                </a:solidFill>
                <a:latin typeface="Times New Roman" pitchFamily="18" charset="0"/>
                <a:sym typeface="Wingdings"/>
              </a:rPr>
              <a:t>N</a:t>
            </a:r>
            <a:r>
              <a:rPr sz="2800" b="1">
                <a:ln w="9525" cap="flat" cmpd="sng" algn="ctr">
                  <a:noFill/>
                  <a:prstDash val="solid"/>
                  <a:round/>
                  <a:headEnd type="none" w="med" len="med"/>
                  <a:tailEnd type="none" w="med" len="med"/>
                </a:ln>
                <a:solidFill>
                  <a:srgbClr val="0066CC"/>
                </a:solidFill>
                <a:sym typeface="Wingdings"/>
              </a:rPr>
              <a:t>极</a:t>
            </a:r>
            <a:r>
              <a:rPr sz="2800" b="1">
                <a:ln w="9525" cap="flat" cmpd="sng" algn="ctr">
                  <a:noFill/>
                  <a:prstDash val="solid"/>
                  <a:round/>
                  <a:headEnd type="none" w="med" len="med"/>
                  <a:tailEnd type="none" w="med" len="med"/>
                </a:ln>
                <a:solidFill>
                  <a:srgbClr val="000000"/>
                </a:solidFill>
                <a:sym typeface="Wingdings"/>
              </a:rPr>
              <a:t>。</a:t>
            </a:r>
            <a:endParaRPr sz="2800" b="1"/>
          </a:p>
        </p:txBody>
      </p:sp>
      <p:sp>
        <p:nvSpPr>
          <p:cNvPr id="11267" name="矩形 4">
            <a:extLst>
              <a:ext uri="{FF2B5EF4-FFF2-40B4-BE49-F238E27FC236}">
                <a16:creationId xmlns:a16="http://schemas.microsoft.com/office/drawing/2014/main" id="{0A8AE926-9DA3-44B7-B57A-6DB528D8BBCB}"/>
              </a:ext>
            </a:extLst>
          </p:cNvPr>
          <p:cNvSpPr>
            <a:spLocks noChangeArrowheads="1"/>
          </p:cNvSpPr>
          <p:nvPr/>
        </p:nvSpPr>
        <p:spPr bwMode="auto">
          <a:xfrm>
            <a:off x="431800" y="533400"/>
            <a:ext cx="2916238" cy="588963"/>
          </a:xfrm>
          <a:prstGeom prst="rect">
            <a:avLst/>
          </a:prstGeom>
          <a:gradFill rotWithShape="1">
            <a:gsLst>
              <a:gs pos="0">
                <a:srgbClr val="2C5D98"/>
              </a:gs>
              <a:gs pos="80000">
                <a:srgbClr val="3C7BC7"/>
              </a:gs>
              <a:gs pos="100000">
                <a:srgbClr val="3A7CCB"/>
              </a:gs>
            </a:gsLst>
            <a:lin ang="5400000"/>
          </a:gradFill>
          <a:ln w="9525" algn="ctr">
            <a:solidFill>
              <a:srgbClr val="4A7EBB"/>
            </a:solidFill>
            <a:miter lim="800000"/>
            <a:headEnd/>
            <a:tailEnd/>
          </a:ln>
          <a:effectLst>
            <a:outerShdw dist="23000" dir="5400000" algn="ctr" rotWithShape="0">
              <a:srgbClr val="000000">
                <a:alpha val="25000"/>
              </a:srgbClr>
            </a:outerShdw>
          </a:effectLst>
        </p:spPr>
        <p:txBody>
          <a:bodyPr>
            <a:spAutoFit/>
          </a:bodyPr>
          <a:lstStyle/>
          <a:p>
            <a:r>
              <a:rPr lang="zh-CN" altLang="en-US" sz="3200" b="1">
                <a:solidFill>
                  <a:srgbClr val="FFFFFF"/>
                </a:solidFill>
              </a:rPr>
              <a:t>三、安培定则</a:t>
            </a:r>
          </a:p>
        </p:txBody>
      </p:sp>
      <p:pic>
        <p:nvPicPr>
          <p:cNvPr id="22533" name="图片 27654" descr="1E{X[7N@5OT[10H0YKX@`Q5">
            <a:extLst>
              <a:ext uri="{FF2B5EF4-FFF2-40B4-BE49-F238E27FC236}">
                <a16:creationId xmlns:a16="http://schemas.microsoft.com/office/drawing/2014/main" id="{9545AF2A-6BF0-41B1-BABA-395B31DFC0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25" y="2144713"/>
            <a:ext cx="4176713"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2534" name="Picture 9" descr="E:\李燃\教师教学用书\2012人教教师用书项目\ppt\物理\图标.png">
            <a:extLst>
              <a:ext uri="{FF2B5EF4-FFF2-40B4-BE49-F238E27FC236}">
                <a16:creationId xmlns:a16="http://schemas.microsoft.com/office/drawing/2014/main" id="{F6339A6D-E640-499F-BFEF-32EE8C08C7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584200"/>
            <a:ext cx="8826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270" name="Rectangle 28">
            <a:extLst>
              <a:ext uri="{FF2B5EF4-FFF2-40B4-BE49-F238E27FC236}">
                <a16:creationId xmlns:a16="http://schemas.microsoft.com/office/drawing/2014/main" id="{7D2C7E36-20A8-4552-9E7A-05F3565692B4}"/>
              </a:ext>
            </a:extLst>
          </p:cNvPr>
          <p:cNvSpPr/>
          <p:nvPr/>
        </p:nvSpPr>
        <p:spPr>
          <a:xfrm>
            <a:off x="815975" y="5302250"/>
            <a:ext cx="2557463" cy="674688"/>
          </a:xfrm>
          <a:prstGeom prst="rect">
            <a:avLst/>
          </a:prstGeom>
          <a:gradFill rotWithShape="0">
            <a:gsLst>
              <a:gs pos="0">
                <a:srgbClr val="4E4E4E"/>
              </a:gs>
              <a:gs pos="50000">
                <a:srgbClr val="EAEAEA"/>
              </a:gs>
              <a:gs pos="100000">
                <a:srgbClr val="4E4E4E"/>
              </a:gs>
            </a:gsLst>
            <a:lin ang="5400000" scaled="1"/>
          </a:gradFill>
          <a:ln>
            <a:solidFill>
              <a:srgbClr val="4D4D4D"/>
            </a:solidFill>
            <a:miter lim="800000"/>
          </a:ln>
        </p:spPr>
        <p:txBody>
          <a:bodyPr wrap="none" anchor="ct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endParaRPr sz="1800">
              <a:ln w="9525" cap="flat" cmpd="sng" algn="ctr">
                <a:noFill/>
                <a:prstDash val="solid"/>
                <a:round/>
                <a:headEnd type="none" w="med" len="med"/>
                <a:tailEnd type="none" w="med" len="med"/>
              </a:ln>
              <a:solidFill>
                <a:srgbClr val="000000"/>
              </a:solidFill>
              <a:sym typeface="Wingdings"/>
            </a:endParaRPr>
          </a:p>
        </p:txBody>
      </p:sp>
      <p:grpSp>
        <p:nvGrpSpPr>
          <p:cNvPr id="22536" name="组合 29718">
            <a:extLst>
              <a:ext uri="{FF2B5EF4-FFF2-40B4-BE49-F238E27FC236}">
                <a16:creationId xmlns:a16="http://schemas.microsoft.com/office/drawing/2014/main" id="{ADEAAD8B-619D-469B-92A4-D1A15719779E}"/>
              </a:ext>
            </a:extLst>
          </p:cNvPr>
          <p:cNvGrpSpPr>
            <a:grpSpLocks/>
          </p:cNvGrpSpPr>
          <p:nvPr/>
        </p:nvGrpSpPr>
        <p:grpSpPr bwMode="auto">
          <a:xfrm>
            <a:off x="1174750" y="5056188"/>
            <a:ext cx="1865313" cy="1614487"/>
            <a:chOff x="0" y="0"/>
            <a:chExt cx="1175" cy="1035"/>
          </a:xfrm>
        </p:grpSpPr>
        <p:sp>
          <p:nvSpPr>
            <p:cNvPr id="22537" name="Freeform 30">
              <a:extLst>
                <a:ext uri="{FF2B5EF4-FFF2-40B4-BE49-F238E27FC236}">
                  <a16:creationId xmlns:a16="http://schemas.microsoft.com/office/drawing/2014/main" id="{CEF8B675-9684-4EE1-8968-86A0C4A1B8ED}"/>
                </a:ext>
              </a:extLst>
            </p:cNvPr>
            <p:cNvSpPr>
              <a:spLocks/>
            </p:cNvSpPr>
            <p:nvPr/>
          </p:nvSpPr>
          <p:spPr bwMode="auto">
            <a:xfrm>
              <a:off x="0" y="40"/>
              <a:ext cx="91" cy="995"/>
            </a:xfrm>
            <a:custGeom>
              <a:avLst/>
              <a:gdLst>
                <a:gd name="T0" fmla="*/ 104 w 104"/>
                <a:gd name="T1" fmla="*/ 72 h 648"/>
                <a:gd name="T2" fmla="*/ 56 w 104"/>
                <a:gd name="T3" fmla="*/ 24 h 648"/>
                <a:gd name="T4" fmla="*/ 8 w 104"/>
                <a:gd name="T5" fmla="*/ 216 h 648"/>
                <a:gd name="T6" fmla="*/ 8 w 104"/>
                <a:gd name="T7" fmla="*/ 648 h 648"/>
              </a:gdLst>
              <a:ahLst/>
              <a:cxnLst>
                <a:cxn ang="0">
                  <a:pos x="T0" y="T1"/>
                </a:cxn>
                <a:cxn ang="0">
                  <a:pos x="T2" y="T3"/>
                </a:cxn>
                <a:cxn ang="0">
                  <a:pos x="T4" y="T5"/>
                </a:cxn>
                <a:cxn ang="0">
                  <a:pos x="T6" y="T7"/>
                </a:cxn>
              </a:cxnLst>
              <a:rect l="0" t="0" r="r" b="b"/>
              <a:pathLst>
                <a:path w="104" h="648">
                  <a:moveTo>
                    <a:pt x="104" y="72"/>
                  </a:moveTo>
                  <a:cubicBezTo>
                    <a:pt x="88" y="36"/>
                    <a:pt x="72" y="0"/>
                    <a:pt x="56" y="24"/>
                  </a:cubicBezTo>
                  <a:cubicBezTo>
                    <a:pt x="40" y="48"/>
                    <a:pt x="16" y="112"/>
                    <a:pt x="8" y="216"/>
                  </a:cubicBezTo>
                  <a:cubicBezTo>
                    <a:pt x="0" y="320"/>
                    <a:pt x="8" y="576"/>
                    <a:pt x="8" y="648"/>
                  </a:cubicBezTo>
                </a:path>
              </a:pathLst>
            </a:custGeom>
            <a:noFill/>
            <a:ln w="53975" algn="ctr">
              <a:solidFill>
                <a:srgbClr val="292929"/>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538" name="Freeform 31">
              <a:extLst>
                <a:ext uri="{FF2B5EF4-FFF2-40B4-BE49-F238E27FC236}">
                  <a16:creationId xmlns:a16="http://schemas.microsoft.com/office/drawing/2014/main" id="{6062E557-0BCE-43FA-9B4E-47A78D9A84A0}"/>
                </a:ext>
              </a:extLst>
            </p:cNvPr>
            <p:cNvSpPr>
              <a:spLocks/>
            </p:cNvSpPr>
            <p:nvPr/>
          </p:nvSpPr>
          <p:spPr bwMode="auto">
            <a:xfrm>
              <a:off x="927" y="3"/>
              <a:ext cx="218" cy="744"/>
            </a:xfrm>
            <a:custGeom>
              <a:avLst/>
              <a:gdLst>
                <a:gd name="T0" fmla="*/ 0 w 192"/>
                <a:gd name="T1" fmla="*/ 392 h 496"/>
                <a:gd name="T2" fmla="*/ 48 w 192"/>
                <a:gd name="T3" fmla="*/ 440 h 496"/>
                <a:gd name="T4" fmla="*/ 144 w 192"/>
                <a:gd name="T5" fmla="*/ 56 h 496"/>
                <a:gd name="T6" fmla="*/ 192 w 192"/>
                <a:gd name="T7" fmla="*/ 104 h 496"/>
              </a:gdLst>
              <a:ahLst/>
              <a:cxnLst>
                <a:cxn ang="0">
                  <a:pos x="T0" y="T1"/>
                </a:cxn>
                <a:cxn ang="0">
                  <a:pos x="T2" y="T3"/>
                </a:cxn>
                <a:cxn ang="0">
                  <a:pos x="T4" y="T5"/>
                </a:cxn>
                <a:cxn ang="0">
                  <a:pos x="T6" y="T7"/>
                </a:cxn>
              </a:cxnLst>
              <a:rect l="0" t="0" r="r" b="b"/>
              <a:pathLst>
                <a:path w="192" h="496">
                  <a:moveTo>
                    <a:pt x="0" y="392"/>
                  </a:moveTo>
                  <a:cubicBezTo>
                    <a:pt x="12" y="444"/>
                    <a:pt x="24" y="496"/>
                    <a:pt x="48" y="440"/>
                  </a:cubicBezTo>
                  <a:cubicBezTo>
                    <a:pt x="72" y="384"/>
                    <a:pt x="120" y="112"/>
                    <a:pt x="144" y="56"/>
                  </a:cubicBezTo>
                  <a:cubicBezTo>
                    <a:pt x="168" y="0"/>
                    <a:pt x="184" y="96"/>
                    <a:pt x="192" y="104"/>
                  </a:cubicBezTo>
                </a:path>
              </a:pathLst>
            </a:custGeom>
            <a:noFill/>
            <a:ln w="53975" algn="ctr">
              <a:solidFill>
                <a:srgbClr val="292929"/>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539" name="Line 32">
              <a:extLst>
                <a:ext uri="{FF2B5EF4-FFF2-40B4-BE49-F238E27FC236}">
                  <a16:creationId xmlns:a16="http://schemas.microsoft.com/office/drawing/2014/main" id="{2C6D47AD-406A-4C82-B796-FC8C9AC91528}"/>
                </a:ext>
              </a:extLst>
            </p:cNvPr>
            <p:cNvSpPr>
              <a:spLocks noChangeShapeType="1"/>
            </p:cNvSpPr>
            <p:nvPr/>
          </p:nvSpPr>
          <p:spPr bwMode="auto">
            <a:xfrm>
              <a:off x="1175" y="593"/>
              <a:ext cx="0" cy="442"/>
            </a:xfrm>
            <a:prstGeom prst="line">
              <a:avLst/>
            </a:prstGeom>
            <a:noFill/>
            <a:ln w="53975" algn="ctr">
              <a:solidFill>
                <a:srgbClr val="29292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540" name="Freeform 33">
              <a:extLst>
                <a:ext uri="{FF2B5EF4-FFF2-40B4-BE49-F238E27FC236}">
                  <a16:creationId xmlns:a16="http://schemas.microsoft.com/office/drawing/2014/main" id="{09D85F75-3D90-4F86-B902-BDEA7F17D6A9}"/>
                </a:ext>
              </a:extLst>
            </p:cNvPr>
            <p:cNvSpPr>
              <a:spLocks/>
            </p:cNvSpPr>
            <p:nvPr/>
          </p:nvSpPr>
          <p:spPr bwMode="auto">
            <a:xfrm>
              <a:off x="406" y="0"/>
              <a:ext cx="218" cy="744"/>
            </a:xfrm>
            <a:custGeom>
              <a:avLst/>
              <a:gdLst>
                <a:gd name="T0" fmla="*/ 0 w 192"/>
                <a:gd name="T1" fmla="*/ 392 h 496"/>
                <a:gd name="T2" fmla="*/ 48 w 192"/>
                <a:gd name="T3" fmla="*/ 440 h 496"/>
                <a:gd name="T4" fmla="*/ 144 w 192"/>
                <a:gd name="T5" fmla="*/ 56 h 496"/>
                <a:gd name="T6" fmla="*/ 192 w 192"/>
                <a:gd name="T7" fmla="*/ 104 h 496"/>
              </a:gdLst>
              <a:ahLst/>
              <a:cxnLst>
                <a:cxn ang="0">
                  <a:pos x="T0" y="T1"/>
                </a:cxn>
                <a:cxn ang="0">
                  <a:pos x="T2" y="T3"/>
                </a:cxn>
                <a:cxn ang="0">
                  <a:pos x="T4" y="T5"/>
                </a:cxn>
                <a:cxn ang="0">
                  <a:pos x="T6" y="T7"/>
                </a:cxn>
              </a:cxnLst>
              <a:rect l="0" t="0" r="r" b="b"/>
              <a:pathLst>
                <a:path w="192" h="496">
                  <a:moveTo>
                    <a:pt x="0" y="392"/>
                  </a:moveTo>
                  <a:cubicBezTo>
                    <a:pt x="12" y="444"/>
                    <a:pt x="24" y="496"/>
                    <a:pt x="48" y="440"/>
                  </a:cubicBezTo>
                  <a:cubicBezTo>
                    <a:pt x="72" y="384"/>
                    <a:pt x="120" y="112"/>
                    <a:pt x="144" y="56"/>
                  </a:cubicBezTo>
                  <a:cubicBezTo>
                    <a:pt x="168" y="0"/>
                    <a:pt x="184" y="96"/>
                    <a:pt x="192" y="104"/>
                  </a:cubicBezTo>
                </a:path>
              </a:pathLst>
            </a:custGeom>
            <a:noFill/>
            <a:ln w="53975" algn="ctr">
              <a:solidFill>
                <a:srgbClr val="292929"/>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541" name="Freeform 34">
              <a:extLst>
                <a:ext uri="{FF2B5EF4-FFF2-40B4-BE49-F238E27FC236}">
                  <a16:creationId xmlns:a16="http://schemas.microsoft.com/office/drawing/2014/main" id="{6BE0635E-3DE9-42AD-BD9E-C353E0864288}"/>
                </a:ext>
              </a:extLst>
            </p:cNvPr>
            <p:cNvSpPr>
              <a:spLocks/>
            </p:cNvSpPr>
            <p:nvPr/>
          </p:nvSpPr>
          <p:spPr bwMode="auto">
            <a:xfrm>
              <a:off x="662" y="1"/>
              <a:ext cx="218" cy="744"/>
            </a:xfrm>
            <a:custGeom>
              <a:avLst/>
              <a:gdLst>
                <a:gd name="T0" fmla="*/ 0 w 192"/>
                <a:gd name="T1" fmla="*/ 392 h 496"/>
                <a:gd name="T2" fmla="*/ 48 w 192"/>
                <a:gd name="T3" fmla="*/ 440 h 496"/>
                <a:gd name="T4" fmla="*/ 144 w 192"/>
                <a:gd name="T5" fmla="*/ 56 h 496"/>
                <a:gd name="T6" fmla="*/ 192 w 192"/>
                <a:gd name="T7" fmla="*/ 104 h 496"/>
              </a:gdLst>
              <a:ahLst/>
              <a:cxnLst>
                <a:cxn ang="0">
                  <a:pos x="T0" y="T1"/>
                </a:cxn>
                <a:cxn ang="0">
                  <a:pos x="T2" y="T3"/>
                </a:cxn>
                <a:cxn ang="0">
                  <a:pos x="T4" y="T5"/>
                </a:cxn>
                <a:cxn ang="0">
                  <a:pos x="T6" y="T7"/>
                </a:cxn>
              </a:cxnLst>
              <a:rect l="0" t="0" r="r" b="b"/>
              <a:pathLst>
                <a:path w="192" h="496">
                  <a:moveTo>
                    <a:pt x="0" y="392"/>
                  </a:moveTo>
                  <a:cubicBezTo>
                    <a:pt x="12" y="444"/>
                    <a:pt x="24" y="496"/>
                    <a:pt x="48" y="440"/>
                  </a:cubicBezTo>
                  <a:cubicBezTo>
                    <a:pt x="72" y="384"/>
                    <a:pt x="120" y="112"/>
                    <a:pt x="144" y="56"/>
                  </a:cubicBezTo>
                  <a:cubicBezTo>
                    <a:pt x="168" y="0"/>
                    <a:pt x="184" y="96"/>
                    <a:pt x="192" y="104"/>
                  </a:cubicBezTo>
                </a:path>
              </a:pathLst>
            </a:custGeom>
            <a:noFill/>
            <a:ln w="53975" algn="ctr">
              <a:solidFill>
                <a:srgbClr val="292929"/>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542" name="Freeform 35">
              <a:extLst>
                <a:ext uri="{FF2B5EF4-FFF2-40B4-BE49-F238E27FC236}">
                  <a16:creationId xmlns:a16="http://schemas.microsoft.com/office/drawing/2014/main" id="{A0BCF728-5FCD-4D1E-A16D-A5E5DCE46A57}"/>
                </a:ext>
              </a:extLst>
            </p:cNvPr>
            <p:cNvSpPr>
              <a:spLocks/>
            </p:cNvSpPr>
            <p:nvPr/>
          </p:nvSpPr>
          <p:spPr bwMode="auto">
            <a:xfrm>
              <a:off x="136" y="0"/>
              <a:ext cx="218" cy="744"/>
            </a:xfrm>
            <a:custGeom>
              <a:avLst/>
              <a:gdLst>
                <a:gd name="T0" fmla="*/ 0 w 192"/>
                <a:gd name="T1" fmla="*/ 392 h 496"/>
                <a:gd name="T2" fmla="*/ 48 w 192"/>
                <a:gd name="T3" fmla="*/ 440 h 496"/>
                <a:gd name="T4" fmla="*/ 144 w 192"/>
                <a:gd name="T5" fmla="*/ 56 h 496"/>
                <a:gd name="T6" fmla="*/ 192 w 192"/>
                <a:gd name="T7" fmla="*/ 104 h 496"/>
              </a:gdLst>
              <a:ahLst/>
              <a:cxnLst>
                <a:cxn ang="0">
                  <a:pos x="T0" y="T1"/>
                </a:cxn>
                <a:cxn ang="0">
                  <a:pos x="T2" y="T3"/>
                </a:cxn>
                <a:cxn ang="0">
                  <a:pos x="T4" y="T5"/>
                </a:cxn>
                <a:cxn ang="0">
                  <a:pos x="T6" y="T7"/>
                </a:cxn>
              </a:cxnLst>
              <a:rect l="0" t="0" r="r" b="b"/>
              <a:pathLst>
                <a:path w="192" h="496">
                  <a:moveTo>
                    <a:pt x="0" y="392"/>
                  </a:moveTo>
                  <a:cubicBezTo>
                    <a:pt x="12" y="444"/>
                    <a:pt x="24" y="496"/>
                    <a:pt x="48" y="440"/>
                  </a:cubicBezTo>
                  <a:cubicBezTo>
                    <a:pt x="72" y="384"/>
                    <a:pt x="120" y="112"/>
                    <a:pt x="144" y="56"/>
                  </a:cubicBezTo>
                  <a:cubicBezTo>
                    <a:pt x="168" y="0"/>
                    <a:pt x="184" y="96"/>
                    <a:pt x="192" y="104"/>
                  </a:cubicBezTo>
                </a:path>
              </a:pathLst>
            </a:custGeom>
            <a:noFill/>
            <a:ln w="53975" algn="ctr">
              <a:solidFill>
                <a:srgbClr val="292929"/>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11278" name="Text Box 36">
            <a:extLst>
              <a:ext uri="{FF2B5EF4-FFF2-40B4-BE49-F238E27FC236}">
                <a16:creationId xmlns:a16="http://schemas.microsoft.com/office/drawing/2014/main" id="{4CE652EE-FD2D-4F89-B473-60F7C6B400F1}"/>
              </a:ext>
            </a:extLst>
          </p:cNvPr>
          <p:cNvSpPr txBox="1"/>
          <p:nvPr/>
        </p:nvSpPr>
        <p:spPr>
          <a:xfrm>
            <a:off x="2901950" y="5308600"/>
            <a:ext cx="514350" cy="641350"/>
          </a:xfrm>
          <a:prstGeom prst="rect">
            <a:avLst/>
          </a:prstGeom>
          <a:noFill/>
          <a:ln w="9525">
            <a:noFill/>
          </a:ln>
        </p:spPr>
        <p:txBody>
          <a:bodyPr wrap="none">
            <a:spAutoFit/>
          </a:bodyPr>
          <a:lstStyle/>
          <a:p>
            <a:pPr>
              <a:buSzTx/>
            </a:pPr>
            <a:r>
              <a:rPr lang="en-US" altLang="x-none" sz="3600" b="1" noProof="1">
                <a:ln w="9525" cap="flat" cmpd="sng" algn="ctr">
                  <a:noFill/>
                  <a:prstDash val="solid"/>
                  <a:round/>
                  <a:headEnd type="none" w="med" len="med"/>
                  <a:tailEnd type="none" w="med" len="med"/>
                </a:ln>
                <a:solidFill>
                  <a:srgbClr val="FF33CC"/>
                </a:solidFill>
                <a:effectLst>
                  <a:outerShdw blurRad="38100" dist="38100" dir="2700000">
                    <a:srgbClr val="000000"/>
                  </a:outerShdw>
                </a:effectLst>
                <a:latin typeface="Times New Roman" pitchFamily="18" charset="0"/>
                <a:cs typeface="宋体" pitchFamily="2" charset="-122"/>
                <a:sym typeface="Wingdings"/>
              </a:rPr>
              <a:t>N</a:t>
            </a:r>
            <a:endParaRPr lang="en-US" altLang="x-none" sz="3600" b="1" noProof="1">
              <a:solidFill>
                <a:srgbClr val="FF33CC"/>
              </a:solidFill>
              <a:effectLst>
                <a:outerShdw blurRad="38100" dist="38100" dir="2700000">
                  <a:srgbClr val="000000"/>
                </a:outerShdw>
              </a:effectLst>
              <a:latin typeface="Times New Roman" pitchFamily="18" charset="0"/>
            </a:endParaRPr>
          </a:p>
        </p:txBody>
      </p:sp>
      <p:sp>
        <p:nvSpPr>
          <p:cNvPr id="11279" name="Text Box 37">
            <a:extLst>
              <a:ext uri="{FF2B5EF4-FFF2-40B4-BE49-F238E27FC236}">
                <a16:creationId xmlns:a16="http://schemas.microsoft.com/office/drawing/2014/main" id="{C23E39C5-CA65-4E1C-985B-6017DEEC526C}"/>
              </a:ext>
            </a:extLst>
          </p:cNvPr>
          <p:cNvSpPr txBox="1"/>
          <p:nvPr/>
        </p:nvSpPr>
        <p:spPr>
          <a:xfrm>
            <a:off x="760413" y="5308600"/>
            <a:ext cx="438150" cy="641350"/>
          </a:xfrm>
          <a:prstGeom prst="rect">
            <a:avLst/>
          </a:prstGeom>
          <a:noFill/>
          <a:ln w="9525">
            <a:noFill/>
          </a:ln>
        </p:spPr>
        <p:txBody>
          <a:bodyPr wrap="none">
            <a:spAutoFit/>
          </a:bodyPr>
          <a:lstStyle/>
          <a:p>
            <a:pPr>
              <a:buSzTx/>
            </a:pPr>
            <a:r>
              <a:rPr lang="en-US" altLang="x-none" sz="3600" b="1" noProof="1">
                <a:ln w="9525" cap="flat" cmpd="sng" algn="ctr">
                  <a:noFill/>
                  <a:prstDash val="solid"/>
                  <a:round/>
                  <a:headEnd type="none" w="med" len="med"/>
                  <a:tailEnd type="none" w="med" len="med"/>
                </a:ln>
                <a:solidFill>
                  <a:srgbClr val="0000FF"/>
                </a:solidFill>
                <a:effectLst>
                  <a:outerShdw blurRad="38100" dist="38100" dir="2700000">
                    <a:srgbClr val="000000"/>
                  </a:outerShdw>
                </a:effectLst>
                <a:latin typeface="Times New Roman" pitchFamily="18" charset="0"/>
                <a:cs typeface="宋体" pitchFamily="2" charset="-122"/>
                <a:sym typeface="Wingdings"/>
              </a:rPr>
              <a:t>S</a:t>
            </a:r>
            <a:endParaRPr lang="en-US" altLang="x-none" sz="3600" b="1" noProof="1">
              <a:solidFill>
                <a:srgbClr val="0000FF"/>
              </a:solidFill>
              <a:effectLst>
                <a:outerShdw blurRad="38100" dist="38100" dir="2700000">
                  <a:srgbClr val="000000"/>
                </a:outerShdw>
              </a:effectLst>
              <a:latin typeface="Times New Roman" pitchFamily="18" charset="0"/>
            </a:endParaRPr>
          </a:p>
        </p:txBody>
      </p:sp>
      <p:cxnSp>
        <p:nvCxnSpPr>
          <p:cNvPr id="22545" name="Line 38">
            <a:extLst>
              <a:ext uri="{FF2B5EF4-FFF2-40B4-BE49-F238E27FC236}">
                <a16:creationId xmlns:a16="http://schemas.microsoft.com/office/drawing/2014/main" id="{A9C7A730-EB75-415A-85B7-2230450040E6}"/>
              </a:ext>
            </a:extLst>
          </p:cNvPr>
          <p:cNvCxnSpPr>
            <a:cxnSpLocks noChangeShapeType="1"/>
          </p:cNvCxnSpPr>
          <p:nvPr/>
        </p:nvCxnSpPr>
        <p:spPr bwMode="auto">
          <a:xfrm flipV="1">
            <a:off x="3041650" y="6237288"/>
            <a:ext cx="0" cy="288925"/>
          </a:xfrm>
          <a:prstGeom prst="line">
            <a:avLst/>
          </a:prstGeom>
          <a:noFill/>
          <a:ln w="69850" algn="ctr">
            <a:solidFill>
              <a:srgbClr val="FF0000"/>
            </a:solidFill>
            <a:round/>
            <a:headEnd/>
            <a:tailEnd type="stealth" w="med" len="med"/>
          </a:ln>
          <a:extLst>
            <a:ext uri="{909E8E84-426E-40DD-AFC4-6F175D3DCCD1}">
              <a14:hiddenFill xmlns:a14="http://schemas.microsoft.com/office/drawing/2010/main">
                <a:noFill/>
              </a14:hiddenFill>
            </a:ext>
          </a:extLst>
        </p:spPr>
      </p:cxnSp>
      <p:cxnSp>
        <p:nvCxnSpPr>
          <p:cNvPr id="22546" name="Line 39">
            <a:extLst>
              <a:ext uri="{FF2B5EF4-FFF2-40B4-BE49-F238E27FC236}">
                <a16:creationId xmlns:a16="http://schemas.microsoft.com/office/drawing/2014/main" id="{52E59E56-FAB1-4B9A-929B-E9B3E86781AF}"/>
              </a:ext>
            </a:extLst>
          </p:cNvPr>
          <p:cNvCxnSpPr>
            <a:cxnSpLocks noChangeShapeType="1"/>
          </p:cNvCxnSpPr>
          <p:nvPr/>
        </p:nvCxnSpPr>
        <p:spPr bwMode="auto">
          <a:xfrm>
            <a:off x="1184275" y="6251575"/>
            <a:ext cx="0" cy="287338"/>
          </a:xfrm>
          <a:prstGeom prst="line">
            <a:avLst/>
          </a:prstGeom>
          <a:noFill/>
          <a:ln w="69850" algn="ctr">
            <a:solidFill>
              <a:srgbClr val="FF0000"/>
            </a:solidFill>
            <a:round/>
            <a:headEnd/>
            <a:tailEnd type="stealth" w="med" len="med"/>
          </a:ln>
          <a:extLst>
            <a:ext uri="{909E8E84-426E-40DD-AFC4-6F175D3DCCD1}">
              <a14:hiddenFill xmlns:a14="http://schemas.microsoft.com/office/drawing/2010/main">
                <a:noFill/>
              </a14:hiddenFill>
            </a:ext>
          </a:extLst>
        </p:spPr>
      </p:cxnSp>
      <p:grpSp>
        <p:nvGrpSpPr>
          <p:cNvPr id="22547" name="组合 29729">
            <a:extLst>
              <a:ext uri="{FF2B5EF4-FFF2-40B4-BE49-F238E27FC236}">
                <a16:creationId xmlns:a16="http://schemas.microsoft.com/office/drawing/2014/main" id="{85A592F4-5B07-454F-B0EF-61824898BDAE}"/>
              </a:ext>
            </a:extLst>
          </p:cNvPr>
          <p:cNvGrpSpPr>
            <a:grpSpLocks/>
          </p:cNvGrpSpPr>
          <p:nvPr/>
        </p:nvGrpSpPr>
        <p:grpSpPr bwMode="auto">
          <a:xfrm>
            <a:off x="1177925" y="5472113"/>
            <a:ext cx="1628775" cy="317500"/>
            <a:chOff x="0" y="0"/>
            <a:chExt cx="1628560" cy="316365"/>
          </a:xfrm>
        </p:grpSpPr>
        <p:sp>
          <p:nvSpPr>
            <p:cNvPr id="22548" name="Line 26">
              <a:extLst>
                <a:ext uri="{FF2B5EF4-FFF2-40B4-BE49-F238E27FC236}">
                  <a16:creationId xmlns:a16="http://schemas.microsoft.com/office/drawing/2014/main" id="{33FC32D2-8D60-46D5-8D82-454F624DA157}"/>
                </a:ext>
              </a:extLst>
            </p:cNvPr>
            <p:cNvSpPr>
              <a:spLocks noChangeShapeType="1"/>
            </p:cNvSpPr>
            <p:nvPr/>
          </p:nvSpPr>
          <p:spPr bwMode="auto">
            <a:xfrm>
              <a:off x="0" y="0"/>
              <a:ext cx="0" cy="287337"/>
            </a:xfrm>
            <a:prstGeom prst="line">
              <a:avLst/>
            </a:prstGeom>
            <a:noFill/>
            <a:ln w="69850" algn="ctr">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22549" name="Line 26">
              <a:extLst>
                <a:ext uri="{FF2B5EF4-FFF2-40B4-BE49-F238E27FC236}">
                  <a16:creationId xmlns:a16="http://schemas.microsoft.com/office/drawing/2014/main" id="{9B9D2782-5851-4470-B541-3A95545C2E6A}"/>
                </a:ext>
              </a:extLst>
            </p:cNvPr>
            <p:cNvSpPr>
              <a:spLocks noChangeShapeType="1"/>
            </p:cNvSpPr>
            <p:nvPr/>
          </p:nvSpPr>
          <p:spPr bwMode="auto">
            <a:xfrm>
              <a:off x="385086" y="1132"/>
              <a:ext cx="0" cy="287337"/>
            </a:xfrm>
            <a:prstGeom prst="line">
              <a:avLst/>
            </a:prstGeom>
            <a:noFill/>
            <a:ln w="69850" algn="ctr">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22550" name="Line 26">
              <a:extLst>
                <a:ext uri="{FF2B5EF4-FFF2-40B4-BE49-F238E27FC236}">
                  <a16:creationId xmlns:a16="http://schemas.microsoft.com/office/drawing/2014/main" id="{4E8018D5-6732-4C8D-B16B-091A25B8F5C9}"/>
                </a:ext>
              </a:extLst>
            </p:cNvPr>
            <p:cNvSpPr>
              <a:spLocks noChangeShapeType="1"/>
            </p:cNvSpPr>
            <p:nvPr/>
          </p:nvSpPr>
          <p:spPr bwMode="auto">
            <a:xfrm>
              <a:off x="813714" y="15646"/>
              <a:ext cx="0" cy="287337"/>
            </a:xfrm>
            <a:prstGeom prst="line">
              <a:avLst/>
            </a:prstGeom>
            <a:noFill/>
            <a:ln w="69850" algn="ctr">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22551" name="Line 26">
              <a:extLst>
                <a:ext uri="{FF2B5EF4-FFF2-40B4-BE49-F238E27FC236}">
                  <a16:creationId xmlns:a16="http://schemas.microsoft.com/office/drawing/2014/main" id="{FCF364DB-D14F-4058-983E-B03F5F70E1A2}"/>
                </a:ext>
              </a:extLst>
            </p:cNvPr>
            <p:cNvSpPr>
              <a:spLocks noChangeShapeType="1"/>
            </p:cNvSpPr>
            <p:nvPr/>
          </p:nvSpPr>
          <p:spPr bwMode="auto">
            <a:xfrm>
              <a:off x="1199932" y="29028"/>
              <a:ext cx="0" cy="287337"/>
            </a:xfrm>
            <a:prstGeom prst="line">
              <a:avLst/>
            </a:prstGeom>
            <a:noFill/>
            <a:ln w="69850" algn="ctr">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22552" name="Line 26">
              <a:extLst>
                <a:ext uri="{FF2B5EF4-FFF2-40B4-BE49-F238E27FC236}">
                  <a16:creationId xmlns:a16="http://schemas.microsoft.com/office/drawing/2014/main" id="{42E0ECC3-60D5-41C5-9114-E32A3C032300}"/>
                </a:ext>
              </a:extLst>
            </p:cNvPr>
            <p:cNvSpPr>
              <a:spLocks noChangeShapeType="1"/>
            </p:cNvSpPr>
            <p:nvPr/>
          </p:nvSpPr>
          <p:spPr bwMode="auto">
            <a:xfrm>
              <a:off x="1628560" y="15646"/>
              <a:ext cx="0" cy="287337"/>
            </a:xfrm>
            <a:prstGeom prst="line">
              <a:avLst/>
            </a:prstGeom>
            <a:noFill/>
            <a:ln w="69850" algn="ctr">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25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25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组合 9217">
            <a:extLst>
              <a:ext uri="{FF2B5EF4-FFF2-40B4-BE49-F238E27FC236}">
                <a16:creationId xmlns:a16="http://schemas.microsoft.com/office/drawing/2014/main" id="{07914565-CE3B-4086-8847-6789E4003CF7}"/>
              </a:ext>
            </a:extLst>
          </p:cNvPr>
          <p:cNvGrpSpPr>
            <a:grpSpLocks/>
          </p:cNvGrpSpPr>
          <p:nvPr/>
        </p:nvGrpSpPr>
        <p:grpSpPr bwMode="auto">
          <a:xfrm>
            <a:off x="1116013" y="1701800"/>
            <a:ext cx="7086600" cy="5029200"/>
            <a:chOff x="0" y="0"/>
            <a:chExt cx="4464" cy="3168"/>
          </a:xfrm>
        </p:grpSpPr>
        <p:grpSp>
          <p:nvGrpSpPr>
            <p:cNvPr id="23555" name="组合 9218">
              <a:extLst>
                <a:ext uri="{FF2B5EF4-FFF2-40B4-BE49-F238E27FC236}">
                  <a16:creationId xmlns:a16="http://schemas.microsoft.com/office/drawing/2014/main" id="{7C841E5E-B167-4026-859E-0D548049DDAC}"/>
                </a:ext>
              </a:extLst>
            </p:cNvPr>
            <p:cNvGrpSpPr>
              <a:grpSpLocks/>
            </p:cNvGrpSpPr>
            <p:nvPr/>
          </p:nvGrpSpPr>
          <p:grpSpPr bwMode="auto">
            <a:xfrm>
              <a:off x="0" y="0"/>
              <a:ext cx="1920" cy="1248"/>
              <a:chOff x="0" y="0"/>
              <a:chExt cx="1920" cy="1248"/>
            </a:xfrm>
          </p:grpSpPr>
          <p:grpSp>
            <p:nvGrpSpPr>
              <p:cNvPr id="23556" name="组合 9219">
                <a:extLst>
                  <a:ext uri="{FF2B5EF4-FFF2-40B4-BE49-F238E27FC236}">
                    <a16:creationId xmlns:a16="http://schemas.microsoft.com/office/drawing/2014/main" id="{E518949D-EFC4-4C2B-9FBA-5ECD67C2A1B0}"/>
                  </a:ext>
                </a:extLst>
              </p:cNvPr>
              <p:cNvGrpSpPr>
                <a:grpSpLocks/>
              </p:cNvGrpSpPr>
              <p:nvPr/>
            </p:nvGrpSpPr>
            <p:grpSpPr bwMode="auto">
              <a:xfrm>
                <a:off x="0" y="0"/>
                <a:ext cx="1920" cy="1104"/>
                <a:chOff x="0" y="0"/>
                <a:chExt cx="1920" cy="1104"/>
              </a:xfrm>
            </p:grpSpPr>
            <p:sp>
              <p:nvSpPr>
                <p:cNvPr id="23557" name="矩形 9220">
                  <a:extLst>
                    <a:ext uri="{FF2B5EF4-FFF2-40B4-BE49-F238E27FC236}">
                      <a16:creationId xmlns:a16="http://schemas.microsoft.com/office/drawing/2014/main" id="{5BC05C52-40CC-438D-A52D-217364B83FDB}"/>
                    </a:ext>
                  </a:extLst>
                </p:cNvPr>
                <p:cNvSpPr>
                  <a:spLocks noChangeArrowheads="1"/>
                </p:cNvSpPr>
                <p:nvPr/>
              </p:nvSpPr>
              <p:spPr bwMode="auto">
                <a:xfrm>
                  <a:off x="0" y="240"/>
                  <a:ext cx="1920" cy="384"/>
                </a:xfrm>
                <a:prstGeom prst="rect">
                  <a:avLst/>
                </a:prstGeom>
                <a:solidFill>
                  <a:schemeClr val="accent1"/>
                </a:solidFill>
                <a:ln w="9525" algn="ctr">
                  <a:solidFill>
                    <a:schemeClr val="tx1"/>
                  </a:solidFill>
                  <a:miter lim="800000"/>
                  <a:headEnd/>
                  <a:tailEnd/>
                </a:ln>
              </p:spPr>
              <p:txBody>
                <a:bodyPr/>
                <a:lstStyle/>
                <a:p>
                  <a:endParaRPr lang="zh-CN" altLang="en-US"/>
                </a:p>
              </p:txBody>
            </p:sp>
            <p:sp>
              <p:nvSpPr>
                <p:cNvPr id="23558" name="未知">
                  <a:extLst>
                    <a:ext uri="{FF2B5EF4-FFF2-40B4-BE49-F238E27FC236}">
                      <a16:creationId xmlns:a16="http://schemas.microsoft.com/office/drawing/2014/main" id="{A70724EC-398B-410D-8578-77580202FFBF}"/>
                    </a:ext>
                  </a:extLst>
                </p:cNvPr>
                <p:cNvSpPr>
                  <a:spLocks/>
                </p:cNvSpPr>
                <p:nvPr/>
              </p:nvSpPr>
              <p:spPr bwMode="auto">
                <a:xfrm>
                  <a:off x="360" y="64"/>
                  <a:ext cx="144" cy="736"/>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412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559" name="未知">
                  <a:extLst>
                    <a:ext uri="{FF2B5EF4-FFF2-40B4-BE49-F238E27FC236}">
                      <a16:creationId xmlns:a16="http://schemas.microsoft.com/office/drawing/2014/main" id="{B9718F1F-42C4-4B39-A399-6AFC529BCFFE}"/>
                    </a:ext>
                  </a:extLst>
                </p:cNvPr>
                <p:cNvSpPr>
                  <a:spLocks/>
                </p:cNvSpPr>
                <p:nvPr/>
              </p:nvSpPr>
              <p:spPr bwMode="auto">
                <a:xfrm>
                  <a:off x="528" y="48"/>
                  <a:ext cx="144" cy="736"/>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412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560" name="未知">
                  <a:extLst>
                    <a:ext uri="{FF2B5EF4-FFF2-40B4-BE49-F238E27FC236}">
                      <a16:creationId xmlns:a16="http://schemas.microsoft.com/office/drawing/2014/main" id="{2BBDD7DF-3EF9-4CE3-8EC5-90942FA0FE25}"/>
                    </a:ext>
                  </a:extLst>
                </p:cNvPr>
                <p:cNvSpPr>
                  <a:spLocks/>
                </p:cNvSpPr>
                <p:nvPr/>
              </p:nvSpPr>
              <p:spPr bwMode="auto">
                <a:xfrm>
                  <a:off x="708" y="48"/>
                  <a:ext cx="144" cy="736"/>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412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561" name="未知">
                  <a:extLst>
                    <a:ext uri="{FF2B5EF4-FFF2-40B4-BE49-F238E27FC236}">
                      <a16:creationId xmlns:a16="http://schemas.microsoft.com/office/drawing/2014/main" id="{003264BA-7932-4CD4-8C62-796D5F6A3EDF}"/>
                    </a:ext>
                  </a:extLst>
                </p:cNvPr>
                <p:cNvSpPr>
                  <a:spLocks/>
                </p:cNvSpPr>
                <p:nvPr/>
              </p:nvSpPr>
              <p:spPr bwMode="auto">
                <a:xfrm>
                  <a:off x="1416" y="48"/>
                  <a:ext cx="144" cy="736"/>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412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562" name="未知">
                  <a:extLst>
                    <a:ext uri="{FF2B5EF4-FFF2-40B4-BE49-F238E27FC236}">
                      <a16:creationId xmlns:a16="http://schemas.microsoft.com/office/drawing/2014/main" id="{15D667F6-E7DE-4554-AD8C-1817993BD48D}"/>
                    </a:ext>
                  </a:extLst>
                </p:cNvPr>
                <p:cNvSpPr>
                  <a:spLocks/>
                </p:cNvSpPr>
                <p:nvPr/>
              </p:nvSpPr>
              <p:spPr bwMode="auto">
                <a:xfrm>
                  <a:off x="1248" y="48"/>
                  <a:ext cx="144" cy="736"/>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412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563" name="未知">
                  <a:extLst>
                    <a:ext uri="{FF2B5EF4-FFF2-40B4-BE49-F238E27FC236}">
                      <a16:creationId xmlns:a16="http://schemas.microsoft.com/office/drawing/2014/main" id="{03BBD2D8-D480-4903-96B5-6E836BFB981D}"/>
                    </a:ext>
                  </a:extLst>
                </p:cNvPr>
                <p:cNvSpPr>
                  <a:spLocks/>
                </p:cNvSpPr>
                <p:nvPr/>
              </p:nvSpPr>
              <p:spPr bwMode="auto">
                <a:xfrm>
                  <a:off x="1584" y="0"/>
                  <a:ext cx="56" cy="1104"/>
                </a:xfrm>
                <a:custGeom>
                  <a:avLst/>
                  <a:gdLst>
                    <a:gd name="T0" fmla="*/ 0 w 56"/>
                    <a:gd name="T1" fmla="*/ 240 h 1104"/>
                    <a:gd name="T2" fmla="*/ 48 w 56"/>
                    <a:gd name="T3" fmla="*/ 144 h 1104"/>
                    <a:gd name="T4" fmla="*/ 48 w 56"/>
                    <a:gd name="T5" fmla="*/ 1104 h 1104"/>
                  </a:gdLst>
                  <a:ahLst/>
                  <a:cxnLst>
                    <a:cxn ang="0">
                      <a:pos x="T0" y="T1"/>
                    </a:cxn>
                    <a:cxn ang="0">
                      <a:pos x="T2" y="T3"/>
                    </a:cxn>
                    <a:cxn ang="0">
                      <a:pos x="T4" y="T5"/>
                    </a:cxn>
                  </a:cxnLst>
                  <a:rect l="0" t="0" r="r" b="b"/>
                  <a:pathLst>
                    <a:path w="56" h="1104">
                      <a:moveTo>
                        <a:pt x="0" y="240"/>
                      </a:moveTo>
                      <a:cubicBezTo>
                        <a:pt x="20" y="120"/>
                        <a:pt x="40" y="0"/>
                        <a:pt x="48" y="144"/>
                      </a:cubicBezTo>
                      <a:cubicBezTo>
                        <a:pt x="56" y="288"/>
                        <a:pt x="52" y="696"/>
                        <a:pt x="48" y="1104"/>
                      </a:cubicBezTo>
                    </a:path>
                  </a:pathLst>
                </a:custGeom>
                <a:noFill/>
                <a:ln w="412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564" name="未知">
                  <a:extLst>
                    <a:ext uri="{FF2B5EF4-FFF2-40B4-BE49-F238E27FC236}">
                      <a16:creationId xmlns:a16="http://schemas.microsoft.com/office/drawing/2014/main" id="{893CEA2D-D1DA-462E-B5B0-142FA0D62558}"/>
                    </a:ext>
                  </a:extLst>
                </p:cNvPr>
                <p:cNvSpPr>
                  <a:spLocks/>
                </p:cNvSpPr>
                <p:nvPr/>
              </p:nvSpPr>
              <p:spPr bwMode="auto">
                <a:xfrm>
                  <a:off x="336" y="624"/>
                  <a:ext cx="1" cy="432"/>
                </a:xfrm>
                <a:custGeom>
                  <a:avLst/>
                  <a:gdLst>
                    <a:gd name="T0" fmla="*/ 0 w 1"/>
                    <a:gd name="T1" fmla="*/ 0 h 432"/>
                    <a:gd name="T2" fmla="*/ 0 w 1"/>
                    <a:gd name="T3" fmla="*/ 432 h 432"/>
                  </a:gdLst>
                  <a:ahLst/>
                  <a:cxnLst>
                    <a:cxn ang="0">
                      <a:pos x="T0" y="T1"/>
                    </a:cxn>
                    <a:cxn ang="0">
                      <a:pos x="T2" y="T3"/>
                    </a:cxn>
                  </a:cxnLst>
                  <a:rect l="0" t="0" r="r" b="b"/>
                  <a:pathLst>
                    <a:path w="1" h="432">
                      <a:moveTo>
                        <a:pt x="0" y="0"/>
                      </a:moveTo>
                      <a:cubicBezTo>
                        <a:pt x="0" y="180"/>
                        <a:pt x="0" y="360"/>
                        <a:pt x="0" y="432"/>
                      </a:cubicBezTo>
                    </a:path>
                  </a:pathLst>
                </a:custGeom>
                <a:noFill/>
                <a:ln w="412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565" name="未知">
                  <a:extLst>
                    <a:ext uri="{FF2B5EF4-FFF2-40B4-BE49-F238E27FC236}">
                      <a16:creationId xmlns:a16="http://schemas.microsoft.com/office/drawing/2014/main" id="{EE40E7A2-6F46-45F9-B8AD-CE668D87ECC4}"/>
                    </a:ext>
                  </a:extLst>
                </p:cNvPr>
                <p:cNvSpPr>
                  <a:spLocks/>
                </p:cNvSpPr>
                <p:nvPr/>
              </p:nvSpPr>
              <p:spPr bwMode="auto">
                <a:xfrm>
                  <a:off x="1068" y="48"/>
                  <a:ext cx="144" cy="736"/>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412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566" name="未知">
                  <a:extLst>
                    <a:ext uri="{FF2B5EF4-FFF2-40B4-BE49-F238E27FC236}">
                      <a16:creationId xmlns:a16="http://schemas.microsoft.com/office/drawing/2014/main" id="{CA70C8F2-C22B-4D07-A268-0D7700D3A93F}"/>
                    </a:ext>
                  </a:extLst>
                </p:cNvPr>
                <p:cNvSpPr>
                  <a:spLocks/>
                </p:cNvSpPr>
                <p:nvPr/>
              </p:nvSpPr>
              <p:spPr bwMode="auto">
                <a:xfrm>
                  <a:off x="888" y="48"/>
                  <a:ext cx="144" cy="736"/>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412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23567" name="直接连接符 9230">
                <a:extLst>
                  <a:ext uri="{FF2B5EF4-FFF2-40B4-BE49-F238E27FC236}">
                    <a16:creationId xmlns:a16="http://schemas.microsoft.com/office/drawing/2014/main" id="{ABC85BCA-8751-4667-B053-C8F95D451987}"/>
                  </a:ext>
                </a:extLst>
              </p:cNvPr>
              <p:cNvSpPr>
                <a:spLocks noChangeShapeType="1"/>
              </p:cNvSpPr>
              <p:nvPr/>
            </p:nvSpPr>
            <p:spPr bwMode="auto">
              <a:xfrm>
                <a:off x="336" y="912"/>
                <a:ext cx="0" cy="192"/>
              </a:xfrm>
              <a:prstGeom prst="line">
                <a:avLst/>
              </a:prstGeom>
              <a:noFill/>
              <a:ln w="38100" algn="ctr">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568" name="直接连接符 9231">
                <a:extLst>
                  <a:ext uri="{FF2B5EF4-FFF2-40B4-BE49-F238E27FC236}">
                    <a16:creationId xmlns:a16="http://schemas.microsoft.com/office/drawing/2014/main" id="{55BE4A15-5626-4CC1-8D72-9A220BE031DF}"/>
                  </a:ext>
                </a:extLst>
              </p:cNvPr>
              <p:cNvSpPr>
                <a:spLocks noChangeShapeType="1"/>
              </p:cNvSpPr>
              <p:nvPr/>
            </p:nvSpPr>
            <p:spPr bwMode="auto">
              <a:xfrm>
                <a:off x="336" y="1104"/>
                <a:ext cx="480" cy="0"/>
              </a:xfrm>
              <a:prstGeom prst="line">
                <a:avLst/>
              </a:prstGeom>
              <a:noFill/>
              <a:ln w="38100" algn="ctr">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569" name="直接连接符 9232">
                <a:extLst>
                  <a:ext uri="{FF2B5EF4-FFF2-40B4-BE49-F238E27FC236}">
                    <a16:creationId xmlns:a16="http://schemas.microsoft.com/office/drawing/2014/main" id="{E992B699-399A-4266-B550-CF22FF4C6A1E}"/>
                  </a:ext>
                </a:extLst>
              </p:cNvPr>
              <p:cNvSpPr>
                <a:spLocks noChangeShapeType="1"/>
              </p:cNvSpPr>
              <p:nvPr/>
            </p:nvSpPr>
            <p:spPr bwMode="auto">
              <a:xfrm>
                <a:off x="816" y="960"/>
                <a:ext cx="0" cy="288"/>
              </a:xfrm>
              <a:prstGeom prst="line">
                <a:avLst/>
              </a:prstGeom>
              <a:noFill/>
              <a:ln w="38100" algn="ctr">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570" name="直接连接符 9233">
                <a:extLst>
                  <a:ext uri="{FF2B5EF4-FFF2-40B4-BE49-F238E27FC236}">
                    <a16:creationId xmlns:a16="http://schemas.microsoft.com/office/drawing/2014/main" id="{0BB1F6AF-99BA-43C3-817D-2727D7ACD1E9}"/>
                  </a:ext>
                </a:extLst>
              </p:cNvPr>
              <p:cNvSpPr>
                <a:spLocks noChangeShapeType="1"/>
              </p:cNvSpPr>
              <p:nvPr/>
            </p:nvSpPr>
            <p:spPr bwMode="auto">
              <a:xfrm>
                <a:off x="912" y="1032"/>
                <a:ext cx="0" cy="144"/>
              </a:xfrm>
              <a:prstGeom prst="line">
                <a:avLst/>
              </a:prstGeom>
              <a:noFill/>
              <a:ln w="38100" algn="ctr">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571" name="直接连接符 9234">
                <a:extLst>
                  <a:ext uri="{FF2B5EF4-FFF2-40B4-BE49-F238E27FC236}">
                    <a16:creationId xmlns:a16="http://schemas.microsoft.com/office/drawing/2014/main" id="{133C9B12-D33D-48E1-A9A0-8D3E9107BDA4}"/>
                  </a:ext>
                </a:extLst>
              </p:cNvPr>
              <p:cNvSpPr>
                <a:spLocks noChangeShapeType="1"/>
              </p:cNvSpPr>
              <p:nvPr/>
            </p:nvSpPr>
            <p:spPr bwMode="auto">
              <a:xfrm>
                <a:off x="912" y="1104"/>
                <a:ext cx="720" cy="0"/>
              </a:xfrm>
              <a:prstGeom prst="line">
                <a:avLst/>
              </a:prstGeom>
              <a:noFill/>
              <a:ln w="38100" algn="ctr">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23572" name="组合 9235">
              <a:extLst>
                <a:ext uri="{FF2B5EF4-FFF2-40B4-BE49-F238E27FC236}">
                  <a16:creationId xmlns:a16="http://schemas.microsoft.com/office/drawing/2014/main" id="{89A9F7EE-1D9F-4786-9390-C2914A3C79F5}"/>
                </a:ext>
              </a:extLst>
            </p:cNvPr>
            <p:cNvGrpSpPr>
              <a:grpSpLocks/>
            </p:cNvGrpSpPr>
            <p:nvPr/>
          </p:nvGrpSpPr>
          <p:grpSpPr bwMode="auto">
            <a:xfrm>
              <a:off x="48" y="1632"/>
              <a:ext cx="1920" cy="1248"/>
              <a:chOff x="0" y="0"/>
              <a:chExt cx="1920" cy="1248"/>
            </a:xfrm>
          </p:grpSpPr>
          <p:sp>
            <p:nvSpPr>
              <p:cNvPr id="23573" name="矩形 9236">
                <a:extLst>
                  <a:ext uri="{FF2B5EF4-FFF2-40B4-BE49-F238E27FC236}">
                    <a16:creationId xmlns:a16="http://schemas.microsoft.com/office/drawing/2014/main" id="{0D20482A-F229-4832-BE87-F6C3E4AC43EE}"/>
                  </a:ext>
                </a:extLst>
              </p:cNvPr>
              <p:cNvSpPr>
                <a:spLocks noChangeArrowheads="1"/>
              </p:cNvSpPr>
              <p:nvPr/>
            </p:nvSpPr>
            <p:spPr bwMode="auto">
              <a:xfrm>
                <a:off x="0" y="168"/>
                <a:ext cx="1920" cy="384"/>
              </a:xfrm>
              <a:prstGeom prst="rect">
                <a:avLst/>
              </a:prstGeom>
              <a:solidFill>
                <a:schemeClr val="accent1"/>
              </a:solidFill>
              <a:ln w="9525" algn="ctr">
                <a:solidFill>
                  <a:schemeClr val="tx1"/>
                </a:solidFill>
                <a:miter lim="800000"/>
                <a:headEnd/>
                <a:tailEnd/>
              </a:ln>
            </p:spPr>
            <p:txBody>
              <a:bodyPr/>
              <a:lstStyle/>
              <a:p>
                <a:endParaRPr lang="zh-CN" altLang="en-US"/>
              </a:p>
            </p:txBody>
          </p:sp>
          <p:sp>
            <p:nvSpPr>
              <p:cNvPr id="23574" name="未知">
                <a:extLst>
                  <a:ext uri="{FF2B5EF4-FFF2-40B4-BE49-F238E27FC236}">
                    <a16:creationId xmlns:a16="http://schemas.microsoft.com/office/drawing/2014/main" id="{B7FC871D-0E35-4BE3-A70B-8B1537719B0F}"/>
                  </a:ext>
                </a:extLst>
              </p:cNvPr>
              <p:cNvSpPr>
                <a:spLocks/>
              </p:cNvSpPr>
              <p:nvPr/>
            </p:nvSpPr>
            <p:spPr bwMode="auto">
              <a:xfrm flipV="1">
                <a:off x="420" y="8"/>
                <a:ext cx="144" cy="736"/>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412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575" name="未知">
                <a:extLst>
                  <a:ext uri="{FF2B5EF4-FFF2-40B4-BE49-F238E27FC236}">
                    <a16:creationId xmlns:a16="http://schemas.microsoft.com/office/drawing/2014/main" id="{0F0EFB35-5F14-4C64-86C9-BE09E0FD6085}"/>
                  </a:ext>
                </a:extLst>
              </p:cNvPr>
              <p:cNvSpPr>
                <a:spLocks/>
              </p:cNvSpPr>
              <p:nvPr/>
            </p:nvSpPr>
            <p:spPr bwMode="auto">
              <a:xfrm flipV="1">
                <a:off x="600" y="8"/>
                <a:ext cx="144" cy="736"/>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412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576" name="未知">
                <a:extLst>
                  <a:ext uri="{FF2B5EF4-FFF2-40B4-BE49-F238E27FC236}">
                    <a16:creationId xmlns:a16="http://schemas.microsoft.com/office/drawing/2014/main" id="{9ABDA656-498F-4BE6-BE7F-B5F00A6E8495}"/>
                  </a:ext>
                </a:extLst>
              </p:cNvPr>
              <p:cNvSpPr>
                <a:spLocks/>
              </p:cNvSpPr>
              <p:nvPr/>
            </p:nvSpPr>
            <p:spPr bwMode="auto">
              <a:xfrm flipV="1">
                <a:off x="1308" y="8"/>
                <a:ext cx="144" cy="736"/>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412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577" name="未知">
                <a:extLst>
                  <a:ext uri="{FF2B5EF4-FFF2-40B4-BE49-F238E27FC236}">
                    <a16:creationId xmlns:a16="http://schemas.microsoft.com/office/drawing/2014/main" id="{75735FDD-1C15-4EC2-AE4B-8CDD193E8E33}"/>
                  </a:ext>
                </a:extLst>
              </p:cNvPr>
              <p:cNvSpPr>
                <a:spLocks/>
              </p:cNvSpPr>
              <p:nvPr/>
            </p:nvSpPr>
            <p:spPr bwMode="auto">
              <a:xfrm flipV="1">
                <a:off x="1140" y="8"/>
                <a:ext cx="144" cy="736"/>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412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578" name="未知">
                <a:extLst>
                  <a:ext uri="{FF2B5EF4-FFF2-40B4-BE49-F238E27FC236}">
                    <a16:creationId xmlns:a16="http://schemas.microsoft.com/office/drawing/2014/main" id="{7D8233BA-8F26-4050-9BC0-891D76F9ECA2}"/>
                  </a:ext>
                </a:extLst>
              </p:cNvPr>
              <p:cNvSpPr>
                <a:spLocks/>
              </p:cNvSpPr>
              <p:nvPr/>
            </p:nvSpPr>
            <p:spPr bwMode="auto">
              <a:xfrm flipV="1">
                <a:off x="960" y="8"/>
                <a:ext cx="144" cy="736"/>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412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579" name="未知">
                <a:extLst>
                  <a:ext uri="{FF2B5EF4-FFF2-40B4-BE49-F238E27FC236}">
                    <a16:creationId xmlns:a16="http://schemas.microsoft.com/office/drawing/2014/main" id="{0354118C-4EA2-44AF-8877-D7F21B7D07D9}"/>
                  </a:ext>
                </a:extLst>
              </p:cNvPr>
              <p:cNvSpPr>
                <a:spLocks/>
              </p:cNvSpPr>
              <p:nvPr/>
            </p:nvSpPr>
            <p:spPr bwMode="auto">
              <a:xfrm flipV="1">
                <a:off x="780" y="8"/>
                <a:ext cx="144" cy="736"/>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412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580" name="未知">
                <a:extLst>
                  <a:ext uri="{FF2B5EF4-FFF2-40B4-BE49-F238E27FC236}">
                    <a16:creationId xmlns:a16="http://schemas.microsoft.com/office/drawing/2014/main" id="{CB7E5E83-BA10-4CD8-8416-E90DE2682EC2}"/>
                  </a:ext>
                </a:extLst>
              </p:cNvPr>
              <p:cNvSpPr>
                <a:spLocks/>
              </p:cNvSpPr>
              <p:nvPr/>
            </p:nvSpPr>
            <p:spPr bwMode="auto">
              <a:xfrm flipV="1">
                <a:off x="1488" y="8"/>
                <a:ext cx="144" cy="736"/>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412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581" name="未知">
                <a:extLst>
                  <a:ext uri="{FF2B5EF4-FFF2-40B4-BE49-F238E27FC236}">
                    <a16:creationId xmlns:a16="http://schemas.microsoft.com/office/drawing/2014/main" id="{82A8523E-DF5C-4969-9DC4-8E632EDCFEA5}"/>
                  </a:ext>
                </a:extLst>
              </p:cNvPr>
              <p:cNvSpPr>
                <a:spLocks/>
              </p:cNvSpPr>
              <p:nvPr/>
            </p:nvSpPr>
            <p:spPr bwMode="auto">
              <a:xfrm>
                <a:off x="252" y="0"/>
                <a:ext cx="96" cy="600"/>
              </a:xfrm>
              <a:custGeom>
                <a:avLst/>
                <a:gdLst>
                  <a:gd name="T0" fmla="*/ 96 w 96"/>
                  <a:gd name="T1" fmla="*/ 168 h 600"/>
                  <a:gd name="T2" fmla="*/ 48 w 96"/>
                  <a:gd name="T3" fmla="*/ 72 h 600"/>
                  <a:gd name="T4" fmla="*/ 0 w 96"/>
                  <a:gd name="T5" fmla="*/ 600 h 600"/>
                </a:gdLst>
                <a:ahLst/>
                <a:cxnLst>
                  <a:cxn ang="0">
                    <a:pos x="T0" y="T1"/>
                  </a:cxn>
                  <a:cxn ang="0">
                    <a:pos x="T2" y="T3"/>
                  </a:cxn>
                  <a:cxn ang="0">
                    <a:pos x="T4" y="T5"/>
                  </a:cxn>
                </a:cxnLst>
                <a:rect l="0" t="0" r="r" b="b"/>
                <a:pathLst>
                  <a:path w="96" h="600">
                    <a:moveTo>
                      <a:pt x="96" y="168"/>
                    </a:moveTo>
                    <a:cubicBezTo>
                      <a:pt x="80" y="84"/>
                      <a:pt x="64" y="0"/>
                      <a:pt x="48" y="72"/>
                    </a:cubicBezTo>
                    <a:cubicBezTo>
                      <a:pt x="32" y="144"/>
                      <a:pt x="8" y="512"/>
                      <a:pt x="0" y="600"/>
                    </a:cubicBezTo>
                  </a:path>
                </a:pathLst>
              </a:custGeom>
              <a:noFill/>
              <a:ln w="3810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582" name="直接连接符 9245">
                <a:extLst>
                  <a:ext uri="{FF2B5EF4-FFF2-40B4-BE49-F238E27FC236}">
                    <a16:creationId xmlns:a16="http://schemas.microsoft.com/office/drawing/2014/main" id="{A2FF63EE-72B6-4CCA-8ABF-34A4CE652122}"/>
                  </a:ext>
                </a:extLst>
              </p:cNvPr>
              <p:cNvSpPr>
                <a:spLocks noChangeShapeType="1"/>
              </p:cNvSpPr>
              <p:nvPr/>
            </p:nvSpPr>
            <p:spPr bwMode="auto">
              <a:xfrm>
                <a:off x="252" y="552"/>
                <a:ext cx="0" cy="528"/>
              </a:xfrm>
              <a:prstGeom prst="line">
                <a:avLst/>
              </a:prstGeom>
              <a:noFill/>
              <a:ln w="38100" algn="ctr">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583" name="直接连接符 9246">
                <a:extLst>
                  <a:ext uri="{FF2B5EF4-FFF2-40B4-BE49-F238E27FC236}">
                    <a16:creationId xmlns:a16="http://schemas.microsoft.com/office/drawing/2014/main" id="{A18B443A-48B5-4242-8E67-79BF8FA0043D}"/>
                  </a:ext>
                </a:extLst>
              </p:cNvPr>
              <p:cNvSpPr>
                <a:spLocks noChangeShapeType="1"/>
              </p:cNvSpPr>
              <p:nvPr/>
            </p:nvSpPr>
            <p:spPr bwMode="auto">
              <a:xfrm>
                <a:off x="252" y="1080"/>
                <a:ext cx="480" cy="0"/>
              </a:xfrm>
              <a:prstGeom prst="line">
                <a:avLst/>
              </a:prstGeom>
              <a:noFill/>
              <a:ln w="38100" algn="ctr">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584" name="直接连接符 9247">
                <a:extLst>
                  <a:ext uri="{FF2B5EF4-FFF2-40B4-BE49-F238E27FC236}">
                    <a16:creationId xmlns:a16="http://schemas.microsoft.com/office/drawing/2014/main" id="{C36FF69F-AAAA-4B9D-9B1A-5B89351BB7BA}"/>
                  </a:ext>
                </a:extLst>
              </p:cNvPr>
              <p:cNvSpPr>
                <a:spLocks noChangeShapeType="1"/>
              </p:cNvSpPr>
              <p:nvPr/>
            </p:nvSpPr>
            <p:spPr bwMode="auto">
              <a:xfrm>
                <a:off x="732" y="912"/>
                <a:ext cx="0" cy="336"/>
              </a:xfrm>
              <a:prstGeom prst="line">
                <a:avLst/>
              </a:prstGeom>
              <a:noFill/>
              <a:ln w="38100" algn="ctr">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585" name="直接连接符 9248">
                <a:extLst>
                  <a:ext uri="{FF2B5EF4-FFF2-40B4-BE49-F238E27FC236}">
                    <a16:creationId xmlns:a16="http://schemas.microsoft.com/office/drawing/2014/main" id="{738E6840-E37E-456B-805B-D50C3501033C}"/>
                  </a:ext>
                </a:extLst>
              </p:cNvPr>
              <p:cNvSpPr>
                <a:spLocks noChangeShapeType="1"/>
              </p:cNvSpPr>
              <p:nvPr/>
            </p:nvSpPr>
            <p:spPr bwMode="auto">
              <a:xfrm>
                <a:off x="828" y="1008"/>
                <a:ext cx="0" cy="144"/>
              </a:xfrm>
              <a:prstGeom prst="line">
                <a:avLst/>
              </a:prstGeom>
              <a:noFill/>
              <a:ln w="38100" algn="ctr">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586" name="直接连接符 9249">
                <a:extLst>
                  <a:ext uri="{FF2B5EF4-FFF2-40B4-BE49-F238E27FC236}">
                    <a16:creationId xmlns:a16="http://schemas.microsoft.com/office/drawing/2014/main" id="{2C556FC7-255E-4880-B13D-EBDBD3B173C1}"/>
                  </a:ext>
                </a:extLst>
              </p:cNvPr>
              <p:cNvSpPr>
                <a:spLocks noChangeShapeType="1"/>
              </p:cNvSpPr>
              <p:nvPr/>
            </p:nvSpPr>
            <p:spPr bwMode="auto">
              <a:xfrm>
                <a:off x="828" y="1080"/>
                <a:ext cx="864" cy="0"/>
              </a:xfrm>
              <a:prstGeom prst="line">
                <a:avLst/>
              </a:prstGeom>
              <a:noFill/>
              <a:ln w="38100" algn="ctr">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587" name="直接连接符 9250">
                <a:extLst>
                  <a:ext uri="{FF2B5EF4-FFF2-40B4-BE49-F238E27FC236}">
                    <a16:creationId xmlns:a16="http://schemas.microsoft.com/office/drawing/2014/main" id="{0C0ECF32-C52E-4745-A9C0-7B1C9B610479}"/>
                  </a:ext>
                </a:extLst>
              </p:cNvPr>
              <p:cNvSpPr>
                <a:spLocks noChangeShapeType="1"/>
              </p:cNvSpPr>
              <p:nvPr/>
            </p:nvSpPr>
            <p:spPr bwMode="auto">
              <a:xfrm>
                <a:off x="1680" y="552"/>
                <a:ext cx="0" cy="528"/>
              </a:xfrm>
              <a:prstGeom prst="line">
                <a:avLst/>
              </a:prstGeom>
              <a:noFill/>
              <a:ln w="38100" algn="ctr">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23588" name="组合 9251">
              <a:extLst>
                <a:ext uri="{FF2B5EF4-FFF2-40B4-BE49-F238E27FC236}">
                  <a16:creationId xmlns:a16="http://schemas.microsoft.com/office/drawing/2014/main" id="{4D337FF9-4EA0-4CBE-A2E4-9111E0408287}"/>
                </a:ext>
              </a:extLst>
            </p:cNvPr>
            <p:cNvGrpSpPr>
              <a:grpSpLocks/>
            </p:cNvGrpSpPr>
            <p:nvPr/>
          </p:nvGrpSpPr>
          <p:grpSpPr bwMode="auto">
            <a:xfrm>
              <a:off x="2544" y="1632"/>
              <a:ext cx="1920" cy="1248"/>
              <a:chOff x="0" y="0"/>
              <a:chExt cx="1920" cy="1248"/>
            </a:xfrm>
          </p:grpSpPr>
          <p:sp>
            <p:nvSpPr>
              <p:cNvPr id="23589" name="直接连接符 9252">
                <a:extLst>
                  <a:ext uri="{FF2B5EF4-FFF2-40B4-BE49-F238E27FC236}">
                    <a16:creationId xmlns:a16="http://schemas.microsoft.com/office/drawing/2014/main" id="{E051BDCF-44CA-4101-9145-3C070EBA3763}"/>
                  </a:ext>
                </a:extLst>
              </p:cNvPr>
              <p:cNvSpPr>
                <a:spLocks noChangeShapeType="1"/>
              </p:cNvSpPr>
              <p:nvPr/>
            </p:nvSpPr>
            <p:spPr bwMode="auto">
              <a:xfrm>
                <a:off x="828" y="912"/>
                <a:ext cx="0" cy="336"/>
              </a:xfrm>
              <a:prstGeom prst="line">
                <a:avLst/>
              </a:prstGeom>
              <a:noFill/>
              <a:ln w="38100" algn="ctr">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590" name="直接连接符 9253">
                <a:extLst>
                  <a:ext uri="{FF2B5EF4-FFF2-40B4-BE49-F238E27FC236}">
                    <a16:creationId xmlns:a16="http://schemas.microsoft.com/office/drawing/2014/main" id="{F21FB316-B04D-484B-968D-5C6DDC02F663}"/>
                  </a:ext>
                </a:extLst>
              </p:cNvPr>
              <p:cNvSpPr>
                <a:spLocks noChangeShapeType="1"/>
              </p:cNvSpPr>
              <p:nvPr/>
            </p:nvSpPr>
            <p:spPr bwMode="auto">
              <a:xfrm>
                <a:off x="816" y="1068"/>
                <a:ext cx="864" cy="0"/>
              </a:xfrm>
              <a:prstGeom prst="line">
                <a:avLst/>
              </a:prstGeom>
              <a:noFill/>
              <a:ln w="38100" algn="ctr">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23591" name="组合 9254">
                <a:extLst>
                  <a:ext uri="{FF2B5EF4-FFF2-40B4-BE49-F238E27FC236}">
                    <a16:creationId xmlns:a16="http://schemas.microsoft.com/office/drawing/2014/main" id="{297CD5CE-3F86-4567-9A25-65D49CD4FAAE}"/>
                  </a:ext>
                </a:extLst>
              </p:cNvPr>
              <p:cNvGrpSpPr>
                <a:grpSpLocks/>
              </p:cNvGrpSpPr>
              <p:nvPr/>
            </p:nvGrpSpPr>
            <p:grpSpPr bwMode="auto">
              <a:xfrm>
                <a:off x="0" y="0"/>
                <a:ext cx="1920" cy="1152"/>
                <a:chOff x="0" y="0"/>
                <a:chExt cx="1920" cy="1152"/>
              </a:xfrm>
            </p:grpSpPr>
            <p:sp>
              <p:nvSpPr>
                <p:cNvPr id="23592" name="矩形 9255">
                  <a:extLst>
                    <a:ext uri="{FF2B5EF4-FFF2-40B4-BE49-F238E27FC236}">
                      <a16:creationId xmlns:a16="http://schemas.microsoft.com/office/drawing/2014/main" id="{250433F5-F9CB-45CB-9904-9AD6E6BB8DB2}"/>
                    </a:ext>
                  </a:extLst>
                </p:cNvPr>
                <p:cNvSpPr>
                  <a:spLocks noChangeArrowheads="1"/>
                </p:cNvSpPr>
                <p:nvPr/>
              </p:nvSpPr>
              <p:spPr bwMode="auto">
                <a:xfrm>
                  <a:off x="0" y="168"/>
                  <a:ext cx="1920" cy="384"/>
                </a:xfrm>
                <a:prstGeom prst="rect">
                  <a:avLst/>
                </a:prstGeom>
                <a:solidFill>
                  <a:schemeClr val="accent1"/>
                </a:solidFill>
                <a:ln w="9525" algn="ctr">
                  <a:solidFill>
                    <a:schemeClr val="tx1"/>
                  </a:solidFill>
                  <a:miter lim="800000"/>
                  <a:headEnd/>
                  <a:tailEnd/>
                </a:ln>
              </p:spPr>
              <p:txBody>
                <a:bodyPr/>
                <a:lstStyle/>
                <a:p>
                  <a:endParaRPr lang="zh-CN" altLang="en-US"/>
                </a:p>
              </p:txBody>
            </p:sp>
            <p:sp>
              <p:nvSpPr>
                <p:cNvPr id="23593" name="未知">
                  <a:extLst>
                    <a:ext uri="{FF2B5EF4-FFF2-40B4-BE49-F238E27FC236}">
                      <a16:creationId xmlns:a16="http://schemas.microsoft.com/office/drawing/2014/main" id="{9754E98A-6BB5-4503-8FF0-3D68DF0420EF}"/>
                    </a:ext>
                  </a:extLst>
                </p:cNvPr>
                <p:cNvSpPr>
                  <a:spLocks/>
                </p:cNvSpPr>
                <p:nvPr/>
              </p:nvSpPr>
              <p:spPr bwMode="auto">
                <a:xfrm flipV="1">
                  <a:off x="420" y="8"/>
                  <a:ext cx="144" cy="736"/>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412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594" name="未知">
                  <a:extLst>
                    <a:ext uri="{FF2B5EF4-FFF2-40B4-BE49-F238E27FC236}">
                      <a16:creationId xmlns:a16="http://schemas.microsoft.com/office/drawing/2014/main" id="{0BFC2B4D-D410-485A-9FE4-712566AA7C69}"/>
                    </a:ext>
                  </a:extLst>
                </p:cNvPr>
                <p:cNvSpPr>
                  <a:spLocks/>
                </p:cNvSpPr>
                <p:nvPr/>
              </p:nvSpPr>
              <p:spPr bwMode="auto">
                <a:xfrm flipV="1">
                  <a:off x="600" y="8"/>
                  <a:ext cx="144" cy="736"/>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412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595" name="未知">
                  <a:extLst>
                    <a:ext uri="{FF2B5EF4-FFF2-40B4-BE49-F238E27FC236}">
                      <a16:creationId xmlns:a16="http://schemas.microsoft.com/office/drawing/2014/main" id="{D30B13D4-C911-4A21-A758-1102E323296D}"/>
                    </a:ext>
                  </a:extLst>
                </p:cNvPr>
                <p:cNvSpPr>
                  <a:spLocks/>
                </p:cNvSpPr>
                <p:nvPr/>
              </p:nvSpPr>
              <p:spPr bwMode="auto">
                <a:xfrm flipV="1">
                  <a:off x="1308" y="8"/>
                  <a:ext cx="144" cy="736"/>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412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596" name="未知">
                  <a:extLst>
                    <a:ext uri="{FF2B5EF4-FFF2-40B4-BE49-F238E27FC236}">
                      <a16:creationId xmlns:a16="http://schemas.microsoft.com/office/drawing/2014/main" id="{3B79A0B0-705A-42EB-87D1-5EC712EBFEB6}"/>
                    </a:ext>
                  </a:extLst>
                </p:cNvPr>
                <p:cNvSpPr>
                  <a:spLocks/>
                </p:cNvSpPr>
                <p:nvPr/>
              </p:nvSpPr>
              <p:spPr bwMode="auto">
                <a:xfrm flipV="1">
                  <a:off x="1140" y="8"/>
                  <a:ext cx="144" cy="736"/>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412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597" name="未知">
                  <a:extLst>
                    <a:ext uri="{FF2B5EF4-FFF2-40B4-BE49-F238E27FC236}">
                      <a16:creationId xmlns:a16="http://schemas.microsoft.com/office/drawing/2014/main" id="{7B3FA3CC-6117-47AB-ADF2-96A97A0AF47C}"/>
                    </a:ext>
                  </a:extLst>
                </p:cNvPr>
                <p:cNvSpPr>
                  <a:spLocks/>
                </p:cNvSpPr>
                <p:nvPr/>
              </p:nvSpPr>
              <p:spPr bwMode="auto">
                <a:xfrm flipV="1">
                  <a:off x="960" y="8"/>
                  <a:ext cx="144" cy="736"/>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412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598" name="未知">
                  <a:extLst>
                    <a:ext uri="{FF2B5EF4-FFF2-40B4-BE49-F238E27FC236}">
                      <a16:creationId xmlns:a16="http://schemas.microsoft.com/office/drawing/2014/main" id="{B8938359-B3D8-40D1-B7E0-0C0167808003}"/>
                    </a:ext>
                  </a:extLst>
                </p:cNvPr>
                <p:cNvSpPr>
                  <a:spLocks/>
                </p:cNvSpPr>
                <p:nvPr/>
              </p:nvSpPr>
              <p:spPr bwMode="auto">
                <a:xfrm flipV="1">
                  <a:off x="780" y="8"/>
                  <a:ext cx="144" cy="736"/>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412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599" name="未知">
                  <a:extLst>
                    <a:ext uri="{FF2B5EF4-FFF2-40B4-BE49-F238E27FC236}">
                      <a16:creationId xmlns:a16="http://schemas.microsoft.com/office/drawing/2014/main" id="{CF5A8977-5441-4144-AD6A-25B8C3A0C3D3}"/>
                    </a:ext>
                  </a:extLst>
                </p:cNvPr>
                <p:cNvSpPr>
                  <a:spLocks/>
                </p:cNvSpPr>
                <p:nvPr/>
              </p:nvSpPr>
              <p:spPr bwMode="auto">
                <a:xfrm flipV="1">
                  <a:off x="1488" y="8"/>
                  <a:ext cx="144" cy="736"/>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412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600" name="未知">
                  <a:extLst>
                    <a:ext uri="{FF2B5EF4-FFF2-40B4-BE49-F238E27FC236}">
                      <a16:creationId xmlns:a16="http://schemas.microsoft.com/office/drawing/2014/main" id="{64C1571F-B8D9-48E2-A978-5B2859A07D59}"/>
                    </a:ext>
                  </a:extLst>
                </p:cNvPr>
                <p:cNvSpPr>
                  <a:spLocks/>
                </p:cNvSpPr>
                <p:nvPr/>
              </p:nvSpPr>
              <p:spPr bwMode="auto">
                <a:xfrm>
                  <a:off x="252" y="0"/>
                  <a:ext cx="96" cy="600"/>
                </a:xfrm>
                <a:custGeom>
                  <a:avLst/>
                  <a:gdLst>
                    <a:gd name="T0" fmla="*/ 96 w 96"/>
                    <a:gd name="T1" fmla="*/ 168 h 600"/>
                    <a:gd name="T2" fmla="*/ 48 w 96"/>
                    <a:gd name="T3" fmla="*/ 72 h 600"/>
                    <a:gd name="T4" fmla="*/ 0 w 96"/>
                    <a:gd name="T5" fmla="*/ 600 h 600"/>
                  </a:gdLst>
                  <a:ahLst/>
                  <a:cxnLst>
                    <a:cxn ang="0">
                      <a:pos x="T0" y="T1"/>
                    </a:cxn>
                    <a:cxn ang="0">
                      <a:pos x="T2" y="T3"/>
                    </a:cxn>
                    <a:cxn ang="0">
                      <a:pos x="T4" y="T5"/>
                    </a:cxn>
                  </a:cxnLst>
                  <a:rect l="0" t="0" r="r" b="b"/>
                  <a:pathLst>
                    <a:path w="96" h="600">
                      <a:moveTo>
                        <a:pt x="96" y="168"/>
                      </a:moveTo>
                      <a:cubicBezTo>
                        <a:pt x="80" y="84"/>
                        <a:pt x="64" y="0"/>
                        <a:pt x="48" y="72"/>
                      </a:cubicBezTo>
                      <a:cubicBezTo>
                        <a:pt x="32" y="144"/>
                        <a:pt x="8" y="512"/>
                        <a:pt x="0" y="600"/>
                      </a:cubicBezTo>
                    </a:path>
                  </a:pathLst>
                </a:custGeom>
                <a:noFill/>
                <a:ln w="3810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601" name="直接连接符 9264">
                  <a:extLst>
                    <a:ext uri="{FF2B5EF4-FFF2-40B4-BE49-F238E27FC236}">
                      <a16:creationId xmlns:a16="http://schemas.microsoft.com/office/drawing/2014/main" id="{E3AA8B17-6274-458A-92F0-725015CCC17A}"/>
                    </a:ext>
                  </a:extLst>
                </p:cNvPr>
                <p:cNvSpPr>
                  <a:spLocks noChangeShapeType="1"/>
                </p:cNvSpPr>
                <p:nvPr/>
              </p:nvSpPr>
              <p:spPr bwMode="auto">
                <a:xfrm>
                  <a:off x="252" y="552"/>
                  <a:ext cx="0" cy="528"/>
                </a:xfrm>
                <a:prstGeom prst="line">
                  <a:avLst/>
                </a:prstGeom>
                <a:noFill/>
                <a:ln w="38100" algn="ctr">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602" name="直接连接符 9265">
                  <a:extLst>
                    <a:ext uri="{FF2B5EF4-FFF2-40B4-BE49-F238E27FC236}">
                      <a16:creationId xmlns:a16="http://schemas.microsoft.com/office/drawing/2014/main" id="{CADE5C29-CEEB-447D-8503-B1E523694A62}"/>
                    </a:ext>
                  </a:extLst>
                </p:cNvPr>
                <p:cNvSpPr>
                  <a:spLocks noChangeShapeType="1"/>
                </p:cNvSpPr>
                <p:nvPr/>
              </p:nvSpPr>
              <p:spPr bwMode="auto">
                <a:xfrm>
                  <a:off x="252" y="1080"/>
                  <a:ext cx="480" cy="0"/>
                </a:xfrm>
                <a:prstGeom prst="line">
                  <a:avLst/>
                </a:prstGeom>
                <a:noFill/>
                <a:ln w="38100" algn="ctr">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603" name="直接连接符 9266">
                  <a:extLst>
                    <a:ext uri="{FF2B5EF4-FFF2-40B4-BE49-F238E27FC236}">
                      <a16:creationId xmlns:a16="http://schemas.microsoft.com/office/drawing/2014/main" id="{FB7C97A8-CC63-4CA9-AA64-5522AB3116F9}"/>
                    </a:ext>
                  </a:extLst>
                </p:cNvPr>
                <p:cNvSpPr>
                  <a:spLocks noChangeShapeType="1"/>
                </p:cNvSpPr>
                <p:nvPr/>
              </p:nvSpPr>
              <p:spPr bwMode="auto">
                <a:xfrm>
                  <a:off x="744" y="1008"/>
                  <a:ext cx="0" cy="144"/>
                </a:xfrm>
                <a:prstGeom prst="line">
                  <a:avLst/>
                </a:prstGeom>
                <a:noFill/>
                <a:ln w="38100" algn="ctr">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604" name="直接连接符 9267">
                  <a:extLst>
                    <a:ext uri="{FF2B5EF4-FFF2-40B4-BE49-F238E27FC236}">
                      <a16:creationId xmlns:a16="http://schemas.microsoft.com/office/drawing/2014/main" id="{9E75297B-3E0D-46BB-86E5-0D59A560C583}"/>
                    </a:ext>
                  </a:extLst>
                </p:cNvPr>
                <p:cNvSpPr>
                  <a:spLocks noChangeShapeType="1"/>
                </p:cNvSpPr>
                <p:nvPr/>
              </p:nvSpPr>
              <p:spPr bwMode="auto">
                <a:xfrm>
                  <a:off x="1680" y="552"/>
                  <a:ext cx="0" cy="528"/>
                </a:xfrm>
                <a:prstGeom prst="line">
                  <a:avLst/>
                </a:prstGeom>
                <a:noFill/>
                <a:ln w="38100" algn="ctr">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sp>
          <p:nvSpPr>
            <p:cNvPr id="23605" name="文本框 9268">
              <a:extLst>
                <a:ext uri="{FF2B5EF4-FFF2-40B4-BE49-F238E27FC236}">
                  <a16:creationId xmlns:a16="http://schemas.microsoft.com/office/drawing/2014/main" id="{2A4918A8-132B-4235-B24D-ACC21379E942}"/>
                </a:ext>
              </a:extLst>
            </p:cNvPr>
            <p:cNvSpPr>
              <a:spLocks noChangeArrowheads="1"/>
            </p:cNvSpPr>
            <p:nvPr/>
          </p:nvSpPr>
          <p:spPr bwMode="auto">
            <a:xfrm>
              <a:off x="576" y="1152"/>
              <a:ext cx="62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0" hangingPunct="0">
                <a:spcBef>
                  <a:spcPct val="50000"/>
                </a:spcBef>
              </a:pPr>
              <a:r>
                <a:rPr lang="en-US" altLang="zh-CN" sz="2400" b="1">
                  <a:solidFill>
                    <a:srgbClr val="0000FF"/>
                  </a:solidFill>
                  <a:latin typeface="宋体" panose="02010600030101010101" pitchFamily="2" charset="-122"/>
                </a:rPr>
                <a:t>( </a:t>
              </a:r>
              <a:r>
                <a:rPr lang="zh-CN" altLang="en-US" sz="2400" b="1">
                  <a:solidFill>
                    <a:srgbClr val="0000FF"/>
                  </a:solidFill>
                  <a:latin typeface="宋体" panose="02010600030101010101" pitchFamily="2" charset="-122"/>
                </a:rPr>
                <a:t>甲</a:t>
              </a:r>
              <a:r>
                <a:rPr lang="en-US" altLang="zh-CN" sz="2400" b="1">
                  <a:solidFill>
                    <a:srgbClr val="0000FF"/>
                  </a:solidFill>
                  <a:latin typeface="宋体" panose="02010600030101010101" pitchFamily="2" charset="-122"/>
                </a:rPr>
                <a:t>)</a:t>
              </a:r>
            </a:p>
          </p:txBody>
        </p:sp>
        <p:sp>
          <p:nvSpPr>
            <p:cNvPr id="23606" name="文本框 9269">
              <a:extLst>
                <a:ext uri="{FF2B5EF4-FFF2-40B4-BE49-F238E27FC236}">
                  <a16:creationId xmlns:a16="http://schemas.microsoft.com/office/drawing/2014/main" id="{0EE33100-91C2-442E-8076-67DC68646141}"/>
                </a:ext>
              </a:extLst>
            </p:cNvPr>
            <p:cNvSpPr>
              <a:spLocks noChangeArrowheads="1"/>
            </p:cNvSpPr>
            <p:nvPr/>
          </p:nvSpPr>
          <p:spPr bwMode="auto">
            <a:xfrm>
              <a:off x="3120" y="1104"/>
              <a:ext cx="62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0" hangingPunct="0">
                <a:spcBef>
                  <a:spcPct val="50000"/>
                </a:spcBef>
              </a:pPr>
              <a:r>
                <a:rPr lang="en-US" altLang="zh-CN" sz="2400" b="1">
                  <a:solidFill>
                    <a:srgbClr val="0000FF"/>
                  </a:solidFill>
                  <a:latin typeface="宋体" panose="02010600030101010101" pitchFamily="2" charset="-122"/>
                </a:rPr>
                <a:t>( </a:t>
              </a:r>
              <a:r>
                <a:rPr lang="zh-CN" altLang="en-US" sz="2400" b="1">
                  <a:solidFill>
                    <a:srgbClr val="0000FF"/>
                  </a:solidFill>
                  <a:latin typeface="宋体" panose="02010600030101010101" pitchFamily="2" charset="-122"/>
                </a:rPr>
                <a:t>乙</a:t>
              </a:r>
              <a:r>
                <a:rPr lang="en-US" altLang="zh-CN" sz="2400" b="1">
                  <a:solidFill>
                    <a:srgbClr val="0000FF"/>
                  </a:solidFill>
                  <a:latin typeface="宋体" panose="02010600030101010101" pitchFamily="2" charset="-122"/>
                </a:rPr>
                <a:t>)</a:t>
              </a:r>
            </a:p>
          </p:txBody>
        </p:sp>
        <p:sp>
          <p:nvSpPr>
            <p:cNvPr id="23607" name="文本框 9270">
              <a:extLst>
                <a:ext uri="{FF2B5EF4-FFF2-40B4-BE49-F238E27FC236}">
                  <a16:creationId xmlns:a16="http://schemas.microsoft.com/office/drawing/2014/main" id="{5C15520A-E18C-4DCA-B3DD-F2748A371A65}"/>
                </a:ext>
              </a:extLst>
            </p:cNvPr>
            <p:cNvSpPr>
              <a:spLocks noChangeArrowheads="1"/>
            </p:cNvSpPr>
            <p:nvPr/>
          </p:nvSpPr>
          <p:spPr bwMode="auto">
            <a:xfrm>
              <a:off x="576" y="2764"/>
              <a:ext cx="62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0" hangingPunct="0">
                <a:spcBef>
                  <a:spcPct val="50000"/>
                </a:spcBef>
              </a:pPr>
              <a:r>
                <a:rPr lang="en-US" altLang="zh-CN" sz="2400" b="1">
                  <a:solidFill>
                    <a:srgbClr val="0000FF"/>
                  </a:solidFill>
                  <a:latin typeface="宋体" panose="02010600030101010101" pitchFamily="2" charset="-122"/>
                </a:rPr>
                <a:t>( </a:t>
              </a:r>
              <a:r>
                <a:rPr lang="zh-CN" altLang="en-US" sz="2400" b="1">
                  <a:solidFill>
                    <a:srgbClr val="0000FF"/>
                  </a:solidFill>
                  <a:latin typeface="宋体" panose="02010600030101010101" pitchFamily="2" charset="-122"/>
                </a:rPr>
                <a:t>丙</a:t>
              </a:r>
              <a:r>
                <a:rPr lang="en-US" altLang="zh-CN" sz="2400" b="1">
                  <a:solidFill>
                    <a:srgbClr val="0000FF"/>
                  </a:solidFill>
                  <a:latin typeface="宋体" panose="02010600030101010101" pitchFamily="2" charset="-122"/>
                </a:rPr>
                <a:t>)</a:t>
              </a:r>
            </a:p>
          </p:txBody>
        </p:sp>
        <p:sp>
          <p:nvSpPr>
            <p:cNvPr id="23608" name="文本框 9271">
              <a:extLst>
                <a:ext uri="{FF2B5EF4-FFF2-40B4-BE49-F238E27FC236}">
                  <a16:creationId xmlns:a16="http://schemas.microsoft.com/office/drawing/2014/main" id="{17027FD3-1A5A-4711-8C47-5468EE175422}"/>
                </a:ext>
              </a:extLst>
            </p:cNvPr>
            <p:cNvSpPr>
              <a:spLocks noChangeArrowheads="1"/>
            </p:cNvSpPr>
            <p:nvPr/>
          </p:nvSpPr>
          <p:spPr bwMode="auto">
            <a:xfrm>
              <a:off x="3072" y="2764"/>
              <a:ext cx="62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0" hangingPunct="0">
                <a:spcBef>
                  <a:spcPct val="50000"/>
                </a:spcBef>
              </a:pPr>
              <a:r>
                <a:rPr lang="en-US" altLang="zh-CN" sz="2400" b="1">
                  <a:solidFill>
                    <a:srgbClr val="0000FF"/>
                  </a:solidFill>
                  <a:latin typeface="宋体" panose="02010600030101010101" pitchFamily="2" charset="-122"/>
                </a:rPr>
                <a:t>(</a:t>
              </a:r>
              <a:r>
                <a:rPr lang="zh-CN" altLang="en-US" sz="2400" b="1">
                  <a:solidFill>
                    <a:srgbClr val="0000FF"/>
                  </a:solidFill>
                  <a:latin typeface="宋体" panose="02010600030101010101" pitchFamily="2" charset="-122"/>
                </a:rPr>
                <a:t>丁</a:t>
              </a:r>
              <a:r>
                <a:rPr lang="en-US" altLang="zh-CN" sz="2400" b="1">
                  <a:solidFill>
                    <a:srgbClr val="0000FF"/>
                  </a:solidFill>
                  <a:latin typeface="宋体" panose="02010600030101010101" pitchFamily="2" charset="-122"/>
                </a:rPr>
                <a:t>)</a:t>
              </a:r>
            </a:p>
          </p:txBody>
        </p:sp>
        <p:grpSp>
          <p:nvGrpSpPr>
            <p:cNvPr id="23609" name="组合 9272">
              <a:extLst>
                <a:ext uri="{FF2B5EF4-FFF2-40B4-BE49-F238E27FC236}">
                  <a16:creationId xmlns:a16="http://schemas.microsoft.com/office/drawing/2014/main" id="{5D01594C-45C7-4A56-9393-1D3F5D4FBF86}"/>
                </a:ext>
              </a:extLst>
            </p:cNvPr>
            <p:cNvGrpSpPr>
              <a:grpSpLocks/>
            </p:cNvGrpSpPr>
            <p:nvPr/>
          </p:nvGrpSpPr>
          <p:grpSpPr bwMode="auto">
            <a:xfrm>
              <a:off x="2544" y="0"/>
              <a:ext cx="1920" cy="1248"/>
              <a:chOff x="0" y="0"/>
              <a:chExt cx="1920" cy="1248"/>
            </a:xfrm>
          </p:grpSpPr>
          <p:grpSp>
            <p:nvGrpSpPr>
              <p:cNvPr id="23610" name="组合 9273">
                <a:extLst>
                  <a:ext uri="{FF2B5EF4-FFF2-40B4-BE49-F238E27FC236}">
                    <a16:creationId xmlns:a16="http://schemas.microsoft.com/office/drawing/2014/main" id="{86A17092-15E7-449E-A46F-C3D7BAA19DE2}"/>
                  </a:ext>
                </a:extLst>
              </p:cNvPr>
              <p:cNvGrpSpPr>
                <a:grpSpLocks/>
              </p:cNvGrpSpPr>
              <p:nvPr/>
            </p:nvGrpSpPr>
            <p:grpSpPr bwMode="auto">
              <a:xfrm>
                <a:off x="0" y="0"/>
                <a:ext cx="1920" cy="1248"/>
                <a:chOff x="0" y="0"/>
                <a:chExt cx="1920" cy="1248"/>
              </a:xfrm>
            </p:grpSpPr>
            <p:grpSp>
              <p:nvGrpSpPr>
                <p:cNvPr id="23611" name="组合 9274">
                  <a:extLst>
                    <a:ext uri="{FF2B5EF4-FFF2-40B4-BE49-F238E27FC236}">
                      <a16:creationId xmlns:a16="http://schemas.microsoft.com/office/drawing/2014/main" id="{A5C06540-2C06-4936-9F01-8AC8057BFE55}"/>
                    </a:ext>
                  </a:extLst>
                </p:cNvPr>
                <p:cNvGrpSpPr>
                  <a:grpSpLocks/>
                </p:cNvGrpSpPr>
                <p:nvPr/>
              </p:nvGrpSpPr>
              <p:grpSpPr bwMode="auto">
                <a:xfrm>
                  <a:off x="0" y="0"/>
                  <a:ext cx="1920" cy="1104"/>
                  <a:chOff x="0" y="0"/>
                  <a:chExt cx="1920" cy="1104"/>
                </a:xfrm>
              </p:grpSpPr>
              <p:sp>
                <p:nvSpPr>
                  <p:cNvPr id="23612" name="矩形 9275">
                    <a:extLst>
                      <a:ext uri="{FF2B5EF4-FFF2-40B4-BE49-F238E27FC236}">
                        <a16:creationId xmlns:a16="http://schemas.microsoft.com/office/drawing/2014/main" id="{1DBB881C-853F-4FC6-AA8B-ED4046AFDD9A}"/>
                      </a:ext>
                    </a:extLst>
                  </p:cNvPr>
                  <p:cNvSpPr>
                    <a:spLocks noChangeArrowheads="1"/>
                  </p:cNvSpPr>
                  <p:nvPr/>
                </p:nvSpPr>
                <p:spPr bwMode="auto">
                  <a:xfrm>
                    <a:off x="0" y="240"/>
                    <a:ext cx="1920" cy="384"/>
                  </a:xfrm>
                  <a:prstGeom prst="rect">
                    <a:avLst/>
                  </a:prstGeom>
                  <a:solidFill>
                    <a:schemeClr val="accent1"/>
                  </a:solidFill>
                  <a:ln w="9525" algn="ctr">
                    <a:solidFill>
                      <a:schemeClr val="tx1"/>
                    </a:solidFill>
                    <a:miter lim="800000"/>
                    <a:headEnd/>
                    <a:tailEnd/>
                  </a:ln>
                </p:spPr>
                <p:txBody>
                  <a:bodyPr/>
                  <a:lstStyle/>
                  <a:p>
                    <a:endParaRPr lang="zh-CN" altLang="en-US"/>
                  </a:p>
                </p:txBody>
              </p:sp>
              <p:sp>
                <p:nvSpPr>
                  <p:cNvPr id="23613" name="未知">
                    <a:extLst>
                      <a:ext uri="{FF2B5EF4-FFF2-40B4-BE49-F238E27FC236}">
                        <a16:creationId xmlns:a16="http://schemas.microsoft.com/office/drawing/2014/main" id="{A1504966-D44B-46D1-ABC3-9A9BD5D79BF7}"/>
                      </a:ext>
                    </a:extLst>
                  </p:cNvPr>
                  <p:cNvSpPr>
                    <a:spLocks/>
                  </p:cNvSpPr>
                  <p:nvPr/>
                </p:nvSpPr>
                <p:spPr bwMode="auto">
                  <a:xfrm>
                    <a:off x="360" y="64"/>
                    <a:ext cx="144" cy="736"/>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412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614" name="未知">
                    <a:extLst>
                      <a:ext uri="{FF2B5EF4-FFF2-40B4-BE49-F238E27FC236}">
                        <a16:creationId xmlns:a16="http://schemas.microsoft.com/office/drawing/2014/main" id="{DF48B75D-B64D-4F6F-9854-F5798657E9B0}"/>
                      </a:ext>
                    </a:extLst>
                  </p:cNvPr>
                  <p:cNvSpPr>
                    <a:spLocks/>
                  </p:cNvSpPr>
                  <p:nvPr/>
                </p:nvSpPr>
                <p:spPr bwMode="auto">
                  <a:xfrm>
                    <a:off x="528" y="48"/>
                    <a:ext cx="144" cy="736"/>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412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615" name="未知">
                    <a:extLst>
                      <a:ext uri="{FF2B5EF4-FFF2-40B4-BE49-F238E27FC236}">
                        <a16:creationId xmlns:a16="http://schemas.microsoft.com/office/drawing/2014/main" id="{02509C8F-C313-49D5-BA14-3472193C2D95}"/>
                      </a:ext>
                    </a:extLst>
                  </p:cNvPr>
                  <p:cNvSpPr>
                    <a:spLocks/>
                  </p:cNvSpPr>
                  <p:nvPr/>
                </p:nvSpPr>
                <p:spPr bwMode="auto">
                  <a:xfrm>
                    <a:off x="708" y="48"/>
                    <a:ext cx="144" cy="736"/>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412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616" name="未知">
                    <a:extLst>
                      <a:ext uri="{FF2B5EF4-FFF2-40B4-BE49-F238E27FC236}">
                        <a16:creationId xmlns:a16="http://schemas.microsoft.com/office/drawing/2014/main" id="{5142C478-FE2E-4157-8940-02DE3AA959A8}"/>
                      </a:ext>
                    </a:extLst>
                  </p:cNvPr>
                  <p:cNvSpPr>
                    <a:spLocks/>
                  </p:cNvSpPr>
                  <p:nvPr/>
                </p:nvSpPr>
                <p:spPr bwMode="auto">
                  <a:xfrm>
                    <a:off x="1416" y="48"/>
                    <a:ext cx="144" cy="736"/>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412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617" name="未知">
                    <a:extLst>
                      <a:ext uri="{FF2B5EF4-FFF2-40B4-BE49-F238E27FC236}">
                        <a16:creationId xmlns:a16="http://schemas.microsoft.com/office/drawing/2014/main" id="{FA790802-FC3A-4D4D-A1E1-0BAF574349B0}"/>
                      </a:ext>
                    </a:extLst>
                  </p:cNvPr>
                  <p:cNvSpPr>
                    <a:spLocks/>
                  </p:cNvSpPr>
                  <p:nvPr/>
                </p:nvSpPr>
                <p:spPr bwMode="auto">
                  <a:xfrm>
                    <a:off x="1248" y="48"/>
                    <a:ext cx="144" cy="736"/>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412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618" name="未知">
                    <a:extLst>
                      <a:ext uri="{FF2B5EF4-FFF2-40B4-BE49-F238E27FC236}">
                        <a16:creationId xmlns:a16="http://schemas.microsoft.com/office/drawing/2014/main" id="{88BE280C-CBE6-489A-BA8D-21034D2E9161}"/>
                      </a:ext>
                    </a:extLst>
                  </p:cNvPr>
                  <p:cNvSpPr>
                    <a:spLocks/>
                  </p:cNvSpPr>
                  <p:nvPr/>
                </p:nvSpPr>
                <p:spPr bwMode="auto">
                  <a:xfrm>
                    <a:off x="1584" y="0"/>
                    <a:ext cx="56" cy="1104"/>
                  </a:xfrm>
                  <a:custGeom>
                    <a:avLst/>
                    <a:gdLst>
                      <a:gd name="T0" fmla="*/ 0 w 56"/>
                      <a:gd name="T1" fmla="*/ 240 h 1104"/>
                      <a:gd name="T2" fmla="*/ 48 w 56"/>
                      <a:gd name="T3" fmla="*/ 144 h 1104"/>
                      <a:gd name="T4" fmla="*/ 48 w 56"/>
                      <a:gd name="T5" fmla="*/ 1104 h 1104"/>
                    </a:gdLst>
                    <a:ahLst/>
                    <a:cxnLst>
                      <a:cxn ang="0">
                        <a:pos x="T0" y="T1"/>
                      </a:cxn>
                      <a:cxn ang="0">
                        <a:pos x="T2" y="T3"/>
                      </a:cxn>
                      <a:cxn ang="0">
                        <a:pos x="T4" y="T5"/>
                      </a:cxn>
                    </a:cxnLst>
                    <a:rect l="0" t="0" r="r" b="b"/>
                    <a:pathLst>
                      <a:path w="56" h="1104">
                        <a:moveTo>
                          <a:pt x="0" y="240"/>
                        </a:moveTo>
                        <a:cubicBezTo>
                          <a:pt x="20" y="120"/>
                          <a:pt x="40" y="0"/>
                          <a:pt x="48" y="144"/>
                        </a:cubicBezTo>
                        <a:cubicBezTo>
                          <a:pt x="56" y="288"/>
                          <a:pt x="52" y="696"/>
                          <a:pt x="48" y="1104"/>
                        </a:cubicBezTo>
                      </a:path>
                    </a:pathLst>
                  </a:custGeom>
                  <a:noFill/>
                  <a:ln w="412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619" name="未知">
                    <a:extLst>
                      <a:ext uri="{FF2B5EF4-FFF2-40B4-BE49-F238E27FC236}">
                        <a16:creationId xmlns:a16="http://schemas.microsoft.com/office/drawing/2014/main" id="{CFE5B7B9-8937-43E0-8935-3FDC94C154DE}"/>
                      </a:ext>
                    </a:extLst>
                  </p:cNvPr>
                  <p:cNvSpPr>
                    <a:spLocks/>
                  </p:cNvSpPr>
                  <p:nvPr/>
                </p:nvSpPr>
                <p:spPr bwMode="auto">
                  <a:xfrm>
                    <a:off x="336" y="624"/>
                    <a:ext cx="1" cy="432"/>
                  </a:xfrm>
                  <a:custGeom>
                    <a:avLst/>
                    <a:gdLst>
                      <a:gd name="T0" fmla="*/ 0 w 1"/>
                      <a:gd name="T1" fmla="*/ 0 h 432"/>
                      <a:gd name="T2" fmla="*/ 0 w 1"/>
                      <a:gd name="T3" fmla="*/ 432 h 432"/>
                    </a:gdLst>
                    <a:ahLst/>
                    <a:cxnLst>
                      <a:cxn ang="0">
                        <a:pos x="T0" y="T1"/>
                      </a:cxn>
                      <a:cxn ang="0">
                        <a:pos x="T2" y="T3"/>
                      </a:cxn>
                    </a:cxnLst>
                    <a:rect l="0" t="0" r="r" b="b"/>
                    <a:pathLst>
                      <a:path w="1" h="432">
                        <a:moveTo>
                          <a:pt x="0" y="0"/>
                        </a:moveTo>
                        <a:cubicBezTo>
                          <a:pt x="0" y="180"/>
                          <a:pt x="0" y="360"/>
                          <a:pt x="0" y="432"/>
                        </a:cubicBezTo>
                      </a:path>
                    </a:pathLst>
                  </a:custGeom>
                  <a:noFill/>
                  <a:ln w="412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620" name="未知">
                    <a:extLst>
                      <a:ext uri="{FF2B5EF4-FFF2-40B4-BE49-F238E27FC236}">
                        <a16:creationId xmlns:a16="http://schemas.microsoft.com/office/drawing/2014/main" id="{8B0B312A-5C7E-4A6B-AE0F-E14377EDBDB4}"/>
                      </a:ext>
                    </a:extLst>
                  </p:cNvPr>
                  <p:cNvSpPr>
                    <a:spLocks/>
                  </p:cNvSpPr>
                  <p:nvPr/>
                </p:nvSpPr>
                <p:spPr bwMode="auto">
                  <a:xfrm>
                    <a:off x="1068" y="48"/>
                    <a:ext cx="144" cy="736"/>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412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621" name="未知">
                    <a:extLst>
                      <a:ext uri="{FF2B5EF4-FFF2-40B4-BE49-F238E27FC236}">
                        <a16:creationId xmlns:a16="http://schemas.microsoft.com/office/drawing/2014/main" id="{32239A90-2F70-409C-B190-5E8E600FA8EE}"/>
                      </a:ext>
                    </a:extLst>
                  </p:cNvPr>
                  <p:cNvSpPr>
                    <a:spLocks/>
                  </p:cNvSpPr>
                  <p:nvPr/>
                </p:nvSpPr>
                <p:spPr bwMode="auto">
                  <a:xfrm>
                    <a:off x="888" y="48"/>
                    <a:ext cx="144" cy="736"/>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412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23622" name="直接连接符 9285">
                  <a:extLst>
                    <a:ext uri="{FF2B5EF4-FFF2-40B4-BE49-F238E27FC236}">
                      <a16:creationId xmlns:a16="http://schemas.microsoft.com/office/drawing/2014/main" id="{4B9707FF-577C-41BD-825E-A96D19C6CE93}"/>
                    </a:ext>
                  </a:extLst>
                </p:cNvPr>
                <p:cNvSpPr>
                  <a:spLocks noChangeShapeType="1"/>
                </p:cNvSpPr>
                <p:nvPr/>
              </p:nvSpPr>
              <p:spPr bwMode="auto">
                <a:xfrm>
                  <a:off x="336" y="1104"/>
                  <a:ext cx="480" cy="0"/>
                </a:xfrm>
                <a:prstGeom prst="line">
                  <a:avLst/>
                </a:prstGeom>
                <a:noFill/>
                <a:ln w="38100" algn="ctr">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623" name="直接连接符 9286">
                  <a:extLst>
                    <a:ext uri="{FF2B5EF4-FFF2-40B4-BE49-F238E27FC236}">
                      <a16:creationId xmlns:a16="http://schemas.microsoft.com/office/drawing/2014/main" id="{28381AE4-62B9-4D32-A610-B047DC977023}"/>
                    </a:ext>
                  </a:extLst>
                </p:cNvPr>
                <p:cNvSpPr>
                  <a:spLocks noChangeShapeType="1"/>
                </p:cNvSpPr>
                <p:nvPr/>
              </p:nvSpPr>
              <p:spPr bwMode="auto">
                <a:xfrm>
                  <a:off x="912" y="960"/>
                  <a:ext cx="0" cy="288"/>
                </a:xfrm>
                <a:prstGeom prst="line">
                  <a:avLst/>
                </a:prstGeom>
                <a:noFill/>
                <a:ln w="38100" algn="ctr">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624" name="直接连接符 9287">
                  <a:extLst>
                    <a:ext uri="{FF2B5EF4-FFF2-40B4-BE49-F238E27FC236}">
                      <a16:creationId xmlns:a16="http://schemas.microsoft.com/office/drawing/2014/main" id="{2297D728-89B5-47ED-B4E5-06C18CCE47CC}"/>
                    </a:ext>
                  </a:extLst>
                </p:cNvPr>
                <p:cNvSpPr>
                  <a:spLocks noChangeShapeType="1"/>
                </p:cNvSpPr>
                <p:nvPr/>
              </p:nvSpPr>
              <p:spPr bwMode="auto">
                <a:xfrm>
                  <a:off x="816" y="1032"/>
                  <a:ext cx="0" cy="144"/>
                </a:xfrm>
                <a:prstGeom prst="line">
                  <a:avLst/>
                </a:prstGeom>
                <a:noFill/>
                <a:ln w="38100" algn="ctr">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625" name="直接连接符 9288">
                  <a:extLst>
                    <a:ext uri="{FF2B5EF4-FFF2-40B4-BE49-F238E27FC236}">
                      <a16:creationId xmlns:a16="http://schemas.microsoft.com/office/drawing/2014/main" id="{86314561-E138-4146-8C7A-CF8AE8028491}"/>
                    </a:ext>
                  </a:extLst>
                </p:cNvPr>
                <p:cNvSpPr>
                  <a:spLocks noChangeShapeType="1"/>
                </p:cNvSpPr>
                <p:nvPr/>
              </p:nvSpPr>
              <p:spPr bwMode="auto">
                <a:xfrm>
                  <a:off x="912" y="1104"/>
                  <a:ext cx="720" cy="0"/>
                </a:xfrm>
                <a:prstGeom prst="line">
                  <a:avLst/>
                </a:prstGeom>
                <a:noFill/>
                <a:ln w="38100" algn="ctr">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23626" name="直接连接符 9289">
                <a:extLst>
                  <a:ext uri="{FF2B5EF4-FFF2-40B4-BE49-F238E27FC236}">
                    <a16:creationId xmlns:a16="http://schemas.microsoft.com/office/drawing/2014/main" id="{4DC7B52C-C060-42C6-B860-857FE615BBF0}"/>
                  </a:ext>
                </a:extLst>
              </p:cNvPr>
              <p:cNvSpPr>
                <a:spLocks noChangeShapeType="1"/>
              </p:cNvSpPr>
              <p:nvPr/>
            </p:nvSpPr>
            <p:spPr bwMode="auto">
              <a:xfrm>
                <a:off x="336" y="912"/>
                <a:ext cx="0" cy="192"/>
              </a:xfrm>
              <a:prstGeom prst="line">
                <a:avLst/>
              </a:prstGeom>
              <a:noFill/>
              <a:ln w="38100" algn="ctr">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cxnSp>
        <p:nvCxnSpPr>
          <p:cNvPr id="23627" name="直接连接符 9293">
            <a:extLst>
              <a:ext uri="{FF2B5EF4-FFF2-40B4-BE49-F238E27FC236}">
                <a16:creationId xmlns:a16="http://schemas.microsoft.com/office/drawing/2014/main" id="{762D8112-E95F-4ECC-BB28-1CBACF1A7AB0}"/>
              </a:ext>
            </a:extLst>
          </p:cNvPr>
          <p:cNvCxnSpPr>
            <a:cxnSpLocks noChangeShapeType="1"/>
          </p:cNvCxnSpPr>
          <p:nvPr/>
        </p:nvCxnSpPr>
        <p:spPr bwMode="auto">
          <a:xfrm>
            <a:off x="1828800" y="2352675"/>
            <a:ext cx="0" cy="304800"/>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cxnSp>
      <p:cxnSp>
        <p:nvCxnSpPr>
          <p:cNvPr id="23628" name="直接连接符 9294">
            <a:extLst>
              <a:ext uri="{FF2B5EF4-FFF2-40B4-BE49-F238E27FC236}">
                <a16:creationId xmlns:a16="http://schemas.microsoft.com/office/drawing/2014/main" id="{255997F2-EDE7-474E-8CB8-3FB6B4B7E831}"/>
              </a:ext>
            </a:extLst>
          </p:cNvPr>
          <p:cNvCxnSpPr>
            <a:cxnSpLocks noChangeShapeType="1"/>
          </p:cNvCxnSpPr>
          <p:nvPr/>
        </p:nvCxnSpPr>
        <p:spPr bwMode="auto">
          <a:xfrm flipV="1">
            <a:off x="1692275" y="3140075"/>
            <a:ext cx="0" cy="304800"/>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cxnSp>
      <p:cxnSp>
        <p:nvCxnSpPr>
          <p:cNvPr id="23629" name="直接连接符 9295">
            <a:extLst>
              <a:ext uri="{FF2B5EF4-FFF2-40B4-BE49-F238E27FC236}">
                <a16:creationId xmlns:a16="http://schemas.microsoft.com/office/drawing/2014/main" id="{69CD75EB-EE0A-42AD-B2D2-077954893131}"/>
              </a:ext>
            </a:extLst>
          </p:cNvPr>
          <p:cNvCxnSpPr>
            <a:cxnSpLocks noChangeShapeType="1"/>
          </p:cNvCxnSpPr>
          <p:nvPr/>
        </p:nvCxnSpPr>
        <p:spPr bwMode="auto">
          <a:xfrm>
            <a:off x="2095500" y="2371725"/>
            <a:ext cx="0" cy="304800"/>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cxnSp>
      <p:cxnSp>
        <p:nvCxnSpPr>
          <p:cNvPr id="23630" name="直接连接符 9296">
            <a:extLst>
              <a:ext uri="{FF2B5EF4-FFF2-40B4-BE49-F238E27FC236}">
                <a16:creationId xmlns:a16="http://schemas.microsoft.com/office/drawing/2014/main" id="{8A6A8FAC-8039-49F9-8F2B-CA06B235A98A}"/>
              </a:ext>
            </a:extLst>
          </p:cNvPr>
          <p:cNvCxnSpPr>
            <a:cxnSpLocks noChangeShapeType="1"/>
          </p:cNvCxnSpPr>
          <p:nvPr/>
        </p:nvCxnSpPr>
        <p:spPr bwMode="auto">
          <a:xfrm>
            <a:off x="2381250" y="2390775"/>
            <a:ext cx="0" cy="304800"/>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cxnSp>
      <p:cxnSp>
        <p:nvCxnSpPr>
          <p:cNvPr id="23631" name="直接连接符 9297">
            <a:extLst>
              <a:ext uri="{FF2B5EF4-FFF2-40B4-BE49-F238E27FC236}">
                <a16:creationId xmlns:a16="http://schemas.microsoft.com/office/drawing/2014/main" id="{A594DDB8-AFD7-4108-BF68-2E0492AC6CC6}"/>
              </a:ext>
            </a:extLst>
          </p:cNvPr>
          <p:cNvCxnSpPr>
            <a:cxnSpLocks noChangeShapeType="1"/>
          </p:cNvCxnSpPr>
          <p:nvPr/>
        </p:nvCxnSpPr>
        <p:spPr bwMode="auto">
          <a:xfrm>
            <a:off x="2667000" y="2390775"/>
            <a:ext cx="0" cy="304800"/>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cxnSp>
      <p:cxnSp>
        <p:nvCxnSpPr>
          <p:cNvPr id="23632" name="直接连接符 9298">
            <a:extLst>
              <a:ext uri="{FF2B5EF4-FFF2-40B4-BE49-F238E27FC236}">
                <a16:creationId xmlns:a16="http://schemas.microsoft.com/office/drawing/2014/main" id="{AC21F9F1-8872-4C04-96A6-A2082EBFD08E}"/>
              </a:ext>
            </a:extLst>
          </p:cNvPr>
          <p:cNvCxnSpPr>
            <a:cxnSpLocks noChangeShapeType="1"/>
          </p:cNvCxnSpPr>
          <p:nvPr/>
        </p:nvCxnSpPr>
        <p:spPr bwMode="auto">
          <a:xfrm>
            <a:off x="2971800" y="2390775"/>
            <a:ext cx="0" cy="304800"/>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cxnSp>
      <p:cxnSp>
        <p:nvCxnSpPr>
          <p:cNvPr id="23633" name="直接连接符 9299">
            <a:extLst>
              <a:ext uri="{FF2B5EF4-FFF2-40B4-BE49-F238E27FC236}">
                <a16:creationId xmlns:a16="http://schemas.microsoft.com/office/drawing/2014/main" id="{D58BE7C6-7727-45CC-9AF5-E03133E44DB9}"/>
              </a:ext>
            </a:extLst>
          </p:cNvPr>
          <p:cNvCxnSpPr>
            <a:cxnSpLocks noChangeShapeType="1"/>
          </p:cNvCxnSpPr>
          <p:nvPr/>
        </p:nvCxnSpPr>
        <p:spPr bwMode="auto">
          <a:xfrm>
            <a:off x="3733800" y="3114675"/>
            <a:ext cx="0" cy="304800"/>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cxnSp>
      <p:cxnSp>
        <p:nvCxnSpPr>
          <p:cNvPr id="23634" name="直接连接符 9300">
            <a:extLst>
              <a:ext uri="{FF2B5EF4-FFF2-40B4-BE49-F238E27FC236}">
                <a16:creationId xmlns:a16="http://schemas.microsoft.com/office/drawing/2014/main" id="{36E1EF42-88E8-4D66-9DAA-388CDF165F36}"/>
              </a:ext>
            </a:extLst>
          </p:cNvPr>
          <p:cNvCxnSpPr>
            <a:cxnSpLocks noChangeShapeType="1"/>
          </p:cNvCxnSpPr>
          <p:nvPr/>
        </p:nvCxnSpPr>
        <p:spPr bwMode="auto">
          <a:xfrm>
            <a:off x="3238500" y="2390775"/>
            <a:ext cx="0" cy="304800"/>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cxnSp>
      <p:cxnSp>
        <p:nvCxnSpPr>
          <p:cNvPr id="23635" name="直接连接符 9301">
            <a:extLst>
              <a:ext uri="{FF2B5EF4-FFF2-40B4-BE49-F238E27FC236}">
                <a16:creationId xmlns:a16="http://schemas.microsoft.com/office/drawing/2014/main" id="{F4090407-4F0E-4ADE-B128-AFFFBCD1D50B}"/>
              </a:ext>
            </a:extLst>
          </p:cNvPr>
          <p:cNvCxnSpPr>
            <a:cxnSpLocks noChangeShapeType="1"/>
          </p:cNvCxnSpPr>
          <p:nvPr/>
        </p:nvCxnSpPr>
        <p:spPr bwMode="auto">
          <a:xfrm>
            <a:off x="3505200" y="2390775"/>
            <a:ext cx="0" cy="304800"/>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cxnSp>
      <p:cxnSp>
        <p:nvCxnSpPr>
          <p:cNvPr id="23636" name="直接连接符 9302">
            <a:extLst>
              <a:ext uri="{FF2B5EF4-FFF2-40B4-BE49-F238E27FC236}">
                <a16:creationId xmlns:a16="http://schemas.microsoft.com/office/drawing/2014/main" id="{B9911102-D977-4C9E-AC70-45CB4624AAC4}"/>
              </a:ext>
            </a:extLst>
          </p:cNvPr>
          <p:cNvCxnSpPr>
            <a:cxnSpLocks noChangeShapeType="1"/>
          </p:cNvCxnSpPr>
          <p:nvPr/>
        </p:nvCxnSpPr>
        <p:spPr bwMode="auto">
          <a:xfrm>
            <a:off x="3733800" y="2390775"/>
            <a:ext cx="0" cy="304800"/>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cxnSp>
      <p:cxnSp>
        <p:nvCxnSpPr>
          <p:cNvPr id="23637" name="直接连接符 9303">
            <a:extLst>
              <a:ext uri="{FF2B5EF4-FFF2-40B4-BE49-F238E27FC236}">
                <a16:creationId xmlns:a16="http://schemas.microsoft.com/office/drawing/2014/main" id="{C685C31A-87C4-404F-9028-A90C75385387}"/>
              </a:ext>
            </a:extLst>
          </p:cNvPr>
          <p:cNvCxnSpPr>
            <a:cxnSpLocks noChangeShapeType="1"/>
          </p:cNvCxnSpPr>
          <p:nvPr/>
        </p:nvCxnSpPr>
        <p:spPr bwMode="auto">
          <a:xfrm flipV="1">
            <a:off x="1638300" y="4724400"/>
            <a:ext cx="0" cy="304800"/>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cxnSp>
      <p:cxnSp>
        <p:nvCxnSpPr>
          <p:cNvPr id="23638" name="直接连接符 9304">
            <a:extLst>
              <a:ext uri="{FF2B5EF4-FFF2-40B4-BE49-F238E27FC236}">
                <a16:creationId xmlns:a16="http://schemas.microsoft.com/office/drawing/2014/main" id="{B09966E7-9291-448F-8024-7A15760BD967}"/>
              </a:ext>
            </a:extLst>
          </p:cNvPr>
          <p:cNvCxnSpPr>
            <a:cxnSpLocks noChangeShapeType="1"/>
          </p:cNvCxnSpPr>
          <p:nvPr/>
        </p:nvCxnSpPr>
        <p:spPr bwMode="auto">
          <a:xfrm flipV="1">
            <a:off x="1619250" y="5486400"/>
            <a:ext cx="0" cy="304800"/>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cxnSp>
      <p:cxnSp>
        <p:nvCxnSpPr>
          <p:cNvPr id="23639" name="直接连接符 9305">
            <a:extLst>
              <a:ext uri="{FF2B5EF4-FFF2-40B4-BE49-F238E27FC236}">
                <a16:creationId xmlns:a16="http://schemas.microsoft.com/office/drawing/2014/main" id="{8557108B-4887-4489-90E6-EADC5427CF05}"/>
              </a:ext>
            </a:extLst>
          </p:cNvPr>
          <p:cNvCxnSpPr>
            <a:cxnSpLocks noChangeShapeType="1"/>
          </p:cNvCxnSpPr>
          <p:nvPr/>
        </p:nvCxnSpPr>
        <p:spPr bwMode="auto">
          <a:xfrm flipV="1">
            <a:off x="2000250" y="4724400"/>
            <a:ext cx="0" cy="304800"/>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cxnSp>
      <p:cxnSp>
        <p:nvCxnSpPr>
          <p:cNvPr id="23640" name="直接连接符 9306">
            <a:extLst>
              <a:ext uri="{FF2B5EF4-FFF2-40B4-BE49-F238E27FC236}">
                <a16:creationId xmlns:a16="http://schemas.microsoft.com/office/drawing/2014/main" id="{F079E8AA-472E-4AE9-82B7-FFEDB1F1AEAD}"/>
              </a:ext>
            </a:extLst>
          </p:cNvPr>
          <p:cNvCxnSpPr>
            <a:cxnSpLocks noChangeShapeType="1"/>
          </p:cNvCxnSpPr>
          <p:nvPr/>
        </p:nvCxnSpPr>
        <p:spPr bwMode="auto">
          <a:xfrm flipV="1">
            <a:off x="2286000" y="4724400"/>
            <a:ext cx="0" cy="304800"/>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cxnSp>
      <p:cxnSp>
        <p:nvCxnSpPr>
          <p:cNvPr id="23641" name="直接连接符 9307">
            <a:extLst>
              <a:ext uri="{FF2B5EF4-FFF2-40B4-BE49-F238E27FC236}">
                <a16:creationId xmlns:a16="http://schemas.microsoft.com/office/drawing/2014/main" id="{ECAFE047-F586-4560-90DA-D6A4EDE78118}"/>
              </a:ext>
            </a:extLst>
          </p:cNvPr>
          <p:cNvCxnSpPr>
            <a:cxnSpLocks noChangeShapeType="1"/>
          </p:cNvCxnSpPr>
          <p:nvPr/>
        </p:nvCxnSpPr>
        <p:spPr bwMode="auto">
          <a:xfrm flipV="1">
            <a:off x="2571750" y="4724400"/>
            <a:ext cx="0" cy="304800"/>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cxnSp>
      <p:cxnSp>
        <p:nvCxnSpPr>
          <p:cNvPr id="23642" name="直接连接符 9308">
            <a:extLst>
              <a:ext uri="{FF2B5EF4-FFF2-40B4-BE49-F238E27FC236}">
                <a16:creationId xmlns:a16="http://schemas.microsoft.com/office/drawing/2014/main" id="{880D9D43-D82E-4FE7-9655-A23780C2C9D4}"/>
              </a:ext>
            </a:extLst>
          </p:cNvPr>
          <p:cNvCxnSpPr>
            <a:cxnSpLocks noChangeShapeType="1"/>
          </p:cNvCxnSpPr>
          <p:nvPr/>
        </p:nvCxnSpPr>
        <p:spPr bwMode="auto">
          <a:xfrm flipV="1">
            <a:off x="2857500" y="4705350"/>
            <a:ext cx="0" cy="304800"/>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cxnSp>
      <p:cxnSp>
        <p:nvCxnSpPr>
          <p:cNvPr id="23643" name="直接连接符 9309">
            <a:extLst>
              <a:ext uri="{FF2B5EF4-FFF2-40B4-BE49-F238E27FC236}">
                <a16:creationId xmlns:a16="http://schemas.microsoft.com/office/drawing/2014/main" id="{D6453E8D-DD35-45FC-8086-CA64C06CA28E}"/>
              </a:ext>
            </a:extLst>
          </p:cNvPr>
          <p:cNvCxnSpPr>
            <a:cxnSpLocks noChangeShapeType="1"/>
          </p:cNvCxnSpPr>
          <p:nvPr/>
        </p:nvCxnSpPr>
        <p:spPr bwMode="auto">
          <a:xfrm flipV="1">
            <a:off x="3143250" y="4705350"/>
            <a:ext cx="0" cy="304800"/>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cxnSp>
      <p:cxnSp>
        <p:nvCxnSpPr>
          <p:cNvPr id="23644" name="直接连接符 9310">
            <a:extLst>
              <a:ext uri="{FF2B5EF4-FFF2-40B4-BE49-F238E27FC236}">
                <a16:creationId xmlns:a16="http://schemas.microsoft.com/office/drawing/2014/main" id="{4578FA88-1C55-4C67-AB5E-971A2F1D82A1}"/>
              </a:ext>
            </a:extLst>
          </p:cNvPr>
          <p:cNvCxnSpPr>
            <a:cxnSpLocks noChangeShapeType="1"/>
          </p:cNvCxnSpPr>
          <p:nvPr/>
        </p:nvCxnSpPr>
        <p:spPr bwMode="auto">
          <a:xfrm flipV="1">
            <a:off x="3409950" y="4705350"/>
            <a:ext cx="0" cy="304800"/>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cxnSp>
      <p:cxnSp>
        <p:nvCxnSpPr>
          <p:cNvPr id="23645" name="直接连接符 9311">
            <a:extLst>
              <a:ext uri="{FF2B5EF4-FFF2-40B4-BE49-F238E27FC236}">
                <a16:creationId xmlns:a16="http://schemas.microsoft.com/office/drawing/2014/main" id="{F25D7C15-F20C-4A94-97FA-E373FF26B2A8}"/>
              </a:ext>
            </a:extLst>
          </p:cNvPr>
          <p:cNvCxnSpPr>
            <a:cxnSpLocks noChangeShapeType="1"/>
          </p:cNvCxnSpPr>
          <p:nvPr/>
        </p:nvCxnSpPr>
        <p:spPr bwMode="auto">
          <a:xfrm flipV="1">
            <a:off x="3695700" y="4724400"/>
            <a:ext cx="0" cy="304800"/>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cxnSp>
      <p:cxnSp>
        <p:nvCxnSpPr>
          <p:cNvPr id="23646" name="直接连接符 9312">
            <a:extLst>
              <a:ext uri="{FF2B5EF4-FFF2-40B4-BE49-F238E27FC236}">
                <a16:creationId xmlns:a16="http://schemas.microsoft.com/office/drawing/2014/main" id="{6D5ED6AC-7E49-4FAB-9DE2-DF7D4272ADD3}"/>
              </a:ext>
            </a:extLst>
          </p:cNvPr>
          <p:cNvCxnSpPr>
            <a:cxnSpLocks noChangeShapeType="1"/>
          </p:cNvCxnSpPr>
          <p:nvPr/>
        </p:nvCxnSpPr>
        <p:spPr bwMode="auto">
          <a:xfrm>
            <a:off x="3886200" y="5524500"/>
            <a:ext cx="0" cy="304800"/>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cxnSp>
      <p:cxnSp>
        <p:nvCxnSpPr>
          <p:cNvPr id="23647" name="直接连接符 9313">
            <a:extLst>
              <a:ext uri="{FF2B5EF4-FFF2-40B4-BE49-F238E27FC236}">
                <a16:creationId xmlns:a16="http://schemas.microsoft.com/office/drawing/2014/main" id="{181F2744-CE8F-4E82-AA11-6687A918CBFA}"/>
              </a:ext>
            </a:extLst>
          </p:cNvPr>
          <p:cNvCxnSpPr>
            <a:cxnSpLocks noChangeShapeType="1"/>
          </p:cNvCxnSpPr>
          <p:nvPr/>
        </p:nvCxnSpPr>
        <p:spPr bwMode="auto">
          <a:xfrm>
            <a:off x="5619750" y="4686300"/>
            <a:ext cx="0" cy="304800"/>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cxnSp>
      <p:cxnSp>
        <p:nvCxnSpPr>
          <p:cNvPr id="23648" name="直接连接符 9314">
            <a:extLst>
              <a:ext uri="{FF2B5EF4-FFF2-40B4-BE49-F238E27FC236}">
                <a16:creationId xmlns:a16="http://schemas.microsoft.com/office/drawing/2014/main" id="{C78C2433-D57E-498E-84F5-03E60DADA78F}"/>
              </a:ext>
            </a:extLst>
          </p:cNvPr>
          <p:cNvCxnSpPr>
            <a:cxnSpLocks noChangeShapeType="1"/>
          </p:cNvCxnSpPr>
          <p:nvPr/>
        </p:nvCxnSpPr>
        <p:spPr bwMode="auto">
          <a:xfrm>
            <a:off x="5962650" y="4705350"/>
            <a:ext cx="0" cy="304800"/>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cxnSp>
      <p:cxnSp>
        <p:nvCxnSpPr>
          <p:cNvPr id="23649" name="直接连接符 9315">
            <a:extLst>
              <a:ext uri="{FF2B5EF4-FFF2-40B4-BE49-F238E27FC236}">
                <a16:creationId xmlns:a16="http://schemas.microsoft.com/office/drawing/2014/main" id="{40548668-C635-4F5D-BD5A-11FD3D09422A}"/>
              </a:ext>
            </a:extLst>
          </p:cNvPr>
          <p:cNvCxnSpPr>
            <a:cxnSpLocks noChangeShapeType="1"/>
          </p:cNvCxnSpPr>
          <p:nvPr/>
        </p:nvCxnSpPr>
        <p:spPr bwMode="auto">
          <a:xfrm>
            <a:off x="6248400" y="4724400"/>
            <a:ext cx="0" cy="304800"/>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cxnSp>
      <p:cxnSp>
        <p:nvCxnSpPr>
          <p:cNvPr id="23650" name="直接连接符 9316">
            <a:extLst>
              <a:ext uri="{FF2B5EF4-FFF2-40B4-BE49-F238E27FC236}">
                <a16:creationId xmlns:a16="http://schemas.microsoft.com/office/drawing/2014/main" id="{A9635F9C-B774-4283-A01A-D93C1159C388}"/>
              </a:ext>
            </a:extLst>
          </p:cNvPr>
          <p:cNvCxnSpPr>
            <a:cxnSpLocks noChangeShapeType="1"/>
          </p:cNvCxnSpPr>
          <p:nvPr/>
        </p:nvCxnSpPr>
        <p:spPr bwMode="auto">
          <a:xfrm>
            <a:off x="6534150" y="4724400"/>
            <a:ext cx="0" cy="304800"/>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cxnSp>
      <p:cxnSp>
        <p:nvCxnSpPr>
          <p:cNvPr id="23651" name="直接连接符 9317">
            <a:extLst>
              <a:ext uri="{FF2B5EF4-FFF2-40B4-BE49-F238E27FC236}">
                <a16:creationId xmlns:a16="http://schemas.microsoft.com/office/drawing/2014/main" id="{75494CCA-6141-448A-9E8C-B9439AFE90F5}"/>
              </a:ext>
            </a:extLst>
          </p:cNvPr>
          <p:cNvCxnSpPr>
            <a:cxnSpLocks noChangeShapeType="1"/>
          </p:cNvCxnSpPr>
          <p:nvPr/>
        </p:nvCxnSpPr>
        <p:spPr bwMode="auto">
          <a:xfrm>
            <a:off x="6819900" y="4724400"/>
            <a:ext cx="0" cy="304800"/>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cxnSp>
      <p:cxnSp>
        <p:nvCxnSpPr>
          <p:cNvPr id="23652" name="直接连接符 9318">
            <a:extLst>
              <a:ext uri="{FF2B5EF4-FFF2-40B4-BE49-F238E27FC236}">
                <a16:creationId xmlns:a16="http://schemas.microsoft.com/office/drawing/2014/main" id="{9CC4776F-B354-4074-B250-695D7080A288}"/>
              </a:ext>
            </a:extLst>
          </p:cNvPr>
          <p:cNvCxnSpPr>
            <a:cxnSpLocks noChangeShapeType="1"/>
          </p:cNvCxnSpPr>
          <p:nvPr/>
        </p:nvCxnSpPr>
        <p:spPr bwMode="auto">
          <a:xfrm>
            <a:off x="7105650" y="4724400"/>
            <a:ext cx="0" cy="304800"/>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cxnSp>
      <p:cxnSp>
        <p:nvCxnSpPr>
          <p:cNvPr id="23653" name="直接连接符 9319">
            <a:extLst>
              <a:ext uri="{FF2B5EF4-FFF2-40B4-BE49-F238E27FC236}">
                <a16:creationId xmlns:a16="http://schemas.microsoft.com/office/drawing/2014/main" id="{D9CC3DF5-4594-4FE5-8B3D-5835F91B2EFB}"/>
              </a:ext>
            </a:extLst>
          </p:cNvPr>
          <p:cNvCxnSpPr>
            <a:cxnSpLocks noChangeShapeType="1"/>
          </p:cNvCxnSpPr>
          <p:nvPr/>
        </p:nvCxnSpPr>
        <p:spPr bwMode="auto">
          <a:xfrm>
            <a:off x="7372350" y="4705350"/>
            <a:ext cx="0" cy="304800"/>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cxnSp>
      <p:cxnSp>
        <p:nvCxnSpPr>
          <p:cNvPr id="23654" name="直接连接符 9320">
            <a:extLst>
              <a:ext uri="{FF2B5EF4-FFF2-40B4-BE49-F238E27FC236}">
                <a16:creationId xmlns:a16="http://schemas.microsoft.com/office/drawing/2014/main" id="{714FECA8-802A-4E42-B311-EFA91C3D768B}"/>
              </a:ext>
            </a:extLst>
          </p:cNvPr>
          <p:cNvCxnSpPr>
            <a:cxnSpLocks noChangeShapeType="1"/>
          </p:cNvCxnSpPr>
          <p:nvPr/>
        </p:nvCxnSpPr>
        <p:spPr bwMode="auto">
          <a:xfrm>
            <a:off x="7658100" y="4724400"/>
            <a:ext cx="0" cy="304800"/>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cxnSp>
      <p:cxnSp>
        <p:nvCxnSpPr>
          <p:cNvPr id="23655" name="直接连接符 9321">
            <a:extLst>
              <a:ext uri="{FF2B5EF4-FFF2-40B4-BE49-F238E27FC236}">
                <a16:creationId xmlns:a16="http://schemas.microsoft.com/office/drawing/2014/main" id="{37BA5933-8D3B-4186-989B-86D592445CDE}"/>
              </a:ext>
            </a:extLst>
          </p:cNvPr>
          <p:cNvCxnSpPr>
            <a:cxnSpLocks noChangeShapeType="1"/>
          </p:cNvCxnSpPr>
          <p:nvPr/>
        </p:nvCxnSpPr>
        <p:spPr bwMode="auto">
          <a:xfrm>
            <a:off x="5581650" y="5543550"/>
            <a:ext cx="0" cy="304800"/>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cxnSp>
      <p:cxnSp>
        <p:nvCxnSpPr>
          <p:cNvPr id="23656" name="直接连接符 9322">
            <a:extLst>
              <a:ext uri="{FF2B5EF4-FFF2-40B4-BE49-F238E27FC236}">
                <a16:creationId xmlns:a16="http://schemas.microsoft.com/office/drawing/2014/main" id="{3559489E-2068-4C85-82F1-A14F895EE70D}"/>
              </a:ext>
            </a:extLst>
          </p:cNvPr>
          <p:cNvCxnSpPr>
            <a:cxnSpLocks noChangeShapeType="1"/>
          </p:cNvCxnSpPr>
          <p:nvPr/>
        </p:nvCxnSpPr>
        <p:spPr bwMode="auto">
          <a:xfrm flipV="1">
            <a:off x="7848600" y="5543550"/>
            <a:ext cx="0" cy="304800"/>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cxnSp>
      <p:cxnSp>
        <p:nvCxnSpPr>
          <p:cNvPr id="23657" name="直接连接符 9323">
            <a:extLst>
              <a:ext uri="{FF2B5EF4-FFF2-40B4-BE49-F238E27FC236}">
                <a16:creationId xmlns:a16="http://schemas.microsoft.com/office/drawing/2014/main" id="{78757E7A-A8A4-4655-9358-2F7AB1F3B324}"/>
              </a:ext>
            </a:extLst>
          </p:cNvPr>
          <p:cNvCxnSpPr>
            <a:cxnSpLocks noChangeShapeType="1"/>
          </p:cNvCxnSpPr>
          <p:nvPr/>
        </p:nvCxnSpPr>
        <p:spPr bwMode="auto">
          <a:xfrm flipV="1">
            <a:off x="7772400" y="2990850"/>
            <a:ext cx="0" cy="304800"/>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cxnSp>
      <p:cxnSp>
        <p:nvCxnSpPr>
          <p:cNvPr id="23658" name="直接连接符 9324">
            <a:extLst>
              <a:ext uri="{FF2B5EF4-FFF2-40B4-BE49-F238E27FC236}">
                <a16:creationId xmlns:a16="http://schemas.microsoft.com/office/drawing/2014/main" id="{F2B70C7D-4728-40E5-B5E1-CE8D37A92F67}"/>
              </a:ext>
            </a:extLst>
          </p:cNvPr>
          <p:cNvCxnSpPr>
            <a:cxnSpLocks noChangeShapeType="1"/>
          </p:cNvCxnSpPr>
          <p:nvPr/>
        </p:nvCxnSpPr>
        <p:spPr bwMode="auto">
          <a:xfrm>
            <a:off x="5651500" y="2997200"/>
            <a:ext cx="0" cy="304800"/>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cxnSp>
      <p:cxnSp>
        <p:nvCxnSpPr>
          <p:cNvPr id="23659" name="直接连接符 9325">
            <a:extLst>
              <a:ext uri="{FF2B5EF4-FFF2-40B4-BE49-F238E27FC236}">
                <a16:creationId xmlns:a16="http://schemas.microsoft.com/office/drawing/2014/main" id="{50D04054-D65D-47A6-949A-A8086A44D937}"/>
              </a:ext>
            </a:extLst>
          </p:cNvPr>
          <p:cNvCxnSpPr>
            <a:cxnSpLocks noChangeShapeType="1"/>
          </p:cNvCxnSpPr>
          <p:nvPr/>
        </p:nvCxnSpPr>
        <p:spPr bwMode="auto">
          <a:xfrm flipV="1">
            <a:off x="5867400" y="2190750"/>
            <a:ext cx="0" cy="304800"/>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cxnSp>
      <p:cxnSp>
        <p:nvCxnSpPr>
          <p:cNvPr id="23660" name="直接连接符 9326">
            <a:extLst>
              <a:ext uri="{FF2B5EF4-FFF2-40B4-BE49-F238E27FC236}">
                <a16:creationId xmlns:a16="http://schemas.microsoft.com/office/drawing/2014/main" id="{F1BC8743-E8D0-43D1-8351-CD914A338129}"/>
              </a:ext>
            </a:extLst>
          </p:cNvPr>
          <p:cNvCxnSpPr>
            <a:cxnSpLocks noChangeShapeType="1"/>
          </p:cNvCxnSpPr>
          <p:nvPr/>
        </p:nvCxnSpPr>
        <p:spPr bwMode="auto">
          <a:xfrm flipV="1">
            <a:off x="6134100" y="2190750"/>
            <a:ext cx="0" cy="304800"/>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cxnSp>
      <p:cxnSp>
        <p:nvCxnSpPr>
          <p:cNvPr id="23661" name="直接连接符 9327">
            <a:extLst>
              <a:ext uri="{FF2B5EF4-FFF2-40B4-BE49-F238E27FC236}">
                <a16:creationId xmlns:a16="http://schemas.microsoft.com/office/drawing/2014/main" id="{A455E566-BF9D-4269-88A3-300970AF2EC7}"/>
              </a:ext>
            </a:extLst>
          </p:cNvPr>
          <p:cNvCxnSpPr>
            <a:cxnSpLocks noChangeShapeType="1"/>
          </p:cNvCxnSpPr>
          <p:nvPr/>
        </p:nvCxnSpPr>
        <p:spPr bwMode="auto">
          <a:xfrm flipV="1">
            <a:off x="6419850" y="2190750"/>
            <a:ext cx="0" cy="304800"/>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cxnSp>
      <p:cxnSp>
        <p:nvCxnSpPr>
          <p:cNvPr id="23662" name="直接连接符 9328">
            <a:extLst>
              <a:ext uri="{FF2B5EF4-FFF2-40B4-BE49-F238E27FC236}">
                <a16:creationId xmlns:a16="http://schemas.microsoft.com/office/drawing/2014/main" id="{88BB0BFA-4D6A-4B5D-8ACC-9FB0EB98B543}"/>
              </a:ext>
            </a:extLst>
          </p:cNvPr>
          <p:cNvCxnSpPr>
            <a:cxnSpLocks noChangeShapeType="1"/>
          </p:cNvCxnSpPr>
          <p:nvPr/>
        </p:nvCxnSpPr>
        <p:spPr bwMode="auto">
          <a:xfrm flipV="1">
            <a:off x="6705600" y="2190750"/>
            <a:ext cx="0" cy="304800"/>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cxnSp>
      <p:cxnSp>
        <p:nvCxnSpPr>
          <p:cNvPr id="23663" name="直接连接符 9329">
            <a:extLst>
              <a:ext uri="{FF2B5EF4-FFF2-40B4-BE49-F238E27FC236}">
                <a16:creationId xmlns:a16="http://schemas.microsoft.com/office/drawing/2014/main" id="{6A32F848-4580-4A9B-90CA-B8DD7D50D19A}"/>
              </a:ext>
            </a:extLst>
          </p:cNvPr>
          <p:cNvCxnSpPr>
            <a:cxnSpLocks noChangeShapeType="1"/>
          </p:cNvCxnSpPr>
          <p:nvPr/>
        </p:nvCxnSpPr>
        <p:spPr bwMode="auto">
          <a:xfrm flipV="1">
            <a:off x="6991350" y="2171700"/>
            <a:ext cx="0" cy="304800"/>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cxnSp>
      <p:cxnSp>
        <p:nvCxnSpPr>
          <p:cNvPr id="23664" name="直接连接符 9330">
            <a:extLst>
              <a:ext uri="{FF2B5EF4-FFF2-40B4-BE49-F238E27FC236}">
                <a16:creationId xmlns:a16="http://schemas.microsoft.com/office/drawing/2014/main" id="{F637626D-7507-4E43-9F40-B3A38E4C35D7}"/>
              </a:ext>
            </a:extLst>
          </p:cNvPr>
          <p:cNvCxnSpPr>
            <a:cxnSpLocks noChangeShapeType="1"/>
          </p:cNvCxnSpPr>
          <p:nvPr/>
        </p:nvCxnSpPr>
        <p:spPr bwMode="auto">
          <a:xfrm flipV="1">
            <a:off x="7277100" y="2171700"/>
            <a:ext cx="0" cy="304800"/>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cxnSp>
      <p:cxnSp>
        <p:nvCxnSpPr>
          <p:cNvPr id="23665" name="直接连接符 9331">
            <a:extLst>
              <a:ext uri="{FF2B5EF4-FFF2-40B4-BE49-F238E27FC236}">
                <a16:creationId xmlns:a16="http://schemas.microsoft.com/office/drawing/2014/main" id="{7CCF9EFC-5AC8-47FA-B18E-D270607312A8}"/>
              </a:ext>
            </a:extLst>
          </p:cNvPr>
          <p:cNvCxnSpPr>
            <a:cxnSpLocks noChangeShapeType="1"/>
          </p:cNvCxnSpPr>
          <p:nvPr/>
        </p:nvCxnSpPr>
        <p:spPr bwMode="auto">
          <a:xfrm flipV="1">
            <a:off x="7543800" y="2171700"/>
            <a:ext cx="0" cy="304800"/>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cxnSp>
      <p:cxnSp>
        <p:nvCxnSpPr>
          <p:cNvPr id="23666" name="直接连接符 9332">
            <a:extLst>
              <a:ext uri="{FF2B5EF4-FFF2-40B4-BE49-F238E27FC236}">
                <a16:creationId xmlns:a16="http://schemas.microsoft.com/office/drawing/2014/main" id="{013EFB5F-6E81-4649-BD3D-84C2ED1CBE51}"/>
              </a:ext>
            </a:extLst>
          </p:cNvPr>
          <p:cNvCxnSpPr>
            <a:cxnSpLocks noChangeShapeType="1"/>
          </p:cNvCxnSpPr>
          <p:nvPr/>
        </p:nvCxnSpPr>
        <p:spPr bwMode="auto">
          <a:xfrm flipV="1">
            <a:off x="7772400" y="2190750"/>
            <a:ext cx="0" cy="304800"/>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cxnSp>
      <p:sp>
        <p:nvSpPr>
          <p:cNvPr id="12402" name="文本框 9333">
            <a:extLst>
              <a:ext uri="{FF2B5EF4-FFF2-40B4-BE49-F238E27FC236}">
                <a16:creationId xmlns:a16="http://schemas.microsoft.com/office/drawing/2014/main" id="{9E131CBC-2BD8-43B3-BBA9-7CA93605CFBB}"/>
              </a:ext>
            </a:extLst>
          </p:cNvPr>
          <p:cNvSpPr/>
          <p:nvPr/>
        </p:nvSpPr>
        <p:spPr>
          <a:xfrm>
            <a:off x="287338" y="1196975"/>
            <a:ext cx="8596312" cy="522288"/>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pPr eaLnBrk="0" hangingPunct="0">
              <a:spcBef>
                <a:spcPct val="50000"/>
              </a:spcBef>
            </a:pPr>
            <a:r>
              <a:rPr sz="2800" b="1">
                <a:ln w="9525" cap="flat" cmpd="sng" algn="ctr">
                  <a:noFill/>
                  <a:prstDash val="solid"/>
                  <a:round/>
                  <a:headEnd type="none" w="med" len="med"/>
                  <a:tailEnd type="none" w="med" len="med"/>
                </a:ln>
                <a:solidFill>
                  <a:srgbClr val="000000"/>
                </a:solidFill>
                <a:sym typeface="Wingdings"/>
              </a:rPr>
              <a:t>在下图中标出通电螺线管管中的电流方向和</a:t>
            </a:r>
            <a:r>
              <a:rPr lang="en-US" altLang="zh-CN" sz="2800" b="1">
                <a:ln w="9525" cap="flat" cmpd="sng" algn="ctr">
                  <a:noFill/>
                  <a:prstDash val="solid"/>
                  <a:round/>
                  <a:headEnd type="none" w="med" len="med"/>
                  <a:tailEnd type="none" w="med" len="med"/>
                </a:ln>
                <a:solidFill>
                  <a:srgbClr val="000000"/>
                </a:solidFill>
                <a:sym typeface="Wingdings"/>
              </a:rPr>
              <a:t>N</a:t>
            </a:r>
            <a:r>
              <a:rPr sz="2800" b="1">
                <a:ln w="9525" cap="flat" cmpd="sng" algn="ctr">
                  <a:noFill/>
                  <a:prstDash val="solid"/>
                  <a:round/>
                  <a:headEnd type="none" w="med" len="med"/>
                  <a:tailEnd type="none" w="med" len="med"/>
                </a:ln>
                <a:solidFill>
                  <a:srgbClr val="000000"/>
                </a:solidFill>
                <a:sym typeface="Wingdings"/>
              </a:rPr>
              <a:t>极和</a:t>
            </a:r>
            <a:r>
              <a:rPr lang="en-US" altLang="zh-CN" sz="2800" b="1">
                <a:ln w="9525" cap="flat" cmpd="sng" algn="ctr">
                  <a:noFill/>
                  <a:prstDash val="solid"/>
                  <a:round/>
                  <a:headEnd type="none" w="med" len="med"/>
                  <a:tailEnd type="none" w="med" len="med"/>
                </a:ln>
                <a:solidFill>
                  <a:srgbClr val="000000"/>
                </a:solidFill>
                <a:sym typeface="Wingdings"/>
              </a:rPr>
              <a:t>S</a:t>
            </a:r>
            <a:r>
              <a:rPr sz="2800" b="1">
                <a:ln w="9525" cap="flat" cmpd="sng" algn="ctr">
                  <a:noFill/>
                  <a:prstDash val="solid"/>
                  <a:round/>
                  <a:headEnd type="none" w="med" len="med"/>
                  <a:tailEnd type="none" w="med" len="med"/>
                </a:ln>
                <a:solidFill>
                  <a:srgbClr val="000000"/>
                </a:solidFill>
                <a:sym typeface="Wingdings"/>
              </a:rPr>
              <a:t>极</a:t>
            </a:r>
            <a:endParaRPr sz="2800" b="1">
              <a:solidFill>
                <a:srgbClr val="000000"/>
              </a:solidFill>
            </a:endParaRPr>
          </a:p>
        </p:txBody>
      </p:sp>
      <p:sp>
        <p:nvSpPr>
          <p:cNvPr id="12403" name="文本框 9334">
            <a:extLst>
              <a:ext uri="{FF2B5EF4-FFF2-40B4-BE49-F238E27FC236}">
                <a16:creationId xmlns:a16="http://schemas.microsoft.com/office/drawing/2014/main" id="{667C9EAF-41C3-4DEE-8EDF-B990A8C48F6B}"/>
              </a:ext>
            </a:extLst>
          </p:cNvPr>
          <p:cNvSpPr/>
          <p:nvPr/>
        </p:nvSpPr>
        <p:spPr>
          <a:xfrm>
            <a:off x="5181600" y="2133600"/>
            <a:ext cx="685800" cy="579438"/>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pPr eaLnBrk="0" hangingPunct="0">
              <a:spcBef>
                <a:spcPct val="50000"/>
              </a:spcBef>
            </a:pPr>
            <a:r>
              <a:rPr lang="en-US" altLang="zh-CN" sz="3200" b="1">
                <a:ln w="9525" cap="flat" cmpd="sng" algn="ctr">
                  <a:noFill/>
                  <a:prstDash val="solid"/>
                  <a:round/>
                  <a:headEnd type="none" w="med" len="med"/>
                  <a:tailEnd type="none" w="med" len="med"/>
                </a:ln>
                <a:solidFill>
                  <a:srgbClr val="FF3300"/>
                </a:solidFill>
                <a:sym typeface="Wingdings"/>
              </a:rPr>
              <a:t>N</a:t>
            </a:r>
            <a:endParaRPr lang="en-US" altLang="zh-CN" sz="3200" b="1">
              <a:solidFill>
                <a:srgbClr val="FF3300"/>
              </a:solidFill>
            </a:endParaRPr>
          </a:p>
        </p:txBody>
      </p:sp>
      <p:sp>
        <p:nvSpPr>
          <p:cNvPr id="12404" name="文本框 9335">
            <a:extLst>
              <a:ext uri="{FF2B5EF4-FFF2-40B4-BE49-F238E27FC236}">
                <a16:creationId xmlns:a16="http://schemas.microsoft.com/office/drawing/2014/main" id="{4034AE0A-C062-4860-A1B7-1DC2D5A01C3F}"/>
              </a:ext>
            </a:extLst>
          </p:cNvPr>
          <p:cNvSpPr/>
          <p:nvPr/>
        </p:nvSpPr>
        <p:spPr>
          <a:xfrm>
            <a:off x="3733800" y="2200275"/>
            <a:ext cx="685800" cy="58102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pPr eaLnBrk="0" hangingPunct="0">
              <a:spcBef>
                <a:spcPct val="50000"/>
              </a:spcBef>
            </a:pPr>
            <a:r>
              <a:rPr lang="en-US" altLang="zh-CN" sz="3200" b="1">
                <a:ln w="9525" cap="flat" cmpd="sng" algn="ctr">
                  <a:noFill/>
                  <a:prstDash val="solid"/>
                  <a:round/>
                  <a:headEnd type="none" w="med" len="med"/>
                  <a:tailEnd type="none" w="med" len="med"/>
                </a:ln>
                <a:solidFill>
                  <a:srgbClr val="FF3300"/>
                </a:solidFill>
                <a:sym typeface="Wingdings"/>
              </a:rPr>
              <a:t>N</a:t>
            </a:r>
            <a:endParaRPr lang="en-US" altLang="zh-CN" sz="3200" b="1">
              <a:solidFill>
                <a:srgbClr val="FF3300"/>
              </a:solidFill>
            </a:endParaRPr>
          </a:p>
        </p:txBody>
      </p:sp>
      <p:sp>
        <p:nvSpPr>
          <p:cNvPr id="12405" name="文本框 9336">
            <a:extLst>
              <a:ext uri="{FF2B5EF4-FFF2-40B4-BE49-F238E27FC236}">
                <a16:creationId xmlns:a16="http://schemas.microsoft.com/office/drawing/2014/main" id="{D009CE54-81DF-4A6B-9ADF-FC68857919AE}"/>
              </a:ext>
            </a:extLst>
          </p:cNvPr>
          <p:cNvSpPr/>
          <p:nvPr/>
        </p:nvSpPr>
        <p:spPr>
          <a:xfrm>
            <a:off x="7772400" y="4572000"/>
            <a:ext cx="685800" cy="579438"/>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pPr eaLnBrk="0" hangingPunct="0">
              <a:spcBef>
                <a:spcPct val="50000"/>
              </a:spcBef>
            </a:pPr>
            <a:r>
              <a:rPr lang="en-US" altLang="zh-CN" sz="3200" b="1">
                <a:ln w="9525" cap="flat" cmpd="sng" algn="ctr">
                  <a:noFill/>
                  <a:prstDash val="solid"/>
                  <a:round/>
                  <a:headEnd type="none" w="med" len="med"/>
                  <a:tailEnd type="none" w="med" len="med"/>
                </a:ln>
                <a:solidFill>
                  <a:srgbClr val="FF3300"/>
                </a:solidFill>
                <a:sym typeface="Wingdings"/>
              </a:rPr>
              <a:t>N</a:t>
            </a:r>
            <a:endParaRPr lang="en-US" altLang="zh-CN" sz="3200" b="1">
              <a:solidFill>
                <a:srgbClr val="FF3300"/>
              </a:solidFill>
            </a:endParaRPr>
          </a:p>
        </p:txBody>
      </p:sp>
      <p:sp>
        <p:nvSpPr>
          <p:cNvPr id="12406" name="文本框 9337">
            <a:extLst>
              <a:ext uri="{FF2B5EF4-FFF2-40B4-BE49-F238E27FC236}">
                <a16:creationId xmlns:a16="http://schemas.microsoft.com/office/drawing/2014/main" id="{190FC091-0BEB-4646-9A8E-EFBF60426BD4}"/>
              </a:ext>
            </a:extLst>
          </p:cNvPr>
          <p:cNvSpPr/>
          <p:nvPr/>
        </p:nvSpPr>
        <p:spPr>
          <a:xfrm>
            <a:off x="7848600" y="2057400"/>
            <a:ext cx="685800" cy="579438"/>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pPr eaLnBrk="0" hangingPunct="0">
              <a:spcBef>
                <a:spcPct val="50000"/>
              </a:spcBef>
            </a:pPr>
            <a:r>
              <a:rPr lang="en-US" altLang="zh-CN" sz="3200" b="1">
                <a:ln w="9525" cap="flat" cmpd="sng" algn="ctr">
                  <a:noFill/>
                  <a:prstDash val="solid"/>
                  <a:round/>
                  <a:headEnd type="none" w="med" len="med"/>
                  <a:tailEnd type="none" w="med" len="med"/>
                </a:ln>
                <a:solidFill>
                  <a:srgbClr val="FF3300"/>
                </a:solidFill>
                <a:sym typeface="Wingdings"/>
              </a:rPr>
              <a:t>S</a:t>
            </a:r>
            <a:endParaRPr lang="en-US" altLang="zh-CN" sz="3200" b="1">
              <a:solidFill>
                <a:srgbClr val="FF3300"/>
              </a:solidFill>
            </a:endParaRPr>
          </a:p>
        </p:txBody>
      </p:sp>
      <p:sp>
        <p:nvSpPr>
          <p:cNvPr id="12407" name="文本框 9338">
            <a:extLst>
              <a:ext uri="{FF2B5EF4-FFF2-40B4-BE49-F238E27FC236}">
                <a16:creationId xmlns:a16="http://schemas.microsoft.com/office/drawing/2014/main" id="{12123145-8CD9-4C2B-93C4-43C0DAB6E443}"/>
              </a:ext>
            </a:extLst>
          </p:cNvPr>
          <p:cNvSpPr/>
          <p:nvPr/>
        </p:nvSpPr>
        <p:spPr>
          <a:xfrm>
            <a:off x="1143000" y="4572000"/>
            <a:ext cx="685800" cy="579438"/>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pPr eaLnBrk="0" hangingPunct="0">
              <a:spcBef>
                <a:spcPct val="50000"/>
              </a:spcBef>
            </a:pPr>
            <a:r>
              <a:rPr lang="en-US" altLang="zh-CN" sz="3200" b="1">
                <a:ln w="9525" cap="flat" cmpd="sng" algn="ctr">
                  <a:noFill/>
                  <a:prstDash val="solid"/>
                  <a:round/>
                  <a:headEnd type="none" w="med" len="med"/>
                  <a:tailEnd type="none" w="med" len="med"/>
                </a:ln>
                <a:solidFill>
                  <a:srgbClr val="FF3300"/>
                </a:solidFill>
                <a:sym typeface="Wingdings"/>
              </a:rPr>
              <a:t>N</a:t>
            </a:r>
            <a:endParaRPr lang="en-US" altLang="zh-CN" sz="3200" b="1">
              <a:solidFill>
                <a:srgbClr val="FF3300"/>
              </a:solidFill>
            </a:endParaRPr>
          </a:p>
        </p:txBody>
      </p:sp>
      <p:sp>
        <p:nvSpPr>
          <p:cNvPr id="12408" name="文本框 9339">
            <a:extLst>
              <a:ext uri="{FF2B5EF4-FFF2-40B4-BE49-F238E27FC236}">
                <a16:creationId xmlns:a16="http://schemas.microsoft.com/office/drawing/2014/main" id="{7691B81B-1295-4E9A-93E0-527B9F7FA52B}"/>
              </a:ext>
            </a:extLst>
          </p:cNvPr>
          <p:cNvSpPr/>
          <p:nvPr/>
        </p:nvSpPr>
        <p:spPr>
          <a:xfrm>
            <a:off x="5181600" y="4572000"/>
            <a:ext cx="609600" cy="579438"/>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pPr eaLnBrk="0" hangingPunct="0">
              <a:spcBef>
                <a:spcPct val="50000"/>
              </a:spcBef>
            </a:pPr>
            <a:r>
              <a:rPr lang="en-US" altLang="zh-CN" sz="3200" b="1">
                <a:ln w="9525" cap="flat" cmpd="sng" algn="ctr">
                  <a:noFill/>
                  <a:prstDash val="solid"/>
                  <a:round/>
                  <a:headEnd type="none" w="med" len="med"/>
                  <a:tailEnd type="none" w="med" len="med"/>
                </a:ln>
                <a:solidFill>
                  <a:srgbClr val="FF3300"/>
                </a:solidFill>
                <a:sym typeface="Wingdings"/>
              </a:rPr>
              <a:t>S</a:t>
            </a:r>
            <a:endParaRPr lang="en-US" altLang="zh-CN" sz="3200" b="1">
              <a:solidFill>
                <a:srgbClr val="FF3300"/>
              </a:solidFill>
            </a:endParaRPr>
          </a:p>
        </p:txBody>
      </p:sp>
      <p:sp>
        <p:nvSpPr>
          <p:cNvPr id="12409" name="文本框 9340">
            <a:extLst>
              <a:ext uri="{FF2B5EF4-FFF2-40B4-BE49-F238E27FC236}">
                <a16:creationId xmlns:a16="http://schemas.microsoft.com/office/drawing/2014/main" id="{23AD8DE4-6729-4BD9-BF06-65666CE59F47}"/>
              </a:ext>
            </a:extLst>
          </p:cNvPr>
          <p:cNvSpPr/>
          <p:nvPr/>
        </p:nvSpPr>
        <p:spPr>
          <a:xfrm>
            <a:off x="3886200" y="4552950"/>
            <a:ext cx="685800" cy="579438"/>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pPr eaLnBrk="0" hangingPunct="0">
              <a:spcBef>
                <a:spcPct val="50000"/>
              </a:spcBef>
            </a:pPr>
            <a:r>
              <a:rPr lang="en-US" altLang="zh-CN" sz="3200" b="1">
                <a:ln w="9525" cap="flat" cmpd="sng" algn="ctr">
                  <a:noFill/>
                  <a:prstDash val="solid"/>
                  <a:round/>
                  <a:headEnd type="none" w="med" len="med"/>
                  <a:tailEnd type="none" w="med" len="med"/>
                </a:ln>
                <a:solidFill>
                  <a:srgbClr val="FF3300"/>
                </a:solidFill>
                <a:sym typeface="Wingdings"/>
              </a:rPr>
              <a:t>S</a:t>
            </a:r>
            <a:endParaRPr lang="en-US" altLang="zh-CN" sz="3200" b="1">
              <a:solidFill>
                <a:srgbClr val="FF3300"/>
              </a:solidFill>
            </a:endParaRPr>
          </a:p>
        </p:txBody>
      </p:sp>
      <p:sp>
        <p:nvSpPr>
          <p:cNvPr id="12410" name="文本框 9341">
            <a:extLst>
              <a:ext uri="{FF2B5EF4-FFF2-40B4-BE49-F238E27FC236}">
                <a16:creationId xmlns:a16="http://schemas.microsoft.com/office/drawing/2014/main" id="{414B4C85-C9A1-473B-813D-4750DF70A1C9}"/>
              </a:ext>
            </a:extLst>
          </p:cNvPr>
          <p:cNvSpPr/>
          <p:nvPr/>
        </p:nvSpPr>
        <p:spPr>
          <a:xfrm>
            <a:off x="1219200" y="2200275"/>
            <a:ext cx="685800" cy="58102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pPr eaLnBrk="0" hangingPunct="0">
              <a:spcBef>
                <a:spcPct val="50000"/>
              </a:spcBef>
            </a:pPr>
            <a:r>
              <a:rPr lang="en-US" altLang="zh-CN" sz="3200" b="1">
                <a:ln w="9525" cap="flat" cmpd="sng" algn="ctr">
                  <a:noFill/>
                  <a:prstDash val="solid"/>
                  <a:round/>
                  <a:headEnd type="none" w="med" len="med"/>
                  <a:tailEnd type="none" w="med" len="med"/>
                </a:ln>
                <a:solidFill>
                  <a:srgbClr val="FF3300"/>
                </a:solidFill>
                <a:sym typeface="Wingdings"/>
              </a:rPr>
              <a:t>S</a:t>
            </a:r>
            <a:endParaRPr lang="en-US" altLang="zh-CN" sz="3200" b="1">
              <a:solidFill>
                <a:srgbClr val="FF3300"/>
              </a:solidFill>
            </a:endParaRPr>
          </a:p>
        </p:txBody>
      </p:sp>
      <p:sp>
        <p:nvSpPr>
          <p:cNvPr id="12411" name="矩形 4">
            <a:extLst>
              <a:ext uri="{FF2B5EF4-FFF2-40B4-BE49-F238E27FC236}">
                <a16:creationId xmlns:a16="http://schemas.microsoft.com/office/drawing/2014/main" id="{2E05929F-6FCE-43D2-960A-D9A270EF354D}"/>
              </a:ext>
            </a:extLst>
          </p:cNvPr>
          <p:cNvSpPr>
            <a:spLocks noChangeArrowheads="1"/>
          </p:cNvSpPr>
          <p:nvPr/>
        </p:nvSpPr>
        <p:spPr bwMode="auto">
          <a:xfrm>
            <a:off x="431800" y="533400"/>
            <a:ext cx="1936750" cy="584200"/>
          </a:xfrm>
          <a:prstGeom prst="rect">
            <a:avLst/>
          </a:prstGeom>
          <a:gradFill rotWithShape="1">
            <a:gsLst>
              <a:gs pos="0">
                <a:srgbClr val="2C5D98"/>
              </a:gs>
              <a:gs pos="80000">
                <a:srgbClr val="3C7BC7"/>
              </a:gs>
              <a:gs pos="100000">
                <a:srgbClr val="3A7CCB"/>
              </a:gs>
            </a:gsLst>
            <a:lin ang="5400000"/>
          </a:gradFill>
          <a:ln w="9525" algn="ctr">
            <a:solidFill>
              <a:srgbClr val="4A7EBB"/>
            </a:solidFill>
            <a:miter lim="800000"/>
            <a:headEnd/>
            <a:tailEnd/>
          </a:ln>
          <a:effectLst>
            <a:outerShdw dist="23000" dir="5400000" algn="ctr" rotWithShape="0">
              <a:srgbClr val="000000">
                <a:alpha val="25000"/>
              </a:srgbClr>
            </a:outerShdw>
          </a:effectLst>
        </p:spPr>
        <p:txBody>
          <a:bodyPr>
            <a:spAutoFit/>
          </a:bodyPr>
          <a:lstStyle/>
          <a:p>
            <a:r>
              <a:rPr lang="zh-CN" altLang="en-US" sz="3200" b="1">
                <a:solidFill>
                  <a:srgbClr val="FFFFFF"/>
                </a:solidFill>
              </a:rPr>
              <a:t>课堂练习</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402">
                                            <p:txEl>
                                              <p:pRg st="0" end="0"/>
                                            </p:txEl>
                                          </p:spTgt>
                                        </p:tgtEl>
                                        <p:attrNameLst>
                                          <p:attrName>style.visibility</p:attrName>
                                        </p:attrNameLst>
                                      </p:cBhvr>
                                      <p:to>
                                        <p:strVal val="visible"/>
                                      </p:to>
                                    </p:set>
                                    <p:animEffect transition="in" filter="wipe(up)">
                                      <p:cBhvr>
                                        <p:cTn id="7" dur="500"/>
                                        <p:tgtEl>
                                          <p:spTgt spid="1240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nodeType="clickEffect">
                                  <p:stCondLst>
                                    <p:cond delay="0"/>
                                  </p:stCondLst>
                                  <p:childTnLst>
                                    <p:set>
                                      <p:cBhvr>
                                        <p:cTn id="11" dur="1" fill="hold">
                                          <p:stCondLst>
                                            <p:cond delay="0"/>
                                          </p:stCondLst>
                                        </p:cTn>
                                        <p:tgtEl>
                                          <p:spTgt spid="23554"/>
                                        </p:tgtEl>
                                        <p:attrNameLst>
                                          <p:attrName>style.visibility</p:attrName>
                                        </p:attrNameLst>
                                      </p:cBhvr>
                                      <p:to>
                                        <p:strVal val="visible"/>
                                      </p:to>
                                    </p:set>
                                    <p:animEffect transition="in" filter="blinds(vertical)">
                                      <p:cBhvr>
                                        <p:cTn id="12"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02"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组合 24581">
            <a:extLst>
              <a:ext uri="{FF2B5EF4-FFF2-40B4-BE49-F238E27FC236}">
                <a16:creationId xmlns:a16="http://schemas.microsoft.com/office/drawing/2014/main" id="{93A64F69-583D-439B-A548-C51A1A29DE2C}"/>
              </a:ext>
            </a:extLst>
          </p:cNvPr>
          <p:cNvGrpSpPr>
            <a:grpSpLocks/>
          </p:cNvGrpSpPr>
          <p:nvPr/>
        </p:nvGrpSpPr>
        <p:grpSpPr bwMode="auto">
          <a:xfrm>
            <a:off x="431800" y="2735263"/>
            <a:ext cx="2657475" cy="2468562"/>
            <a:chOff x="0" y="0"/>
            <a:chExt cx="1674" cy="1555"/>
          </a:xfrm>
        </p:grpSpPr>
        <p:pic>
          <p:nvPicPr>
            <p:cNvPr id="24579" name="单圆角矩形 2">
              <a:extLst>
                <a:ext uri="{FF2B5EF4-FFF2-40B4-BE49-F238E27FC236}">
                  <a16:creationId xmlns:a16="http://schemas.microsoft.com/office/drawing/2014/main" id="{E0412B74-F891-4E05-B54B-33ECE8218BEE}"/>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74" cy="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4580" name="文本框 24583">
              <a:extLst>
                <a:ext uri="{FF2B5EF4-FFF2-40B4-BE49-F238E27FC236}">
                  <a16:creationId xmlns:a16="http://schemas.microsoft.com/office/drawing/2014/main" id="{472855BA-08D0-44F6-A153-95A302BA285A}"/>
                </a:ext>
              </a:extLst>
            </p:cNvPr>
            <p:cNvSpPr>
              <a:spLocks noChangeArrowheads="1"/>
            </p:cNvSpPr>
            <p:nvPr/>
          </p:nvSpPr>
          <p:spPr bwMode="auto">
            <a:xfrm>
              <a:off x="116" y="66"/>
              <a:ext cx="937" cy="1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zh-CN" altLang="en-US" sz="2800" b="1">
                  <a:solidFill>
                    <a:srgbClr val="FFFFFF"/>
                  </a:solidFill>
                  <a:latin typeface="宋体" panose="02010600030101010101" pitchFamily="2" charset="-122"/>
                </a:rPr>
                <a:t>电流的磁效应</a:t>
              </a:r>
              <a:endParaRPr lang="zh-CN" altLang="en-US" sz="2800" b="1">
                <a:latin typeface="宋体" panose="02010600030101010101" pitchFamily="2" charset="-122"/>
              </a:endParaRPr>
            </a:p>
          </p:txBody>
        </p:sp>
      </p:grpSp>
      <p:grpSp>
        <p:nvGrpSpPr>
          <p:cNvPr id="24581" name="组合 24584">
            <a:extLst>
              <a:ext uri="{FF2B5EF4-FFF2-40B4-BE49-F238E27FC236}">
                <a16:creationId xmlns:a16="http://schemas.microsoft.com/office/drawing/2014/main" id="{D7E59C52-89C8-4123-B28B-BC010970D7CA}"/>
              </a:ext>
            </a:extLst>
          </p:cNvPr>
          <p:cNvGrpSpPr>
            <a:grpSpLocks/>
          </p:cNvGrpSpPr>
          <p:nvPr/>
        </p:nvGrpSpPr>
        <p:grpSpPr bwMode="auto">
          <a:xfrm>
            <a:off x="3411538" y="2667000"/>
            <a:ext cx="2000250" cy="2468563"/>
            <a:chOff x="0" y="0"/>
            <a:chExt cx="1152" cy="1555"/>
          </a:xfrm>
        </p:grpSpPr>
        <p:pic>
          <p:nvPicPr>
            <p:cNvPr id="24582" name="单圆角矩形 3">
              <a:extLst>
                <a:ext uri="{FF2B5EF4-FFF2-40B4-BE49-F238E27FC236}">
                  <a16:creationId xmlns:a16="http://schemas.microsoft.com/office/drawing/2014/main" id="{F3CC60E6-78EA-40D9-A838-FBABAB16DCF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52" cy="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4583" name="文本框 24586">
              <a:extLst>
                <a:ext uri="{FF2B5EF4-FFF2-40B4-BE49-F238E27FC236}">
                  <a16:creationId xmlns:a16="http://schemas.microsoft.com/office/drawing/2014/main" id="{06900ECF-78E2-4436-BB24-101B22C8C091}"/>
                </a:ext>
              </a:extLst>
            </p:cNvPr>
            <p:cNvSpPr>
              <a:spLocks noChangeArrowheads="1"/>
            </p:cNvSpPr>
            <p:nvPr/>
          </p:nvSpPr>
          <p:spPr bwMode="auto">
            <a:xfrm>
              <a:off x="92" y="77"/>
              <a:ext cx="937" cy="1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zh-CN" altLang="en-US" sz="2800" b="1">
                  <a:solidFill>
                    <a:srgbClr val="FFFFFF"/>
                  </a:solidFill>
                  <a:latin typeface="宋体" panose="02010600030101010101" pitchFamily="2" charset="-122"/>
                </a:rPr>
                <a:t>通电螺线管的磁场</a:t>
              </a:r>
              <a:endParaRPr lang="zh-CN" altLang="en-US" sz="2800" b="1">
                <a:latin typeface="宋体" panose="02010600030101010101" pitchFamily="2" charset="-122"/>
              </a:endParaRPr>
            </a:p>
          </p:txBody>
        </p:sp>
      </p:grpSp>
      <p:grpSp>
        <p:nvGrpSpPr>
          <p:cNvPr id="24584" name="组合 24587">
            <a:extLst>
              <a:ext uri="{FF2B5EF4-FFF2-40B4-BE49-F238E27FC236}">
                <a16:creationId xmlns:a16="http://schemas.microsoft.com/office/drawing/2014/main" id="{15F80B79-6245-4A60-BF49-CAF0070BB45D}"/>
              </a:ext>
            </a:extLst>
          </p:cNvPr>
          <p:cNvGrpSpPr>
            <a:grpSpLocks/>
          </p:cNvGrpSpPr>
          <p:nvPr/>
        </p:nvGrpSpPr>
        <p:grpSpPr bwMode="auto">
          <a:xfrm>
            <a:off x="2590800" y="3311525"/>
            <a:ext cx="615950" cy="1322388"/>
            <a:chOff x="0" y="0"/>
            <a:chExt cx="388" cy="833"/>
          </a:xfrm>
        </p:grpSpPr>
        <p:pic>
          <p:nvPicPr>
            <p:cNvPr id="24585" name="燕尾形 5">
              <a:extLst>
                <a:ext uri="{FF2B5EF4-FFF2-40B4-BE49-F238E27FC236}">
                  <a16:creationId xmlns:a16="http://schemas.microsoft.com/office/drawing/2014/main" id="{0FECD24E-5E31-400C-9795-DBC2874E1579}"/>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8" cy="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4586" name="文本框 24589">
              <a:extLst>
                <a:ext uri="{FF2B5EF4-FFF2-40B4-BE49-F238E27FC236}">
                  <a16:creationId xmlns:a16="http://schemas.microsoft.com/office/drawing/2014/main" id="{D08615F6-5255-494C-BB89-562F23BB13E1}"/>
                </a:ext>
              </a:extLst>
            </p:cNvPr>
            <p:cNvSpPr>
              <a:spLocks noChangeArrowheads="1"/>
            </p:cNvSpPr>
            <p:nvPr/>
          </p:nvSpPr>
          <p:spPr bwMode="auto">
            <a:xfrm>
              <a:off x="39" y="23"/>
              <a:ext cx="315"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endParaRPr lang="zh-CN" altLang="en-US" sz="1800">
                <a:solidFill>
                  <a:srgbClr val="FFFFFF"/>
                </a:solidFill>
                <a:latin typeface="宋体" panose="02010600030101010101" pitchFamily="2" charset="-122"/>
              </a:endParaRPr>
            </a:p>
          </p:txBody>
        </p:sp>
      </p:grpSp>
      <p:grpSp>
        <p:nvGrpSpPr>
          <p:cNvPr id="24587" name="组合 24590">
            <a:extLst>
              <a:ext uri="{FF2B5EF4-FFF2-40B4-BE49-F238E27FC236}">
                <a16:creationId xmlns:a16="http://schemas.microsoft.com/office/drawing/2014/main" id="{A99B9AB7-5010-4FEB-805A-D12FFB48584E}"/>
              </a:ext>
            </a:extLst>
          </p:cNvPr>
          <p:cNvGrpSpPr>
            <a:grpSpLocks/>
          </p:cNvGrpSpPr>
          <p:nvPr/>
        </p:nvGrpSpPr>
        <p:grpSpPr bwMode="auto">
          <a:xfrm>
            <a:off x="5616575" y="2690813"/>
            <a:ext cx="3168650" cy="2470150"/>
            <a:chOff x="3538" y="1693"/>
            <a:chExt cx="1996" cy="1556"/>
          </a:xfrm>
        </p:grpSpPr>
        <p:grpSp>
          <p:nvGrpSpPr>
            <p:cNvPr id="24588" name="组合 24591">
              <a:extLst>
                <a:ext uri="{FF2B5EF4-FFF2-40B4-BE49-F238E27FC236}">
                  <a16:creationId xmlns:a16="http://schemas.microsoft.com/office/drawing/2014/main" id="{9D84BD2D-DA3A-428E-9E48-158522E7A63E}"/>
                </a:ext>
              </a:extLst>
            </p:cNvPr>
            <p:cNvGrpSpPr>
              <a:grpSpLocks/>
            </p:cNvGrpSpPr>
            <p:nvPr/>
          </p:nvGrpSpPr>
          <p:grpSpPr bwMode="auto">
            <a:xfrm>
              <a:off x="3538" y="1693"/>
              <a:ext cx="1996" cy="1556"/>
              <a:chOff x="0" y="0"/>
              <a:chExt cx="1682" cy="1556"/>
            </a:xfrm>
          </p:grpSpPr>
          <p:pic>
            <p:nvPicPr>
              <p:cNvPr id="24589" name="单圆角矩形 4">
                <a:extLst>
                  <a:ext uri="{FF2B5EF4-FFF2-40B4-BE49-F238E27FC236}">
                    <a16:creationId xmlns:a16="http://schemas.microsoft.com/office/drawing/2014/main" id="{E8BD8ECD-BF8E-444F-8D14-B242722B64C2}"/>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682" cy="1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4590" name="文本框 24593">
                <a:extLst>
                  <a:ext uri="{FF2B5EF4-FFF2-40B4-BE49-F238E27FC236}">
                    <a16:creationId xmlns:a16="http://schemas.microsoft.com/office/drawing/2014/main" id="{376D7B36-6C66-4C9D-B063-5930CD8D7F46}"/>
                  </a:ext>
                </a:extLst>
              </p:cNvPr>
              <p:cNvSpPr>
                <a:spLocks noChangeArrowheads="1"/>
              </p:cNvSpPr>
              <p:nvPr/>
            </p:nvSpPr>
            <p:spPr bwMode="auto">
              <a:xfrm>
                <a:off x="597" y="65"/>
                <a:ext cx="937" cy="1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zh-CN" altLang="en-US" sz="2800" b="1">
                    <a:solidFill>
                      <a:srgbClr val="FFFFFF"/>
                    </a:solidFill>
                    <a:latin typeface="宋体" panose="02010600030101010101" pitchFamily="2" charset="-122"/>
                  </a:rPr>
                  <a:t>安培定则</a:t>
                </a:r>
                <a:endParaRPr lang="zh-CN" altLang="en-US" sz="2800" b="1">
                  <a:latin typeface="宋体" panose="02010600030101010101" pitchFamily="2" charset="-122"/>
                </a:endParaRPr>
              </a:p>
            </p:txBody>
          </p:sp>
        </p:grpSp>
        <p:grpSp>
          <p:nvGrpSpPr>
            <p:cNvPr id="24591" name="组合 24594">
              <a:extLst>
                <a:ext uri="{FF2B5EF4-FFF2-40B4-BE49-F238E27FC236}">
                  <a16:creationId xmlns:a16="http://schemas.microsoft.com/office/drawing/2014/main" id="{EB92061B-2E7B-49AD-9D5F-73CD79B08C1F}"/>
                </a:ext>
              </a:extLst>
            </p:cNvPr>
            <p:cNvGrpSpPr>
              <a:grpSpLocks/>
            </p:cNvGrpSpPr>
            <p:nvPr/>
          </p:nvGrpSpPr>
          <p:grpSpPr bwMode="auto">
            <a:xfrm>
              <a:off x="3582" y="2092"/>
              <a:ext cx="387" cy="837"/>
              <a:chOff x="0" y="0"/>
              <a:chExt cx="387" cy="837"/>
            </a:xfrm>
          </p:grpSpPr>
          <p:pic>
            <p:nvPicPr>
              <p:cNvPr id="24592" name="燕尾形 6">
                <a:extLst>
                  <a:ext uri="{FF2B5EF4-FFF2-40B4-BE49-F238E27FC236}">
                    <a16:creationId xmlns:a16="http://schemas.microsoft.com/office/drawing/2014/main" id="{249D4472-3167-4B17-8458-CF8F4C4E15D1}"/>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387" cy="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4593" name="文本框 24596">
                <a:extLst>
                  <a:ext uri="{FF2B5EF4-FFF2-40B4-BE49-F238E27FC236}">
                    <a16:creationId xmlns:a16="http://schemas.microsoft.com/office/drawing/2014/main" id="{75302E6E-DB88-4C7F-9F01-02F63A1F448C}"/>
                  </a:ext>
                </a:extLst>
              </p:cNvPr>
              <p:cNvSpPr>
                <a:spLocks noChangeArrowheads="1"/>
              </p:cNvSpPr>
              <p:nvPr/>
            </p:nvSpPr>
            <p:spPr bwMode="auto">
              <a:xfrm>
                <a:off x="36" y="24"/>
                <a:ext cx="315"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endParaRPr lang="zh-CN" altLang="en-US" sz="1800">
                  <a:solidFill>
                    <a:srgbClr val="FFFFFF"/>
                  </a:solidFill>
                  <a:latin typeface="宋体" panose="02010600030101010101" pitchFamily="2" charset="-122"/>
                </a:endParaRPr>
              </a:p>
            </p:txBody>
          </p:sp>
        </p:grpSp>
      </p:grpSp>
      <p:grpSp>
        <p:nvGrpSpPr>
          <p:cNvPr id="24594" name="组合 24597">
            <a:extLst>
              <a:ext uri="{FF2B5EF4-FFF2-40B4-BE49-F238E27FC236}">
                <a16:creationId xmlns:a16="http://schemas.microsoft.com/office/drawing/2014/main" id="{439E05B7-87EB-4017-99EC-24BC02E9CBD4}"/>
              </a:ext>
            </a:extLst>
          </p:cNvPr>
          <p:cNvGrpSpPr>
            <a:grpSpLocks/>
          </p:cNvGrpSpPr>
          <p:nvPr/>
        </p:nvGrpSpPr>
        <p:grpSpPr bwMode="auto">
          <a:xfrm>
            <a:off x="423863" y="747713"/>
            <a:ext cx="2789237" cy="920750"/>
            <a:chOff x="0" y="0"/>
            <a:chExt cx="2231" cy="580"/>
          </a:xfrm>
        </p:grpSpPr>
        <p:pic>
          <p:nvPicPr>
            <p:cNvPr id="24595" name="圆角矩形 1">
              <a:extLst>
                <a:ext uri="{FF2B5EF4-FFF2-40B4-BE49-F238E27FC236}">
                  <a16:creationId xmlns:a16="http://schemas.microsoft.com/office/drawing/2014/main" id="{7F389614-E977-4222-9B53-199CD7F88A70}"/>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231"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4596" name="文本框 24599">
              <a:extLst>
                <a:ext uri="{FF2B5EF4-FFF2-40B4-BE49-F238E27FC236}">
                  <a16:creationId xmlns:a16="http://schemas.microsoft.com/office/drawing/2014/main" id="{5AB49904-501C-498F-AEF7-8C4E48516239}"/>
                </a:ext>
              </a:extLst>
            </p:cNvPr>
            <p:cNvSpPr>
              <a:spLocks noChangeArrowheads="1"/>
            </p:cNvSpPr>
            <p:nvPr/>
          </p:nvSpPr>
          <p:spPr bwMode="auto">
            <a:xfrm>
              <a:off x="59" y="105"/>
              <a:ext cx="2116"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zh-CN" altLang="en-US" sz="3600" b="1">
                  <a:solidFill>
                    <a:srgbClr val="FFFFFF"/>
                  </a:solidFill>
                  <a:latin typeface="宋体" panose="02010600030101010101" pitchFamily="2" charset="-122"/>
                </a:rPr>
                <a:t>课堂小结</a:t>
              </a:r>
            </a:p>
          </p:txBody>
        </p:sp>
      </p:grpSp>
      <p:pic>
        <p:nvPicPr>
          <p:cNvPr id="24597" name="Picture 9" descr="E:\李燃\教师教学用书\2012人教教师用书项目\ppt\物理\图标.png">
            <a:extLst>
              <a:ext uri="{FF2B5EF4-FFF2-40B4-BE49-F238E27FC236}">
                <a16:creationId xmlns:a16="http://schemas.microsoft.com/office/drawing/2014/main" id="{F65918B1-0BC7-4466-B2B9-C655C10BC14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56550" y="549275"/>
            <a:ext cx="8826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457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458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458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45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文本框 12290">
            <a:extLst>
              <a:ext uri="{FF2B5EF4-FFF2-40B4-BE49-F238E27FC236}">
                <a16:creationId xmlns:a16="http://schemas.microsoft.com/office/drawing/2014/main" id="{EBCBFC42-6DAB-4BB4-BE12-0FCA87416549}"/>
              </a:ext>
            </a:extLst>
          </p:cNvPr>
          <p:cNvSpPr/>
          <p:nvPr/>
        </p:nvSpPr>
        <p:spPr>
          <a:xfrm>
            <a:off x="396875" y="692150"/>
            <a:ext cx="4225925" cy="67627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pPr eaLnBrk="0" hangingPunct="0">
              <a:lnSpc>
                <a:spcPct val="120000"/>
              </a:lnSpc>
              <a:spcBef>
                <a:spcPct val="50000"/>
              </a:spcBef>
            </a:pPr>
            <a:r>
              <a:rPr lang="en-US" altLang="zh-CN" sz="3200" b="1">
                <a:ln w="9525" cap="flat" cmpd="sng" algn="ctr">
                  <a:noFill/>
                  <a:prstDash val="solid"/>
                  <a:round/>
                  <a:headEnd type="none" w="med" len="med"/>
                  <a:tailEnd type="none" w="med" len="med"/>
                </a:ln>
                <a:solidFill>
                  <a:srgbClr val="000000"/>
                </a:solidFill>
                <a:sym typeface="Wingdings"/>
              </a:rPr>
              <a:t>1.</a:t>
            </a:r>
            <a:r>
              <a:rPr sz="3200" b="1">
                <a:ln w="9525" cap="flat" cmpd="sng" algn="ctr">
                  <a:noFill/>
                  <a:prstDash val="solid"/>
                  <a:round/>
                  <a:headEnd type="none" w="med" len="med"/>
                  <a:tailEnd type="none" w="med" len="med"/>
                </a:ln>
                <a:solidFill>
                  <a:srgbClr val="000000"/>
                </a:solidFill>
                <a:sym typeface="Wingdings"/>
              </a:rPr>
              <a:t>奥斯特的实验表明：</a:t>
            </a:r>
            <a:endParaRPr lang="en-US" altLang="zh-CN" sz="3200" b="1">
              <a:solidFill>
                <a:srgbClr val="000000"/>
              </a:solidFill>
            </a:endParaRPr>
          </a:p>
        </p:txBody>
      </p:sp>
      <p:sp>
        <p:nvSpPr>
          <p:cNvPr id="14338" name="文本框 12291">
            <a:extLst>
              <a:ext uri="{FF2B5EF4-FFF2-40B4-BE49-F238E27FC236}">
                <a16:creationId xmlns:a16="http://schemas.microsoft.com/office/drawing/2014/main" id="{FA585EB1-6F54-49CB-BB9A-426F59900E47}"/>
              </a:ext>
            </a:extLst>
          </p:cNvPr>
          <p:cNvSpPr/>
          <p:nvPr/>
        </p:nvSpPr>
        <p:spPr>
          <a:xfrm>
            <a:off x="466725" y="3919538"/>
            <a:ext cx="8156575" cy="944562"/>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pPr eaLnBrk="0" hangingPunct="0">
              <a:spcBef>
                <a:spcPct val="50000"/>
              </a:spcBef>
            </a:pPr>
            <a:r>
              <a:rPr lang="en-US" altLang="zh-CN" sz="2800" b="1">
                <a:ln w="9525" cap="flat" cmpd="sng" algn="ctr">
                  <a:noFill/>
                  <a:prstDash val="solid"/>
                  <a:round/>
                  <a:headEnd type="none" w="med" len="med"/>
                  <a:tailEnd type="none" w="med" len="med"/>
                </a:ln>
                <a:solidFill>
                  <a:srgbClr val="000000"/>
                </a:solidFill>
                <a:latin typeface="宋体" pitchFamily="2" charset="-122"/>
                <a:sym typeface="Wingdings"/>
              </a:rPr>
              <a:t>2.</a:t>
            </a:r>
            <a:r>
              <a:rPr sz="2800" b="1">
                <a:ln w="9525" cap="flat" cmpd="sng" algn="ctr">
                  <a:noFill/>
                  <a:prstDash val="solid"/>
                  <a:round/>
                  <a:headEnd type="none" w="med" len="med"/>
                  <a:tailEnd type="none" w="med" len="med"/>
                </a:ln>
                <a:solidFill>
                  <a:srgbClr val="000000"/>
                </a:solidFill>
                <a:latin typeface="宋体" pitchFamily="2" charset="-122"/>
                <a:sym typeface="Wingdings"/>
              </a:rPr>
              <a:t>通电螺线管周围存在</a:t>
            </a:r>
            <a:r>
              <a:rPr lang="en-US" altLang="zh-CN" sz="2800" b="1">
                <a:ln w="9525" cap="flat" cmpd="sng" algn="ctr">
                  <a:noFill/>
                  <a:prstDash val="solid"/>
                  <a:round/>
                  <a:headEnd type="none" w="med" len="med"/>
                  <a:tailEnd type="none" w="med" len="med"/>
                </a:ln>
                <a:solidFill>
                  <a:srgbClr val="000000"/>
                </a:solidFill>
                <a:latin typeface="宋体" pitchFamily="2" charset="-122"/>
                <a:sym typeface="Wingdings"/>
              </a:rPr>
              <a:t>______</a:t>
            </a:r>
            <a:r>
              <a:rPr sz="2800" b="1">
                <a:ln w="9525" cap="flat" cmpd="sng" algn="ctr">
                  <a:noFill/>
                  <a:prstDash val="solid"/>
                  <a:round/>
                  <a:headEnd type="none" w="med" len="med"/>
                  <a:tailEnd type="none" w="med" len="med"/>
                </a:ln>
                <a:solidFill>
                  <a:srgbClr val="000000"/>
                </a:solidFill>
                <a:latin typeface="宋体" pitchFamily="2" charset="-122"/>
                <a:sym typeface="Wingdings"/>
              </a:rPr>
              <a:t>，通电螺线管周围的磁感线的分布与</a:t>
            </a:r>
            <a:r>
              <a:rPr lang="en-US" altLang="zh-CN" sz="2800" b="1">
                <a:ln w="9525" cap="flat" cmpd="sng" algn="ctr">
                  <a:noFill/>
                  <a:prstDash val="solid"/>
                  <a:round/>
                  <a:headEnd type="none" w="med" len="med"/>
                  <a:tailEnd type="none" w="med" len="med"/>
                </a:ln>
                <a:solidFill>
                  <a:srgbClr val="000000"/>
                </a:solidFill>
                <a:latin typeface="宋体" pitchFamily="2" charset="-122"/>
                <a:sym typeface="Wingdings"/>
              </a:rPr>
              <a:t>_________</a:t>
            </a:r>
            <a:r>
              <a:rPr sz="2800" b="1">
                <a:ln w="9525" cap="flat" cmpd="sng" algn="ctr">
                  <a:noFill/>
                  <a:prstDash val="solid"/>
                  <a:round/>
                  <a:headEnd type="none" w="med" len="med"/>
                  <a:tailEnd type="none" w="med" len="med"/>
                </a:ln>
                <a:solidFill>
                  <a:srgbClr val="000000"/>
                </a:solidFill>
                <a:latin typeface="宋体" pitchFamily="2" charset="-122"/>
                <a:sym typeface="Wingdings"/>
              </a:rPr>
              <a:t>的十分相似。</a:t>
            </a:r>
            <a:endParaRPr sz="2800" b="1">
              <a:solidFill>
                <a:srgbClr val="000000"/>
              </a:solidFill>
              <a:latin typeface="宋体" pitchFamily="2" charset="-122"/>
            </a:endParaRPr>
          </a:p>
        </p:txBody>
      </p:sp>
      <p:sp>
        <p:nvSpPr>
          <p:cNvPr id="14339" name="矩形 12292">
            <a:extLst>
              <a:ext uri="{FF2B5EF4-FFF2-40B4-BE49-F238E27FC236}">
                <a16:creationId xmlns:a16="http://schemas.microsoft.com/office/drawing/2014/main" id="{F63834A7-F748-4C8D-B510-76CE41F66C83}"/>
              </a:ext>
            </a:extLst>
          </p:cNvPr>
          <p:cNvSpPr/>
          <p:nvPr/>
        </p:nvSpPr>
        <p:spPr>
          <a:xfrm>
            <a:off x="252413" y="5505450"/>
            <a:ext cx="8077200" cy="1158875"/>
          </a:xfrm>
          <a:prstGeom prst="rect">
            <a:avLst/>
          </a:prstGeom>
          <a:solidFill>
            <a:schemeClr val="bg1"/>
          </a:solid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pPr eaLnBrk="0" hangingPunct="0">
              <a:spcBef>
                <a:spcPct val="50000"/>
              </a:spcBef>
            </a:pPr>
            <a:r>
              <a:rPr sz="2800" b="1">
                <a:ln w="9525" cap="flat" cmpd="sng" algn="ctr">
                  <a:noFill/>
                  <a:prstDash val="solid"/>
                  <a:round/>
                  <a:headEnd type="none" w="med" len="med"/>
                  <a:tailEnd type="none" w="med" len="med"/>
                </a:ln>
                <a:solidFill>
                  <a:srgbClr val="000000"/>
                </a:solidFill>
                <a:latin typeface="宋体" pitchFamily="2" charset="-122"/>
                <a:sym typeface="Wingdings"/>
              </a:rPr>
              <a:t> 3.通电螺线管的极性跟</a:t>
            </a:r>
            <a:r>
              <a:rPr lang="en-US" altLang="zh-CN" sz="2800" b="1">
                <a:ln w="9525" cap="flat" cmpd="sng" algn="ctr">
                  <a:noFill/>
                  <a:prstDash val="solid"/>
                  <a:round/>
                  <a:headEnd type="none" w="med" len="med"/>
                  <a:tailEnd type="none" w="med" len="med"/>
                </a:ln>
                <a:solidFill>
                  <a:srgbClr val="000000"/>
                </a:solidFill>
                <a:latin typeface="宋体" pitchFamily="2" charset="-122"/>
                <a:sym typeface="Wingdings"/>
              </a:rPr>
              <a:t>__________</a:t>
            </a:r>
            <a:r>
              <a:rPr sz="2800" b="1">
                <a:ln w="9525" cap="flat" cmpd="sng" algn="ctr">
                  <a:noFill/>
                  <a:prstDash val="solid"/>
                  <a:round/>
                  <a:headEnd type="none" w="med" len="med"/>
                  <a:tailEnd type="none" w="med" len="med"/>
                </a:ln>
                <a:solidFill>
                  <a:srgbClr val="000000"/>
                </a:solidFill>
                <a:latin typeface="宋体" pitchFamily="2" charset="-122"/>
                <a:sym typeface="Wingdings"/>
              </a:rPr>
              <a:t>有关</a:t>
            </a:r>
            <a:r>
              <a:rPr lang="en-US" altLang="zh-CN" sz="2800" b="1">
                <a:ln w="9525" cap="flat" cmpd="sng" algn="ctr">
                  <a:noFill/>
                  <a:prstDash val="solid"/>
                  <a:round/>
                  <a:headEnd type="none" w="med" len="med"/>
                  <a:tailEnd type="none" w="med" len="med"/>
                </a:ln>
                <a:solidFill>
                  <a:srgbClr val="000000"/>
                </a:solidFill>
                <a:latin typeface="宋体" pitchFamily="2" charset="-122"/>
                <a:sym typeface="Wingdings"/>
              </a:rPr>
              <a:t>,</a:t>
            </a:r>
          </a:p>
          <a:p>
            <a:pPr eaLnBrk="0" hangingPunct="0">
              <a:spcBef>
                <a:spcPct val="50000"/>
              </a:spcBef>
            </a:pPr>
            <a:r>
              <a:rPr lang="en-US" altLang="zh-CN" sz="2800" b="1">
                <a:ln w="9525" cap="flat" cmpd="sng" algn="ctr">
                  <a:noFill/>
                  <a:prstDash val="solid"/>
                  <a:round/>
                  <a:headEnd type="none" w="med" len="med"/>
                  <a:tailEnd type="none" w="med" len="med"/>
                </a:ln>
                <a:solidFill>
                  <a:srgbClr val="000000"/>
                </a:solidFill>
                <a:latin typeface="宋体" pitchFamily="2" charset="-122"/>
                <a:sym typeface="Wingdings"/>
              </a:rPr>
              <a:t> </a:t>
            </a:r>
            <a:r>
              <a:rPr sz="2800" b="1">
                <a:ln w="9525" cap="flat" cmpd="sng" algn="ctr">
                  <a:noFill/>
                  <a:prstDash val="solid"/>
                  <a:round/>
                  <a:headEnd type="none" w="med" len="med"/>
                  <a:tailEnd type="none" w="med" len="med"/>
                </a:ln>
                <a:solidFill>
                  <a:srgbClr val="000000"/>
                </a:solidFill>
                <a:latin typeface="宋体" pitchFamily="2" charset="-122"/>
                <a:sym typeface="Wingdings"/>
              </a:rPr>
              <a:t>它们之间的关系可用</a:t>
            </a:r>
            <a:r>
              <a:rPr lang="en-US" altLang="zh-CN" sz="2800" b="1">
                <a:ln w="9525" cap="flat" cmpd="sng" algn="ctr">
                  <a:noFill/>
                  <a:prstDash val="solid"/>
                  <a:round/>
                  <a:headEnd type="none" w="med" len="med"/>
                  <a:tailEnd type="none" w="med" len="med"/>
                </a:ln>
                <a:solidFill>
                  <a:srgbClr val="000000"/>
                </a:solidFill>
                <a:latin typeface="宋体" pitchFamily="2" charset="-122"/>
                <a:sym typeface="Wingdings"/>
              </a:rPr>
              <a:t>_____________</a:t>
            </a:r>
            <a:r>
              <a:rPr sz="2800" b="1">
                <a:ln w="9525" cap="flat" cmpd="sng" algn="ctr">
                  <a:noFill/>
                  <a:prstDash val="solid"/>
                  <a:round/>
                  <a:headEnd type="none" w="med" len="med"/>
                  <a:tailEnd type="none" w="med" len="med"/>
                </a:ln>
                <a:solidFill>
                  <a:srgbClr val="000000"/>
                </a:solidFill>
                <a:latin typeface="宋体" pitchFamily="2" charset="-122"/>
                <a:sym typeface="Wingdings"/>
              </a:rPr>
              <a:t>来判定。</a:t>
            </a:r>
            <a:endParaRPr sz="2800" b="1">
              <a:solidFill>
                <a:srgbClr val="000000"/>
              </a:solidFill>
              <a:latin typeface="宋体" pitchFamily="2" charset="-122"/>
            </a:endParaRPr>
          </a:p>
        </p:txBody>
      </p:sp>
      <p:sp>
        <p:nvSpPr>
          <p:cNvPr id="14340" name="矩形 12293">
            <a:extLst>
              <a:ext uri="{FF2B5EF4-FFF2-40B4-BE49-F238E27FC236}">
                <a16:creationId xmlns:a16="http://schemas.microsoft.com/office/drawing/2014/main" id="{611A6886-F479-49C8-AB14-1EA21D23E6B4}"/>
              </a:ext>
            </a:extLst>
          </p:cNvPr>
          <p:cNvSpPr/>
          <p:nvPr/>
        </p:nvSpPr>
        <p:spPr>
          <a:xfrm>
            <a:off x="3059113" y="4344988"/>
            <a:ext cx="1635125" cy="51752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pPr eaLnBrk="0" hangingPunct="0"/>
            <a:r>
              <a:rPr sz="2800" b="1">
                <a:ln w="9525" cap="flat" cmpd="sng" algn="ctr">
                  <a:noFill/>
                  <a:prstDash val="solid"/>
                  <a:round/>
                  <a:headEnd type="none" w="med" len="med"/>
                  <a:tailEnd type="none" w="med" len="med"/>
                </a:ln>
                <a:solidFill>
                  <a:srgbClr val="FF0000"/>
                </a:solidFill>
                <a:sym typeface="Wingdings"/>
              </a:rPr>
              <a:t>条形磁铁</a:t>
            </a:r>
            <a:endParaRPr sz="2800" b="1">
              <a:solidFill>
                <a:srgbClr val="FF0000"/>
              </a:solidFill>
            </a:endParaRPr>
          </a:p>
        </p:txBody>
      </p:sp>
      <p:sp>
        <p:nvSpPr>
          <p:cNvPr id="14341" name="矩形 12294">
            <a:extLst>
              <a:ext uri="{FF2B5EF4-FFF2-40B4-BE49-F238E27FC236}">
                <a16:creationId xmlns:a16="http://schemas.microsoft.com/office/drawing/2014/main" id="{5A9581E8-BB91-4A35-8721-5D383B2AE196}"/>
              </a:ext>
            </a:extLst>
          </p:cNvPr>
          <p:cNvSpPr/>
          <p:nvPr/>
        </p:nvSpPr>
        <p:spPr>
          <a:xfrm>
            <a:off x="4356100" y="3862388"/>
            <a:ext cx="1368425" cy="51752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pPr eaLnBrk="0" hangingPunct="0"/>
            <a:r>
              <a:rPr sz="2800" b="1">
                <a:ln w="9525" cap="flat" cmpd="sng" algn="ctr">
                  <a:noFill/>
                  <a:prstDash val="solid"/>
                  <a:round/>
                  <a:headEnd type="none" w="med" len="med"/>
                  <a:tailEnd type="none" w="med" len="med"/>
                </a:ln>
                <a:solidFill>
                  <a:srgbClr val="FF0000"/>
                </a:solidFill>
                <a:sym typeface="Wingdings"/>
              </a:rPr>
              <a:t>磁场</a:t>
            </a:r>
            <a:endParaRPr sz="2800" b="1">
              <a:solidFill>
                <a:srgbClr val="FF0000"/>
              </a:solidFill>
            </a:endParaRPr>
          </a:p>
        </p:txBody>
      </p:sp>
      <p:sp>
        <p:nvSpPr>
          <p:cNvPr id="14342" name="矩形 12295">
            <a:extLst>
              <a:ext uri="{FF2B5EF4-FFF2-40B4-BE49-F238E27FC236}">
                <a16:creationId xmlns:a16="http://schemas.microsoft.com/office/drawing/2014/main" id="{3B2846E5-C9AA-47F6-8A54-F3204877F642}"/>
              </a:ext>
            </a:extLst>
          </p:cNvPr>
          <p:cNvSpPr/>
          <p:nvPr/>
        </p:nvSpPr>
        <p:spPr>
          <a:xfrm>
            <a:off x="4068763" y="5505450"/>
            <a:ext cx="2200275" cy="519113"/>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pPr eaLnBrk="0" hangingPunct="0"/>
            <a:r>
              <a:rPr sz="2800" b="1">
                <a:ln w="9525" cap="flat" cmpd="sng" algn="ctr">
                  <a:noFill/>
                  <a:prstDash val="solid"/>
                  <a:round/>
                  <a:headEnd type="none" w="med" len="med"/>
                  <a:tailEnd type="none" w="med" len="med"/>
                </a:ln>
                <a:solidFill>
                  <a:srgbClr val="FF0000"/>
                </a:solidFill>
                <a:sym typeface="Wingdings"/>
              </a:rPr>
              <a:t>电流方向</a:t>
            </a:r>
            <a:endParaRPr sz="2800" b="1">
              <a:solidFill>
                <a:srgbClr val="FF0000"/>
              </a:solidFill>
            </a:endParaRPr>
          </a:p>
        </p:txBody>
      </p:sp>
      <p:sp>
        <p:nvSpPr>
          <p:cNvPr id="14343" name="矩形 12296">
            <a:extLst>
              <a:ext uri="{FF2B5EF4-FFF2-40B4-BE49-F238E27FC236}">
                <a16:creationId xmlns:a16="http://schemas.microsoft.com/office/drawing/2014/main" id="{054606C0-A040-490B-87D2-50888857E078}"/>
              </a:ext>
            </a:extLst>
          </p:cNvPr>
          <p:cNvSpPr/>
          <p:nvPr/>
        </p:nvSpPr>
        <p:spPr>
          <a:xfrm>
            <a:off x="4068763" y="6151563"/>
            <a:ext cx="1844675" cy="51752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pPr eaLnBrk="0" hangingPunct="0"/>
            <a:r>
              <a:rPr sz="2800" b="1">
                <a:ln w="9525" cap="flat" cmpd="sng" algn="ctr">
                  <a:noFill/>
                  <a:prstDash val="solid"/>
                  <a:round/>
                  <a:headEnd type="none" w="med" len="med"/>
                  <a:tailEnd type="none" w="med" len="med"/>
                </a:ln>
                <a:solidFill>
                  <a:srgbClr val="FF0000"/>
                </a:solidFill>
                <a:sym typeface="Wingdings"/>
              </a:rPr>
              <a:t>安培定则</a:t>
            </a:r>
            <a:endParaRPr sz="2800" b="1">
              <a:solidFill>
                <a:srgbClr val="FF0000"/>
              </a:solidFill>
            </a:endParaRPr>
          </a:p>
        </p:txBody>
      </p:sp>
      <p:sp>
        <p:nvSpPr>
          <p:cNvPr id="14344" name="矩形 12297">
            <a:extLst>
              <a:ext uri="{FF2B5EF4-FFF2-40B4-BE49-F238E27FC236}">
                <a16:creationId xmlns:a16="http://schemas.microsoft.com/office/drawing/2014/main" id="{F30A11E1-4E7D-48ED-A68A-D8A249F611F6}"/>
              </a:ext>
            </a:extLst>
          </p:cNvPr>
          <p:cNvSpPr>
            <a:spLocks noGrp="1"/>
          </p:cNvSpPr>
          <p:nvPr/>
        </p:nvSpPr>
        <p:spPr>
          <a:xfrm>
            <a:off x="395288" y="1412875"/>
            <a:ext cx="6337300" cy="723900"/>
          </a:xfrm>
          <a:prstGeom prst="rect">
            <a:avLst/>
          </a:prstGeom>
          <a:noFill/>
          <a:ln>
            <a:noFill/>
            <a:miter lim="800000"/>
          </a:ln>
        </p:spPr>
        <p:txBody>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pPr marL="342900" indent="-342900">
              <a:lnSpc>
                <a:spcPct val="90000"/>
              </a:lnSpc>
              <a:spcBef>
                <a:spcPct val="20000"/>
              </a:spcBef>
            </a:pPr>
            <a:r>
              <a:rPr lang="en-US" altLang="zh-CN" sz="3200" b="1">
                <a:ln w="9525" cap="flat" cmpd="sng" algn="ctr">
                  <a:noFill/>
                  <a:prstDash val="solid"/>
                  <a:round/>
                  <a:headEnd type="none" w="med" len="med"/>
                  <a:tailEnd type="none" w="med" len="med"/>
                </a:ln>
                <a:solidFill>
                  <a:srgbClr val="FF0000"/>
                </a:solidFill>
                <a:latin typeface="隶书"/>
                <a:ea typeface="隶书" charset="-122"/>
                <a:sym typeface="Wingdings"/>
              </a:rPr>
              <a:t>⑴.</a:t>
            </a:r>
            <a:r>
              <a:rPr sz="3200" b="1">
                <a:ln w="9525" cap="flat" cmpd="sng" algn="ctr">
                  <a:noFill/>
                  <a:prstDash val="solid"/>
                  <a:round/>
                  <a:headEnd type="none" w="med" len="med"/>
                  <a:tailEnd type="none" w="med" len="med"/>
                </a:ln>
                <a:solidFill>
                  <a:srgbClr val="FF0000"/>
                </a:solidFill>
                <a:latin typeface="隶书"/>
                <a:ea typeface="隶书" charset="-122"/>
                <a:sym typeface="Wingdings"/>
              </a:rPr>
              <a:t>通电导体周围存在着磁场。</a:t>
            </a:r>
            <a:endParaRPr sz="3200" b="1">
              <a:solidFill>
                <a:srgbClr val="FF0000"/>
              </a:solidFill>
              <a:latin typeface="隶书"/>
              <a:ea typeface="隶书" charset="-122"/>
            </a:endParaRPr>
          </a:p>
        </p:txBody>
      </p:sp>
      <p:sp>
        <p:nvSpPr>
          <p:cNvPr id="14345" name="文本框 12298">
            <a:extLst>
              <a:ext uri="{FF2B5EF4-FFF2-40B4-BE49-F238E27FC236}">
                <a16:creationId xmlns:a16="http://schemas.microsoft.com/office/drawing/2014/main" id="{A691EC91-0526-4E64-B18E-001932EC9685}"/>
              </a:ext>
            </a:extLst>
          </p:cNvPr>
          <p:cNvSpPr/>
          <p:nvPr/>
        </p:nvSpPr>
        <p:spPr>
          <a:xfrm>
            <a:off x="387350" y="2084388"/>
            <a:ext cx="7632700" cy="579437"/>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pPr eaLnBrk="0" hangingPunct="0">
              <a:spcBef>
                <a:spcPct val="50000"/>
              </a:spcBef>
            </a:pPr>
            <a:r>
              <a:rPr sz="3200" b="1">
                <a:ln w="9525" cap="flat" cmpd="sng" algn="ctr">
                  <a:noFill/>
                  <a:prstDash val="solid"/>
                  <a:round/>
                  <a:headEnd type="none" w="med" len="med"/>
                  <a:tailEnd type="none" w="med" len="med"/>
                </a:ln>
                <a:solidFill>
                  <a:srgbClr val="FF0000"/>
                </a:solidFill>
                <a:sym typeface="Wingdings"/>
              </a:rPr>
              <a:t>⑵.</a:t>
            </a:r>
            <a:r>
              <a:rPr sz="3200" b="1">
                <a:ln w="9525" cap="flat" cmpd="sng" algn="ctr">
                  <a:noFill/>
                  <a:prstDash val="solid"/>
                  <a:round/>
                  <a:headEnd type="none" w="med" len="med"/>
                  <a:tailEnd type="none" w="med" len="med"/>
                </a:ln>
                <a:solidFill>
                  <a:srgbClr val="FF0000"/>
                </a:solidFill>
                <a:ea typeface="隶书" charset="-122"/>
                <a:sym typeface="Wingdings"/>
              </a:rPr>
              <a:t>电流的磁场方向和电流的方向有关</a:t>
            </a:r>
            <a:r>
              <a:rPr sz="3200" b="1">
                <a:ln w="9525" cap="flat" cmpd="sng" algn="ctr">
                  <a:noFill/>
                  <a:prstDash val="solid"/>
                  <a:round/>
                  <a:headEnd type="none" w="med" len="med"/>
                  <a:tailEnd type="none" w="med" len="med"/>
                </a:ln>
                <a:solidFill>
                  <a:srgbClr val="FF0000"/>
                </a:solidFill>
                <a:sym typeface="Wingdings"/>
              </a:rPr>
              <a:t>。</a:t>
            </a:r>
            <a:endParaRPr sz="3200" b="1">
              <a:solidFill>
                <a:srgbClr val="FF0000"/>
              </a:solidFill>
            </a:endParaRPr>
          </a:p>
        </p:txBody>
      </p:sp>
      <p:sp>
        <p:nvSpPr>
          <p:cNvPr id="14346" name="文本框 2">
            <a:extLst>
              <a:ext uri="{FF2B5EF4-FFF2-40B4-BE49-F238E27FC236}">
                <a16:creationId xmlns:a16="http://schemas.microsoft.com/office/drawing/2014/main" id="{86890677-54B7-4BAB-ACB4-3F3094BF1311}"/>
              </a:ext>
            </a:extLst>
          </p:cNvPr>
          <p:cNvSpPr/>
          <p:nvPr/>
        </p:nvSpPr>
        <p:spPr>
          <a:xfrm>
            <a:off x="466725" y="2790825"/>
            <a:ext cx="7448550" cy="944563"/>
          </a:xfrm>
          <a:prstGeom prst="rect">
            <a:avLst/>
          </a:prstGeom>
          <a:noFill/>
          <a:ln>
            <a:noFill/>
            <a:miter lim="800000"/>
          </a:ln>
        </p:spPr>
        <p:txBody>
          <a:bodyPr wrap="none">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r>
              <a:rPr sz="2800" b="1">
                <a:ln w="9525" cap="flat" cmpd="sng" algn="ctr">
                  <a:noFill/>
                  <a:prstDash val="solid"/>
                  <a:round/>
                  <a:headEnd type="none" w="med" len="med"/>
                  <a:tailEnd type="none" w="med" len="med"/>
                </a:ln>
                <a:solidFill>
                  <a:srgbClr val="000000"/>
                </a:solidFill>
                <a:sym typeface="Wingdings"/>
              </a:rPr>
              <a:t>奥斯特的实验表明：电现象与</a:t>
            </a:r>
            <a:r>
              <a:rPr sz="2800" b="1" u="sng">
                <a:ln w="9525" cap="flat" cmpd="sng" algn="ctr">
                  <a:noFill/>
                  <a:prstDash val="solid"/>
                  <a:round/>
                  <a:headEnd type="none" w="med" len="med"/>
                  <a:tailEnd type="none" w="med" len="med"/>
                </a:ln>
                <a:solidFill>
                  <a:srgbClr val="000000"/>
                </a:solidFill>
                <a:sym typeface="Wingdings"/>
              </a:rPr>
              <a:t>            </a:t>
            </a:r>
            <a:r>
              <a:rPr sz="2800" b="1">
                <a:ln w="9525" cap="flat" cmpd="sng" algn="ctr">
                  <a:noFill/>
                  <a:prstDash val="solid"/>
                  <a:round/>
                  <a:headEnd type="none" w="med" len="med"/>
                  <a:tailEnd type="none" w="med" len="med"/>
                </a:ln>
                <a:solidFill>
                  <a:srgbClr val="000000"/>
                </a:solidFill>
                <a:sym typeface="Wingdings"/>
              </a:rPr>
              <a:t>有联系，</a:t>
            </a:r>
          </a:p>
          <a:p>
            <a:r>
              <a:rPr sz="2800" b="1">
                <a:ln w="9525" cap="flat" cmpd="sng" algn="ctr">
                  <a:noFill/>
                  <a:prstDash val="solid"/>
                  <a:round/>
                  <a:headEnd type="none" w="med" len="med"/>
                  <a:tailEnd type="none" w="med" len="med"/>
                </a:ln>
                <a:solidFill>
                  <a:srgbClr val="000000"/>
                </a:solidFill>
                <a:sym typeface="Wingdings"/>
              </a:rPr>
              <a:t>                                 即</a:t>
            </a:r>
            <a:r>
              <a:rPr sz="2800" b="1" u="sng">
                <a:ln w="9525" cap="flat" cmpd="sng" algn="ctr">
                  <a:noFill/>
                  <a:prstDash val="solid"/>
                  <a:round/>
                  <a:headEnd type="none" w="med" len="med"/>
                  <a:tailEnd type="none" w="med" len="med"/>
                </a:ln>
                <a:solidFill>
                  <a:srgbClr val="000000"/>
                </a:solidFill>
                <a:sym typeface="Wingdings"/>
              </a:rPr>
              <a:t>       </a:t>
            </a:r>
            <a:r>
              <a:rPr sz="2800" b="1">
                <a:ln w="9525" cap="flat" cmpd="sng" algn="ctr">
                  <a:noFill/>
                  <a:prstDash val="solid"/>
                  <a:round/>
                  <a:headEnd type="none" w="med" len="med"/>
                  <a:tailEnd type="none" w="med" len="med"/>
                </a:ln>
                <a:solidFill>
                  <a:srgbClr val="000000"/>
                </a:solidFill>
                <a:sym typeface="Wingdings"/>
              </a:rPr>
              <a:t>生</a:t>
            </a:r>
            <a:r>
              <a:rPr sz="2800" b="1" u="sng">
                <a:ln w="9525" cap="flat" cmpd="sng" algn="ctr">
                  <a:noFill/>
                  <a:prstDash val="solid"/>
                  <a:round/>
                  <a:headEnd type="none" w="med" len="med"/>
                  <a:tailEnd type="none" w="med" len="med"/>
                </a:ln>
                <a:solidFill>
                  <a:srgbClr val="000000"/>
                </a:solidFill>
                <a:sym typeface="Wingdings"/>
              </a:rPr>
              <a:t>         </a:t>
            </a:r>
            <a:r>
              <a:rPr sz="2800" b="1">
                <a:ln w="9525" cap="flat" cmpd="sng" algn="ctr">
                  <a:noFill/>
                  <a:prstDash val="solid"/>
                  <a:round/>
                  <a:headEnd type="none" w="med" len="med"/>
                  <a:tailEnd type="none" w="med" len="med"/>
                </a:ln>
                <a:solidFill>
                  <a:srgbClr val="000000"/>
                </a:solidFill>
                <a:sym typeface="Wingdings"/>
              </a:rPr>
              <a:t>。</a:t>
            </a:r>
            <a:endParaRPr sz="2800" b="1">
              <a:solidFill>
                <a:srgbClr val="000000"/>
              </a:solidFill>
            </a:endParaRPr>
          </a:p>
        </p:txBody>
      </p:sp>
      <p:sp>
        <p:nvSpPr>
          <p:cNvPr id="14347" name="文本框 3">
            <a:extLst>
              <a:ext uri="{FF2B5EF4-FFF2-40B4-BE49-F238E27FC236}">
                <a16:creationId xmlns:a16="http://schemas.microsoft.com/office/drawing/2014/main" id="{219F664D-9F06-4E0A-8AFE-9A0954D40254}"/>
              </a:ext>
            </a:extLst>
          </p:cNvPr>
          <p:cNvSpPr/>
          <p:nvPr/>
        </p:nvSpPr>
        <p:spPr>
          <a:xfrm>
            <a:off x="5373688" y="3170238"/>
            <a:ext cx="539750" cy="517525"/>
          </a:xfrm>
          <a:prstGeom prst="rect">
            <a:avLst/>
          </a:prstGeom>
          <a:noFill/>
          <a:ln>
            <a:noFill/>
            <a:miter lim="800000"/>
          </a:ln>
        </p:spPr>
        <p:txBody>
          <a:bodyPr wrap="none">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r>
              <a:rPr sz="2800" b="1">
                <a:ln w="9525" cap="flat" cmpd="sng" algn="ctr">
                  <a:noFill/>
                  <a:prstDash val="solid"/>
                  <a:round/>
                  <a:headEnd type="none" w="med" len="med"/>
                  <a:tailEnd type="none" w="med" len="med"/>
                </a:ln>
                <a:solidFill>
                  <a:srgbClr val="FF0000"/>
                </a:solidFill>
                <a:sym typeface="宋体" pitchFamily="2" charset="-122"/>
              </a:rPr>
              <a:t>磁</a:t>
            </a:r>
            <a:endParaRPr sz="2800" b="1">
              <a:solidFill>
                <a:srgbClr val="FF0000"/>
              </a:solidFill>
              <a:sym typeface="宋体" pitchFamily="2" charset="-122"/>
            </a:endParaRPr>
          </a:p>
        </p:txBody>
      </p:sp>
      <p:sp>
        <p:nvSpPr>
          <p:cNvPr id="14348" name="文本框 4">
            <a:extLst>
              <a:ext uri="{FF2B5EF4-FFF2-40B4-BE49-F238E27FC236}">
                <a16:creationId xmlns:a16="http://schemas.microsoft.com/office/drawing/2014/main" id="{A8C3A927-5068-4690-A893-CF051F2526AA}"/>
              </a:ext>
            </a:extLst>
          </p:cNvPr>
          <p:cNvSpPr/>
          <p:nvPr/>
        </p:nvSpPr>
        <p:spPr>
          <a:xfrm>
            <a:off x="5178425" y="2805113"/>
            <a:ext cx="1255713" cy="519112"/>
          </a:xfrm>
          <a:prstGeom prst="rect">
            <a:avLst/>
          </a:prstGeom>
          <a:noFill/>
          <a:ln>
            <a:noFill/>
            <a:miter lim="800000"/>
          </a:ln>
        </p:spPr>
        <p:txBody>
          <a:bodyPr wrap="none">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r>
              <a:rPr sz="2800" b="1">
                <a:ln w="9525" cap="flat" cmpd="sng" algn="ctr">
                  <a:noFill/>
                  <a:prstDash val="solid"/>
                  <a:round/>
                  <a:headEnd type="none" w="med" len="med"/>
                  <a:tailEnd type="none" w="med" len="med"/>
                </a:ln>
                <a:solidFill>
                  <a:srgbClr val="FF0000"/>
                </a:solidFill>
                <a:sym typeface="宋体" pitchFamily="2" charset="-122"/>
              </a:rPr>
              <a:t>磁现象</a:t>
            </a:r>
            <a:endParaRPr sz="2800" b="1">
              <a:solidFill>
                <a:srgbClr val="FF0000"/>
              </a:solidFill>
              <a:sym typeface="宋体" pitchFamily="2" charset="-122"/>
            </a:endParaRPr>
          </a:p>
        </p:txBody>
      </p:sp>
      <p:sp>
        <p:nvSpPr>
          <p:cNvPr id="14349" name="文本框 5">
            <a:extLst>
              <a:ext uri="{FF2B5EF4-FFF2-40B4-BE49-F238E27FC236}">
                <a16:creationId xmlns:a16="http://schemas.microsoft.com/office/drawing/2014/main" id="{18947098-021C-4A5F-A254-14EC657A1022}"/>
              </a:ext>
            </a:extLst>
          </p:cNvPr>
          <p:cNvSpPr/>
          <p:nvPr/>
        </p:nvSpPr>
        <p:spPr>
          <a:xfrm>
            <a:off x="4275138" y="3217863"/>
            <a:ext cx="539750" cy="517525"/>
          </a:xfrm>
          <a:prstGeom prst="rect">
            <a:avLst/>
          </a:prstGeom>
          <a:noFill/>
          <a:ln>
            <a:noFill/>
            <a:miter lim="800000"/>
          </a:ln>
        </p:spPr>
        <p:txBody>
          <a:bodyPr wrap="none">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r>
              <a:rPr sz="2800" b="1">
                <a:ln w="9525" cap="flat" cmpd="sng" algn="ctr">
                  <a:noFill/>
                  <a:prstDash val="solid"/>
                  <a:round/>
                  <a:headEnd type="none" w="med" len="med"/>
                  <a:tailEnd type="none" w="med" len="med"/>
                </a:ln>
                <a:solidFill>
                  <a:srgbClr val="FF0000"/>
                </a:solidFill>
                <a:sym typeface="宋体" pitchFamily="2" charset="-122"/>
              </a:rPr>
              <a:t>电</a:t>
            </a:r>
            <a:endParaRPr sz="2800" b="1">
              <a:solidFill>
                <a:srgbClr val="FF0000"/>
              </a:solidFill>
              <a:sym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344">
                                            <p:txEl>
                                              <p:pRg st="0" end="0"/>
                                            </p:txEl>
                                          </p:spTgt>
                                        </p:tgtEl>
                                        <p:attrNameLst>
                                          <p:attrName>style.visibility</p:attrName>
                                        </p:attrNameLst>
                                      </p:cBhvr>
                                      <p:to>
                                        <p:strVal val="visible"/>
                                      </p:to>
                                    </p:set>
                                    <p:anim calcmode="lin" valueType="num">
                                      <p:cBhvr additive="base">
                                        <p:cTn id="7" dur="500" fill="hold"/>
                                        <p:tgtEl>
                                          <p:spTgt spid="1434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434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文本框 14337">
            <a:extLst>
              <a:ext uri="{FF2B5EF4-FFF2-40B4-BE49-F238E27FC236}">
                <a16:creationId xmlns:a16="http://schemas.microsoft.com/office/drawing/2014/main" id="{3520CEBF-1043-414F-A460-FBBC4CD8CF5D}"/>
              </a:ext>
            </a:extLst>
          </p:cNvPr>
          <p:cNvSpPr>
            <a:spLocks noChangeArrowheads="1"/>
          </p:cNvSpPr>
          <p:nvPr/>
        </p:nvSpPr>
        <p:spPr bwMode="auto">
          <a:xfrm>
            <a:off x="3363913" y="2779713"/>
            <a:ext cx="24177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r>
              <a:rPr lang="zh-CN" altLang="en-US" sz="4400" b="1">
                <a:solidFill>
                  <a:srgbClr val="FF0000"/>
                </a:solidFill>
              </a:rPr>
              <a:t>第二课时</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文本占位符 15361">
            <a:extLst>
              <a:ext uri="{FF2B5EF4-FFF2-40B4-BE49-F238E27FC236}">
                <a16:creationId xmlns:a16="http://schemas.microsoft.com/office/drawing/2014/main" id="{A0F00042-0F01-4E44-8C99-A1769457199A}"/>
              </a:ext>
            </a:extLst>
          </p:cNvPr>
          <p:cNvSpPr>
            <a:spLocks noGrp="1"/>
          </p:cNvSpPr>
          <p:nvPr>
            <p:ph idx="1"/>
          </p:nvPr>
        </p:nvSpPr>
        <p:spPr>
          <a:xfrm>
            <a:off x="457200" y="1408113"/>
            <a:ext cx="8229600" cy="5184775"/>
          </a:xfrm>
          <a:noFill/>
          <a:ln>
            <a:miter lim="800000"/>
          </a:ln>
        </p:spPr>
        <p:txBody>
          <a:bodyPr/>
          <a:lstStyle>
            <a:lvl1pPr marL="342900" lvl="0" indent="-342900" algn="l" defTabSz="914400" rtl="0" eaLnBrk="0" fontAlgn="base" latinLnBrk="0" hangingPunct="0">
              <a:lnSpc>
                <a:spcPct val="100000"/>
              </a:lnSpc>
              <a:spcBef>
                <a:spcPct val="20000"/>
              </a:spcBef>
              <a:spcAft>
                <a:spcPct val="0"/>
              </a:spcAft>
              <a:buClrTx/>
              <a:buSzTx/>
              <a:buFont typeface="Arial" pitchFamily="34" charset="0"/>
              <a:buChar char="•"/>
              <a:defRPr lang="zh-CN" altLang="en-US" sz="3200" b="0" i="0" u="none" kern="1200" baseline="0">
                <a:solidFill>
                  <a:schemeClr val="tx1"/>
                </a:solidFill>
                <a:latin typeface="+mn-lt"/>
                <a:ea typeface="+mn-ea"/>
                <a:cs typeface="+mn-cs"/>
              </a:defRPr>
            </a:lvl1pPr>
            <a:lvl2pPr marL="742950" lvl="1" indent="-285750" algn="l" defTabSz="914400" rtl="0" eaLnBrk="0" fontAlgn="base" latinLnBrk="0" hangingPunct="0">
              <a:lnSpc>
                <a:spcPct val="100000"/>
              </a:lnSpc>
              <a:spcBef>
                <a:spcPct val="20000"/>
              </a:spcBef>
              <a:spcAft>
                <a:spcPct val="0"/>
              </a:spcAft>
              <a:buClrTx/>
              <a:buSzTx/>
              <a:buFont typeface="Arial" pitchFamily="34" charset="0"/>
              <a:buChar char="–"/>
              <a:defRPr lang="zh-CN" altLang="en-US" sz="2800" b="0" i="0" u="none" kern="1200" baseline="0">
                <a:solidFill>
                  <a:schemeClr val="tx1"/>
                </a:solidFill>
                <a:latin typeface="+mn-lt"/>
                <a:ea typeface="+mn-ea"/>
                <a:cs typeface="+mn-cs"/>
              </a:defRPr>
            </a:lvl2pPr>
            <a:lvl3pPr marL="1143000" lvl="2" indent="-228600" algn="l" defTabSz="914400" rtl="0" eaLnBrk="0" fontAlgn="base" latinLnBrk="0" hangingPunct="0">
              <a:lnSpc>
                <a:spcPct val="100000"/>
              </a:lnSpc>
              <a:spcBef>
                <a:spcPct val="20000"/>
              </a:spcBef>
              <a:spcAft>
                <a:spcPct val="0"/>
              </a:spcAft>
              <a:buClrTx/>
              <a:buSzTx/>
              <a:buFont typeface="Arial" pitchFamily="34" charset="0"/>
              <a:buChar char="•"/>
              <a:defRPr lang="zh-CN" altLang="en-US" sz="2400" b="0" i="0" u="none" kern="1200" baseline="0">
                <a:solidFill>
                  <a:schemeClr val="tx1"/>
                </a:solidFill>
                <a:latin typeface="+mn-lt"/>
                <a:ea typeface="+mn-ea"/>
                <a:cs typeface="+mn-cs"/>
              </a:defRPr>
            </a:lvl3pPr>
            <a:lvl4pPr marL="1600200" lvl="3" indent="-228600" algn="l" defTabSz="914400" rtl="0" eaLnBrk="0" fontAlgn="base" latinLnBrk="0" hangingPunct="0">
              <a:lnSpc>
                <a:spcPct val="100000"/>
              </a:lnSpc>
              <a:spcBef>
                <a:spcPct val="20000"/>
              </a:spcBef>
              <a:spcAft>
                <a:spcPct val="0"/>
              </a:spcAft>
              <a:buClrTx/>
              <a:buSzTx/>
              <a:buFont typeface="Arial" pitchFamily="34" charset="0"/>
              <a:buChar char="–"/>
              <a:defRPr lang="zh-CN" altLang="en-US" sz="2000" b="0" i="0" u="none" kern="1200" baseline="0">
                <a:solidFill>
                  <a:schemeClr val="tx1"/>
                </a:solidFill>
                <a:latin typeface="+mn-lt"/>
                <a:ea typeface="+mn-ea"/>
                <a:cs typeface="+mn-cs"/>
              </a:defRPr>
            </a:lvl4pPr>
            <a:lvl5pPr marL="2057400" lvl="4" indent="-228600" algn="l" defTabSz="914400" rtl="0" eaLnBrk="0" fontAlgn="base" latinLnBrk="0" hangingPunct="0">
              <a:lnSpc>
                <a:spcPct val="100000"/>
              </a:lnSpc>
              <a:spcBef>
                <a:spcPct val="20000"/>
              </a:spcBef>
              <a:spcAft>
                <a:spcPct val="0"/>
              </a:spcAft>
              <a:buClrTx/>
              <a:buSzTx/>
              <a:buFont typeface="Arial" pitchFamily="34" charset="0"/>
              <a:buChar char="»"/>
              <a:defRPr lang="zh-CN" altLang="en-US"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Font typeface="Arial" pitchFamily="34" charset="0"/>
              <a:buChar char="»"/>
              <a:defRPr lang="zh-CN" altLang="en-US"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Font typeface="Arial" pitchFamily="34" charset="0"/>
              <a:buChar char="»"/>
              <a:defRPr lang="zh-CN" altLang="en-US"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Font typeface="Arial" pitchFamily="34" charset="0"/>
              <a:buChar char="»"/>
              <a:defRPr lang="zh-CN" altLang="en-US"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Font typeface="Arial" pitchFamily="34" charset="0"/>
              <a:buChar char="»"/>
              <a:defRPr lang="zh-CN" altLang="en-US" sz="2000" b="0" i="0" u="none" kern="1200" baseline="0">
                <a:solidFill>
                  <a:schemeClr val="tx1"/>
                </a:solidFill>
                <a:latin typeface="+mn-lt"/>
                <a:ea typeface="+mn-ea"/>
                <a:cs typeface="+mn-cs"/>
              </a:defRPr>
            </a:lvl9pPr>
          </a:lstStyle>
          <a:p>
            <a:pPr>
              <a:buFont typeface="Arial" pitchFamily="34" charset="0"/>
              <a:buNone/>
            </a:pPr>
            <a:r>
              <a:rPr sz="2800" b="1">
                <a:ln w="9525" cap="flat" cmpd="sng" algn="ctr">
                  <a:noFill/>
                  <a:prstDash val="solid"/>
                  <a:round/>
                  <a:headEnd type="none" w="med" len="med"/>
                  <a:tailEnd type="none" w="med" len="med"/>
                </a:ln>
                <a:solidFill>
                  <a:srgbClr val="333300"/>
                </a:solidFill>
                <a:sym typeface="Wingdings"/>
              </a:rPr>
              <a:t>1.右图实验名称是</a:t>
            </a:r>
          </a:p>
          <a:p>
            <a:pPr>
              <a:buFont typeface="Arial" pitchFamily="34" charset="0"/>
              <a:buNone/>
            </a:pPr>
            <a:r>
              <a:rPr sz="2800" b="1">
                <a:ln w="9525" cap="flat" cmpd="sng" algn="ctr">
                  <a:noFill/>
                  <a:prstDash val="solid"/>
                  <a:round/>
                  <a:headEnd type="none" w="med" len="med"/>
                  <a:tailEnd type="none" w="med" len="med"/>
                </a:ln>
                <a:solidFill>
                  <a:srgbClr val="333300"/>
                </a:solidFill>
                <a:sym typeface="Wingdings"/>
              </a:rPr>
              <a:t> </a:t>
            </a:r>
            <a:r>
              <a:rPr sz="2800" b="1" u="sng">
                <a:ln w="9525" cap="flat" cmpd="sng" algn="ctr">
                  <a:noFill/>
                  <a:prstDash val="solid"/>
                  <a:round/>
                  <a:headEnd type="none" w="med" len="med"/>
                  <a:tailEnd type="none" w="med" len="med"/>
                </a:ln>
                <a:solidFill>
                  <a:srgbClr val="333300"/>
                </a:solidFill>
                <a:sym typeface="Wingdings"/>
              </a:rPr>
              <a:t>                          </a:t>
            </a:r>
            <a:r>
              <a:rPr sz="2800" b="1">
                <a:ln w="9525" cap="flat" cmpd="sng" algn="ctr">
                  <a:noFill/>
                  <a:prstDash val="solid"/>
                  <a:round/>
                  <a:headEnd type="none" w="med" len="med"/>
                  <a:tailEnd type="none" w="med" len="med"/>
                </a:ln>
                <a:solidFill>
                  <a:srgbClr val="333300"/>
                </a:solidFill>
                <a:sym typeface="Wingdings"/>
              </a:rPr>
              <a:t>。</a:t>
            </a:r>
          </a:p>
          <a:p>
            <a:pPr>
              <a:buFont typeface="Arial" pitchFamily="34" charset="0"/>
              <a:buNone/>
            </a:pPr>
            <a:r>
              <a:rPr sz="2800" b="1">
                <a:ln w="9525" cap="flat" cmpd="sng" algn="ctr">
                  <a:noFill/>
                  <a:prstDash val="solid"/>
                  <a:round/>
                  <a:headEnd type="none" w="med" len="med"/>
                  <a:tailEnd type="none" w="med" len="med"/>
                </a:ln>
                <a:solidFill>
                  <a:srgbClr val="333300"/>
                </a:solidFill>
                <a:sym typeface="Wingdings"/>
              </a:rPr>
              <a:t>此实验结论：</a:t>
            </a:r>
          </a:p>
          <a:p>
            <a:pPr>
              <a:buFont typeface="Arial" pitchFamily="34" charset="0"/>
              <a:buNone/>
            </a:pPr>
            <a:r>
              <a:rPr sz="2800" b="1">
                <a:ln w="9525" cap="flat" cmpd="sng" algn="ctr">
                  <a:noFill/>
                  <a:prstDash val="solid"/>
                  <a:round/>
                  <a:headEnd type="none" w="med" len="med"/>
                  <a:tailEnd type="none" w="med" len="med"/>
                </a:ln>
                <a:solidFill>
                  <a:srgbClr val="333300"/>
                </a:solidFill>
                <a:sym typeface="Wingdings"/>
              </a:rPr>
              <a:t>对比甲乙两图可知</a:t>
            </a:r>
            <a:r>
              <a:rPr sz="2800" b="1">
                <a:ln w="9525" cap="flat" cmpd="sng" algn="ctr">
                  <a:noFill/>
                  <a:prstDash val="solid"/>
                  <a:round/>
                  <a:headEnd type="none" w="med" len="med"/>
                  <a:tailEnd type="none" w="med" len="med"/>
                </a:ln>
                <a:solidFill>
                  <a:srgbClr val="333300"/>
                </a:solidFill>
                <a:latin typeface="宋体" pitchFamily="2" charset="-122"/>
                <a:sym typeface="Wingdings"/>
              </a:rPr>
              <a:t>①</a:t>
            </a:r>
            <a:r>
              <a:rPr sz="2800" b="1" u="sng">
                <a:ln w="9525" cap="flat" cmpd="sng" algn="ctr">
                  <a:noFill/>
                  <a:prstDash val="solid"/>
                  <a:round/>
                  <a:headEnd type="none" w="med" len="med"/>
                  <a:tailEnd type="none" w="med" len="med"/>
                </a:ln>
                <a:solidFill>
                  <a:srgbClr val="333300"/>
                </a:solidFill>
                <a:latin typeface="宋体" pitchFamily="2" charset="-122"/>
                <a:sym typeface="Wingdings"/>
              </a:rPr>
              <a:t>                        </a:t>
            </a:r>
            <a:r>
              <a:rPr sz="2800" b="1">
                <a:ln w="9525" cap="flat" cmpd="sng" algn="ctr">
                  <a:noFill/>
                  <a:prstDash val="solid"/>
                  <a:round/>
                  <a:headEnd type="none" w="med" len="med"/>
                  <a:tailEnd type="none" w="med" len="med"/>
                </a:ln>
                <a:solidFill>
                  <a:srgbClr val="333300"/>
                </a:solidFill>
                <a:latin typeface="宋体" pitchFamily="2" charset="-122"/>
                <a:sym typeface="Wingdings"/>
              </a:rPr>
              <a:t>；             </a:t>
            </a:r>
          </a:p>
          <a:p>
            <a:pPr>
              <a:buFont typeface="Arial" pitchFamily="34" charset="0"/>
              <a:buNone/>
            </a:pPr>
            <a:r>
              <a:rPr sz="2800" b="1">
                <a:ln w="9525" cap="flat" cmpd="sng" algn="ctr">
                  <a:noFill/>
                  <a:prstDash val="solid"/>
                  <a:round/>
                  <a:headEnd type="none" w="med" len="med"/>
                  <a:tailEnd type="none" w="med" len="med"/>
                </a:ln>
                <a:solidFill>
                  <a:srgbClr val="333300"/>
                </a:solidFill>
                <a:sym typeface="Wingdings"/>
              </a:rPr>
              <a:t>对比甲丙两图可知</a:t>
            </a:r>
            <a:r>
              <a:rPr sz="2800" b="1">
                <a:ln w="9525" cap="flat" cmpd="sng" algn="ctr">
                  <a:noFill/>
                  <a:prstDash val="solid"/>
                  <a:round/>
                  <a:headEnd type="none" w="med" len="med"/>
                  <a:tailEnd type="none" w="med" len="med"/>
                </a:ln>
                <a:solidFill>
                  <a:srgbClr val="333300"/>
                </a:solidFill>
                <a:latin typeface="宋体" pitchFamily="2" charset="-122"/>
                <a:sym typeface="Wingdings"/>
              </a:rPr>
              <a:t>②</a:t>
            </a:r>
            <a:r>
              <a:rPr sz="2800" b="1" u="sng">
                <a:ln w="9525" cap="flat" cmpd="sng" algn="ctr">
                  <a:noFill/>
                  <a:prstDash val="solid"/>
                  <a:round/>
                  <a:headEnd type="none" w="med" len="med"/>
                  <a:tailEnd type="none" w="med" len="med"/>
                </a:ln>
                <a:solidFill>
                  <a:srgbClr val="333300"/>
                </a:solidFill>
                <a:latin typeface="宋体" pitchFamily="2" charset="-122"/>
                <a:sym typeface="Wingdings"/>
              </a:rPr>
              <a:t>                        </a:t>
            </a:r>
            <a:r>
              <a:rPr sz="2800" b="1">
                <a:ln w="9525" cap="flat" cmpd="sng" algn="ctr">
                  <a:noFill/>
                  <a:prstDash val="solid"/>
                  <a:round/>
                  <a:headEnd type="none" w="med" len="med"/>
                  <a:tailEnd type="none" w="med" len="med"/>
                </a:ln>
                <a:solidFill>
                  <a:srgbClr val="333300"/>
                </a:solidFill>
                <a:latin typeface="宋体" pitchFamily="2" charset="-122"/>
                <a:sym typeface="Wingdings"/>
              </a:rPr>
              <a:t>。</a:t>
            </a:r>
            <a:r>
              <a:rPr sz="2800" b="1" u="sng">
                <a:ln w="9525" cap="flat" cmpd="sng" algn="ctr">
                  <a:noFill/>
                  <a:prstDash val="solid"/>
                  <a:round/>
                  <a:headEnd type="none" w="med" len="med"/>
                  <a:tailEnd type="none" w="med" len="med"/>
                </a:ln>
                <a:solidFill>
                  <a:srgbClr val="333300"/>
                </a:solidFill>
                <a:latin typeface="宋体" pitchFamily="2" charset="-122"/>
                <a:sym typeface="Wingdings"/>
              </a:rPr>
              <a:t> </a:t>
            </a:r>
            <a:endParaRPr sz="2800" b="1" u="sng">
              <a:solidFill>
                <a:srgbClr val="333300"/>
              </a:solidFill>
              <a:latin typeface="宋体" pitchFamily="2" charset="-122"/>
            </a:endParaRPr>
          </a:p>
        </p:txBody>
      </p:sp>
      <p:pic>
        <p:nvPicPr>
          <p:cNvPr id="27651" name="图片 15362" descr="W020070308325496677891">
            <a:extLst>
              <a:ext uri="{FF2B5EF4-FFF2-40B4-BE49-F238E27FC236}">
                <a16:creationId xmlns:a16="http://schemas.microsoft.com/office/drawing/2014/main" id="{D0938391-5FE3-439C-87B4-1C24531A45B3}"/>
              </a:ext>
            </a:extLst>
          </p:cNvPr>
          <p:cNvPicPr>
            <a:picLocks noChangeAspect="1" noChangeArrowheads="1"/>
          </p:cNvPicPr>
          <p:nvPr/>
        </p:nvPicPr>
        <p:blipFill>
          <a:blip r:embed="rId2">
            <a:lum bright="-12000" contrast="36000"/>
            <a:extLst>
              <a:ext uri="{28A0092B-C50C-407E-A947-70E740481C1C}">
                <a14:useLocalDpi xmlns:a14="http://schemas.microsoft.com/office/drawing/2010/main" val="0"/>
              </a:ext>
            </a:extLst>
          </a:blip>
          <a:srcRect l="21547" t="74553" r="20865" b="9804"/>
          <a:stretch>
            <a:fillRect/>
          </a:stretch>
        </p:blipFill>
        <p:spPr bwMode="auto">
          <a:xfrm>
            <a:off x="3419475" y="657225"/>
            <a:ext cx="5476875"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6387" name="文本框 15363">
            <a:extLst>
              <a:ext uri="{FF2B5EF4-FFF2-40B4-BE49-F238E27FC236}">
                <a16:creationId xmlns:a16="http://schemas.microsoft.com/office/drawing/2014/main" id="{37708F2F-CB14-4B5C-AC1A-641147B526B9}"/>
              </a:ext>
            </a:extLst>
          </p:cNvPr>
          <p:cNvSpPr/>
          <p:nvPr/>
        </p:nvSpPr>
        <p:spPr>
          <a:xfrm>
            <a:off x="3856038" y="2919413"/>
            <a:ext cx="4405312" cy="51752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r>
              <a:rPr sz="2800" b="1">
                <a:ln w="9525" cap="flat" cmpd="sng" algn="ctr">
                  <a:noFill/>
                  <a:prstDash val="solid"/>
                  <a:round/>
                  <a:headEnd type="none" w="med" len="med"/>
                  <a:tailEnd type="none" w="med" len="med"/>
                </a:ln>
                <a:solidFill>
                  <a:srgbClr val="FF0000"/>
                </a:solidFill>
                <a:sym typeface="Wingdings"/>
              </a:rPr>
              <a:t>通电导体周围存在着磁场</a:t>
            </a:r>
            <a:endParaRPr sz="2800" b="1">
              <a:solidFill>
                <a:srgbClr val="FF0000"/>
              </a:solidFill>
            </a:endParaRPr>
          </a:p>
        </p:txBody>
      </p:sp>
      <p:sp>
        <p:nvSpPr>
          <p:cNvPr id="16388" name="文本框 15364">
            <a:extLst>
              <a:ext uri="{FF2B5EF4-FFF2-40B4-BE49-F238E27FC236}">
                <a16:creationId xmlns:a16="http://schemas.microsoft.com/office/drawing/2014/main" id="{C6A0680E-32F1-4FCF-92B1-B32ADF4EC97D}"/>
              </a:ext>
            </a:extLst>
          </p:cNvPr>
          <p:cNvSpPr/>
          <p:nvPr/>
        </p:nvSpPr>
        <p:spPr>
          <a:xfrm>
            <a:off x="3767138" y="3436938"/>
            <a:ext cx="4337050" cy="95250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r>
              <a:rPr sz="2800" b="1">
                <a:ln w="9525" cap="flat" cmpd="sng" algn="ctr">
                  <a:noFill/>
                  <a:prstDash val="solid"/>
                  <a:round/>
                  <a:headEnd type="none" w="med" len="med"/>
                  <a:tailEnd type="none" w="med" len="med"/>
                </a:ln>
                <a:solidFill>
                  <a:srgbClr val="FF0000"/>
                </a:solidFill>
                <a:sym typeface="Wingdings"/>
              </a:rPr>
              <a:t>通电导体周围的磁场方向跟电流方向有关</a:t>
            </a:r>
            <a:endParaRPr sz="2800" b="1">
              <a:solidFill>
                <a:srgbClr val="FF0000"/>
              </a:solidFill>
            </a:endParaRPr>
          </a:p>
        </p:txBody>
      </p:sp>
      <p:sp>
        <p:nvSpPr>
          <p:cNvPr id="27654" name="文本框 15365">
            <a:extLst>
              <a:ext uri="{FF2B5EF4-FFF2-40B4-BE49-F238E27FC236}">
                <a16:creationId xmlns:a16="http://schemas.microsoft.com/office/drawing/2014/main" id="{F95BCFD0-798F-4E29-97ED-686104EF81D7}"/>
              </a:ext>
            </a:extLst>
          </p:cNvPr>
          <p:cNvSpPr>
            <a:spLocks noChangeArrowheads="1"/>
          </p:cNvSpPr>
          <p:nvPr/>
        </p:nvSpPr>
        <p:spPr bwMode="auto">
          <a:xfrm>
            <a:off x="395288" y="512763"/>
            <a:ext cx="302736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r>
              <a:rPr lang="zh-CN" altLang="en-US" sz="2800" b="1">
                <a:solidFill>
                  <a:srgbClr val="FF0000"/>
                </a:solidFill>
              </a:rPr>
              <a:t>电生磁知识回顾：</a:t>
            </a:r>
          </a:p>
        </p:txBody>
      </p:sp>
      <p:sp>
        <p:nvSpPr>
          <p:cNvPr id="16390" name="文本框 15372">
            <a:extLst>
              <a:ext uri="{FF2B5EF4-FFF2-40B4-BE49-F238E27FC236}">
                <a16:creationId xmlns:a16="http://schemas.microsoft.com/office/drawing/2014/main" id="{DAB37767-435A-4441-B89F-8D4FFDB9D882}"/>
              </a:ext>
            </a:extLst>
          </p:cNvPr>
          <p:cNvSpPr/>
          <p:nvPr/>
        </p:nvSpPr>
        <p:spPr>
          <a:xfrm>
            <a:off x="493713" y="4552950"/>
            <a:ext cx="8156575" cy="1798638"/>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r>
              <a:rPr sz="2800" b="1">
                <a:ln w="9525" cap="flat" cmpd="sng" algn="ctr">
                  <a:noFill/>
                  <a:prstDash val="solid"/>
                  <a:round/>
                  <a:headEnd type="none" w="med" len="med"/>
                  <a:tailEnd type="none" w="med" len="med"/>
                </a:ln>
                <a:solidFill>
                  <a:srgbClr val="000000"/>
                </a:solidFill>
                <a:sym typeface="Wingdings"/>
              </a:rPr>
              <a:t>2、完成奥斯特实验时是须注意：放置导线时，导线要与</a:t>
            </a:r>
            <a:r>
              <a:rPr sz="2800" b="1" u="sng">
                <a:ln w="9525" cap="flat" cmpd="sng" algn="ctr">
                  <a:noFill/>
                  <a:prstDash val="solid"/>
                  <a:round/>
                  <a:headEnd type="none" w="med" len="med"/>
                  <a:tailEnd type="none" w="med" len="med"/>
                </a:ln>
                <a:solidFill>
                  <a:srgbClr val="000000"/>
                </a:solidFill>
                <a:sym typeface="Wingdings"/>
              </a:rPr>
              <a:t>                </a:t>
            </a:r>
            <a:r>
              <a:rPr sz="2800" b="1">
                <a:ln w="9525" cap="flat" cmpd="sng" algn="ctr">
                  <a:noFill/>
                  <a:prstDash val="solid"/>
                  <a:round/>
                  <a:headEnd type="none" w="med" len="med"/>
                  <a:tailEnd type="none" w="med" len="med"/>
                </a:ln>
                <a:solidFill>
                  <a:srgbClr val="3333FF"/>
                </a:solidFill>
                <a:sym typeface="Wingdings"/>
              </a:rPr>
              <a:t>平行</a:t>
            </a:r>
            <a:r>
              <a:rPr sz="2800" b="1">
                <a:ln w="9525" cap="flat" cmpd="sng" algn="ctr">
                  <a:noFill/>
                  <a:prstDash val="solid"/>
                  <a:round/>
                  <a:headEnd type="none" w="med" len="med"/>
                  <a:tailEnd type="none" w="med" len="med"/>
                </a:ln>
                <a:solidFill>
                  <a:srgbClr val="000000"/>
                </a:solidFill>
                <a:sym typeface="Wingdings"/>
              </a:rPr>
              <a:t>，即通电直导体</a:t>
            </a:r>
            <a:r>
              <a:rPr sz="2800" b="1" u="sng">
                <a:ln w="9525" cap="flat" cmpd="sng" algn="ctr">
                  <a:noFill/>
                  <a:prstDash val="solid"/>
                  <a:round/>
                  <a:headEnd type="none" w="med" len="med"/>
                  <a:tailEnd type="none" w="med" len="med"/>
                </a:ln>
                <a:solidFill>
                  <a:srgbClr val="000000"/>
                </a:solidFill>
                <a:sym typeface="Wingdings"/>
              </a:rPr>
              <a:t>                    </a:t>
            </a:r>
          </a:p>
          <a:p>
            <a:r>
              <a:rPr sz="2800" b="1" u="sng">
                <a:ln w="9525" cap="flat" cmpd="sng" algn="ctr">
                  <a:noFill/>
                  <a:prstDash val="solid"/>
                  <a:round/>
                  <a:headEnd type="none" w="med" len="med"/>
                  <a:tailEnd type="none" w="med" len="med"/>
                </a:ln>
                <a:solidFill>
                  <a:srgbClr val="000000"/>
                </a:solidFill>
                <a:sym typeface="Wingdings"/>
              </a:rPr>
              <a:t>                      （</a:t>
            </a:r>
            <a:r>
              <a:rPr sz="2800" b="1">
                <a:ln w="9525" cap="flat" cmpd="sng" algn="ctr">
                  <a:noFill/>
                  <a:prstDash val="solid"/>
                  <a:round/>
                  <a:headEnd type="none" w="med" len="med"/>
                  <a:tailEnd type="none" w="med" len="med"/>
                </a:ln>
                <a:solidFill>
                  <a:srgbClr val="000000"/>
                </a:solidFill>
                <a:sym typeface="Wingdings"/>
              </a:rPr>
              <a:t>选填</a:t>
            </a:r>
            <a:r>
              <a:rPr lang="en-US" altLang="zh-CN" sz="2800" b="1">
                <a:ln w="9525" cap="flat" cmpd="sng" algn="ctr">
                  <a:noFill/>
                  <a:prstDash val="solid"/>
                  <a:round/>
                  <a:headEnd type="none" w="med" len="med"/>
                  <a:tailEnd type="none" w="med" len="med"/>
                </a:ln>
                <a:solidFill>
                  <a:srgbClr val="000000"/>
                </a:solidFill>
                <a:sym typeface="Wingdings"/>
              </a:rPr>
              <a:t>“</a:t>
            </a:r>
            <a:r>
              <a:rPr sz="2800" b="1">
                <a:ln w="9525" cap="flat" cmpd="sng" algn="ctr">
                  <a:noFill/>
                  <a:prstDash val="solid"/>
                  <a:round/>
                  <a:headEnd type="none" w="med" len="med"/>
                  <a:tailEnd type="none" w="med" len="med"/>
                </a:ln>
                <a:solidFill>
                  <a:srgbClr val="000000"/>
                </a:solidFill>
                <a:sym typeface="Wingdings"/>
              </a:rPr>
              <a:t>东西放置、南北放置</a:t>
            </a:r>
            <a:r>
              <a:rPr lang="en-US" altLang="zh-CN" sz="2800" b="1">
                <a:ln w="9525" cap="flat" cmpd="sng" algn="ctr">
                  <a:noFill/>
                  <a:prstDash val="solid"/>
                  <a:round/>
                  <a:headEnd type="none" w="med" len="med"/>
                  <a:tailEnd type="none" w="med" len="med"/>
                </a:ln>
                <a:solidFill>
                  <a:srgbClr val="000000"/>
                </a:solidFill>
                <a:sym typeface="Wingdings"/>
              </a:rPr>
              <a:t>”</a:t>
            </a:r>
            <a:r>
              <a:rPr sz="2800" b="1">
                <a:ln w="9525" cap="flat" cmpd="sng" algn="ctr">
                  <a:noFill/>
                  <a:prstDash val="solid"/>
                  <a:round/>
                  <a:headEnd type="none" w="med" len="med"/>
                  <a:tailEnd type="none" w="med" len="med"/>
                </a:ln>
                <a:solidFill>
                  <a:srgbClr val="000000"/>
                </a:solidFill>
                <a:sym typeface="Wingdings"/>
              </a:rPr>
              <a:t>）实验时才能观察到实验现象</a:t>
            </a:r>
            <a:endParaRPr sz="2800" b="1"/>
          </a:p>
        </p:txBody>
      </p:sp>
      <p:sp>
        <p:nvSpPr>
          <p:cNvPr id="16391" name="文本框 15373">
            <a:extLst>
              <a:ext uri="{FF2B5EF4-FFF2-40B4-BE49-F238E27FC236}">
                <a16:creationId xmlns:a16="http://schemas.microsoft.com/office/drawing/2014/main" id="{AEF23BD8-533B-4F95-8FCE-9376C2773740}"/>
              </a:ext>
            </a:extLst>
          </p:cNvPr>
          <p:cNvSpPr/>
          <p:nvPr/>
        </p:nvSpPr>
        <p:spPr>
          <a:xfrm>
            <a:off x="630238" y="1879600"/>
            <a:ext cx="1970087" cy="519113"/>
          </a:xfrm>
          <a:prstGeom prst="rect">
            <a:avLst/>
          </a:prstGeom>
          <a:noFill/>
          <a:ln>
            <a:noFill/>
            <a:miter lim="800000"/>
          </a:ln>
        </p:spPr>
        <p:txBody>
          <a:bodyPr wrap="none">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r>
              <a:rPr sz="2800" b="1">
                <a:ln w="9525" cap="flat" cmpd="sng" algn="ctr">
                  <a:noFill/>
                  <a:prstDash val="solid"/>
                  <a:round/>
                  <a:headEnd type="none" w="med" len="med"/>
                  <a:tailEnd type="none" w="med" len="med"/>
                </a:ln>
                <a:solidFill>
                  <a:srgbClr val="FF0000"/>
                </a:solidFill>
                <a:sym typeface="Wingdings"/>
              </a:rPr>
              <a:t>奥斯特实验</a:t>
            </a:r>
            <a:endParaRPr sz="2800" b="1">
              <a:solidFill>
                <a:srgbClr val="FF0000"/>
              </a:solidFill>
            </a:endParaRPr>
          </a:p>
        </p:txBody>
      </p:sp>
      <p:sp>
        <p:nvSpPr>
          <p:cNvPr id="16392" name="文本框 15374">
            <a:extLst>
              <a:ext uri="{FF2B5EF4-FFF2-40B4-BE49-F238E27FC236}">
                <a16:creationId xmlns:a16="http://schemas.microsoft.com/office/drawing/2014/main" id="{0B366218-E6CF-4745-A8F4-A81E2900200D}"/>
              </a:ext>
            </a:extLst>
          </p:cNvPr>
          <p:cNvSpPr/>
          <p:nvPr/>
        </p:nvSpPr>
        <p:spPr>
          <a:xfrm>
            <a:off x="1957388" y="4979988"/>
            <a:ext cx="898525" cy="517525"/>
          </a:xfrm>
          <a:prstGeom prst="rect">
            <a:avLst/>
          </a:prstGeom>
          <a:noFill/>
          <a:ln>
            <a:noFill/>
            <a:miter lim="800000"/>
          </a:ln>
        </p:spPr>
        <p:txBody>
          <a:bodyPr wrap="none">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r>
              <a:rPr sz="2800" b="1">
                <a:ln w="9525" cap="flat" cmpd="sng" algn="ctr">
                  <a:noFill/>
                  <a:prstDash val="solid"/>
                  <a:round/>
                  <a:headEnd type="none" w="med" len="med"/>
                  <a:tailEnd type="none" w="med" len="med"/>
                </a:ln>
                <a:solidFill>
                  <a:srgbClr val="FF0000"/>
                </a:solidFill>
                <a:sym typeface="Wingdings"/>
              </a:rPr>
              <a:t>磁针</a:t>
            </a:r>
            <a:endParaRPr sz="2800" b="1">
              <a:solidFill>
                <a:srgbClr val="FF0000"/>
              </a:solidFill>
            </a:endParaRPr>
          </a:p>
        </p:txBody>
      </p:sp>
      <p:sp>
        <p:nvSpPr>
          <p:cNvPr id="16393" name="文本框 1">
            <a:extLst>
              <a:ext uri="{FF2B5EF4-FFF2-40B4-BE49-F238E27FC236}">
                <a16:creationId xmlns:a16="http://schemas.microsoft.com/office/drawing/2014/main" id="{480E503F-82DC-41CC-814E-466F53BC6365}"/>
              </a:ext>
            </a:extLst>
          </p:cNvPr>
          <p:cNvSpPr/>
          <p:nvPr/>
        </p:nvSpPr>
        <p:spPr>
          <a:xfrm>
            <a:off x="901700" y="5373688"/>
            <a:ext cx="1612900" cy="517525"/>
          </a:xfrm>
          <a:prstGeom prst="rect">
            <a:avLst/>
          </a:prstGeom>
          <a:noFill/>
          <a:ln>
            <a:noFill/>
            <a:miter lim="800000"/>
          </a:ln>
        </p:spPr>
        <p:txBody>
          <a:bodyPr wrap="none">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r>
              <a:rPr sz="2800" b="1">
                <a:ln w="9525" cap="flat" cmpd="sng" algn="ctr">
                  <a:noFill/>
                  <a:prstDash val="solid"/>
                  <a:round/>
                  <a:headEnd type="none" w="med" len="med"/>
                  <a:tailEnd type="none" w="med" len="med"/>
                </a:ln>
                <a:solidFill>
                  <a:srgbClr val="FF0000"/>
                </a:solidFill>
                <a:sym typeface="Wingdings"/>
              </a:rPr>
              <a:t>南北放置</a:t>
            </a:r>
            <a:endParaRPr sz="28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9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nimBg="1"/>
      <p:bldP spid="16388" grpId="0" animBg="1"/>
      <p:bldP spid="16391" grpId="0" animBg="1"/>
      <p:bldP spid="16392" grpId="0" animBg="1"/>
      <p:bldP spid="1639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文本框 15366">
            <a:extLst>
              <a:ext uri="{FF2B5EF4-FFF2-40B4-BE49-F238E27FC236}">
                <a16:creationId xmlns:a16="http://schemas.microsoft.com/office/drawing/2014/main" id="{F20D9509-CF28-42A7-8B15-64ADC76EFD79}"/>
              </a:ext>
            </a:extLst>
          </p:cNvPr>
          <p:cNvSpPr>
            <a:spLocks noChangeArrowheads="1"/>
          </p:cNvSpPr>
          <p:nvPr/>
        </p:nvSpPr>
        <p:spPr bwMode="auto">
          <a:xfrm>
            <a:off x="355600" y="1155700"/>
            <a:ext cx="833437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just" eaLnBrk="0" hangingPunct="0">
              <a:spcBef>
                <a:spcPct val="50000"/>
              </a:spcBef>
            </a:pPr>
            <a:r>
              <a:rPr lang="zh-CN" altLang="en-US" sz="2800" b="1">
                <a:latin typeface="宋体" panose="02010600030101010101" pitchFamily="2" charset="-122"/>
              </a:rPr>
              <a:t>3</a:t>
            </a:r>
            <a:r>
              <a:rPr lang="en-US" altLang="zh-CN" sz="2800" b="1">
                <a:latin typeface="宋体" panose="02010600030101010101" pitchFamily="2" charset="-122"/>
              </a:rPr>
              <a:t>.</a:t>
            </a:r>
            <a:r>
              <a:rPr lang="zh-CN" altLang="en-US" sz="2800" b="1">
                <a:latin typeface="宋体" panose="02010600030101010101" pitchFamily="2" charset="-122"/>
              </a:rPr>
              <a:t>通电螺线管周围的磁场与</a:t>
            </a:r>
            <a:r>
              <a:rPr lang="en-US" altLang="zh-CN" sz="2800" b="1">
                <a:latin typeface="宋体" panose="02010600030101010101" pitchFamily="2" charset="-122"/>
              </a:rPr>
              <a:t>_________</a:t>
            </a:r>
            <a:r>
              <a:rPr lang="zh-CN" altLang="en-US" sz="2800" b="1">
                <a:latin typeface="宋体" panose="02010600030101010101" pitchFamily="2" charset="-122"/>
              </a:rPr>
              <a:t>的磁场类似。通电螺线管的两端相当于条形磁体的</a:t>
            </a:r>
            <a:r>
              <a:rPr lang="zh-CN" altLang="en-US" sz="2800" b="1" u="sng">
                <a:latin typeface="宋体" panose="02010600030101010101" pitchFamily="2" charset="-122"/>
              </a:rPr>
              <a:t>          </a:t>
            </a:r>
            <a:r>
              <a:rPr lang="zh-CN" altLang="en-US" sz="2800" b="1">
                <a:latin typeface="宋体" panose="02010600030101010101" pitchFamily="2" charset="-122"/>
              </a:rPr>
              <a:t>。</a:t>
            </a:r>
          </a:p>
        </p:txBody>
      </p:sp>
      <p:sp>
        <p:nvSpPr>
          <p:cNvPr id="28675" name="矩形 15367">
            <a:extLst>
              <a:ext uri="{FF2B5EF4-FFF2-40B4-BE49-F238E27FC236}">
                <a16:creationId xmlns:a16="http://schemas.microsoft.com/office/drawing/2014/main" id="{0F69BC4A-8315-4B81-A6C3-ACDCD57B3C79}"/>
              </a:ext>
            </a:extLst>
          </p:cNvPr>
          <p:cNvSpPr>
            <a:spLocks noChangeArrowheads="1"/>
          </p:cNvSpPr>
          <p:nvPr/>
        </p:nvSpPr>
        <p:spPr bwMode="auto">
          <a:xfrm>
            <a:off x="354013" y="2492375"/>
            <a:ext cx="8077200" cy="944563"/>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0" hangingPunct="0">
              <a:spcBef>
                <a:spcPct val="50000"/>
              </a:spcBef>
            </a:pPr>
            <a:r>
              <a:rPr lang="zh-CN" altLang="en-US" sz="2800" b="1">
                <a:latin typeface="宋体" panose="02010600030101010101" pitchFamily="2" charset="-122"/>
              </a:rPr>
              <a:t> 4.物理上，人们用</a:t>
            </a:r>
            <a:r>
              <a:rPr lang="zh-CN" altLang="en-US" sz="2800" b="1" u="sng">
                <a:latin typeface="宋体" panose="02010600030101010101" pitchFamily="2" charset="-122"/>
              </a:rPr>
              <a:t>           </a:t>
            </a:r>
            <a:r>
              <a:rPr lang="zh-CN" altLang="en-US" sz="2800" b="1">
                <a:latin typeface="宋体" panose="02010600030101010101" pitchFamily="2" charset="-122"/>
              </a:rPr>
              <a:t>定则来判定通电螺线管的极性跟</a:t>
            </a:r>
            <a:r>
              <a:rPr lang="en-US" altLang="zh-CN" sz="2800" b="1">
                <a:latin typeface="宋体" panose="02010600030101010101" pitchFamily="2" charset="-122"/>
              </a:rPr>
              <a:t>__________</a:t>
            </a:r>
            <a:r>
              <a:rPr lang="zh-CN" altLang="en-US" sz="2800" b="1">
                <a:latin typeface="宋体" panose="02010600030101010101" pitchFamily="2" charset="-122"/>
              </a:rPr>
              <a:t>的关系</a:t>
            </a:r>
            <a:r>
              <a:rPr lang="en-US" altLang="zh-CN" sz="2800" b="1">
                <a:latin typeface="宋体" panose="02010600030101010101" pitchFamily="2" charset="-122"/>
              </a:rPr>
              <a:t>,</a:t>
            </a:r>
            <a:endParaRPr lang="zh-CN" altLang="en-US" sz="2800" b="1">
              <a:latin typeface="宋体" panose="02010600030101010101" pitchFamily="2" charset="-122"/>
            </a:endParaRPr>
          </a:p>
        </p:txBody>
      </p:sp>
      <p:sp>
        <p:nvSpPr>
          <p:cNvPr id="17411" name="矩形 15368">
            <a:extLst>
              <a:ext uri="{FF2B5EF4-FFF2-40B4-BE49-F238E27FC236}">
                <a16:creationId xmlns:a16="http://schemas.microsoft.com/office/drawing/2014/main" id="{603A07A9-596F-41F3-8BFD-D3F34547C6D8}"/>
              </a:ext>
            </a:extLst>
          </p:cNvPr>
          <p:cNvSpPr/>
          <p:nvPr/>
        </p:nvSpPr>
        <p:spPr>
          <a:xfrm>
            <a:off x="4737100" y="1168400"/>
            <a:ext cx="1635125" cy="519113"/>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pPr eaLnBrk="0" hangingPunct="0"/>
            <a:r>
              <a:rPr sz="2800" b="1">
                <a:ln w="9525" cap="flat" cmpd="sng" algn="ctr">
                  <a:noFill/>
                  <a:prstDash val="solid"/>
                  <a:round/>
                  <a:headEnd type="none" w="med" len="med"/>
                  <a:tailEnd type="none" w="med" len="med"/>
                </a:ln>
                <a:solidFill>
                  <a:srgbClr val="FF0000"/>
                </a:solidFill>
                <a:sym typeface="Wingdings"/>
              </a:rPr>
              <a:t>条形磁体</a:t>
            </a:r>
            <a:endParaRPr sz="2800" b="1">
              <a:solidFill>
                <a:srgbClr val="FF0000"/>
              </a:solidFill>
            </a:endParaRPr>
          </a:p>
        </p:txBody>
      </p:sp>
      <p:sp>
        <p:nvSpPr>
          <p:cNvPr id="17412" name="矩形 15369">
            <a:extLst>
              <a:ext uri="{FF2B5EF4-FFF2-40B4-BE49-F238E27FC236}">
                <a16:creationId xmlns:a16="http://schemas.microsoft.com/office/drawing/2014/main" id="{F50FA8CA-3E10-4E81-8340-9B6D88D1ECAD}"/>
              </a:ext>
            </a:extLst>
          </p:cNvPr>
          <p:cNvSpPr/>
          <p:nvPr/>
        </p:nvSpPr>
        <p:spPr>
          <a:xfrm>
            <a:off x="2630488" y="2917825"/>
            <a:ext cx="2200275" cy="519113"/>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pPr eaLnBrk="0" hangingPunct="0"/>
            <a:r>
              <a:rPr sz="2800" b="1">
                <a:ln w="9525" cap="flat" cmpd="sng" algn="ctr">
                  <a:noFill/>
                  <a:prstDash val="solid"/>
                  <a:round/>
                  <a:headEnd type="none" w="med" len="med"/>
                  <a:tailEnd type="none" w="med" len="med"/>
                </a:ln>
                <a:solidFill>
                  <a:srgbClr val="FF0000"/>
                </a:solidFill>
                <a:sym typeface="Wingdings"/>
              </a:rPr>
              <a:t>电流方向</a:t>
            </a:r>
            <a:endParaRPr sz="2800" b="1">
              <a:solidFill>
                <a:srgbClr val="FF0000"/>
              </a:solidFill>
            </a:endParaRPr>
          </a:p>
        </p:txBody>
      </p:sp>
      <p:sp>
        <p:nvSpPr>
          <p:cNvPr id="17413" name="矩形 15370">
            <a:extLst>
              <a:ext uri="{FF2B5EF4-FFF2-40B4-BE49-F238E27FC236}">
                <a16:creationId xmlns:a16="http://schemas.microsoft.com/office/drawing/2014/main" id="{F0B546AD-4FF4-4E03-A34D-253BCD0D1B99}"/>
              </a:ext>
            </a:extLst>
          </p:cNvPr>
          <p:cNvSpPr/>
          <p:nvPr/>
        </p:nvSpPr>
        <p:spPr>
          <a:xfrm>
            <a:off x="3649663" y="2454275"/>
            <a:ext cx="1844675" cy="51752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pPr eaLnBrk="0" hangingPunct="0"/>
            <a:r>
              <a:rPr sz="2800" b="1">
                <a:ln w="9525" cap="flat" cmpd="sng" algn="ctr">
                  <a:noFill/>
                  <a:prstDash val="solid"/>
                  <a:round/>
                  <a:headEnd type="none" w="med" len="med"/>
                  <a:tailEnd type="none" w="med" len="med"/>
                </a:ln>
                <a:solidFill>
                  <a:srgbClr val="FF0000"/>
                </a:solidFill>
                <a:sym typeface="Wingdings"/>
              </a:rPr>
              <a:t>安培定则</a:t>
            </a:r>
            <a:endParaRPr sz="2800" b="1">
              <a:solidFill>
                <a:srgbClr val="FF0000"/>
              </a:solidFill>
            </a:endParaRPr>
          </a:p>
        </p:txBody>
      </p:sp>
      <p:sp>
        <p:nvSpPr>
          <p:cNvPr id="17414" name="文本框 15371">
            <a:extLst>
              <a:ext uri="{FF2B5EF4-FFF2-40B4-BE49-F238E27FC236}">
                <a16:creationId xmlns:a16="http://schemas.microsoft.com/office/drawing/2014/main" id="{583EBCA0-F405-4648-B0C3-276DF5C63E7C}"/>
              </a:ext>
            </a:extLst>
          </p:cNvPr>
          <p:cNvSpPr/>
          <p:nvPr/>
        </p:nvSpPr>
        <p:spPr>
          <a:xfrm>
            <a:off x="6405563" y="1544638"/>
            <a:ext cx="1317625" cy="519112"/>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r>
              <a:rPr sz="2800" b="1">
                <a:ln w="9525" cap="flat" cmpd="sng" algn="ctr">
                  <a:noFill/>
                  <a:prstDash val="solid"/>
                  <a:round/>
                  <a:headEnd type="none" w="med" len="med"/>
                  <a:tailEnd type="none" w="med" len="med"/>
                </a:ln>
                <a:solidFill>
                  <a:srgbClr val="FF0000"/>
                </a:solidFill>
                <a:sym typeface="Wingdings"/>
              </a:rPr>
              <a:t>两个极</a:t>
            </a:r>
            <a:endParaRPr sz="28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nimBg="1"/>
      <p:bldP spid="17412" grpId="0" animBg="1"/>
      <p:bldP spid="17413" grpId="0" animBg="1"/>
      <p:bldP spid="174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a:extLst>
              <a:ext uri="{FF2B5EF4-FFF2-40B4-BE49-F238E27FC236}">
                <a16:creationId xmlns:a16="http://schemas.microsoft.com/office/drawing/2014/main" id="{8644876A-4BBF-41F2-BE7B-971B5A8F4B6B}"/>
              </a:ext>
            </a:extLst>
          </p:cNvPr>
          <p:cNvSpPr>
            <a:spLocks noChangeArrowheads="1"/>
          </p:cNvSpPr>
          <p:nvPr/>
        </p:nvSpPr>
        <p:spPr bwMode="auto">
          <a:xfrm>
            <a:off x="457200" y="1446213"/>
            <a:ext cx="8229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r>
              <a:rPr lang="zh-CN" altLang="en-US" sz="2800" b="1">
                <a:latin typeface="Times New Roman" panose="02020603050405020304" pitchFamily="18" charset="0"/>
                <a:ea typeface="黑体" panose="02010609060101010101" pitchFamily="49" charset="-122"/>
              </a:rPr>
              <a:t>　　</a:t>
            </a:r>
            <a:r>
              <a:rPr lang="en-US" altLang="zh-CN" sz="2800" b="1">
                <a:latin typeface="Times New Roman" panose="02020603050405020304" pitchFamily="18" charset="0"/>
                <a:ea typeface="黑体" panose="02010609060101010101" pitchFamily="49" charset="-122"/>
              </a:rPr>
              <a:t>2</a:t>
            </a:r>
            <a:r>
              <a:rPr lang="zh-CN" altLang="en-US" sz="2800" b="1">
                <a:latin typeface="Times New Roman" panose="02020603050405020304" pitchFamily="18" charset="0"/>
                <a:ea typeface="黑体" panose="02010609060101010101" pitchFamily="49" charset="-122"/>
              </a:rPr>
              <a:t>．</a:t>
            </a:r>
            <a:r>
              <a:rPr lang="zh-CN" altLang="en-US" sz="2800" b="1">
                <a:latin typeface="Times New Roman" panose="02020603050405020304" pitchFamily="18" charset="0"/>
              </a:rPr>
              <a:t>判断下面螺线管中的</a:t>
            </a:r>
            <a:r>
              <a:rPr lang="en-US" altLang="zh-CN" sz="2800" b="1">
                <a:latin typeface="Times New Roman" panose="02020603050405020304" pitchFamily="18" charset="0"/>
                <a:ea typeface="黑体" panose="02010609060101010101" pitchFamily="49" charset="-122"/>
              </a:rPr>
              <a:t>N</a:t>
            </a:r>
            <a:r>
              <a:rPr lang="zh-CN" altLang="en-US" sz="2800" b="1">
                <a:latin typeface="Times New Roman" panose="02020603050405020304" pitchFamily="18" charset="0"/>
              </a:rPr>
              <a:t>极和</a:t>
            </a:r>
            <a:r>
              <a:rPr lang="en-US" altLang="zh-CN" sz="2800" b="1">
                <a:latin typeface="Times New Roman" panose="02020603050405020304" pitchFamily="18" charset="0"/>
                <a:ea typeface="黑体" panose="02010609060101010101" pitchFamily="49" charset="-122"/>
              </a:rPr>
              <a:t>S</a:t>
            </a:r>
            <a:r>
              <a:rPr lang="zh-CN" altLang="en-US" sz="2800" b="1">
                <a:latin typeface="Times New Roman" panose="02020603050405020304" pitchFamily="18" charset="0"/>
              </a:rPr>
              <a:t>极：</a:t>
            </a:r>
          </a:p>
        </p:txBody>
      </p:sp>
      <p:grpSp>
        <p:nvGrpSpPr>
          <p:cNvPr id="29699" name="组合 11266">
            <a:extLst>
              <a:ext uri="{FF2B5EF4-FFF2-40B4-BE49-F238E27FC236}">
                <a16:creationId xmlns:a16="http://schemas.microsoft.com/office/drawing/2014/main" id="{602A1225-4D34-46AA-9001-8F3E99E68C1B}"/>
              </a:ext>
            </a:extLst>
          </p:cNvPr>
          <p:cNvGrpSpPr>
            <a:grpSpLocks/>
          </p:cNvGrpSpPr>
          <p:nvPr/>
        </p:nvGrpSpPr>
        <p:grpSpPr bwMode="auto">
          <a:xfrm>
            <a:off x="1511300" y="2168525"/>
            <a:ext cx="2016125" cy="1368425"/>
            <a:chOff x="0" y="0"/>
            <a:chExt cx="1270" cy="862"/>
          </a:xfrm>
        </p:grpSpPr>
        <p:sp>
          <p:nvSpPr>
            <p:cNvPr id="18435" name="Rectangle 6">
              <a:extLst>
                <a:ext uri="{FF2B5EF4-FFF2-40B4-BE49-F238E27FC236}">
                  <a16:creationId xmlns:a16="http://schemas.microsoft.com/office/drawing/2014/main" id="{2C727540-CADF-4DE0-8CFA-FC9AF7A57C44}"/>
                </a:ext>
              </a:extLst>
            </p:cNvPr>
            <p:cNvSpPr/>
            <p:nvPr/>
          </p:nvSpPr>
          <p:spPr>
            <a:xfrm rot="5400000">
              <a:off x="463" y="-229"/>
              <a:ext cx="317" cy="1270"/>
            </a:xfrm>
            <a:prstGeom prst="rect">
              <a:avLst/>
            </a:prstGeom>
            <a:gradFill rotWithShape="0">
              <a:gsLst>
                <a:gs pos="0">
                  <a:srgbClr val="101010"/>
                </a:gs>
                <a:gs pos="50000">
                  <a:srgbClr val="FFFFFF"/>
                </a:gs>
                <a:gs pos="100000">
                  <a:srgbClr val="101010"/>
                </a:gs>
              </a:gsLst>
              <a:lin ang="5400000" scaled="1"/>
            </a:gradFill>
            <a:ln>
              <a:solidFill>
                <a:srgbClr val="808080"/>
              </a:solidFill>
              <a:miter lim="800000"/>
            </a:ln>
          </p:spPr>
          <p:txBody>
            <a:bodyPr rot="10800000" vert="eaVert"/>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endParaRPr>
                <a:ln w="9525" cap="flat" cmpd="sng" algn="ctr">
                  <a:noFill/>
                  <a:prstDash val="solid"/>
                  <a:round/>
                  <a:headEnd type="none" w="med" len="med"/>
                  <a:tailEnd type="none" w="med" len="med"/>
                </a:ln>
                <a:solidFill>
                  <a:srgbClr val="000000"/>
                </a:solidFill>
                <a:sym typeface="Wingdings"/>
              </a:endParaRPr>
            </a:p>
          </p:txBody>
        </p:sp>
        <p:grpSp>
          <p:nvGrpSpPr>
            <p:cNvPr id="29701" name="组合 11268">
              <a:extLst>
                <a:ext uri="{FF2B5EF4-FFF2-40B4-BE49-F238E27FC236}">
                  <a16:creationId xmlns:a16="http://schemas.microsoft.com/office/drawing/2014/main" id="{6100F2CE-EA32-4199-B0DD-525C62D30FEC}"/>
                </a:ext>
              </a:extLst>
            </p:cNvPr>
            <p:cNvGrpSpPr>
              <a:grpSpLocks/>
            </p:cNvGrpSpPr>
            <p:nvPr/>
          </p:nvGrpSpPr>
          <p:grpSpPr bwMode="auto">
            <a:xfrm rot="5400000">
              <a:off x="386" y="-124"/>
              <a:ext cx="453" cy="1058"/>
              <a:chOff x="0" y="0"/>
              <a:chExt cx="607" cy="1703"/>
            </a:xfrm>
          </p:grpSpPr>
          <p:sp>
            <p:nvSpPr>
              <p:cNvPr id="29702" name="未知">
                <a:extLst>
                  <a:ext uri="{FF2B5EF4-FFF2-40B4-BE49-F238E27FC236}">
                    <a16:creationId xmlns:a16="http://schemas.microsoft.com/office/drawing/2014/main" id="{C75ED653-AED4-479A-9FF3-07AEDB5D084F}"/>
                  </a:ext>
                </a:extLst>
              </p:cNvPr>
              <p:cNvSpPr>
                <a:spLocks/>
              </p:cNvSpPr>
              <p:nvPr/>
            </p:nvSpPr>
            <p:spPr bwMode="auto">
              <a:xfrm>
                <a:off x="0" y="0"/>
                <a:ext cx="607" cy="314"/>
              </a:xfrm>
              <a:custGeom>
                <a:avLst/>
                <a:gdLst>
                  <a:gd name="T0" fmla="*/ 527 w 612"/>
                  <a:gd name="T1" fmla="*/ 0 h 405"/>
                  <a:gd name="T2" fmla="*/ 602 w 612"/>
                  <a:gd name="T3" fmla="*/ 75 h 405"/>
                  <a:gd name="T4" fmla="*/ 527 w 612"/>
                  <a:gd name="T5" fmla="*/ 150 h 405"/>
                  <a:gd name="T6" fmla="*/ 92 w 612"/>
                  <a:gd name="T7" fmla="*/ 240 h 405"/>
                  <a:gd name="T8" fmla="*/ 2 w 612"/>
                  <a:gd name="T9" fmla="*/ 330 h 405"/>
                  <a:gd name="T10" fmla="*/ 107 w 612"/>
                  <a:gd name="T11" fmla="*/ 405 h 405"/>
                </a:gdLst>
                <a:ahLst/>
                <a:cxnLst>
                  <a:cxn ang="0">
                    <a:pos x="T0" y="T1"/>
                  </a:cxn>
                  <a:cxn ang="0">
                    <a:pos x="T2" y="T3"/>
                  </a:cxn>
                  <a:cxn ang="0">
                    <a:pos x="T4" y="T5"/>
                  </a:cxn>
                  <a:cxn ang="0">
                    <a:pos x="T6" y="T7"/>
                  </a:cxn>
                  <a:cxn ang="0">
                    <a:pos x="T8" y="T9"/>
                  </a:cxn>
                  <a:cxn ang="0">
                    <a:pos x="T10" y="T11"/>
                  </a:cxn>
                </a:cxnLst>
                <a:rect l="0" t="0"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19050" algn="ctr">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703" name="未知">
                <a:extLst>
                  <a:ext uri="{FF2B5EF4-FFF2-40B4-BE49-F238E27FC236}">
                    <a16:creationId xmlns:a16="http://schemas.microsoft.com/office/drawing/2014/main" id="{93657833-FDE8-4729-9E15-1EBB82219BFD}"/>
                  </a:ext>
                </a:extLst>
              </p:cNvPr>
              <p:cNvSpPr>
                <a:spLocks/>
              </p:cNvSpPr>
              <p:nvPr/>
            </p:nvSpPr>
            <p:spPr bwMode="auto">
              <a:xfrm>
                <a:off x="0" y="271"/>
                <a:ext cx="607" cy="315"/>
              </a:xfrm>
              <a:custGeom>
                <a:avLst/>
                <a:gdLst>
                  <a:gd name="T0" fmla="*/ 527 w 612"/>
                  <a:gd name="T1" fmla="*/ 0 h 405"/>
                  <a:gd name="T2" fmla="*/ 602 w 612"/>
                  <a:gd name="T3" fmla="*/ 75 h 405"/>
                  <a:gd name="T4" fmla="*/ 527 w 612"/>
                  <a:gd name="T5" fmla="*/ 150 h 405"/>
                  <a:gd name="T6" fmla="*/ 92 w 612"/>
                  <a:gd name="T7" fmla="*/ 240 h 405"/>
                  <a:gd name="T8" fmla="*/ 2 w 612"/>
                  <a:gd name="T9" fmla="*/ 330 h 405"/>
                  <a:gd name="T10" fmla="*/ 107 w 612"/>
                  <a:gd name="T11" fmla="*/ 405 h 405"/>
                </a:gdLst>
                <a:ahLst/>
                <a:cxnLst>
                  <a:cxn ang="0">
                    <a:pos x="T0" y="T1"/>
                  </a:cxn>
                  <a:cxn ang="0">
                    <a:pos x="T2" y="T3"/>
                  </a:cxn>
                  <a:cxn ang="0">
                    <a:pos x="T4" y="T5"/>
                  </a:cxn>
                  <a:cxn ang="0">
                    <a:pos x="T6" y="T7"/>
                  </a:cxn>
                  <a:cxn ang="0">
                    <a:pos x="T8" y="T9"/>
                  </a:cxn>
                  <a:cxn ang="0">
                    <a:pos x="T10" y="T11"/>
                  </a:cxn>
                </a:cxnLst>
                <a:rect l="0" t="0"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19050" algn="ctr">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704" name="未知">
                <a:extLst>
                  <a:ext uri="{FF2B5EF4-FFF2-40B4-BE49-F238E27FC236}">
                    <a16:creationId xmlns:a16="http://schemas.microsoft.com/office/drawing/2014/main" id="{46E13CDB-02B1-46F0-A832-178D26942559}"/>
                  </a:ext>
                </a:extLst>
              </p:cNvPr>
              <p:cNvSpPr>
                <a:spLocks/>
              </p:cNvSpPr>
              <p:nvPr/>
            </p:nvSpPr>
            <p:spPr bwMode="auto">
              <a:xfrm>
                <a:off x="0" y="564"/>
                <a:ext cx="607" cy="315"/>
              </a:xfrm>
              <a:custGeom>
                <a:avLst/>
                <a:gdLst>
                  <a:gd name="T0" fmla="*/ 527 w 612"/>
                  <a:gd name="T1" fmla="*/ 0 h 405"/>
                  <a:gd name="T2" fmla="*/ 602 w 612"/>
                  <a:gd name="T3" fmla="*/ 75 h 405"/>
                  <a:gd name="T4" fmla="*/ 527 w 612"/>
                  <a:gd name="T5" fmla="*/ 150 h 405"/>
                  <a:gd name="T6" fmla="*/ 92 w 612"/>
                  <a:gd name="T7" fmla="*/ 240 h 405"/>
                  <a:gd name="T8" fmla="*/ 2 w 612"/>
                  <a:gd name="T9" fmla="*/ 330 h 405"/>
                  <a:gd name="T10" fmla="*/ 107 w 612"/>
                  <a:gd name="T11" fmla="*/ 405 h 405"/>
                </a:gdLst>
                <a:ahLst/>
                <a:cxnLst>
                  <a:cxn ang="0">
                    <a:pos x="T0" y="T1"/>
                  </a:cxn>
                  <a:cxn ang="0">
                    <a:pos x="T2" y="T3"/>
                  </a:cxn>
                  <a:cxn ang="0">
                    <a:pos x="T4" y="T5"/>
                  </a:cxn>
                  <a:cxn ang="0">
                    <a:pos x="T6" y="T7"/>
                  </a:cxn>
                  <a:cxn ang="0">
                    <a:pos x="T8" y="T9"/>
                  </a:cxn>
                  <a:cxn ang="0">
                    <a:pos x="T10" y="T11"/>
                  </a:cxn>
                </a:cxnLst>
                <a:rect l="0" t="0"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19050" algn="ctr">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705" name="未知">
                <a:extLst>
                  <a:ext uri="{FF2B5EF4-FFF2-40B4-BE49-F238E27FC236}">
                    <a16:creationId xmlns:a16="http://schemas.microsoft.com/office/drawing/2014/main" id="{970E2C1F-D0BA-4249-A4E9-4DBBC555B3E3}"/>
                  </a:ext>
                </a:extLst>
              </p:cNvPr>
              <p:cNvSpPr>
                <a:spLocks/>
              </p:cNvSpPr>
              <p:nvPr/>
            </p:nvSpPr>
            <p:spPr bwMode="auto">
              <a:xfrm>
                <a:off x="0" y="839"/>
                <a:ext cx="607" cy="315"/>
              </a:xfrm>
              <a:custGeom>
                <a:avLst/>
                <a:gdLst>
                  <a:gd name="T0" fmla="*/ 527 w 612"/>
                  <a:gd name="T1" fmla="*/ 0 h 405"/>
                  <a:gd name="T2" fmla="*/ 602 w 612"/>
                  <a:gd name="T3" fmla="*/ 75 h 405"/>
                  <a:gd name="T4" fmla="*/ 527 w 612"/>
                  <a:gd name="T5" fmla="*/ 150 h 405"/>
                  <a:gd name="T6" fmla="*/ 92 w 612"/>
                  <a:gd name="T7" fmla="*/ 240 h 405"/>
                  <a:gd name="T8" fmla="*/ 2 w 612"/>
                  <a:gd name="T9" fmla="*/ 330 h 405"/>
                  <a:gd name="T10" fmla="*/ 107 w 612"/>
                  <a:gd name="T11" fmla="*/ 405 h 405"/>
                </a:gdLst>
                <a:ahLst/>
                <a:cxnLst>
                  <a:cxn ang="0">
                    <a:pos x="T0" y="T1"/>
                  </a:cxn>
                  <a:cxn ang="0">
                    <a:pos x="T2" y="T3"/>
                  </a:cxn>
                  <a:cxn ang="0">
                    <a:pos x="T4" y="T5"/>
                  </a:cxn>
                  <a:cxn ang="0">
                    <a:pos x="T6" y="T7"/>
                  </a:cxn>
                  <a:cxn ang="0">
                    <a:pos x="T8" y="T9"/>
                  </a:cxn>
                  <a:cxn ang="0">
                    <a:pos x="T10" y="T11"/>
                  </a:cxn>
                </a:cxnLst>
                <a:rect l="0" t="0"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19050" algn="ctr">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706" name="未知">
                <a:extLst>
                  <a:ext uri="{FF2B5EF4-FFF2-40B4-BE49-F238E27FC236}">
                    <a16:creationId xmlns:a16="http://schemas.microsoft.com/office/drawing/2014/main" id="{256D5F63-5224-4751-AEA8-F379A3DE67C2}"/>
                  </a:ext>
                </a:extLst>
              </p:cNvPr>
              <p:cNvSpPr>
                <a:spLocks/>
              </p:cNvSpPr>
              <p:nvPr/>
            </p:nvSpPr>
            <p:spPr bwMode="auto">
              <a:xfrm>
                <a:off x="0" y="1096"/>
                <a:ext cx="607" cy="314"/>
              </a:xfrm>
              <a:custGeom>
                <a:avLst/>
                <a:gdLst>
                  <a:gd name="T0" fmla="*/ 527 w 612"/>
                  <a:gd name="T1" fmla="*/ 0 h 405"/>
                  <a:gd name="T2" fmla="*/ 602 w 612"/>
                  <a:gd name="T3" fmla="*/ 75 h 405"/>
                  <a:gd name="T4" fmla="*/ 527 w 612"/>
                  <a:gd name="T5" fmla="*/ 150 h 405"/>
                  <a:gd name="T6" fmla="*/ 92 w 612"/>
                  <a:gd name="T7" fmla="*/ 240 h 405"/>
                  <a:gd name="T8" fmla="*/ 2 w 612"/>
                  <a:gd name="T9" fmla="*/ 330 h 405"/>
                  <a:gd name="T10" fmla="*/ 107 w 612"/>
                  <a:gd name="T11" fmla="*/ 405 h 405"/>
                </a:gdLst>
                <a:ahLst/>
                <a:cxnLst>
                  <a:cxn ang="0">
                    <a:pos x="T0" y="T1"/>
                  </a:cxn>
                  <a:cxn ang="0">
                    <a:pos x="T2" y="T3"/>
                  </a:cxn>
                  <a:cxn ang="0">
                    <a:pos x="T4" y="T5"/>
                  </a:cxn>
                  <a:cxn ang="0">
                    <a:pos x="T6" y="T7"/>
                  </a:cxn>
                  <a:cxn ang="0">
                    <a:pos x="T8" y="T9"/>
                  </a:cxn>
                  <a:cxn ang="0">
                    <a:pos x="T10" y="T11"/>
                  </a:cxn>
                </a:cxnLst>
                <a:rect l="0" t="0"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19050" algn="ctr">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707" name="未知">
                <a:extLst>
                  <a:ext uri="{FF2B5EF4-FFF2-40B4-BE49-F238E27FC236}">
                    <a16:creationId xmlns:a16="http://schemas.microsoft.com/office/drawing/2014/main" id="{06517FAF-DEC6-4B57-AEB8-1A43EA7B53E0}"/>
                  </a:ext>
                </a:extLst>
              </p:cNvPr>
              <p:cNvSpPr>
                <a:spLocks/>
              </p:cNvSpPr>
              <p:nvPr/>
            </p:nvSpPr>
            <p:spPr bwMode="auto">
              <a:xfrm>
                <a:off x="0" y="1389"/>
                <a:ext cx="607" cy="314"/>
              </a:xfrm>
              <a:custGeom>
                <a:avLst/>
                <a:gdLst>
                  <a:gd name="T0" fmla="*/ 527 w 612"/>
                  <a:gd name="T1" fmla="*/ 0 h 405"/>
                  <a:gd name="T2" fmla="*/ 602 w 612"/>
                  <a:gd name="T3" fmla="*/ 75 h 405"/>
                  <a:gd name="T4" fmla="*/ 527 w 612"/>
                  <a:gd name="T5" fmla="*/ 150 h 405"/>
                  <a:gd name="T6" fmla="*/ 92 w 612"/>
                  <a:gd name="T7" fmla="*/ 240 h 405"/>
                  <a:gd name="T8" fmla="*/ 2 w 612"/>
                  <a:gd name="T9" fmla="*/ 330 h 405"/>
                  <a:gd name="T10" fmla="*/ 107 w 612"/>
                  <a:gd name="T11" fmla="*/ 405 h 405"/>
                </a:gdLst>
                <a:ahLst/>
                <a:cxnLst>
                  <a:cxn ang="0">
                    <a:pos x="T0" y="T1"/>
                  </a:cxn>
                  <a:cxn ang="0">
                    <a:pos x="T2" y="T3"/>
                  </a:cxn>
                  <a:cxn ang="0">
                    <a:pos x="T4" y="T5"/>
                  </a:cxn>
                  <a:cxn ang="0">
                    <a:pos x="T6" y="T7"/>
                  </a:cxn>
                  <a:cxn ang="0">
                    <a:pos x="T8" y="T9"/>
                  </a:cxn>
                  <a:cxn ang="0">
                    <a:pos x="T10" y="T11"/>
                  </a:cxn>
                </a:cxnLst>
                <a:rect l="0" t="0"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19050" algn="ctr">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29708" name="Line 14">
              <a:extLst>
                <a:ext uri="{FF2B5EF4-FFF2-40B4-BE49-F238E27FC236}">
                  <a16:creationId xmlns:a16="http://schemas.microsoft.com/office/drawing/2014/main" id="{915CE5EF-A155-47A7-86B9-665F0D0778C8}"/>
                </a:ext>
              </a:extLst>
            </p:cNvPr>
            <p:cNvSpPr>
              <a:spLocks noChangeShapeType="1"/>
            </p:cNvSpPr>
            <p:nvPr/>
          </p:nvSpPr>
          <p:spPr bwMode="auto">
            <a:xfrm flipH="1">
              <a:off x="136" y="589"/>
              <a:ext cx="0" cy="27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709" name="Line 15">
              <a:extLst>
                <a:ext uri="{FF2B5EF4-FFF2-40B4-BE49-F238E27FC236}">
                  <a16:creationId xmlns:a16="http://schemas.microsoft.com/office/drawing/2014/main" id="{D22FA5E0-C61A-42B7-9F39-D89BE67DBA91}"/>
                </a:ext>
              </a:extLst>
            </p:cNvPr>
            <p:cNvSpPr>
              <a:spLocks noChangeShapeType="1"/>
            </p:cNvSpPr>
            <p:nvPr/>
          </p:nvSpPr>
          <p:spPr bwMode="auto">
            <a:xfrm flipH="1">
              <a:off x="1180" y="0"/>
              <a:ext cx="0" cy="27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29710" name="组合 11277">
            <a:extLst>
              <a:ext uri="{FF2B5EF4-FFF2-40B4-BE49-F238E27FC236}">
                <a16:creationId xmlns:a16="http://schemas.microsoft.com/office/drawing/2014/main" id="{D815EA2A-C423-41B6-9E7B-F299D90D0051}"/>
              </a:ext>
            </a:extLst>
          </p:cNvPr>
          <p:cNvGrpSpPr>
            <a:grpSpLocks/>
          </p:cNvGrpSpPr>
          <p:nvPr/>
        </p:nvGrpSpPr>
        <p:grpSpPr bwMode="auto">
          <a:xfrm>
            <a:off x="5543550" y="2168525"/>
            <a:ext cx="2016125" cy="1368425"/>
            <a:chOff x="0" y="0"/>
            <a:chExt cx="1270" cy="862"/>
          </a:xfrm>
        </p:grpSpPr>
        <p:sp>
          <p:nvSpPr>
            <p:cNvPr id="18446" name="Rectangle 17">
              <a:extLst>
                <a:ext uri="{FF2B5EF4-FFF2-40B4-BE49-F238E27FC236}">
                  <a16:creationId xmlns:a16="http://schemas.microsoft.com/office/drawing/2014/main" id="{069BEE5F-13BB-45F3-A4AE-78B4E9441F4B}"/>
                </a:ext>
              </a:extLst>
            </p:cNvPr>
            <p:cNvSpPr/>
            <p:nvPr/>
          </p:nvSpPr>
          <p:spPr>
            <a:xfrm rot="5400000">
              <a:off x="463" y="-229"/>
              <a:ext cx="317" cy="1270"/>
            </a:xfrm>
            <a:prstGeom prst="rect">
              <a:avLst/>
            </a:prstGeom>
            <a:gradFill rotWithShape="0">
              <a:gsLst>
                <a:gs pos="0">
                  <a:srgbClr val="101010"/>
                </a:gs>
                <a:gs pos="50000">
                  <a:srgbClr val="FFFFFF"/>
                </a:gs>
                <a:gs pos="100000">
                  <a:srgbClr val="101010"/>
                </a:gs>
              </a:gsLst>
              <a:lin ang="5400000" scaled="1"/>
            </a:gradFill>
            <a:ln>
              <a:solidFill>
                <a:srgbClr val="808080"/>
              </a:solidFill>
              <a:miter lim="800000"/>
            </a:ln>
          </p:spPr>
          <p:txBody>
            <a:bodyPr rot="10800000" vert="eaVert"/>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endParaRPr>
                <a:ln w="9525" cap="flat" cmpd="sng" algn="ctr">
                  <a:noFill/>
                  <a:prstDash val="solid"/>
                  <a:round/>
                  <a:headEnd type="none" w="med" len="med"/>
                  <a:tailEnd type="none" w="med" len="med"/>
                </a:ln>
                <a:solidFill>
                  <a:srgbClr val="000000"/>
                </a:solidFill>
                <a:sym typeface="Wingdings"/>
              </a:endParaRPr>
            </a:p>
          </p:txBody>
        </p:sp>
        <p:grpSp>
          <p:nvGrpSpPr>
            <p:cNvPr id="29712" name="组合 11279">
              <a:extLst>
                <a:ext uri="{FF2B5EF4-FFF2-40B4-BE49-F238E27FC236}">
                  <a16:creationId xmlns:a16="http://schemas.microsoft.com/office/drawing/2014/main" id="{C3F2CF6F-6A5F-465C-A5B8-7D60A942A180}"/>
                </a:ext>
              </a:extLst>
            </p:cNvPr>
            <p:cNvGrpSpPr>
              <a:grpSpLocks/>
            </p:cNvGrpSpPr>
            <p:nvPr/>
          </p:nvGrpSpPr>
          <p:grpSpPr bwMode="auto">
            <a:xfrm rot="5400000">
              <a:off x="386" y="-124"/>
              <a:ext cx="453" cy="1058"/>
              <a:chOff x="0" y="0"/>
              <a:chExt cx="607" cy="1703"/>
            </a:xfrm>
          </p:grpSpPr>
          <p:sp>
            <p:nvSpPr>
              <p:cNvPr id="29713" name="未知">
                <a:extLst>
                  <a:ext uri="{FF2B5EF4-FFF2-40B4-BE49-F238E27FC236}">
                    <a16:creationId xmlns:a16="http://schemas.microsoft.com/office/drawing/2014/main" id="{E6177567-7723-49A2-A314-C282905ECD64}"/>
                  </a:ext>
                </a:extLst>
              </p:cNvPr>
              <p:cNvSpPr>
                <a:spLocks/>
              </p:cNvSpPr>
              <p:nvPr/>
            </p:nvSpPr>
            <p:spPr bwMode="auto">
              <a:xfrm>
                <a:off x="0" y="0"/>
                <a:ext cx="607" cy="314"/>
              </a:xfrm>
              <a:custGeom>
                <a:avLst/>
                <a:gdLst>
                  <a:gd name="T0" fmla="*/ 527 w 612"/>
                  <a:gd name="T1" fmla="*/ 0 h 405"/>
                  <a:gd name="T2" fmla="*/ 602 w 612"/>
                  <a:gd name="T3" fmla="*/ 75 h 405"/>
                  <a:gd name="T4" fmla="*/ 527 w 612"/>
                  <a:gd name="T5" fmla="*/ 150 h 405"/>
                  <a:gd name="T6" fmla="*/ 92 w 612"/>
                  <a:gd name="T7" fmla="*/ 240 h 405"/>
                  <a:gd name="T8" fmla="*/ 2 w 612"/>
                  <a:gd name="T9" fmla="*/ 330 h 405"/>
                  <a:gd name="T10" fmla="*/ 107 w 612"/>
                  <a:gd name="T11" fmla="*/ 405 h 405"/>
                </a:gdLst>
                <a:ahLst/>
                <a:cxnLst>
                  <a:cxn ang="0">
                    <a:pos x="T0" y="T1"/>
                  </a:cxn>
                  <a:cxn ang="0">
                    <a:pos x="T2" y="T3"/>
                  </a:cxn>
                  <a:cxn ang="0">
                    <a:pos x="T4" y="T5"/>
                  </a:cxn>
                  <a:cxn ang="0">
                    <a:pos x="T6" y="T7"/>
                  </a:cxn>
                  <a:cxn ang="0">
                    <a:pos x="T8" y="T9"/>
                  </a:cxn>
                  <a:cxn ang="0">
                    <a:pos x="T10" y="T11"/>
                  </a:cxn>
                </a:cxnLst>
                <a:rect l="0" t="0"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19050" algn="ctr">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714" name="未知">
                <a:extLst>
                  <a:ext uri="{FF2B5EF4-FFF2-40B4-BE49-F238E27FC236}">
                    <a16:creationId xmlns:a16="http://schemas.microsoft.com/office/drawing/2014/main" id="{06F86D56-828A-4359-A1A0-FA43E983F91B}"/>
                  </a:ext>
                </a:extLst>
              </p:cNvPr>
              <p:cNvSpPr>
                <a:spLocks/>
              </p:cNvSpPr>
              <p:nvPr/>
            </p:nvSpPr>
            <p:spPr bwMode="auto">
              <a:xfrm>
                <a:off x="0" y="271"/>
                <a:ext cx="607" cy="315"/>
              </a:xfrm>
              <a:custGeom>
                <a:avLst/>
                <a:gdLst>
                  <a:gd name="T0" fmla="*/ 527 w 612"/>
                  <a:gd name="T1" fmla="*/ 0 h 405"/>
                  <a:gd name="T2" fmla="*/ 602 w 612"/>
                  <a:gd name="T3" fmla="*/ 75 h 405"/>
                  <a:gd name="T4" fmla="*/ 527 w 612"/>
                  <a:gd name="T5" fmla="*/ 150 h 405"/>
                  <a:gd name="T6" fmla="*/ 92 w 612"/>
                  <a:gd name="T7" fmla="*/ 240 h 405"/>
                  <a:gd name="T8" fmla="*/ 2 w 612"/>
                  <a:gd name="T9" fmla="*/ 330 h 405"/>
                  <a:gd name="T10" fmla="*/ 107 w 612"/>
                  <a:gd name="T11" fmla="*/ 405 h 405"/>
                </a:gdLst>
                <a:ahLst/>
                <a:cxnLst>
                  <a:cxn ang="0">
                    <a:pos x="T0" y="T1"/>
                  </a:cxn>
                  <a:cxn ang="0">
                    <a:pos x="T2" y="T3"/>
                  </a:cxn>
                  <a:cxn ang="0">
                    <a:pos x="T4" y="T5"/>
                  </a:cxn>
                  <a:cxn ang="0">
                    <a:pos x="T6" y="T7"/>
                  </a:cxn>
                  <a:cxn ang="0">
                    <a:pos x="T8" y="T9"/>
                  </a:cxn>
                  <a:cxn ang="0">
                    <a:pos x="T10" y="T11"/>
                  </a:cxn>
                </a:cxnLst>
                <a:rect l="0" t="0"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19050" algn="ctr">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715" name="未知">
                <a:extLst>
                  <a:ext uri="{FF2B5EF4-FFF2-40B4-BE49-F238E27FC236}">
                    <a16:creationId xmlns:a16="http://schemas.microsoft.com/office/drawing/2014/main" id="{E43784A2-069B-4875-88E2-1964C4F06B1D}"/>
                  </a:ext>
                </a:extLst>
              </p:cNvPr>
              <p:cNvSpPr>
                <a:spLocks/>
              </p:cNvSpPr>
              <p:nvPr/>
            </p:nvSpPr>
            <p:spPr bwMode="auto">
              <a:xfrm>
                <a:off x="0" y="564"/>
                <a:ext cx="607" cy="315"/>
              </a:xfrm>
              <a:custGeom>
                <a:avLst/>
                <a:gdLst>
                  <a:gd name="T0" fmla="*/ 527 w 612"/>
                  <a:gd name="T1" fmla="*/ 0 h 405"/>
                  <a:gd name="T2" fmla="*/ 602 w 612"/>
                  <a:gd name="T3" fmla="*/ 75 h 405"/>
                  <a:gd name="T4" fmla="*/ 527 w 612"/>
                  <a:gd name="T5" fmla="*/ 150 h 405"/>
                  <a:gd name="T6" fmla="*/ 92 w 612"/>
                  <a:gd name="T7" fmla="*/ 240 h 405"/>
                  <a:gd name="T8" fmla="*/ 2 w 612"/>
                  <a:gd name="T9" fmla="*/ 330 h 405"/>
                  <a:gd name="T10" fmla="*/ 107 w 612"/>
                  <a:gd name="T11" fmla="*/ 405 h 405"/>
                </a:gdLst>
                <a:ahLst/>
                <a:cxnLst>
                  <a:cxn ang="0">
                    <a:pos x="T0" y="T1"/>
                  </a:cxn>
                  <a:cxn ang="0">
                    <a:pos x="T2" y="T3"/>
                  </a:cxn>
                  <a:cxn ang="0">
                    <a:pos x="T4" y="T5"/>
                  </a:cxn>
                  <a:cxn ang="0">
                    <a:pos x="T6" y="T7"/>
                  </a:cxn>
                  <a:cxn ang="0">
                    <a:pos x="T8" y="T9"/>
                  </a:cxn>
                  <a:cxn ang="0">
                    <a:pos x="T10" y="T11"/>
                  </a:cxn>
                </a:cxnLst>
                <a:rect l="0" t="0"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19050" algn="ctr">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716" name="未知">
                <a:extLst>
                  <a:ext uri="{FF2B5EF4-FFF2-40B4-BE49-F238E27FC236}">
                    <a16:creationId xmlns:a16="http://schemas.microsoft.com/office/drawing/2014/main" id="{7A062EBD-8F72-43F4-968C-C6972F66882C}"/>
                  </a:ext>
                </a:extLst>
              </p:cNvPr>
              <p:cNvSpPr>
                <a:spLocks/>
              </p:cNvSpPr>
              <p:nvPr/>
            </p:nvSpPr>
            <p:spPr bwMode="auto">
              <a:xfrm>
                <a:off x="0" y="839"/>
                <a:ext cx="607" cy="315"/>
              </a:xfrm>
              <a:custGeom>
                <a:avLst/>
                <a:gdLst>
                  <a:gd name="T0" fmla="*/ 527 w 612"/>
                  <a:gd name="T1" fmla="*/ 0 h 405"/>
                  <a:gd name="T2" fmla="*/ 602 w 612"/>
                  <a:gd name="T3" fmla="*/ 75 h 405"/>
                  <a:gd name="T4" fmla="*/ 527 w 612"/>
                  <a:gd name="T5" fmla="*/ 150 h 405"/>
                  <a:gd name="T6" fmla="*/ 92 w 612"/>
                  <a:gd name="T7" fmla="*/ 240 h 405"/>
                  <a:gd name="T8" fmla="*/ 2 w 612"/>
                  <a:gd name="T9" fmla="*/ 330 h 405"/>
                  <a:gd name="T10" fmla="*/ 107 w 612"/>
                  <a:gd name="T11" fmla="*/ 405 h 405"/>
                </a:gdLst>
                <a:ahLst/>
                <a:cxnLst>
                  <a:cxn ang="0">
                    <a:pos x="T0" y="T1"/>
                  </a:cxn>
                  <a:cxn ang="0">
                    <a:pos x="T2" y="T3"/>
                  </a:cxn>
                  <a:cxn ang="0">
                    <a:pos x="T4" y="T5"/>
                  </a:cxn>
                  <a:cxn ang="0">
                    <a:pos x="T6" y="T7"/>
                  </a:cxn>
                  <a:cxn ang="0">
                    <a:pos x="T8" y="T9"/>
                  </a:cxn>
                  <a:cxn ang="0">
                    <a:pos x="T10" y="T11"/>
                  </a:cxn>
                </a:cxnLst>
                <a:rect l="0" t="0"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19050" algn="ctr">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717" name="未知">
                <a:extLst>
                  <a:ext uri="{FF2B5EF4-FFF2-40B4-BE49-F238E27FC236}">
                    <a16:creationId xmlns:a16="http://schemas.microsoft.com/office/drawing/2014/main" id="{E784B1F4-2974-4DF4-98F7-CB964BF70300}"/>
                  </a:ext>
                </a:extLst>
              </p:cNvPr>
              <p:cNvSpPr>
                <a:spLocks/>
              </p:cNvSpPr>
              <p:nvPr/>
            </p:nvSpPr>
            <p:spPr bwMode="auto">
              <a:xfrm>
                <a:off x="0" y="1096"/>
                <a:ext cx="607" cy="314"/>
              </a:xfrm>
              <a:custGeom>
                <a:avLst/>
                <a:gdLst>
                  <a:gd name="T0" fmla="*/ 527 w 612"/>
                  <a:gd name="T1" fmla="*/ 0 h 405"/>
                  <a:gd name="T2" fmla="*/ 602 w 612"/>
                  <a:gd name="T3" fmla="*/ 75 h 405"/>
                  <a:gd name="T4" fmla="*/ 527 w 612"/>
                  <a:gd name="T5" fmla="*/ 150 h 405"/>
                  <a:gd name="T6" fmla="*/ 92 w 612"/>
                  <a:gd name="T7" fmla="*/ 240 h 405"/>
                  <a:gd name="T8" fmla="*/ 2 w 612"/>
                  <a:gd name="T9" fmla="*/ 330 h 405"/>
                  <a:gd name="T10" fmla="*/ 107 w 612"/>
                  <a:gd name="T11" fmla="*/ 405 h 405"/>
                </a:gdLst>
                <a:ahLst/>
                <a:cxnLst>
                  <a:cxn ang="0">
                    <a:pos x="T0" y="T1"/>
                  </a:cxn>
                  <a:cxn ang="0">
                    <a:pos x="T2" y="T3"/>
                  </a:cxn>
                  <a:cxn ang="0">
                    <a:pos x="T4" y="T5"/>
                  </a:cxn>
                  <a:cxn ang="0">
                    <a:pos x="T6" y="T7"/>
                  </a:cxn>
                  <a:cxn ang="0">
                    <a:pos x="T8" y="T9"/>
                  </a:cxn>
                  <a:cxn ang="0">
                    <a:pos x="T10" y="T11"/>
                  </a:cxn>
                </a:cxnLst>
                <a:rect l="0" t="0"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19050" algn="ctr">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718" name="未知">
                <a:extLst>
                  <a:ext uri="{FF2B5EF4-FFF2-40B4-BE49-F238E27FC236}">
                    <a16:creationId xmlns:a16="http://schemas.microsoft.com/office/drawing/2014/main" id="{FFD3B4A6-0D62-429F-B880-2F0F3559B3BF}"/>
                  </a:ext>
                </a:extLst>
              </p:cNvPr>
              <p:cNvSpPr>
                <a:spLocks/>
              </p:cNvSpPr>
              <p:nvPr/>
            </p:nvSpPr>
            <p:spPr bwMode="auto">
              <a:xfrm>
                <a:off x="0" y="1389"/>
                <a:ext cx="607" cy="314"/>
              </a:xfrm>
              <a:custGeom>
                <a:avLst/>
                <a:gdLst>
                  <a:gd name="T0" fmla="*/ 527 w 612"/>
                  <a:gd name="T1" fmla="*/ 0 h 405"/>
                  <a:gd name="T2" fmla="*/ 602 w 612"/>
                  <a:gd name="T3" fmla="*/ 75 h 405"/>
                  <a:gd name="T4" fmla="*/ 527 w 612"/>
                  <a:gd name="T5" fmla="*/ 150 h 405"/>
                  <a:gd name="T6" fmla="*/ 92 w 612"/>
                  <a:gd name="T7" fmla="*/ 240 h 405"/>
                  <a:gd name="T8" fmla="*/ 2 w 612"/>
                  <a:gd name="T9" fmla="*/ 330 h 405"/>
                  <a:gd name="T10" fmla="*/ 107 w 612"/>
                  <a:gd name="T11" fmla="*/ 405 h 405"/>
                </a:gdLst>
                <a:ahLst/>
                <a:cxnLst>
                  <a:cxn ang="0">
                    <a:pos x="T0" y="T1"/>
                  </a:cxn>
                  <a:cxn ang="0">
                    <a:pos x="T2" y="T3"/>
                  </a:cxn>
                  <a:cxn ang="0">
                    <a:pos x="T4" y="T5"/>
                  </a:cxn>
                  <a:cxn ang="0">
                    <a:pos x="T6" y="T7"/>
                  </a:cxn>
                  <a:cxn ang="0">
                    <a:pos x="T8" y="T9"/>
                  </a:cxn>
                  <a:cxn ang="0">
                    <a:pos x="T10" y="T11"/>
                  </a:cxn>
                </a:cxnLst>
                <a:rect l="0" t="0"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19050" algn="ctr">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29719" name="Line 25">
              <a:extLst>
                <a:ext uri="{FF2B5EF4-FFF2-40B4-BE49-F238E27FC236}">
                  <a16:creationId xmlns:a16="http://schemas.microsoft.com/office/drawing/2014/main" id="{FAD0AFD9-C177-46B8-A387-F4A3D27DABCE}"/>
                </a:ext>
              </a:extLst>
            </p:cNvPr>
            <p:cNvSpPr>
              <a:spLocks noChangeShapeType="1"/>
            </p:cNvSpPr>
            <p:nvPr/>
          </p:nvSpPr>
          <p:spPr bwMode="auto">
            <a:xfrm flipH="1">
              <a:off x="136" y="589"/>
              <a:ext cx="0" cy="27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720" name="Line 26">
              <a:extLst>
                <a:ext uri="{FF2B5EF4-FFF2-40B4-BE49-F238E27FC236}">
                  <a16:creationId xmlns:a16="http://schemas.microsoft.com/office/drawing/2014/main" id="{D613635B-39F9-4199-BB0F-7C9319575DB6}"/>
                </a:ext>
              </a:extLst>
            </p:cNvPr>
            <p:cNvSpPr>
              <a:spLocks noChangeShapeType="1"/>
            </p:cNvSpPr>
            <p:nvPr/>
          </p:nvSpPr>
          <p:spPr bwMode="auto">
            <a:xfrm flipH="1">
              <a:off x="1180" y="0"/>
              <a:ext cx="0" cy="27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29721" name="组合 11288">
            <a:extLst>
              <a:ext uri="{FF2B5EF4-FFF2-40B4-BE49-F238E27FC236}">
                <a16:creationId xmlns:a16="http://schemas.microsoft.com/office/drawing/2014/main" id="{E9730D26-B75B-4F0D-9DDA-9EA10273963C}"/>
              </a:ext>
            </a:extLst>
          </p:cNvPr>
          <p:cNvGrpSpPr>
            <a:grpSpLocks/>
          </p:cNvGrpSpPr>
          <p:nvPr/>
        </p:nvGrpSpPr>
        <p:grpSpPr bwMode="auto">
          <a:xfrm>
            <a:off x="1692275" y="4581525"/>
            <a:ext cx="1368425" cy="1943100"/>
            <a:chOff x="0" y="0"/>
            <a:chExt cx="725" cy="1134"/>
          </a:xfrm>
        </p:grpSpPr>
        <p:sp>
          <p:nvSpPr>
            <p:cNvPr id="18457" name="Rectangle 28">
              <a:extLst>
                <a:ext uri="{FF2B5EF4-FFF2-40B4-BE49-F238E27FC236}">
                  <a16:creationId xmlns:a16="http://schemas.microsoft.com/office/drawing/2014/main" id="{CF97F45D-2228-4657-903A-17B31196393F}"/>
                </a:ext>
              </a:extLst>
            </p:cNvPr>
            <p:cNvSpPr>
              <a:spLocks noChangeArrowheads="1"/>
            </p:cNvSpPr>
            <p:nvPr/>
          </p:nvSpPr>
          <p:spPr bwMode="auto">
            <a:xfrm>
              <a:off x="317" y="0"/>
              <a:ext cx="227" cy="1134"/>
            </a:xfrm>
            <a:prstGeom prst="rect">
              <a:avLst/>
            </a:prstGeom>
            <a:gradFill rotWithShape="1">
              <a:gsLst>
                <a:gs pos="0">
                  <a:srgbClr val="767676"/>
                </a:gs>
                <a:gs pos="50000">
                  <a:srgbClr val="FFFFFF"/>
                </a:gs>
                <a:gs pos="100000">
                  <a:srgbClr val="767676"/>
                </a:gs>
              </a:gsLst>
              <a:lin ang="0" scaled="1"/>
            </a:gradFill>
            <a:ln w="19050" algn="ctr">
              <a:solidFill>
                <a:srgbClr val="000000"/>
              </a:solidFill>
              <a:miter lim="800000"/>
              <a:headEnd/>
              <a:tailEnd/>
            </a:ln>
          </p:spPr>
          <p:txBody>
            <a:bodyPr/>
            <a:lstStyle/>
            <a:p>
              <a:endParaRPr lang="zh-CN" altLang="en-US"/>
            </a:p>
          </p:txBody>
        </p:sp>
        <p:grpSp>
          <p:nvGrpSpPr>
            <p:cNvPr id="29723" name="组合 11290">
              <a:extLst>
                <a:ext uri="{FF2B5EF4-FFF2-40B4-BE49-F238E27FC236}">
                  <a16:creationId xmlns:a16="http://schemas.microsoft.com/office/drawing/2014/main" id="{22F8E218-15F9-4519-B0E9-2DB47449AA6D}"/>
                </a:ext>
              </a:extLst>
            </p:cNvPr>
            <p:cNvGrpSpPr>
              <a:grpSpLocks/>
            </p:cNvGrpSpPr>
            <p:nvPr/>
          </p:nvGrpSpPr>
          <p:grpSpPr bwMode="auto">
            <a:xfrm>
              <a:off x="272" y="91"/>
              <a:ext cx="308" cy="900"/>
              <a:chOff x="0" y="0"/>
              <a:chExt cx="607" cy="1703"/>
            </a:xfrm>
          </p:grpSpPr>
          <p:sp>
            <p:nvSpPr>
              <p:cNvPr id="29724" name="未知">
                <a:extLst>
                  <a:ext uri="{FF2B5EF4-FFF2-40B4-BE49-F238E27FC236}">
                    <a16:creationId xmlns:a16="http://schemas.microsoft.com/office/drawing/2014/main" id="{A18959EA-D8DD-45A2-99DD-5195C5D772DA}"/>
                  </a:ext>
                </a:extLst>
              </p:cNvPr>
              <p:cNvSpPr>
                <a:spLocks/>
              </p:cNvSpPr>
              <p:nvPr/>
            </p:nvSpPr>
            <p:spPr bwMode="auto">
              <a:xfrm>
                <a:off x="0" y="0"/>
                <a:ext cx="607" cy="314"/>
              </a:xfrm>
              <a:custGeom>
                <a:avLst/>
                <a:gdLst>
                  <a:gd name="T0" fmla="*/ 527 w 612"/>
                  <a:gd name="T1" fmla="*/ 0 h 405"/>
                  <a:gd name="T2" fmla="*/ 602 w 612"/>
                  <a:gd name="T3" fmla="*/ 75 h 405"/>
                  <a:gd name="T4" fmla="*/ 527 w 612"/>
                  <a:gd name="T5" fmla="*/ 150 h 405"/>
                  <a:gd name="T6" fmla="*/ 92 w 612"/>
                  <a:gd name="T7" fmla="*/ 240 h 405"/>
                  <a:gd name="T8" fmla="*/ 2 w 612"/>
                  <a:gd name="T9" fmla="*/ 330 h 405"/>
                  <a:gd name="T10" fmla="*/ 107 w 612"/>
                  <a:gd name="T11" fmla="*/ 405 h 405"/>
                </a:gdLst>
                <a:ahLst/>
                <a:cxnLst>
                  <a:cxn ang="0">
                    <a:pos x="T0" y="T1"/>
                  </a:cxn>
                  <a:cxn ang="0">
                    <a:pos x="T2" y="T3"/>
                  </a:cxn>
                  <a:cxn ang="0">
                    <a:pos x="T4" y="T5"/>
                  </a:cxn>
                  <a:cxn ang="0">
                    <a:pos x="T6" y="T7"/>
                  </a:cxn>
                  <a:cxn ang="0">
                    <a:pos x="T8" y="T9"/>
                  </a:cxn>
                  <a:cxn ang="0">
                    <a:pos x="T10" y="T11"/>
                  </a:cxn>
                </a:cxnLst>
                <a:rect l="0" t="0"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725" name="未知">
                <a:extLst>
                  <a:ext uri="{FF2B5EF4-FFF2-40B4-BE49-F238E27FC236}">
                    <a16:creationId xmlns:a16="http://schemas.microsoft.com/office/drawing/2014/main" id="{BACE872D-C38A-4915-AF74-C0CE37AFEB8E}"/>
                  </a:ext>
                </a:extLst>
              </p:cNvPr>
              <p:cNvSpPr>
                <a:spLocks/>
              </p:cNvSpPr>
              <p:nvPr/>
            </p:nvSpPr>
            <p:spPr bwMode="auto">
              <a:xfrm>
                <a:off x="0" y="271"/>
                <a:ext cx="607" cy="315"/>
              </a:xfrm>
              <a:custGeom>
                <a:avLst/>
                <a:gdLst>
                  <a:gd name="T0" fmla="*/ 527 w 612"/>
                  <a:gd name="T1" fmla="*/ 0 h 405"/>
                  <a:gd name="T2" fmla="*/ 602 w 612"/>
                  <a:gd name="T3" fmla="*/ 75 h 405"/>
                  <a:gd name="T4" fmla="*/ 527 w 612"/>
                  <a:gd name="T5" fmla="*/ 150 h 405"/>
                  <a:gd name="T6" fmla="*/ 92 w 612"/>
                  <a:gd name="T7" fmla="*/ 240 h 405"/>
                  <a:gd name="T8" fmla="*/ 2 w 612"/>
                  <a:gd name="T9" fmla="*/ 330 h 405"/>
                  <a:gd name="T10" fmla="*/ 107 w 612"/>
                  <a:gd name="T11" fmla="*/ 405 h 405"/>
                </a:gdLst>
                <a:ahLst/>
                <a:cxnLst>
                  <a:cxn ang="0">
                    <a:pos x="T0" y="T1"/>
                  </a:cxn>
                  <a:cxn ang="0">
                    <a:pos x="T2" y="T3"/>
                  </a:cxn>
                  <a:cxn ang="0">
                    <a:pos x="T4" y="T5"/>
                  </a:cxn>
                  <a:cxn ang="0">
                    <a:pos x="T6" y="T7"/>
                  </a:cxn>
                  <a:cxn ang="0">
                    <a:pos x="T8" y="T9"/>
                  </a:cxn>
                  <a:cxn ang="0">
                    <a:pos x="T10" y="T11"/>
                  </a:cxn>
                </a:cxnLst>
                <a:rect l="0" t="0"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726" name="未知">
                <a:extLst>
                  <a:ext uri="{FF2B5EF4-FFF2-40B4-BE49-F238E27FC236}">
                    <a16:creationId xmlns:a16="http://schemas.microsoft.com/office/drawing/2014/main" id="{E9A70251-07C3-4554-8125-D0C8F98623B7}"/>
                  </a:ext>
                </a:extLst>
              </p:cNvPr>
              <p:cNvSpPr>
                <a:spLocks/>
              </p:cNvSpPr>
              <p:nvPr/>
            </p:nvSpPr>
            <p:spPr bwMode="auto">
              <a:xfrm>
                <a:off x="0" y="564"/>
                <a:ext cx="607" cy="315"/>
              </a:xfrm>
              <a:custGeom>
                <a:avLst/>
                <a:gdLst>
                  <a:gd name="T0" fmla="*/ 527 w 612"/>
                  <a:gd name="T1" fmla="*/ 0 h 405"/>
                  <a:gd name="T2" fmla="*/ 602 w 612"/>
                  <a:gd name="T3" fmla="*/ 75 h 405"/>
                  <a:gd name="T4" fmla="*/ 527 w 612"/>
                  <a:gd name="T5" fmla="*/ 150 h 405"/>
                  <a:gd name="T6" fmla="*/ 92 w 612"/>
                  <a:gd name="T7" fmla="*/ 240 h 405"/>
                  <a:gd name="T8" fmla="*/ 2 w 612"/>
                  <a:gd name="T9" fmla="*/ 330 h 405"/>
                  <a:gd name="T10" fmla="*/ 107 w 612"/>
                  <a:gd name="T11" fmla="*/ 405 h 405"/>
                </a:gdLst>
                <a:ahLst/>
                <a:cxnLst>
                  <a:cxn ang="0">
                    <a:pos x="T0" y="T1"/>
                  </a:cxn>
                  <a:cxn ang="0">
                    <a:pos x="T2" y="T3"/>
                  </a:cxn>
                  <a:cxn ang="0">
                    <a:pos x="T4" y="T5"/>
                  </a:cxn>
                  <a:cxn ang="0">
                    <a:pos x="T6" y="T7"/>
                  </a:cxn>
                  <a:cxn ang="0">
                    <a:pos x="T8" y="T9"/>
                  </a:cxn>
                  <a:cxn ang="0">
                    <a:pos x="T10" y="T11"/>
                  </a:cxn>
                </a:cxnLst>
                <a:rect l="0" t="0"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727" name="未知">
                <a:extLst>
                  <a:ext uri="{FF2B5EF4-FFF2-40B4-BE49-F238E27FC236}">
                    <a16:creationId xmlns:a16="http://schemas.microsoft.com/office/drawing/2014/main" id="{D6BD6305-E16E-490F-84DD-D38586F7F798}"/>
                  </a:ext>
                </a:extLst>
              </p:cNvPr>
              <p:cNvSpPr>
                <a:spLocks/>
              </p:cNvSpPr>
              <p:nvPr/>
            </p:nvSpPr>
            <p:spPr bwMode="auto">
              <a:xfrm>
                <a:off x="0" y="839"/>
                <a:ext cx="607" cy="315"/>
              </a:xfrm>
              <a:custGeom>
                <a:avLst/>
                <a:gdLst>
                  <a:gd name="T0" fmla="*/ 527 w 612"/>
                  <a:gd name="T1" fmla="*/ 0 h 405"/>
                  <a:gd name="T2" fmla="*/ 602 w 612"/>
                  <a:gd name="T3" fmla="*/ 75 h 405"/>
                  <a:gd name="T4" fmla="*/ 527 w 612"/>
                  <a:gd name="T5" fmla="*/ 150 h 405"/>
                  <a:gd name="T6" fmla="*/ 92 w 612"/>
                  <a:gd name="T7" fmla="*/ 240 h 405"/>
                  <a:gd name="T8" fmla="*/ 2 w 612"/>
                  <a:gd name="T9" fmla="*/ 330 h 405"/>
                  <a:gd name="T10" fmla="*/ 107 w 612"/>
                  <a:gd name="T11" fmla="*/ 405 h 405"/>
                </a:gdLst>
                <a:ahLst/>
                <a:cxnLst>
                  <a:cxn ang="0">
                    <a:pos x="T0" y="T1"/>
                  </a:cxn>
                  <a:cxn ang="0">
                    <a:pos x="T2" y="T3"/>
                  </a:cxn>
                  <a:cxn ang="0">
                    <a:pos x="T4" y="T5"/>
                  </a:cxn>
                  <a:cxn ang="0">
                    <a:pos x="T6" y="T7"/>
                  </a:cxn>
                  <a:cxn ang="0">
                    <a:pos x="T8" y="T9"/>
                  </a:cxn>
                  <a:cxn ang="0">
                    <a:pos x="T10" y="T11"/>
                  </a:cxn>
                </a:cxnLst>
                <a:rect l="0" t="0"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728" name="未知">
                <a:extLst>
                  <a:ext uri="{FF2B5EF4-FFF2-40B4-BE49-F238E27FC236}">
                    <a16:creationId xmlns:a16="http://schemas.microsoft.com/office/drawing/2014/main" id="{8958FFE1-33D9-46AF-926A-AAC2D5532060}"/>
                  </a:ext>
                </a:extLst>
              </p:cNvPr>
              <p:cNvSpPr>
                <a:spLocks/>
              </p:cNvSpPr>
              <p:nvPr/>
            </p:nvSpPr>
            <p:spPr bwMode="auto">
              <a:xfrm>
                <a:off x="0" y="1096"/>
                <a:ext cx="607" cy="314"/>
              </a:xfrm>
              <a:custGeom>
                <a:avLst/>
                <a:gdLst>
                  <a:gd name="T0" fmla="*/ 527 w 612"/>
                  <a:gd name="T1" fmla="*/ 0 h 405"/>
                  <a:gd name="T2" fmla="*/ 602 w 612"/>
                  <a:gd name="T3" fmla="*/ 75 h 405"/>
                  <a:gd name="T4" fmla="*/ 527 w 612"/>
                  <a:gd name="T5" fmla="*/ 150 h 405"/>
                  <a:gd name="T6" fmla="*/ 92 w 612"/>
                  <a:gd name="T7" fmla="*/ 240 h 405"/>
                  <a:gd name="T8" fmla="*/ 2 w 612"/>
                  <a:gd name="T9" fmla="*/ 330 h 405"/>
                  <a:gd name="T10" fmla="*/ 107 w 612"/>
                  <a:gd name="T11" fmla="*/ 405 h 405"/>
                </a:gdLst>
                <a:ahLst/>
                <a:cxnLst>
                  <a:cxn ang="0">
                    <a:pos x="T0" y="T1"/>
                  </a:cxn>
                  <a:cxn ang="0">
                    <a:pos x="T2" y="T3"/>
                  </a:cxn>
                  <a:cxn ang="0">
                    <a:pos x="T4" y="T5"/>
                  </a:cxn>
                  <a:cxn ang="0">
                    <a:pos x="T6" y="T7"/>
                  </a:cxn>
                  <a:cxn ang="0">
                    <a:pos x="T8" y="T9"/>
                  </a:cxn>
                  <a:cxn ang="0">
                    <a:pos x="T10" y="T11"/>
                  </a:cxn>
                </a:cxnLst>
                <a:rect l="0" t="0"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729" name="未知">
                <a:extLst>
                  <a:ext uri="{FF2B5EF4-FFF2-40B4-BE49-F238E27FC236}">
                    <a16:creationId xmlns:a16="http://schemas.microsoft.com/office/drawing/2014/main" id="{D6DAE43D-1438-4A95-B16A-7681C8DB2628}"/>
                  </a:ext>
                </a:extLst>
              </p:cNvPr>
              <p:cNvSpPr>
                <a:spLocks/>
              </p:cNvSpPr>
              <p:nvPr/>
            </p:nvSpPr>
            <p:spPr bwMode="auto">
              <a:xfrm>
                <a:off x="0" y="1389"/>
                <a:ext cx="607" cy="314"/>
              </a:xfrm>
              <a:custGeom>
                <a:avLst/>
                <a:gdLst>
                  <a:gd name="T0" fmla="*/ 527 w 612"/>
                  <a:gd name="T1" fmla="*/ 0 h 405"/>
                  <a:gd name="T2" fmla="*/ 602 w 612"/>
                  <a:gd name="T3" fmla="*/ 75 h 405"/>
                  <a:gd name="T4" fmla="*/ 527 w 612"/>
                  <a:gd name="T5" fmla="*/ 150 h 405"/>
                  <a:gd name="T6" fmla="*/ 92 w 612"/>
                  <a:gd name="T7" fmla="*/ 240 h 405"/>
                  <a:gd name="T8" fmla="*/ 2 w 612"/>
                  <a:gd name="T9" fmla="*/ 330 h 405"/>
                  <a:gd name="T10" fmla="*/ 107 w 612"/>
                  <a:gd name="T11" fmla="*/ 405 h 405"/>
                </a:gdLst>
                <a:ahLst/>
                <a:cxnLst>
                  <a:cxn ang="0">
                    <a:pos x="T0" y="T1"/>
                  </a:cxn>
                  <a:cxn ang="0">
                    <a:pos x="T2" y="T3"/>
                  </a:cxn>
                  <a:cxn ang="0">
                    <a:pos x="T4" y="T5"/>
                  </a:cxn>
                  <a:cxn ang="0">
                    <a:pos x="T6" y="T7"/>
                  </a:cxn>
                  <a:cxn ang="0">
                    <a:pos x="T8" y="T9"/>
                  </a:cxn>
                  <a:cxn ang="0">
                    <a:pos x="T10" y="T11"/>
                  </a:cxn>
                </a:cxnLst>
                <a:rect l="0" t="0"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29730" name="Line 36">
              <a:extLst>
                <a:ext uri="{FF2B5EF4-FFF2-40B4-BE49-F238E27FC236}">
                  <a16:creationId xmlns:a16="http://schemas.microsoft.com/office/drawing/2014/main" id="{B342945C-B932-4D40-AD75-A547A82322C0}"/>
                </a:ext>
              </a:extLst>
            </p:cNvPr>
            <p:cNvSpPr>
              <a:spLocks noChangeShapeType="1"/>
            </p:cNvSpPr>
            <p:nvPr/>
          </p:nvSpPr>
          <p:spPr bwMode="auto">
            <a:xfrm>
              <a:off x="0" y="91"/>
              <a:ext cx="317"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731" name="Line 37">
              <a:extLst>
                <a:ext uri="{FF2B5EF4-FFF2-40B4-BE49-F238E27FC236}">
                  <a16:creationId xmlns:a16="http://schemas.microsoft.com/office/drawing/2014/main" id="{1776C523-80AA-457D-9BCD-723D9813AE81}"/>
                </a:ext>
              </a:extLst>
            </p:cNvPr>
            <p:cNvSpPr>
              <a:spLocks noChangeShapeType="1"/>
            </p:cNvSpPr>
            <p:nvPr/>
          </p:nvSpPr>
          <p:spPr bwMode="auto">
            <a:xfrm>
              <a:off x="544" y="998"/>
              <a:ext cx="181"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29732" name="组合 11299">
            <a:extLst>
              <a:ext uri="{FF2B5EF4-FFF2-40B4-BE49-F238E27FC236}">
                <a16:creationId xmlns:a16="http://schemas.microsoft.com/office/drawing/2014/main" id="{82530ACB-0EFE-494B-85E8-1D89E0AA8FD4}"/>
              </a:ext>
            </a:extLst>
          </p:cNvPr>
          <p:cNvGrpSpPr>
            <a:grpSpLocks/>
          </p:cNvGrpSpPr>
          <p:nvPr/>
        </p:nvGrpSpPr>
        <p:grpSpPr bwMode="auto">
          <a:xfrm>
            <a:off x="5580063" y="4581525"/>
            <a:ext cx="1368425" cy="1943100"/>
            <a:chOff x="0" y="0"/>
            <a:chExt cx="725" cy="1134"/>
          </a:xfrm>
        </p:grpSpPr>
        <p:sp>
          <p:nvSpPr>
            <p:cNvPr id="18468" name="Rectangle 39">
              <a:extLst>
                <a:ext uri="{FF2B5EF4-FFF2-40B4-BE49-F238E27FC236}">
                  <a16:creationId xmlns:a16="http://schemas.microsoft.com/office/drawing/2014/main" id="{B86BCC6B-2F68-4381-8AF8-67952CF3E69A}"/>
                </a:ext>
              </a:extLst>
            </p:cNvPr>
            <p:cNvSpPr>
              <a:spLocks noChangeArrowheads="1"/>
            </p:cNvSpPr>
            <p:nvPr/>
          </p:nvSpPr>
          <p:spPr bwMode="auto">
            <a:xfrm>
              <a:off x="317" y="0"/>
              <a:ext cx="227" cy="1134"/>
            </a:xfrm>
            <a:prstGeom prst="rect">
              <a:avLst/>
            </a:prstGeom>
            <a:gradFill rotWithShape="1">
              <a:gsLst>
                <a:gs pos="0">
                  <a:srgbClr val="767676"/>
                </a:gs>
                <a:gs pos="50000">
                  <a:srgbClr val="FFFFFF"/>
                </a:gs>
                <a:gs pos="100000">
                  <a:srgbClr val="767676"/>
                </a:gs>
              </a:gsLst>
              <a:lin ang="0" scaled="1"/>
            </a:gradFill>
            <a:ln w="19050" algn="ctr">
              <a:solidFill>
                <a:srgbClr val="000000"/>
              </a:solidFill>
              <a:miter lim="800000"/>
              <a:headEnd/>
              <a:tailEnd/>
            </a:ln>
          </p:spPr>
          <p:txBody>
            <a:bodyPr/>
            <a:lstStyle/>
            <a:p>
              <a:endParaRPr lang="zh-CN" altLang="en-US"/>
            </a:p>
          </p:txBody>
        </p:sp>
        <p:grpSp>
          <p:nvGrpSpPr>
            <p:cNvPr id="29734" name="组合 11301">
              <a:extLst>
                <a:ext uri="{FF2B5EF4-FFF2-40B4-BE49-F238E27FC236}">
                  <a16:creationId xmlns:a16="http://schemas.microsoft.com/office/drawing/2014/main" id="{F106244F-82E6-46EF-B09F-DD0473569A11}"/>
                </a:ext>
              </a:extLst>
            </p:cNvPr>
            <p:cNvGrpSpPr>
              <a:grpSpLocks/>
            </p:cNvGrpSpPr>
            <p:nvPr/>
          </p:nvGrpSpPr>
          <p:grpSpPr bwMode="auto">
            <a:xfrm>
              <a:off x="272" y="91"/>
              <a:ext cx="308" cy="900"/>
              <a:chOff x="0" y="0"/>
              <a:chExt cx="607" cy="1703"/>
            </a:xfrm>
          </p:grpSpPr>
          <p:sp>
            <p:nvSpPr>
              <p:cNvPr id="29735" name="未知">
                <a:extLst>
                  <a:ext uri="{FF2B5EF4-FFF2-40B4-BE49-F238E27FC236}">
                    <a16:creationId xmlns:a16="http://schemas.microsoft.com/office/drawing/2014/main" id="{05CE9AD9-2076-48D3-A5C9-0AD479B12727}"/>
                  </a:ext>
                </a:extLst>
              </p:cNvPr>
              <p:cNvSpPr>
                <a:spLocks/>
              </p:cNvSpPr>
              <p:nvPr/>
            </p:nvSpPr>
            <p:spPr bwMode="auto">
              <a:xfrm>
                <a:off x="0" y="0"/>
                <a:ext cx="607" cy="314"/>
              </a:xfrm>
              <a:custGeom>
                <a:avLst/>
                <a:gdLst>
                  <a:gd name="T0" fmla="*/ 527 w 612"/>
                  <a:gd name="T1" fmla="*/ 0 h 405"/>
                  <a:gd name="T2" fmla="*/ 602 w 612"/>
                  <a:gd name="T3" fmla="*/ 75 h 405"/>
                  <a:gd name="T4" fmla="*/ 527 w 612"/>
                  <a:gd name="T5" fmla="*/ 150 h 405"/>
                  <a:gd name="T6" fmla="*/ 92 w 612"/>
                  <a:gd name="T7" fmla="*/ 240 h 405"/>
                  <a:gd name="T8" fmla="*/ 2 w 612"/>
                  <a:gd name="T9" fmla="*/ 330 h 405"/>
                  <a:gd name="T10" fmla="*/ 107 w 612"/>
                  <a:gd name="T11" fmla="*/ 405 h 405"/>
                </a:gdLst>
                <a:ahLst/>
                <a:cxnLst>
                  <a:cxn ang="0">
                    <a:pos x="T0" y="T1"/>
                  </a:cxn>
                  <a:cxn ang="0">
                    <a:pos x="T2" y="T3"/>
                  </a:cxn>
                  <a:cxn ang="0">
                    <a:pos x="T4" y="T5"/>
                  </a:cxn>
                  <a:cxn ang="0">
                    <a:pos x="T6" y="T7"/>
                  </a:cxn>
                  <a:cxn ang="0">
                    <a:pos x="T8" y="T9"/>
                  </a:cxn>
                  <a:cxn ang="0">
                    <a:pos x="T10" y="T11"/>
                  </a:cxn>
                </a:cxnLst>
                <a:rect l="0" t="0"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736" name="未知">
                <a:extLst>
                  <a:ext uri="{FF2B5EF4-FFF2-40B4-BE49-F238E27FC236}">
                    <a16:creationId xmlns:a16="http://schemas.microsoft.com/office/drawing/2014/main" id="{53D714AB-0DBE-442A-B064-BB23CFD84FEE}"/>
                  </a:ext>
                </a:extLst>
              </p:cNvPr>
              <p:cNvSpPr>
                <a:spLocks/>
              </p:cNvSpPr>
              <p:nvPr/>
            </p:nvSpPr>
            <p:spPr bwMode="auto">
              <a:xfrm>
                <a:off x="0" y="271"/>
                <a:ext cx="607" cy="315"/>
              </a:xfrm>
              <a:custGeom>
                <a:avLst/>
                <a:gdLst>
                  <a:gd name="T0" fmla="*/ 527 w 612"/>
                  <a:gd name="T1" fmla="*/ 0 h 405"/>
                  <a:gd name="T2" fmla="*/ 602 w 612"/>
                  <a:gd name="T3" fmla="*/ 75 h 405"/>
                  <a:gd name="T4" fmla="*/ 527 w 612"/>
                  <a:gd name="T5" fmla="*/ 150 h 405"/>
                  <a:gd name="T6" fmla="*/ 92 w 612"/>
                  <a:gd name="T7" fmla="*/ 240 h 405"/>
                  <a:gd name="T8" fmla="*/ 2 w 612"/>
                  <a:gd name="T9" fmla="*/ 330 h 405"/>
                  <a:gd name="T10" fmla="*/ 107 w 612"/>
                  <a:gd name="T11" fmla="*/ 405 h 405"/>
                </a:gdLst>
                <a:ahLst/>
                <a:cxnLst>
                  <a:cxn ang="0">
                    <a:pos x="T0" y="T1"/>
                  </a:cxn>
                  <a:cxn ang="0">
                    <a:pos x="T2" y="T3"/>
                  </a:cxn>
                  <a:cxn ang="0">
                    <a:pos x="T4" y="T5"/>
                  </a:cxn>
                  <a:cxn ang="0">
                    <a:pos x="T6" y="T7"/>
                  </a:cxn>
                  <a:cxn ang="0">
                    <a:pos x="T8" y="T9"/>
                  </a:cxn>
                  <a:cxn ang="0">
                    <a:pos x="T10" y="T11"/>
                  </a:cxn>
                </a:cxnLst>
                <a:rect l="0" t="0"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737" name="未知">
                <a:extLst>
                  <a:ext uri="{FF2B5EF4-FFF2-40B4-BE49-F238E27FC236}">
                    <a16:creationId xmlns:a16="http://schemas.microsoft.com/office/drawing/2014/main" id="{B97B7AFC-E66A-4C1C-8180-57B6AF89EE3B}"/>
                  </a:ext>
                </a:extLst>
              </p:cNvPr>
              <p:cNvSpPr>
                <a:spLocks/>
              </p:cNvSpPr>
              <p:nvPr/>
            </p:nvSpPr>
            <p:spPr bwMode="auto">
              <a:xfrm>
                <a:off x="0" y="564"/>
                <a:ext cx="607" cy="315"/>
              </a:xfrm>
              <a:custGeom>
                <a:avLst/>
                <a:gdLst>
                  <a:gd name="T0" fmla="*/ 527 w 612"/>
                  <a:gd name="T1" fmla="*/ 0 h 405"/>
                  <a:gd name="T2" fmla="*/ 602 w 612"/>
                  <a:gd name="T3" fmla="*/ 75 h 405"/>
                  <a:gd name="T4" fmla="*/ 527 w 612"/>
                  <a:gd name="T5" fmla="*/ 150 h 405"/>
                  <a:gd name="T6" fmla="*/ 92 w 612"/>
                  <a:gd name="T7" fmla="*/ 240 h 405"/>
                  <a:gd name="T8" fmla="*/ 2 w 612"/>
                  <a:gd name="T9" fmla="*/ 330 h 405"/>
                  <a:gd name="T10" fmla="*/ 107 w 612"/>
                  <a:gd name="T11" fmla="*/ 405 h 405"/>
                </a:gdLst>
                <a:ahLst/>
                <a:cxnLst>
                  <a:cxn ang="0">
                    <a:pos x="T0" y="T1"/>
                  </a:cxn>
                  <a:cxn ang="0">
                    <a:pos x="T2" y="T3"/>
                  </a:cxn>
                  <a:cxn ang="0">
                    <a:pos x="T4" y="T5"/>
                  </a:cxn>
                  <a:cxn ang="0">
                    <a:pos x="T6" y="T7"/>
                  </a:cxn>
                  <a:cxn ang="0">
                    <a:pos x="T8" y="T9"/>
                  </a:cxn>
                  <a:cxn ang="0">
                    <a:pos x="T10" y="T11"/>
                  </a:cxn>
                </a:cxnLst>
                <a:rect l="0" t="0"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738" name="未知">
                <a:extLst>
                  <a:ext uri="{FF2B5EF4-FFF2-40B4-BE49-F238E27FC236}">
                    <a16:creationId xmlns:a16="http://schemas.microsoft.com/office/drawing/2014/main" id="{0822BFF5-A00F-44F4-83CD-3E247B30E2A8}"/>
                  </a:ext>
                </a:extLst>
              </p:cNvPr>
              <p:cNvSpPr>
                <a:spLocks/>
              </p:cNvSpPr>
              <p:nvPr/>
            </p:nvSpPr>
            <p:spPr bwMode="auto">
              <a:xfrm>
                <a:off x="0" y="839"/>
                <a:ext cx="607" cy="315"/>
              </a:xfrm>
              <a:custGeom>
                <a:avLst/>
                <a:gdLst>
                  <a:gd name="T0" fmla="*/ 527 w 612"/>
                  <a:gd name="T1" fmla="*/ 0 h 405"/>
                  <a:gd name="T2" fmla="*/ 602 w 612"/>
                  <a:gd name="T3" fmla="*/ 75 h 405"/>
                  <a:gd name="T4" fmla="*/ 527 w 612"/>
                  <a:gd name="T5" fmla="*/ 150 h 405"/>
                  <a:gd name="T6" fmla="*/ 92 w 612"/>
                  <a:gd name="T7" fmla="*/ 240 h 405"/>
                  <a:gd name="T8" fmla="*/ 2 w 612"/>
                  <a:gd name="T9" fmla="*/ 330 h 405"/>
                  <a:gd name="T10" fmla="*/ 107 w 612"/>
                  <a:gd name="T11" fmla="*/ 405 h 405"/>
                </a:gdLst>
                <a:ahLst/>
                <a:cxnLst>
                  <a:cxn ang="0">
                    <a:pos x="T0" y="T1"/>
                  </a:cxn>
                  <a:cxn ang="0">
                    <a:pos x="T2" y="T3"/>
                  </a:cxn>
                  <a:cxn ang="0">
                    <a:pos x="T4" y="T5"/>
                  </a:cxn>
                  <a:cxn ang="0">
                    <a:pos x="T6" y="T7"/>
                  </a:cxn>
                  <a:cxn ang="0">
                    <a:pos x="T8" y="T9"/>
                  </a:cxn>
                  <a:cxn ang="0">
                    <a:pos x="T10" y="T11"/>
                  </a:cxn>
                </a:cxnLst>
                <a:rect l="0" t="0"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739" name="未知">
                <a:extLst>
                  <a:ext uri="{FF2B5EF4-FFF2-40B4-BE49-F238E27FC236}">
                    <a16:creationId xmlns:a16="http://schemas.microsoft.com/office/drawing/2014/main" id="{CFE1CED2-1A09-4795-8844-8D26B53BE594}"/>
                  </a:ext>
                </a:extLst>
              </p:cNvPr>
              <p:cNvSpPr>
                <a:spLocks/>
              </p:cNvSpPr>
              <p:nvPr/>
            </p:nvSpPr>
            <p:spPr bwMode="auto">
              <a:xfrm>
                <a:off x="0" y="1096"/>
                <a:ext cx="607" cy="314"/>
              </a:xfrm>
              <a:custGeom>
                <a:avLst/>
                <a:gdLst>
                  <a:gd name="T0" fmla="*/ 527 w 612"/>
                  <a:gd name="T1" fmla="*/ 0 h 405"/>
                  <a:gd name="T2" fmla="*/ 602 w 612"/>
                  <a:gd name="T3" fmla="*/ 75 h 405"/>
                  <a:gd name="T4" fmla="*/ 527 w 612"/>
                  <a:gd name="T5" fmla="*/ 150 h 405"/>
                  <a:gd name="T6" fmla="*/ 92 w 612"/>
                  <a:gd name="T7" fmla="*/ 240 h 405"/>
                  <a:gd name="T8" fmla="*/ 2 w 612"/>
                  <a:gd name="T9" fmla="*/ 330 h 405"/>
                  <a:gd name="T10" fmla="*/ 107 w 612"/>
                  <a:gd name="T11" fmla="*/ 405 h 405"/>
                </a:gdLst>
                <a:ahLst/>
                <a:cxnLst>
                  <a:cxn ang="0">
                    <a:pos x="T0" y="T1"/>
                  </a:cxn>
                  <a:cxn ang="0">
                    <a:pos x="T2" y="T3"/>
                  </a:cxn>
                  <a:cxn ang="0">
                    <a:pos x="T4" y="T5"/>
                  </a:cxn>
                  <a:cxn ang="0">
                    <a:pos x="T6" y="T7"/>
                  </a:cxn>
                  <a:cxn ang="0">
                    <a:pos x="T8" y="T9"/>
                  </a:cxn>
                  <a:cxn ang="0">
                    <a:pos x="T10" y="T11"/>
                  </a:cxn>
                </a:cxnLst>
                <a:rect l="0" t="0"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740" name="未知">
                <a:extLst>
                  <a:ext uri="{FF2B5EF4-FFF2-40B4-BE49-F238E27FC236}">
                    <a16:creationId xmlns:a16="http://schemas.microsoft.com/office/drawing/2014/main" id="{E4006DF8-DAD2-46A8-806B-7AFA1DD38C03}"/>
                  </a:ext>
                </a:extLst>
              </p:cNvPr>
              <p:cNvSpPr>
                <a:spLocks/>
              </p:cNvSpPr>
              <p:nvPr/>
            </p:nvSpPr>
            <p:spPr bwMode="auto">
              <a:xfrm>
                <a:off x="0" y="1389"/>
                <a:ext cx="607" cy="314"/>
              </a:xfrm>
              <a:custGeom>
                <a:avLst/>
                <a:gdLst>
                  <a:gd name="T0" fmla="*/ 527 w 612"/>
                  <a:gd name="T1" fmla="*/ 0 h 405"/>
                  <a:gd name="T2" fmla="*/ 602 w 612"/>
                  <a:gd name="T3" fmla="*/ 75 h 405"/>
                  <a:gd name="T4" fmla="*/ 527 w 612"/>
                  <a:gd name="T5" fmla="*/ 150 h 405"/>
                  <a:gd name="T6" fmla="*/ 92 w 612"/>
                  <a:gd name="T7" fmla="*/ 240 h 405"/>
                  <a:gd name="T8" fmla="*/ 2 w 612"/>
                  <a:gd name="T9" fmla="*/ 330 h 405"/>
                  <a:gd name="T10" fmla="*/ 107 w 612"/>
                  <a:gd name="T11" fmla="*/ 405 h 405"/>
                </a:gdLst>
                <a:ahLst/>
                <a:cxnLst>
                  <a:cxn ang="0">
                    <a:pos x="T0" y="T1"/>
                  </a:cxn>
                  <a:cxn ang="0">
                    <a:pos x="T2" y="T3"/>
                  </a:cxn>
                  <a:cxn ang="0">
                    <a:pos x="T4" y="T5"/>
                  </a:cxn>
                  <a:cxn ang="0">
                    <a:pos x="T6" y="T7"/>
                  </a:cxn>
                  <a:cxn ang="0">
                    <a:pos x="T8" y="T9"/>
                  </a:cxn>
                  <a:cxn ang="0">
                    <a:pos x="T10" y="T11"/>
                  </a:cxn>
                </a:cxnLst>
                <a:rect l="0" t="0"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29741" name="Line 47">
              <a:extLst>
                <a:ext uri="{FF2B5EF4-FFF2-40B4-BE49-F238E27FC236}">
                  <a16:creationId xmlns:a16="http://schemas.microsoft.com/office/drawing/2014/main" id="{1C90DDAC-A22C-4E2A-81EF-FA7900FEE0EC}"/>
                </a:ext>
              </a:extLst>
            </p:cNvPr>
            <p:cNvSpPr>
              <a:spLocks noChangeShapeType="1"/>
            </p:cNvSpPr>
            <p:nvPr/>
          </p:nvSpPr>
          <p:spPr bwMode="auto">
            <a:xfrm>
              <a:off x="0" y="91"/>
              <a:ext cx="317"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742" name="Line 48">
              <a:extLst>
                <a:ext uri="{FF2B5EF4-FFF2-40B4-BE49-F238E27FC236}">
                  <a16:creationId xmlns:a16="http://schemas.microsoft.com/office/drawing/2014/main" id="{19AFB92A-F64F-4F60-99EA-D20AD989B933}"/>
                </a:ext>
              </a:extLst>
            </p:cNvPr>
            <p:cNvSpPr>
              <a:spLocks noChangeShapeType="1"/>
            </p:cNvSpPr>
            <p:nvPr/>
          </p:nvSpPr>
          <p:spPr bwMode="auto">
            <a:xfrm>
              <a:off x="544" y="998"/>
              <a:ext cx="181"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cxnSp>
        <p:nvCxnSpPr>
          <p:cNvPr id="29743" name="Line 49">
            <a:extLst>
              <a:ext uri="{FF2B5EF4-FFF2-40B4-BE49-F238E27FC236}">
                <a16:creationId xmlns:a16="http://schemas.microsoft.com/office/drawing/2014/main" id="{869CD624-C3AD-4F36-9F71-8FC32D849180}"/>
              </a:ext>
            </a:extLst>
          </p:cNvPr>
          <p:cNvCxnSpPr>
            <a:cxnSpLocks noChangeShapeType="1"/>
          </p:cNvCxnSpPr>
          <p:nvPr/>
        </p:nvCxnSpPr>
        <p:spPr bwMode="auto">
          <a:xfrm flipV="1">
            <a:off x="1727200" y="3248025"/>
            <a:ext cx="0" cy="288925"/>
          </a:xfrm>
          <a:prstGeom prst="line">
            <a:avLst/>
          </a:prstGeom>
          <a:noFill/>
          <a:ln w="381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9744" name="Line 50">
            <a:extLst>
              <a:ext uri="{FF2B5EF4-FFF2-40B4-BE49-F238E27FC236}">
                <a16:creationId xmlns:a16="http://schemas.microsoft.com/office/drawing/2014/main" id="{1F16F2DD-9DAB-46D4-8A5E-DCD54ED25822}"/>
              </a:ext>
            </a:extLst>
          </p:cNvPr>
          <p:cNvCxnSpPr>
            <a:cxnSpLocks noChangeShapeType="1"/>
          </p:cNvCxnSpPr>
          <p:nvPr/>
        </p:nvCxnSpPr>
        <p:spPr bwMode="auto">
          <a:xfrm flipV="1">
            <a:off x="3382963" y="2320925"/>
            <a:ext cx="0" cy="215900"/>
          </a:xfrm>
          <a:prstGeom prst="line">
            <a:avLst/>
          </a:prstGeom>
          <a:noFill/>
          <a:ln w="381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9745" name="Line 51">
            <a:extLst>
              <a:ext uri="{FF2B5EF4-FFF2-40B4-BE49-F238E27FC236}">
                <a16:creationId xmlns:a16="http://schemas.microsoft.com/office/drawing/2014/main" id="{9E3ABB54-FC94-4147-A771-5D8E34791836}"/>
              </a:ext>
            </a:extLst>
          </p:cNvPr>
          <p:cNvCxnSpPr>
            <a:cxnSpLocks noChangeShapeType="1"/>
          </p:cNvCxnSpPr>
          <p:nvPr/>
        </p:nvCxnSpPr>
        <p:spPr bwMode="auto">
          <a:xfrm>
            <a:off x="7415213" y="2252663"/>
            <a:ext cx="0" cy="288925"/>
          </a:xfrm>
          <a:prstGeom prst="line">
            <a:avLst/>
          </a:prstGeom>
          <a:noFill/>
          <a:ln w="381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9746" name="Line 52">
            <a:extLst>
              <a:ext uri="{FF2B5EF4-FFF2-40B4-BE49-F238E27FC236}">
                <a16:creationId xmlns:a16="http://schemas.microsoft.com/office/drawing/2014/main" id="{4C52721F-604B-4D55-84C8-A7F2972301DD}"/>
              </a:ext>
            </a:extLst>
          </p:cNvPr>
          <p:cNvCxnSpPr>
            <a:cxnSpLocks noChangeShapeType="1"/>
          </p:cNvCxnSpPr>
          <p:nvPr/>
        </p:nvCxnSpPr>
        <p:spPr bwMode="auto">
          <a:xfrm>
            <a:off x="5759450" y="3116263"/>
            <a:ext cx="0" cy="288925"/>
          </a:xfrm>
          <a:prstGeom prst="line">
            <a:avLst/>
          </a:prstGeom>
          <a:noFill/>
          <a:ln w="381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9747" name="Text Box 53">
            <a:extLst>
              <a:ext uri="{FF2B5EF4-FFF2-40B4-BE49-F238E27FC236}">
                <a16:creationId xmlns:a16="http://schemas.microsoft.com/office/drawing/2014/main" id="{F2444D8F-980D-4D12-BB9D-0A29CFBA8A6E}"/>
              </a:ext>
            </a:extLst>
          </p:cNvPr>
          <p:cNvSpPr>
            <a:spLocks noChangeArrowheads="1"/>
          </p:cNvSpPr>
          <p:nvPr/>
        </p:nvSpPr>
        <p:spPr bwMode="auto">
          <a:xfrm>
            <a:off x="444500" y="3536950"/>
            <a:ext cx="6661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r>
              <a:rPr lang="zh-CN" altLang="en-US" sz="2800" b="1">
                <a:latin typeface="Times New Roman" panose="02020603050405020304" pitchFamily="18" charset="0"/>
                <a:ea typeface="黑体" panose="02010609060101010101" pitchFamily="49" charset="-122"/>
              </a:rPr>
              <a:t>　</a:t>
            </a:r>
            <a:r>
              <a:rPr lang="en-US" altLang="zh-CN" sz="2800" b="1">
                <a:latin typeface="Times New Roman" panose="02020603050405020304" pitchFamily="18" charset="0"/>
                <a:ea typeface="黑体" panose="02010609060101010101" pitchFamily="49" charset="-122"/>
              </a:rPr>
              <a:t>3</a:t>
            </a:r>
            <a:r>
              <a:rPr lang="zh-CN" altLang="en-US" sz="2800" b="1">
                <a:latin typeface="Times New Roman" panose="02020603050405020304" pitchFamily="18" charset="0"/>
                <a:ea typeface="黑体" panose="02010609060101010101" pitchFamily="49" charset="-122"/>
              </a:rPr>
              <a:t>．</a:t>
            </a:r>
            <a:r>
              <a:rPr lang="zh-CN" altLang="en-US" sz="2800" b="1">
                <a:latin typeface="Times New Roman" panose="02020603050405020304" pitchFamily="18" charset="0"/>
              </a:rPr>
              <a:t>判断螺线管中的电流方向：</a:t>
            </a:r>
            <a:endParaRPr lang="en-US" altLang="zh-CN" sz="2800" b="1">
              <a:latin typeface="Times New Roman" panose="02020603050405020304" pitchFamily="18" charset="0"/>
            </a:endParaRPr>
          </a:p>
        </p:txBody>
      </p:sp>
      <p:sp>
        <p:nvSpPr>
          <p:cNvPr id="29748" name="Text Box 54">
            <a:extLst>
              <a:ext uri="{FF2B5EF4-FFF2-40B4-BE49-F238E27FC236}">
                <a16:creationId xmlns:a16="http://schemas.microsoft.com/office/drawing/2014/main" id="{080D98A4-CE83-4AE8-B452-8372E0F83A9E}"/>
              </a:ext>
            </a:extLst>
          </p:cNvPr>
          <p:cNvSpPr>
            <a:spLocks noChangeArrowheads="1"/>
          </p:cNvSpPr>
          <p:nvPr/>
        </p:nvSpPr>
        <p:spPr bwMode="auto">
          <a:xfrm>
            <a:off x="2311400" y="4148138"/>
            <a:ext cx="4413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r>
              <a:rPr lang="en-US" altLang="zh-CN" sz="2800" b="1">
                <a:latin typeface="Times New Roman" panose="02020603050405020304" pitchFamily="18" charset="0"/>
              </a:rPr>
              <a:t>N</a:t>
            </a:r>
          </a:p>
        </p:txBody>
      </p:sp>
      <p:sp>
        <p:nvSpPr>
          <p:cNvPr id="29749" name="Text Box 55">
            <a:extLst>
              <a:ext uri="{FF2B5EF4-FFF2-40B4-BE49-F238E27FC236}">
                <a16:creationId xmlns:a16="http://schemas.microsoft.com/office/drawing/2014/main" id="{B5D1A80C-A34B-4604-AEE4-6638E31E376B}"/>
              </a:ext>
            </a:extLst>
          </p:cNvPr>
          <p:cNvSpPr>
            <a:spLocks noChangeArrowheads="1"/>
          </p:cNvSpPr>
          <p:nvPr/>
        </p:nvSpPr>
        <p:spPr bwMode="auto">
          <a:xfrm>
            <a:off x="6192838" y="4149725"/>
            <a:ext cx="3825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r>
              <a:rPr lang="en-US" altLang="zh-CN" sz="2800" b="1">
                <a:latin typeface="Times New Roman" panose="02020603050405020304" pitchFamily="18" charset="0"/>
              </a:rPr>
              <a:t>S</a:t>
            </a:r>
          </a:p>
        </p:txBody>
      </p:sp>
      <p:sp>
        <p:nvSpPr>
          <p:cNvPr id="18485" name="Text Box 56">
            <a:extLst>
              <a:ext uri="{FF2B5EF4-FFF2-40B4-BE49-F238E27FC236}">
                <a16:creationId xmlns:a16="http://schemas.microsoft.com/office/drawing/2014/main" id="{432C44F4-A3BD-4D29-9534-AAAAAE86CD5A}"/>
              </a:ext>
            </a:extLst>
          </p:cNvPr>
          <p:cNvSpPr/>
          <p:nvPr/>
        </p:nvSpPr>
        <p:spPr>
          <a:xfrm>
            <a:off x="1006475" y="2528888"/>
            <a:ext cx="409575" cy="579437"/>
          </a:xfrm>
          <a:prstGeom prst="rect">
            <a:avLst/>
          </a:prstGeom>
          <a:noFill/>
          <a:ln>
            <a:noFill/>
            <a:miter lim="800000"/>
          </a:ln>
        </p:spPr>
        <p:txBody>
          <a:bodyPr wrap="none">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r>
              <a:rPr lang="en-US" altLang="zh-CN" sz="3200" b="1">
                <a:ln w="9525" cap="flat" cmpd="sng" algn="ctr">
                  <a:noFill/>
                  <a:prstDash val="solid"/>
                  <a:round/>
                  <a:headEnd type="none" w="med" len="med"/>
                  <a:tailEnd type="none" w="med" len="med"/>
                </a:ln>
                <a:solidFill>
                  <a:srgbClr val="CC0000"/>
                </a:solidFill>
                <a:latin typeface="Times New Roman" pitchFamily="18" charset="0"/>
                <a:sym typeface="Wingdings"/>
              </a:rPr>
              <a:t>S</a:t>
            </a:r>
            <a:endParaRPr lang="en-US" altLang="zh-CN" sz="3200" b="1">
              <a:solidFill>
                <a:srgbClr val="CC0000"/>
              </a:solidFill>
              <a:latin typeface="Times New Roman" pitchFamily="18" charset="0"/>
            </a:endParaRPr>
          </a:p>
        </p:txBody>
      </p:sp>
      <p:sp>
        <p:nvSpPr>
          <p:cNvPr id="18486" name="Text Box 57">
            <a:extLst>
              <a:ext uri="{FF2B5EF4-FFF2-40B4-BE49-F238E27FC236}">
                <a16:creationId xmlns:a16="http://schemas.microsoft.com/office/drawing/2014/main" id="{A768EAC7-7957-4652-8922-562BB04A7023}"/>
              </a:ext>
            </a:extLst>
          </p:cNvPr>
          <p:cNvSpPr/>
          <p:nvPr/>
        </p:nvSpPr>
        <p:spPr>
          <a:xfrm>
            <a:off x="3651250" y="2536825"/>
            <a:ext cx="441325" cy="519113"/>
          </a:xfrm>
          <a:prstGeom prst="rect">
            <a:avLst/>
          </a:prstGeom>
          <a:noFill/>
          <a:ln>
            <a:noFill/>
            <a:miter lim="800000"/>
          </a:ln>
        </p:spPr>
        <p:txBody>
          <a:bodyPr wrap="none">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r>
              <a:rPr lang="en-US" altLang="zh-CN" sz="2800" b="1">
                <a:ln w="9525" cap="flat" cmpd="sng" algn="ctr">
                  <a:noFill/>
                  <a:prstDash val="solid"/>
                  <a:round/>
                  <a:headEnd type="none" w="med" len="med"/>
                  <a:tailEnd type="none" w="med" len="med"/>
                </a:ln>
                <a:solidFill>
                  <a:srgbClr val="CC0000"/>
                </a:solidFill>
                <a:latin typeface="Times New Roman" pitchFamily="18" charset="0"/>
                <a:sym typeface="Wingdings"/>
              </a:rPr>
              <a:t>N</a:t>
            </a:r>
            <a:endParaRPr lang="en-US" altLang="zh-CN" sz="2800" b="1">
              <a:solidFill>
                <a:srgbClr val="CC0000"/>
              </a:solidFill>
              <a:latin typeface="Times New Roman" pitchFamily="18" charset="0"/>
            </a:endParaRPr>
          </a:p>
        </p:txBody>
      </p:sp>
      <p:sp>
        <p:nvSpPr>
          <p:cNvPr id="18487" name="Text Box 58">
            <a:extLst>
              <a:ext uri="{FF2B5EF4-FFF2-40B4-BE49-F238E27FC236}">
                <a16:creationId xmlns:a16="http://schemas.microsoft.com/office/drawing/2014/main" id="{6FF416E4-F339-4F3F-A00A-B3A2CDB58494}"/>
              </a:ext>
            </a:extLst>
          </p:cNvPr>
          <p:cNvSpPr/>
          <p:nvPr/>
        </p:nvSpPr>
        <p:spPr>
          <a:xfrm>
            <a:off x="4946650" y="2560638"/>
            <a:ext cx="441325" cy="519112"/>
          </a:xfrm>
          <a:prstGeom prst="rect">
            <a:avLst/>
          </a:prstGeom>
          <a:noFill/>
          <a:ln>
            <a:noFill/>
            <a:miter lim="800000"/>
          </a:ln>
        </p:spPr>
        <p:txBody>
          <a:bodyPr wrap="none">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r>
              <a:rPr lang="en-US" altLang="zh-CN" sz="2800" b="1">
                <a:ln w="9525" cap="flat" cmpd="sng" algn="ctr">
                  <a:noFill/>
                  <a:prstDash val="solid"/>
                  <a:round/>
                  <a:headEnd type="none" w="med" len="med"/>
                  <a:tailEnd type="none" w="med" len="med"/>
                </a:ln>
                <a:solidFill>
                  <a:srgbClr val="CC0000"/>
                </a:solidFill>
                <a:latin typeface="Times New Roman" pitchFamily="18" charset="0"/>
                <a:sym typeface="Wingdings"/>
              </a:rPr>
              <a:t>N</a:t>
            </a:r>
            <a:endParaRPr lang="en-US" altLang="zh-CN" sz="2800" b="1">
              <a:solidFill>
                <a:srgbClr val="CC0000"/>
              </a:solidFill>
              <a:latin typeface="Times New Roman" pitchFamily="18" charset="0"/>
            </a:endParaRPr>
          </a:p>
        </p:txBody>
      </p:sp>
      <p:sp>
        <p:nvSpPr>
          <p:cNvPr id="18488" name="Text Box 59">
            <a:extLst>
              <a:ext uri="{FF2B5EF4-FFF2-40B4-BE49-F238E27FC236}">
                <a16:creationId xmlns:a16="http://schemas.microsoft.com/office/drawing/2014/main" id="{33F04D0E-52BB-46AD-B575-424807D3D4C6}"/>
              </a:ext>
            </a:extLst>
          </p:cNvPr>
          <p:cNvSpPr/>
          <p:nvPr/>
        </p:nvSpPr>
        <p:spPr>
          <a:xfrm>
            <a:off x="7754938" y="2509838"/>
            <a:ext cx="382587" cy="519112"/>
          </a:xfrm>
          <a:prstGeom prst="rect">
            <a:avLst/>
          </a:prstGeom>
          <a:noFill/>
          <a:ln>
            <a:noFill/>
            <a:miter lim="800000"/>
          </a:ln>
        </p:spPr>
        <p:txBody>
          <a:bodyPr wrap="none">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r>
              <a:rPr lang="en-US" altLang="zh-CN" sz="2800" b="1">
                <a:ln w="9525" cap="flat" cmpd="sng" algn="ctr">
                  <a:noFill/>
                  <a:prstDash val="solid"/>
                  <a:round/>
                  <a:headEnd type="none" w="med" len="med"/>
                  <a:tailEnd type="none" w="med" len="med"/>
                </a:ln>
                <a:solidFill>
                  <a:srgbClr val="CC0000"/>
                </a:solidFill>
                <a:latin typeface="Times New Roman" pitchFamily="18" charset="0"/>
                <a:sym typeface="Wingdings"/>
              </a:rPr>
              <a:t>S</a:t>
            </a:r>
            <a:endParaRPr lang="en-US" altLang="zh-CN" sz="2800" b="1">
              <a:solidFill>
                <a:srgbClr val="CC0000"/>
              </a:solidFill>
              <a:latin typeface="Times New Roman" pitchFamily="18" charset="0"/>
            </a:endParaRPr>
          </a:p>
        </p:txBody>
      </p:sp>
      <p:cxnSp>
        <p:nvCxnSpPr>
          <p:cNvPr id="29754" name="Line 60">
            <a:extLst>
              <a:ext uri="{FF2B5EF4-FFF2-40B4-BE49-F238E27FC236}">
                <a16:creationId xmlns:a16="http://schemas.microsoft.com/office/drawing/2014/main" id="{9D363D85-A758-46AE-BE57-A170FEEE7586}"/>
              </a:ext>
            </a:extLst>
          </p:cNvPr>
          <p:cNvCxnSpPr>
            <a:cxnSpLocks noChangeShapeType="1"/>
          </p:cNvCxnSpPr>
          <p:nvPr/>
        </p:nvCxnSpPr>
        <p:spPr bwMode="auto">
          <a:xfrm flipH="1">
            <a:off x="1800225" y="4724400"/>
            <a:ext cx="360363" cy="0"/>
          </a:xfrm>
          <a:prstGeom prst="line">
            <a:avLst/>
          </a:prstGeom>
          <a:noFill/>
          <a:ln w="57150"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29755" name="Line 61">
            <a:extLst>
              <a:ext uri="{FF2B5EF4-FFF2-40B4-BE49-F238E27FC236}">
                <a16:creationId xmlns:a16="http://schemas.microsoft.com/office/drawing/2014/main" id="{CCD39857-EB31-46DC-89A4-D61E8F9B7459}"/>
              </a:ext>
            </a:extLst>
          </p:cNvPr>
          <p:cNvCxnSpPr>
            <a:cxnSpLocks noChangeShapeType="1"/>
          </p:cNvCxnSpPr>
          <p:nvPr/>
        </p:nvCxnSpPr>
        <p:spPr bwMode="auto">
          <a:xfrm flipH="1">
            <a:off x="2735263" y="6273800"/>
            <a:ext cx="288925" cy="0"/>
          </a:xfrm>
          <a:prstGeom prst="line">
            <a:avLst/>
          </a:prstGeom>
          <a:noFill/>
          <a:ln w="57150"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29756" name="Line 62">
            <a:extLst>
              <a:ext uri="{FF2B5EF4-FFF2-40B4-BE49-F238E27FC236}">
                <a16:creationId xmlns:a16="http://schemas.microsoft.com/office/drawing/2014/main" id="{EB43F296-D0F7-4B7E-B7E2-76E7211C9A5E}"/>
              </a:ext>
            </a:extLst>
          </p:cNvPr>
          <p:cNvCxnSpPr>
            <a:cxnSpLocks noChangeShapeType="1"/>
          </p:cNvCxnSpPr>
          <p:nvPr/>
        </p:nvCxnSpPr>
        <p:spPr bwMode="auto">
          <a:xfrm>
            <a:off x="5616575" y="4724400"/>
            <a:ext cx="431800" cy="0"/>
          </a:xfrm>
          <a:prstGeom prst="line">
            <a:avLst/>
          </a:prstGeom>
          <a:noFill/>
          <a:ln w="57150"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29757" name="Line 63">
            <a:extLst>
              <a:ext uri="{FF2B5EF4-FFF2-40B4-BE49-F238E27FC236}">
                <a16:creationId xmlns:a16="http://schemas.microsoft.com/office/drawing/2014/main" id="{B8BB20BB-813E-4178-AE0C-1B93AABBBB9E}"/>
              </a:ext>
            </a:extLst>
          </p:cNvPr>
          <p:cNvCxnSpPr>
            <a:cxnSpLocks noChangeShapeType="1"/>
          </p:cNvCxnSpPr>
          <p:nvPr/>
        </p:nvCxnSpPr>
        <p:spPr bwMode="auto">
          <a:xfrm>
            <a:off x="6659563" y="6273800"/>
            <a:ext cx="287337" cy="0"/>
          </a:xfrm>
          <a:prstGeom prst="line">
            <a:avLst/>
          </a:prstGeom>
          <a:noFill/>
          <a:ln w="57150" algn="ctr">
            <a:solidFill>
              <a:srgbClr val="FF0000"/>
            </a:solidFill>
            <a:round/>
            <a:headEnd/>
            <a:tailEnd type="triangle" w="med" len="med"/>
          </a:ln>
          <a:extLst>
            <a:ext uri="{909E8E84-426E-40DD-AFC4-6F175D3DCCD1}">
              <a14:hiddenFill xmlns:a14="http://schemas.microsoft.com/office/drawing/2010/main">
                <a:noFill/>
              </a14:hiddenFill>
            </a:ext>
          </a:extLst>
        </p:spPr>
      </p:cxnSp>
      <p:grpSp>
        <p:nvGrpSpPr>
          <p:cNvPr id="29758" name="组合 11325">
            <a:extLst>
              <a:ext uri="{FF2B5EF4-FFF2-40B4-BE49-F238E27FC236}">
                <a16:creationId xmlns:a16="http://schemas.microsoft.com/office/drawing/2014/main" id="{F436A2F6-AA35-4CD8-8830-BAE0A83B1F5D}"/>
              </a:ext>
            </a:extLst>
          </p:cNvPr>
          <p:cNvGrpSpPr>
            <a:grpSpLocks/>
          </p:cNvGrpSpPr>
          <p:nvPr/>
        </p:nvGrpSpPr>
        <p:grpSpPr bwMode="auto">
          <a:xfrm>
            <a:off x="431800" y="525463"/>
            <a:ext cx="2789238" cy="920750"/>
            <a:chOff x="0" y="0"/>
            <a:chExt cx="2231" cy="580"/>
          </a:xfrm>
        </p:grpSpPr>
        <p:pic>
          <p:nvPicPr>
            <p:cNvPr id="29759" name="圆角矩形 1">
              <a:extLst>
                <a:ext uri="{FF2B5EF4-FFF2-40B4-BE49-F238E27FC236}">
                  <a16:creationId xmlns:a16="http://schemas.microsoft.com/office/drawing/2014/main" id="{7D16FD24-C1BC-4B8D-B05B-C6F10B741A44}"/>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31"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9760" name="文本框 11327">
              <a:extLst>
                <a:ext uri="{FF2B5EF4-FFF2-40B4-BE49-F238E27FC236}">
                  <a16:creationId xmlns:a16="http://schemas.microsoft.com/office/drawing/2014/main" id="{2C1DD9CD-6925-454B-BB9F-F25CC81426F5}"/>
                </a:ext>
              </a:extLst>
            </p:cNvPr>
            <p:cNvSpPr>
              <a:spLocks noChangeArrowheads="1"/>
            </p:cNvSpPr>
            <p:nvPr/>
          </p:nvSpPr>
          <p:spPr bwMode="auto">
            <a:xfrm>
              <a:off x="59" y="105"/>
              <a:ext cx="2116"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zh-CN" altLang="en-US" sz="3600" b="1">
                  <a:solidFill>
                    <a:srgbClr val="FFFFFF"/>
                  </a:solidFill>
                  <a:latin typeface="宋体" panose="02010600030101010101" pitchFamily="2" charset="-122"/>
                </a:rPr>
                <a:t>练一练</a:t>
              </a:r>
            </a:p>
          </p:txBody>
        </p:sp>
      </p:grpSp>
      <p:pic>
        <p:nvPicPr>
          <p:cNvPr id="29761" name="Picture 9" descr="E:\李燃\教师教学用书\2012人教教师用书项目\ppt\物理\图标.png">
            <a:extLst>
              <a:ext uri="{FF2B5EF4-FFF2-40B4-BE49-F238E27FC236}">
                <a16:creationId xmlns:a16="http://schemas.microsoft.com/office/drawing/2014/main" id="{BD36AF5F-A525-4A36-84C1-FCCBDA812D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4500" y="476250"/>
            <a:ext cx="8826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cxnSp>
        <p:nvCxnSpPr>
          <p:cNvPr id="29762" name="直接连接符 11329">
            <a:extLst>
              <a:ext uri="{FF2B5EF4-FFF2-40B4-BE49-F238E27FC236}">
                <a16:creationId xmlns:a16="http://schemas.microsoft.com/office/drawing/2014/main" id="{59CB7F17-9204-4258-934D-26617F73C91D}"/>
              </a:ext>
            </a:extLst>
          </p:cNvPr>
          <p:cNvCxnSpPr>
            <a:cxnSpLocks noChangeShapeType="1"/>
          </p:cNvCxnSpPr>
          <p:nvPr/>
        </p:nvCxnSpPr>
        <p:spPr bwMode="auto">
          <a:xfrm>
            <a:off x="1800225" y="2647950"/>
            <a:ext cx="0" cy="431800"/>
          </a:xfrm>
          <a:prstGeom prst="line">
            <a:avLst/>
          </a:prstGeom>
          <a:noFill/>
          <a:ln w="57150" algn="ctr">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29763" name="直接连接符 11330">
            <a:extLst>
              <a:ext uri="{FF2B5EF4-FFF2-40B4-BE49-F238E27FC236}">
                <a16:creationId xmlns:a16="http://schemas.microsoft.com/office/drawing/2014/main" id="{00F93D54-D00C-412F-A284-EE3FA5B756C3}"/>
              </a:ext>
            </a:extLst>
          </p:cNvPr>
          <p:cNvCxnSpPr>
            <a:cxnSpLocks noChangeShapeType="1"/>
          </p:cNvCxnSpPr>
          <p:nvPr/>
        </p:nvCxnSpPr>
        <p:spPr bwMode="auto">
          <a:xfrm>
            <a:off x="2382838" y="2647950"/>
            <a:ext cx="1587" cy="431800"/>
          </a:xfrm>
          <a:prstGeom prst="line">
            <a:avLst/>
          </a:prstGeom>
          <a:noFill/>
          <a:ln w="57150" algn="ctr">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29764" name="直接连接符 11331">
            <a:extLst>
              <a:ext uri="{FF2B5EF4-FFF2-40B4-BE49-F238E27FC236}">
                <a16:creationId xmlns:a16="http://schemas.microsoft.com/office/drawing/2014/main" id="{00E55DC4-3F3F-40BB-87AA-C207E0EC0658}"/>
              </a:ext>
            </a:extLst>
          </p:cNvPr>
          <p:cNvCxnSpPr>
            <a:cxnSpLocks noChangeShapeType="1"/>
          </p:cNvCxnSpPr>
          <p:nvPr/>
        </p:nvCxnSpPr>
        <p:spPr bwMode="auto">
          <a:xfrm>
            <a:off x="3221038" y="2647950"/>
            <a:ext cx="0" cy="431800"/>
          </a:xfrm>
          <a:prstGeom prst="line">
            <a:avLst/>
          </a:prstGeom>
          <a:noFill/>
          <a:ln w="57150" algn="ctr">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29765" name="直接连接符 11332">
            <a:extLst>
              <a:ext uri="{FF2B5EF4-FFF2-40B4-BE49-F238E27FC236}">
                <a16:creationId xmlns:a16="http://schemas.microsoft.com/office/drawing/2014/main" id="{AC6C061E-9EBF-4AE9-AB16-0EB5C00B315F}"/>
              </a:ext>
            </a:extLst>
          </p:cNvPr>
          <p:cNvCxnSpPr>
            <a:cxnSpLocks noChangeShapeType="1"/>
          </p:cNvCxnSpPr>
          <p:nvPr/>
        </p:nvCxnSpPr>
        <p:spPr bwMode="auto">
          <a:xfrm>
            <a:off x="2895600" y="2605088"/>
            <a:ext cx="1588" cy="431800"/>
          </a:xfrm>
          <a:prstGeom prst="line">
            <a:avLst/>
          </a:prstGeom>
          <a:noFill/>
          <a:ln w="57150" algn="ctr">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29766" name="直接连接符 11333">
            <a:extLst>
              <a:ext uri="{FF2B5EF4-FFF2-40B4-BE49-F238E27FC236}">
                <a16:creationId xmlns:a16="http://schemas.microsoft.com/office/drawing/2014/main" id="{31CF104D-62F4-4ECA-AB9E-FBF581DB30A9}"/>
              </a:ext>
            </a:extLst>
          </p:cNvPr>
          <p:cNvCxnSpPr>
            <a:cxnSpLocks noChangeShapeType="1"/>
          </p:cNvCxnSpPr>
          <p:nvPr/>
        </p:nvCxnSpPr>
        <p:spPr bwMode="auto">
          <a:xfrm>
            <a:off x="2663825" y="2597150"/>
            <a:ext cx="0" cy="431800"/>
          </a:xfrm>
          <a:prstGeom prst="line">
            <a:avLst/>
          </a:prstGeom>
          <a:noFill/>
          <a:ln w="57150" algn="ctr">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29767" name="直接连接符 11334">
            <a:extLst>
              <a:ext uri="{FF2B5EF4-FFF2-40B4-BE49-F238E27FC236}">
                <a16:creationId xmlns:a16="http://schemas.microsoft.com/office/drawing/2014/main" id="{D17D59DE-25C0-4367-A080-FDCEF6EDCEAF}"/>
              </a:ext>
            </a:extLst>
          </p:cNvPr>
          <p:cNvCxnSpPr>
            <a:cxnSpLocks noChangeShapeType="1"/>
          </p:cNvCxnSpPr>
          <p:nvPr/>
        </p:nvCxnSpPr>
        <p:spPr bwMode="auto">
          <a:xfrm>
            <a:off x="2089150" y="2624138"/>
            <a:ext cx="0" cy="431800"/>
          </a:xfrm>
          <a:prstGeom prst="line">
            <a:avLst/>
          </a:prstGeom>
          <a:noFill/>
          <a:ln w="57150" algn="ctr">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29768" name="直接连接符 11335">
            <a:extLst>
              <a:ext uri="{FF2B5EF4-FFF2-40B4-BE49-F238E27FC236}">
                <a16:creationId xmlns:a16="http://schemas.microsoft.com/office/drawing/2014/main" id="{FE714BD8-5F89-436A-9CEB-6FAB76BA023F}"/>
              </a:ext>
            </a:extLst>
          </p:cNvPr>
          <p:cNvCxnSpPr>
            <a:cxnSpLocks noChangeShapeType="1"/>
          </p:cNvCxnSpPr>
          <p:nvPr/>
        </p:nvCxnSpPr>
        <p:spPr bwMode="auto">
          <a:xfrm flipH="1">
            <a:off x="6269038" y="4889500"/>
            <a:ext cx="306387" cy="0"/>
          </a:xfrm>
          <a:prstGeom prst="line">
            <a:avLst/>
          </a:prstGeom>
          <a:noFill/>
          <a:ln w="57150" algn="ctr">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29769" name="直接连接符 11336">
            <a:extLst>
              <a:ext uri="{FF2B5EF4-FFF2-40B4-BE49-F238E27FC236}">
                <a16:creationId xmlns:a16="http://schemas.microsoft.com/office/drawing/2014/main" id="{C3C11835-E47F-49C5-832C-C174FA566BF8}"/>
              </a:ext>
            </a:extLst>
          </p:cNvPr>
          <p:cNvCxnSpPr>
            <a:cxnSpLocks noChangeShapeType="1"/>
          </p:cNvCxnSpPr>
          <p:nvPr/>
        </p:nvCxnSpPr>
        <p:spPr bwMode="auto">
          <a:xfrm flipV="1">
            <a:off x="5870575" y="2687638"/>
            <a:ext cx="1588" cy="341312"/>
          </a:xfrm>
          <a:prstGeom prst="line">
            <a:avLst/>
          </a:prstGeom>
          <a:noFill/>
          <a:ln w="57150" algn="ctr">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29770" name="直接连接符 11337">
            <a:extLst>
              <a:ext uri="{FF2B5EF4-FFF2-40B4-BE49-F238E27FC236}">
                <a16:creationId xmlns:a16="http://schemas.microsoft.com/office/drawing/2014/main" id="{7B39AB47-64F8-47CE-85E9-65AB7C3931CC}"/>
              </a:ext>
            </a:extLst>
          </p:cNvPr>
          <p:cNvCxnSpPr>
            <a:cxnSpLocks noChangeShapeType="1"/>
          </p:cNvCxnSpPr>
          <p:nvPr/>
        </p:nvCxnSpPr>
        <p:spPr bwMode="auto">
          <a:xfrm flipV="1">
            <a:off x="6169025" y="2676525"/>
            <a:ext cx="0" cy="341313"/>
          </a:xfrm>
          <a:prstGeom prst="line">
            <a:avLst/>
          </a:prstGeom>
          <a:noFill/>
          <a:ln w="57150" algn="ctr">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29771" name="直接连接符 11338">
            <a:extLst>
              <a:ext uri="{FF2B5EF4-FFF2-40B4-BE49-F238E27FC236}">
                <a16:creationId xmlns:a16="http://schemas.microsoft.com/office/drawing/2014/main" id="{184917DB-7885-437A-A7F7-5881C1DA5756}"/>
              </a:ext>
            </a:extLst>
          </p:cNvPr>
          <p:cNvCxnSpPr>
            <a:cxnSpLocks noChangeShapeType="1"/>
          </p:cNvCxnSpPr>
          <p:nvPr/>
        </p:nvCxnSpPr>
        <p:spPr bwMode="auto">
          <a:xfrm flipV="1">
            <a:off x="6659563" y="2647950"/>
            <a:ext cx="0" cy="339725"/>
          </a:xfrm>
          <a:prstGeom prst="line">
            <a:avLst/>
          </a:prstGeom>
          <a:noFill/>
          <a:ln w="57150" algn="ctr">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29772" name="直接连接符 11339">
            <a:extLst>
              <a:ext uri="{FF2B5EF4-FFF2-40B4-BE49-F238E27FC236}">
                <a16:creationId xmlns:a16="http://schemas.microsoft.com/office/drawing/2014/main" id="{DE6F1BDC-3FFD-4EE2-9ED6-B44A14B06C37}"/>
              </a:ext>
            </a:extLst>
          </p:cNvPr>
          <p:cNvCxnSpPr>
            <a:cxnSpLocks noChangeShapeType="1"/>
          </p:cNvCxnSpPr>
          <p:nvPr/>
        </p:nvCxnSpPr>
        <p:spPr bwMode="auto">
          <a:xfrm flipV="1">
            <a:off x="6454775" y="2692400"/>
            <a:ext cx="1588" cy="339725"/>
          </a:xfrm>
          <a:prstGeom prst="line">
            <a:avLst/>
          </a:prstGeom>
          <a:noFill/>
          <a:ln w="57150" algn="ctr">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29773" name="直接连接符 11340">
            <a:extLst>
              <a:ext uri="{FF2B5EF4-FFF2-40B4-BE49-F238E27FC236}">
                <a16:creationId xmlns:a16="http://schemas.microsoft.com/office/drawing/2014/main" id="{6988AA16-2862-4489-9A8B-97E6451C0BDE}"/>
              </a:ext>
            </a:extLst>
          </p:cNvPr>
          <p:cNvCxnSpPr>
            <a:cxnSpLocks noChangeShapeType="1"/>
          </p:cNvCxnSpPr>
          <p:nvPr/>
        </p:nvCxnSpPr>
        <p:spPr bwMode="auto">
          <a:xfrm flipV="1">
            <a:off x="6956425" y="2678113"/>
            <a:ext cx="1588" cy="339725"/>
          </a:xfrm>
          <a:prstGeom prst="line">
            <a:avLst/>
          </a:prstGeom>
          <a:noFill/>
          <a:ln w="57150" algn="ctr">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29774" name="直接连接符 11341">
            <a:extLst>
              <a:ext uri="{FF2B5EF4-FFF2-40B4-BE49-F238E27FC236}">
                <a16:creationId xmlns:a16="http://schemas.microsoft.com/office/drawing/2014/main" id="{C4ABC8F0-3F5F-4E10-AF4B-7C4ADA0A2C41}"/>
              </a:ext>
            </a:extLst>
          </p:cNvPr>
          <p:cNvCxnSpPr>
            <a:cxnSpLocks noChangeShapeType="1"/>
          </p:cNvCxnSpPr>
          <p:nvPr/>
        </p:nvCxnSpPr>
        <p:spPr bwMode="auto">
          <a:xfrm flipV="1">
            <a:off x="7246938" y="2662238"/>
            <a:ext cx="1587" cy="341312"/>
          </a:xfrm>
          <a:prstGeom prst="line">
            <a:avLst/>
          </a:prstGeom>
          <a:noFill/>
          <a:ln w="57150" algn="ctr">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29775" name="直接连接符 11342">
            <a:extLst>
              <a:ext uri="{FF2B5EF4-FFF2-40B4-BE49-F238E27FC236}">
                <a16:creationId xmlns:a16="http://schemas.microsoft.com/office/drawing/2014/main" id="{6E39EA0A-C29B-4355-9B5C-071E9E961075}"/>
              </a:ext>
            </a:extLst>
          </p:cNvPr>
          <p:cNvCxnSpPr>
            <a:cxnSpLocks noChangeShapeType="1"/>
          </p:cNvCxnSpPr>
          <p:nvPr/>
        </p:nvCxnSpPr>
        <p:spPr bwMode="auto">
          <a:xfrm>
            <a:off x="2365375" y="6102350"/>
            <a:ext cx="323850" cy="20638"/>
          </a:xfrm>
          <a:prstGeom prst="line">
            <a:avLst/>
          </a:prstGeom>
          <a:noFill/>
          <a:ln w="57150" algn="ctr">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29776" name="直接连接符 11343">
            <a:extLst>
              <a:ext uri="{FF2B5EF4-FFF2-40B4-BE49-F238E27FC236}">
                <a16:creationId xmlns:a16="http://schemas.microsoft.com/office/drawing/2014/main" id="{E0C5DDFD-736F-408F-BADF-9D24700C5E6D}"/>
              </a:ext>
            </a:extLst>
          </p:cNvPr>
          <p:cNvCxnSpPr>
            <a:cxnSpLocks noChangeShapeType="1"/>
          </p:cNvCxnSpPr>
          <p:nvPr/>
        </p:nvCxnSpPr>
        <p:spPr bwMode="auto">
          <a:xfrm>
            <a:off x="2395538" y="5891213"/>
            <a:ext cx="325437" cy="20637"/>
          </a:xfrm>
          <a:prstGeom prst="line">
            <a:avLst/>
          </a:prstGeom>
          <a:noFill/>
          <a:ln w="57150" algn="ctr">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29777" name="直接连接符 11344">
            <a:extLst>
              <a:ext uri="{FF2B5EF4-FFF2-40B4-BE49-F238E27FC236}">
                <a16:creationId xmlns:a16="http://schemas.microsoft.com/office/drawing/2014/main" id="{9327C6E5-D16D-4C7E-B7C9-30FF48ACECCF}"/>
              </a:ext>
            </a:extLst>
          </p:cNvPr>
          <p:cNvCxnSpPr>
            <a:cxnSpLocks noChangeShapeType="1"/>
          </p:cNvCxnSpPr>
          <p:nvPr/>
        </p:nvCxnSpPr>
        <p:spPr bwMode="auto">
          <a:xfrm>
            <a:off x="2365375" y="5607050"/>
            <a:ext cx="325438" cy="22225"/>
          </a:xfrm>
          <a:prstGeom prst="line">
            <a:avLst/>
          </a:prstGeom>
          <a:noFill/>
          <a:ln w="57150" algn="ctr">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29778" name="直接连接符 11345">
            <a:extLst>
              <a:ext uri="{FF2B5EF4-FFF2-40B4-BE49-F238E27FC236}">
                <a16:creationId xmlns:a16="http://schemas.microsoft.com/office/drawing/2014/main" id="{5C148B07-229B-4D32-B9D5-6F9D2580724E}"/>
              </a:ext>
            </a:extLst>
          </p:cNvPr>
          <p:cNvCxnSpPr>
            <a:cxnSpLocks noChangeShapeType="1"/>
          </p:cNvCxnSpPr>
          <p:nvPr/>
        </p:nvCxnSpPr>
        <p:spPr bwMode="auto">
          <a:xfrm flipH="1">
            <a:off x="6269038" y="5629275"/>
            <a:ext cx="250825" cy="0"/>
          </a:xfrm>
          <a:prstGeom prst="line">
            <a:avLst/>
          </a:prstGeom>
          <a:noFill/>
          <a:ln w="57150" algn="ctr">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29779" name="直接连接符 11346">
            <a:extLst>
              <a:ext uri="{FF2B5EF4-FFF2-40B4-BE49-F238E27FC236}">
                <a16:creationId xmlns:a16="http://schemas.microsoft.com/office/drawing/2014/main" id="{B1CDC0A8-857C-4DCC-B06B-068071A33FF5}"/>
              </a:ext>
            </a:extLst>
          </p:cNvPr>
          <p:cNvCxnSpPr>
            <a:cxnSpLocks noChangeShapeType="1"/>
          </p:cNvCxnSpPr>
          <p:nvPr/>
        </p:nvCxnSpPr>
        <p:spPr bwMode="auto">
          <a:xfrm>
            <a:off x="2395538" y="5365750"/>
            <a:ext cx="325437" cy="22225"/>
          </a:xfrm>
          <a:prstGeom prst="line">
            <a:avLst/>
          </a:prstGeom>
          <a:noFill/>
          <a:ln w="57150" algn="ctr">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29780" name="直接连接符 11347">
            <a:extLst>
              <a:ext uri="{FF2B5EF4-FFF2-40B4-BE49-F238E27FC236}">
                <a16:creationId xmlns:a16="http://schemas.microsoft.com/office/drawing/2014/main" id="{3CC66590-C936-4D3F-A4A6-02A4CF804421}"/>
              </a:ext>
            </a:extLst>
          </p:cNvPr>
          <p:cNvCxnSpPr>
            <a:cxnSpLocks noChangeShapeType="1"/>
          </p:cNvCxnSpPr>
          <p:nvPr/>
        </p:nvCxnSpPr>
        <p:spPr bwMode="auto">
          <a:xfrm flipH="1">
            <a:off x="6269038" y="5157788"/>
            <a:ext cx="227012" cy="0"/>
          </a:xfrm>
          <a:prstGeom prst="line">
            <a:avLst/>
          </a:prstGeom>
          <a:noFill/>
          <a:ln w="57150" algn="ctr">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29781" name="直接连接符 11348">
            <a:extLst>
              <a:ext uri="{FF2B5EF4-FFF2-40B4-BE49-F238E27FC236}">
                <a16:creationId xmlns:a16="http://schemas.microsoft.com/office/drawing/2014/main" id="{DA346A67-B173-4E49-B33D-D02AF55FFDF0}"/>
              </a:ext>
            </a:extLst>
          </p:cNvPr>
          <p:cNvCxnSpPr>
            <a:cxnSpLocks noChangeShapeType="1"/>
          </p:cNvCxnSpPr>
          <p:nvPr/>
        </p:nvCxnSpPr>
        <p:spPr bwMode="auto">
          <a:xfrm flipH="1">
            <a:off x="6216650" y="5864225"/>
            <a:ext cx="303213" cy="6350"/>
          </a:xfrm>
          <a:prstGeom prst="line">
            <a:avLst/>
          </a:prstGeom>
          <a:noFill/>
          <a:ln w="57150" algn="ctr">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29782" name="直接连接符 11349">
            <a:extLst>
              <a:ext uri="{FF2B5EF4-FFF2-40B4-BE49-F238E27FC236}">
                <a16:creationId xmlns:a16="http://schemas.microsoft.com/office/drawing/2014/main" id="{AB7A414F-E6FB-4A36-9F3E-791C5ED56B49}"/>
              </a:ext>
            </a:extLst>
          </p:cNvPr>
          <p:cNvCxnSpPr>
            <a:cxnSpLocks noChangeShapeType="1"/>
          </p:cNvCxnSpPr>
          <p:nvPr/>
        </p:nvCxnSpPr>
        <p:spPr bwMode="auto">
          <a:xfrm>
            <a:off x="2381250" y="5137150"/>
            <a:ext cx="323850" cy="20638"/>
          </a:xfrm>
          <a:prstGeom prst="line">
            <a:avLst/>
          </a:prstGeom>
          <a:noFill/>
          <a:ln w="57150" algn="ctr">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29783" name="直接连接符 11350">
            <a:extLst>
              <a:ext uri="{FF2B5EF4-FFF2-40B4-BE49-F238E27FC236}">
                <a16:creationId xmlns:a16="http://schemas.microsoft.com/office/drawing/2014/main" id="{936BF5F0-39F4-47E0-850B-0970E208665A}"/>
              </a:ext>
            </a:extLst>
          </p:cNvPr>
          <p:cNvCxnSpPr>
            <a:cxnSpLocks noChangeShapeType="1"/>
          </p:cNvCxnSpPr>
          <p:nvPr/>
        </p:nvCxnSpPr>
        <p:spPr bwMode="auto">
          <a:xfrm>
            <a:off x="2338388" y="4867275"/>
            <a:ext cx="325437" cy="22225"/>
          </a:xfrm>
          <a:prstGeom prst="line">
            <a:avLst/>
          </a:prstGeom>
          <a:noFill/>
          <a:ln w="57150" algn="ctr">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29784" name="直接连接符 11351">
            <a:extLst>
              <a:ext uri="{FF2B5EF4-FFF2-40B4-BE49-F238E27FC236}">
                <a16:creationId xmlns:a16="http://schemas.microsoft.com/office/drawing/2014/main" id="{6F276930-2D7C-4E5D-8103-4F56C3050E87}"/>
              </a:ext>
            </a:extLst>
          </p:cNvPr>
          <p:cNvCxnSpPr>
            <a:cxnSpLocks noChangeShapeType="1"/>
          </p:cNvCxnSpPr>
          <p:nvPr/>
        </p:nvCxnSpPr>
        <p:spPr bwMode="auto">
          <a:xfrm flipH="1">
            <a:off x="6240463" y="6122988"/>
            <a:ext cx="339725" cy="26987"/>
          </a:xfrm>
          <a:prstGeom prst="line">
            <a:avLst/>
          </a:prstGeom>
          <a:noFill/>
          <a:ln w="57150" algn="ctr">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29785" name="直接连接符 11352">
            <a:extLst>
              <a:ext uri="{FF2B5EF4-FFF2-40B4-BE49-F238E27FC236}">
                <a16:creationId xmlns:a16="http://schemas.microsoft.com/office/drawing/2014/main" id="{A6209748-5702-4B8E-82A7-05FC2FC5DB91}"/>
              </a:ext>
            </a:extLst>
          </p:cNvPr>
          <p:cNvCxnSpPr>
            <a:cxnSpLocks noChangeShapeType="1"/>
          </p:cNvCxnSpPr>
          <p:nvPr/>
        </p:nvCxnSpPr>
        <p:spPr bwMode="auto">
          <a:xfrm flipH="1">
            <a:off x="6240463" y="5387975"/>
            <a:ext cx="334962" cy="0"/>
          </a:xfrm>
          <a:prstGeom prst="line">
            <a:avLst/>
          </a:prstGeom>
          <a:noFill/>
          <a:ln w="57150" algn="ctr">
            <a:solidFill>
              <a:srgbClr val="0000FF"/>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76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76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76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76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76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76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8486">
                                            <p:txEl>
                                              <p:pRg st="0" end="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8485">
                                            <p:txEl>
                                              <p:pRg st="0" end="0"/>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976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77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77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77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77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977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8487">
                                            <p:txEl>
                                              <p:pRg st="0" end="0"/>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488"/>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2977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977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977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977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978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9783"/>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29755"/>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nodeType="clickEffect">
                                  <p:stCondLst>
                                    <p:cond delay="0"/>
                                  </p:stCondLst>
                                  <p:childTnLst>
                                    <p:set>
                                      <p:cBhvr>
                                        <p:cTn id="68" dur="1" fill="hold">
                                          <p:stCondLst>
                                            <p:cond delay="0"/>
                                          </p:stCondLst>
                                        </p:cTn>
                                        <p:tgtEl>
                                          <p:spTgt spid="29754"/>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nodeType="clickEffect">
                                  <p:stCondLst>
                                    <p:cond delay="0"/>
                                  </p:stCondLst>
                                  <p:childTnLst>
                                    <p:set>
                                      <p:cBhvr>
                                        <p:cTn id="72" dur="1" fill="hold">
                                          <p:stCondLst>
                                            <p:cond delay="0"/>
                                          </p:stCondLst>
                                        </p:cTn>
                                        <p:tgtEl>
                                          <p:spTgt spid="2976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9778"/>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9780"/>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9781"/>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9784"/>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29785"/>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nodeType="clickEffect">
                                  <p:stCondLst>
                                    <p:cond delay="0"/>
                                  </p:stCondLst>
                                  <p:childTnLst>
                                    <p:set>
                                      <p:cBhvr>
                                        <p:cTn id="86" dur="1" fill="hold">
                                          <p:stCondLst>
                                            <p:cond delay="0"/>
                                          </p:stCondLst>
                                        </p:cTn>
                                        <p:tgtEl>
                                          <p:spTgt spid="29756"/>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nodeType="clickEffect">
                                  <p:stCondLst>
                                    <p:cond delay="0"/>
                                  </p:stCondLst>
                                  <p:childTnLst>
                                    <p:set>
                                      <p:cBhvr>
                                        <p:cTn id="90" dur="1" fill="hold">
                                          <p:stCondLst>
                                            <p:cond delay="0"/>
                                          </p:stCondLst>
                                        </p:cTn>
                                        <p:tgtEl>
                                          <p:spTgt spid="29757"/>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nodeType="clickEffect">
                                  <p:stCondLst>
                                    <p:cond delay="0"/>
                                  </p:stCondLst>
                                  <p:childTnLst>
                                    <p:set>
                                      <p:cBhvr>
                                        <p:cTn id="94" dur="1" fill="hold">
                                          <p:stCondLst>
                                            <p:cond delay="0"/>
                                          </p:stCondLst>
                                        </p:cTn>
                                        <p:tgtEl>
                                          <p:spTgt spid="297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8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7">
            <a:extLst>
              <a:ext uri="{FF2B5EF4-FFF2-40B4-BE49-F238E27FC236}">
                <a16:creationId xmlns:a16="http://schemas.microsoft.com/office/drawing/2014/main" id="{934C8683-8B24-4D8D-8CFA-69591344D19A}"/>
              </a:ext>
            </a:extLst>
          </p:cNvPr>
          <p:cNvSpPr>
            <a:spLocks noChangeArrowheads="1"/>
          </p:cNvSpPr>
          <p:nvPr/>
        </p:nvSpPr>
        <p:spPr bwMode="auto">
          <a:xfrm>
            <a:off x="431800" y="1690688"/>
            <a:ext cx="835342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r>
              <a:rPr lang="zh-CN" altLang="en-US" sz="2800" b="1">
                <a:latin typeface="宋体" panose="02010600030101010101" pitchFamily="2" charset="-122"/>
              </a:rPr>
              <a:t>　</a:t>
            </a:r>
            <a:r>
              <a:rPr lang="en-US" altLang="en-US" sz="2800" b="1">
                <a:latin typeface="宋体" panose="02010600030101010101" pitchFamily="2" charset="-122"/>
              </a:rPr>
              <a:t>4</a:t>
            </a:r>
            <a:r>
              <a:rPr lang="zh-CN" altLang="en-US" sz="2800" b="1">
                <a:latin typeface="宋体" panose="02010600030101010101" pitchFamily="2" charset="-122"/>
              </a:rPr>
              <a:t>．根据小磁针静止时指针的指向，判断出电源的正负极。</a:t>
            </a:r>
          </a:p>
        </p:txBody>
      </p:sp>
      <p:grpSp>
        <p:nvGrpSpPr>
          <p:cNvPr id="30723" name="组合 25602">
            <a:extLst>
              <a:ext uri="{FF2B5EF4-FFF2-40B4-BE49-F238E27FC236}">
                <a16:creationId xmlns:a16="http://schemas.microsoft.com/office/drawing/2014/main" id="{48F12317-FA86-4726-854D-B42D0DB78816}"/>
              </a:ext>
            </a:extLst>
          </p:cNvPr>
          <p:cNvGrpSpPr>
            <a:grpSpLocks/>
          </p:cNvGrpSpPr>
          <p:nvPr/>
        </p:nvGrpSpPr>
        <p:grpSpPr bwMode="auto">
          <a:xfrm>
            <a:off x="1908175" y="3170238"/>
            <a:ext cx="4897438" cy="2633662"/>
            <a:chOff x="0" y="0"/>
            <a:chExt cx="3085" cy="1659"/>
          </a:xfrm>
        </p:grpSpPr>
        <p:sp>
          <p:nvSpPr>
            <p:cNvPr id="19459" name="Rectangle 9">
              <a:extLst>
                <a:ext uri="{FF2B5EF4-FFF2-40B4-BE49-F238E27FC236}">
                  <a16:creationId xmlns:a16="http://schemas.microsoft.com/office/drawing/2014/main" id="{119FDEAB-8D2D-4B53-A951-5534D2DEBAD5}"/>
                </a:ext>
              </a:extLst>
            </p:cNvPr>
            <p:cNvSpPr>
              <a:spLocks noChangeArrowheads="1"/>
            </p:cNvSpPr>
            <p:nvPr/>
          </p:nvSpPr>
          <p:spPr bwMode="auto">
            <a:xfrm>
              <a:off x="0" y="246"/>
              <a:ext cx="3085" cy="511"/>
            </a:xfrm>
            <a:prstGeom prst="rect">
              <a:avLst/>
            </a:prstGeom>
            <a:gradFill rotWithShape="1">
              <a:gsLst>
                <a:gs pos="0">
                  <a:srgbClr val="9A9A9A"/>
                </a:gs>
                <a:gs pos="50000">
                  <a:srgbClr val="DDDDDD"/>
                </a:gs>
                <a:gs pos="100000">
                  <a:srgbClr val="9A9A9A"/>
                </a:gs>
              </a:gsLst>
              <a:lin ang="5400000" scaled="1"/>
            </a:gradFill>
            <a:ln w="9525" algn="ctr">
              <a:solidFill>
                <a:schemeClr val="tx1"/>
              </a:solidFill>
              <a:miter lim="800000"/>
              <a:headEnd/>
              <a:tailEnd/>
            </a:ln>
          </p:spPr>
          <p:txBody>
            <a:bodyPr wrap="none" anchor="ctr"/>
            <a:lstStyle/>
            <a:p>
              <a:endParaRPr lang="zh-CN" altLang="en-US" sz="1800"/>
            </a:p>
          </p:txBody>
        </p:sp>
        <p:grpSp>
          <p:nvGrpSpPr>
            <p:cNvPr id="30725" name="组合 25604">
              <a:extLst>
                <a:ext uri="{FF2B5EF4-FFF2-40B4-BE49-F238E27FC236}">
                  <a16:creationId xmlns:a16="http://schemas.microsoft.com/office/drawing/2014/main" id="{0C2EBCB6-2643-4973-A3B9-432C724778D5}"/>
                </a:ext>
              </a:extLst>
            </p:cNvPr>
            <p:cNvGrpSpPr>
              <a:grpSpLocks/>
            </p:cNvGrpSpPr>
            <p:nvPr/>
          </p:nvGrpSpPr>
          <p:grpSpPr bwMode="auto">
            <a:xfrm>
              <a:off x="408" y="0"/>
              <a:ext cx="2291" cy="1659"/>
              <a:chOff x="0" y="0"/>
              <a:chExt cx="2291" cy="1659"/>
            </a:xfrm>
          </p:grpSpPr>
          <p:grpSp>
            <p:nvGrpSpPr>
              <p:cNvPr id="30726" name="组合 25605">
                <a:extLst>
                  <a:ext uri="{FF2B5EF4-FFF2-40B4-BE49-F238E27FC236}">
                    <a16:creationId xmlns:a16="http://schemas.microsoft.com/office/drawing/2014/main" id="{13178287-8BCB-4429-AE94-AC2CFC51DC0C}"/>
                  </a:ext>
                </a:extLst>
              </p:cNvPr>
              <p:cNvGrpSpPr>
                <a:grpSpLocks/>
              </p:cNvGrpSpPr>
              <p:nvPr/>
            </p:nvGrpSpPr>
            <p:grpSpPr bwMode="auto">
              <a:xfrm>
                <a:off x="694" y="1212"/>
                <a:ext cx="1157" cy="447"/>
                <a:chOff x="0" y="0"/>
                <a:chExt cx="720" cy="336"/>
              </a:xfrm>
            </p:grpSpPr>
            <p:sp>
              <p:nvSpPr>
                <p:cNvPr id="19462" name="Rectangle 12">
                  <a:extLst>
                    <a:ext uri="{FF2B5EF4-FFF2-40B4-BE49-F238E27FC236}">
                      <a16:creationId xmlns:a16="http://schemas.microsoft.com/office/drawing/2014/main" id="{4B948EC5-235A-44C2-9662-9DC5EE964A75}"/>
                    </a:ext>
                  </a:extLst>
                </p:cNvPr>
                <p:cNvSpPr/>
                <p:nvPr/>
              </p:nvSpPr>
              <p:spPr>
                <a:xfrm>
                  <a:off x="36" y="0"/>
                  <a:ext cx="576" cy="336"/>
                </a:xfrm>
                <a:prstGeom prst="rect">
                  <a:avLst/>
                </a:prstGeom>
                <a:solidFill>
                  <a:srgbClr val="CCFFFF">
                    <a:alpha val="50000"/>
                  </a:srgbClr>
                </a:solidFill>
                <a:ln w="38100">
                  <a:solidFill>
                    <a:srgbClr val="00FFFF"/>
                  </a:solidFill>
                  <a:miter lim="800000"/>
                </a:ln>
              </p:spPr>
              <p:txBody>
                <a:bodyPr wrap="none" anchor="ct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endParaRPr sz="1800">
                    <a:ln w="9525" cap="flat" cmpd="sng" algn="ctr">
                      <a:noFill/>
                      <a:prstDash val="solid"/>
                      <a:round/>
                      <a:headEnd type="none" w="med" len="med"/>
                      <a:tailEnd type="none" w="med" len="med"/>
                    </a:ln>
                    <a:solidFill>
                      <a:srgbClr val="000000"/>
                    </a:solidFill>
                    <a:sym typeface="Wingdings"/>
                  </a:endParaRPr>
                </a:p>
              </p:txBody>
            </p:sp>
            <p:sp>
              <p:nvSpPr>
                <p:cNvPr id="19463" name="Text Box 13">
                  <a:extLst>
                    <a:ext uri="{FF2B5EF4-FFF2-40B4-BE49-F238E27FC236}">
                      <a16:creationId xmlns:a16="http://schemas.microsoft.com/office/drawing/2014/main" id="{4C630CE2-40A8-4F3D-84BD-8D0D9049B972}"/>
                    </a:ext>
                  </a:extLst>
                </p:cNvPr>
                <p:cNvSpPr txBox="1"/>
                <p:nvPr/>
              </p:nvSpPr>
              <p:spPr>
                <a:xfrm>
                  <a:off x="0" y="0"/>
                  <a:ext cx="720" cy="246"/>
                </a:xfrm>
                <a:prstGeom prst="rect">
                  <a:avLst/>
                </a:prstGeom>
                <a:noFill/>
                <a:ln w="9525">
                  <a:noFill/>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pPr>
                    <a:spcBef>
                      <a:spcPct val="50000"/>
                    </a:spcBef>
                  </a:pPr>
                  <a:r>
                    <a:rPr sz="2800" b="1">
                      <a:ln w="9525" cap="flat" cmpd="sng" algn="ctr">
                        <a:noFill/>
                        <a:prstDash val="solid"/>
                        <a:round/>
                        <a:headEnd type="none" w="med" len="med"/>
                        <a:tailEnd type="none" w="med" len="med"/>
                      </a:ln>
                      <a:solidFill>
                        <a:srgbClr val="006600"/>
                      </a:solidFill>
                      <a:effectLst>
                        <a:outerShdw blurRad="38100" dist="38100" dir="2700000" algn="tl">
                          <a:srgbClr val="000000">
                            <a:alpha val="43137"/>
                          </a:srgbClr>
                        </a:outerShdw>
                      </a:effectLst>
                      <a:latin typeface="Times New Roman" pitchFamily="18" charset="0"/>
                      <a:sym typeface="Wingdings"/>
                    </a:rPr>
                    <a:t>   电源</a:t>
                  </a:r>
                  <a:endParaRPr sz="2800" b="1">
                    <a:solidFill>
                      <a:srgbClr val="006600"/>
                    </a:solidFill>
                    <a:effectLst>
                      <a:outerShdw blurRad="38100" dist="38100" dir="2700000" algn="tl">
                        <a:srgbClr val="000000">
                          <a:alpha val="43137"/>
                        </a:srgbClr>
                      </a:outerShdw>
                    </a:effectLst>
                    <a:latin typeface="Times New Roman" pitchFamily="18" charset="0"/>
                  </a:endParaRPr>
                </a:p>
              </p:txBody>
            </p:sp>
          </p:grpSp>
          <p:sp>
            <p:nvSpPr>
              <p:cNvPr id="30729" name="未知">
                <a:extLst>
                  <a:ext uri="{FF2B5EF4-FFF2-40B4-BE49-F238E27FC236}">
                    <a16:creationId xmlns:a16="http://schemas.microsoft.com/office/drawing/2014/main" id="{67B0F73A-AA23-4CAB-8A1B-E93FBB85D1E8}"/>
                  </a:ext>
                </a:extLst>
              </p:cNvPr>
              <p:cNvSpPr>
                <a:spLocks/>
              </p:cNvSpPr>
              <p:nvPr/>
            </p:nvSpPr>
            <p:spPr bwMode="auto">
              <a:xfrm flipV="1">
                <a:off x="270" y="11"/>
                <a:ext cx="231" cy="978"/>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50800"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0730" name="未知">
                <a:extLst>
                  <a:ext uri="{FF2B5EF4-FFF2-40B4-BE49-F238E27FC236}">
                    <a16:creationId xmlns:a16="http://schemas.microsoft.com/office/drawing/2014/main" id="{FD748057-37F9-4FF5-80F4-0959A9A78192}"/>
                  </a:ext>
                </a:extLst>
              </p:cNvPr>
              <p:cNvSpPr>
                <a:spLocks/>
              </p:cNvSpPr>
              <p:nvPr/>
            </p:nvSpPr>
            <p:spPr bwMode="auto">
              <a:xfrm flipV="1">
                <a:off x="559" y="11"/>
                <a:ext cx="231" cy="978"/>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50800"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0731" name="未知">
                <a:extLst>
                  <a:ext uri="{FF2B5EF4-FFF2-40B4-BE49-F238E27FC236}">
                    <a16:creationId xmlns:a16="http://schemas.microsoft.com/office/drawing/2014/main" id="{66204988-F3F4-4A95-A965-95F88DABC00A}"/>
                  </a:ext>
                </a:extLst>
              </p:cNvPr>
              <p:cNvSpPr>
                <a:spLocks/>
              </p:cNvSpPr>
              <p:nvPr/>
            </p:nvSpPr>
            <p:spPr bwMode="auto">
              <a:xfrm flipV="1">
                <a:off x="1696" y="11"/>
                <a:ext cx="232" cy="978"/>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50800"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0732" name="未知">
                <a:extLst>
                  <a:ext uri="{FF2B5EF4-FFF2-40B4-BE49-F238E27FC236}">
                    <a16:creationId xmlns:a16="http://schemas.microsoft.com/office/drawing/2014/main" id="{35B01760-2A88-4520-807B-567CC85CFFE7}"/>
                  </a:ext>
                </a:extLst>
              </p:cNvPr>
              <p:cNvSpPr>
                <a:spLocks/>
              </p:cNvSpPr>
              <p:nvPr/>
            </p:nvSpPr>
            <p:spPr bwMode="auto">
              <a:xfrm flipV="1">
                <a:off x="1427" y="11"/>
                <a:ext cx="231" cy="978"/>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50800"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0733" name="未知">
                <a:extLst>
                  <a:ext uri="{FF2B5EF4-FFF2-40B4-BE49-F238E27FC236}">
                    <a16:creationId xmlns:a16="http://schemas.microsoft.com/office/drawing/2014/main" id="{397F989F-0635-421A-9E79-6231E332CBC0}"/>
                  </a:ext>
                </a:extLst>
              </p:cNvPr>
              <p:cNvSpPr>
                <a:spLocks/>
              </p:cNvSpPr>
              <p:nvPr/>
            </p:nvSpPr>
            <p:spPr bwMode="auto">
              <a:xfrm flipV="1">
                <a:off x="1137" y="11"/>
                <a:ext cx="232" cy="978"/>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50800"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0734" name="未知">
                <a:extLst>
                  <a:ext uri="{FF2B5EF4-FFF2-40B4-BE49-F238E27FC236}">
                    <a16:creationId xmlns:a16="http://schemas.microsoft.com/office/drawing/2014/main" id="{7A1429AA-11A2-4773-8D59-6CD5D273D2AF}"/>
                  </a:ext>
                </a:extLst>
              </p:cNvPr>
              <p:cNvSpPr>
                <a:spLocks/>
              </p:cNvSpPr>
              <p:nvPr/>
            </p:nvSpPr>
            <p:spPr bwMode="auto">
              <a:xfrm flipV="1">
                <a:off x="848" y="11"/>
                <a:ext cx="232" cy="978"/>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50800"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0735" name="未知">
                <a:extLst>
                  <a:ext uri="{FF2B5EF4-FFF2-40B4-BE49-F238E27FC236}">
                    <a16:creationId xmlns:a16="http://schemas.microsoft.com/office/drawing/2014/main" id="{51CDAA33-ACD6-4011-B48F-ACBF8A81FC5D}"/>
                  </a:ext>
                </a:extLst>
              </p:cNvPr>
              <p:cNvSpPr>
                <a:spLocks/>
              </p:cNvSpPr>
              <p:nvPr/>
            </p:nvSpPr>
            <p:spPr bwMode="auto">
              <a:xfrm flipV="1">
                <a:off x="1986" y="11"/>
                <a:ext cx="231" cy="978"/>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50800"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0736" name="未知">
                <a:extLst>
                  <a:ext uri="{FF2B5EF4-FFF2-40B4-BE49-F238E27FC236}">
                    <a16:creationId xmlns:a16="http://schemas.microsoft.com/office/drawing/2014/main" id="{0A6293C7-43A3-4774-A85C-A3100DFC45D4}"/>
                  </a:ext>
                </a:extLst>
              </p:cNvPr>
              <p:cNvSpPr>
                <a:spLocks/>
              </p:cNvSpPr>
              <p:nvPr/>
            </p:nvSpPr>
            <p:spPr bwMode="auto">
              <a:xfrm>
                <a:off x="0" y="0"/>
                <a:ext cx="154" cy="798"/>
              </a:xfrm>
              <a:custGeom>
                <a:avLst/>
                <a:gdLst>
                  <a:gd name="T0" fmla="*/ 96 w 96"/>
                  <a:gd name="T1" fmla="*/ 168 h 600"/>
                  <a:gd name="T2" fmla="*/ 48 w 96"/>
                  <a:gd name="T3" fmla="*/ 72 h 600"/>
                  <a:gd name="T4" fmla="*/ 0 w 96"/>
                  <a:gd name="T5" fmla="*/ 600 h 600"/>
                </a:gdLst>
                <a:ahLst/>
                <a:cxnLst>
                  <a:cxn ang="0">
                    <a:pos x="T0" y="T1"/>
                  </a:cxn>
                  <a:cxn ang="0">
                    <a:pos x="T2" y="T3"/>
                  </a:cxn>
                  <a:cxn ang="0">
                    <a:pos x="T4" y="T5"/>
                  </a:cxn>
                </a:cxnLst>
                <a:rect l="0" t="0" r="r" b="b"/>
                <a:pathLst>
                  <a:path w="96" h="600">
                    <a:moveTo>
                      <a:pt x="96" y="168"/>
                    </a:moveTo>
                    <a:cubicBezTo>
                      <a:pt x="80" y="84"/>
                      <a:pt x="64" y="0"/>
                      <a:pt x="48" y="72"/>
                    </a:cubicBezTo>
                    <a:cubicBezTo>
                      <a:pt x="32" y="144"/>
                      <a:pt x="8" y="512"/>
                      <a:pt x="0" y="600"/>
                    </a:cubicBezTo>
                  </a:path>
                </a:pathLst>
              </a:custGeom>
              <a:noFill/>
              <a:ln w="50800"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0737" name="Line 22">
                <a:extLst>
                  <a:ext uri="{FF2B5EF4-FFF2-40B4-BE49-F238E27FC236}">
                    <a16:creationId xmlns:a16="http://schemas.microsoft.com/office/drawing/2014/main" id="{B713B78F-0AD8-48A2-A606-4A6739A3BC82}"/>
                  </a:ext>
                </a:extLst>
              </p:cNvPr>
              <p:cNvSpPr>
                <a:spLocks noChangeShapeType="1"/>
              </p:cNvSpPr>
              <p:nvPr/>
            </p:nvSpPr>
            <p:spPr bwMode="auto">
              <a:xfrm>
                <a:off x="0" y="734"/>
                <a:ext cx="0" cy="702"/>
              </a:xfrm>
              <a:prstGeom prst="line">
                <a:avLst/>
              </a:prstGeom>
              <a:noFill/>
              <a:ln w="50800" algn="ctr">
                <a:solidFill>
                  <a:srgbClr val="FF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738" name="Line 23">
                <a:extLst>
                  <a:ext uri="{FF2B5EF4-FFF2-40B4-BE49-F238E27FC236}">
                    <a16:creationId xmlns:a16="http://schemas.microsoft.com/office/drawing/2014/main" id="{F88BE3BA-FFAD-443B-8F9F-A42D9C060A2D}"/>
                  </a:ext>
                </a:extLst>
              </p:cNvPr>
              <p:cNvSpPr>
                <a:spLocks noChangeShapeType="1"/>
              </p:cNvSpPr>
              <p:nvPr/>
            </p:nvSpPr>
            <p:spPr bwMode="auto">
              <a:xfrm>
                <a:off x="0" y="1429"/>
                <a:ext cx="748" cy="0"/>
              </a:xfrm>
              <a:prstGeom prst="line">
                <a:avLst/>
              </a:prstGeom>
              <a:noFill/>
              <a:ln w="50800" algn="ctr">
                <a:solidFill>
                  <a:srgbClr val="FF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739" name="Line 24">
                <a:extLst>
                  <a:ext uri="{FF2B5EF4-FFF2-40B4-BE49-F238E27FC236}">
                    <a16:creationId xmlns:a16="http://schemas.microsoft.com/office/drawing/2014/main" id="{1EF89D6F-4B79-4090-8681-4537ACB8B445}"/>
                  </a:ext>
                </a:extLst>
              </p:cNvPr>
              <p:cNvSpPr>
                <a:spLocks noChangeShapeType="1"/>
              </p:cNvSpPr>
              <p:nvPr/>
            </p:nvSpPr>
            <p:spPr bwMode="auto">
              <a:xfrm>
                <a:off x="2291" y="748"/>
                <a:ext cx="0" cy="658"/>
              </a:xfrm>
              <a:prstGeom prst="line">
                <a:avLst/>
              </a:prstGeom>
              <a:noFill/>
              <a:ln w="50800" algn="ctr">
                <a:solidFill>
                  <a:srgbClr val="FF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740" name="Line 25">
                <a:extLst>
                  <a:ext uri="{FF2B5EF4-FFF2-40B4-BE49-F238E27FC236}">
                    <a16:creationId xmlns:a16="http://schemas.microsoft.com/office/drawing/2014/main" id="{47C2A486-7EF7-4C18-AA5D-ED3664F2C786}"/>
                  </a:ext>
                </a:extLst>
              </p:cNvPr>
              <p:cNvSpPr>
                <a:spLocks noChangeShapeType="1"/>
              </p:cNvSpPr>
              <p:nvPr/>
            </p:nvSpPr>
            <p:spPr bwMode="auto">
              <a:xfrm>
                <a:off x="1674" y="1406"/>
                <a:ext cx="617" cy="0"/>
              </a:xfrm>
              <a:prstGeom prst="line">
                <a:avLst/>
              </a:prstGeom>
              <a:noFill/>
              <a:ln w="50800" algn="ctr">
                <a:solidFill>
                  <a:srgbClr val="FF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grpSp>
        <p:nvGrpSpPr>
          <p:cNvPr id="30741" name="组合 25620">
            <a:extLst>
              <a:ext uri="{FF2B5EF4-FFF2-40B4-BE49-F238E27FC236}">
                <a16:creationId xmlns:a16="http://schemas.microsoft.com/office/drawing/2014/main" id="{F22228AF-3EB3-4AD0-8250-F390BE28C2B2}"/>
              </a:ext>
            </a:extLst>
          </p:cNvPr>
          <p:cNvGrpSpPr>
            <a:grpSpLocks/>
          </p:cNvGrpSpPr>
          <p:nvPr/>
        </p:nvGrpSpPr>
        <p:grpSpPr bwMode="auto">
          <a:xfrm>
            <a:off x="3563938" y="2568575"/>
            <a:ext cx="2286000" cy="457200"/>
            <a:chOff x="0" y="0"/>
            <a:chExt cx="1440" cy="288"/>
          </a:xfrm>
        </p:grpSpPr>
        <p:sp>
          <p:nvSpPr>
            <p:cNvPr id="30742" name="Text Box 27">
              <a:extLst>
                <a:ext uri="{FF2B5EF4-FFF2-40B4-BE49-F238E27FC236}">
                  <a16:creationId xmlns:a16="http://schemas.microsoft.com/office/drawing/2014/main" id="{285775E6-6E00-4BF2-B35F-6DD916987114}"/>
                </a:ext>
              </a:extLst>
            </p:cNvPr>
            <p:cNvSpPr>
              <a:spLocks noChangeArrowheads="1"/>
            </p:cNvSpPr>
            <p:nvPr/>
          </p:nvSpPr>
          <p:spPr bwMode="auto">
            <a:xfrm>
              <a:off x="0" y="0"/>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spcBef>
                  <a:spcPct val="50000"/>
                </a:spcBef>
              </a:pPr>
              <a:r>
                <a:rPr lang="en-US" altLang="zh-CN" sz="2400" b="1">
                  <a:solidFill>
                    <a:srgbClr val="FF3300"/>
                  </a:solidFill>
                  <a:latin typeface="Times New Roman" panose="02020603050405020304" pitchFamily="18" charset="0"/>
                </a:rPr>
                <a:t>S</a:t>
              </a:r>
            </a:p>
          </p:txBody>
        </p:sp>
        <p:grpSp>
          <p:nvGrpSpPr>
            <p:cNvPr id="30743" name="组合 25622">
              <a:extLst>
                <a:ext uri="{FF2B5EF4-FFF2-40B4-BE49-F238E27FC236}">
                  <a16:creationId xmlns:a16="http://schemas.microsoft.com/office/drawing/2014/main" id="{99D6EB7D-43D7-4F24-9273-C76499644ABA}"/>
                </a:ext>
              </a:extLst>
            </p:cNvPr>
            <p:cNvGrpSpPr>
              <a:grpSpLocks/>
            </p:cNvGrpSpPr>
            <p:nvPr/>
          </p:nvGrpSpPr>
          <p:grpSpPr bwMode="auto">
            <a:xfrm rot="-5400000" flipH="1" flipV="1">
              <a:off x="552" y="-216"/>
              <a:ext cx="144" cy="768"/>
              <a:chOff x="0" y="0"/>
              <a:chExt cx="144" cy="768"/>
            </a:xfrm>
          </p:grpSpPr>
          <p:sp>
            <p:nvSpPr>
              <p:cNvPr id="30744" name="AutoShape 29">
                <a:extLst>
                  <a:ext uri="{FF2B5EF4-FFF2-40B4-BE49-F238E27FC236}">
                    <a16:creationId xmlns:a16="http://schemas.microsoft.com/office/drawing/2014/main" id="{E95C0A2C-D41C-4B5A-9F0D-F38BB9C88EF3}"/>
                  </a:ext>
                </a:extLst>
              </p:cNvPr>
              <p:cNvSpPr>
                <a:spLocks noChangeArrowheads="1"/>
              </p:cNvSpPr>
              <p:nvPr/>
            </p:nvSpPr>
            <p:spPr bwMode="auto">
              <a:xfrm>
                <a:off x="0" y="0"/>
                <a:ext cx="144" cy="384"/>
              </a:xfrm>
              <a:prstGeom prst="triangle">
                <a:avLst>
                  <a:gd name="adj" fmla="val 50000"/>
                </a:avLst>
              </a:prstGeom>
              <a:solidFill>
                <a:srgbClr val="CC0000"/>
              </a:solidFill>
              <a:ln w="9525" algn="ctr">
                <a:solidFill>
                  <a:srgbClr val="CC0000"/>
                </a:solidFill>
                <a:miter lim="800000"/>
                <a:headEnd/>
                <a:tailEnd/>
              </a:ln>
            </p:spPr>
            <p:txBody>
              <a:bodyPr rot="10800000" vert="eaVert" wrap="none" anchor="ctr"/>
              <a:lstStyle/>
              <a:p>
                <a:endParaRPr lang="zh-CN" altLang="en-US" sz="1800"/>
              </a:p>
            </p:txBody>
          </p:sp>
          <p:sp>
            <p:nvSpPr>
              <p:cNvPr id="30745" name="AutoShape 30">
                <a:extLst>
                  <a:ext uri="{FF2B5EF4-FFF2-40B4-BE49-F238E27FC236}">
                    <a16:creationId xmlns:a16="http://schemas.microsoft.com/office/drawing/2014/main" id="{B06362C5-196B-4B86-8A9E-04F45007D0AA}"/>
                  </a:ext>
                </a:extLst>
              </p:cNvPr>
              <p:cNvSpPr>
                <a:spLocks noChangeArrowheads="1"/>
              </p:cNvSpPr>
              <p:nvPr/>
            </p:nvSpPr>
            <p:spPr bwMode="auto">
              <a:xfrm flipV="1">
                <a:off x="0" y="384"/>
                <a:ext cx="144" cy="384"/>
              </a:xfrm>
              <a:prstGeom prst="triangle">
                <a:avLst>
                  <a:gd name="adj" fmla="val 50000"/>
                </a:avLst>
              </a:prstGeom>
              <a:solidFill>
                <a:schemeClr val="bg2"/>
              </a:solidFill>
              <a:ln w="9525" algn="ctr">
                <a:solidFill>
                  <a:srgbClr val="CC0000"/>
                </a:solidFill>
                <a:miter lim="800000"/>
                <a:headEnd/>
                <a:tailEnd/>
              </a:ln>
            </p:spPr>
            <p:txBody>
              <a:bodyPr vert="eaVert" wrap="none" anchor="ctr"/>
              <a:lstStyle/>
              <a:p>
                <a:endParaRPr lang="zh-CN" altLang="en-US" sz="1800"/>
              </a:p>
            </p:txBody>
          </p:sp>
        </p:grpSp>
        <p:sp>
          <p:nvSpPr>
            <p:cNvPr id="30746" name="Text Box 31">
              <a:extLst>
                <a:ext uri="{FF2B5EF4-FFF2-40B4-BE49-F238E27FC236}">
                  <a16:creationId xmlns:a16="http://schemas.microsoft.com/office/drawing/2014/main" id="{A6CF1677-6AF9-4886-ACC3-C45C80FDBEB3}"/>
                </a:ext>
              </a:extLst>
            </p:cNvPr>
            <p:cNvSpPr>
              <a:spLocks noChangeArrowheads="1"/>
            </p:cNvSpPr>
            <p:nvPr/>
          </p:nvSpPr>
          <p:spPr bwMode="auto">
            <a:xfrm>
              <a:off x="1008" y="0"/>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spcBef>
                  <a:spcPct val="50000"/>
                </a:spcBef>
              </a:pPr>
              <a:r>
                <a:rPr lang="en-US" altLang="zh-CN" sz="2400" b="1">
                  <a:solidFill>
                    <a:srgbClr val="FF3300"/>
                  </a:solidFill>
                  <a:latin typeface="Times New Roman" panose="02020603050405020304" pitchFamily="18" charset="0"/>
                </a:rPr>
                <a:t>N</a:t>
              </a:r>
            </a:p>
          </p:txBody>
        </p:sp>
      </p:grpSp>
      <p:sp>
        <p:nvSpPr>
          <p:cNvPr id="19482" name="Text Box 32">
            <a:extLst>
              <a:ext uri="{FF2B5EF4-FFF2-40B4-BE49-F238E27FC236}">
                <a16:creationId xmlns:a16="http://schemas.microsoft.com/office/drawing/2014/main" id="{EF48DC80-FF7C-433A-A5A1-1FA77C316087}"/>
              </a:ext>
            </a:extLst>
          </p:cNvPr>
          <p:cNvSpPr/>
          <p:nvPr/>
        </p:nvSpPr>
        <p:spPr>
          <a:xfrm>
            <a:off x="1908175" y="3638550"/>
            <a:ext cx="936625" cy="519113"/>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pPr>
              <a:spcBef>
                <a:spcPct val="50000"/>
              </a:spcBef>
            </a:pPr>
            <a:r>
              <a:rPr lang="en-US" altLang="zh-CN" sz="2800" b="1">
                <a:ln w="9525" cap="flat" cmpd="sng" algn="ctr">
                  <a:noFill/>
                  <a:prstDash val="solid"/>
                  <a:round/>
                  <a:headEnd type="none" w="med" len="med"/>
                  <a:tailEnd type="none" w="med" len="med"/>
                </a:ln>
                <a:solidFill>
                  <a:srgbClr val="FF0000"/>
                </a:solidFill>
                <a:latin typeface="Times New Roman" pitchFamily="18" charset="0"/>
                <a:ea typeface="黑体" panose="02010609060101010101" pitchFamily="2" charset="-122"/>
                <a:sym typeface="Wingdings"/>
              </a:rPr>
              <a:t>N</a:t>
            </a:r>
            <a:endParaRPr lang="en-US" altLang="zh-CN" sz="2800" b="1">
              <a:solidFill>
                <a:srgbClr val="FF0000"/>
              </a:solidFill>
              <a:latin typeface="Times New Roman" pitchFamily="18" charset="0"/>
              <a:ea typeface="黑体" panose="02010609060101010101" pitchFamily="2" charset="-122"/>
            </a:endParaRPr>
          </a:p>
        </p:txBody>
      </p:sp>
      <p:sp>
        <p:nvSpPr>
          <p:cNvPr id="19483" name="Text Box 33">
            <a:extLst>
              <a:ext uri="{FF2B5EF4-FFF2-40B4-BE49-F238E27FC236}">
                <a16:creationId xmlns:a16="http://schemas.microsoft.com/office/drawing/2014/main" id="{4970DDDD-B072-4FD6-8615-6F24DA6AE2B9}"/>
              </a:ext>
            </a:extLst>
          </p:cNvPr>
          <p:cNvSpPr/>
          <p:nvPr/>
        </p:nvSpPr>
        <p:spPr>
          <a:xfrm>
            <a:off x="6192838" y="3632200"/>
            <a:ext cx="574675" cy="519113"/>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pPr>
              <a:spcBef>
                <a:spcPct val="50000"/>
              </a:spcBef>
            </a:pPr>
            <a:r>
              <a:rPr lang="en-US" altLang="zh-CN" sz="2800" b="1">
                <a:ln w="9525" cap="flat" cmpd="sng" algn="ctr">
                  <a:noFill/>
                  <a:prstDash val="solid"/>
                  <a:round/>
                  <a:headEnd type="none" w="med" len="med"/>
                  <a:tailEnd type="none" w="med" len="med"/>
                </a:ln>
                <a:solidFill>
                  <a:srgbClr val="FF0000"/>
                </a:solidFill>
                <a:latin typeface="Times New Roman" pitchFamily="18" charset="0"/>
                <a:ea typeface="黑体" panose="02010609060101010101" pitchFamily="2" charset="-122"/>
                <a:sym typeface="Wingdings"/>
              </a:rPr>
              <a:t>S</a:t>
            </a:r>
            <a:endParaRPr lang="en-US" altLang="zh-CN" sz="2800" b="1">
              <a:solidFill>
                <a:srgbClr val="FF0000"/>
              </a:solidFill>
              <a:latin typeface="Times New Roman" pitchFamily="18" charset="0"/>
              <a:ea typeface="黑体" panose="02010609060101010101" pitchFamily="2" charset="-122"/>
            </a:endParaRPr>
          </a:p>
        </p:txBody>
      </p:sp>
      <p:sp>
        <p:nvSpPr>
          <p:cNvPr id="19484" name="Text Box 34">
            <a:extLst>
              <a:ext uri="{FF2B5EF4-FFF2-40B4-BE49-F238E27FC236}">
                <a16:creationId xmlns:a16="http://schemas.microsoft.com/office/drawing/2014/main" id="{57B26EBA-2C62-4D9A-BF8C-B15EA34106D3}"/>
              </a:ext>
            </a:extLst>
          </p:cNvPr>
          <p:cNvSpPr/>
          <p:nvPr/>
        </p:nvSpPr>
        <p:spPr>
          <a:xfrm>
            <a:off x="3167063" y="5438775"/>
            <a:ext cx="865187" cy="76200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r>
              <a:rPr lang="en-US" altLang="zh-CN" sz="4400" b="1">
                <a:ln w="9525" cap="flat" cmpd="sng" algn="ctr">
                  <a:noFill/>
                  <a:prstDash val="solid"/>
                  <a:round/>
                  <a:headEnd type="none" w="med" len="med"/>
                  <a:tailEnd type="none" w="med" len="med"/>
                </a:ln>
                <a:solidFill>
                  <a:srgbClr val="CC0000"/>
                </a:solidFill>
                <a:latin typeface="Times New Roman" pitchFamily="18" charset="0"/>
                <a:sym typeface="Wingdings"/>
              </a:rPr>
              <a:t>+</a:t>
            </a:r>
            <a:endParaRPr lang="en-US" altLang="zh-CN" sz="4400" b="1">
              <a:solidFill>
                <a:srgbClr val="CC0000"/>
              </a:solidFill>
              <a:latin typeface="Times New Roman" pitchFamily="18" charset="0"/>
            </a:endParaRPr>
          </a:p>
        </p:txBody>
      </p:sp>
      <p:sp>
        <p:nvSpPr>
          <p:cNvPr id="19485" name="Oval 36">
            <a:extLst>
              <a:ext uri="{FF2B5EF4-FFF2-40B4-BE49-F238E27FC236}">
                <a16:creationId xmlns:a16="http://schemas.microsoft.com/office/drawing/2014/main" id="{3734F54B-90DE-48D7-BCE6-574D0114F26B}"/>
              </a:ext>
            </a:extLst>
          </p:cNvPr>
          <p:cNvSpPr>
            <a:spLocks noChangeArrowheads="1"/>
          </p:cNvSpPr>
          <p:nvPr/>
        </p:nvSpPr>
        <p:spPr bwMode="auto">
          <a:xfrm rot="16200000" flipV="1">
            <a:off x="3933826" y="171450"/>
            <a:ext cx="914400" cy="6264275"/>
          </a:xfrm>
          <a:prstGeom prst="ellipse">
            <a:avLst/>
          </a:prstGeom>
          <a:noFill/>
          <a:ln w="28575" algn="ctr">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endParaRPr lang="zh-CN" altLang="en-US" sz="1800"/>
          </a:p>
        </p:txBody>
      </p:sp>
      <p:sp>
        <p:nvSpPr>
          <p:cNvPr id="19486" name="Oval 37">
            <a:extLst>
              <a:ext uri="{FF2B5EF4-FFF2-40B4-BE49-F238E27FC236}">
                <a16:creationId xmlns:a16="http://schemas.microsoft.com/office/drawing/2014/main" id="{3589A0CC-3CD5-404A-BEDF-94BEB697F137}"/>
              </a:ext>
            </a:extLst>
          </p:cNvPr>
          <p:cNvSpPr>
            <a:spLocks noChangeArrowheads="1"/>
          </p:cNvSpPr>
          <p:nvPr/>
        </p:nvSpPr>
        <p:spPr bwMode="auto">
          <a:xfrm rot="16200000" flipV="1">
            <a:off x="3968751" y="1454150"/>
            <a:ext cx="914400" cy="6334125"/>
          </a:xfrm>
          <a:prstGeom prst="ellipse">
            <a:avLst/>
          </a:prstGeom>
          <a:noFill/>
          <a:ln w="28575" algn="ctr">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endParaRPr lang="zh-CN" altLang="en-US" sz="1800"/>
          </a:p>
        </p:txBody>
      </p:sp>
      <p:cxnSp>
        <p:nvCxnSpPr>
          <p:cNvPr id="30752" name="Line 40">
            <a:extLst>
              <a:ext uri="{FF2B5EF4-FFF2-40B4-BE49-F238E27FC236}">
                <a16:creationId xmlns:a16="http://schemas.microsoft.com/office/drawing/2014/main" id="{EA0603C3-393E-41E8-8B48-D4236C4F8E69}"/>
              </a:ext>
            </a:extLst>
          </p:cNvPr>
          <p:cNvCxnSpPr>
            <a:cxnSpLocks noChangeShapeType="1"/>
          </p:cNvCxnSpPr>
          <p:nvPr/>
        </p:nvCxnSpPr>
        <p:spPr bwMode="auto">
          <a:xfrm flipH="1" flipV="1">
            <a:off x="1476375" y="3459163"/>
            <a:ext cx="144463" cy="144462"/>
          </a:xfrm>
          <a:prstGeom prst="line">
            <a:avLst/>
          </a:prstGeom>
          <a:noFill/>
          <a:ln w="41275" algn="ctr">
            <a:solidFill>
              <a:srgbClr val="CC0000"/>
            </a:solidFill>
            <a:round/>
            <a:headEnd/>
            <a:tailEnd type="triangle" w="med" len="lg"/>
          </a:ln>
          <a:extLst>
            <a:ext uri="{909E8E84-426E-40DD-AFC4-6F175D3DCCD1}">
              <a14:hiddenFill xmlns:a14="http://schemas.microsoft.com/office/drawing/2010/main">
                <a:noFill/>
              </a14:hiddenFill>
            </a:ext>
          </a:extLst>
        </p:spPr>
      </p:cxnSp>
      <p:cxnSp>
        <p:nvCxnSpPr>
          <p:cNvPr id="30753" name="Line 42">
            <a:extLst>
              <a:ext uri="{FF2B5EF4-FFF2-40B4-BE49-F238E27FC236}">
                <a16:creationId xmlns:a16="http://schemas.microsoft.com/office/drawing/2014/main" id="{3974CA11-00F7-4169-B104-33956B146230}"/>
              </a:ext>
            </a:extLst>
          </p:cNvPr>
          <p:cNvCxnSpPr>
            <a:cxnSpLocks noChangeShapeType="1"/>
          </p:cNvCxnSpPr>
          <p:nvPr/>
        </p:nvCxnSpPr>
        <p:spPr bwMode="auto">
          <a:xfrm flipV="1">
            <a:off x="719138" y="3925888"/>
            <a:ext cx="7551737" cy="130175"/>
          </a:xfrm>
          <a:prstGeom prst="line">
            <a:avLst/>
          </a:prstGeom>
          <a:noFill/>
          <a:ln w="2857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19489" name="Text Box 55">
            <a:extLst>
              <a:ext uri="{FF2B5EF4-FFF2-40B4-BE49-F238E27FC236}">
                <a16:creationId xmlns:a16="http://schemas.microsoft.com/office/drawing/2014/main" id="{4734753F-C19C-471A-BE7E-D7E6D40F65A8}"/>
              </a:ext>
            </a:extLst>
          </p:cNvPr>
          <p:cNvSpPr/>
          <p:nvPr/>
        </p:nvSpPr>
        <p:spPr>
          <a:xfrm>
            <a:off x="5219700" y="5475288"/>
            <a:ext cx="1008063" cy="519112"/>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r>
              <a:rPr lang="en-US" altLang="zh-CN" sz="2800" b="1">
                <a:ln w="9525" cap="flat" cmpd="sng" algn="ctr">
                  <a:noFill/>
                  <a:prstDash val="solid"/>
                  <a:round/>
                  <a:headEnd type="none" w="med" len="med"/>
                  <a:tailEnd type="none" w="med" len="med"/>
                </a:ln>
                <a:solidFill>
                  <a:srgbClr val="CC0000"/>
                </a:solidFill>
                <a:latin typeface="Times New Roman" pitchFamily="18" charset="0"/>
                <a:sym typeface="Wingdings"/>
              </a:rPr>
              <a:t>—</a:t>
            </a:r>
            <a:endParaRPr lang="en-US" altLang="zh-CN" sz="2800" b="1">
              <a:solidFill>
                <a:srgbClr val="CC0000"/>
              </a:solidFill>
              <a:latin typeface="Times New Roman" pitchFamily="18" charset="0"/>
            </a:endParaRPr>
          </a:p>
        </p:txBody>
      </p:sp>
      <p:grpSp>
        <p:nvGrpSpPr>
          <p:cNvPr id="30755" name="组合 25634">
            <a:extLst>
              <a:ext uri="{FF2B5EF4-FFF2-40B4-BE49-F238E27FC236}">
                <a16:creationId xmlns:a16="http://schemas.microsoft.com/office/drawing/2014/main" id="{B7819E49-F0A1-4B88-9E3F-0C46FE353BE9}"/>
              </a:ext>
            </a:extLst>
          </p:cNvPr>
          <p:cNvGrpSpPr>
            <a:grpSpLocks/>
          </p:cNvGrpSpPr>
          <p:nvPr/>
        </p:nvGrpSpPr>
        <p:grpSpPr bwMode="auto">
          <a:xfrm>
            <a:off x="2592388" y="3740150"/>
            <a:ext cx="3311525" cy="285750"/>
            <a:chOff x="0" y="0"/>
            <a:chExt cx="2086" cy="180"/>
          </a:xfrm>
        </p:grpSpPr>
        <p:sp>
          <p:nvSpPr>
            <p:cNvPr id="30756" name="Line 45">
              <a:extLst>
                <a:ext uri="{FF2B5EF4-FFF2-40B4-BE49-F238E27FC236}">
                  <a16:creationId xmlns:a16="http://schemas.microsoft.com/office/drawing/2014/main" id="{1E4969FC-ADC6-4B47-8AD0-3ED1D3877D79}"/>
                </a:ext>
              </a:extLst>
            </p:cNvPr>
            <p:cNvSpPr>
              <a:spLocks noChangeShapeType="1"/>
            </p:cNvSpPr>
            <p:nvPr/>
          </p:nvSpPr>
          <p:spPr bwMode="auto">
            <a:xfrm flipV="1">
              <a:off x="0" y="0"/>
              <a:ext cx="23" cy="113"/>
            </a:xfrm>
            <a:prstGeom prst="line">
              <a:avLst/>
            </a:prstGeom>
            <a:noFill/>
            <a:ln w="38100" algn="ctr">
              <a:solidFill>
                <a:srgbClr val="000000"/>
              </a:solidFill>
              <a:round/>
              <a:headEnd/>
              <a:tailEnd type="triangle" w="med" len="lg"/>
            </a:ln>
            <a:extLst>
              <a:ext uri="{909E8E84-426E-40DD-AFC4-6F175D3DCCD1}">
                <a14:hiddenFill xmlns:a14="http://schemas.microsoft.com/office/drawing/2010/main">
                  <a:noFill/>
                </a14:hiddenFill>
              </a:ext>
            </a:extLst>
          </p:spPr>
          <p:txBody>
            <a:bodyPr/>
            <a:lstStyle/>
            <a:p>
              <a:endParaRPr lang="zh-CN" altLang="en-US"/>
            </a:p>
          </p:txBody>
        </p:sp>
        <p:sp>
          <p:nvSpPr>
            <p:cNvPr id="30757" name="Line 45">
              <a:extLst>
                <a:ext uri="{FF2B5EF4-FFF2-40B4-BE49-F238E27FC236}">
                  <a16:creationId xmlns:a16="http://schemas.microsoft.com/office/drawing/2014/main" id="{D9DB4991-F273-49E2-BE84-48768D9F41D4}"/>
                </a:ext>
              </a:extLst>
            </p:cNvPr>
            <p:cNvSpPr>
              <a:spLocks noChangeShapeType="1"/>
            </p:cNvSpPr>
            <p:nvPr/>
          </p:nvSpPr>
          <p:spPr bwMode="auto">
            <a:xfrm flipV="1">
              <a:off x="362" y="0"/>
              <a:ext cx="0" cy="135"/>
            </a:xfrm>
            <a:prstGeom prst="line">
              <a:avLst/>
            </a:prstGeom>
            <a:noFill/>
            <a:ln w="38100" algn="ctr">
              <a:solidFill>
                <a:srgbClr val="000000"/>
              </a:solidFill>
              <a:round/>
              <a:headEnd/>
              <a:tailEnd type="triangle" w="med" len="lg"/>
            </a:ln>
            <a:extLst>
              <a:ext uri="{909E8E84-426E-40DD-AFC4-6F175D3DCCD1}">
                <a14:hiddenFill xmlns:a14="http://schemas.microsoft.com/office/drawing/2010/main">
                  <a:noFill/>
                </a14:hiddenFill>
              </a:ext>
            </a:extLst>
          </p:spPr>
          <p:txBody>
            <a:bodyPr/>
            <a:lstStyle/>
            <a:p>
              <a:endParaRPr lang="zh-CN" altLang="en-US"/>
            </a:p>
          </p:txBody>
        </p:sp>
        <p:grpSp>
          <p:nvGrpSpPr>
            <p:cNvPr id="30758" name="组合 25637">
              <a:extLst>
                <a:ext uri="{FF2B5EF4-FFF2-40B4-BE49-F238E27FC236}">
                  <a16:creationId xmlns:a16="http://schemas.microsoft.com/office/drawing/2014/main" id="{0B2D4EA6-CA7A-4AF0-86DD-9FAC65161B89}"/>
                </a:ext>
              </a:extLst>
            </p:cNvPr>
            <p:cNvGrpSpPr>
              <a:grpSpLocks/>
            </p:cNvGrpSpPr>
            <p:nvPr/>
          </p:nvGrpSpPr>
          <p:grpSpPr bwMode="auto">
            <a:xfrm>
              <a:off x="657" y="22"/>
              <a:ext cx="1429" cy="158"/>
              <a:chOff x="0" y="0"/>
              <a:chExt cx="1429" cy="158"/>
            </a:xfrm>
          </p:grpSpPr>
          <p:sp>
            <p:nvSpPr>
              <p:cNvPr id="30759" name="Line 45">
                <a:extLst>
                  <a:ext uri="{FF2B5EF4-FFF2-40B4-BE49-F238E27FC236}">
                    <a16:creationId xmlns:a16="http://schemas.microsoft.com/office/drawing/2014/main" id="{846B0963-E1F4-4EAA-806A-41467CA05152}"/>
                  </a:ext>
                </a:extLst>
              </p:cNvPr>
              <p:cNvSpPr>
                <a:spLocks noChangeShapeType="1"/>
              </p:cNvSpPr>
              <p:nvPr/>
            </p:nvSpPr>
            <p:spPr bwMode="auto">
              <a:xfrm flipV="1">
                <a:off x="0" y="0"/>
                <a:ext cx="0" cy="135"/>
              </a:xfrm>
              <a:prstGeom prst="line">
                <a:avLst/>
              </a:prstGeom>
              <a:noFill/>
              <a:ln w="38100" algn="ctr">
                <a:solidFill>
                  <a:srgbClr val="000000"/>
                </a:solidFill>
                <a:round/>
                <a:headEnd/>
                <a:tailEnd type="triangle" w="med" len="lg"/>
              </a:ln>
              <a:extLst>
                <a:ext uri="{909E8E84-426E-40DD-AFC4-6F175D3DCCD1}">
                  <a14:hiddenFill xmlns:a14="http://schemas.microsoft.com/office/drawing/2010/main">
                    <a:noFill/>
                  </a14:hiddenFill>
                </a:ext>
              </a:extLst>
            </p:spPr>
            <p:txBody>
              <a:bodyPr/>
              <a:lstStyle/>
              <a:p>
                <a:endParaRPr lang="zh-CN" altLang="en-US"/>
              </a:p>
            </p:txBody>
          </p:sp>
          <p:sp>
            <p:nvSpPr>
              <p:cNvPr id="30760" name="Line 45">
                <a:extLst>
                  <a:ext uri="{FF2B5EF4-FFF2-40B4-BE49-F238E27FC236}">
                    <a16:creationId xmlns:a16="http://schemas.microsoft.com/office/drawing/2014/main" id="{BE95EF7C-ABE6-43F8-B5E4-72C3CB492894}"/>
                  </a:ext>
                </a:extLst>
              </p:cNvPr>
              <p:cNvSpPr>
                <a:spLocks noChangeShapeType="1"/>
              </p:cNvSpPr>
              <p:nvPr/>
            </p:nvSpPr>
            <p:spPr bwMode="auto">
              <a:xfrm flipV="1">
                <a:off x="272" y="0"/>
                <a:ext cx="0" cy="135"/>
              </a:xfrm>
              <a:prstGeom prst="line">
                <a:avLst/>
              </a:prstGeom>
              <a:noFill/>
              <a:ln w="38100" algn="ctr">
                <a:solidFill>
                  <a:srgbClr val="000000"/>
                </a:solidFill>
                <a:round/>
                <a:headEnd/>
                <a:tailEnd type="triangle" w="med" len="lg"/>
              </a:ln>
              <a:extLst>
                <a:ext uri="{909E8E84-426E-40DD-AFC4-6F175D3DCCD1}">
                  <a14:hiddenFill xmlns:a14="http://schemas.microsoft.com/office/drawing/2010/main">
                    <a:noFill/>
                  </a14:hiddenFill>
                </a:ext>
              </a:extLst>
            </p:spPr>
            <p:txBody>
              <a:bodyPr/>
              <a:lstStyle/>
              <a:p>
                <a:endParaRPr lang="zh-CN" altLang="en-US"/>
              </a:p>
            </p:txBody>
          </p:sp>
          <p:sp>
            <p:nvSpPr>
              <p:cNvPr id="30761" name="Line 45">
                <a:extLst>
                  <a:ext uri="{FF2B5EF4-FFF2-40B4-BE49-F238E27FC236}">
                    <a16:creationId xmlns:a16="http://schemas.microsoft.com/office/drawing/2014/main" id="{8DCB25BD-4262-48C9-94B4-09271AB045F0}"/>
                  </a:ext>
                </a:extLst>
              </p:cNvPr>
              <p:cNvSpPr>
                <a:spLocks noChangeShapeType="1"/>
              </p:cNvSpPr>
              <p:nvPr/>
            </p:nvSpPr>
            <p:spPr bwMode="auto">
              <a:xfrm flipV="1">
                <a:off x="567" y="23"/>
                <a:ext cx="0" cy="135"/>
              </a:xfrm>
              <a:prstGeom prst="line">
                <a:avLst/>
              </a:prstGeom>
              <a:noFill/>
              <a:ln w="38100" algn="ctr">
                <a:solidFill>
                  <a:srgbClr val="000000"/>
                </a:solidFill>
                <a:round/>
                <a:headEnd/>
                <a:tailEnd type="triangle" w="med" len="lg"/>
              </a:ln>
              <a:extLst>
                <a:ext uri="{909E8E84-426E-40DD-AFC4-6F175D3DCCD1}">
                  <a14:hiddenFill xmlns:a14="http://schemas.microsoft.com/office/drawing/2010/main">
                    <a:noFill/>
                  </a14:hiddenFill>
                </a:ext>
              </a:extLst>
            </p:spPr>
            <p:txBody>
              <a:bodyPr/>
              <a:lstStyle/>
              <a:p>
                <a:endParaRPr lang="zh-CN" altLang="en-US"/>
              </a:p>
            </p:txBody>
          </p:sp>
          <p:sp>
            <p:nvSpPr>
              <p:cNvPr id="30762" name="Line 45">
                <a:extLst>
                  <a:ext uri="{FF2B5EF4-FFF2-40B4-BE49-F238E27FC236}">
                    <a16:creationId xmlns:a16="http://schemas.microsoft.com/office/drawing/2014/main" id="{09F5C3D2-4141-4A5D-A731-47A80DC18336}"/>
                  </a:ext>
                </a:extLst>
              </p:cNvPr>
              <p:cNvSpPr>
                <a:spLocks noChangeShapeType="1"/>
              </p:cNvSpPr>
              <p:nvPr/>
            </p:nvSpPr>
            <p:spPr bwMode="auto">
              <a:xfrm flipV="1">
                <a:off x="862" y="23"/>
                <a:ext cx="0" cy="135"/>
              </a:xfrm>
              <a:prstGeom prst="line">
                <a:avLst/>
              </a:prstGeom>
              <a:noFill/>
              <a:ln w="38100" algn="ctr">
                <a:solidFill>
                  <a:srgbClr val="000000"/>
                </a:solidFill>
                <a:round/>
                <a:headEnd/>
                <a:tailEnd type="triangle" w="med" len="lg"/>
              </a:ln>
              <a:extLst>
                <a:ext uri="{909E8E84-426E-40DD-AFC4-6F175D3DCCD1}">
                  <a14:hiddenFill xmlns:a14="http://schemas.microsoft.com/office/drawing/2010/main">
                    <a:noFill/>
                  </a14:hiddenFill>
                </a:ext>
              </a:extLst>
            </p:spPr>
            <p:txBody>
              <a:bodyPr/>
              <a:lstStyle/>
              <a:p>
                <a:endParaRPr lang="zh-CN" altLang="en-US"/>
              </a:p>
            </p:txBody>
          </p:sp>
          <p:sp>
            <p:nvSpPr>
              <p:cNvPr id="30763" name="Line 45">
                <a:extLst>
                  <a:ext uri="{FF2B5EF4-FFF2-40B4-BE49-F238E27FC236}">
                    <a16:creationId xmlns:a16="http://schemas.microsoft.com/office/drawing/2014/main" id="{6052D4BD-8CB5-4633-B6E9-B5DC95611481}"/>
                  </a:ext>
                </a:extLst>
              </p:cNvPr>
              <p:cNvSpPr>
                <a:spLocks noChangeShapeType="1"/>
              </p:cNvSpPr>
              <p:nvPr/>
            </p:nvSpPr>
            <p:spPr bwMode="auto">
              <a:xfrm flipV="1">
                <a:off x="1134" y="23"/>
                <a:ext cx="0" cy="135"/>
              </a:xfrm>
              <a:prstGeom prst="line">
                <a:avLst/>
              </a:prstGeom>
              <a:noFill/>
              <a:ln w="38100" algn="ctr">
                <a:solidFill>
                  <a:srgbClr val="000000"/>
                </a:solidFill>
                <a:round/>
                <a:headEnd/>
                <a:tailEnd type="triangle" w="med" len="lg"/>
              </a:ln>
              <a:extLst>
                <a:ext uri="{909E8E84-426E-40DD-AFC4-6F175D3DCCD1}">
                  <a14:hiddenFill xmlns:a14="http://schemas.microsoft.com/office/drawing/2010/main">
                    <a:noFill/>
                  </a14:hiddenFill>
                </a:ext>
              </a:extLst>
            </p:spPr>
            <p:txBody>
              <a:bodyPr/>
              <a:lstStyle/>
              <a:p>
                <a:endParaRPr lang="zh-CN" altLang="en-US"/>
              </a:p>
            </p:txBody>
          </p:sp>
          <p:sp>
            <p:nvSpPr>
              <p:cNvPr id="30764" name="Line 45">
                <a:extLst>
                  <a:ext uri="{FF2B5EF4-FFF2-40B4-BE49-F238E27FC236}">
                    <a16:creationId xmlns:a16="http://schemas.microsoft.com/office/drawing/2014/main" id="{C6145B88-E861-4E7E-B0EE-A9DB5A1DA94C}"/>
                  </a:ext>
                </a:extLst>
              </p:cNvPr>
              <p:cNvSpPr>
                <a:spLocks noChangeShapeType="1"/>
              </p:cNvSpPr>
              <p:nvPr/>
            </p:nvSpPr>
            <p:spPr bwMode="auto">
              <a:xfrm flipV="1">
                <a:off x="1429" y="23"/>
                <a:ext cx="0" cy="135"/>
              </a:xfrm>
              <a:prstGeom prst="line">
                <a:avLst/>
              </a:prstGeom>
              <a:noFill/>
              <a:ln w="38100" algn="ctr">
                <a:solidFill>
                  <a:srgbClr val="000000"/>
                </a:solidFill>
                <a:round/>
                <a:headEnd/>
                <a:tailEnd type="triangle" w="med" len="lg"/>
              </a:ln>
              <a:extLst>
                <a:ext uri="{909E8E84-426E-40DD-AFC4-6F175D3DCCD1}">
                  <a14:hiddenFill xmlns:a14="http://schemas.microsoft.com/office/drawing/2010/main">
                    <a:noFill/>
                  </a14:hiddenFill>
                </a:ext>
              </a:extLst>
            </p:spPr>
            <p:txBody>
              <a:bodyPr/>
              <a:lstStyle/>
              <a:p>
                <a:endParaRPr lang="zh-CN" altLang="en-US"/>
              </a:p>
            </p:txBody>
          </p:sp>
        </p:grpSp>
      </p:grpSp>
      <p:cxnSp>
        <p:nvCxnSpPr>
          <p:cNvPr id="30765" name="Line 45">
            <a:extLst>
              <a:ext uri="{FF2B5EF4-FFF2-40B4-BE49-F238E27FC236}">
                <a16:creationId xmlns:a16="http://schemas.microsoft.com/office/drawing/2014/main" id="{0B17DA02-C5DE-4676-8801-6AF35557F4C6}"/>
              </a:ext>
            </a:extLst>
          </p:cNvPr>
          <p:cNvCxnSpPr>
            <a:cxnSpLocks noChangeShapeType="1"/>
          </p:cNvCxnSpPr>
          <p:nvPr/>
        </p:nvCxnSpPr>
        <p:spPr bwMode="auto">
          <a:xfrm>
            <a:off x="6192838" y="4784725"/>
            <a:ext cx="0" cy="214313"/>
          </a:xfrm>
          <a:prstGeom prst="line">
            <a:avLst/>
          </a:prstGeom>
          <a:noFill/>
          <a:ln w="38100" algn="ctr">
            <a:solidFill>
              <a:srgbClr val="000000"/>
            </a:solidFill>
            <a:round/>
            <a:headEnd/>
            <a:tailEnd type="triangle" w="med" len="lg"/>
          </a:ln>
          <a:extLst>
            <a:ext uri="{909E8E84-426E-40DD-AFC4-6F175D3DCCD1}">
              <a14:hiddenFill xmlns:a14="http://schemas.microsoft.com/office/drawing/2010/main">
                <a:noFill/>
              </a14:hiddenFill>
            </a:ext>
          </a:extLst>
        </p:spPr>
      </p:cxnSp>
      <p:cxnSp>
        <p:nvCxnSpPr>
          <p:cNvPr id="30766" name="Line 45">
            <a:extLst>
              <a:ext uri="{FF2B5EF4-FFF2-40B4-BE49-F238E27FC236}">
                <a16:creationId xmlns:a16="http://schemas.microsoft.com/office/drawing/2014/main" id="{B04E6A33-5B1C-4916-BBE2-1F6D7A43BACF}"/>
              </a:ext>
            </a:extLst>
          </p:cNvPr>
          <p:cNvCxnSpPr>
            <a:cxnSpLocks noChangeShapeType="1"/>
          </p:cNvCxnSpPr>
          <p:nvPr/>
        </p:nvCxnSpPr>
        <p:spPr bwMode="auto">
          <a:xfrm flipH="1" flipV="1">
            <a:off x="2555875" y="4640263"/>
            <a:ext cx="0" cy="214312"/>
          </a:xfrm>
          <a:prstGeom prst="line">
            <a:avLst/>
          </a:prstGeom>
          <a:noFill/>
          <a:ln w="38100" algn="ctr">
            <a:solidFill>
              <a:srgbClr val="000000"/>
            </a:solidFill>
            <a:round/>
            <a:headEnd/>
            <a:tailEnd type="triangle" w="med" len="lg"/>
          </a:ln>
          <a:extLst>
            <a:ext uri="{909E8E84-426E-40DD-AFC4-6F175D3DCCD1}">
              <a14:hiddenFill xmlns:a14="http://schemas.microsoft.com/office/drawing/2010/main">
                <a:noFill/>
              </a14:hiddenFill>
            </a:ext>
          </a:extLst>
        </p:spPr>
      </p:cxnSp>
      <p:cxnSp>
        <p:nvCxnSpPr>
          <p:cNvPr id="30767" name="Line 40">
            <a:extLst>
              <a:ext uri="{FF2B5EF4-FFF2-40B4-BE49-F238E27FC236}">
                <a16:creationId xmlns:a16="http://schemas.microsoft.com/office/drawing/2014/main" id="{9251D83F-C7BB-46E0-B91E-ABD6BFBBAD78}"/>
              </a:ext>
            </a:extLst>
          </p:cNvPr>
          <p:cNvCxnSpPr>
            <a:cxnSpLocks noChangeShapeType="1"/>
          </p:cNvCxnSpPr>
          <p:nvPr/>
        </p:nvCxnSpPr>
        <p:spPr bwMode="auto">
          <a:xfrm flipH="1">
            <a:off x="1368425" y="4430713"/>
            <a:ext cx="215900" cy="107950"/>
          </a:xfrm>
          <a:prstGeom prst="line">
            <a:avLst/>
          </a:prstGeom>
          <a:noFill/>
          <a:ln w="41275" algn="ctr">
            <a:solidFill>
              <a:srgbClr val="CC0000"/>
            </a:solidFill>
            <a:round/>
            <a:headEnd/>
            <a:tailEnd type="triangle" w="med" len="lg"/>
          </a:ln>
          <a:extLst>
            <a:ext uri="{909E8E84-426E-40DD-AFC4-6F175D3DCCD1}">
              <a14:hiddenFill xmlns:a14="http://schemas.microsoft.com/office/drawing/2010/main">
                <a:noFill/>
              </a14:hiddenFill>
            </a:ext>
          </a:extLst>
        </p:spPr>
      </p:cxnSp>
      <p:cxnSp>
        <p:nvCxnSpPr>
          <p:cNvPr id="30768" name="Line 40">
            <a:extLst>
              <a:ext uri="{FF2B5EF4-FFF2-40B4-BE49-F238E27FC236}">
                <a16:creationId xmlns:a16="http://schemas.microsoft.com/office/drawing/2014/main" id="{E71224FC-CD34-4E39-8820-62452AC91717}"/>
              </a:ext>
            </a:extLst>
          </p:cNvPr>
          <p:cNvCxnSpPr>
            <a:cxnSpLocks noChangeShapeType="1"/>
          </p:cNvCxnSpPr>
          <p:nvPr/>
        </p:nvCxnSpPr>
        <p:spPr bwMode="auto">
          <a:xfrm flipH="1">
            <a:off x="1223963" y="4064000"/>
            <a:ext cx="252412" cy="0"/>
          </a:xfrm>
          <a:prstGeom prst="line">
            <a:avLst/>
          </a:prstGeom>
          <a:noFill/>
          <a:ln w="41275" algn="ctr">
            <a:solidFill>
              <a:srgbClr val="CC0000"/>
            </a:solidFill>
            <a:round/>
            <a:headEnd/>
            <a:tailEnd type="triangle" w="med" len="lg"/>
          </a:ln>
          <a:extLst>
            <a:ext uri="{909E8E84-426E-40DD-AFC4-6F175D3DCCD1}">
              <a14:hiddenFill xmlns:a14="http://schemas.microsoft.com/office/drawing/2010/main">
                <a:noFill/>
              </a14:hiddenFill>
            </a:ext>
          </a:extLst>
        </p:spPr>
      </p:cxnSp>
      <p:cxnSp>
        <p:nvCxnSpPr>
          <p:cNvPr id="30769" name="Line 40">
            <a:extLst>
              <a:ext uri="{FF2B5EF4-FFF2-40B4-BE49-F238E27FC236}">
                <a16:creationId xmlns:a16="http://schemas.microsoft.com/office/drawing/2014/main" id="{BACE98D5-E440-4030-A067-E186A6AA4789}"/>
              </a:ext>
            </a:extLst>
          </p:cNvPr>
          <p:cNvCxnSpPr>
            <a:cxnSpLocks noChangeShapeType="1"/>
          </p:cNvCxnSpPr>
          <p:nvPr/>
        </p:nvCxnSpPr>
        <p:spPr bwMode="auto">
          <a:xfrm flipH="1" flipV="1">
            <a:off x="7127875" y="4394200"/>
            <a:ext cx="252413" cy="71438"/>
          </a:xfrm>
          <a:prstGeom prst="line">
            <a:avLst/>
          </a:prstGeom>
          <a:noFill/>
          <a:ln w="41275" algn="ctr">
            <a:solidFill>
              <a:srgbClr val="CC0000"/>
            </a:solidFill>
            <a:round/>
            <a:headEnd/>
            <a:tailEnd type="triangle" w="med" len="lg"/>
          </a:ln>
          <a:extLst>
            <a:ext uri="{909E8E84-426E-40DD-AFC4-6F175D3DCCD1}">
              <a14:hiddenFill xmlns:a14="http://schemas.microsoft.com/office/drawing/2010/main">
                <a:noFill/>
              </a14:hiddenFill>
            </a:ext>
          </a:extLst>
        </p:spPr>
      </p:cxnSp>
      <p:cxnSp>
        <p:nvCxnSpPr>
          <p:cNvPr id="30770" name="Line 40">
            <a:extLst>
              <a:ext uri="{FF2B5EF4-FFF2-40B4-BE49-F238E27FC236}">
                <a16:creationId xmlns:a16="http://schemas.microsoft.com/office/drawing/2014/main" id="{F0877BFA-7119-46E5-B290-9E47C9B53EE0}"/>
              </a:ext>
            </a:extLst>
          </p:cNvPr>
          <p:cNvCxnSpPr>
            <a:cxnSpLocks noChangeShapeType="1"/>
          </p:cNvCxnSpPr>
          <p:nvPr/>
        </p:nvCxnSpPr>
        <p:spPr bwMode="auto">
          <a:xfrm flipH="1">
            <a:off x="7164388" y="3459163"/>
            <a:ext cx="179387" cy="71437"/>
          </a:xfrm>
          <a:prstGeom prst="line">
            <a:avLst/>
          </a:prstGeom>
          <a:noFill/>
          <a:ln w="41275" algn="ctr">
            <a:solidFill>
              <a:srgbClr val="CC0000"/>
            </a:solidFill>
            <a:round/>
            <a:headEnd/>
            <a:tailEnd type="triangle" w="med" len="lg"/>
          </a:ln>
          <a:extLst>
            <a:ext uri="{909E8E84-426E-40DD-AFC4-6F175D3DCCD1}">
              <a14:hiddenFill xmlns:a14="http://schemas.microsoft.com/office/drawing/2010/main">
                <a:noFill/>
              </a14:hiddenFill>
            </a:ext>
          </a:extLst>
        </p:spPr>
      </p:cxnSp>
      <p:cxnSp>
        <p:nvCxnSpPr>
          <p:cNvPr id="30771" name="Line 40">
            <a:extLst>
              <a:ext uri="{FF2B5EF4-FFF2-40B4-BE49-F238E27FC236}">
                <a16:creationId xmlns:a16="http://schemas.microsoft.com/office/drawing/2014/main" id="{0916AD8C-21FA-431C-BB3C-1893DD10A184}"/>
              </a:ext>
            </a:extLst>
          </p:cNvPr>
          <p:cNvCxnSpPr>
            <a:cxnSpLocks noChangeShapeType="1"/>
          </p:cNvCxnSpPr>
          <p:nvPr/>
        </p:nvCxnSpPr>
        <p:spPr bwMode="auto">
          <a:xfrm flipH="1">
            <a:off x="7235825" y="3962400"/>
            <a:ext cx="252413" cy="0"/>
          </a:xfrm>
          <a:prstGeom prst="line">
            <a:avLst/>
          </a:prstGeom>
          <a:noFill/>
          <a:ln w="41275" algn="ctr">
            <a:solidFill>
              <a:srgbClr val="CC0000"/>
            </a:solidFill>
            <a:round/>
            <a:headEnd/>
            <a:tailEnd type="triangle" w="med" len="lg"/>
          </a:ln>
          <a:extLst>
            <a:ext uri="{909E8E84-426E-40DD-AFC4-6F175D3DCCD1}">
              <a14:hiddenFill xmlns:a14="http://schemas.microsoft.com/office/drawing/2010/main">
                <a:noFill/>
              </a14:hiddenFill>
            </a:ext>
          </a:extLst>
        </p:spPr>
      </p:cxnSp>
      <p:cxnSp>
        <p:nvCxnSpPr>
          <p:cNvPr id="30772" name="Line 40">
            <a:extLst>
              <a:ext uri="{FF2B5EF4-FFF2-40B4-BE49-F238E27FC236}">
                <a16:creationId xmlns:a16="http://schemas.microsoft.com/office/drawing/2014/main" id="{8E01BA83-4EC3-45C1-AEB3-BA6860F2B881}"/>
              </a:ext>
            </a:extLst>
          </p:cNvPr>
          <p:cNvCxnSpPr>
            <a:cxnSpLocks noChangeShapeType="1"/>
          </p:cNvCxnSpPr>
          <p:nvPr/>
        </p:nvCxnSpPr>
        <p:spPr bwMode="auto">
          <a:xfrm>
            <a:off x="5832475" y="2947988"/>
            <a:ext cx="252413" cy="0"/>
          </a:xfrm>
          <a:prstGeom prst="line">
            <a:avLst/>
          </a:prstGeom>
          <a:noFill/>
          <a:ln w="41275" algn="ctr">
            <a:solidFill>
              <a:srgbClr val="CC0000"/>
            </a:solidFill>
            <a:round/>
            <a:headEnd/>
            <a:tailEnd type="triangle" w="med" len="lg"/>
          </a:ln>
          <a:extLst>
            <a:ext uri="{909E8E84-426E-40DD-AFC4-6F175D3DCCD1}">
              <a14:hiddenFill xmlns:a14="http://schemas.microsoft.com/office/drawing/2010/main">
                <a:noFill/>
              </a14:hiddenFill>
            </a:ext>
          </a:extLst>
        </p:spPr>
      </p:cxnSp>
      <p:grpSp>
        <p:nvGrpSpPr>
          <p:cNvPr id="30773" name="组合 25652">
            <a:extLst>
              <a:ext uri="{FF2B5EF4-FFF2-40B4-BE49-F238E27FC236}">
                <a16:creationId xmlns:a16="http://schemas.microsoft.com/office/drawing/2014/main" id="{993CC617-766F-46BC-94FA-E4DDA3DB2778}"/>
              </a:ext>
            </a:extLst>
          </p:cNvPr>
          <p:cNvGrpSpPr>
            <a:grpSpLocks/>
          </p:cNvGrpSpPr>
          <p:nvPr/>
        </p:nvGrpSpPr>
        <p:grpSpPr bwMode="auto">
          <a:xfrm>
            <a:off x="431800" y="560388"/>
            <a:ext cx="2789238" cy="920750"/>
            <a:chOff x="0" y="0"/>
            <a:chExt cx="2231" cy="580"/>
          </a:xfrm>
        </p:grpSpPr>
        <p:pic>
          <p:nvPicPr>
            <p:cNvPr id="30774" name="圆角矩形 1">
              <a:extLst>
                <a:ext uri="{FF2B5EF4-FFF2-40B4-BE49-F238E27FC236}">
                  <a16:creationId xmlns:a16="http://schemas.microsoft.com/office/drawing/2014/main" id="{5CCA0B4A-8DF4-46A4-AEF1-4CBFD99684E9}"/>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31"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0775" name="文本框 25654">
              <a:extLst>
                <a:ext uri="{FF2B5EF4-FFF2-40B4-BE49-F238E27FC236}">
                  <a16:creationId xmlns:a16="http://schemas.microsoft.com/office/drawing/2014/main" id="{5387DA00-38F0-4D3F-B182-2CC6E4356658}"/>
                </a:ext>
              </a:extLst>
            </p:cNvPr>
            <p:cNvSpPr>
              <a:spLocks noChangeArrowheads="1"/>
            </p:cNvSpPr>
            <p:nvPr/>
          </p:nvSpPr>
          <p:spPr bwMode="auto">
            <a:xfrm>
              <a:off x="59" y="105"/>
              <a:ext cx="2116"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zh-CN" altLang="en-US" sz="3600" b="1">
                  <a:solidFill>
                    <a:srgbClr val="FFFFFF"/>
                  </a:solidFill>
                  <a:latin typeface="宋体" panose="02010600030101010101" pitchFamily="2" charset="-122"/>
                </a:rPr>
                <a:t>练一练</a:t>
              </a:r>
            </a:p>
          </p:txBody>
        </p:sp>
      </p:grpSp>
      <p:pic>
        <p:nvPicPr>
          <p:cNvPr id="30776" name="Picture 9" descr="E:\李燃\教师教学用书\2012人教教师用书项目\ppt\物理\图标.png">
            <a:extLst>
              <a:ext uri="{FF2B5EF4-FFF2-40B4-BE49-F238E27FC236}">
                <a16:creationId xmlns:a16="http://schemas.microsoft.com/office/drawing/2014/main" id="{DA6F380E-E098-4F2C-8C83-9C40765CA7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441325"/>
            <a:ext cx="8826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07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5">
            <a:extLst>
              <a:ext uri="{FF2B5EF4-FFF2-40B4-BE49-F238E27FC236}">
                <a16:creationId xmlns:a16="http://schemas.microsoft.com/office/drawing/2014/main" id="{5E88492D-1FB6-441A-98F9-32648E0A03CF}"/>
              </a:ext>
            </a:extLst>
          </p:cNvPr>
          <p:cNvSpPr>
            <a:spLocks noChangeArrowheads="1"/>
          </p:cNvSpPr>
          <p:nvPr/>
        </p:nvSpPr>
        <p:spPr bwMode="auto">
          <a:xfrm>
            <a:off x="773112" y="3001962"/>
            <a:ext cx="759777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ctr"/>
            <a:r>
              <a:rPr lang="zh-CN" altLang="en-US" sz="5000" b="1">
                <a:latin typeface="楷体_GB2312" pitchFamily="49" charset="-122"/>
                <a:ea typeface="楷体_GB2312" pitchFamily="49" charset="-122"/>
              </a:rPr>
              <a:t>电生磁 </a:t>
            </a:r>
          </a:p>
        </p:txBody>
      </p:sp>
      <p:sp>
        <p:nvSpPr>
          <p:cNvPr id="13315" name="TextBox 3">
            <a:extLst>
              <a:ext uri="{FF2B5EF4-FFF2-40B4-BE49-F238E27FC236}">
                <a16:creationId xmlns:a16="http://schemas.microsoft.com/office/drawing/2014/main" id="{DAA3175E-41DB-4CF3-92D9-627AEA6F5F2D}"/>
              </a:ext>
            </a:extLst>
          </p:cNvPr>
          <p:cNvSpPr>
            <a:spLocks noChangeArrowheads="1"/>
          </p:cNvSpPr>
          <p:nvPr/>
        </p:nvSpPr>
        <p:spPr bwMode="auto">
          <a:xfrm>
            <a:off x="431800" y="749300"/>
            <a:ext cx="30384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r>
              <a:rPr lang="zh-CN" altLang="en-US" sz="2800" b="1">
                <a:solidFill>
                  <a:srgbClr val="111111"/>
                </a:solidFill>
                <a:latin typeface="楷体_GB2312" pitchFamily="49" charset="-122"/>
                <a:ea typeface="楷体_GB2312" pitchFamily="49" charset="-122"/>
              </a:rPr>
              <a:t>第二十章 第２节</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组合 10241">
            <a:extLst>
              <a:ext uri="{FF2B5EF4-FFF2-40B4-BE49-F238E27FC236}">
                <a16:creationId xmlns:a16="http://schemas.microsoft.com/office/drawing/2014/main" id="{7418C15B-D4A7-40C4-8C55-C956E8349A03}"/>
              </a:ext>
            </a:extLst>
          </p:cNvPr>
          <p:cNvGrpSpPr>
            <a:grpSpLocks/>
          </p:cNvGrpSpPr>
          <p:nvPr/>
        </p:nvGrpSpPr>
        <p:grpSpPr bwMode="auto">
          <a:xfrm>
            <a:off x="371475" y="766763"/>
            <a:ext cx="8610600" cy="4789487"/>
            <a:chOff x="0" y="0"/>
            <a:chExt cx="5424" cy="3017"/>
          </a:xfrm>
        </p:grpSpPr>
        <p:grpSp>
          <p:nvGrpSpPr>
            <p:cNvPr id="31747" name="组合 10242">
              <a:extLst>
                <a:ext uri="{FF2B5EF4-FFF2-40B4-BE49-F238E27FC236}">
                  <a16:creationId xmlns:a16="http://schemas.microsoft.com/office/drawing/2014/main" id="{CFB8CB6C-F484-45DE-8246-D5377B8825D8}"/>
                </a:ext>
              </a:extLst>
            </p:cNvPr>
            <p:cNvGrpSpPr>
              <a:grpSpLocks/>
            </p:cNvGrpSpPr>
            <p:nvPr/>
          </p:nvGrpSpPr>
          <p:grpSpPr bwMode="auto">
            <a:xfrm>
              <a:off x="0" y="0"/>
              <a:ext cx="5424" cy="2208"/>
              <a:chOff x="0" y="0"/>
              <a:chExt cx="5424" cy="2208"/>
            </a:xfrm>
          </p:grpSpPr>
          <p:sp>
            <p:nvSpPr>
              <p:cNvPr id="31748" name="文本框 10243">
                <a:extLst>
                  <a:ext uri="{FF2B5EF4-FFF2-40B4-BE49-F238E27FC236}">
                    <a16:creationId xmlns:a16="http://schemas.microsoft.com/office/drawing/2014/main" id="{104A95DD-807F-4752-83B6-B0E5A2D7D25C}"/>
                  </a:ext>
                </a:extLst>
              </p:cNvPr>
              <p:cNvSpPr>
                <a:spLocks noChangeArrowheads="1"/>
              </p:cNvSpPr>
              <p:nvPr/>
            </p:nvSpPr>
            <p:spPr bwMode="auto">
              <a:xfrm>
                <a:off x="0" y="0"/>
                <a:ext cx="5424" cy="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0" hangingPunct="0">
                  <a:lnSpc>
                    <a:spcPct val="120000"/>
                  </a:lnSpc>
                  <a:spcBef>
                    <a:spcPct val="50000"/>
                  </a:spcBef>
                </a:pPr>
                <a:r>
                  <a:rPr lang="en-US" altLang="zh-CN" sz="3200" b="1"/>
                  <a:t>5.</a:t>
                </a:r>
                <a:r>
                  <a:rPr lang="zh-CN" altLang="en-US" sz="3200" b="1"/>
                  <a:t>下图中为两只轻小的通电螺线管，当它们互相靠近时，它们将    （        ）</a:t>
                </a:r>
              </a:p>
            </p:txBody>
          </p:sp>
          <p:grpSp>
            <p:nvGrpSpPr>
              <p:cNvPr id="31749" name="组合 10244">
                <a:extLst>
                  <a:ext uri="{FF2B5EF4-FFF2-40B4-BE49-F238E27FC236}">
                    <a16:creationId xmlns:a16="http://schemas.microsoft.com/office/drawing/2014/main" id="{6278CE4C-7692-4941-90AE-6B4F8550632D}"/>
                  </a:ext>
                </a:extLst>
              </p:cNvPr>
              <p:cNvGrpSpPr>
                <a:grpSpLocks/>
              </p:cNvGrpSpPr>
              <p:nvPr/>
            </p:nvGrpSpPr>
            <p:grpSpPr bwMode="auto">
              <a:xfrm>
                <a:off x="288" y="864"/>
                <a:ext cx="1920" cy="1248"/>
                <a:chOff x="0" y="0"/>
                <a:chExt cx="1920" cy="1248"/>
              </a:xfrm>
            </p:grpSpPr>
            <p:grpSp>
              <p:nvGrpSpPr>
                <p:cNvPr id="31750" name="组合 10245">
                  <a:extLst>
                    <a:ext uri="{FF2B5EF4-FFF2-40B4-BE49-F238E27FC236}">
                      <a16:creationId xmlns:a16="http://schemas.microsoft.com/office/drawing/2014/main" id="{75065B29-5970-41C1-970E-AD6199F0C98E}"/>
                    </a:ext>
                  </a:extLst>
                </p:cNvPr>
                <p:cNvGrpSpPr>
                  <a:grpSpLocks/>
                </p:cNvGrpSpPr>
                <p:nvPr/>
              </p:nvGrpSpPr>
              <p:grpSpPr bwMode="auto">
                <a:xfrm>
                  <a:off x="0" y="0"/>
                  <a:ext cx="1920" cy="1104"/>
                  <a:chOff x="0" y="0"/>
                  <a:chExt cx="1920" cy="1104"/>
                </a:xfrm>
              </p:grpSpPr>
              <p:sp>
                <p:nvSpPr>
                  <p:cNvPr id="31751" name="矩形 10246">
                    <a:extLst>
                      <a:ext uri="{FF2B5EF4-FFF2-40B4-BE49-F238E27FC236}">
                        <a16:creationId xmlns:a16="http://schemas.microsoft.com/office/drawing/2014/main" id="{03E9D95B-297C-4C91-BBB2-94F991FB049B}"/>
                      </a:ext>
                    </a:extLst>
                  </p:cNvPr>
                  <p:cNvSpPr>
                    <a:spLocks noChangeArrowheads="1"/>
                  </p:cNvSpPr>
                  <p:nvPr/>
                </p:nvSpPr>
                <p:spPr bwMode="auto">
                  <a:xfrm>
                    <a:off x="0" y="240"/>
                    <a:ext cx="1920" cy="384"/>
                  </a:xfrm>
                  <a:prstGeom prst="rect">
                    <a:avLst/>
                  </a:prstGeom>
                  <a:solidFill>
                    <a:schemeClr val="accent1"/>
                  </a:solidFill>
                  <a:ln w="9525" algn="ctr">
                    <a:solidFill>
                      <a:schemeClr val="tx1"/>
                    </a:solidFill>
                    <a:miter lim="800000"/>
                    <a:headEnd/>
                    <a:tailEnd/>
                  </a:ln>
                </p:spPr>
                <p:txBody>
                  <a:bodyPr/>
                  <a:lstStyle/>
                  <a:p>
                    <a:endParaRPr lang="zh-CN" altLang="en-US"/>
                  </a:p>
                </p:txBody>
              </p:sp>
              <p:sp>
                <p:nvSpPr>
                  <p:cNvPr id="31752" name="未知">
                    <a:extLst>
                      <a:ext uri="{FF2B5EF4-FFF2-40B4-BE49-F238E27FC236}">
                        <a16:creationId xmlns:a16="http://schemas.microsoft.com/office/drawing/2014/main" id="{5C3F7E10-FDD5-4D0B-8FC5-75C1999A4045}"/>
                      </a:ext>
                    </a:extLst>
                  </p:cNvPr>
                  <p:cNvSpPr>
                    <a:spLocks/>
                  </p:cNvSpPr>
                  <p:nvPr/>
                </p:nvSpPr>
                <p:spPr bwMode="auto">
                  <a:xfrm>
                    <a:off x="360" y="64"/>
                    <a:ext cx="144" cy="736"/>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412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1753" name="未知">
                    <a:extLst>
                      <a:ext uri="{FF2B5EF4-FFF2-40B4-BE49-F238E27FC236}">
                        <a16:creationId xmlns:a16="http://schemas.microsoft.com/office/drawing/2014/main" id="{0F903D75-8773-4FBC-8B29-22FB7BA4622C}"/>
                      </a:ext>
                    </a:extLst>
                  </p:cNvPr>
                  <p:cNvSpPr>
                    <a:spLocks/>
                  </p:cNvSpPr>
                  <p:nvPr/>
                </p:nvSpPr>
                <p:spPr bwMode="auto">
                  <a:xfrm>
                    <a:off x="528" y="48"/>
                    <a:ext cx="144" cy="736"/>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412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1754" name="未知">
                    <a:extLst>
                      <a:ext uri="{FF2B5EF4-FFF2-40B4-BE49-F238E27FC236}">
                        <a16:creationId xmlns:a16="http://schemas.microsoft.com/office/drawing/2014/main" id="{45BBF468-624C-4CD2-8602-2C5AB3252609}"/>
                      </a:ext>
                    </a:extLst>
                  </p:cNvPr>
                  <p:cNvSpPr>
                    <a:spLocks/>
                  </p:cNvSpPr>
                  <p:nvPr/>
                </p:nvSpPr>
                <p:spPr bwMode="auto">
                  <a:xfrm>
                    <a:off x="708" y="48"/>
                    <a:ext cx="144" cy="736"/>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412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1755" name="未知">
                    <a:extLst>
                      <a:ext uri="{FF2B5EF4-FFF2-40B4-BE49-F238E27FC236}">
                        <a16:creationId xmlns:a16="http://schemas.microsoft.com/office/drawing/2014/main" id="{D9F7C306-3E8B-4281-A169-0C4924C700DD}"/>
                      </a:ext>
                    </a:extLst>
                  </p:cNvPr>
                  <p:cNvSpPr>
                    <a:spLocks/>
                  </p:cNvSpPr>
                  <p:nvPr/>
                </p:nvSpPr>
                <p:spPr bwMode="auto">
                  <a:xfrm>
                    <a:off x="1416" y="48"/>
                    <a:ext cx="144" cy="736"/>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412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1756" name="未知">
                    <a:extLst>
                      <a:ext uri="{FF2B5EF4-FFF2-40B4-BE49-F238E27FC236}">
                        <a16:creationId xmlns:a16="http://schemas.microsoft.com/office/drawing/2014/main" id="{C5A9AC6E-EE31-4CF2-899D-893E525AC819}"/>
                      </a:ext>
                    </a:extLst>
                  </p:cNvPr>
                  <p:cNvSpPr>
                    <a:spLocks/>
                  </p:cNvSpPr>
                  <p:nvPr/>
                </p:nvSpPr>
                <p:spPr bwMode="auto">
                  <a:xfrm>
                    <a:off x="1248" y="48"/>
                    <a:ext cx="144" cy="736"/>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412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1757" name="未知">
                    <a:extLst>
                      <a:ext uri="{FF2B5EF4-FFF2-40B4-BE49-F238E27FC236}">
                        <a16:creationId xmlns:a16="http://schemas.microsoft.com/office/drawing/2014/main" id="{8F60CE83-20D5-439F-8560-FBBE59A428C7}"/>
                      </a:ext>
                    </a:extLst>
                  </p:cNvPr>
                  <p:cNvSpPr>
                    <a:spLocks/>
                  </p:cNvSpPr>
                  <p:nvPr/>
                </p:nvSpPr>
                <p:spPr bwMode="auto">
                  <a:xfrm>
                    <a:off x="1584" y="0"/>
                    <a:ext cx="56" cy="1104"/>
                  </a:xfrm>
                  <a:custGeom>
                    <a:avLst/>
                    <a:gdLst>
                      <a:gd name="T0" fmla="*/ 0 w 56"/>
                      <a:gd name="T1" fmla="*/ 240 h 1104"/>
                      <a:gd name="T2" fmla="*/ 48 w 56"/>
                      <a:gd name="T3" fmla="*/ 144 h 1104"/>
                      <a:gd name="T4" fmla="*/ 48 w 56"/>
                      <a:gd name="T5" fmla="*/ 1104 h 1104"/>
                    </a:gdLst>
                    <a:ahLst/>
                    <a:cxnLst>
                      <a:cxn ang="0">
                        <a:pos x="T0" y="T1"/>
                      </a:cxn>
                      <a:cxn ang="0">
                        <a:pos x="T2" y="T3"/>
                      </a:cxn>
                      <a:cxn ang="0">
                        <a:pos x="T4" y="T5"/>
                      </a:cxn>
                    </a:cxnLst>
                    <a:rect l="0" t="0" r="r" b="b"/>
                    <a:pathLst>
                      <a:path w="56" h="1104">
                        <a:moveTo>
                          <a:pt x="0" y="240"/>
                        </a:moveTo>
                        <a:cubicBezTo>
                          <a:pt x="20" y="120"/>
                          <a:pt x="40" y="0"/>
                          <a:pt x="48" y="144"/>
                        </a:cubicBezTo>
                        <a:cubicBezTo>
                          <a:pt x="56" y="288"/>
                          <a:pt x="52" y="696"/>
                          <a:pt x="48" y="1104"/>
                        </a:cubicBezTo>
                      </a:path>
                    </a:pathLst>
                  </a:custGeom>
                  <a:noFill/>
                  <a:ln w="412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1758" name="未知">
                    <a:extLst>
                      <a:ext uri="{FF2B5EF4-FFF2-40B4-BE49-F238E27FC236}">
                        <a16:creationId xmlns:a16="http://schemas.microsoft.com/office/drawing/2014/main" id="{9D64163F-4604-4A42-96C1-BFFBCA6C1E45}"/>
                      </a:ext>
                    </a:extLst>
                  </p:cNvPr>
                  <p:cNvSpPr>
                    <a:spLocks/>
                  </p:cNvSpPr>
                  <p:nvPr/>
                </p:nvSpPr>
                <p:spPr bwMode="auto">
                  <a:xfrm>
                    <a:off x="336" y="624"/>
                    <a:ext cx="1" cy="432"/>
                  </a:xfrm>
                  <a:custGeom>
                    <a:avLst/>
                    <a:gdLst>
                      <a:gd name="T0" fmla="*/ 0 w 1"/>
                      <a:gd name="T1" fmla="*/ 0 h 432"/>
                      <a:gd name="T2" fmla="*/ 0 w 1"/>
                      <a:gd name="T3" fmla="*/ 432 h 432"/>
                    </a:gdLst>
                    <a:ahLst/>
                    <a:cxnLst>
                      <a:cxn ang="0">
                        <a:pos x="T0" y="T1"/>
                      </a:cxn>
                      <a:cxn ang="0">
                        <a:pos x="T2" y="T3"/>
                      </a:cxn>
                    </a:cxnLst>
                    <a:rect l="0" t="0" r="r" b="b"/>
                    <a:pathLst>
                      <a:path w="1" h="432">
                        <a:moveTo>
                          <a:pt x="0" y="0"/>
                        </a:moveTo>
                        <a:cubicBezTo>
                          <a:pt x="0" y="180"/>
                          <a:pt x="0" y="360"/>
                          <a:pt x="0" y="432"/>
                        </a:cubicBezTo>
                      </a:path>
                    </a:pathLst>
                  </a:custGeom>
                  <a:noFill/>
                  <a:ln w="412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1759" name="未知">
                    <a:extLst>
                      <a:ext uri="{FF2B5EF4-FFF2-40B4-BE49-F238E27FC236}">
                        <a16:creationId xmlns:a16="http://schemas.microsoft.com/office/drawing/2014/main" id="{37B9CE1C-DB7D-433F-B258-BD86405BAE36}"/>
                      </a:ext>
                    </a:extLst>
                  </p:cNvPr>
                  <p:cNvSpPr>
                    <a:spLocks/>
                  </p:cNvSpPr>
                  <p:nvPr/>
                </p:nvSpPr>
                <p:spPr bwMode="auto">
                  <a:xfrm>
                    <a:off x="1068" y="48"/>
                    <a:ext cx="144" cy="736"/>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412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1760" name="未知">
                    <a:extLst>
                      <a:ext uri="{FF2B5EF4-FFF2-40B4-BE49-F238E27FC236}">
                        <a16:creationId xmlns:a16="http://schemas.microsoft.com/office/drawing/2014/main" id="{E5A5E718-2526-45D6-B4E0-D6A69F53ED94}"/>
                      </a:ext>
                    </a:extLst>
                  </p:cNvPr>
                  <p:cNvSpPr>
                    <a:spLocks/>
                  </p:cNvSpPr>
                  <p:nvPr/>
                </p:nvSpPr>
                <p:spPr bwMode="auto">
                  <a:xfrm>
                    <a:off x="888" y="48"/>
                    <a:ext cx="144" cy="736"/>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412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31761" name="直接连接符 10256">
                  <a:extLst>
                    <a:ext uri="{FF2B5EF4-FFF2-40B4-BE49-F238E27FC236}">
                      <a16:creationId xmlns:a16="http://schemas.microsoft.com/office/drawing/2014/main" id="{2FDDFFE5-BA17-49DA-B5A4-D72E3C7CED7E}"/>
                    </a:ext>
                  </a:extLst>
                </p:cNvPr>
                <p:cNvSpPr>
                  <a:spLocks noChangeShapeType="1"/>
                </p:cNvSpPr>
                <p:nvPr/>
              </p:nvSpPr>
              <p:spPr bwMode="auto">
                <a:xfrm>
                  <a:off x="336" y="912"/>
                  <a:ext cx="0" cy="192"/>
                </a:xfrm>
                <a:prstGeom prst="line">
                  <a:avLst/>
                </a:prstGeom>
                <a:noFill/>
                <a:ln w="38100" algn="ctr">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762" name="直接连接符 10257">
                  <a:extLst>
                    <a:ext uri="{FF2B5EF4-FFF2-40B4-BE49-F238E27FC236}">
                      <a16:creationId xmlns:a16="http://schemas.microsoft.com/office/drawing/2014/main" id="{469345EA-8772-422E-8C95-D3A655F9E64C}"/>
                    </a:ext>
                  </a:extLst>
                </p:cNvPr>
                <p:cNvSpPr>
                  <a:spLocks noChangeShapeType="1"/>
                </p:cNvSpPr>
                <p:nvPr/>
              </p:nvSpPr>
              <p:spPr bwMode="auto">
                <a:xfrm>
                  <a:off x="336" y="1104"/>
                  <a:ext cx="480" cy="0"/>
                </a:xfrm>
                <a:prstGeom prst="line">
                  <a:avLst/>
                </a:prstGeom>
                <a:noFill/>
                <a:ln w="38100" algn="ctr">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763" name="直接连接符 10258">
                  <a:extLst>
                    <a:ext uri="{FF2B5EF4-FFF2-40B4-BE49-F238E27FC236}">
                      <a16:creationId xmlns:a16="http://schemas.microsoft.com/office/drawing/2014/main" id="{3E5D7F04-A6ED-4074-AF02-A274546EF77A}"/>
                    </a:ext>
                  </a:extLst>
                </p:cNvPr>
                <p:cNvSpPr>
                  <a:spLocks noChangeShapeType="1"/>
                </p:cNvSpPr>
                <p:nvPr/>
              </p:nvSpPr>
              <p:spPr bwMode="auto">
                <a:xfrm>
                  <a:off x="816" y="960"/>
                  <a:ext cx="0" cy="288"/>
                </a:xfrm>
                <a:prstGeom prst="line">
                  <a:avLst/>
                </a:prstGeom>
                <a:noFill/>
                <a:ln w="38100" algn="ctr">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764" name="直接连接符 10259">
                  <a:extLst>
                    <a:ext uri="{FF2B5EF4-FFF2-40B4-BE49-F238E27FC236}">
                      <a16:creationId xmlns:a16="http://schemas.microsoft.com/office/drawing/2014/main" id="{420CD8D4-5BE5-4471-87B7-FDD152628647}"/>
                    </a:ext>
                  </a:extLst>
                </p:cNvPr>
                <p:cNvSpPr>
                  <a:spLocks noChangeShapeType="1"/>
                </p:cNvSpPr>
                <p:nvPr/>
              </p:nvSpPr>
              <p:spPr bwMode="auto">
                <a:xfrm>
                  <a:off x="912" y="1032"/>
                  <a:ext cx="0" cy="144"/>
                </a:xfrm>
                <a:prstGeom prst="line">
                  <a:avLst/>
                </a:prstGeom>
                <a:noFill/>
                <a:ln w="38100" algn="ctr">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765" name="直接连接符 10260">
                  <a:extLst>
                    <a:ext uri="{FF2B5EF4-FFF2-40B4-BE49-F238E27FC236}">
                      <a16:creationId xmlns:a16="http://schemas.microsoft.com/office/drawing/2014/main" id="{395BBA23-CCC8-40CE-90D3-0AFA45205C8F}"/>
                    </a:ext>
                  </a:extLst>
                </p:cNvPr>
                <p:cNvSpPr>
                  <a:spLocks noChangeShapeType="1"/>
                </p:cNvSpPr>
                <p:nvPr/>
              </p:nvSpPr>
              <p:spPr bwMode="auto">
                <a:xfrm>
                  <a:off x="912" y="1104"/>
                  <a:ext cx="720" cy="0"/>
                </a:xfrm>
                <a:prstGeom prst="line">
                  <a:avLst/>
                </a:prstGeom>
                <a:noFill/>
                <a:ln w="38100" algn="ctr">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31766" name="组合 10261">
                <a:extLst>
                  <a:ext uri="{FF2B5EF4-FFF2-40B4-BE49-F238E27FC236}">
                    <a16:creationId xmlns:a16="http://schemas.microsoft.com/office/drawing/2014/main" id="{29778FFB-1DA7-4E72-B3D1-39B0E686468A}"/>
                  </a:ext>
                </a:extLst>
              </p:cNvPr>
              <p:cNvGrpSpPr>
                <a:grpSpLocks/>
              </p:cNvGrpSpPr>
              <p:nvPr/>
            </p:nvGrpSpPr>
            <p:grpSpPr bwMode="auto">
              <a:xfrm>
                <a:off x="3120" y="960"/>
                <a:ext cx="1920" cy="1248"/>
                <a:chOff x="0" y="0"/>
                <a:chExt cx="1920" cy="1248"/>
              </a:xfrm>
            </p:grpSpPr>
            <p:sp>
              <p:nvSpPr>
                <p:cNvPr id="31767" name="矩形 10262">
                  <a:extLst>
                    <a:ext uri="{FF2B5EF4-FFF2-40B4-BE49-F238E27FC236}">
                      <a16:creationId xmlns:a16="http://schemas.microsoft.com/office/drawing/2014/main" id="{EECB4822-645A-42E0-BFA8-5CBF18A368B7}"/>
                    </a:ext>
                  </a:extLst>
                </p:cNvPr>
                <p:cNvSpPr>
                  <a:spLocks noChangeArrowheads="1"/>
                </p:cNvSpPr>
                <p:nvPr/>
              </p:nvSpPr>
              <p:spPr bwMode="auto">
                <a:xfrm>
                  <a:off x="0" y="168"/>
                  <a:ext cx="1920" cy="384"/>
                </a:xfrm>
                <a:prstGeom prst="rect">
                  <a:avLst/>
                </a:prstGeom>
                <a:solidFill>
                  <a:schemeClr val="accent1"/>
                </a:solidFill>
                <a:ln w="9525" algn="ctr">
                  <a:solidFill>
                    <a:schemeClr val="tx1"/>
                  </a:solidFill>
                  <a:miter lim="800000"/>
                  <a:headEnd/>
                  <a:tailEnd/>
                </a:ln>
              </p:spPr>
              <p:txBody>
                <a:bodyPr/>
                <a:lstStyle/>
                <a:p>
                  <a:endParaRPr lang="zh-CN" altLang="en-US"/>
                </a:p>
              </p:txBody>
            </p:sp>
            <p:sp>
              <p:nvSpPr>
                <p:cNvPr id="31768" name="未知">
                  <a:extLst>
                    <a:ext uri="{FF2B5EF4-FFF2-40B4-BE49-F238E27FC236}">
                      <a16:creationId xmlns:a16="http://schemas.microsoft.com/office/drawing/2014/main" id="{CC916187-EC20-45FF-A3C5-5B837E0AAF39}"/>
                    </a:ext>
                  </a:extLst>
                </p:cNvPr>
                <p:cNvSpPr>
                  <a:spLocks/>
                </p:cNvSpPr>
                <p:nvPr/>
              </p:nvSpPr>
              <p:spPr bwMode="auto">
                <a:xfrm flipV="1">
                  <a:off x="420" y="8"/>
                  <a:ext cx="144" cy="736"/>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412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1769" name="未知">
                  <a:extLst>
                    <a:ext uri="{FF2B5EF4-FFF2-40B4-BE49-F238E27FC236}">
                      <a16:creationId xmlns:a16="http://schemas.microsoft.com/office/drawing/2014/main" id="{1F0994CC-49DB-4C8A-807B-E03663201F0A}"/>
                    </a:ext>
                  </a:extLst>
                </p:cNvPr>
                <p:cNvSpPr>
                  <a:spLocks/>
                </p:cNvSpPr>
                <p:nvPr/>
              </p:nvSpPr>
              <p:spPr bwMode="auto">
                <a:xfrm flipV="1">
                  <a:off x="600" y="8"/>
                  <a:ext cx="144" cy="736"/>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412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1770" name="未知">
                  <a:extLst>
                    <a:ext uri="{FF2B5EF4-FFF2-40B4-BE49-F238E27FC236}">
                      <a16:creationId xmlns:a16="http://schemas.microsoft.com/office/drawing/2014/main" id="{E7464EB5-24AB-4B62-8C2E-69269C28785E}"/>
                    </a:ext>
                  </a:extLst>
                </p:cNvPr>
                <p:cNvSpPr>
                  <a:spLocks/>
                </p:cNvSpPr>
                <p:nvPr/>
              </p:nvSpPr>
              <p:spPr bwMode="auto">
                <a:xfrm flipV="1">
                  <a:off x="1308" y="8"/>
                  <a:ext cx="144" cy="736"/>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412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1771" name="未知">
                  <a:extLst>
                    <a:ext uri="{FF2B5EF4-FFF2-40B4-BE49-F238E27FC236}">
                      <a16:creationId xmlns:a16="http://schemas.microsoft.com/office/drawing/2014/main" id="{1DAE2867-6375-4859-B3DD-9E54F04991CB}"/>
                    </a:ext>
                  </a:extLst>
                </p:cNvPr>
                <p:cNvSpPr>
                  <a:spLocks/>
                </p:cNvSpPr>
                <p:nvPr/>
              </p:nvSpPr>
              <p:spPr bwMode="auto">
                <a:xfrm flipV="1">
                  <a:off x="1140" y="8"/>
                  <a:ext cx="144" cy="736"/>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412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1772" name="未知">
                  <a:extLst>
                    <a:ext uri="{FF2B5EF4-FFF2-40B4-BE49-F238E27FC236}">
                      <a16:creationId xmlns:a16="http://schemas.microsoft.com/office/drawing/2014/main" id="{C4387B9C-34CE-485C-89DC-925A62757187}"/>
                    </a:ext>
                  </a:extLst>
                </p:cNvPr>
                <p:cNvSpPr>
                  <a:spLocks/>
                </p:cNvSpPr>
                <p:nvPr/>
              </p:nvSpPr>
              <p:spPr bwMode="auto">
                <a:xfrm flipV="1">
                  <a:off x="960" y="8"/>
                  <a:ext cx="144" cy="736"/>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412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1773" name="未知">
                  <a:extLst>
                    <a:ext uri="{FF2B5EF4-FFF2-40B4-BE49-F238E27FC236}">
                      <a16:creationId xmlns:a16="http://schemas.microsoft.com/office/drawing/2014/main" id="{4D865333-5F03-4D72-AA2F-6ECF8B99E3FF}"/>
                    </a:ext>
                  </a:extLst>
                </p:cNvPr>
                <p:cNvSpPr>
                  <a:spLocks/>
                </p:cNvSpPr>
                <p:nvPr/>
              </p:nvSpPr>
              <p:spPr bwMode="auto">
                <a:xfrm flipV="1">
                  <a:off x="780" y="8"/>
                  <a:ext cx="144" cy="736"/>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412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1774" name="未知">
                  <a:extLst>
                    <a:ext uri="{FF2B5EF4-FFF2-40B4-BE49-F238E27FC236}">
                      <a16:creationId xmlns:a16="http://schemas.microsoft.com/office/drawing/2014/main" id="{070A25F7-438E-4F50-AE10-B2152FF300EF}"/>
                    </a:ext>
                  </a:extLst>
                </p:cNvPr>
                <p:cNvSpPr>
                  <a:spLocks/>
                </p:cNvSpPr>
                <p:nvPr/>
              </p:nvSpPr>
              <p:spPr bwMode="auto">
                <a:xfrm flipV="1">
                  <a:off x="1488" y="8"/>
                  <a:ext cx="144" cy="736"/>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412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1775" name="未知">
                  <a:extLst>
                    <a:ext uri="{FF2B5EF4-FFF2-40B4-BE49-F238E27FC236}">
                      <a16:creationId xmlns:a16="http://schemas.microsoft.com/office/drawing/2014/main" id="{658BFAD7-D9E9-4193-9812-50B9DCD908D9}"/>
                    </a:ext>
                  </a:extLst>
                </p:cNvPr>
                <p:cNvSpPr>
                  <a:spLocks/>
                </p:cNvSpPr>
                <p:nvPr/>
              </p:nvSpPr>
              <p:spPr bwMode="auto">
                <a:xfrm>
                  <a:off x="252" y="0"/>
                  <a:ext cx="96" cy="600"/>
                </a:xfrm>
                <a:custGeom>
                  <a:avLst/>
                  <a:gdLst>
                    <a:gd name="T0" fmla="*/ 96 w 96"/>
                    <a:gd name="T1" fmla="*/ 168 h 600"/>
                    <a:gd name="T2" fmla="*/ 48 w 96"/>
                    <a:gd name="T3" fmla="*/ 72 h 600"/>
                    <a:gd name="T4" fmla="*/ 0 w 96"/>
                    <a:gd name="T5" fmla="*/ 600 h 600"/>
                  </a:gdLst>
                  <a:ahLst/>
                  <a:cxnLst>
                    <a:cxn ang="0">
                      <a:pos x="T0" y="T1"/>
                    </a:cxn>
                    <a:cxn ang="0">
                      <a:pos x="T2" y="T3"/>
                    </a:cxn>
                    <a:cxn ang="0">
                      <a:pos x="T4" y="T5"/>
                    </a:cxn>
                  </a:cxnLst>
                  <a:rect l="0" t="0" r="r" b="b"/>
                  <a:pathLst>
                    <a:path w="96" h="600">
                      <a:moveTo>
                        <a:pt x="96" y="168"/>
                      </a:moveTo>
                      <a:cubicBezTo>
                        <a:pt x="80" y="84"/>
                        <a:pt x="64" y="0"/>
                        <a:pt x="48" y="72"/>
                      </a:cubicBezTo>
                      <a:cubicBezTo>
                        <a:pt x="32" y="144"/>
                        <a:pt x="8" y="512"/>
                        <a:pt x="0" y="600"/>
                      </a:cubicBezTo>
                    </a:path>
                  </a:pathLst>
                </a:custGeom>
                <a:noFill/>
                <a:ln w="3810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1776" name="直接连接符 10271">
                  <a:extLst>
                    <a:ext uri="{FF2B5EF4-FFF2-40B4-BE49-F238E27FC236}">
                      <a16:creationId xmlns:a16="http://schemas.microsoft.com/office/drawing/2014/main" id="{4DFDE2A6-E298-4177-A18E-3E2263E23137}"/>
                    </a:ext>
                  </a:extLst>
                </p:cNvPr>
                <p:cNvSpPr>
                  <a:spLocks noChangeShapeType="1"/>
                </p:cNvSpPr>
                <p:nvPr/>
              </p:nvSpPr>
              <p:spPr bwMode="auto">
                <a:xfrm>
                  <a:off x="252" y="552"/>
                  <a:ext cx="0" cy="528"/>
                </a:xfrm>
                <a:prstGeom prst="line">
                  <a:avLst/>
                </a:prstGeom>
                <a:noFill/>
                <a:ln w="38100" algn="ctr">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777" name="直接连接符 10272">
                  <a:extLst>
                    <a:ext uri="{FF2B5EF4-FFF2-40B4-BE49-F238E27FC236}">
                      <a16:creationId xmlns:a16="http://schemas.microsoft.com/office/drawing/2014/main" id="{2BA6C938-06CC-40A5-8CDE-B89D2BCF6FAC}"/>
                    </a:ext>
                  </a:extLst>
                </p:cNvPr>
                <p:cNvSpPr>
                  <a:spLocks noChangeShapeType="1"/>
                </p:cNvSpPr>
                <p:nvPr/>
              </p:nvSpPr>
              <p:spPr bwMode="auto">
                <a:xfrm>
                  <a:off x="252" y="1080"/>
                  <a:ext cx="480" cy="0"/>
                </a:xfrm>
                <a:prstGeom prst="line">
                  <a:avLst/>
                </a:prstGeom>
                <a:noFill/>
                <a:ln w="38100" algn="ctr">
                  <a:solidFill>
                    <a:srgbClr val="3366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778" name="直接连接符 10273">
                  <a:extLst>
                    <a:ext uri="{FF2B5EF4-FFF2-40B4-BE49-F238E27FC236}">
                      <a16:creationId xmlns:a16="http://schemas.microsoft.com/office/drawing/2014/main" id="{E0549106-A02E-4C75-BF0F-D2746201E026}"/>
                    </a:ext>
                  </a:extLst>
                </p:cNvPr>
                <p:cNvSpPr>
                  <a:spLocks noChangeShapeType="1"/>
                </p:cNvSpPr>
                <p:nvPr/>
              </p:nvSpPr>
              <p:spPr bwMode="auto">
                <a:xfrm>
                  <a:off x="732" y="912"/>
                  <a:ext cx="0" cy="336"/>
                </a:xfrm>
                <a:prstGeom prst="line">
                  <a:avLst/>
                </a:prstGeom>
                <a:noFill/>
                <a:ln w="38100" algn="ctr">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779" name="直接连接符 10274">
                  <a:extLst>
                    <a:ext uri="{FF2B5EF4-FFF2-40B4-BE49-F238E27FC236}">
                      <a16:creationId xmlns:a16="http://schemas.microsoft.com/office/drawing/2014/main" id="{9AE7256C-E6D9-4ED5-9163-E00529768759}"/>
                    </a:ext>
                  </a:extLst>
                </p:cNvPr>
                <p:cNvSpPr>
                  <a:spLocks noChangeShapeType="1"/>
                </p:cNvSpPr>
                <p:nvPr/>
              </p:nvSpPr>
              <p:spPr bwMode="auto">
                <a:xfrm>
                  <a:off x="828" y="1008"/>
                  <a:ext cx="0" cy="144"/>
                </a:xfrm>
                <a:prstGeom prst="line">
                  <a:avLst/>
                </a:prstGeom>
                <a:noFill/>
                <a:ln w="38100" algn="ctr">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780" name="直接连接符 10275">
                  <a:extLst>
                    <a:ext uri="{FF2B5EF4-FFF2-40B4-BE49-F238E27FC236}">
                      <a16:creationId xmlns:a16="http://schemas.microsoft.com/office/drawing/2014/main" id="{F75DEEDC-DF29-427A-A41A-4DBD2F9FA207}"/>
                    </a:ext>
                  </a:extLst>
                </p:cNvPr>
                <p:cNvSpPr>
                  <a:spLocks noChangeShapeType="1"/>
                </p:cNvSpPr>
                <p:nvPr/>
              </p:nvSpPr>
              <p:spPr bwMode="auto">
                <a:xfrm>
                  <a:off x="828" y="1080"/>
                  <a:ext cx="864" cy="0"/>
                </a:xfrm>
                <a:prstGeom prst="line">
                  <a:avLst/>
                </a:prstGeom>
                <a:noFill/>
                <a:ln w="38100" algn="ctr">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781" name="直接连接符 10276">
                  <a:extLst>
                    <a:ext uri="{FF2B5EF4-FFF2-40B4-BE49-F238E27FC236}">
                      <a16:creationId xmlns:a16="http://schemas.microsoft.com/office/drawing/2014/main" id="{725BBEF3-6369-4A9E-BBCF-7953B6E28063}"/>
                    </a:ext>
                  </a:extLst>
                </p:cNvPr>
                <p:cNvSpPr>
                  <a:spLocks noChangeShapeType="1"/>
                </p:cNvSpPr>
                <p:nvPr/>
              </p:nvSpPr>
              <p:spPr bwMode="auto">
                <a:xfrm>
                  <a:off x="1680" y="552"/>
                  <a:ext cx="0" cy="528"/>
                </a:xfrm>
                <a:prstGeom prst="line">
                  <a:avLst/>
                </a:prstGeom>
                <a:noFill/>
                <a:ln w="38100" algn="ctr">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grpSp>
          <p:nvGrpSpPr>
            <p:cNvPr id="31782" name="组合 10277">
              <a:extLst>
                <a:ext uri="{FF2B5EF4-FFF2-40B4-BE49-F238E27FC236}">
                  <a16:creationId xmlns:a16="http://schemas.microsoft.com/office/drawing/2014/main" id="{B3268139-2A10-429B-ADF4-F4FAE3523D17}"/>
                </a:ext>
              </a:extLst>
            </p:cNvPr>
            <p:cNvGrpSpPr>
              <a:grpSpLocks/>
            </p:cNvGrpSpPr>
            <p:nvPr/>
          </p:nvGrpSpPr>
          <p:grpSpPr bwMode="auto">
            <a:xfrm>
              <a:off x="432" y="2268"/>
              <a:ext cx="4584" cy="749"/>
              <a:chOff x="0" y="0"/>
              <a:chExt cx="4584" cy="749"/>
            </a:xfrm>
          </p:grpSpPr>
          <p:sp>
            <p:nvSpPr>
              <p:cNvPr id="31783" name="矩形 10278">
                <a:extLst>
                  <a:ext uri="{FF2B5EF4-FFF2-40B4-BE49-F238E27FC236}">
                    <a16:creationId xmlns:a16="http://schemas.microsoft.com/office/drawing/2014/main" id="{669484D4-028B-421E-960B-A24A9B9EA198}"/>
                  </a:ext>
                </a:extLst>
              </p:cNvPr>
              <p:cNvSpPr>
                <a:spLocks noChangeArrowheads="1"/>
              </p:cNvSpPr>
              <p:nvPr/>
            </p:nvSpPr>
            <p:spPr bwMode="auto">
              <a:xfrm>
                <a:off x="2304" y="384"/>
                <a:ext cx="19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eaLnBrk="0" hangingPunct="0">
                  <a:spcBef>
                    <a:spcPct val="50000"/>
                  </a:spcBef>
                </a:pPr>
                <a:r>
                  <a:rPr lang="en-US" altLang="zh-CN" sz="3200" b="1"/>
                  <a:t>D.</a:t>
                </a:r>
                <a:r>
                  <a:rPr lang="zh-CN" altLang="en-US" sz="3200" b="1"/>
                  <a:t>一齐向左运动</a:t>
                </a:r>
              </a:p>
            </p:txBody>
          </p:sp>
          <p:sp>
            <p:nvSpPr>
              <p:cNvPr id="31784" name="矩形 10279">
                <a:extLst>
                  <a:ext uri="{FF2B5EF4-FFF2-40B4-BE49-F238E27FC236}">
                    <a16:creationId xmlns:a16="http://schemas.microsoft.com/office/drawing/2014/main" id="{12909AD0-EFE2-40E1-BDFC-E32750A9E92D}"/>
                  </a:ext>
                </a:extLst>
              </p:cNvPr>
              <p:cNvSpPr>
                <a:spLocks noChangeArrowheads="1"/>
              </p:cNvSpPr>
              <p:nvPr/>
            </p:nvSpPr>
            <p:spPr bwMode="auto">
              <a:xfrm>
                <a:off x="24" y="0"/>
                <a:ext cx="456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0" hangingPunct="0">
                  <a:spcBef>
                    <a:spcPct val="50000"/>
                  </a:spcBef>
                </a:pPr>
                <a:r>
                  <a:rPr lang="en-US" altLang="zh-CN" sz="3200" b="1"/>
                  <a:t>A.</a:t>
                </a:r>
                <a:r>
                  <a:rPr lang="zh-CN" altLang="en-US" sz="3200" b="1"/>
                  <a:t>静止不动                </a:t>
                </a:r>
                <a:r>
                  <a:rPr lang="en-US" altLang="zh-CN" sz="3200" b="1"/>
                  <a:t>B.</a:t>
                </a:r>
                <a:r>
                  <a:rPr lang="zh-CN" altLang="en-US" sz="3200" b="1"/>
                  <a:t>互相吸引</a:t>
                </a:r>
              </a:p>
            </p:txBody>
          </p:sp>
          <p:sp>
            <p:nvSpPr>
              <p:cNvPr id="31785" name="矩形 10280">
                <a:extLst>
                  <a:ext uri="{FF2B5EF4-FFF2-40B4-BE49-F238E27FC236}">
                    <a16:creationId xmlns:a16="http://schemas.microsoft.com/office/drawing/2014/main" id="{3EE4501A-0C36-4937-A3A3-A4B479D8720A}"/>
                  </a:ext>
                </a:extLst>
              </p:cNvPr>
              <p:cNvSpPr>
                <a:spLocks noChangeArrowheads="1"/>
              </p:cNvSpPr>
              <p:nvPr/>
            </p:nvSpPr>
            <p:spPr bwMode="auto">
              <a:xfrm>
                <a:off x="0" y="384"/>
                <a:ext cx="139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eaLnBrk="0" hangingPunct="0"/>
                <a:r>
                  <a:rPr lang="en-US" altLang="zh-CN" sz="3200" b="1"/>
                  <a:t>C.</a:t>
                </a:r>
                <a:r>
                  <a:rPr lang="zh-CN" altLang="en-US" sz="3200" b="1"/>
                  <a:t>互相排斥</a:t>
                </a:r>
              </a:p>
            </p:txBody>
          </p:sp>
        </p:grpSp>
      </p:grpSp>
      <p:grpSp>
        <p:nvGrpSpPr>
          <p:cNvPr id="31786" name="组合 10281">
            <a:extLst>
              <a:ext uri="{FF2B5EF4-FFF2-40B4-BE49-F238E27FC236}">
                <a16:creationId xmlns:a16="http://schemas.microsoft.com/office/drawing/2014/main" id="{5A44E8F5-496E-491F-853E-D7C320EF7F4B}"/>
              </a:ext>
            </a:extLst>
          </p:cNvPr>
          <p:cNvGrpSpPr>
            <a:grpSpLocks/>
          </p:cNvGrpSpPr>
          <p:nvPr/>
        </p:nvGrpSpPr>
        <p:grpSpPr bwMode="auto">
          <a:xfrm>
            <a:off x="1362075" y="2671763"/>
            <a:ext cx="2057400" cy="1066800"/>
            <a:chOff x="0" y="0"/>
            <a:chExt cx="1296" cy="672"/>
          </a:xfrm>
        </p:grpSpPr>
        <p:sp>
          <p:nvSpPr>
            <p:cNvPr id="31787" name="直接连接符 10282">
              <a:extLst>
                <a:ext uri="{FF2B5EF4-FFF2-40B4-BE49-F238E27FC236}">
                  <a16:creationId xmlns:a16="http://schemas.microsoft.com/office/drawing/2014/main" id="{A2CA1F05-FC46-4CF1-8724-1AC3D8196ADF}"/>
                </a:ext>
              </a:extLst>
            </p:cNvPr>
            <p:cNvSpPr>
              <a:spLocks noChangeShapeType="1"/>
            </p:cNvSpPr>
            <p:nvPr/>
          </p:nvSpPr>
          <p:spPr bwMode="auto">
            <a:xfrm>
              <a:off x="96" y="0"/>
              <a:ext cx="0" cy="192"/>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31788" name="直接连接符 10283">
              <a:extLst>
                <a:ext uri="{FF2B5EF4-FFF2-40B4-BE49-F238E27FC236}">
                  <a16:creationId xmlns:a16="http://schemas.microsoft.com/office/drawing/2014/main" id="{C62F9EEF-66E8-4030-8FE8-4CC653CAEC81}"/>
                </a:ext>
              </a:extLst>
            </p:cNvPr>
            <p:cNvSpPr>
              <a:spLocks noChangeShapeType="1"/>
            </p:cNvSpPr>
            <p:nvPr/>
          </p:nvSpPr>
          <p:spPr bwMode="auto">
            <a:xfrm flipV="1">
              <a:off x="0" y="480"/>
              <a:ext cx="0" cy="192"/>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31789" name="直接连接符 10284">
              <a:extLst>
                <a:ext uri="{FF2B5EF4-FFF2-40B4-BE49-F238E27FC236}">
                  <a16:creationId xmlns:a16="http://schemas.microsoft.com/office/drawing/2014/main" id="{DA6A9B6D-1AEF-433C-B392-69DD54698804}"/>
                </a:ext>
              </a:extLst>
            </p:cNvPr>
            <p:cNvSpPr>
              <a:spLocks noChangeShapeType="1"/>
            </p:cNvSpPr>
            <p:nvPr/>
          </p:nvSpPr>
          <p:spPr bwMode="auto">
            <a:xfrm>
              <a:off x="264" y="12"/>
              <a:ext cx="0" cy="192"/>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31790" name="直接连接符 10285">
              <a:extLst>
                <a:ext uri="{FF2B5EF4-FFF2-40B4-BE49-F238E27FC236}">
                  <a16:creationId xmlns:a16="http://schemas.microsoft.com/office/drawing/2014/main" id="{2DAA3F33-F9DD-4F54-9BB3-115881108AB5}"/>
                </a:ext>
              </a:extLst>
            </p:cNvPr>
            <p:cNvSpPr>
              <a:spLocks noChangeShapeType="1"/>
            </p:cNvSpPr>
            <p:nvPr/>
          </p:nvSpPr>
          <p:spPr bwMode="auto">
            <a:xfrm>
              <a:off x="444" y="24"/>
              <a:ext cx="0" cy="192"/>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31791" name="直接连接符 10286">
              <a:extLst>
                <a:ext uri="{FF2B5EF4-FFF2-40B4-BE49-F238E27FC236}">
                  <a16:creationId xmlns:a16="http://schemas.microsoft.com/office/drawing/2014/main" id="{C435B14D-29C9-4001-AE24-A661B888CC58}"/>
                </a:ext>
              </a:extLst>
            </p:cNvPr>
            <p:cNvSpPr>
              <a:spLocks noChangeShapeType="1"/>
            </p:cNvSpPr>
            <p:nvPr/>
          </p:nvSpPr>
          <p:spPr bwMode="auto">
            <a:xfrm>
              <a:off x="624" y="24"/>
              <a:ext cx="0" cy="192"/>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31792" name="直接连接符 10287">
              <a:extLst>
                <a:ext uri="{FF2B5EF4-FFF2-40B4-BE49-F238E27FC236}">
                  <a16:creationId xmlns:a16="http://schemas.microsoft.com/office/drawing/2014/main" id="{938469CE-C7DC-47F2-8993-58D30CFBE457}"/>
                </a:ext>
              </a:extLst>
            </p:cNvPr>
            <p:cNvSpPr>
              <a:spLocks noChangeShapeType="1"/>
            </p:cNvSpPr>
            <p:nvPr/>
          </p:nvSpPr>
          <p:spPr bwMode="auto">
            <a:xfrm>
              <a:off x="816" y="24"/>
              <a:ext cx="0" cy="192"/>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31793" name="直接连接符 10288">
              <a:extLst>
                <a:ext uri="{FF2B5EF4-FFF2-40B4-BE49-F238E27FC236}">
                  <a16:creationId xmlns:a16="http://schemas.microsoft.com/office/drawing/2014/main" id="{C589668F-F6D5-4F81-9DDA-1FE7DD797320}"/>
                </a:ext>
              </a:extLst>
            </p:cNvPr>
            <p:cNvSpPr>
              <a:spLocks noChangeShapeType="1"/>
            </p:cNvSpPr>
            <p:nvPr/>
          </p:nvSpPr>
          <p:spPr bwMode="auto">
            <a:xfrm>
              <a:off x="1296" y="480"/>
              <a:ext cx="0" cy="192"/>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31794" name="直接连接符 10289">
              <a:extLst>
                <a:ext uri="{FF2B5EF4-FFF2-40B4-BE49-F238E27FC236}">
                  <a16:creationId xmlns:a16="http://schemas.microsoft.com/office/drawing/2014/main" id="{3F48529F-FF8B-4A45-B46F-07801516FD5C}"/>
                </a:ext>
              </a:extLst>
            </p:cNvPr>
            <p:cNvSpPr>
              <a:spLocks noChangeShapeType="1"/>
            </p:cNvSpPr>
            <p:nvPr/>
          </p:nvSpPr>
          <p:spPr bwMode="auto">
            <a:xfrm>
              <a:off x="984" y="24"/>
              <a:ext cx="0" cy="192"/>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31795" name="直接连接符 10290">
              <a:extLst>
                <a:ext uri="{FF2B5EF4-FFF2-40B4-BE49-F238E27FC236}">
                  <a16:creationId xmlns:a16="http://schemas.microsoft.com/office/drawing/2014/main" id="{C9E07365-98CA-43DB-8B23-F230D9AFF543}"/>
                </a:ext>
              </a:extLst>
            </p:cNvPr>
            <p:cNvSpPr>
              <a:spLocks noChangeShapeType="1"/>
            </p:cNvSpPr>
            <p:nvPr/>
          </p:nvSpPr>
          <p:spPr bwMode="auto">
            <a:xfrm>
              <a:off x="1152" y="24"/>
              <a:ext cx="0" cy="192"/>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31796" name="直接连接符 10291">
              <a:extLst>
                <a:ext uri="{FF2B5EF4-FFF2-40B4-BE49-F238E27FC236}">
                  <a16:creationId xmlns:a16="http://schemas.microsoft.com/office/drawing/2014/main" id="{615EDCEA-9092-4972-B4D7-178CF5DF7673}"/>
                </a:ext>
              </a:extLst>
            </p:cNvPr>
            <p:cNvSpPr>
              <a:spLocks noChangeShapeType="1"/>
            </p:cNvSpPr>
            <p:nvPr/>
          </p:nvSpPr>
          <p:spPr bwMode="auto">
            <a:xfrm>
              <a:off x="1296" y="24"/>
              <a:ext cx="0" cy="192"/>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31797" name="组合 10292">
            <a:extLst>
              <a:ext uri="{FF2B5EF4-FFF2-40B4-BE49-F238E27FC236}">
                <a16:creationId xmlns:a16="http://schemas.microsoft.com/office/drawing/2014/main" id="{53D35365-C73F-4AD5-AEF4-F42C1F1D1ADD}"/>
              </a:ext>
            </a:extLst>
          </p:cNvPr>
          <p:cNvGrpSpPr>
            <a:grpSpLocks/>
          </p:cNvGrpSpPr>
          <p:nvPr/>
        </p:nvGrpSpPr>
        <p:grpSpPr bwMode="auto">
          <a:xfrm>
            <a:off x="5724525" y="2728913"/>
            <a:ext cx="2266950" cy="1123950"/>
            <a:chOff x="0" y="0"/>
            <a:chExt cx="1428" cy="708"/>
          </a:xfrm>
        </p:grpSpPr>
        <p:sp>
          <p:nvSpPr>
            <p:cNvPr id="31798" name="直接连接符 10293">
              <a:extLst>
                <a:ext uri="{FF2B5EF4-FFF2-40B4-BE49-F238E27FC236}">
                  <a16:creationId xmlns:a16="http://schemas.microsoft.com/office/drawing/2014/main" id="{68BF4837-9683-42B4-9D12-8BD2CF3CB3F0}"/>
                </a:ext>
              </a:extLst>
            </p:cNvPr>
            <p:cNvSpPr>
              <a:spLocks noChangeShapeType="1"/>
            </p:cNvSpPr>
            <p:nvPr/>
          </p:nvSpPr>
          <p:spPr bwMode="auto">
            <a:xfrm flipV="1">
              <a:off x="12" y="12"/>
              <a:ext cx="0" cy="192"/>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31799" name="直接连接符 10294">
              <a:extLst>
                <a:ext uri="{FF2B5EF4-FFF2-40B4-BE49-F238E27FC236}">
                  <a16:creationId xmlns:a16="http://schemas.microsoft.com/office/drawing/2014/main" id="{FA78A86A-BB74-40AE-B6C7-64FF61740001}"/>
                </a:ext>
              </a:extLst>
            </p:cNvPr>
            <p:cNvSpPr>
              <a:spLocks noChangeShapeType="1"/>
            </p:cNvSpPr>
            <p:nvPr/>
          </p:nvSpPr>
          <p:spPr bwMode="auto">
            <a:xfrm flipV="1">
              <a:off x="0" y="492"/>
              <a:ext cx="0" cy="192"/>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31800" name="直接连接符 10295">
              <a:extLst>
                <a:ext uri="{FF2B5EF4-FFF2-40B4-BE49-F238E27FC236}">
                  <a16:creationId xmlns:a16="http://schemas.microsoft.com/office/drawing/2014/main" id="{7E00C43C-44EF-4B89-B3A6-45A763DE3E17}"/>
                </a:ext>
              </a:extLst>
            </p:cNvPr>
            <p:cNvSpPr>
              <a:spLocks noChangeShapeType="1"/>
            </p:cNvSpPr>
            <p:nvPr/>
          </p:nvSpPr>
          <p:spPr bwMode="auto">
            <a:xfrm flipV="1">
              <a:off x="240" y="12"/>
              <a:ext cx="0" cy="192"/>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31801" name="直接连接符 10296">
              <a:extLst>
                <a:ext uri="{FF2B5EF4-FFF2-40B4-BE49-F238E27FC236}">
                  <a16:creationId xmlns:a16="http://schemas.microsoft.com/office/drawing/2014/main" id="{E9C7677E-DBF5-4381-B322-9D3A310C07BA}"/>
                </a:ext>
              </a:extLst>
            </p:cNvPr>
            <p:cNvSpPr>
              <a:spLocks noChangeShapeType="1"/>
            </p:cNvSpPr>
            <p:nvPr/>
          </p:nvSpPr>
          <p:spPr bwMode="auto">
            <a:xfrm flipV="1">
              <a:off x="420" y="12"/>
              <a:ext cx="0" cy="192"/>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31802" name="直接连接符 10297">
              <a:extLst>
                <a:ext uri="{FF2B5EF4-FFF2-40B4-BE49-F238E27FC236}">
                  <a16:creationId xmlns:a16="http://schemas.microsoft.com/office/drawing/2014/main" id="{398EBEFD-B697-4923-B7FC-FD27E4ACDE53}"/>
                </a:ext>
              </a:extLst>
            </p:cNvPr>
            <p:cNvSpPr>
              <a:spLocks noChangeShapeType="1"/>
            </p:cNvSpPr>
            <p:nvPr/>
          </p:nvSpPr>
          <p:spPr bwMode="auto">
            <a:xfrm flipV="1">
              <a:off x="600" y="12"/>
              <a:ext cx="0" cy="192"/>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31803" name="直接连接符 10298">
              <a:extLst>
                <a:ext uri="{FF2B5EF4-FFF2-40B4-BE49-F238E27FC236}">
                  <a16:creationId xmlns:a16="http://schemas.microsoft.com/office/drawing/2014/main" id="{97C84322-AAFF-497F-89CF-D2AB2EFEA8B8}"/>
                </a:ext>
              </a:extLst>
            </p:cNvPr>
            <p:cNvSpPr>
              <a:spLocks noChangeShapeType="1"/>
            </p:cNvSpPr>
            <p:nvPr/>
          </p:nvSpPr>
          <p:spPr bwMode="auto">
            <a:xfrm flipV="1">
              <a:off x="780" y="0"/>
              <a:ext cx="0" cy="192"/>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31804" name="直接连接符 10299">
              <a:extLst>
                <a:ext uri="{FF2B5EF4-FFF2-40B4-BE49-F238E27FC236}">
                  <a16:creationId xmlns:a16="http://schemas.microsoft.com/office/drawing/2014/main" id="{6387F320-837D-455E-BC2A-5F32A567A429}"/>
                </a:ext>
              </a:extLst>
            </p:cNvPr>
            <p:cNvSpPr>
              <a:spLocks noChangeShapeType="1"/>
            </p:cNvSpPr>
            <p:nvPr/>
          </p:nvSpPr>
          <p:spPr bwMode="auto">
            <a:xfrm flipV="1">
              <a:off x="960" y="0"/>
              <a:ext cx="0" cy="192"/>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31805" name="直接连接符 10300">
              <a:extLst>
                <a:ext uri="{FF2B5EF4-FFF2-40B4-BE49-F238E27FC236}">
                  <a16:creationId xmlns:a16="http://schemas.microsoft.com/office/drawing/2014/main" id="{0E8B84C6-210D-4009-9EF7-04EB3B055FCB}"/>
                </a:ext>
              </a:extLst>
            </p:cNvPr>
            <p:cNvSpPr>
              <a:spLocks noChangeShapeType="1"/>
            </p:cNvSpPr>
            <p:nvPr/>
          </p:nvSpPr>
          <p:spPr bwMode="auto">
            <a:xfrm flipV="1">
              <a:off x="1128" y="0"/>
              <a:ext cx="0" cy="192"/>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31806" name="直接连接符 10301">
              <a:extLst>
                <a:ext uri="{FF2B5EF4-FFF2-40B4-BE49-F238E27FC236}">
                  <a16:creationId xmlns:a16="http://schemas.microsoft.com/office/drawing/2014/main" id="{5FBFF997-E9F6-4897-96B5-834303B11051}"/>
                </a:ext>
              </a:extLst>
            </p:cNvPr>
            <p:cNvSpPr>
              <a:spLocks noChangeShapeType="1"/>
            </p:cNvSpPr>
            <p:nvPr/>
          </p:nvSpPr>
          <p:spPr bwMode="auto">
            <a:xfrm flipV="1">
              <a:off x="1308" y="12"/>
              <a:ext cx="0" cy="192"/>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31807" name="直接连接符 10302">
              <a:extLst>
                <a:ext uri="{FF2B5EF4-FFF2-40B4-BE49-F238E27FC236}">
                  <a16:creationId xmlns:a16="http://schemas.microsoft.com/office/drawing/2014/main" id="{67F14D0B-1DA9-4CFC-98CA-0D0AF857D0FE}"/>
                </a:ext>
              </a:extLst>
            </p:cNvPr>
            <p:cNvSpPr>
              <a:spLocks noChangeShapeType="1"/>
            </p:cNvSpPr>
            <p:nvPr/>
          </p:nvSpPr>
          <p:spPr bwMode="auto">
            <a:xfrm>
              <a:off x="1428" y="516"/>
              <a:ext cx="0" cy="192"/>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31808" name="组合 10303">
            <a:extLst>
              <a:ext uri="{FF2B5EF4-FFF2-40B4-BE49-F238E27FC236}">
                <a16:creationId xmlns:a16="http://schemas.microsoft.com/office/drawing/2014/main" id="{E696C547-FFA1-475F-9421-190107F619A8}"/>
              </a:ext>
            </a:extLst>
          </p:cNvPr>
          <p:cNvGrpSpPr>
            <a:grpSpLocks/>
          </p:cNvGrpSpPr>
          <p:nvPr/>
        </p:nvGrpSpPr>
        <p:grpSpPr bwMode="auto">
          <a:xfrm>
            <a:off x="904875" y="2595563"/>
            <a:ext cx="3124200" cy="519112"/>
            <a:chOff x="0" y="0"/>
            <a:chExt cx="1968" cy="327"/>
          </a:xfrm>
        </p:grpSpPr>
        <p:sp>
          <p:nvSpPr>
            <p:cNvPr id="31809" name="文本框 10304">
              <a:extLst>
                <a:ext uri="{FF2B5EF4-FFF2-40B4-BE49-F238E27FC236}">
                  <a16:creationId xmlns:a16="http://schemas.microsoft.com/office/drawing/2014/main" id="{875BA92F-2A6C-454E-9247-1E7EF5C54007}"/>
                </a:ext>
              </a:extLst>
            </p:cNvPr>
            <p:cNvSpPr>
              <a:spLocks noChangeArrowheads="1"/>
            </p:cNvSpPr>
            <p:nvPr/>
          </p:nvSpPr>
          <p:spPr bwMode="auto">
            <a:xfrm>
              <a:off x="1632" y="0"/>
              <a:ext cx="33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0" hangingPunct="0">
                <a:spcBef>
                  <a:spcPct val="50000"/>
                </a:spcBef>
              </a:pPr>
              <a:r>
                <a:rPr lang="en-US" altLang="zh-CN" sz="2800" b="1">
                  <a:solidFill>
                    <a:srgbClr val="FF0000"/>
                  </a:solidFill>
                </a:rPr>
                <a:t>N</a:t>
              </a:r>
            </a:p>
          </p:txBody>
        </p:sp>
        <p:sp>
          <p:nvSpPr>
            <p:cNvPr id="31810" name="文本框 10305">
              <a:extLst>
                <a:ext uri="{FF2B5EF4-FFF2-40B4-BE49-F238E27FC236}">
                  <a16:creationId xmlns:a16="http://schemas.microsoft.com/office/drawing/2014/main" id="{AF58D9DB-3247-4120-9648-EA0DDC8901F5}"/>
                </a:ext>
              </a:extLst>
            </p:cNvPr>
            <p:cNvSpPr>
              <a:spLocks noChangeArrowheads="1"/>
            </p:cNvSpPr>
            <p:nvPr/>
          </p:nvSpPr>
          <p:spPr bwMode="auto">
            <a:xfrm>
              <a:off x="0" y="0"/>
              <a:ext cx="57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0" hangingPunct="0">
                <a:spcBef>
                  <a:spcPct val="50000"/>
                </a:spcBef>
              </a:pPr>
              <a:r>
                <a:rPr lang="en-US" altLang="zh-CN" sz="2800" b="1">
                  <a:solidFill>
                    <a:srgbClr val="FF0000"/>
                  </a:solidFill>
                </a:rPr>
                <a:t>S</a:t>
              </a:r>
            </a:p>
          </p:txBody>
        </p:sp>
      </p:grpSp>
      <p:grpSp>
        <p:nvGrpSpPr>
          <p:cNvPr id="31811" name="组合 10306">
            <a:extLst>
              <a:ext uri="{FF2B5EF4-FFF2-40B4-BE49-F238E27FC236}">
                <a16:creationId xmlns:a16="http://schemas.microsoft.com/office/drawing/2014/main" id="{CDD3403E-8603-4C7E-B678-15016DD97307}"/>
              </a:ext>
            </a:extLst>
          </p:cNvPr>
          <p:cNvGrpSpPr>
            <a:grpSpLocks/>
          </p:cNvGrpSpPr>
          <p:nvPr/>
        </p:nvGrpSpPr>
        <p:grpSpPr bwMode="auto">
          <a:xfrm>
            <a:off x="5248275" y="2595563"/>
            <a:ext cx="3276600" cy="519112"/>
            <a:chOff x="0" y="0"/>
            <a:chExt cx="2064" cy="327"/>
          </a:xfrm>
        </p:grpSpPr>
        <p:sp>
          <p:nvSpPr>
            <p:cNvPr id="31812" name="文本框 10307">
              <a:extLst>
                <a:ext uri="{FF2B5EF4-FFF2-40B4-BE49-F238E27FC236}">
                  <a16:creationId xmlns:a16="http://schemas.microsoft.com/office/drawing/2014/main" id="{AF8CC656-FB50-4E1D-8899-3E6FFF0C1F88}"/>
                </a:ext>
              </a:extLst>
            </p:cNvPr>
            <p:cNvSpPr>
              <a:spLocks noChangeArrowheads="1"/>
            </p:cNvSpPr>
            <p:nvPr/>
          </p:nvSpPr>
          <p:spPr bwMode="auto">
            <a:xfrm>
              <a:off x="0" y="0"/>
              <a:ext cx="31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0" hangingPunct="0">
                <a:spcBef>
                  <a:spcPct val="50000"/>
                </a:spcBef>
              </a:pPr>
              <a:r>
                <a:rPr lang="en-US" altLang="zh-CN" sz="2800" b="1">
                  <a:solidFill>
                    <a:srgbClr val="FF0000"/>
                  </a:solidFill>
                </a:rPr>
                <a:t>N</a:t>
              </a:r>
            </a:p>
          </p:txBody>
        </p:sp>
        <p:sp>
          <p:nvSpPr>
            <p:cNvPr id="31813" name="文本框 10308">
              <a:extLst>
                <a:ext uri="{FF2B5EF4-FFF2-40B4-BE49-F238E27FC236}">
                  <a16:creationId xmlns:a16="http://schemas.microsoft.com/office/drawing/2014/main" id="{E62AE1D5-81BE-4C56-A467-0FD0581686EC}"/>
                </a:ext>
              </a:extLst>
            </p:cNvPr>
            <p:cNvSpPr>
              <a:spLocks noChangeArrowheads="1"/>
            </p:cNvSpPr>
            <p:nvPr/>
          </p:nvSpPr>
          <p:spPr bwMode="auto">
            <a:xfrm>
              <a:off x="1680" y="0"/>
              <a:ext cx="38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0" hangingPunct="0">
                <a:spcBef>
                  <a:spcPct val="50000"/>
                </a:spcBef>
              </a:pPr>
              <a:r>
                <a:rPr lang="en-US" altLang="zh-CN" sz="2800" b="1">
                  <a:solidFill>
                    <a:srgbClr val="FF0000"/>
                  </a:solidFill>
                </a:rPr>
                <a:t>S</a:t>
              </a:r>
            </a:p>
          </p:txBody>
        </p:sp>
      </p:grpSp>
      <p:sp>
        <p:nvSpPr>
          <p:cNvPr id="31814" name="左右箭头 10309">
            <a:extLst>
              <a:ext uri="{FF2B5EF4-FFF2-40B4-BE49-F238E27FC236}">
                <a16:creationId xmlns:a16="http://schemas.microsoft.com/office/drawing/2014/main" id="{A2925AA3-3184-4061-8107-873EE5F0598F}"/>
              </a:ext>
            </a:extLst>
          </p:cNvPr>
          <p:cNvSpPr>
            <a:spLocks noChangeArrowheads="1"/>
          </p:cNvSpPr>
          <p:nvPr/>
        </p:nvSpPr>
        <p:spPr bwMode="auto">
          <a:xfrm>
            <a:off x="4086225" y="2824163"/>
            <a:ext cx="1066800" cy="152400"/>
          </a:xfrm>
          <a:prstGeom prst="leftRightArrow">
            <a:avLst>
              <a:gd name="adj1" fmla="val 50000"/>
              <a:gd name="adj2" fmla="val 140000"/>
            </a:avLst>
          </a:prstGeom>
          <a:solidFill>
            <a:srgbClr val="CCFF33"/>
          </a:solidFill>
          <a:ln w="9525" algn="ctr">
            <a:solidFill>
              <a:schemeClr val="tx1"/>
            </a:solidFill>
            <a:miter lim="800000"/>
            <a:headEnd/>
            <a:tailEnd/>
          </a:ln>
        </p:spPr>
        <p:txBody>
          <a:bodyPr/>
          <a:lstStyle/>
          <a:p>
            <a:endParaRPr lang="zh-CN" altLang="en-US"/>
          </a:p>
        </p:txBody>
      </p:sp>
      <p:sp>
        <p:nvSpPr>
          <p:cNvPr id="20550" name="文本框 10310">
            <a:extLst>
              <a:ext uri="{FF2B5EF4-FFF2-40B4-BE49-F238E27FC236}">
                <a16:creationId xmlns:a16="http://schemas.microsoft.com/office/drawing/2014/main" id="{B0331FD5-CF6C-4A7C-9F1B-7C6EE4B0B04D}"/>
              </a:ext>
            </a:extLst>
          </p:cNvPr>
          <p:cNvSpPr/>
          <p:nvPr/>
        </p:nvSpPr>
        <p:spPr>
          <a:xfrm>
            <a:off x="4143375" y="2290763"/>
            <a:ext cx="914400" cy="519112"/>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pPr eaLnBrk="0" hangingPunct="0">
              <a:spcBef>
                <a:spcPct val="50000"/>
              </a:spcBef>
            </a:pPr>
            <a:r>
              <a:rPr sz="2800" b="1">
                <a:ln w="9525" cap="flat" cmpd="sng" algn="ctr">
                  <a:noFill/>
                  <a:prstDash val="solid"/>
                  <a:round/>
                  <a:headEnd type="none" w="med" len="med"/>
                  <a:tailEnd type="none" w="med" len="med"/>
                </a:ln>
                <a:solidFill>
                  <a:srgbClr val="000000"/>
                </a:solidFill>
                <a:sym typeface="Wingdings"/>
              </a:rPr>
              <a:t>相斥</a:t>
            </a:r>
            <a:endParaRPr sz="2800" b="1">
              <a:solidFill>
                <a:srgbClr val="000000"/>
              </a:solidFill>
            </a:endParaRPr>
          </a:p>
        </p:txBody>
      </p:sp>
      <p:sp>
        <p:nvSpPr>
          <p:cNvPr id="20551" name="文本框 10311">
            <a:extLst>
              <a:ext uri="{FF2B5EF4-FFF2-40B4-BE49-F238E27FC236}">
                <a16:creationId xmlns:a16="http://schemas.microsoft.com/office/drawing/2014/main" id="{0668066C-54EF-48DE-8C3A-A2F3EADF473B}"/>
              </a:ext>
            </a:extLst>
          </p:cNvPr>
          <p:cNvSpPr/>
          <p:nvPr/>
        </p:nvSpPr>
        <p:spPr>
          <a:xfrm>
            <a:off x="4714875" y="1452563"/>
            <a:ext cx="914400" cy="579437"/>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pPr eaLnBrk="0" hangingPunct="0">
              <a:spcBef>
                <a:spcPct val="50000"/>
              </a:spcBef>
            </a:pPr>
            <a:r>
              <a:rPr lang="en-US" altLang="zh-CN" sz="3200" b="1">
                <a:ln w="9525" cap="flat" cmpd="sng" algn="ctr">
                  <a:noFill/>
                  <a:prstDash val="solid"/>
                  <a:round/>
                  <a:headEnd type="none" w="med" len="med"/>
                  <a:tailEnd type="none" w="med" len="med"/>
                </a:ln>
                <a:solidFill>
                  <a:srgbClr val="FF0000"/>
                </a:solidFill>
                <a:sym typeface="Wingdings"/>
              </a:rPr>
              <a:t>C</a:t>
            </a:r>
            <a:endParaRPr lang="en-US" altLang="zh-CN" sz="32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1786"/>
                                        </p:tgtEl>
                                        <p:attrNameLst>
                                          <p:attrName>style.visibility</p:attrName>
                                        </p:attrNameLst>
                                      </p:cBhvr>
                                      <p:to>
                                        <p:strVal val="visible"/>
                                      </p:to>
                                    </p:set>
                                    <p:animEffect transition="in" filter="dissolve">
                                      <p:cBhvr>
                                        <p:cTn id="7" dur="500"/>
                                        <p:tgtEl>
                                          <p:spTgt spid="317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499"/>
                                          </p:stCondLst>
                                        </p:cTn>
                                        <p:tgtEl>
                                          <p:spTgt spid="31808"/>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31797"/>
                                        </p:tgtEl>
                                        <p:attrNameLst>
                                          <p:attrName>style.visibility</p:attrName>
                                        </p:attrNameLst>
                                      </p:cBhvr>
                                      <p:to>
                                        <p:strVal val="visible"/>
                                      </p:to>
                                    </p:set>
                                    <p:animEffect transition="in" filter="dissolve">
                                      <p:cBhvr>
                                        <p:cTn id="16" dur="500"/>
                                        <p:tgtEl>
                                          <p:spTgt spid="3179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499"/>
                                          </p:stCondLst>
                                        </p:cTn>
                                        <p:tgtEl>
                                          <p:spTgt spid="318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文本框 22529">
            <a:extLst>
              <a:ext uri="{FF2B5EF4-FFF2-40B4-BE49-F238E27FC236}">
                <a16:creationId xmlns:a16="http://schemas.microsoft.com/office/drawing/2014/main" id="{A040F2A6-4B0A-44DA-B7CF-56311D5AD9F9}"/>
              </a:ext>
            </a:extLst>
          </p:cNvPr>
          <p:cNvSpPr>
            <a:spLocks noChangeArrowheads="1"/>
          </p:cNvSpPr>
          <p:nvPr/>
        </p:nvSpPr>
        <p:spPr bwMode="auto">
          <a:xfrm>
            <a:off x="153988" y="722313"/>
            <a:ext cx="8496300"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indent="268288">
              <a:defRPr sz="2000">
                <a:solidFill>
                  <a:srgbClr val="000000"/>
                </a:solidFill>
                <a:latin typeface="Arial" panose="020B0604020202020204" pitchFamily="34" charset="0"/>
                <a:ea typeface="宋体" panose="02010600030101010101" pitchFamily="2" charset="-122"/>
              </a:defRPr>
            </a:lvl1pPr>
            <a:lvl2pPr>
              <a:defRPr sz="2000">
                <a:solidFill>
                  <a:srgbClr val="000000"/>
                </a:solidFill>
                <a:latin typeface="Arial" panose="020B0604020202020204" pitchFamily="34" charset="0"/>
                <a:ea typeface="宋体" panose="02010600030101010101" pitchFamily="2" charset="-122"/>
              </a:defRPr>
            </a:lvl2pPr>
            <a:lvl3pPr>
              <a:defRPr sz="2000">
                <a:solidFill>
                  <a:srgbClr val="000000"/>
                </a:solidFill>
                <a:latin typeface="Arial" panose="020B0604020202020204" pitchFamily="34" charset="0"/>
                <a:ea typeface="宋体" panose="02010600030101010101" pitchFamily="2" charset="-122"/>
              </a:defRPr>
            </a:lvl3pPr>
            <a:lvl4pPr>
              <a:defRPr sz="2000">
                <a:solidFill>
                  <a:srgbClr val="000000"/>
                </a:solidFill>
                <a:latin typeface="Arial" panose="020B0604020202020204" pitchFamily="34" charset="0"/>
                <a:ea typeface="宋体" panose="02010600030101010101" pitchFamily="2" charset="-122"/>
              </a:defRPr>
            </a:lvl4pPr>
            <a:lvl5pPr>
              <a:defRPr sz="2000">
                <a:solidFill>
                  <a:srgbClr val="000000"/>
                </a:solidFill>
                <a:latin typeface="Arial" panose="020B0604020202020204" pitchFamily="34" charset="0"/>
                <a:ea typeface="宋体" panose="02010600030101010101" pitchFamily="2" charset="-122"/>
              </a:defRPr>
            </a:lvl5pPr>
            <a:lvl6pPr fontAlgn="base">
              <a:spcBef>
                <a:spcPct val="0"/>
              </a:spcBef>
              <a:spcAft>
                <a:spcPct val="0"/>
              </a:spcAft>
              <a:buSzPct val="100000"/>
              <a:buFont typeface="Arial" panose="020B0604020202020204" pitchFamily="34" charset="0"/>
              <a:defRPr sz="2000">
                <a:solidFill>
                  <a:srgbClr val="000000"/>
                </a:solidFill>
                <a:latin typeface="Arial" panose="020B0604020202020204" pitchFamily="34" charset="0"/>
                <a:ea typeface="宋体" panose="02010600030101010101" pitchFamily="2" charset="-122"/>
              </a:defRPr>
            </a:lvl6pPr>
            <a:lvl7pPr fontAlgn="base">
              <a:spcBef>
                <a:spcPct val="0"/>
              </a:spcBef>
              <a:spcAft>
                <a:spcPct val="0"/>
              </a:spcAft>
              <a:buSzPct val="100000"/>
              <a:buFont typeface="Arial" panose="020B0604020202020204" pitchFamily="34" charset="0"/>
              <a:defRPr sz="2000">
                <a:solidFill>
                  <a:srgbClr val="000000"/>
                </a:solidFill>
                <a:latin typeface="Arial" panose="020B0604020202020204" pitchFamily="34" charset="0"/>
                <a:ea typeface="宋体" panose="02010600030101010101" pitchFamily="2" charset="-122"/>
              </a:defRPr>
            </a:lvl7pPr>
            <a:lvl8pPr fontAlgn="base">
              <a:spcBef>
                <a:spcPct val="0"/>
              </a:spcBef>
              <a:spcAft>
                <a:spcPct val="0"/>
              </a:spcAft>
              <a:buSzPct val="100000"/>
              <a:buFont typeface="Arial" panose="020B0604020202020204" pitchFamily="34" charset="0"/>
              <a:defRPr sz="2000">
                <a:solidFill>
                  <a:srgbClr val="000000"/>
                </a:solidFill>
                <a:latin typeface="Arial" panose="020B0604020202020204" pitchFamily="34" charset="0"/>
                <a:ea typeface="宋体" panose="02010600030101010101" pitchFamily="2" charset="-122"/>
              </a:defRPr>
            </a:lvl8pPr>
            <a:lvl9pPr fontAlgn="base">
              <a:spcBef>
                <a:spcPct val="0"/>
              </a:spcBef>
              <a:spcAft>
                <a:spcPct val="0"/>
              </a:spcAft>
              <a:buSzPct val="100000"/>
              <a:buFont typeface="Arial" panose="020B0604020202020204" pitchFamily="34" charset="0"/>
              <a:defRPr sz="2000">
                <a:solidFill>
                  <a:srgbClr val="000000"/>
                </a:solidFill>
                <a:latin typeface="Arial" panose="020B0604020202020204" pitchFamily="34" charset="0"/>
                <a:ea typeface="宋体" panose="02010600030101010101" pitchFamily="2" charset="-122"/>
              </a:defRPr>
            </a:lvl9pPr>
          </a:lstStyle>
          <a:p>
            <a:r>
              <a:rPr lang="zh-CN" altLang="en-US" sz="2800" b="1">
                <a:latin typeface="宋体" panose="02010600030101010101" pitchFamily="2" charset="-122"/>
                <a:sym typeface="宋体" panose="02010600030101010101" pitchFamily="2" charset="-122"/>
              </a:rPr>
              <a:t>例1.图中如图所示的，两个线圈，套在一根光滑的玻璃管上，导线柔软，可自由滑动，开关S闭合后，则 （    ）     </a:t>
            </a:r>
          </a:p>
          <a:p>
            <a:r>
              <a:rPr lang="zh-CN" altLang="en-US" sz="2800" b="1">
                <a:latin typeface="宋体" panose="02010600030101010101" pitchFamily="2" charset="-122"/>
                <a:sym typeface="宋体" panose="02010600030101010101" pitchFamily="2" charset="-122"/>
              </a:rPr>
              <a:t>A. 两线圈左右分开；</a:t>
            </a:r>
          </a:p>
          <a:p>
            <a:r>
              <a:rPr lang="zh-CN" altLang="en-US" sz="2800" b="1">
                <a:latin typeface="宋体" panose="02010600030101010101" pitchFamily="2" charset="-122"/>
                <a:sym typeface="宋体" panose="02010600030101010101" pitchFamily="2" charset="-122"/>
              </a:rPr>
              <a:t>B．两线圈向中间靠拢；</a:t>
            </a:r>
          </a:p>
          <a:p>
            <a:r>
              <a:rPr lang="zh-CN" altLang="en-US" sz="2800" b="1">
                <a:latin typeface="宋体" panose="02010600030101010101" pitchFamily="2" charset="-122"/>
                <a:sym typeface="宋体" panose="02010600030101010101" pitchFamily="2" charset="-122"/>
              </a:rPr>
              <a:t>C．两线圈静止不动；</a:t>
            </a:r>
          </a:p>
          <a:p>
            <a:r>
              <a:rPr lang="zh-CN" altLang="en-US" sz="2800" b="1">
                <a:latin typeface="宋体" panose="02010600030101010101" pitchFamily="2" charset="-122"/>
                <a:sym typeface="宋体" panose="02010600030101010101" pitchFamily="2" charset="-122"/>
              </a:rPr>
              <a:t>D．两线圈先左右分开，然后向中间靠拢.</a:t>
            </a:r>
          </a:p>
        </p:txBody>
      </p:sp>
      <p:pic>
        <p:nvPicPr>
          <p:cNvPr id="32771" name="图片 22530">
            <a:extLst>
              <a:ext uri="{FF2B5EF4-FFF2-40B4-BE49-F238E27FC236}">
                <a16:creationId xmlns:a16="http://schemas.microsoft.com/office/drawing/2014/main" id="{B2E0271C-C129-486F-B2E5-DD4DE4177CD6}"/>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3825" y="3910013"/>
            <a:ext cx="4344988"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1507" name="文本框 22531">
            <a:extLst>
              <a:ext uri="{FF2B5EF4-FFF2-40B4-BE49-F238E27FC236}">
                <a16:creationId xmlns:a16="http://schemas.microsoft.com/office/drawing/2014/main" id="{A49FBA18-1E9D-41FF-BC3D-67EF6F9E0097}"/>
              </a:ext>
            </a:extLst>
          </p:cNvPr>
          <p:cNvSpPr/>
          <p:nvPr/>
        </p:nvSpPr>
        <p:spPr>
          <a:xfrm>
            <a:off x="1336675" y="1519238"/>
            <a:ext cx="387350" cy="579437"/>
          </a:xfrm>
          <a:prstGeom prst="rect">
            <a:avLst/>
          </a:prstGeom>
          <a:noFill/>
          <a:ln>
            <a:noFill/>
            <a:miter lim="800000"/>
          </a:ln>
        </p:spPr>
        <p:txBody>
          <a:bodyPr wrap="none">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r>
              <a:rPr lang="en-US" altLang="zh-CN" sz="3200" b="1">
                <a:ln w="9525" cap="flat" cmpd="sng" algn="ctr">
                  <a:noFill/>
                  <a:prstDash val="solid"/>
                  <a:round/>
                  <a:headEnd type="none" w="med" len="med"/>
                  <a:tailEnd type="none" w="med" len="med"/>
                </a:ln>
                <a:solidFill>
                  <a:srgbClr val="FF0000"/>
                </a:solidFill>
                <a:latin typeface="宋体" pitchFamily="2" charset="-122"/>
                <a:sym typeface="宋体" pitchFamily="2" charset="-122"/>
              </a:rPr>
              <a:t>A</a:t>
            </a:r>
            <a:endParaRPr lang="en-US" altLang="zh-CN" sz="3200" b="1">
              <a:solidFill>
                <a:srgbClr val="FF0000"/>
              </a:solidFill>
              <a:latin typeface="宋体" pitchFamily="2" charset="-122"/>
              <a:sym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组合 17409">
            <a:extLst>
              <a:ext uri="{FF2B5EF4-FFF2-40B4-BE49-F238E27FC236}">
                <a16:creationId xmlns:a16="http://schemas.microsoft.com/office/drawing/2014/main" id="{6F6FD00A-D604-49AE-BD03-6DD6B1CF1EED}"/>
              </a:ext>
            </a:extLst>
          </p:cNvPr>
          <p:cNvGrpSpPr>
            <a:grpSpLocks/>
          </p:cNvGrpSpPr>
          <p:nvPr/>
        </p:nvGrpSpPr>
        <p:grpSpPr bwMode="auto">
          <a:xfrm>
            <a:off x="752475" y="2097088"/>
            <a:ext cx="7400925" cy="3046412"/>
            <a:chOff x="90" y="-143"/>
            <a:chExt cx="4662" cy="1919"/>
          </a:xfrm>
        </p:grpSpPr>
        <p:grpSp>
          <p:nvGrpSpPr>
            <p:cNvPr id="33795" name="组合 17410">
              <a:extLst>
                <a:ext uri="{FF2B5EF4-FFF2-40B4-BE49-F238E27FC236}">
                  <a16:creationId xmlns:a16="http://schemas.microsoft.com/office/drawing/2014/main" id="{E600B4CD-1968-46BE-A2BD-C038E615C70E}"/>
                </a:ext>
              </a:extLst>
            </p:cNvPr>
            <p:cNvGrpSpPr>
              <a:grpSpLocks/>
            </p:cNvGrpSpPr>
            <p:nvPr/>
          </p:nvGrpSpPr>
          <p:grpSpPr bwMode="auto">
            <a:xfrm>
              <a:off x="2604" y="708"/>
              <a:ext cx="2148" cy="1068"/>
              <a:chOff x="0" y="0"/>
              <a:chExt cx="2148" cy="1068"/>
            </a:xfrm>
          </p:grpSpPr>
          <p:sp>
            <p:nvSpPr>
              <p:cNvPr id="33796" name="矩形 17411">
                <a:extLst>
                  <a:ext uri="{FF2B5EF4-FFF2-40B4-BE49-F238E27FC236}">
                    <a16:creationId xmlns:a16="http://schemas.microsoft.com/office/drawing/2014/main" id="{1025C649-DB8A-44A8-A404-FDE0695648AF}"/>
                  </a:ext>
                </a:extLst>
              </p:cNvPr>
              <p:cNvSpPr>
                <a:spLocks noChangeArrowheads="1"/>
              </p:cNvSpPr>
              <p:nvPr/>
            </p:nvSpPr>
            <p:spPr bwMode="auto">
              <a:xfrm>
                <a:off x="36" y="12"/>
                <a:ext cx="1920" cy="384"/>
              </a:xfrm>
              <a:prstGeom prst="rect">
                <a:avLst/>
              </a:prstGeom>
              <a:solidFill>
                <a:schemeClr val="accent1"/>
              </a:solidFill>
              <a:ln w="9525" algn="ctr">
                <a:solidFill>
                  <a:schemeClr val="tx1"/>
                </a:solidFill>
                <a:miter lim="800000"/>
                <a:headEnd/>
                <a:tailEnd/>
              </a:ln>
            </p:spPr>
            <p:txBody>
              <a:bodyPr/>
              <a:lstStyle/>
              <a:p>
                <a:endParaRPr lang="zh-CN" altLang="en-US"/>
              </a:p>
            </p:txBody>
          </p:sp>
          <p:sp>
            <p:nvSpPr>
              <p:cNvPr id="33797" name="直接连接符 17412">
                <a:extLst>
                  <a:ext uri="{FF2B5EF4-FFF2-40B4-BE49-F238E27FC236}">
                    <a16:creationId xmlns:a16="http://schemas.microsoft.com/office/drawing/2014/main" id="{AB7617D4-A3E7-4B55-9DFD-E4E5DEEC1136}"/>
                  </a:ext>
                </a:extLst>
              </p:cNvPr>
              <p:cNvSpPr>
                <a:spLocks noChangeShapeType="1"/>
              </p:cNvSpPr>
              <p:nvPr/>
            </p:nvSpPr>
            <p:spPr bwMode="auto">
              <a:xfrm>
                <a:off x="288" y="372"/>
                <a:ext cx="0" cy="528"/>
              </a:xfrm>
              <a:prstGeom prst="line">
                <a:avLst/>
              </a:prstGeom>
              <a:noFill/>
              <a:ln w="38100" algn="ctr">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798" name="直接连接符 17413">
                <a:extLst>
                  <a:ext uri="{FF2B5EF4-FFF2-40B4-BE49-F238E27FC236}">
                    <a16:creationId xmlns:a16="http://schemas.microsoft.com/office/drawing/2014/main" id="{53F63788-3C40-4368-8E7C-444B2B4AE438}"/>
                  </a:ext>
                </a:extLst>
              </p:cNvPr>
              <p:cNvSpPr>
                <a:spLocks noChangeShapeType="1"/>
              </p:cNvSpPr>
              <p:nvPr/>
            </p:nvSpPr>
            <p:spPr bwMode="auto">
              <a:xfrm>
                <a:off x="288" y="900"/>
                <a:ext cx="480" cy="0"/>
              </a:xfrm>
              <a:prstGeom prst="line">
                <a:avLst/>
              </a:prstGeom>
              <a:noFill/>
              <a:ln w="38100" algn="ctr">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799" name="直接连接符 17414">
                <a:extLst>
                  <a:ext uri="{FF2B5EF4-FFF2-40B4-BE49-F238E27FC236}">
                    <a16:creationId xmlns:a16="http://schemas.microsoft.com/office/drawing/2014/main" id="{67F04A28-D3BE-46BD-B4D3-AF7F7F4229D4}"/>
                  </a:ext>
                </a:extLst>
              </p:cNvPr>
              <p:cNvSpPr>
                <a:spLocks noChangeShapeType="1"/>
              </p:cNvSpPr>
              <p:nvPr/>
            </p:nvSpPr>
            <p:spPr bwMode="auto">
              <a:xfrm>
                <a:off x="768" y="732"/>
                <a:ext cx="0" cy="336"/>
              </a:xfrm>
              <a:prstGeom prst="line">
                <a:avLst/>
              </a:prstGeom>
              <a:noFill/>
              <a:ln w="38100" algn="ctr">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800" name="直接连接符 17415">
                <a:extLst>
                  <a:ext uri="{FF2B5EF4-FFF2-40B4-BE49-F238E27FC236}">
                    <a16:creationId xmlns:a16="http://schemas.microsoft.com/office/drawing/2014/main" id="{50B5FC0F-1919-4320-99CB-47F3CD7C60DA}"/>
                  </a:ext>
                </a:extLst>
              </p:cNvPr>
              <p:cNvSpPr>
                <a:spLocks noChangeShapeType="1"/>
              </p:cNvSpPr>
              <p:nvPr/>
            </p:nvSpPr>
            <p:spPr bwMode="auto">
              <a:xfrm>
                <a:off x="864" y="828"/>
                <a:ext cx="0" cy="144"/>
              </a:xfrm>
              <a:prstGeom prst="line">
                <a:avLst/>
              </a:prstGeom>
              <a:noFill/>
              <a:ln w="38100" algn="ctr">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801" name="直接连接符 17416">
                <a:extLst>
                  <a:ext uri="{FF2B5EF4-FFF2-40B4-BE49-F238E27FC236}">
                    <a16:creationId xmlns:a16="http://schemas.microsoft.com/office/drawing/2014/main" id="{D89626E0-0636-4B0C-9181-18B1CF0525F0}"/>
                  </a:ext>
                </a:extLst>
              </p:cNvPr>
              <p:cNvSpPr>
                <a:spLocks noChangeShapeType="1"/>
              </p:cNvSpPr>
              <p:nvPr/>
            </p:nvSpPr>
            <p:spPr bwMode="auto">
              <a:xfrm>
                <a:off x="864" y="900"/>
                <a:ext cx="864" cy="0"/>
              </a:xfrm>
              <a:prstGeom prst="line">
                <a:avLst/>
              </a:prstGeom>
              <a:noFill/>
              <a:ln w="38100" algn="ctr">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802" name="文本框 17417">
                <a:extLst>
                  <a:ext uri="{FF2B5EF4-FFF2-40B4-BE49-F238E27FC236}">
                    <a16:creationId xmlns:a16="http://schemas.microsoft.com/office/drawing/2014/main" id="{9AB2AF65-485B-4E39-A1DC-8EF5F36861F5}"/>
                  </a:ext>
                </a:extLst>
              </p:cNvPr>
              <p:cNvSpPr>
                <a:spLocks noChangeArrowheads="1"/>
              </p:cNvSpPr>
              <p:nvPr/>
            </p:nvSpPr>
            <p:spPr bwMode="auto">
              <a:xfrm>
                <a:off x="0" y="24"/>
                <a:ext cx="43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0" hangingPunct="0">
                  <a:spcBef>
                    <a:spcPct val="50000"/>
                  </a:spcBef>
                </a:pPr>
                <a:r>
                  <a:rPr lang="en-US" altLang="zh-CN" sz="3200" b="1">
                    <a:solidFill>
                      <a:srgbClr val="FF3300"/>
                    </a:solidFill>
                  </a:rPr>
                  <a:t>N</a:t>
                </a:r>
              </a:p>
            </p:txBody>
          </p:sp>
          <p:sp>
            <p:nvSpPr>
              <p:cNvPr id="33803" name="文本框 17418">
                <a:extLst>
                  <a:ext uri="{FF2B5EF4-FFF2-40B4-BE49-F238E27FC236}">
                    <a16:creationId xmlns:a16="http://schemas.microsoft.com/office/drawing/2014/main" id="{B02651AD-BA8E-4626-BE8F-4F5DD92FB29E}"/>
                  </a:ext>
                </a:extLst>
              </p:cNvPr>
              <p:cNvSpPr>
                <a:spLocks noChangeArrowheads="1"/>
              </p:cNvSpPr>
              <p:nvPr/>
            </p:nvSpPr>
            <p:spPr bwMode="auto">
              <a:xfrm>
                <a:off x="1716" y="0"/>
                <a:ext cx="43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0" hangingPunct="0">
                  <a:spcBef>
                    <a:spcPct val="50000"/>
                  </a:spcBef>
                </a:pPr>
                <a:r>
                  <a:rPr lang="en-US" altLang="zh-CN" sz="3200" b="1">
                    <a:solidFill>
                      <a:srgbClr val="FF3300"/>
                    </a:solidFill>
                  </a:rPr>
                  <a:t>S</a:t>
                </a:r>
              </a:p>
            </p:txBody>
          </p:sp>
        </p:grpSp>
        <p:grpSp>
          <p:nvGrpSpPr>
            <p:cNvPr id="33804" name="组合 17419">
              <a:extLst>
                <a:ext uri="{FF2B5EF4-FFF2-40B4-BE49-F238E27FC236}">
                  <a16:creationId xmlns:a16="http://schemas.microsoft.com/office/drawing/2014/main" id="{EA75C93A-9204-4A0F-B25D-CBAC954A76C3}"/>
                </a:ext>
              </a:extLst>
            </p:cNvPr>
            <p:cNvGrpSpPr>
              <a:grpSpLocks/>
            </p:cNvGrpSpPr>
            <p:nvPr/>
          </p:nvGrpSpPr>
          <p:grpSpPr bwMode="auto">
            <a:xfrm>
              <a:off x="132" y="720"/>
              <a:ext cx="2004" cy="1008"/>
              <a:chOff x="0" y="0"/>
              <a:chExt cx="2004" cy="1008"/>
            </a:xfrm>
          </p:grpSpPr>
          <p:grpSp>
            <p:nvGrpSpPr>
              <p:cNvPr id="33805" name="组合 17420">
                <a:extLst>
                  <a:ext uri="{FF2B5EF4-FFF2-40B4-BE49-F238E27FC236}">
                    <a16:creationId xmlns:a16="http://schemas.microsoft.com/office/drawing/2014/main" id="{71040BC8-3E20-44A5-9071-CC6AE6F49D82}"/>
                  </a:ext>
                </a:extLst>
              </p:cNvPr>
              <p:cNvGrpSpPr>
                <a:grpSpLocks/>
              </p:cNvGrpSpPr>
              <p:nvPr/>
            </p:nvGrpSpPr>
            <p:grpSpPr bwMode="auto">
              <a:xfrm>
                <a:off x="12" y="0"/>
                <a:ext cx="1920" cy="1008"/>
                <a:chOff x="0" y="0"/>
                <a:chExt cx="1920" cy="1008"/>
              </a:xfrm>
            </p:grpSpPr>
            <p:sp>
              <p:nvSpPr>
                <p:cNvPr id="33806" name="矩形 17421">
                  <a:extLst>
                    <a:ext uri="{FF2B5EF4-FFF2-40B4-BE49-F238E27FC236}">
                      <a16:creationId xmlns:a16="http://schemas.microsoft.com/office/drawing/2014/main" id="{D80C8960-0D43-4CE9-BAAB-34DEF6DF0631}"/>
                    </a:ext>
                  </a:extLst>
                </p:cNvPr>
                <p:cNvSpPr>
                  <a:spLocks noChangeArrowheads="1"/>
                </p:cNvSpPr>
                <p:nvPr/>
              </p:nvSpPr>
              <p:spPr bwMode="auto">
                <a:xfrm>
                  <a:off x="0" y="0"/>
                  <a:ext cx="1920" cy="384"/>
                </a:xfrm>
                <a:prstGeom prst="rect">
                  <a:avLst/>
                </a:prstGeom>
                <a:solidFill>
                  <a:schemeClr val="accent1"/>
                </a:solidFill>
                <a:ln w="9525" algn="ctr">
                  <a:solidFill>
                    <a:schemeClr val="tx1"/>
                  </a:solidFill>
                  <a:miter lim="800000"/>
                  <a:headEnd/>
                  <a:tailEnd/>
                </a:ln>
              </p:spPr>
              <p:txBody>
                <a:bodyPr/>
                <a:lstStyle/>
                <a:p>
                  <a:endParaRPr lang="zh-CN" altLang="en-US"/>
                </a:p>
              </p:txBody>
            </p:sp>
            <p:grpSp>
              <p:nvGrpSpPr>
                <p:cNvPr id="33807" name="组合 17422">
                  <a:extLst>
                    <a:ext uri="{FF2B5EF4-FFF2-40B4-BE49-F238E27FC236}">
                      <a16:creationId xmlns:a16="http://schemas.microsoft.com/office/drawing/2014/main" id="{17E07D7D-7F5A-4C30-95FD-C3B909CFBD63}"/>
                    </a:ext>
                  </a:extLst>
                </p:cNvPr>
                <p:cNvGrpSpPr>
                  <a:grpSpLocks/>
                </p:cNvGrpSpPr>
                <p:nvPr/>
              </p:nvGrpSpPr>
              <p:grpSpPr bwMode="auto">
                <a:xfrm>
                  <a:off x="336" y="384"/>
                  <a:ext cx="1296" cy="624"/>
                  <a:chOff x="0" y="0"/>
                  <a:chExt cx="1296" cy="624"/>
                </a:xfrm>
              </p:grpSpPr>
              <p:sp>
                <p:nvSpPr>
                  <p:cNvPr id="33808" name="未知">
                    <a:extLst>
                      <a:ext uri="{FF2B5EF4-FFF2-40B4-BE49-F238E27FC236}">
                        <a16:creationId xmlns:a16="http://schemas.microsoft.com/office/drawing/2014/main" id="{69BD284B-FD66-42F0-A61E-125521CC9958}"/>
                      </a:ext>
                    </a:extLst>
                  </p:cNvPr>
                  <p:cNvSpPr>
                    <a:spLocks/>
                  </p:cNvSpPr>
                  <p:nvPr/>
                </p:nvSpPr>
                <p:spPr bwMode="auto">
                  <a:xfrm>
                    <a:off x="0" y="0"/>
                    <a:ext cx="1" cy="432"/>
                  </a:xfrm>
                  <a:custGeom>
                    <a:avLst/>
                    <a:gdLst>
                      <a:gd name="T0" fmla="*/ 0 w 1"/>
                      <a:gd name="T1" fmla="*/ 0 h 432"/>
                      <a:gd name="T2" fmla="*/ 0 w 1"/>
                      <a:gd name="T3" fmla="*/ 432 h 432"/>
                    </a:gdLst>
                    <a:ahLst/>
                    <a:cxnLst>
                      <a:cxn ang="0">
                        <a:pos x="T0" y="T1"/>
                      </a:cxn>
                      <a:cxn ang="0">
                        <a:pos x="T2" y="T3"/>
                      </a:cxn>
                    </a:cxnLst>
                    <a:rect l="0" t="0" r="r" b="b"/>
                    <a:pathLst>
                      <a:path w="1" h="432">
                        <a:moveTo>
                          <a:pt x="0" y="0"/>
                        </a:moveTo>
                        <a:cubicBezTo>
                          <a:pt x="0" y="180"/>
                          <a:pt x="0" y="360"/>
                          <a:pt x="0" y="432"/>
                        </a:cubicBezTo>
                      </a:path>
                    </a:pathLst>
                  </a:custGeom>
                  <a:noFill/>
                  <a:ln w="412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3809" name="直接连接符 17424">
                    <a:extLst>
                      <a:ext uri="{FF2B5EF4-FFF2-40B4-BE49-F238E27FC236}">
                        <a16:creationId xmlns:a16="http://schemas.microsoft.com/office/drawing/2014/main" id="{8E7B4EC6-1D60-4F86-9F44-5053947EAC9C}"/>
                      </a:ext>
                    </a:extLst>
                  </p:cNvPr>
                  <p:cNvSpPr>
                    <a:spLocks noChangeShapeType="1"/>
                  </p:cNvSpPr>
                  <p:nvPr/>
                </p:nvSpPr>
                <p:spPr bwMode="auto">
                  <a:xfrm>
                    <a:off x="0" y="288"/>
                    <a:ext cx="0" cy="192"/>
                  </a:xfrm>
                  <a:prstGeom prst="line">
                    <a:avLst/>
                  </a:prstGeom>
                  <a:noFill/>
                  <a:ln w="38100" algn="ctr">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810" name="直接连接符 17425">
                    <a:extLst>
                      <a:ext uri="{FF2B5EF4-FFF2-40B4-BE49-F238E27FC236}">
                        <a16:creationId xmlns:a16="http://schemas.microsoft.com/office/drawing/2014/main" id="{8C857F8E-DC32-4275-BDF8-22080A0F74BF}"/>
                      </a:ext>
                    </a:extLst>
                  </p:cNvPr>
                  <p:cNvSpPr>
                    <a:spLocks noChangeShapeType="1"/>
                  </p:cNvSpPr>
                  <p:nvPr/>
                </p:nvSpPr>
                <p:spPr bwMode="auto">
                  <a:xfrm>
                    <a:off x="0" y="480"/>
                    <a:ext cx="480" cy="0"/>
                  </a:xfrm>
                  <a:prstGeom prst="line">
                    <a:avLst/>
                  </a:prstGeom>
                  <a:noFill/>
                  <a:ln w="38100" algn="ctr">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811" name="直接连接符 17426">
                    <a:extLst>
                      <a:ext uri="{FF2B5EF4-FFF2-40B4-BE49-F238E27FC236}">
                        <a16:creationId xmlns:a16="http://schemas.microsoft.com/office/drawing/2014/main" id="{0EFDDFE1-48C1-4915-8BEF-3F1E59D9FD91}"/>
                      </a:ext>
                    </a:extLst>
                  </p:cNvPr>
                  <p:cNvSpPr>
                    <a:spLocks noChangeShapeType="1"/>
                  </p:cNvSpPr>
                  <p:nvPr/>
                </p:nvSpPr>
                <p:spPr bwMode="auto">
                  <a:xfrm>
                    <a:off x="480" y="336"/>
                    <a:ext cx="0" cy="288"/>
                  </a:xfrm>
                  <a:prstGeom prst="line">
                    <a:avLst/>
                  </a:prstGeom>
                  <a:noFill/>
                  <a:ln w="38100" algn="ctr">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812" name="直接连接符 17427">
                    <a:extLst>
                      <a:ext uri="{FF2B5EF4-FFF2-40B4-BE49-F238E27FC236}">
                        <a16:creationId xmlns:a16="http://schemas.microsoft.com/office/drawing/2014/main" id="{D5727137-F384-4CA4-9308-908562FC81F9}"/>
                      </a:ext>
                    </a:extLst>
                  </p:cNvPr>
                  <p:cNvSpPr>
                    <a:spLocks noChangeShapeType="1"/>
                  </p:cNvSpPr>
                  <p:nvPr/>
                </p:nvSpPr>
                <p:spPr bwMode="auto">
                  <a:xfrm>
                    <a:off x="576" y="408"/>
                    <a:ext cx="0" cy="144"/>
                  </a:xfrm>
                  <a:prstGeom prst="line">
                    <a:avLst/>
                  </a:prstGeom>
                  <a:noFill/>
                  <a:ln w="38100" algn="ctr">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813" name="直接连接符 17428">
                    <a:extLst>
                      <a:ext uri="{FF2B5EF4-FFF2-40B4-BE49-F238E27FC236}">
                        <a16:creationId xmlns:a16="http://schemas.microsoft.com/office/drawing/2014/main" id="{F84126A1-5E3D-4D5D-BF56-D02CD74AA6CD}"/>
                      </a:ext>
                    </a:extLst>
                  </p:cNvPr>
                  <p:cNvSpPr>
                    <a:spLocks noChangeShapeType="1"/>
                  </p:cNvSpPr>
                  <p:nvPr/>
                </p:nvSpPr>
                <p:spPr bwMode="auto">
                  <a:xfrm>
                    <a:off x="576" y="480"/>
                    <a:ext cx="720" cy="0"/>
                  </a:xfrm>
                  <a:prstGeom prst="line">
                    <a:avLst/>
                  </a:prstGeom>
                  <a:noFill/>
                  <a:ln w="38100" algn="ctr">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814" name="直接连接符 17429">
                    <a:extLst>
                      <a:ext uri="{FF2B5EF4-FFF2-40B4-BE49-F238E27FC236}">
                        <a16:creationId xmlns:a16="http://schemas.microsoft.com/office/drawing/2014/main" id="{A155157E-4AB5-47A3-8E43-17E4AC1658D5}"/>
                      </a:ext>
                    </a:extLst>
                  </p:cNvPr>
                  <p:cNvSpPr>
                    <a:spLocks noChangeShapeType="1"/>
                  </p:cNvSpPr>
                  <p:nvPr/>
                </p:nvSpPr>
                <p:spPr bwMode="auto">
                  <a:xfrm>
                    <a:off x="1296" y="0"/>
                    <a:ext cx="0" cy="480"/>
                  </a:xfrm>
                  <a:prstGeom prst="line">
                    <a:avLst/>
                  </a:prstGeom>
                  <a:noFill/>
                  <a:ln w="38100" algn="ctr">
                    <a:solidFill>
                      <a:schemeClr val="fo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sp>
            <p:nvSpPr>
              <p:cNvPr id="33815" name="文本框 17430">
                <a:extLst>
                  <a:ext uri="{FF2B5EF4-FFF2-40B4-BE49-F238E27FC236}">
                    <a16:creationId xmlns:a16="http://schemas.microsoft.com/office/drawing/2014/main" id="{70507CA5-140A-4655-87ED-243A12A52DA3}"/>
                  </a:ext>
                </a:extLst>
              </p:cNvPr>
              <p:cNvSpPr>
                <a:spLocks noChangeArrowheads="1"/>
              </p:cNvSpPr>
              <p:nvPr/>
            </p:nvSpPr>
            <p:spPr bwMode="auto">
              <a:xfrm>
                <a:off x="1668" y="0"/>
                <a:ext cx="33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0" hangingPunct="0">
                  <a:spcBef>
                    <a:spcPct val="50000"/>
                  </a:spcBef>
                </a:pPr>
                <a:r>
                  <a:rPr lang="en-US" altLang="zh-CN" sz="3200" b="1">
                    <a:solidFill>
                      <a:srgbClr val="FF3300"/>
                    </a:solidFill>
                  </a:rPr>
                  <a:t>N</a:t>
                </a:r>
              </a:p>
            </p:txBody>
          </p:sp>
          <p:sp>
            <p:nvSpPr>
              <p:cNvPr id="33816" name="文本框 17431">
                <a:extLst>
                  <a:ext uri="{FF2B5EF4-FFF2-40B4-BE49-F238E27FC236}">
                    <a16:creationId xmlns:a16="http://schemas.microsoft.com/office/drawing/2014/main" id="{9ED41CF9-7D85-4AF1-9A5E-A697F18EE9BA}"/>
                  </a:ext>
                </a:extLst>
              </p:cNvPr>
              <p:cNvSpPr>
                <a:spLocks noChangeArrowheads="1"/>
              </p:cNvSpPr>
              <p:nvPr/>
            </p:nvSpPr>
            <p:spPr bwMode="auto">
              <a:xfrm>
                <a:off x="0" y="0"/>
                <a:ext cx="43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0" hangingPunct="0">
                  <a:spcBef>
                    <a:spcPct val="50000"/>
                  </a:spcBef>
                </a:pPr>
                <a:r>
                  <a:rPr lang="en-US" altLang="zh-CN" sz="3200" b="1">
                    <a:solidFill>
                      <a:srgbClr val="FF3300"/>
                    </a:solidFill>
                  </a:rPr>
                  <a:t>S</a:t>
                </a:r>
              </a:p>
            </p:txBody>
          </p:sp>
        </p:grpSp>
        <p:sp>
          <p:nvSpPr>
            <p:cNvPr id="33817" name="文本框 17432">
              <a:extLst>
                <a:ext uri="{FF2B5EF4-FFF2-40B4-BE49-F238E27FC236}">
                  <a16:creationId xmlns:a16="http://schemas.microsoft.com/office/drawing/2014/main" id="{C86EFEBE-13FE-4CBC-998D-2C6915343F25}"/>
                </a:ext>
              </a:extLst>
            </p:cNvPr>
            <p:cNvSpPr>
              <a:spLocks noChangeArrowheads="1"/>
            </p:cNvSpPr>
            <p:nvPr/>
          </p:nvSpPr>
          <p:spPr bwMode="auto">
            <a:xfrm>
              <a:off x="90" y="-143"/>
              <a:ext cx="427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0" hangingPunct="0">
                <a:spcBef>
                  <a:spcPct val="50000"/>
                </a:spcBef>
              </a:pPr>
              <a:r>
                <a:rPr lang="en-US" altLang="zh-CN" sz="3200" b="1"/>
                <a:t>5.</a:t>
              </a:r>
              <a:r>
                <a:rPr lang="zh-CN" altLang="en-US" sz="3200" b="1"/>
                <a:t>如图所示，请画出螺线管的绕法。</a:t>
              </a:r>
            </a:p>
          </p:txBody>
        </p:sp>
      </p:grpSp>
      <p:cxnSp>
        <p:nvCxnSpPr>
          <p:cNvPr id="33818" name="直接连接符 17433">
            <a:extLst>
              <a:ext uri="{FF2B5EF4-FFF2-40B4-BE49-F238E27FC236}">
                <a16:creationId xmlns:a16="http://schemas.microsoft.com/office/drawing/2014/main" id="{CE98C074-508D-47B4-91F0-81A9E42901F3}"/>
              </a:ext>
            </a:extLst>
          </p:cNvPr>
          <p:cNvCxnSpPr>
            <a:cxnSpLocks noChangeShapeType="1"/>
          </p:cNvCxnSpPr>
          <p:nvPr/>
        </p:nvCxnSpPr>
        <p:spPr bwMode="auto">
          <a:xfrm>
            <a:off x="7467600" y="4038600"/>
            <a:ext cx="0" cy="838200"/>
          </a:xfrm>
          <a:prstGeom prst="line">
            <a:avLst/>
          </a:prstGeom>
          <a:noFill/>
          <a:ln w="38100" algn="ctr">
            <a:solidFill>
              <a:srgbClr val="0000FF"/>
            </a:solidFill>
            <a:round/>
            <a:headEnd/>
            <a:tailEnd/>
          </a:ln>
          <a:extLst>
            <a:ext uri="{909E8E84-426E-40DD-AFC4-6F175D3DCCD1}">
              <a14:hiddenFill xmlns:a14="http://schemas.microsoft.com/office/drawing/2010/main">
                <a:noFill/>
              </a14:hiddenFill>
            </a:ext>
          </a:extLst>
        </p:spPr>
      </p:cxnSp>
      <p:cxnSp>
        <p:nvCxnSpPr>
          <p:cNvPr id="33819" name="直接连接符 17434">
            <a:extLst>
              <a:ext uri="{FF2B5EF4-FFF2-40B4-BE49-F238E27FC236}">
                <a16:creationId xmlns:a16="http://schemas.microsoft.com/office/drawing/2014/main" id="{FB193321-B35E-4597-B7F5-628C7256450F}"/>
              </a:ext>
            </a:extLst>
          </p:cNvPr>
          <p:cNvCxnSpPr>
            <a:cxnSpLocks noChangeShapeType="1"/>
          </p:cNvCxnSpPr>
          <p:nvPr/>
        </p:nvCxnSpPr>
        <p:spPr bwMode="auto">
          <a:xfrm flipV="1">
            <a:off x="5200650" y="4381500"/>
            <a:ext cx="0" cy="304800"/>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cxnSp>
      <p:cxnSp>
        <p:nvCxnSpPr>
          <p:cNvPr id="33820" name="直接连接符 17435">
            <a:extLst>
              <a:ext uri="{FF2B5EF4-FFF2-40B4-BE49-F238E27FC236}">
                <a16:creationId xmlns:a16="http://schemas.microsoft.com/office/drawing/2014/main" id="{CC3F99EF-F414-4945-B28D-1AFEC812B19C}"/>
              </a:ext>
            </a:extLst>
          </p:cNvPr>
          <p:cNvCxnSpPr>
            <a:cxnSpLocks noChangeShapeType="1"/>
          </p:cNvCxnSpPr>
          <p:nvPr/>
        </p:nvCxnSpPr>
        <p:spPr bwMode="auto">
          <a:xfrm>
            <a:off x="7467600" y="4381500"/>
            <a:ext cx="0" cy="304800"/>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cxnSp>
      <p:sp>
        <p:nvSpPr>
          <p:cNvPr id="22556" name="未知">
            <a:extLst>
              <a:ext uri="{FF2B5EF4-FFF2-40B4-BE49-F238E27FC236}">
                <a16:creationId xmlns:a16="http://schemas.microsoft.com/office/drawing/2014/main" id="{4E16BD43-DB56-4D48-9A08-9C3A6793A3A0}"/>
              </a:ext>
            </a:extLst>
          </p:cNvPr>
          <p:cNvSpPr/>
          <p:nvPr/>
        </p:nvSpPr>
        <p:spPr>
          <a:xfrm>
            <a:off x="1409700" y="3187700"/>
            <a:ext cx="228600" cy="1168400"/>
          </a:xfrm>
          <a:custGeom>
            <a:avLst/>
            <a:gdLst/>
            <a:ahLst/>
            <a:cxnLst/>
            <a:rect l="l" t="t"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41275">
            <a:solidFill>
              <a:srgbClr val="0000FF"/>
            </a:solidFill>
            <a:round/>
          </a:ln>
        </p:spPr>
        <p:txBody>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endParaRPr>
              <a:ln w="9525" cap="flat" cmpd="sng" algn="ctr">
                <a:noFill/>
                <a:prstDash val="solid"/>
                <a:round/>
                <a:headEnd type="none" w="med" len="med"/>
                <a:tailEnd type="none" w="med" len="med"/>
              </a:ln>
              <a:solidFill>
                <a:srgbClr val="000000"/>
              </a:solidFill>
              <a:sym typeface="Wingdings"/>
            </a:endParaRPr>
          </a:p>
        </p:txBody>
      </p:sp>
      <p:sp>
        <p:nvSpPr>
          <p:cNvPr id="22557" name="未知">
            <a:extLst>
              <a:ext uri="{FF2B5EF4-FFF2-40B4-BE49-F238E27FC236}">
                <a16:creationId xmlns:a16="http://schemas.microsoft.com/office/drawing/2014/main" id="{57EFA31E-559E-449A-8406-926500E6404D}"/>
              </a:ext>
            </a:extLst>
          </p:cNvPr>
          <p:cNvSpPr/>
          <p:nvPr/>
        </p:nvSpPr>
        <p:spPr>
          <a:xfrm>
            <a:off x="1676400" y="3162300"/>
            <a:ext cx="228600" cy="1168400"/>
          </a:xfrm>
          <a:custGeom>
            <a:avLst/>
            <a:gdLst/>
            <a:ahLst/>
            <a:cxnLst/>
            <a:rect l="l" t="t"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41275">
            <a:solidFill>
              <a:srgbClr val="0000FF"/>
            </a:solidFill>
            <a:round/>
          </a:ln>
        </p:spPr>
        <p:txBody>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endParaRPr>
              <a:ln w="9525" cap="flat" cmpd="sng" algn="ctr">
                <a:noFill/>
                <a:prstDash val="solid"/>
                <a:round/>
                <a:headEnd type="none" w="med" len="med"/>
                <a:tailEnd type="none" w="med" len="med"/>
              </a:ln>
              <a:solidFill>
                <a:srgbClr val="000000"/>
              </a:solidFill>
              <a:sym typeface="Wingdings"/>
            </a:endParaRPr>
          </a:p>
        </p:txBody>
      </p:sp>
      <p:sp>
        <p:nvSpPr>
          <p:cNvPr id="22558" name="未知">
            <a:extLst>
              <a:ext uri="{FF2B5EF4-FFF2-40B4-BE49-F238E27FC236}">
                <a16:creationId xmlns:a16="http://schemas.microsoft.com/office/drawing/2014/main" id="{75231B53-FD54-46B7-8A1B-2A1450C9510C}"/>
              </a:ext>
            </a:extLst>
          </p:cNvPr>
          <p:cNvSpPr/>
          <p:nvPr/>
        </p:nvSpPr>
        <p:spPr>
          <a:xfrm>
            <a:off x="1962150" y="3162300"/>
            <a:ext cx="228600" cy="1168400"/>
          </a:xfrm>
          <a:custGeom>
            <a:avLst/>
            <a:gdLst/>
            <a:ahLst/>
            <a:cxnLst/>
            <a:rect l="l" t="t"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41275">
            <a:solidFill>
              <a:srgbClr val="0000FF"/>
            </a:solidFill>
            <a:round/>
          </a:ln>
        </p:spPr>
        <p:txBody>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endParaRPr>
              <a:ln w="9525" cap="flat" cmpd="sng" algn="ctr">
                <a:noFill/>
                <a:prstDash val="solid"/>
                <a:round/>
                <a:headEnd type="none" w="med" len="med"/>
                <a:tailEnd type="none" w="med" len="med"/>
              </a:ln>
              <a:solidFill>
                <a:srgbClr val="000000"/>
              </a:solidFill>
              <a:sym typeface="Wingdings"/>
            </a:endParaRPr>
          </a:p>
        </p:txBody>
      </p:sp>
      <p:sp>
        <p:nvSpPr>
          <p:cNvPr id="22559" name="未知">
            <a:extLst>
              <a:ext uri="{FF2B5EF4-FFF2-40B4-BE49-F238E27FC236}">
                <a16:creationId xmlns:a16="http://schemas.microsoft.com/office/drawing/2014/main" id="{731FE695-5C2E-4171-B1DE-A2FCE8DF5862}"/>
              </a:ext>
            </a:extLst>
          </p:cNvPr>
          <p:cNvSpPr/>
          <p:nvPr/>
        </p:nvSpPr>
        <p:spPr>
          <a:xfrm>
            <a:off x="3086100" y="3162300"/>
            <a:ext cx="228600" cy="1168400"/>
          </a:xfrm>
          <a:custGeom>
            <a:avLst/>
            <a:gdLst/>
            <a:ahLst/>
            <a:cxnLst/>
            <a:rect l="l" t="t"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41275">
            <a:solidFill>
              <a:srgbClr val="0000FF"/>
            </a:solidFill>
            <a:round/>
          </a:ln>
        </p:spPr>
        <p:txBody>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endParaRPr>
              <a:ln w="9525" cap="flat" cmpd="sng" algn="ctr">
                <a:noFill/>
                <a:prstDash val="solid"/>
                <a:round/>
                <a:headEnd type="none" w="med" len="med"/>
                <a:tailEnd type="none" w="med" len="med"/>
              </a:ln>
              <a:solidFill>
                <a:srgbClr val="000000"/>
              </a:solidFill>
              <a:sym typeface="Wingdings"/>
            </a:endParaRPr>
          </a:p>
        </p:txBody>
      </p:sp>
      <p:sp>
        <p:nvSpPr>
          <p:cNvPr id="22560" name="未知">
            <a:extLst>
              <a:ext uri="{FF2B5EF4-FFF2-40B4-BE49-F238E27FC236}">
                <a16:creationId xmlns:a16="http://schemas.microsoft.com/office/drawing/2014/main" id="{4A409649-5232-4F32-94CD-4194DFCE6BF7}"/>
              </a:ext>
            </a:extLst>
          </p:cNvPr>
          <p:cNvSpPr/>
          <p:nvPr/>
        </p:nvSpPr>
        <p:spPr>
          <a:xfrm>
            <a:off x="2819400" y="3162300"/>
            <a:ext cx="228600" cy="1168400"/>
          </a:xfrm>
          <a:custGeom>
            <a:avLst/>
            <a:gdLst/>
            <a:ahLst/>
            <a:cxnLst/>
            <a:rect l="l" t="t"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41275">
            <a:solidFill>
              <a:srgbClr val="0000FF"/>
            </a:solidFill>
            <a:round/>
          </a:ln>
        </p:spPr>
        <p:txBody>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endParaRPr>
              <a:ln w="9525" cap="flat" cmpd="sng" algn="ctr">
                <a:noFill/>
                <a:prstDash val="solid"/>
                <a:round/>
                <a:headEnd type="none" w="med" len="med"/>
                <a:tailEnd type="none" w="med" len="med"/>
              </a:ln>
              <a:solidFill>
                <a:srgbClr val="000000"/>
              </a:solidFill>
              <a:sym typeface="Wingdings"/>
            </a:endParaRPr>
          </a:p>
        </p:txBody>
      </p:sp>
      <p:sp>
        <p:nvSpPr>
          <p:cNvPr id="22561" name="未知">
            <a:extLst>
              <a:ext uri="{FF2B5EF4-FFF2-40B4-BE49-F238E27FC236}">
                <a16:creationId xmlns:a16="http://schemas.microsoft.com/office/drawing/2014/main" id="{1543FA44-A375-4712-ADC3-F52730AFEBCA}"/>
              </a:ext>
            </a:extLst>
          </p:cNvPr>
          <p:cNvSpPr/>
          <p:nvPr/>
        </p:nvSpPr>
        <p:spPr>
          <a:xfrm>
            <a:off x="3352800" y="3086100"/>
            <a:ext cx="88900" cy="1752600"/>
          </a:xfrm>
          <a:custGeom>
            <a:avLst/>
            <a:gdLst/>
            <a:ahLst/>
            <a:cxnLst/>
            <a:rect l="l" t="t" r="r" b="b"/>
            <a:pathLst>
              <a:path w="56" h="1104">
                <a:moveTo>
                  <a:pt x="0" y="240"/>
                </a:moveTo>
                <a:cubicBezTo>
                  <a:pt x="20" y="120"/>
                  <a:pt x="40" y="0"/>
                  <a:pt x="48" y="144"/>
                </a:cubicBezTo>
                <a:cubicBezTo>
                  <a:pt x="56" y="288"/>
                  <a:pt x="52" y="696"/>
                  <a:pt x="48" y="1104"/>
                </a:cubicBezTo>
              </a:path>
            </a:pathLst>
          </a:custGeom>
          <a:noFill/>
          <a:ln w="41275">
            <a:solidFill>
              <a:srgbClr val="0000FF"/>
            </a:solidFill>
            <a:round/>
          </a:ln>
        </p:spPr>
        <p:txBody>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endParaRPr>
              <a:ln w="9525" cap="flat" cmpd="sng" algn="ctr">
                <a:noFill/>
                <a:prstDash val="solid"/>
                <a:round/>
                <a:headEnd type="none" w="med" len="med"/>
                <a:tailEnd type="none" w="med" len="med"/>
              </a:ln>
              <a:solidFill>
                <a:srgbClr val="000000"/>
              </a:solidFill>
              <a:sym typeface="Wingdings"/>
            </a:endParaRPr>
          </a:p>
        </p:txBody>
      </p:sp>
      <p:sp>
        <p:nvSpPr>
          <p:cNvPr id="22562" name="未知">
            <a:extLst>
              <a:ext uri="{FF2B5EF4-FFF2-40B4-BE49-F238E27FC236}">
                <a16:creationId xmlns:a16="http://schemas.microsoft.com/office/drawing/2014/main" id="{8CB50001-3D2F-40EF-9029-1D6F69B1FC64}"/>
              </a:ext>
            </a:extLst>
          </p:cNvPr>
          <p:cNvSpPr/>
          <p:nvPr/>
        </p:nvSpPr>
        <p:spPr>
          <a:xfrm>
            <a:off x="2533650" y="3162300"/>
            <a:ext cx="228600" cy="1168400"/>
          </a:xfrm>
          <a:custGeom>
            <a:avLst/>
            <a:gdLst/>
            <a:ahLst/>
            <a:cxnLst/>
            <a:rect l="l" t="t"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41275">
            <a:solidFill>
              <a:srgbClr val="0000FF"/>
            </a:solidFill>
            <a:round/>
          </a:ln>
        </p:spPr>
        <p:txBody>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endParaRPr>
              <a:ln w="9525" cap="flat" cmpd="sng" algn="ctr">
                <a:noFill/>
                <a:prstDash val="solid"/>
                <a:round/>
                <a:headEnd type="none" w="med" len="med"/>
                <a:tailEnd type="none" w="med" len="med"/>
              </a:ln>
              <a:solidFill>
                <a:srgbClr val="000000"/>
              </a:solidFill>
              <a:sym typeface="Wingdings"/>
            </a:endParaRPr>
          </a:p>
        </p:txBody>
      </p:sp>
      <p:sp>
        <p:nvSpPr>
          <p:cNvPr id="22563" name="未知">
            <a:extLst>
              <a:ext uri="{FF2B5EF4-FFF2-40B4-BE49-F238E27FC236}">
                <a16:creationId xmlns:a16="http://schemas.microsoft.com/office/drawing/2014/main" id="{EF6EE297-7C91-48A3-AF98-3E76C5DC87C6}"/>
              </a:ext>
            </a:extLst>
          </p:cNvPr>
          <p:cNvSpPr/>
          <p:nvPr/>
        </p:nvSpPr>
        <p:spPr>
          <a:xfrm>
            <a:off x="2247900" y="3162300"/>
            <a:ext cx="228600" cy="1168400"/>
          </a:xfrm>
          <a:custGeom>
            <a:avLst/>
            <a:gdLst/>
            <a:ahLst/>
            <a:cxnLst/>
            <a:rect l="l" t="t"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41275">
            <a:solidFill>
              <a:srgbClr val="0000FF"/>
            </a:solidFill>
            <a:round/>
          </a:ln>
        </p:spPr>
        <p:txBody>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endParaRPr>
              <a:ln w="9525" cap="flat" cmpd="sng" algn="ctr">
                <a:noFill/>
                <a:prstDash val="solid"/>
                <a:round/>
                <a:headEnd type="none" w="med" len="med"/>
                <a:tailEnd type="none" w="med" len="med"/>
              </a:ln>
              <a:solidFill>
                <a:srgbClr val="000000"/>
              </a:solidFill>
              <a:sym typeface="Wingdings"/>
            </a:endParaRPr>
          </a:p>
        </p:txBody>
      </p:sp>
      <p:cxnSp>
        <p:nvCxnSpPr>
          <p:cNvPr id="33829" name="直接连接符 17444">
            <a:extLst>
              <a:ext uri="{FF2B5EF4-FFF2-40B4-BE49-F238E27FC236}">
                <a16:creationId xmlns:a16="http://schemas.microsoft.com/office/drawing/2014/main" id="{63456F7D-802B-4FEE-BDE7-8B6BCB9729B1}"/>
              </a:ext>
            </a:extLst>
          </p:cNvPr>
          <p:cNvCxnSpPr>
            <a:cxnSpLocks noChangeShapeType="1"/>
          </p:cNvCxnSpPr>
          <p:nvPr/>
        </p:nvCxnSpPr>
        <p:spPr bwMode="auto">
          <a:xfrm>
            <a:off x="1524000" y="3619500"/>
            <a:ext cx="0" cy="304800"/>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cxnSp>
      <p:cxnSp>
        <p:nvCxnSpPr>
          <p:cNvPr id="33830" name="直接连接符 17445">
            <a:extLst>
              <a:ext uri="{FF2B5EF4-FFF2-40B4-BE49-F238E27FC236}">
                <a16:creationId xmlns:a16="http://schemas.microsoft.com/office/drawing/2014/main" id="{58BE5764-2055-41EA-A6C7-7607C7B2A2F9}"/>
              </a:ext>
            </a:extLst>
          </p:cNvPr>
          <p:cNvCxnSpPr>
            <a:cxnSpLocks noChangeShapeType="1"/>
          </p:cNvCxnSpPr>
          <p:nvPr/>
        </p:nvCxnSpPr>
        <p:spPr bwMode="auto">
          <a:xfrm flipV="1">
            <a:off x="1371600" y="4305300"/>
            <a:ext cx="0" cy="304800"/>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cxnSp>
      <p:grpSp>
        <p:nvGrpSpPr>
          <p:cNvPr id="33831" name="组合 17446">
            <a:extLst>
              <a:ext uri="{FF2B5EF4-FFF2-40B4-BE49-F238E27FC236}">
                <a16:creationId xmlns:a16="http://schemas.microsoft.com/office/drawing/2014/main" id="{9260CB42-0004-47D2-8264-097D93659392}"/>
              </a:ext>
            </a:extLst>
          </p:cNvPr>
          <p:cNvGrpSpPr>
            <a:grpSpLocks/>
          </p:cNvGrpSpPr>
          <p:nvPr/>
        </p:nvGrpSpPr>
        <p:grpSpPr bwMode="auto">
          <a:xfrm>
            <a:off x="1790700" y="3638550"/>
            <a:ext cx="1638300" cy="323850"/>
            <a:chOff x="0" y="0"/>
            <a:chExt cx="1032" cy="204"/>
          </a:xfrm>
        </p:grpSpPr>
        <p:sp>
          <p:nvSpPr>
            <p:cNvPr id="33832" name="直接连接符 17447">
              <a:extLst>
                <a:ext uri="{FF2B5EF4-FFF2-40B4-BE49-F238E27FC236}">
                  <a16:creationId xmlns:a16="http://schemas.microsoft.com/office/drawing/2014/main" id="{B47A15DE-705A-4E52-8EB0-FD89FAB8B77D}"/>
                </a:ext>
              </a:extLst>
            </p:cNvPr>
            <p:cNvSpPr>
              <a:spLocks noChangeShapeType="1"/>
            </p:cNvSpPr>
            <p:nvPr/>
          </p:nvSpPr>
          <p:spPr bwMode="auto">
            <a:xfrm>
              <a:off x="0" y="0"/>
              <a:ext cx="0" cy="192"/>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33833" name="直接连接符 17448">
              <a:extLst>
                <a:ext uri="{FF2B5EF4-FFF2-40B4-BE49-F238E27FC236}">
                  <a16:creationId xmlns:a16="http://schemas.microsoft.com/office/drawing/2014/main" id="{85124E09-1017-4DC6-8E14-935B4E3CE3EB}"/>
                </a:ext>
              </a:extLst>
            </p:cNvPr>
            <p:cNvSpPr>
              <a:spLocks noChangeShapeType="1"/>
            </p:cNvSpPr>
            <p:nvPr/>
          </p:nvSpPr>
          <p:spPr bwMode="auto">
            <a:xfrm>
              <a:off x="180" y="12"/>
              <a:ext cx="0" cy="192"/>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33834" name="直接连接符 17449">
              <a:extLst>
                <a:ext uri="{FF2B5EF4-FFF2-40B4-BE49-F238E27FC236}">
                  <a16:creationId xmlns:a16="http://schemas.microsoft.com/office/drawing/2014/main" id="{168A29E9-F481-49D5-9FF2-B4C749C36D8E}"/>
                </a:ext>
              </a:extLst>
            </p:cNvPr>
            <p:cNvSpPr>
              <a:spLocks noChangeShapeType="1"/>
            </p:cNvSpPr>
            <p:nvPr/>
          </p:nvSpPr>
          <p:spPr bwMode="auto">
            <a:xfrm>
              <a:off x="360" y="12"/>
              <a:ext cx="0" cy="192"/>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33835" name="直接连接符 17450">
              <a:extLst>
                <a:ext uri="{FF2B5EF4-FFF2-40B4-BE49-F238E27FC236}">
                  <a16:creationId xmlns:a16="http://schemas.microsoft.com/office/drawing/2014/main" id="{EE69451E-E3B7-40D1-B06D-3062C7828767}"/>
                </a:ext>
              </a:extLst>
            </p:cNvPr>
            <p:cNvSpPr>
              <a:spLocks noChangeShapeType="1"/>
            </p:cNvSpPr>
            <p:nvPr/>
          </p:nvSpPr>
          <p:spPr bwMode="auto">
            <a:xfrm>
              <a:off x="552" y="12"/>
              <a:ext cx="0" cy="192"/>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33836" name="直接连接符 17451">
              <a:extLst>
                <a:ext uri="{FF2B5EF4-FFF2-40B4-BE49-F238E27FC236}">
                  <a16:creationId xmlns:a16="http://schemas.microsoft.com/office/drawing/2014/main" id="{29AEFDDF-975D-42C9-BF54-04CA5226F411}"/>
                </a:ext>
              </a:extLst>
            </p:cNvPr>
            <p:cNvSpPr>
              <a:spLocks noChangeShapeType="1"/>
            </p:cNvSpPr>
            <p:nvPr/>
          </p:nvSpPr>
          <p:spPr bwMode="auto">
            <a:xfrm>
              <a:off x="720" y="12"/>
              <a:ext cx="0" cy="192"/>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33837" name="直接连接符 17452">
              <a:extLst>
                <a:ext uri="{FF2B5EF4-FFF2-40B4-BE49-F238E27FC236}">
                  <a16:creationId xmlns:a16="http://schemas.microsoft.com/office/drawing/2014/main" id="{BACD79BB-AB05-4414-8624-1D9E49905D7B}"/>
                </a:ext>
              </a:extLst>
            </p:cNvPr>
            <p:cNvSpPr>
              <a:spLocks noChangeShapeType="1"/>
            </p:cNvSpPr>
            <p:nvPr/>
          </p:nvSpPr>
          <p:spPr bwMode="auto">
            <a:xfrm>
              <a:off x="888" y="12"/>
              <a:ext cx="0" cy="192"/>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33838" name="直接连接符 17453">
              <a:extLst>
                <a:ext uri="{FF2B5EF4-FFF2-40B4-BE49-F238E27FC236}">
                  <a16:creationId xmlns:a16="http://schemas.microsoft.com/office/drawing/2014/main" id="{CA3895F0-65B3-44EC-B715-BDC9AF78B2D3}"/>
                </a:ext>
              </a:extLst>
            </p:cNvPr>
            <p:cNvSpPr>
              <a:spLocks noChangeShapeType="1"/>
            </p:cNvSpPr>
            <p:nvPr/>
          </p:nvSpPr>
          <p:spPr bwMode="auto">
            <a:xfrm>
              <a:off x="1032" y="12"/>
              <a:ext cx="0" cy="192"/>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a:p>
          </p:txBody>
        </p:sp>
      </p:grpSp>
      <p:sp>
        <p:nvSpPr>
          <p:cNvPr id="22574" name="未知">
            <a:extLst>
              <a:ext uri="{FF2B5EF4-FFF2-40B4-BE49-F238E27FC236}">
                <a16:creationId xmlns:a16="http://schemas.microsoft.com/office/drawing/2014/main" id="{6E6C79CC-C9C0-4078-900D-17140254A4AA}"/>
              </a:ext>
            </a:extLst>
          </p:cNvPr>
          <p:cNvSpPr>
            <a:spLocks/>
          </p:cNvSpPr>
          <p:nvPr/>
        </p:nvSpPr>
        <p:spPr bwMode="auto">
          <a:xfrm flipV="1">
            <a:off x="5467350" y="3175000"/>
            <a:ext cx="228600" cy="1168400"/>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412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575" name="未知">
            <a:extLst>
              <a:ext uri="{FF2B5EF4-FFF2-40B4-BE49-F238E27FC236}">
                <a16:creationId xmlns:a16="http://schemas.microsoft.com/office/drawing/2014/main" id="{576A6543-489A-4383-9B57-5D26974F94CE}"/>
              </a:ext>
            </a:extLst>
          </p:cNvPr>
          <p:cNvSpPr>
            <a:spLocks/>
          </p:cNvSpPr>
          <p:nvPr/>
        </p:nvSpPr>
        <p:spPr bwMode="auto">
          <a:xfrm flipV="1">
            <a:off x="5753100" y="3175000"/>
            <a:ext cx="228600" cy="1168400"/>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412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576" name="未知">
            <a:extLst>
              <a:ext uri="{FF2B5EF4-FFF2-40B4-BE49-F238E27FC236}">
                <a16:creationId xmlns:a16="http://schemas.microsoft.com/office/drawing/2014/main" id="{4E97EDB0-7F98-4284-B950-3565C4790C47}"/>
              </a:ext>
            </a:extLst>
          </p:cNvPr>
          <p:cNvSpPr>
            <a:spLocks/>
          </p:cNvSpPr>
          <p:nvPr/>
        </p:nvSpPr>
        <p:spPr bwMode="auto">
          <a:xfrm flipV="1">
            <a:off x="6877050" y="3175000"/>
            <a:ext cx="228600" cy="1168400"/>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412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577" name="未知">
            <a:extLst>
              <a:ext uri="{FF2B5EF4-FFF2-40B4-BE49-F238E27FC236}">
                <a16:creationId xmlns:a16="http://schemas.microsoft.com/office/drawing/2014/main" id="{2E896A4A-F45B-45E5-9D4D-7194C162BF8B}"/>
              </a:ext>
            </a:extLst>
          </p:cNvPr>
          <p:cNvSpPr>
            <a:spLocks/>
          </p:cNvSpPr>
          <p:nvPr/>
        </p:nvSpPr>
        <p:spPr bwMode="auto">
          <a:xfrm flipV="1">
            <a:off x="6610350" y="3175000"/>
            <a:ext cx="228600" cy="1168400"/>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412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578" name="未知">
            <a:extLst>
              <a:ext uri="{FF2B5EF4-FFF2-40B4-BE49-F238E27FC236}">
                <a16:creationId xmlns:a16="http://schemas.microsoft.com/office/drawing/2014/main" id="{2289076E-2402-4B00-B519-B9534F03EEC8}"/>
              </a:ext>
            </a:extLst>
          </p:cNvPr>
          <p:cNvSpPr>
            <a:spLocks/>
          </p:cNvSpPr>
          <p:nvPr/>
        </p:nvSpPr>
        <p:spPr bwMode="auto">
          <a:xfrm flipV="1">
            <a:off x="6324600" y="3175000"/>
            <a:ext cx="228600" cy="1168400"/>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412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579" name="未知">
            <a:extLst>
              <a:ext uri="{FF2B5EF4-FFF2-40B4-BE49-F238E27FC236}">
                <a16:creationId xmlns:a16="http://schemas.microsoft.com/office/drawing/2014/main" id="{4EAC34E8-F9BB-4071-A8C0-B7F530E3246E}"/>
              </a:ext>
            </a:extLst>
          </p:cNvPr>
          <p:cNvSpPr>
            <a:spLocks/>
          </p:cNvSpPr>
          <p:nvPr/>
        </p:nvSpPr>
        <p:spPr bwMode="auto">
          <a:xfrm flipV="1">
            <a:off x="6038850" y="3175000"/>
            <a:ext cx="228600" cy="1168400"/>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412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580" name="未知">
            <a:extLst>
              <a:ext uri="{FF2B5EF4-FFF2-40B4-BE49-F238E27FC236}">
                <a16:creationId xmlns:a16="http://schemas.microsoft.com/office/drawing/2014/main" id="{79AE4E7F-992F-472B-B3E4-783DDB7FFAAD}"/>
              </a:ext>
            </a:extLst>
          </p:cNvPr>
          <p:cNvSpPr>
            <a:spLocks/>
          </p:cNvSpPr>
          <p:nvPr/>
        </p:nvSpPr>
        <p:spPr bwMode="auto">
          <a:xfrm flipV="1">
            <a:off x="7162800" y="3175000"/>
            <a:ext cx="228600" cy="1168400"/>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412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581" name="未知">
            <a:extLst>
              <a:ext uri="{FF2B5EF4-FFF2-40B4-BE49-F238E27FC236}">
                <a16:creationId xmlns:a16="http://schemas.microsoft.com/office/drawing/2014/main" id="{D47F921C-9DC1-4B97-B45D-EC10FF96F896}"/>
              </a:ext>
            </a:extLst>
          </p:cNvPr>
          <p:cNvSpPr/>
          <p:nvPr/>
        </p:nvSpPr>
        <p:spPr>
          <a:xfrm>
            <a:off x="5200650" y="3162300"/>
            <a:ext cx="152400" cy="952500"/>
          </a:xfrm>
          <a:custGeom>
            <a:avLst/>
            <a:gdLst/>
            <a:ahLst/>
            <a:cxnLst/>
            <a:rect l="l" t="t" r="r" b="b"/>
            <a:pathLst>
              <a:path w="96" h="600">
                <a:moveTo>
                  <a:pt x="96" y="168"/>
                </a:moveTo>
                <a:cubicBezTo>
                  <a:pt x="80" y="84"/>
                  <a:pt x="64" y="0"/>
                  <a:pt x="48" y="72"/>
                </a:cubicBezTo>
                <a:cubicBezTo>
                  <a:pt x="32" y="144"/>
                  <a:pt x="8" y="512"/>
                  <a:pt x="0" y="600"/>
                </a:cubicBezTo>
              </a:path>
            </a:pathLst>
          </a:custGeom>
          <a:noFill/>
          <a:ln w="38100">
            <a:solidFill>
              <a:srgbClr val="0000FF"/>
            </a:solidFill>
            <a:round/>
          </a:ln>
        </p:spPr>
        <p:txBody>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endParaRPr>
              <a:ln w="9525" cap="flat" cmpd="sng" algn="ctr">
                <a:noFill/>
                <a:prstDash val="solid"/>
                <a:round/>
                <a:headEnd type="none" w="med" len="med"/>
                <a:tailEnd type="none" w="med" len="med"/>
              </a:ln>
              <a:solidFill>
                <a:srgbClr val="000000"/>
              </a:solidFill>
              <a:sym typeface="Wingdings"/>
            </a:endParaRPr>
          </a:p>
        </p:txBody>
      </p:sp>
      <p:cxnSp>
        <p:nvCxnSpPr>
          <p:cNvPr id="33847" name="直接连接符 17462">
            <a:extLst>
              <a:ext uri="{FF2B5EF4-FFF2-40B4-BE49-F238E27FC236}">
                <a16:creationId xmlns:a16="http://schemas.microsoft.com/office/drawing/2014/main" id="{840FA784-BFBE-40DD-8C67-33B662B735CD}"/>
              </a:ext>
            </a:extLst>
          </p:cNvPr>
          <p:cNvCxnSpPr>
            <a:cxnSpLocks noChangeShapeType="1"/>
          </p:cNvCxnSpPr>
          <p:nvPr/>
        </p:nvCxnSpPr>
        <p:spPr bwMode="auto">
          <a:xfrm flipV="1">
            <a:off x="5219700" y="3619500"/>
            <a:ext cx="0" cy="304800"/>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cxnSp>
      <p:grpSp>
        <p:nvGrpSpPr>
          <p:cNvPr id="33848" name="组合 17463">
            <a:extLst>
              <a:ext uri="{FF2B5EF4-FFF2-40B4-BE49-F238E27FC236}">
                <a16:creationId xmlns:a16="http://schemas.microsoft.com/office/drawing/2014/main" id="{676D2222-9343-40C4-9B5A-FC4779635D67}"/>
              </a:ext>
            </a:extLst>
          </p:cNvPr>
          <p:cNvGrpSpPr>
            <a:grpSpLocks/>
          </p:cNvGrpSpPr>
          <p:nvPr/>
        </p:nvGrpSpPr>
        <p:grpSpPr bwMode="auto">
          <a:xfrm>
            <a:off x="5581650" y="3600450"/>
            <a:ext cx="1695450" cy="323850"/>
            <a:chOff x="0" y="0"/>
            <a:chExt cx="1068" cy="204"/>
          </a:xfrm>
        </p:grpSpPr>
        <p:sp>
          <p:nvSpPr>
            <p:cNvPr id="33849" name="直接连接符 17464">
              <a:extLst>
                <a:ext uri="{FF2B5EF4-FFF2-40B4-BE49-F238E27FC236}">
                  <a16:creationId xmlns:a16="http://schemas.microsoft.com/office/drawing/2014/main" id="{EE6E71C9-F0C9-465D-BF76-A070D2A2E44A}"/>
                </a:ext>
              </a:extLst>
            </p:cNvPr>
            <p:cNvSpPr>
              <a:spLocks noChangeShapeType="1"/>
            </p:cNvSpPr>
            <p:nvPr/>
          </p:nvSpPr>
          <p:spPr bwMode="auto">
            <a:xfrm flipV="1">
              <a:off x="0" y="12"/>
              <a:ext cx="0" cy="192"/>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33850" name="直接连接符 17465">
              <a:extLst>
                <a:ext uri="{FF2B5EF4-FFF2-40B4-BE49-F238E27FC236}">
                  <a16:creationId xmlns:a16="http://schemas.microsoft.com/office/drawing/2014/main" id="{4671760C-AE89-4BA3-9A5A-7D5061102ECA}"/>
                </a:ext>
              </a:extLst>
            </p:cNvPr>
            <p:cNvSpPr>
              <a:spLocks noChangeShapeType="1"/>
            </p:cNvSpPr>
            <p:nvPr/>
          </p:nvSpPr>
          <p:spPr bwMode="auto">
            <a:xfrm flipV="1">
              <a:off x="180" y="12"/>
              <a:ext cx="0" cy="192"/>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33851" name="直接连接符 17466">
              <a:extLst>
                <a:ext uri="{FF2B5EF4-FFF2-40B4-BE49-F238E27FC236}">
                  <a16:creationId xmlns:a16="http://schemas.microsoft.com/office/drawing/2014/main" id="{9AF38F39-0849-4222-B37A-EA7B531102F5}"/>
                </a:ext>
              </a:extLst>
            </p:cNvPr>
            <p:cNvSpPr>
              <a:spLocks noChangeShapeType="1"/>
            </p:cNvSpPr>
            <p:nvPr/>
          </p:nvSpPr>
          <p:spPr bwMode="auto">
            <a:xfrm flipV="1">
              <a:off x="360" y="12"/>
              <a:ext cx="0" cy="192"/>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33852" name="直接连接符 17467">
              <a:extLst>
                <a:ext uri="{FF2B5EF4-FFF2-40B4-BE49-F238E27FC236}">
                  <a16:creationId xmlns:a16="http://schemas.microsoft.com/office/drawing/2014/main" id="{210A2278-9CEB-4757-BADE-71C2A6060A47}"/>
                </a:ext>
              </a:extLst>
            </p:cNvPr>
            <p:cNvSpPr>
              <a:spLocks noChangeShapeType="1"/>
            </p:cNvSpPr>
            <p:nvPr/>
          </p:nvSpPr>
          <p:spPr bwMode="auto">
            <a:xfrm flipV="1">
              <a:off x="540" y="0"/>
              <a:ext cx="0" cy="192"/>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33853" name="直接连接符 17468">
              <a:extLst>
                <a:ext uri="{FF2B5EF4-FFF2-40B4-BE49-F238E27FC236}">
                  <a16:creationId xmlns:a16="http://schemas.microsoft.com/office/drawing/2014/main" id="{6F5FF4BD-E072-4DF4-A76F-04083FAD2EEB}"/>
                </a:ext>
              </a:extLst>
            </p:cNvPr>
            <p:cNvSpPr>
              <a:spLocks noChangeShapeType="1"/>
            </p:cNvSpPr>
            <p:nvPr/>
          </p:nvSpPr>
          <p:spPr bwMode="auto">
            <a:xfrm flipV="1">
              <a:off x="720" y="0"/>
              <a:ext cx="0" cy="192"/>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33854" name="直接连接符 17469">
              <a:extLst>
                <a:ext uri="{FF2B5EF4-FFF2-40B4-BE49-F238E27FC236}">
                  <a16:creationId xmlns:a16="http://schemas.microsoft.com/office/drawing/2014/main" id="{E45D1EFB-DA66-4E15-9A19-E4C7FE9E066B}"/>
                </a:ext>
              </a:extLst>
            </p:cNvPr>
            <p:cNvSpPr>
              <a:spLocks noChangeShapeType="1"/>
            </p:cNvSpPr>
            <p:nvPr/>
          </p:nvSpPr>
          <p:spPr bwMode="auto">
            <a:xfrm flipV="1">
              <a:off x="888" y="0"/>
              <a:ext cx="0" cy="192"/>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33855" name="直接连接符 17470">
              <a:extLst>
                <a:ext uri="{FF2B5EF4-FFF2-40B4-BE49-F238E27FC236}">
                  <a16:creationId xmlns:a16="http://schemas.microsoft.com/office/drawing/2014/main" id="{EA934887-B65A-4249-BBCB-5AF8B0433201}"/>
                </a:ext>
              </a:extLst>
            </p:cNvPr>
            <p:cNvSpPr>
              <a:spLocks noChangeShapeType="1"/>
            </p:cNvSpPr>
            <p:nvPr/>
          </p:nvSpPr>
          <p:spPr bwMode="auto">
            <a:xfrm flipV="1">
              <a:off x="1068" y="12"/>
              <a:ext cx="0" cy="192"/>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a:p>
          </p:txBody>
        </p:sp>
      </p:grpSp>
      <p:cxnSp>
        <p:nvCxnSpPr>
          <p:cNvPr id="33856" name="直接连接符 17471">
            <a:extLst>
              <a:ext uri="{FF2B5EF4-FFF2-40B4-BE49-F238E27FC236}">
                <a16:creationId xmlns:a16="http://schemas.microsoft.com/office/drawing/2014/main" id="{6E5914FA-39EA-43CB-A0B2-710863B66C11}"/>
              </a:ext>
            </a:extLst>
          </p:cNvPr>
          <p:cNvCxnSpPr>
            <a:cxnSpLocks noChangeShapeType="1"/>
          </p:cNvCxnSpPr>
          <p:nvPr/>
        </p:nvCxnSpPr>
        <p:spPr bwMode="auto">
          <a:xfrm>
            <a:off x="3429000" y="4343400"/>
            <a:ext cx="0" cy="304800"/>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38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38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组合 19457">
            <a:extLst>
              <a:ext uri="{FF2B5EF4-FFF2-40B4-BE49-F238E27FC236}">
                <a16:creationId xmlns:a16="http://schemas.microsoft.com/office/drawing/2014/main" id="{1D069C7A-81BE-45F3-A4EC-CC9A7679CF58}"/>
              </a:ext>
            </a:extLst>
          </p:cNvPr>
          <p:cNvGrpSpPr>
            <a:grpSpLocks/>
          </p:cNvGrpSpPr>
          <p:nvPr/>
        </p:nvGrpSpPr>
        <p:grpSpPr bwMode="auto">
          <a:xfrm>
            <a:off x="171450" y="3230563"/>
            <a:ext cx="8534400" cy="3352800"/>
            <a:chOff x="0" y="0"/>
            <a:chExt cx="5376" cy="2112"/>
          </a:xfrm>
        </p:grpSpPr>
        <p:grpSp>
          <p:nvGrpSpPr>
            <p:cNvPr id="34819" name="组合 19458">
              <a:extLst>
                <a:ext uri="{FF2B5EF4-FFF2-40B4-BE49-F238E27FC236}">
                  <a16:creationId xmlns:a16="http://schemas.microsoft.com/office/drawing/2014/main" id="{6AE91C65-8096-44C9-8DC1-7B19956CA590}"/>
                </a:ext>
              </a:extLst>
            </p:cNvPr>
            <p:cNvGrpSpPr>
              <a:grpSpLocks/>
            </p:cNvGrpSpPr>
            <p:nvPr/>
          </p:nvGrpSpPr>
          <p:grpSpPr bwMode="auto">
            <a:xfrm>
              <a:off x="1692" y="864"/>
              <a:ext cx="1920" cy="1248"/>
              <a:chOff x="0" y="0"/>
              <a:chExt cx="1920" cy="1248"/>
            </a:xfrm>
          </p:grpSpPr>
          <p:sp>
            <p:nvSpPr>
              <p:cNvPr id="34820" name="矩形 19459">
                <a:extLst>
                  <a:ext uri="{FF2B5EF4-FFF2-40B4-BE49-F238E27FC236}">
                    <a16:creationId xmlns:a16="http://schemas.microsoft.com/office/drawing/2014/main" id="{07C3FA2D-A5A2-460F-92EE-2903437C536E}"/>
                  </a:ext>
                </a:extLst>
              </p:cNvPr>
              <p:cNvSpPr>
                <a:spLocks noChangeArrowheads="1"/>
              </p:cNvSpPr>
              <p:nvPr/>
            </p:nvSpPr>
            <p:spPr bwMode="auto">
              <a:xfrm>
                <a:off x="0" y="168"/>
                <a:ext cx="1920" cy="384"/>
              </a:xfrm>
              <a:prstGeom prst="rect">
                <a:avLst/>
              </a:prstGeom>
              <a:solidFill>
                <a:schemeClr val="accent1"/>
              </a:solidFill>
              <a:ln w="9525" algn="ctr">
                <a:solidFill>
                  <a:schemeClr val="tx1"/>
                </a:solidFill>
                <a:miter lim="800000"/>
                <a:headEnd/>
                <a:tailEnd/>
              </a:ln>
            </p:spPr>
            <p:txBody>
              <a:bodyPr/>
              <a:lstStyle/>
              <a:p>
                <a:endParaRPr lang="zh-CN" altLang="en-US"/>
              </a:p>
            </p:txBody>
          </p:sp>
          <p:grpSp>
            <p:nvGrpSpPr>
              <p:cNvPr id="34821" name="组合 19460">
                <a:extLst>
                  <a:ext uri="{FF2B5EF4-FFF2-40B4-BE49-F238E27FC236}">
                    <a16:creationId xmlns:a16="http://schemas.microsoft.com/office/drawing/2014/main" id="{7F28BA25-D73A-48CF-8382-9A59754F1907}"/>
                  </a:ext>
                </a:extLst>
              </p:cNvPr>
              <p:cNvGrpSpPr>
                <a:grpSpLocks/>
              </p:cNvGrpSpPr>
              <p:nvPr/>
            </p:nvGrpSpPr>
            <p:grpSpPr bwMode="auto">
              <a:xfrm>
                <a:off x="252" y="0"/>
                <a:ext cx="1428" cy="1248"/>
                <a:chOff x="0" y="0"/>
                <a:chExt cx="1428" cy="1248"/>
              </a:xfrm>
            </p:grpSpPr>
            <p:grpSp>
              <p:nvGrpSpPr>
                <p:cNvPr id="34822" name="组合 19461">
                  <a:extLst>
                    <a:ext uri="{FF2B5EF4-FFF2-40B4-BE49-F238E27FC236}">
                      <a16:creationId xmlns:a16="http://schemas.microsoft.com/office/drawing/2014/main" id="{0EDBEB35-AD02-4DBB-B16E-A4C5EBDD121A}"/>
                    </a:ext>
                  </a:extLst>
                </p:cNvPr>
                <p:cNvGrpSpPr>
                  <a:grpSpLocks/>
                </p:cNvGrpSpPr>
                <p:nvPr/>
              </p:nvGrpSpPr>
              <p:grpSpPr bwMode="auto">
                <a:xfrm>
                  <a:off x="432" y="912"/>
                  <a:ext cx="720" cy="336"/>
                  <a:chOff x="0" y="0"/>
                  <a:chExt cx="720" cy="336"/>
                </a:xfrm>
              </p:grpSpPr>
              <p:sp>
                <p:nvSpPr>
                  <p:cNvPr id="23558" name="矩形 19462">
                    <a:extLst>
                      <a:ext uri="{FF2B5EF4-FFF2-40B4-BE49-F238E27FC236}">
                        <a16:creationId xmlns:a16="http://schemas.microsoft.com/office/drawing/2014/main" id="{D9C233D0-7524-4FE3-A651-10C2622E715A}"/>
                      </a:ext>
                    </a:extLst>
                  </p:cNvPr>
                  <p:cNvSpPr/>
                  <p:nvPr/>
                </p:nvSpPr>
                <p:spPr>
                  <a:xfrm>
                    <a:off x="36" y="0"/>
                    <a:ext cx="576" cy="336"/>
                  </a:xfrm>
                  <a:prstGeom prst="rect">
                    <a:avLst/>
                  </a:prstGeom>
                  <a:solidFill>
                    <a:schemeClr val="accent1">
                      <a:alpha val="50000"/>
                    </a:schemeClr>
                  </a:solidFill>
                  <a:ln w="38100">
                    <a:solidFill>
                      <a:srgbClr val="00FFFF"/>
                    </a:solidFill>
                    <a:miter lim="800000"/>
                  </a:ln>
                </p:spPr>
                <p:txBody>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endParaRPr>
                      <a:ln w="9525" cap="flat" cmpd="sng" algn="ctr">
                        <a:noFill/>
                        <a:prstDash val="solid"/>
                        <a:round/>
                        <a:headEnd type="none" w="med" len="med"/>
                        <a:tailEnd type="none" w="med" len="med"/>
                      </a:ln>
                      <a:solidFill>
                        <a:srgbClr val="000000"/>
                      </a:solidFill>
                      <a:sym typeface="Wingdings"/>
                    </a:endParaRPr>
                  </a:p>
                </p:txBody>
              </p:sp>
              <p:sp>
                <p:nvSpPr>
                  <p:cNvPr id="23559" name="文本框 19463">
                    <a:extLst>
                      <a:ext uri="{FF2B5EF4-FFF2-40B4-BE49-F238E27FC236}">
                        <a16:creationId xmlns:a16="http://schemas.microsoft.com/office/drawing/2014/main" id="{67D4388D-6DB8-405B-9412-68D493913C8D}"/>
                      </a:ext>
                    </a:extLst>
                  </p:cNvPr>
                  <p:cNvSpPr txBox="1"/>
                  <p:nvPr/>
                </p:nvSpPr>
                <p:spPr>
                  <a:xfrm>
                    <a:off x="0" y="0"/>
                    <a:ext cx="720" cy="327"/>
                  </a:xfrm>
                  <a:prstGeom prst="rect">
                    <a:avLst/>
                  </a:prstGeom>
                  <a:noFill/>
                  <a:ln w="9525">
                    <a:noFill/>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pPr eaLnBrk="0" hangingPunct="0">
                      <a:spcBef>
                        <a:spcPct val="50000"/>
                      </a:spcBef>
                    </a:pPr>
                    <a:r>
                      <a:rPr sz="2800" b="1">
                        <a:ln w="9525" cap="flat" cmpd="sng" algn="ctr">
                          <a:noFill/>
                          <a:prstDash val="solid"/>
                          <a:round/>
                          <a:headEnd type="none" w="med" len="med"/>
                          <a:tailEnd type="none" w="med" len="med"/>
                        </a:ln>
                        <a:solidFill>
                          <a:srgbClr val="800080"/>
                        </a:solidFill>
                        <a:effectLst>
                          <a:outerShdw blurRad="38100" dist="38100" dir="2700000" algn="tl">
                            <a:srgbClr val="000000">
                              <a:alpha val="43137"/>
                            </a:srgbClr>
                          </a:outerShdw>
                        </a:effectLst>
                        <a:sym typeface="Wingdings"/>
                      </a:rPr>
                      <a:t>电源</a:t>
                    </a:r>
                    <a:endParaRPr sz="2800" b="1">
                      <a:solidFill>
                        <a:schemeClr val="folHlink"/>
                      </a:solidFill>
                      <a:effectLst>
                        <a:outerShdw blurRad="38100" dist="38100" dir="2700000" algn="tl">
                          <a:srgbClr val="000000">
                            <a:alpha val="43137"/>
                          </a:srgbClr>
                        </a:outerShdw>
                      </a:effectLst>
                    </a:endParaRPr>
                  </a:p>
                </p:txBody>
              </p:sp>
            </p:grpSp>
            <p:sp>
              <p:nvSpPr>
                <p:cNvPr id="34825" name="未知">
                  <a:extLst>
                    <a:ext uri="{FF2B5EF4-FFF2-40B4-BE49-F238E27FC236}">
                      <a16:creationId xmlns:a16="http://schemas.microsoft.com/office/drawing/2014/main" id="{8EF597A7-FCD6-42B1-9438-AF1EBFFF313C}"/>
                    </a:ext>
                  </a:extLst>
                </p:cNvPr>
                <p:cNvSpPr>
                  <a:spLocks/>
                </p:cNvSpPr>
                <p:nvPr/>
              </p:nvSpPr>
              <p:spPr bwMode="auto">
                <a:xfrm flipV="1">
                  <a:off x="168" y="8"/>
                  <a:ext cx="144" cy="736"/>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412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826" name="未知">
                  <a:extLst>
                    <a:ext uri="{FF2B5EF4-FFF2-40B4-BE49-F238E27FC236}">
                      <a16:creationId xmlns:a16="http://schemas.microsoft.com/office/drawing/2014/main" id="{F0110D4F-771C-4449-9B6F-B83FAD5BE8E3}"/>
                    </a:ext>
                  </a:extLst>
                </p:cNvPr>
                <p:cNvSpPr>
                  <a:spLocks/>
                </p:cNvSpPr>
                <p:nvPr/>
              </p:nvSpPr>
              <p:spPr bwMode="auto">
                <a:xfrm flipV="1">
                  <a:off x="348" y="8"/>
                  <a:ext cx="144" cy="736"/>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412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827" name="未知">
                  <a:extLst>
                    <a:ext uri="{FF2B5EF4-FFF2-40B4-BE49-F238E27FC236}">
                      <a16:creationId xmlns:a16="http://schemas.microsoft.com/office/drawing/2014/main" id="{02F13AA8-BB82-4440-A51B-2AB4D37048E1}"/>
                    </a:ext>
                  </a:extLst>
                </p:cNvPr>
                <p:cNvSpPr>
                  <a:spLocks/>
                </p:cNvSpPr>
                <p:nvPr/>
              </p:nvSpPr>
              <p:spPr bwMode="auto">
                <a:xfrm flipV="1">
                  <a:off x="1056" y="8"/>
                  <a:ext cx="144" cy="736"/>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412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828" name="未知">
                  <a:extLst>
                    <a:ext uri="{FF2B5EF4-FFF2-40B4-BE49-F238E27FC236}">
                      <a16:creationId xmlns:a16="http://schemas.microsoft.com/office/drawing/2014/main" id="{E29DB86F-9805-4188-9030-CED7FDDF24C3}"/>
                    </a:ext>
                  </a:extLst>
                </p:cNvPr>
                <p:cNvSpPr>
                  <a:spLocks/>
                </p:cNvSpPr>
                <p:nvPr/>
              </p:nvSpPr>
              <p:spPr bwMode="auto">
                <a:xfrm flipV="1">
                  <a:off x="888" y="8"/>
                  <a:ext cx="144" cy="736"/>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412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829" name="未知">
                  <a:extLst>
                    <a:ext uri="{FF2B5EF4-FFF2-40B4-BE49-F238E27FC236}">
                      <a16:creationId xmlns:a16="http://schemas.microsoft.com/office/drawing/2014/main" id="{9A236778-1393-4CA5-A3C3-E6D913C1062E}"/>
                    </a:ext>
                  </a:extLst>
                </p:cNvPr>
                <p:cNvSpPr>
                  <a:spLocks/>
                </p:cNvSpPr>
                <p:nvPr/>
              </p:nvSpPr>
              <p:spPr bwMode="auto">
                <a:xfrm flipV="1">
                  <a:off x="708" y="8"/>
                  <a:ext cx="144" cy="736"/>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412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830" name="未知">
                  <a:extLst>
                    <a:ext uri="{FF2B5EF4-FFF2-40B4-BE49-F238E27FC236}">
                      <a16:creationId xmlns:a16="http://schemas.microsoft.com/office/drawing/2014/main" id="{6628F8BE-07EF-49F8-B6E1-ECAED10CA9EB}"/>
                    </a:ext>
                  </a:extLst>
                </p:cNvPr>
                <p:cNvSpPr>
                  <a:spLocks/>
                </p:cNvSpPr>
                <p:nvPr/>
              </p:nvSpPr>
              <p:spPr bwMode="auto">
                <a:xfrm flipV="1">
                  <a:off x="528" y="8"/>
                  <a:ext cx="144" cy="736"/>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412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831" name="未知">
                  <a:extLst>
                    <a:ext uri="{FF2B5EF4-FFF2-40B4-BE49-F238E27FC236}">
                      <a16:creationId xmlns:a16="http://schemas.microsoft.com/office/drawing/2014/main" id="{E96560B7-5B9C-4D59-ADA7-E942AFE39EF3}"/>
                    </a:ext>
                  </a:extLst>
                </p:cNvPr>
                <p:cNvSpPr>
                  <a:spLocks/>
                </p:cNvSpPr>
                <p:nvPr/>
              </p:nvSpPr>
              <p:spPr bwMode="auto">
                <a:xfrm flipV="1">
                  <a:off x="1236" y="8"/>
                  <a:ext cx="144" cy="736"/>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412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832" name="未知">
                  <a:extLst>
                    <a:ext uri="{FF2B5EF4-FFF2-40B4-BE49-F238E27FC236}">
                      <a16:creationId xmlns:a16="http://schemas.microsoft.com/office/drawing/2014/main" id="{2D6E479C-DE97-498A-B865-771574B25F1C}"/>
                    </a:ext>
                  </a:extLst>
                </p:cNvPr>
                <p:cNvSpPr>
                  <a:spLocks/>
                </p:cNvSpPr>
                <p:nvPr/>
              </p:nvSpPr>
              <p:spPr bwMode="auto">
                <a:xfrm>
                  <a:off x="0" y="0"/>
                  <a:ext cx="96" cy="600"/>
                </a:xfrm>
                <a:custGeom>
                  <a:avLst/>
                  <a:gdLst>
                    <a:gd name="T0" fmla="*/ 96 w 96"/>
                    <a:gd name="T1" fmla="*/ 168 h 600"/>
                    <a:gd name="T2" fmla="*/ 48 w 96"/>
                    <a:gd name="T3" fmla="*/ 72 h 600"/>
                    <a:gd name="T4" fmla="*/ 0 w 96"/>
                    <a:gd name="T5" fmla="*/ 600 h 600"/>
                  </a:gdLst>
                  <a:ahLst/>
                  <a:cxnLst>
                    <a:cxn ang="0">
                      <a:pos x="T0" y="T1"/>
                    </a:cxn>
                    <a:cxn ang="0">
                      <a:pos x="T2" y="T3"/>
                    </a:cxn>
                    <a:cxn ang="0">
                      <a:pos x="T4" y="T5"/>
                    </a:cxn>
                  </a:cxnLst>
                  <a:rect l="0" t="0" r="r" b="b"/>
                  <a:pathLst>
                    <a:path w="96" h="600">
                      <a:moveTo>
                        <a:pt x="96" y="168"/>
                      </a:moveTo>
                      <a:cubicBezTo>
                        <a:pt x="80" y="84"/>
                        <a:pt x="64" y="0"/>
                        <a:pt x="48" y="72"/>
                      </a:cubicBezTo>
                      <a:cubicBezTo>
                        <a:pt x="32" y="144"/>
                        <a:pt x="8" y="512"/>
                        <a:pt x="0" y="600"/>
                      </a:cubicBezTo>
                    </a:path>
                  </a:pathLst>
                </a:custGeom>
                <a:noFill/>
                <a:ln w="3810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833" name="直接连接符 19472">
                  <a:extLst>
                    <a:ext uri="{FF2B5EF4-FFF2-40B4-BE49-F238E27FC236}">
                      <a16:creationId xmlns:a16="http://schemas.microsoft.com/office/drawing/2014/main" id="{CA3DB1E9-FC5B-4DCB-8216-46BB46B1ED0C}"/>
                    </a:ext>
                  </a:extLst>
                </p:cNvPr>
                <p:cNvSpPr>
                  <a:spLocks noChangeShapeType="1"/>
                </p:cNvSpPr>
                <p:nvPr/>
              </p:nvSpPr>
              <p:spPr bwMode="auto">
                <a:xfrm>
                  <a:off x="0" y="552"/>
                  <a:ext cx="0" cy="528"/>
                </a:xfrm>
                <a:prstGeom prst="line">
                  <a:avLst/>
                </a:prstGeom>
                <a:noFill/>
                <a:ln w="38100" algn="ctr">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834" name="直接连接符 19473">
                  <a:extLst>
                    <a:ext uri="{FF2B5EF4-FFF2-40B4-BE49-F238E27FC236}">
                      <a16:creationId xmlns:a16="http://schemas.microsoft.com/office/drawing/2014/main" id="{A7E86644-73AB-43F1-AF6B-1005AF42F9BF}"/>
                    </a:ext>
                  </a:extLst>
                </p:cNvPr>
                <p:cNvSpPr>
                  <a:spLocks noChangeShapeType="1"/>
                </p:cNvSpPr>
                <p:nvPr/>
              </p:nvSpPr>
              <p:spPr bwMode="auto">
                <a:xfrm>
                  <a:off x="0" y="1080"/>
                  <a:ext cx="480" cy="0"/>
                </a:xfrm>
                <a:prstGeom prst="line">
                  <a:avLst/>
                </a:prstGeom>
                <a:noFill/>
                <a:ln w="38100" algn="ctr">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835" name="直接连接符 19474">
                  <a:extLst>
                    <a:ext uri="{FF2B5EF4-FFF2-40B4-BE49-F238E27FC236}">
                      <a16:creationId xmlns:a16="http://schemas.microsoft.com/office/drawing/2014/main" id="{0E682EC1-05D6-4FC2-A963-0AF965E2988D}"/>
                    </a:ext>
                  </a:extLst>
                </p:cNvPr>
                <p:cNvSpPr>
                  <a:spLocks noChangeShapeType="1"/>
                </p:cNvSpPr>
                <p:nvPr/>
              </p:nvSpPr>
              <p:spPr bwMode="auto">
                <a:xfrm>
                  <a:off x="1428" y="552"/>
                  <a:ext cx="0" cy="528"/>
                </a:xfrm>
                <a:prstGeom prst="line">
                  <a:avLst/>
                </a:prstGeom>
                <a:noFill/>
                <a:ln w="38100" algn="ctr">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836" name="直接连接符 19475">
                  <a:extLst>
                    <a:ext uri="{FF2B5EF4-FFF2-40B4-BE49-F238E27FC236}">
                      <a16:creationId xmlns:a16="http://schemas.microsoft.com/office/drawing/2014/main" id="{7B0A96C1-5210-4451-8630-14F17F4A60BD}"/>
                    </a:ext>
                  </a:extLst>
                </p:cNvPr>
                <p:cNvSpPr>
                  <a:spLocks noChangeShapeType="1"/>
                </p:cNvSpPr>
                <p:nvPr/>
              </p:nvSpPr>
              <p:spPr bwMode="auto">
                <a:xfrm>
                  <a:off x="1032" y="1068"/>
                  <a:ext cx="384" cy="0"/>
                </a:xfrm>
                <a:prstGeom prst="line">
                  <a:avLst/>
                </a:prstGeom>
                <a:noFill/>
                <a:ln w="38100" algn="ctr">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sp>
          <p:nvSpPr>
            <p:cNvPr id="34837" name="文本框 19476">
              <a:extLst>
                <a:ext uri="{FF2B5EF4-FFF2-40B4-BE49-F238E27FC236}">
                  <a16:creationId xmlns:a16="http://schemas.microsoft.com/office/drawing/2014/main" id="{AD99C580-5362-4943-B599-0CC776780DB0}"/>
                </a:ext>
              </a:extLst>
            </p:cNvPr>
            <p:cNvSpPr>
              <a:spLocks noChangeArrowheads="1"/>
            </p:cNvSpPr>
            <p:nvPr/>
          </p:nvSpPr>
          <p:spPr bwMode="auto">
            <a:xfrm>
              <a:off x="0" y="0"/>
              <a:ext cx="5376"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0" hangingPunct="0">
                <a:spcBef>
                  <a:spcPct val="50000"/>
                </a:spcBef>
              </a:pPr>
              <a:r>
                <a:rPr lang="en-US" altLang="zh-CN" sz="3200" b="1"/>
                <a:t>3.</a:t>
              </a:r>
              <a:r>
                <a:rPr lang="zh-CN" altLang="en-US" sz="3200" b="1"/>
                <a:t>根据小磁针静止时指针的指向，判断出电源的正负极。</a:t>
              </a:r>
            </a:p>
          </p:txBody>
        </p:sp>
        <p:grpSp>
          <p:nvGrpSpPr>
            <p:cNvPr id="34838" name="组合 19477">
              <a:extLst>
                <a:ext uri="{FF2B5EF4-FFF2-40B4-BE49-F238E27FC236}">
                  <a16:creationId xmlns:a16="http://schemas.microsoft.com/office/drawing/2014/main" id="{FBE69B46-E742-43DE-9B21-7271882AA223}"/>
                </a:ext>
              </a:extLst>
            </p:cNvPr>
            <p:cNvGrpSpPr>
              <a:grpSpLocks/>
            </p:cNvGrpSpPr>
            <p:nvPr/>
          </p:nvGrpSpPr>
          <p:grpSpPr bwMode="auto">
            <a:xfrm>
              <a:off x="2004" y="480"/>
              <a:ext cx="1440" cy="327"/>
              <a:chOff x="0" y="0"/>
              <a:chExt cx="1440" cy="327"/>
            </a:xfrm>
          </p:grpSpPr>
          <p:sp>
            <p:nvSpPr>
              <p:cNvPr id="34839" name="文本框 19478">
                <a:extLst>
                  <a:ext uri="{FF2B5EF4-FFF2-40B4-BE49-F238E27FC236}">
                    <a16:creationId xmlns:a16="http://schemas.microsoft.com/office/drawing/2014/main" id="{6DFE0E21-BD37-4683-8B26-E5F0144773A5}"/>
                  </a:ext>
                </a:extLst>
              </p:cNvPr>
              <p:cNvSpPr>
                <a:spLocks noChangeArrowheads="1"/>
              </p:cNvSpPr>
              <p:nvPr/>
            </p:nvSpPr>
            <p:spPr bwMode="auto">
              <a:xfrm>
                <a:off x="0" y="0"/>
                <a:ext cx="43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0" hangingPunct="0">
                  <a:spcBef>
                    <a:spcPct val="50000"/>
                  </a:spcBef>
                </a:pPr>
                <a:r>
                  <a:rPr lang="en-US" altLang="zh-CN" sz="2800" b="1">
                    <a:solidFill>
                      <a:srgbClr val="FF3300"/>
                    </a:solidFill>
                  </a:rPr>
                  <a:t>S</a:t>
                </a:r>
              </a:p>
            </p:txBody>
          </p:sp>
          <p:grpSp>
            <p:nvGrpSpPr>
              <p:cNvPr id="34840" name="组合 19479">
                <a:extLst>
                  <a:ext uri="{FF2B5EF4-FFF2-40B4-BE49-F238E27FC236}">
                    <a16:creationId xmlns:a16="http://schemas.microsoft.com/office/drawing/2014/main" id="{2BB25497-1616-4C6A-8314-68C0AA9C2866}"/>
                  </a:ext>
                </a:extLst>
              </p:cNvPr>
              <p:cNvGrpSpPr>
                <a:grpSpLocks/>
              </p:cNvGrpSpPr>
              <p:nvPr/>
            </p:nvGrpSpPr>
            <p:grpSpPr bwMode="auto">
              <a:xfrm rot="-5400000" flipH="1" flipV="1">
                <a:off x="552" y="-216"/>
                <a:ext cx="144" cy="768"/>
                <a:chOff x="0" y="0"/>
                <a:chExt cx="144" cy="768"/>
              </a:xfrm>
            </p:grpSpPr>
            <p:sp>
              <p:nvSpPr>
                <p:cNvPr id="34841" name="等腰三角形 19480">
                  <a:extLst>
                    <a:ext uri="{FF2B5EF4-FFF2-40B4-BE49-F238E27FC236}">
                      <a16:creationId xmlns:a16="http://schemas.microsoft.com/office/drawing/2014/main" id="{6E62ED80-5708-4570-B16B-E7700E552B04}"/>
                    </a:ext>
                  </a:extLst>
                </p:cNvPr>
                <p:cNvSpPr>
                  <a:spLocks noChangeArrowheads="1"/>
                </p:cNvSpPr>
                <p:nvPr/>
              </p:nvSpPr>
              <p:spPr bwMode="auto">
                <a:xfrm>
                  <a:off x="0" y="0"/>
                  <a:ext cx="144" cy="384"/>
                </a:xfrm>
                <a:prstGeom prst="triangle">
                  <a:avLst>
                    <a:gd name="adj" fmla="val 50000"/>
                  </a:avLst>
                </a:prstGeom>
                <a:solidFill>
                  <a:schemeClr val="hlink"/>
                </a:solidFill>
                <a:ln w="9525" algn="ctr">
                  <a:solidFill>
                    <a:schemeClr val="tx1"/>
                  </a:solidFill>
                  <a:miter lim="800000"/>
                  <a:headEnd/>
                  <a:tailEnd/>
                </a:ln>
              </p:spPr>
              <p:txBody>
                <a:bodyPr/>
                <a:lstStyle/>
                <a:p>
                  <a:endParaRPr lang="zh-CN" altLang="en-US"/>
                </a:p>
              </p:txBody>
            </p:sp>
            <p:sp>
              <p:nvSpPr>
                <p:cNvPr id="34842" name="等腰三角形 19481">
                  <a:extLst>
                    <a:ext uri="{FF2B5EF4-FFF2-40B4-BE49-F238E27FC236}">
                      <a16:creationId xmlns:a16="http://schemas.microsoft.com/office/drawing/2014/main" id="{C8E0786B-9C85-4579-9B9A-22409BE1BEEB}"/>
                    </a:ext>
                  </a:extLst>
                </p:cNvPr>
                <p:cNvSpPr>
                  <a:spLocks noChangeArrowheads="1"/>
                </p:cNvSpPr>
                <p:nvPr/>
              </p:nvSpPr>
              <p:spPr bwMode="auto">
                <a:xfrm flipV="1">
                  <a:off x="0" y="384"/>
                  <a:ext cx="144" cy="384"/>
                </a:xfrm>
                <a:prstGeom prst="triangle">
                  <a:avLst>
                    <a:gd name="adj" fmla="val 50000"/>
                  </a:avLst>
                </a:prstGeom>
                <a:solidFill>
                  <a:schemeClr val="accent1"/>
                </a:solidFill>
                <a:ln w="9525" algn="ctr">
                  <a:solidFill>
                    <a:schemeClr val="tx1"/>
                  </a:solidFill>
                  <a:miter lim="800000"/>
                  <a:headEnd/>
                  <a:tailEnd/>
                </a:ln>
              </p:spPr>
              <p:txBody>
                <a:bodyPr/>
                <a:lstStyle/>
                <a:p>
                  <a:endParaRPr lang="zh-CN" altLang="en-US"/>
                </a:p>
              </p:txBody>
            </p:sp>
          </p:grpSp>
          <p:sp>
            <p:nvSpPr>
              <p:cNvPr id="34843" name="文本框 19482">
                <a:extLst>
                  <a:ext uri="{FF2B5EF4-FFF2-40B4-BE49-F238E27FC236}">
                    <a16:creationId xmlns:a16="http://schemas.microsoft.com/office/drawing/2014/main" id="{704876C3-0BE5-474C-BA47-7264D2562D48}"/>
                  </a:ext>
                </a:extLst>
              </p:cNvPr>
              <p:cNvSpPr>
                <a:spLocks noChangeArrowheads="1"/>
              </p:cNvSpPr>
              <p:nvPr/>
            </p:nvSpPr>
            <p:spPr bwMode="auto">
              <a:xfrm>
                <a:off x="1008" y="0"/>
                <a:ext cx="43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0" hangingPunct="0">
                  <a:spcBef>
                    <a:spcPct val="50000"/>
                  </a:spcBef>
                </a:pPr>
                <a:r>
                  <a:rPr lang="en-US" altLang="zh-CN" sz="2800" b="1">
                    <a:solidFill>
                      <a:srgbClr val="FF3300"/>
                    </a:solidFill>
                  </a:rPr>
                  <a:t>N</a:t>
                </a:r>
              </a:p>
            </p:txBody>
          </p:sp>
        </p:grpSp>
      </p:grpSp>
      <p:grpSp>
        <p:nvGrpSpPr>
          <p:cNvPr id="34844" name="组合 19483">
            <a:extLst>
              <a:ext uri="{FF2B5EF4-FFF2-40B4-BE49-F238E27FC236}">
                <a16:creationId xmlns:a16="http://schemas.microsoft.com/office/drawing/2014/main" id="{C09A5342-9A6D-47EB-91F8-7F9C9A55B3C6}"/>
              </a:ext>
            </a:extLst>
          </p:cNvPr>
          <p:cNvGrpSpPr>
            <a:grpSpLocks/>
          </p:cNvGrpSpPr>
          <p:nvPr/>
        </p:nvGrpSpPr>
        <p:grpSpPr bwMode="auto">
          <a:xfrm>
            <a:off x="174625" y="617538"/>
            <a:ext cx="9266238" cy="2533650"/>
            <a:chOff x="-3" y="0"/>
            <a:chExt cx="5837" cy="1596"/>
          </a:xfrm>
        </p:grpSpPr>
        <p:sp>
          <p:nvSpPr>
            <p:cNvPr id="34845" name="文本框 19484">
              <a:extLst>
                <a:ext uri="{FF2B5EF4-FFF2-40B4-BE49-F238E27FC236}">
                  <a16:creationId xmlns:a16="http://schemas.microsoft.com/office/drawing/2014/main" id="{00A22741-2827-40AE-9FA5-2D3FAC550448}"/>
                </a:ext>
              </a:extLst>
            </p:cNvPr>
            <p:cNvSpPr>
              <a:spLocks noChangeArrowheads="1"/>
            </p:cNvSpPr>
            <p:nvPr/>
          </p:nvSpPr>
          <p:spPr bwMode="auto">
            <a:xfrm>
              <a:off x="-3" y="0"/>
              <a:ext cx="5837"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just" eaLnBrk="0" hangingPunct="0">
                <a:spcBef>
                  <a:spcPct val="50000"/>
                </a:spcBef>
              </a:pPr>
              <a:r>
                <a:rPr lang="en-US" altLang="zh-CN" sz="3200" b="1"/>
                <a:t>2.</a:t>
              </a:r>
              <a:r>
                <a:rPr lang="zh-CN" altLang="en-US" sz="3200" b="1"/>
                <a:t>根据小磁针的偏转，标出螺线管中的电流方向。</a:t>
              </a:r>
            </a:p>
          </p:txBody>
        </p:sp>
        <p:grpSp>
          <p:nvGrpSpPr>
            <p:cNvPr id="34846" name="组合 19485">
              <a:extLst>
                <a:ext uri="{FF2B5EF4-FFF2-40B4-BE49-F238E27FC236}">
                  <a16:creationId xmlns:a16="http://schemas.microsoft.com/office/drawing/2014/main" id="{D8F5C3C7-2221-47D7-B57A-F82AF1F8AAE7}"/>
                </a:ext>
              </a:extLst>
            </p:cNvPr>
            <p:cNvGrpSpPr>
              <a:grpSpLocks/>
            </p:cNvGrpSpPr>
            <p:nvPr/>
          </p:nvGrpSpPr>
          <p:grpSpPr bwMode="auto">
            <a:xfrm>
              <a:off x="1632" y="492"/>
              <a:ext cx="1920" cy="1104"/>
              <a:chOff x="0" y="0"/>
              <a:chExt cx="1920" cy="1104"/>
            </a:xfrm>
          </p:grpSpPr>
          <p:grpSp>
            <p:nvGrpSpPr>
              <p:cNvPr id="34847" name="组合 19486">
                <a:extLst>
                  <a:ext uri="{FF2B5EF4-FFF2-40B4-BE49-F238E27FC236}">
                    <a16:creationId xmlns:a16="http://schemas.microsoft.com/office/drawing/2014/main" id="{E4D44D38-DB99-40EF-B71F-09BFDC146B93}"/>
                  </a:ext>
                </a:extLst>
              </p:cNvPr>
              <p:cNvGrpSpPr>
                <a:grpSpLocks/>
              </p:cNvGrpSpPr>
              <p:nvPr/>
            </p:nvGrpSpPr>
            <p:grpSpPr bwMode="auto">
              <a:xfrm>
                <a:off x="0" y="0"/>
                <a:ext cx="1920" cy="1104"/>
                <a:chOff x="0" y="0"/>
                <a:chExt cx="1920" cy="1104"/>
              </a:xfrm>
            </p:grpSpPr>
            <p:sp>
              <p:nvSpPr>
                <p:cNvPr id="34848" name="矩形 19487">
                  <a:extLst>
                    <a:ext uri="{FF2B5EF4-FFF2-40B4-BE49-F238E27FC236}">
                      <a16:creationId xmlns:a16="http://schemas.microsoft.com/office/drawing/2014/main" id="{798F8F90-9AEA-4D52-9CC0-EE3591BDF0E9}"/>
                    </a:ext>
                  </a:extLst>
                </p:cNvPr>
                <p:cNvSpPr>
                  <a:spLocks noChangeArrowheads="1"/>
                </p:cNvSpPr>
                <p:nvPr/>
              </p:nvSpPr>
              <p:spPr bwMode="auto">
                <a:xfrm>
                  <a:off x="0" y="240"/>
                  <a:ext cx="1920" cy="384"/>
                </a:xfrm>
                <a:prstGeom prst="rect">
                  <a:avLst/>
                </a:prstGeom>
                <a:solidFill>
                  <a:schemeClr val="accent1"/>
                </a:solidFill>
                <a:ln w="9525" algn="ctr">
                  <a:solidFill>
                    <a:schemeClr val="tx1"/>
                  </a:solidFill>
                  <a:miter lim="800000"/>
                  <a:headEnd/>
                  <a:tailEnd/>
                </a:ln>
              </p:spPr>
              <p:txBody>
                <a:bodyPr/>
                <a:lstStyle/>
                <a:p>
                  <a:endParaRPr lang="zh-CN" altLang="en-US"/>
                </a:p>
              </p:txBody>
            </p:sp>
            <p:sp>
              <p:nvSpPr>
                <p:cNvPr id="34849" name="未知">
                  <a:extLst>
                    <a:ext uri="{FF2B5EF4-FFF2-40B4-BE49-F238E27FC236}">
                      <a16:creationId xmlns:a16="http://schemas.microsoft.com/office/drawing/2014/main" id="{F2B1BC03-CA4E-4996-A1DB-4AD8BD3716E2}"/>
                    </a:ext>
                  </a:extLst>
                </p:cNvPr>
                <p:cNvSpPr>
                  <a:spLocks/>
                </p:cNvSpPr>
                <p:nvPr/>
              </p:nvSpPr>
              <p:spPr bwMode="auto">
                <a:xfrm>
                  <a:off x="360" y="64"/>
                  <a:ext cx="144" cy="736"/>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412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850" name="未知">
                  <a:extLst>
                    <a:ext uri="{FF2B5EF4-FFF2-40B4-BE49-F238E27FC236}">
                      <a16:creationId xmlns:a16="http://schemas.microsoft.com/office/drawing/2014/main" id="{E8B28AF4-36CB-4776-958B-BD620B864E3C}"/>
                    </a:ext>
                  </a:extLst>
                </p:cNvPr>
                <p:cNvSpPr>
                  <a:spLocks/>
                </p:cNvSpPr>
                <p:nvPr/>
              </p:nvSpPr>
              <p:spPr bwMode="auto">
                <a:xfrm>
                  <a:off x="528" y="48"/>
                  <a:ext cx="144" cy="736"/>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412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851" name="未知">
                  <a:extLst>
                    <a:ext uri="{FF2B5EF4-FFF2-40B4-BE49-F238E27FC236}">
                      <a16:creationId xmlns:a16="http://schemas.microsoft.com/office/drawing/2014/main" id="{F2BD9AA6-76D4-4571-B5DD-182B6189F42B}"/>
                    </a:ext>
                  </a:extLst>
                </p:cNvPr>
                <p:cNvSpPr>
                  <a:spLocks/>
                </p:cNvSpPr>
                <p:nvPr/>
              </p:nvSpPr>
              <p:spPr bwMode="auto">
                <a:xfrm>
                  <a:off x="708" y="48"/>
                  <a:ext cx="144" cy="736"/>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412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852" name="未知">
                  <a:extLst>
                    <a:ext uri="{FF2B5EF4-FFF2-40B4-BE49-F238E27FC236}">
                      <a16:creationId xmlns:a16="http://schemas.microsoft.com/office/drawing/2014/main" id="{751C05FC-E4BF-48E2-90B5-97F4A743C64C}"/>
                    </a:ext>
                  </a:extLst>
                </p:cNvPr>
                <p:cNvSpPr>
                  <a:spLocks/>
                </p:cNvSpPr>
                <p:nvPr/>
              </p:nvSpPr>
              <p:spPr bwMode="auto">
                <a:xfrm>
                  <a:off x="1416" y="48"/>
                  <a:ext cx="144" cy="736"/>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412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853" name="未知">
                  <a:extLst>
                    <a:ext uri="{FF2B5EF4-FFF2-40B4-BE49-F238E27FC236}">
                      <a16:creationId xmlns:a16="http://schemas.microsoft.com/office/drawing/2014/main" id="{8B1EA33C-5D11-40CC-B7E6-824ABBAC9C21}"/>
                    </a:ext>
                  </a:extLst>
                </p:cNvPr>
                <p:cNvSpPr>
                  <a:spLocks/>
                </p:cNvSpPr>
                <p:nvPr/>
              </p:nvSpPr>
              <p:spPr bwMode="auto">
                <a:xfrm>
                  <a:off x="1248" y="48"/>
                  <a:ext cx="144" cy="736"/>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412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854" name="未知">
                  <a:extLst>
                    <a:ext uri="{FF2B5EF4-FFF2-40B4-BE49-F238E27FC236}">
                      <a16:creationId xmlns:a16="http://schemas.microsoft.com/office/drawing/2014/main" id="{D9A4EAFC-78A9-41D0-8D27-2A7D6B4603FD}"/>
                    </a:ext>
                  </a:extLst>
                </p:cNvPr>
                <p:cNvSpPr>
                  <a:spLocks/>
                </p:cNvSpPr>
                <p:nvPr/>
              </p:nvSpPr>
              <p:spPr bwMode="auto">
                <a:xfrm>
                  <a:off x="1584" y="0"/>
                  <a:ext cx="56" cy="1104"/>
                </a:xfrm>
                <a:custGeom>
                  <a:avLst/>
                  <a:gdLst>
                    <a:gd name="T0" fmla="*/ 0 w 56"/>
                    <a:gd name="T1" fmla="*/ 240 h 1104"/>
                    <a:gd name="T2" fmla="*/ 48 w 56"/>
                    <a:gd name="T3" fmla="*/ 144 h 1104"/>
                    <a:gd name="T4" fmla="*/ 48 w 56"/>
                    <a:gd name="T5" fmla="*/ 1104 h 1104"/>
                  </a:gdLst>
                  <a:ahLst/>
                  <a:cxnLst>
                    <a:cxn ang="0">
                      <a:pos x="T0" y="T1"/>
                    </a:cxn>
                    <a:cxn ang="0">
                      <a:pos x="T2" y="T3"/>
                    </a:cxn>
                    <a:cxn ang="0">
                      <a:pos x="T4" y="T5"/>
                    </a:cxn>
                  </a:cxnLst>
                  <a:rect l="0" t="0" r="r" b="b"/>
                  <a:pathLst>
                    <a:path w="56" h="1104">
                      <a:moveTo>
                        <a:pt x="0" y="240"/>
                      </a:moveTo>
                      <a:cubicBezTo>
                        <a:pt x="20" y="120"/>
                        <a:pt x="40" y="0"/>
                        <a:pt x="48" y="144"/>
                      </a:cubicBezTo>
                      <a:cubicBezTo>
                        <a:pt x="56" y="288"/>
                        <a:pt x="52" y="696"/>
                        <a:pt x="48" y="1104"/>
                      </a:cubicBezTo>
                    </a:path>
                  </a:pathLst>
                </a:custGeom>
                <a:noFill/>
                <a:ln w="412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855" name="未知">
                  <a:extLst>
                    <a:ext uri="{FF2B5EF4-FFF2-40B4-BE49-F238E27FC236}">
                      <a16:creationId xmlns:a16="http://schemas.microsoft.com/office/drawing/2014/main" id="{EC944702-DA75-4DD8-9B5C-FA9FD7D1593F}"/>
                    </a:ext>
                  </a:extLst>
                </p:cNvPr>
                <p:cNvSpPr>
                  <a:spLocks/>
                </p:cNvSpPr>
                <p:nvPr/>
              </p:nvSpPr>
              <p:spPr bwMode="auto">
                <a:xfrm>
                  <a:off x="336" y="624"/>
                  <a:ext cx="1" cy="432"/>
                </a:xfrm>
                <a:custGeom>
                  <a:avLst/>
                  <a:gdLst>
                    <a:gd name="T0" fmla="*/ 0 w 1"/>
                    <a:gd name="T1" fmla="*/ 0 h 432"/>
                    <a:gd name="T2" fmla="*/ 0 w 1"/>
                    <a:gd name="T3" fmla="*/ 432 h 432"/>
                  </a:gdLst>
                  <a:ahLst/>
                  <a:cxnLst>
                    <a:cxn ang="0">
                      <a:pos x="T0" y="T1"/>
                    </a:cxn>
                    <a:cxn ang="0">
                      <a:pos x="T2" y="T3"/>
                    </a:cxn>
                  </a:cxnLst>
                  <a:rect l="0" t="0" r="r" b="b"/>
                  <a:pathLst>
                    <a:path w="1" h="432">
                      <a:moveTo>
                        <a:pt x="0" y="0"/>
                      </a:moveTo>
                      <a:cubicBezTo>
                        <a:pt x="0" y="180"/>
                        <a:pt x="0" y="360"/>
                        <a:pt x="0" y="432"/>
                      </a:cubicBezTo>
                    </a:path>
                  </a:pathLst>
                </a:custGeom>
                <a:noFill/>
                <a:ln w="412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856" name="未知">
                  <a:extLst>
                    <a:ext uri="{FF2B5EF4-FFF2-40B4-BE49-F238E27FC236}">
                      <a16:creationId xmlns:a16="http://schemas.microsoft.com/office/drawing/2014/main" id="{8B0A8002-2D6B-4802-9CF8-0AC2FA64958C}"/>
                    </a:ext>
                  </a:extLst>
                </p:cNvPr>
                <p:cNvSpPr>
                  <a:spLocks/>
                </p:cNvSpPr>
                <p:nvPr/>
              </p:nvSpPr>
              <p:spPr bwMode="auto">
                <a:xfrm>
                  <a:off x="1068" y="48"/>
                  <a:ext cx="144" cy="736"/>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412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857" name="未知">
                  <a:extLst>
                    <a:ext uri="{FF2B5EF4-FFF2-40B4-BE49-F238E27FC236}">
                      <a16:creationId xmlns:a16="http://schemas.microsoft.com/office/drawing/2014/main" id="{51E53D32-8E82-41CF-8840-485521F6F7FA}"/>
                    </a:ext>
                  </a:extLst>
                </p:cNvPr>
                <p:cNvSpPr>
                  <a:spLocks/>
                </p:cNvSpPr>
                <p:nvPr/>
              </p:nvSpPr>
              <p:spPr bwMode="auto">
                <a:xfrm>
                  <a:off x="888" y="48"/>
                  <a:ext cx="144" cy="736"/>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412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34858" name="直接连接符 19497">
                <a:extLst>
                  <a:ext uri="{FF2B5EF4-FFF2-40B4-BE49-F238E27FC236}">
                    <a16:creationId xmlns:a16="http://schemas.microsoft.com/office/drawing/2014/main" id="{7A540628-44B8-4F15-B66C-974B3C1C9424}"/>
                  </a:ext>
                </a:extLst>
              </p:cNvPr>
              <p:cNvSpPr>
                <a:spLocks noChangeShapeType="1"/>
              </p:cNvSpPr>
              <p:nvPr/>
            </p:nvSpPr>
            <p:spPr bwMode="auto">
              <a:xfrm>
                <a:off x="336" y="912"/>
                <a:ext cx="0" cy="192"/>
              </a:xfrm>
              <a:prstGeom prst="line">
                <a:avLst/>
              </a:prstGeom>
              <a:noFill/>
              <a:ln w="38100" algn="ctr">
                <a:solidFill>
                  <a:schemeClr val="fo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34859" name="组合 19498">
              <a:extLst>
                <a:ext uri="{FF2B5EF4-FFF2-40B4-BE49-F238E27FC236}">
                  <a16:creationId xmlns:a16="http://schemas.microsoft.com/office/drawing/2014/main" id="{9CA2CA98-416A-484F-8DED-BC038260B857}"/>
                </a:ext>
              </a:extLst>
            </p:cNvPr>
            <p:cNvGrpSpPr>
              <a:grpSpLocks/>
            </p:cNvGrpSpPr>
            <p:nvPr/>
          </p:nvGrpSpPr>
          <p:grpSpPr bwMode="auto">
            <a:xfrm>
              <a:off x="3696" y="252"/>
              <a:ext cx="432" cy="1299"/>
              <a:chOff x="0" y="0"/>
              <a:chExt cx="432" cy="1299"/>
            </a:xfrm>
          </p:grpSpPr>
          <p:grpSp>
            <p:nvGrpSpPr>
              <p:cNvPr id="34860" name="组合 19499">
                <a:extLst>
                  <a:ext uri="{FF2B5EF4-FFF2-40B4-BE49-F238E27FC236}">
                    <a16:creationId xmlns:a16="http://schemas.microsoft.com/office/drawing/2014/main" id="{0426A3A7-F496-48F8-83CD-8661B5D8ABEB}"/>
                  </a:ext>
                </a:extLst>
              </p:cNvPr>
              <p:cNvGrpSpPr>
                <a:grpSpLocks/>
              </p:cNvGrpSpPr>
              <p:nvPr/>
            </p:nvGrpSpPr>
            <p:grpSpPr bwMode="auto">
              <a:xfrm flipV="1">
                <a:off x="60" y="276"/>
                <a:ext cx="144" cy="768"/>
                <a:chOff x="0" y="0"/>
                <a:chExt cx="144" cy="768"/>
              </a:xfrm>
            </p:grpSpPr>
            <p:sp>
              <p:nvSpPr>
                <p:cNvPr id="34861" name="等腰三角形 19500">
                  <a:extLst>
                    <a:ext uri="{FF2B5EF4-FFF2-40B4-BE49-F238E27FC236}">
                      <a16:creationId xmlns:a16="http://schemas.microsoft.com/office/drawing/2014/main" id="{4704C068-DA09-4627-BD42-5DBD06AD7FFF}"/>
                    </a:ext>
                  </a:extLst>
                </p:cNvPr>
                <p:cNvSpPr>
                  <a:spLocks noChangeArrowheads="1"/>
                </p:cNvSpPr>
                <p:nvPr/>
              </p:nvSpPr>
              <p:spPr bwMode="auto">
                <a:xfrm>
                  <a:off x="0" y="0"/>
                  <a:ext cx="144" cy="384"/>
                </a:xfrm>
                <a:prstGeom prst="triangle">
                  <a:avLst>
                    <a:gd name="adj" fmla="val 50000"/>
                  </a:avLst>
                </a:prstGeom>
                <a:solidFill>
                  <a:schemeClr val="hlink"/>
                </a:solidFill>
                <a:ln w="9525" algn="ctr">
                  <a:solidFill>
                    <a:schemeClr val="tx1"/>
                  </a:solidFill>
                  <a:miter lim="800000"/>
                  <a:headEnd/>
                  <a:tailEnd/>
                </a:ln>
              </p:spPr>
              <p:txBody>
                <a:bodyPr/>
                <a:lstStyle/>
                <a:p>
                  <a:endParaRPr lang="zh-CN" altLang="en-US"/>
                </a:p>
              </p:txBody>
            </p:sp>
            <p:sp>
              <p:nvSpPr>
                <p:cNvPr id="34862" name="等腰三角形 19501">
                  <a:extLst>
                    <a:ext uri="{FF2B5EF4-FFF2-40B4-BE49-F238E27FC236}">
                      <a16:creationId xmlns:a16="http://schemas.microsoft.com/office/drawing/2014/main" id="{EEB2861C-3649-4888-9112-5EB25D02B8CF}"/>
                    </a:ext>
                  </a:extLst>
                </p:cNvPr>
                <p:cNvSpPr>
                  <a:spLocks noChangeArrowheads="1"/>
                </p:cNvSpPr>
                <p:nvPr/>
              </p:nvSpPr>
              <p:spPr bwMode="auto">
                <a:xfrm flipV="1">
                  <a:off x="0" y="384"/>
                  <a:ext cx="144" cy="384"/>
                </a:xfrm>
                <a:prstGeom prst="triangle">
                  <a:avLst>
                    <a:gd name="adj" fmla="val 50000"/>
                  </a:avLst>
                </a:prstGeom>
                <a:solidFill>
                  <a:schemeClr val="accent1"/>
                </a:solidFill>
                <a:ln w="9525" algn="ctr">
                  <a:solidFill>
                    <a:schemeClr val="tx1"/>
                  </a:solidFill>
                  <a:miter lim="800000"/>
                  <a:headEnd/>
                  <a:tailEnd/>
                </a:ln>
              </p:spPr>
              <p:txBody>
                <a:bodyPr/>
                <a:lstStyle/>
                <a:p>
                  <a:endParaRPr lang="zh-CN" altLang="en-US"/>
                </a:p>
              </p:txBody>
            </p:sp>
          </p:grpSp>
          <p:sp>
            <p:nvSpPr>
              <p:cNvPr id="34863" name="文本框 19502">
                <a:extLst>
                  <a:ext uri="{FF2B5EF4-FFF2-40B4-BE49-F238E27FC236}">
                    <a16:creationId xmlns:a16="http://schemas.microsoft.com/office/drawing/2014/main" id="{437ACDAA-D965-4849-A20D-6267523D94CF}"/>
                  </a:ext>
                </a:extLst>
              </p:cNvPr>
              <p:cNvSpPr>
                <a:spLocks noChangeArrowheads="1"/>
              </p:cNvSpPr>
              <p:nvPr/>
            </p:nvSpPr>
            <p:spPr bwMode="auto">
              <a:xfrm>
                <a:off x="0" y="972"/>
                <a:ext cx="43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0" hangingPunct="0">
                  <a:spcBef>
                    <a:spcPct val="50000"/>
                  </a:spcBef>
                </a:pPr>
                <a:r>
                  <a:rPr lang="en-US" altLang="zh-CN" sz="2800" b="1">
                    <a:solidFill>
                      <a:srgbClr val="FF3300"/>
                    </a:solidFill>
                  </a:rPr>
                  <a:t>N</a:t>
                </a:r>
              </a:p>
            </p:txBody>
          </p:sp>
          <p:sp>
            <p:nvSpPr>
              <p:cNvPr id="34864" name="文本框 19503">
                <a:extLst>
                  <a:ext uri="{FF2B5EF4-FFF2-40B4-BE49-F238E27FC236}">
                    <a16:creationId xmlns:a16="http://schemas.microsoft.com/office/drawing/2014/main" id="{B47B3676-83C9-465B-B407-AF4962B76A76}"/>
                  </a:ext>
                </a:extLst>
              </p:cNvPr>
              <p:cNvSpPr>
                <a:spLocks noChangeArrowheads="1"/>
              </p:cNvSpPr>
              <p:nvPr/>
            </p:nvSpPr>
            <p:spPr bwMode="auto">
              <a:xfrm>
                <a:off x="0" y="0"/>
                <a:ext cx="43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0" hangingPunct="0">
                  <a:spcBef>
                    <a:spcPct val="50000"/>
                  </a:spcBef>
                </a:pPr>
                <a:r>
                  <a:rPr lang="en-US" altLang="zh-CN" sz="2800" b="1">
                    <a:solidFill>
                      <a:srgbClr val="FF3300"/>
                    </a:solidFill>
                  </a:rPr>
                  <a:t>S</a:t>
                </a:r>
              </a:p>
            </p:txBody>
          </p:sp>
        </p:grpSp>
        <p:sp>
          <p:nvSpPr>
            <p:cNvPr id="34865" name="直接连接符 19504">
              <a:extLst>
                <a:ext uri="{FF2B5EF4-FFF2-40B4-BE49-F238E27FC236}">
                  <a16:creationId xmlns:a16="http://schemas.microsoft.com/office/drawing/2014/main" id="{B9D2E38B-53FD-4F2E-8DDF-EB09E5D53BAA}"/>
                </a:ext>
              </a:extLst>
            </p:cNvPr>
            <p:cNvSpPr>
              <a:spLocks noChangeShapeType="1"/>
            </p:cNvSpPr>
            <p:nvPr/>
          </p:nvSpPr>
          <p:spPr bwMode="auto">
            <a:xfrm>
              <a:off x="3852" y="1224"/>
              <a:ext cx="288" cy="0"/>
            </a:xfrm>
            <a:prstGeom prst="line">
              <a:avLst/>
            </a:prstGeom>
            <a:noFill/>
            <a:ln w="28575" algn="ctr">
              <a:solidFill>
                <a:schemeClr val="folHlink"/>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34866" name="直接连接符 19505">
              <a:extLst>
                <a:ext uri="{FF2B5EF4-FFF2-40B4-BE49-F238E27FC236}">
                  <a16:creationId xmlns:a16="http://schemas.microsoft.com/office/drawing/2014/main" id="{CC37A040-ED4B-4044-A7FF-580E6FFE7B08}"/>
                </a:ext>
              </a:extLst>
            </p:cNvPr>
            <p:cNvSpPr>
              <a:spLocks noChangeShapeType="1"/>
            </p:cNvSpPr>
            <p:nvPr/>
          </p:nvSpPr>
          <p:spPr bwMode="auto">
            <a:xfrm flipH="1">
              <a:off x="3552" y="600"/>
              <a:ext cx="288" cy="0"/>
            </a:xfrm>
            <a:prstGeom prst="line">
              <a:avLst/>
            </a:prstGeom>
            <a:noFill/>
            <a:ln w="28575" algn="ctr">
              <a:solidFill>
                <a:schemeClr val="folHlink"/>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a:p>
          </p:txBody>
        </p:sp>
      </p:grpSp>
      <p:cxnSp>
        <p:nvCxnSpPr>
          <p:cNvPr id="34867" name="直接连接符 19506">
            <a:extLst>
              <a:ext uri="{FF2B5EF4-FFF2-40B4-BE49-F238E27FC236}">
                <a16:creationId xmlns:a16="http://schemas.microsoft.com/office/drawing/2014/main" id="{D9FBA9F7-AFFD-4E3D-A164-BCF4DA4FF4F2}"/>
              </a:ext>
            </a:extLst>
          </p:cNvPr>
          <p:cNvCxnSpPr>
            <a:cxnSpLocks noChangeShapeType="1"/>
          </p:cNvCxnSpPr>
          <p:nvPr/>
        </p:nvCxnSpPr>
        <p:spPr bwMode="auto">
          <a:xfrm>
            <a:off x="5334000" y="1884363"/>
            <a:ext cx="0" cy="304800"/>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cxnSp>
      <p:cxnSp>
        <p:nvCxnSpPr>
          <p:cNvPr id="34868" name="直接连接符 19507">
            <a:extLst>
              <a:ext uri="{FF2B5EF4-FFF2-40B4-BE49-F238E27FC236}">
                <a16:creationId xmlns:a16="http://schemas.microsoft.com/office/drawing/2014/main" id="{B22EB240-2D2F-4A89-B340-A80F8BA28479}"/>
              </a:ext>
            </a:extLst>
          </p:cNvPr>
          <p:cNvCxnSpPr>
            <a:cxnSpLocks noChangeShapeType="1"/>
          </p:cNvCxnSpPr>
          <p:nvPr/>
        </p:nvCxnSpPr>
        <p:spPr bwMode="auto">
          <a:xfrm flipV="1">
            <a:off x="3276600" y="2646363"/>
            <a:ext cx="0" cy="304800"/>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cxnSp>
      <p:cxnSp>
        <p:nvCxnSpPr>
          <p:cNvPr id="34869" name="直接连接符 19508">
            <a:extLst>
              <a:ext uri="{FF2B5EF4-FFF2-40B4-BE49-F238E27FC236}">
                <a16:creationId xmlns:a16="http://schemas.microsoft.com/office/drawing/2014/main" id="{A7681A80-DE90-4410-9396-7C00B350A7CB}"/>
              </a:ext>
            </a:extLst>
          </p:cNvPr>
          <p:cNvCxnSpPr>
            <a:cxnSpLocks noChangeShapeType="1"/>
          </p:cNvCxnSpPr>
          <p:nvPr/>
        </p:nvCxnSpPr>
        <p:spPr bwMode="auto">
          <a:xfrm>
            <a:off x="5105400" y="1884363"/>
            <a:ext cx="0" cy="304800"/>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cxnSp>
      <p:cxnSp>
        <p:nvCxnSpPr>
          <p:cNvPr id="34870" name="直接连接符 19509">
            <a:extLst>
              <a:ext uri="{FF2B5EF4-FFF2-40B4-BE49-F238E27FC236}">
                <a16:creationId xmlns:a16="http://schemas.microsoft.com/office/drawing/2014/main" id="{117BE8C7-E025-4E91-B100-D1FB69BC3882}"/>
              </a:ext>
            </a:extLst>
          </p:cNvPr>
          <p:cNvCxnSpPr>
            <a:cxnSpLocks noChangeShapeType="1"/>
          </p:cNvCxnSpPr>
          <p:nvPr/>
        </p:nvCxnSpPr>
        <p:spPr bwMode="auto">
          <a:xfrm>
            <a:off x="4838700" y="1884363"/>
            <a:ext cx="0" cy="304800"/>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cxnSp>
      <p:cxnSp>
        <p:nvCxnSpPr>
          <p:cNvPr id="34871" name="直接连接符 19510">
            <a:extLst>
              <a:ext uri="{FF2B5EF4-FFF2-40B4-BE49-F238E27FC236}">
                <a16:creationId xmlns:a16="http://schemas.microsoft.com/office/drawing/2014/main" id="{2D1FBE8F-9ECF-4A9C-A484-9C33DD5D41A5}"/>
              </a:ext>
            </a:extLst>
          </p:cNvPr>
          <p:cNvCxnSpPr>
            <a:cxnSpLocks noChangeShapeType="1"/>
          </p:cNvCxnSpPr>
          <p:nvPr/>
        </p:nvCxnSpPr>
        <p:spPr bwMode="auto">
          <a:xfrm>
            <a:off x="4552950" y="1903413"/>
            <a:ext cx="0" cy="304800"/>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cxnSp>
      <p:cxnSp>
        <p:nvCxnSpPr>
          <p:cNvPr id="34872" name="直接连接符 19511">
            <a:extLst>
              <a:ext uri="{FF2B5EF4-FFF2-40B4-BE49-F238E27FC236}">
                <a16:creationId xmlns:a16="http://schemas.microsoft.com/office/drawing/2014/main" id="{85DB6B1E-81F7-4392-BF6C-1D1C64297F18}"/>
              </a:ext>
            </a:extLst>
          </p:cNvPr>
          <p:cNvCxnSpPr>
            <a:cxnSpLocks noChangeShapeType="1"/>
          </p:cNvCxnSpPr>
          <p:nvPr/>
        </p:nvCxnSpPr>
        <p:spPr bwMode="auto">
          <a:xfrm>
            <a:off x="4267200" y="1903413"/>
            <a:ext cx="0" cy="304800"/>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cxnSp>
      <p:cxnSp>
        <p:nvCxnSpPr>
          <p:cNvPr id="34873" name="直接连接符 19512">
            <a:extLst>
              <a:ext uri="{FF2B5EF4-FFF2-40B4-BE49-F238E27FC236}">
                <a16:creationId xmlns:a16="http://schemas.microsoft.com/office/drawing/2014/main" id="{97842518-290D-4518-826F-55FEE49FFD6F}"/>
              </a:ext>
            </a:extLst>
          </p:cNvPr>
          <p:cNvCxnSpPr>
            <a:cxnSpLocks noChangeShapeType="1"/>
          </p:cNvCxnSpPr>
          <p:nvPr/>
        </p:nvCxnSpPr>
        <p:spPr bwMode="auto">
          <a:xfrm>
            <a:off x="5334000" y="2646363"/>
            <a:ext cx="0" cy="304800"/>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cxnSp>
      <p:cxnSp>
        <p:nvCxnSpPr>
          <p:cNvPr id="34874" name="直接连接符 19513">
            <a:extLst>
              <a:ext uri="{FF2B5EF4-FFF2-40B4-BE49-F238E27FC236}">
                <a16:creationId xmlns:a16="http://schemas.microsoft.com/office/drawing/2014/main" id="{8B0F200B-D86F-47B9-AFB3-E7BE6740483B}"/>
              </a:ext>
            </a:extLst>
          </p:cNvPr>
          <p:cNvCxnSpPr>
            <a:cxnSpLocks noChangeShapeType="1"/>
          </p:cNvCxnSpPr>
          <p:nvPr/>
        </p:nvCxnSpPr>
        <p:spPr bwMode="auto">
          <a:xfrm>
            <a:off x="3981450" y="1903413"/>
            <a:ext cx="0" cy="304800"/>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cxnSp>
      <p:cxnSp>
        <p:nvCxnSpPr>
          <p:cNvPr id="34875" name="直接连接符 19514">
            <a:extLst>
              <a:ext uri="{FF2B5EF4-FFF2-40B4-BE49-F238E27FC236}">
                <a16:creationId xmlns:a16="http://schemas.microsoft.com/office/drawing/2014/main" id="{7B2A46C6-2ADB-4C34-8B28-C71E41FA68ED}"/>
              </a:ext>
            </a:extLst>
          </p:cNvPr>
          <p:cNvCxnSpPr>
            <a:cxnSpLocks noChangeShapeType="1"/>
          </p:cNvCxnSpPr>
          <p:nvPr/>
        </p:nvCxnSpPr>
        <p:spPr bwMode="auto">
          <a:xfrm>
            <a:off x="3695700" y="1884363"/>
            <a:ext cx="0" cy="304800"/>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cxnSp>
      <p:cxnSp>
        <p:nvCxnSpPr>
          <p:cNvPr id="34876" name="直接连接符 19515">
            <a:extLst>
              <a:ext uri="{FF2B5EF4-FFF2-40B4-BE49-F238E27FC236}">
                <a16:creationId xmlns:a16="http://schemas.microsoft.com/office/drawing/2014/main" id="{57B910F9-064A-4B47-A2BB-D5970A1EE3B6}"/>
              </a:ext>
            </a:extLst>
          </p:cNvPr>
          <p:cNvCxnSpPr>
            <a:cxnSpLocks noChangeShapeType="1"/>
          </p:cNvCxnSpPr>
          <p:nvPr/>
        </p:nvCxnSpPr>
        <p:spPr bwMode="auto">
          <a:xfrm>
            <a:off x="3429000" y="1884363"/>
            <a:ext cx="0" cy="304800"/>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cxnSp>
      <p:sp>
        <p:nvSpPr>
          <p:cNvPr id="23612" name="文本框 19516">
            <a:extLst>
              <a:ext uri="{FF2B5EF4-FFF2-40B4-BE49-F238E27FC236}">
                <a16:creationId xmlns:a16="http://schemas.microsoft.com/office/drawing/2014/main" id="{FCD25656-C4F8-472D-AF47-A49D84B31D30}"/>
              </a:ext>
            </a:extLst>
          </p:cNvPr>
          <p:cNvSpPr/>
          <p:nvPr/>
        </p:nvSpPr>
        <p:spPr>
          <a:xfrm>
            <a:off x="5364163" y="1768475"/>
            <a:ext cx="685800" cy="579438"/>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pPr eaLnBrk="0" hangingPunct="0">
              <a:spcBef>
                <a:spcPct val="50000"/>
              </a:spcBef>
            </a:pPr>
            <a:r>
              <a:rPr lang="en-US" altLang="zh-CN" sz="3200" b="1">
                <a:ln w="9525" cap="flat" cmpd="sng" algn="ctr">
                  <a:noFill/>
                  <a:prstDash val="solid"/>
                  <a:round/>
                  <a:headEnd type="none" w="med" len="med"/>
                  <a:tailEnd type="none" w="med" len="med"/>
                </a:ln>
                <a:solidFill>
                  <a:srgbClr val="FF3300"/>
                </a:solidFill>
                <a:sym typeface="Wingdings"/>
              </a:rPr>
              <a:t>N</a:t>
            </a:r>
            <a:endParaRPr lang="en-US" altLang="zh-CN" sz="3200" b="1">
              <a:solidFill>
                <a:srgbClr val="FF3300"/>
              </a:solidFill>
            </a:endParaRPr>
          </a:p>
        </p:txBody>
      </p:sp>
      <p:sp>
        <p:nvSpPr>
          <p:cNvPr id="23613" name="文本框 19517">
            <a:extLst>
              <a:ext uri="{FF2B5EF4-FFF2-40B4-BE49-F238E27FC236}">
                <a16:creationId xmlns:a16="http://schemas.microsoft.com/office/drawing/2014/main" id="{43D4EC4D-CE5C-4BC9-B048-80CFA1661205}"/>
              </a:ext>
            </a:extLst>
          </p:cNvPr>
          <p:cNvSpPr/>
          <p:nvPr/>
        </p:nvSpPr>
        <p:spPr>
          <a:xfrm>
            <a:off x="2771775" y="1768475"/>
            <a:ext cx="457200" cy="579438"/>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pPr eaLnBrk="0" hangingPunct="0">
              <a:spcBef>
                <a:spcPct val="50000"/>
              </a:spcBef>
            </a:pPr>
            <a:r>
              <a:rPr lang="en-US" altLang="zh-CN" sz="3200" b="1">
                <a:ln w="9525" cap="flat" cmpd="sng" algn="ctr">
                  <a:noFill/>
                  <a:prstDash val="solid"/>
                  <a:round/>
                  <a:headEnd type="none" w="med" len="med"/>
                  <a:tailEnd type="none" w="med" len="med"/>
                </a:ln>
                <a:solidFill>
                  <a:srgbClr val="FF3300"/>
                </a:solidFill>
                <a:sym typeface="Wingdings"/>
              </a:rPr>
              <a:t>S</a:t>
            </a:r>
            <a:endParaRPr lang="en-US" altLang="zh-CN" sz="3200" b="1">
              <a:solidFill>
                <a:srgbClr val="FF3300"/>
              </a:solidFill>
            </a:endParaRPr>
          </a:p>
        </p:txBody>
      </p:sp>
      <p:cxnSp>
        <p:nvCxnSpPr>
          <p:cNvPr id="34879" name="直接连接符 19518">
            <a:extLst>
              <a:ext uri="{FF2B5EF4-FFF2-40B4-BE49-F238E27FC236}">
                <a16:creationId xmlns:a16="http://schemas.microsoft.com/office/drawing/2014/main" id="{F71972D2-7D27-4E32-A633-1ECF5E231FA5}"/>
              </a:ext>
            </a:extLst>
          </p:cNvPr>
          <p:cNvCxnSpPr>
            <a:cxnSpLocks noChangeShapeType="1"/>
          </p:cNvCxnSpPr>
          <p:nvPr/>
        </p:nvCxnSpPr>
        <p:spPr bwMode="auto">
          <a:xfrm flipV="1">
            <a:off x="3276600" y="5059363"/>
            <a:ext cx="0" cy="304800"/>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cxnSp>
      <p:cxnSp>
        <p:nvCxnSpPr>
          <p:cNvPr id="34880" name="直接连接符 19519">
            <a:extLst>
              <a:ext uri="{FF2B5EF4-FFF2-40B4-BE49-F238E27FC236}">
                <a16:creationId xmlns:a16="http://schemas.microsoft.com/office/drawing/2014/main" id="{629B9A20-8570-42DA-967E-20185456E899}"/>
              </a:ext>
            </a:extLst>
          </p:cNvPr>
          <p:cNvCxnSpPr>
            <a:cxnSpLocks noChangeShapeType="1"/>
          </p:cNvCxnSpPr>
          <p:nvPr/>
        </p:nvCxnSpPr>
        <p:spPr bwMode="auto">
          <a:xfrm flipV="1">
            <a:off x="3257550" y="5821363"/>
            <a:ext cx="0" cy="304800"/>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cxnSp>
      <p:cxnSp>
        <p:nvCxnSpPr>
          <p:cNvPr id="34881" name="直接连接符 19520">
            <a:extLst>
              <a:ext uri="{FF2B5EF4-FFF2-40B4-BE49-F238E27FC236}">
                <a16:creationId xmlns:a16="http://schemas.microsoft.com/office/drawing/2014/main" id="{57B06A09-338E-4643-9628-B221BCC28FD7}"/>
              </a:ext>
            </a:extLst>
          </p:cNvPr>
          <p:cNvCxnSpPr>
            <a:cxnSpLocks noChangeShapeType="1"/>
          </p:cNvCxnSpPr>
          <p:nvPr/>
        </p:nvCxnSpPr>
        <p:spPr bwMode="auto">
          <a:xfrm flipV="1">
            <a:off x="3638550" y="5059363"/>
            <a:ext cx="0" cy="304800"/>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cxnSp>
      <p:cxnSp>
        <p:nvCxnSpPr>
          <p:cNvPr id="34882" name="直接连接符 19521">
            <a:extLst>
              <a:ext uri="{FF2B5EF4-FFF2-40B4-BE49-F238E27FC236}">
                <a16:creationId xmlns:a16="http://schemas.microsoft.com/office/drawing/2014/main" id="{A1BE36DA-8B94-4AFD-B8F9-214AA127586F}"/>
              </a:ext>
            </a:extLst>
          </p:cNvPr>
          <p:cNvCxnSpPr>
            <a:cxnSpLocks noChangeShapeType="1"/>
          </p:cNvCxnSpPr>
          <p:nvPr/>
        </p:nvCxnSpPr>
        <p:spPr bwMode="auto">
          <a:xfrm flipV="1">
            <a:off x="3924300" y="5059363"/>
            <a:ext cx="0" cy="304800"/>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cxnSp>
      <p:cxnSp>
        <p:nvCxnSpPr>
          <p:cNvPr id="34883" name="直接连接符 19522">
            <a:extLst>
              <a:ext uri="{FF2B5EF4-FFF2-40B4-BE49-F238E27FC236}">
                <a16:creationId xmlns:a16="http://schemas.microsoft.com/office/drawing/2014/main" id="{C84E345C-5ABD-451F-AAE6-375AE97078D0}"/>
              </a:ext>
            </a:extLst>
          </p:cNvPr>
          <p:cNvCxnSpPr>
            <a:cxnSpLocks noChangeShapeType="1"/>
          </p:cNvCxnSpPr>
          <p:nvPr/>
        </p:nvCxnSpPr>
        <p:spPr bwMode="auto">
          <a:xfrm flipV="1">
            <a:off x="4210050" y="5059363"/>
            <a:ext cx="0" cy="304800"/>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cxnSp>
      <p:cxnSp>
        <p:nvCxnSpPr>
          <p:cNvPr id="34884" name="直接连接符 19523">
            <a:extLst>
              <a:ext uri="{FF2B5EF4-FFF2-40B4-BE49-F238E27FC236}">
                <a16:creationId xmlns:a16="http://schemas.microsoft.com/office/drawing/2014/main" id="{918BC85A-FD36-47C0-851A-D61A34EC8C5E}"/>
              </a:ext>
            </a:extLst>
          </p:cNvPr>
          <p:cNvCxnSpPr>
            <a:cxnSpLocks noChangeShapeType="1"/>
          </p:cNvCxnSpPr>
          <p:nvPr/>
        </p:nvCxnSpPr>
        <p:spPr bwMode="auto">
          <a:xfrm flipV="1">
            <a:off x="4495800" y="5040313"/>
            <a:ext cx="0" cy="304800"/>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cxnSp>
      <p:cxnSp>
        <p:nvCxnSpPr>
          <p:cNvPr id="34885" name="直接连接符 19524">
            <a:extLst>
              <a:ext uri="{FF2B5EF4-FFF2-40B4-BE49-F238E27FC236}">
                <a16:creationId xmlns:a16="http://schemas.microsoft.com/office/drawing/2014/main" id="{4BFCBD9F-3064-46B8-B292-F7CC7541E824}"/>
              </a:ext>
            </a:extLst>
          </p:cNvPr>
          <p:cNvCxnSpPr>
            <a:cxnSpLocks noChangeShapeType="1"/>
          </p:cNvCxnSpPr>
          <p:nvPr/>
        </p:nvCxnSpPr>
        <p:spPr bwMode="auto">
          <a:xfrm flipV="1">
            <a:off x="4781550" y="5040313"/>
            <a:ext cx="0" cy="304800"/>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cxnSp>
      <p:cxnSp>
        <p:nvCxnSpPr>
          <p:cNvPr id="34886" name="直接连接符 19525">
            <a:extLst>
              <a:ext uri="{FF2B5EF4-FFF2-40B4-BE49-F238E27FC236}">
                <a16:creationId xmlns:a16="http://schemas.microsoft.com/office/drawing/2014/main" id="{17A51726-73BD-4432-9976-8DAD8B39AB85}"/>
              </a:ext>
            </a:extLst>
          </p:cNvPr>
          <p:cNvCxnSpPr>
            <a:cxnSpLocks noChangeShapeType="1"/>
          </p:cNvCxnSpPr>
          <p:nvPr/>
        </p:nvCxnSpPr>
        <p:spPr bwMode="auto">
          <a:xfrm flipV="1">
            <a:off x="5048250" y="5040313"/>
            <a:ext cx="0" cy="304800"/>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cxnSp>
      <p:cxnSp>
        <p:nvCxnSpPr>
          <p:cNvPr id="34887" name="直接连接符 19526">
            <a:extLst>
              <a:ext uri="{FF2B5EF4-FFF2-40B4-BE49-F238E27FC236}">
                <a16:creationId xmlns:a16="http://schemas.microsoft.com/office/drawing/2014/main" id="{8A4B2716-EA53-471E-9C08-45A88B6FBE6E}"/>
              </a:ext>
            </a:extLst>
          </p:cNvPr>
          <p:cNvCxnSpPr>
            <a:cxnSpLocks noChangeShapeType="1"/>
          </p:cNvCxnSpPr>
          <p:nvPr/>
        </p:nvCxnSpPr>
        <p:spPr bwMode="auto">
          <a:xfrm flipV="1">
            <a:off x="5334000" y="5059363"/>
            <a:ext cx="0" cy="304800"/>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cxnSp>
      <p:cxnSp>
        <p:nvCxnSpPr>
          <p:cNvPr id="34888" name="直接连接符 19527">
            <a:extLst>
              <a:ext uri="{FF2B5EF4-FFF2-40B4-BE49-F238E27FC236}">
                <a16:creationId xmlns:a16="http://schemas.microsoft.com/office/drawing/2014/main" id="{4C53B152-B69F-466D-BCF9-056731CFC6A6}"/>
              </a:ext>
            </a:extLst>
          </p:cNvPr>
          <p:cNvCxnSpPr>
            <a:cxnSpLocks noChangeShapeType="1"/>
          </p:cNvCxnSpPr>
          <p:nvPr/>
        </p:nvCxnSpPr>
        <p:spPr bwMode="auto">
          <a:xfrm>
            <a:off x="5524500" y="5859463"/>
            <a:ext cx="0" cy="304800"/>
          </a:xfrm>
          <a:prstGeom prst="line">
            <a:avLst/>
          </a:prstGeom>
          <a:noFill/>
          <a:ln w="38100" algn="ctr">
            <a:solidFill>
              <a:srgbClr val="FF0000"/>
            </a:solidFill>
            <a:round/>
            <a:headEnd/>
            <a:tailEnd type="stealth" w="med" len="med"/>
          </a:ln>
          <a:extLst>
            <a:ext uri="{909E8E84-426E-40DD-AFC4-6F175D3DCCD1}">
              <a14:hiddenFill xmlns:a14="http://schemas.microsoft.com/office/drawing/2010/main">
                <a:noFill/>
              </a14:hiddenFill>
            </a:ext>
          </a:extLst>
        </p:spPr>
      </p:cxnSp>
      <p:sp>
        <p:nvSpPr>
          <p:cNvPr id="23624" name="文本框 19528">
            <a:extLst>
              <a:ext uri="{FF2B5EF4-FFF2-40B4-BE49-F238E27FC236}">
                <a16:creationId xmlns:a16="http://schemas.microsoft.com/office/drawing/2014/main" id="{77729433-36E5-4168-B292-17B0E31642B1}"/>
              </a:ext>
            </a:extLst>
          </p:cNvPr>
          <p:cNvSpPr/>
          <p:nvPr/>
        </p:nvSpPr>
        <p:spPr>
          <a:xfrm>
            <a:off x="3429000" y="5783263"/>
            <a:ext cx="685800" cy="519112"/>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pPr eaLnBrk="0" hangingPunct="0">
              <a:spcBef>
                <a:spcPct val="50000"/>
              </a:spcBef>
            </a:pPr>
            <a:r>
              <a:rPr sz="2800" b="1">
                <a:ln w="9525" cap="flat" cmpd="sng" algn="ctr">
                  <a:noFill/>
                  <a:prstDash val="solid"/>
                  <a:round/>
                  <a:headEnd type="none" w="med" len="med"/>
                  <a:tailEnd type="none" w="med" len="med"/>
                </a:ln>
                <a:solidFill>
                  <a:srgbClr val="FF3300"/>
                </a:solidFill>
                <a:sym typeface="Wingdings"/>
              </a:rPr>
              <a:t>正</a:t>
            </a:r>
            <a:endParaRPr sz="2800" b="1">
              <a:solidFill>
                <a:srgbClr val="FF3300"/>
              </a:solidFill>
            </a:endParaRPr>
          </a:p>
        </p:txBody>
      </p:sp>
      <p:sp>
        <p:nvSpPr>
          <p:cNvPr id="23625" name="文本框 19529">
            <a:extLst>
              <a:ext uri="{FF2B5EF4-FFF2-40B4-BE49-F238E27FC236}">
                <a16:creationId xmlns:a16="http://schemas.microsoft.com/office/drawing/2014/main" id="{2C6B8597-D763-4DA0-97FE-D3094D218AD8}"/>
              </a:ext>
            </a:extLst>
          </p:cNvPr>
          <p:cNvSpPr/>
          <p:nvPr/>
        </p:nvSpPr>
        <p:spPr>
          <a:xfrm>
            <a:off x="4876800" y="5764213"/>
            <a:ext cx="685800" cy="519112"/>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pPr eaLnBrk="0" hangingPunct="0">
              <a:spcBef>
                <a:spcPct val="50000"/>
              </a:spcBef>
            </a:pPr>
            <a:r>
              <a:rPr sz="2800" b="1">
                <a:ln w="9525" cap="flat" cmpd="sng" algn="ctr">
                  <a:noFill/>
                  <a:prstDash val="solid"/>
                  <a:round/>
                  <a:headEnd type="none" w="med" len="med"/>
                  <a:tailEnd type="none" w="med" len="med"/>
                </a:ln>
                <a:solidFill>
                  <a:srgbClr val="FF3300"/>
                </a:solidFill>
                <a:sym typeface="Wingdings"/>
              </a:rPr>
              <a:t>负</a:t>
            </a:r>
            <a:endParaRPr sz="2800" b="1">
              <a:solidFill>
                <a:srgbClr val="FF3300"/>
              </a:solidFill>
            </a:endParaRPr>
          </a:p>
        </p:txBody>
      </p:sp>
      <p:sp>
        <p:nvSpPr>
          <p:cNvPr id="23626" name="文本框 19530">
            <a:extLst>
              <a:ext uri="{FF2B5EF4-FFF2-40B4-BE49-F238E27FC236}">
                <a16:creationId xmlns:a16="http://schemas.microsoft.com/office/drawing/2014/main" id="{F3DA61DC-FEAA-4CE1-B7C5-9164FAB02302}"/>
              </a:ext>
            </a:extLst>
          </p:cNvPr>
          <p:cNvSpPr/>
          <p:nvPr/>
        </p:nvSpPr>
        <p:spPr>
          <a:xfrm>
            <a:off x="5505450" y="4906963"/>
            <a:ext cx="685800" cy="579437"/>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pPr eaLnBrk="0" hangingPunct="0">
              <a:spcBef>
                <a:spcPct val="50000"/>
              </a:spcBef>
            </a:pPr>
            <a:r>
              <a:rPr lang="en-US" altLang="zh-CN" sz="3200" b="1">
                <a:ln w="9525" cap="flat" cmpd="sng" algn="ctr">
                  <a:noFill/>
                  <a:prstDash val="solid"/>
                  <a:round/>
                  <a:headEnd type="none" w="med" len="med"/>
                  <a:tailEnd type="none" w="med" len="med"/>
                </a:ln>
                <a:solidFill>
                  <a:srgbClr val="FF3300"/>
                </a:solidFill>
                <a:sym typeface="Wingdings"/>
              </a:rPr>
              <a:t>S</a:t>
            </a:r>
            <a:endParaRPr lang="en-US" altLang="zh-CN" sz="3200" b="1">
              <a:solidFill>
                <a:srgbClr val="FF3300"/>
              </a:solidFill>
            </a:endParaRPr>
          </a:p>
        </p:txBody>
      </p:sp>
      <p:sp>
        <p:nvSpPr>
          <p:cNvPr id="23627" name="文本框 19531">
            <a:extLst>
              <a:ext uri="{FF2B5EF4-FFF2-40B4-BE49-F238E27FC236}">
                <a16:creationId xmlns:a16="http://schemas.microsoft.com/office/drawing/2014/main" id="{38C764C1-3716-496E-A39E-D423C9E1B234}"/>
              </a:ext>
            </a:extLst>
          </p:cNvPr>
          <p:cNvSpPr/>
          <p:nvPr/>
        </p:nvSpPr>
        <p:spPr>
          <a:xfrm>
            <a:off x="2800350" y="4906963"/>
            <a:ext cx="685800" cy="579437"/>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pPr eaLnBrk="0" hangingPunct="0">
              <a:spcBef>
                <a:spcPct val="50000"/>
              </a:spcBef>
            </a:pPr>
            <a:r>
              <a:rPr lang="en-US" altLang="zh-CN" sz="3200" b="1">
                <a:ln w="9525" cap="flat" cmpd="sng" algn="ctr">
                  <a:noFill/>
                  <a:prstDash val="solid"/>
                  <a:round/>
                  <a:headEnd type="none" w="med" len="med"/>
                  <a:tailEnd type="none" w="med" len="med"/>
                </a:ln>
                <a:solidFill>
                  <a:srgbClr val="FF3300"/>
                </a:solidFill>
                <a:sym typeface="Wingdings"/>
              </a:rPr>
              <a:t>N</a:t>
            </a:r>
            <a:endParaRPr lang="en-US" altLang="zh-CN" sz="3200" b="1">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barn(inVertical)">
                                      <p:cBhvr>
                                        <p:cTn id="7" dur="5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文本框 20481">
            <a:extLst>
              <a:ext uri="{FF2B5EF4-FFF2-40B4-BE49-F238E27FC236}">
                <a16:creationId xmlns:a16="http://schemas.microsoft.com/office/drawing/2014/main" id="{17671486-8695-4944-BF14-6B2B3C55EB87}"/>
              </a:ext>
            </a:extLst>
          </p:cNvPr>
          <p:cNvSpPr/>
          <p:nvPr/>
        </p:nvSpPr>
        <p:spPr>
          <a:xfrm>
            <a:off x="812800" y="2736850"/>
            <a:ext cx="7715250" cy="95250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r>
              <a:rPr lang="en-US" altLang="zh-CN" sz="2800" b="1">
                <a:ln w="9525" cap="flat" cmpd="sng" algn="ctr">
                  <a:noFill/>
                  <a:prstDash val="solid"/>
                  <a:round/>
                  <a:headEnd type="none" w="med" len="med"/>
                  <a:tailEnd type="none" w="med" len="med"/>
                </a:ln>
                <a:solidFill>
                  <a:srgbClr val="000000"/>
                </a:solidFill>
                <a:sym typeface="Wingdings"/>
              </a:rPr>
              <a:t>5</a:t>
            </a:r>
            <a:r>
              <a:rPr sz="2800" b="1">
                <a:ln w="9525" cap="flat" cmpd="sng" algn="ctr">
                  <a:noFill/>
                  <a:prstDash val="solid"/>
                  <a:round/>
                  <a:headEnd type="none" w="med" len="med"/>
                  <a:tailEnd type="none" w="med" len="med"/>
                </a:ln>
                <a:solidFill>
                  <a:srgbClr val="000000"/>
                </a:solidFill>
                <a:sym typeface="Wingdings"/>
              </a:rPr>
              <a:t>、如果条形磁铁的磁性减弱了，你能用电流来使它增强吗？应该怎么办？</a:t>
            </a:r>
            <a:endParaRPr sz="2800" b="1"/>
          </a:p>
        </p:txBody>
      </p:sp>
      <p:sp>
        <p:nvSpPr>
          <p:cNvPr id="24578" name="文本框 1">
            <a:extLst>
              <a:ext uri="{FF2B5EF4-FFF2-40B4-BE49-F238E27FC236}">
                <a16:creationId xmlns:a16="http://schemas.microsoft.com/office/drawing/2014/main" id="{0C77EC01-08FB-4866-862F-83BED0B04203}"/>
              </a:ext>
            </a:extLst>
          </p:cNvPr>
          <p:cNvSpPr/>
          <p:nvPr/>
        </p:nvSpPr>
        <p:spPr>
          <a:xfrm>
            <a:off x="811213" y="1647825"/>
            <a:ext cx="6869112" cy="522288"/>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r>
              <a:rPr lang="en-US" altLang="zh-CN" sz="2800" b="1">
                <a:ln w="9525" cap="flat" cmpd="sng" algn="ctr">
                  <a:noFill/>
                  <a:prstDash val="solid"/>
                  <a:round/>
                  <a:headEnd type="none" w="med" len="med"/>
                  <a:tailEnd type="none" w="med" len="med"/>
                </a:ln>
                <a:solidFill>
                  <a:srgbClr val="000000"/>
                </a:solidFill>
                <a:sym typeface="Wingdings"/>
              </a:rPr>
              <a:t>4</a:t>
            </a:r>
            <a:r>
              <a:rPr sz="2800" b="1">
                <a:ln w="9525" cap="flat" cmpd="sng" algn="ctr">
                  <a:noFill/>
                  <a:prstDash val="solid"/>
                  <a:round/>
                  <a:headEnd type="none" w="med" len="med"/>
                  <a:tailEnd type="none" w="med" len="med"/>
                </a:ln>
                <a:solidFill>
                  <a:srgbClr val="000000"/>
                </a:solidFill>
                <a:sym typeface="Wingdings"/>
              </a:rPr>
              <a:t>、如何让一根没有磁性的铁钉磁化？</a:t>
            </a:r>
            <a:endParaRPr sz="28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animBg="1"/>
      <p:bldP spid="2457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图片 21505">
            <a:extLst>
              <a:ext uri="{FF2B5EF4-FFF2-40B4-BE49-F238E27FC236}">
                <a16:creationId xmlns:a16="http://schemas.microsoft.com/office/drawing/2014/main" id="{5FB9D563-A48D-4CBC-BF4F-C06994F4A9D8}"/>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75" y="3311525"/>
            <a:ext cx="48672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5602" name="文本框 21506">
            <a:extLst>
              <a:ext uri="{FF2B5EF4-FFF2-40B4-BE49-F238E27FC236}">
                <a16:creationId xmlns:a16="http://schemas.microsoft.com/office/drawing/2014/main" id="{5EEE3A84-DF60-4BA1-8FDE-57C78E7D58C6}"/>
              </a:ext>
            </a:extLst>
          </p:cNvPr>
          <p:cNvSpPr/>
          <p:nvPr/>
        </p:nvSpPr>
        <p:spPr>
          <a:xfrm>
            <a:off x="119063" y="763588"/>
            <a:ext cx="8905875" cy="4310062"/>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pPr>
              <a:lnSpc>
                <a:spcPct val="140000"/>
              </a:lnSpc>
            </a:pPr>
            <a:r>
              <a:rPr lang="en-US" altLang="zh-CN" sz="2800" b="1">
                <a:ln w="9525" cap="flat" cmpd="sng" algn="ctr">
                  <a:noFill/>
                  <a:prstDash val="solid"/>
                  <a:round/>
                  <a:headEnd type="none" w="med" len="med"/>
                  <a:tailEnd type="none" w="med" len="med"/>
                </a:ln>
                <a:solidFill>
                  <a:srgbClr val="000000"/>
                </a:solidFill>
                <a:latin typeface="宋体" pitchFamily="2" charset="-122"/>
                <a:sym typeface="宋体" pitchFamily="2" charset="-122"/>
              </a:rPr>
              <a:t>6</a:t>
            </a:r>
            <a:r>
              <a:rPr sz="2800" b="1">
                <a:ln w="9525" cap="flat" cmpd="sng" algn="ctr">
                  <a:noFill/>
                  <a:prstDash val="solid"/>
                  <a:round/>
                  <a:headEnd type="none" w="med" len="med"/>
                  <a:tailEnd type="none" w="med" len="med"/>
                </a:ln>
                <a:solidFill>
                  <a:srgbClr val="000000"/>
                </a:solidFill>
                <a:latin typeface="宋体" pitchFamily="2" charset="-122"/>
                <a:sym typeface="宋体" pitchFamily="2" charset="-122"/>
              </a:rPr>
              <a:t>、如图，当开关闭合后，通电螺线管边的小磁针按如图所示方向偏转，则通电螺线管的</a:t>
            </a:r>
            <a:r>
              <a:rPr sz="2800" b="1" i="1">
                <a:ln w="9525" cap="flat" cmpd="sng" algn="ctr">
                  <a:noFill/>
                  <a:prstDash val="solid"/>
                  <a:round/>
                  <a:headEnd type="none" w="med" len="med"/>
                  <a:tailEnd type="none" w="med" len="med"/>
                </a:ln>
                <a:solidFill>
                  <a:srgbClr val="000000"/>
                </a:solidFill>
                <a:latin typeface="宋体" pitchFamily="2" charset="-122"/>
                <a:sym typeface="宋体" pitchFamily="2" charset="-122"/>
              </a:rPr>
              <a:t>a </a:t>
            </a:r>
            <a:r>
              <a:rPr sz="2800" b="1">
                <a:ln w="9525" cap="flat" cmpd="sng" algn="ctr">
                  <a:noFill/>
                  <a:prstDash val="solid"/>
                  <a:round/>
                  <a:headEnd type="none" w="med" len="med"/>
                  <a:tailEnd type="none" w="med" len="med"/>
                </a:ln>
                <a:solidFill>
                  <a:srgbClr val="000000"/>
                </a:solidFill>
                <a:latin typeface="宋体" pitchFamily="2" charset="-122"/>
                <a:sym typeface="宋体" pitchFamily="2" charset="-122"/>
              </a:rPr>
              <a:t>端为</a:t>
            </a:r>
            <a:r>
              <a:rPr sz="2800" b="1" u="sng">
                <a:ln w="9525" cap="flat" cmpd="sng" algn="ctr">
                  <a:noFill/>
                  <a:prstDash val="solid"/>
                  <a:round/>
                  <a:headEnd type="none" w="med" len="med"/>
                  <a:tailEnd type="none" w="med" len="med"/>
                </a:ln>
                <a:solidFill>
                  <a:srgbClr val="000000"/>
                </a:solidFill>
                <a:latin typeface="宋体" pitchFamily="2" charset="-122"/>
                <a:sym typeface="宋体" pitchFamily="2" charset="-122"/>
              </a:rPr>
              <a:t>  </a:t>
            </a:r>
            <a:r>
              <a:rPr sz="2800" b="1" u="sng">
                <a:ln w="9525" cap="flat" cmpd="sng" algn="ctr">
                  <a:noFill/>
                  <a:prstDash val="solid"/>
                  <a:round/>
                  <a:headEnd type="none" w="med" len="med"/>
                  <a:tailEnd type="none" w="med" len="med"/>
                </a:ln>
                <a:solidFill>
                  <a:srgbClr val="FF0000"/>
                </a:solidFill>
                <a:latin typeface="宋体" pitchFamily="2" charset="-122"/>
                <a:sym typeface="宋体" pitchFamily="2" charset="-122"/>
              </a:rPr>
              <a:t> </a:t>
            </a:r>
            <a:r>
              <a:rPr sz="2800" b="1" u="sng">
                <a:ln w="9525" cap="flat" cmpd="sng" algn="ctr">
                  <a:noFill/>
                  <a:prstDash val="solid"/>
                  <a:round/>
                  <a:headEnd type="none" w="med" len="med"/>
                  <a:tailEnd type="none" w="med" len="med"/>
                </a:ln>
                <a:solidFill>
                  <a:srgbClr val="000000"/>
                </a:solidFill>
                <a:latin typeface="宋体" pitchFamily="2" charset="-122"/>
                <a:sym typeface="宋体" pitchFamily="2" charset="-122"/>
              </a:rPr>
              <a:t>   </a:t>
            </a:r>
            <a:r>
              <a:rPr sz="2800" b="1">
                <a:ln w="9525" cap="flat" cmpd="sng" algn="ctr">
                  <a:noFill/>
                  <a:prstDash val="solid"/>
                  <a:round/>
                  <a:headEnd type="none" w="med" len="med"/>
                  <a:tailEnd type="none" w="med" len="med"/>
                </a:ln>
                <a:solidFill>
                  <a:srgbClr val="000000"/>
                </a:solidFill>
                <a:latin typeface="宋体" pitchFamily="2" charset="-122"/>
                <a:sym typeface="宋体" pitchFamily="2" charset="-122"/>
              </a:rPr>
              <a:t>极，电源的</a:t>
            </a:r>
            <a:r>
              <a:rPr sz="2800" b="1" i="1">
                <a:ln w="9525" cap="flat" cmpd="sng" algn="ctr">
                  <a:noFill/>
                  <a:prstDash val="solid"/>
                  <a:round/>
                  <a:headEnd type="none" w="med" len="med"/>
                  <a:tailEnd type="none" w="med" len="med"/>
                </a:ln>
                <a:solidFill>
                  <a:srgbClr val="000000"/>
                </a:solidFill>
                <a:latin typeface="宋体" pitchFamily="2" charset="-122"/>
                <a:sym typeface="宋体" pitchFamily="2" charset="-122"/>
              </a:rPr>
              <a:t>d </a:t>
            </a:r>
            <a:r>
              <a:rPr sz="2800" b="1">
                <a:ln w="9525" cap="flat" cmpd="sng" algn="ctr">
                  <a:noFill/>
                  <a:prstDash val="solid"/>
                  <a:round/>
                  <a:headEnd type="none" w="med" len="med"/>
                  <a:tailEnd type="none" w="med" len="med"/>
                </a:ln>
                <a:solidFill>
                  <a:srgbClr val="000000"/>
                </a:solidFill>
                <a:latin typeface="宋体" pitchFamily="2" charset="-122"/>
                <a:sym typeface="宋体" pitchFamily="2" charset="-122"/>
              </a:rPr>
              <a:t>端为</a:t>
            </a:r>
            <a:r>
              <a:rPr sz="2800" b="1" u="sng">
                <a:ln w="9525" cap="flat" cmpd="sng" algn="ctr">
                  <a:noFill/>
                  <a:prstDash val="solid"/>
                  <a:round/>
                  <a:headEnd type="none" w="med" len="med"/>
                  <a:tailEnd type="none" w="med" len="med"/>
                </a:ln>
                <a:solidFill>
                  <a:srgbClr val="000000"/>
                </a:solidFill>
                <a:latin typeface="宋体" pitchFamily="2" charset="-122"/>
                <a:sym typeface="宋体" pitchFamily="2" charset="-122"/>
              </a:rPr>
              <a:t>    </a:t>
            </a:r>
            <a:r>
              <a:rPr sz="2800" b="1">
                <a:ln w="9525" cap="flat" cmpd="sng" algn="ctr">
                  <a:noFill/>
                  <a:prstDash val="solid"/>
                  <a:round/>
                  <a:headEnd type="none" w="med" len="med"/>
                  <a:tailEnd type="none" w="med" len="med"/>
                </a:ln>
                <a:solidFill>
                  <a:srgbClr val="000000"/>
                </a:solidFill>
                <a:latin typeface="宋体" pitchFamily="2" charset="-122"/>
                <a:sym typeface="宋体" pitchFamily="2" charset="-122"/>
              </a:rPr>
              <a:t>极；当图中滑片</a:t>
            </a:r>
            <a:r>
              <a:rPr sz="2800" b="1" i="1">
                <a:ln w="9525" cap="flat" cmpd="sng" algn="ctr">
                  <a:noFill/>
                  <a:prstDash val="solid"/>
                  <a:round/>
                  <a:headEnd type="none" w="med" len="med"/>
                  <a:tailEnd type="none" w="med" len="med"/>
                </a:ln>
                <a:solidFill>
                  <a:srgbClr val="000000"/>
                </a:solidFill>
                <a:latin typeface="宋体" pitchFamily="2" charset="-122"/>
                <a:sym typeface="宋体" pitchFamily="2" charset="-122"/>
              </a:rPr>
              <a:t>P</a:t>
            </a:r>
            <a:r>
              <a:rPr sz="2800" b="1">
                <a:ln w="9525" cap="flat" cmpd="sng" algn="ctr">
                  <a:noFill/>
                  <a:prstDash val="solid"/>
                  <a:round/>
                  <a:headEnd type="none" w="med" len="med"/>
                  <a:tailEnd type="none" w="med" len="med"/>
                </a:ln>
                <a:solidFill>
                  <a:srgbClr val="000000"/>
                </a:solidFill>
                <a:latin typeface="宋体" pitchFamily="2" charset="-122"/>
                <a:sym typeface="宋体" pitchFamily="2" charset="-122"/>
              </a:rPr>
              <a:t>向右移动过程中，通电螺线管的磁性将</a:t>
            </a:r>
            <a:r>
              <a:rPr sz="2800" b="1" u="sng">
                <a:ln w="9525" cap="flat" cmpd="sng" algn="ctr">
                  <a:noFill/>
                  <a:prstDash val="solid"/>
                  <a:round/>
                  <a:headEnd type="none" w="med" len="med"/>
                  <a:tailEnd type="none" w="med" len="med"/>
                </a:ln>
                <a:solidFill>
                  <a:srgbClr val="000000"/>
                </a:solidFill>
                <a:latin typeface="宋体" pitchFamily="2" charset="-122"/>
                <a:sym typeface="宋体" pitchFamily="2" charset="-122"/>
              </a:rPr>
              <a:t>         </a:t>
            </a:r>
            <a:r>
              <a:rPr sz="2800" b="1">
                <a:ln w="9525" cap="flat" cmpd="sng" algn="ctr">
                  <a:noFill/>
                  <a:prstDash val="solid"/>
                  <a:round/>
                  <a:headEnd type="none" w="med" len="med"/>
                  <a:tailEnd type="none" w="med" len="med"/>
                </a:ln>
                <a:solidFill>
                  <a:srgbClr val="000000"/>
                </a:solidFill>
                <a:latin typeface="宋体" pitchFamily="2" charset="-122"/>
                <a:sym typeface="宋体" pitchFamily="2" charset="-122"/>
              </a:rPr>
              <a:t>（选填：“增强”、“减弱”或“不变”）。</a:t>
            </a:r>
          </a:p>
          <a:p>
            <a:pPr>
              <a:lnSpc>
                <a:spcPct val="140000"/>
              </a:lnSpc>
            </a:pPr>
            <a:endParaRPr sz="2800" b="1">
              <a:ln w="9525" cap="flat" cmpd="sng" algn="ctr">
                <a:noFill/>
                <a:prstDash val="solid"/>
                <a:round/>
                <a:headEnd type="none" w="med" len="med"/>
                <a:tailEnd type="none" w="med" len="med"/>
              </a:ln>
              <a:solidFill>
                <a:srgbClr val="000000"/>
              </a:solidFill>
              <a:latin typeface="宋体" pitchFamily="2" charset="-122"/>
              <a:sym typeface="宋体" pitchFamily="2" charset="-122"/>
            </a:endParaRPr>
          </a:p>
          <a:p>
            <a:pPr>
              <a:lnSpc>
                <a:spcPct val="140000"/>
              </a:lnSpc>
            </a:pPr>
            <a:r>
              <a:rPr sz="2800" b="1">
                <a:ln w="9525" cap="flat" cmpd="sng" algn="ctr">
                  <a:noFill/>
                  <a:prstDash val="solid"/>
                  <a:round/>
                  <a:headEnd type="none" w="med" len="med"/>
                  <a:tailEnd type="none" w="med" len="med"/>
                </a:ln>
                <a:solidFill>
                  <a:srgbClr val="000000"/>
                </a:solidFill>
                <a:latin typeface="宋体" pitchFamily="2" charset="-122"/>
                <a:sym typeface="宋体" pitchFamily="2" charset="-122"/>
              </a:rPr>
              <a:t>                                        </a:t>
            </a:r>
            <a:endParaRPr sz="2800" b="1">
              <a:latin typeface="宋体" pitchFamily="2" charset="-122"/>
              <a:sym typeface="宋体" pitchFamily="2" charset="-122"/>
            </a:endParaRPr>
          </a:p>
        </p:txBody>
      </p:sp>
      <p:sp>
        <p:nvSpPr>
          <p:cNvPr id="25603" name="文本框 21508">
            <a:extLst>
              <a:ext uri="{FF2B5EF4-FFF2-40B4-BE49-F238E27FC236}">
                <a16:creationId xmlns:a16="http://schemas.microsoft.com/office/drawing/2014/main" id="{71CE7770-C0FF-4751-95B8-83E8A29789B3}"/>
              </a:ext>
            </a:extLst>
          </p:cNvPr>
          <p:cNvSpPr/>
          <p:nvPr/>
        </p:nvSpPr>
        <p:spPr>
          <a:xfrm>
            <a:off x="6673850" y="1444625"/>
            <a:ext cx="720725" cy="517525"/>
          </a:xfrm>
          <a:prstGeom prst="rect">
            <a:avLst/>
          </a:prstGeom>
          <a:noFill/>
          <a:ln>
            <a:noFill/>
            <a:miter lim="800000"/>
          </a:ln>
        </p:spPr>
        <p:txBody>
          <a:bodyPr wrap="none">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r>
              <a:rPr lang="en-US" altLang="zh-CN" sz="2800" b="1">
                <a:ln w="9525" cap="flat" cmpd="sng" algn="ctr">
                  <a:noFill/>
                  <a:prstDash val="solid"/>
                  <a:round/>
                  <a:headEnd type="none" w="med" len="med"/>
                  <a:tailEnd type="none" w="med" len="med"/>
                </a:ln>
                <a:solidFill>
                  <a:srgbClr val="FF0000"/>
                </a:solidFill>
                <a:latin typeface="宋体" pitchFamily="2" charset="-122"/>
                <a:sym typeface="宋体" pitchFamily="2" charset="-122"/>
              </a:rPr>
              <a:t> N</a:t>
            </a:r>
            <a:r>
              <a:rPr lang="en-US" altLang="zh-CN" sz="2800" b="1">
                <a:ln w="9525" cap="flat" cmpd="sng" algn="ctr">
                  <a:noFill/>
                  <a:prstDash val="solid"/>
                  <a:round/>
                  <a:headEnd type="none" w="med" len="med"/>
                  <a:tailEnd type="none" w="med" len="med"/>
                </a:ln>
                <a:solidFill>
                  <a:srgbClr val="000000"/>
                </a:solidFill>
                <a:latin typeface="宋体" pitchFamily="2" charset="-122"/>
                <a:sym typeface="宋体" pitchFamily="2" charset="-122"/>
              </a:rPr>
              <a:t> </a:t>
            </a:r>
            <a:endParaRPr lang="en-US" altLang="zh-CN" sz="2800"/>
          </a:p>
        </p:txBody>
      </p:sp>
      <p:sp>
        <p:nvSpPr>
          <p:cNvPr id="25604" name="文本框 21509">
            <a:extLst>
              <a:ext uri="{FF2B5EF4-FFF2-40B4-BE49-F238E27FC236}">
                <a16:creationId xmlns:a16="http://schemas.microsoft.com/office/drawing/2014/main" id="{18143C16-6888-44D7-8103-D07FF4CC35C0}"/>
              </a:ext>
            </a:extLst>
          </p:cNvPr>
          <p:cNvSpPr/>
          <p:nvPr/>
        </p:nvSpPr>
        <p:spPr>
          <a:xfrm>
            <a:off x="2024063" y="2074863"/>
            <a:ext cx="720725" cy="517525"/>
          </a:xfrm>
          <a:prstGeom prst="rect">
            <a:avLst/>
          </a:prstGeom>
          <a:noFill/>
          <a:ln>
            <a:noFill/>
            <a:miter lim="800000"/>
          </a:ln>
        </p:spPr>
        <p:txBody>
          <a:bodyPr wrap="none">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r>
              <a:rPr sz="2800" b="1">
                <a:ln w="9525" cap="flat" cmpd="sng" algn="ctr">
                  <a:noFill/>
                  <a:prstDash val="solid"/>
                  <a:round/>
                  <a:headEnd type="none" w="med" len="med"/>
                  <a:tailEnd type="none" w="med" len="med"/>
                </a:ln>
                <a:solidFill>
                  <a:srgbClr val="FF0000"/>
                </a:solidFill>
                <a:latin typeface="宋体" pitchFamily="2" charset="-122"/>
                <a:sym typeface="宋体" pitchFamily="2" charset="-122"/>
              </a:rPr>
              <a:t>负 </a:t>
            </a:r>
            <a:endParaRPr sz="2800" b="1">
              <a:solidFill>
                <a:srgbClr val="FF0000"/>
              </a:solidFill>
              <a:latin typeface="宋体" pitchFamily="2" charset="-122"/>
              <a:sym typeface="宋体" pitchFamily="2" charset="-122"/>
            </a:endParaRPr>
          </a:p>
        </p:txBody>
      </p:sp>
      <p:sp>
        <p:nvSpPr>
          <p:cNvPr id="25605" name="文本框 21510">
            <a:extLst>
              <a:ext uri="{FF2B5EF4-FFF2-40B4-BE49-F238E27FC236}">
                <a16:creationId xmlns:a16="http://schemas.microsoft.com/office/drawing/2014/main" id="{C2B08414-099B-4EB9-8325-978C292EBEF0}"/>
              </a:ext>
            </a:extLst>
          </p:cNvPr>
          <p:cNvSpPr/>
          <p:nvPr/>
        </p:nvSpPr>
        <p:spPr>
          <a:xfrm>
            <a:off x="3189288" y="2640013"/>
            <a:ext cx="1077912" cy="517525"/>
          </a:xfrm>
          <a:prstGeom prst="rect">
            <a:avLst/>
          </a:prstGeom>
          <a:noFill/>
          <a:ln>
            <a:noFill/>
            <a:miter lim="800000"/>
          </a:ln>
        </p:spPr>
        <p:txBody>
          <a:bodyPr wrap="none">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r>
              <a:rPr sz="2800" b="1">
                <a:ln w="9525" cap="flat" cmpd="sng" algn="ctr">
                  <a:noFill/>
                  <a:prstDash val="solid"/>
                  <a:round/>
                  <a:headEnd type="none" w="med" len="med"/>
                  <a:tailEnd type="none" w="med" len="med"/>
                </a:ln>
                <a:solidFill>
                  <a:srgbClr val="FF0000"/>
                </a:solidFill>
                <a:latin typeface="宋体" pitchFamily="2" charset="-122"/>
                <a:sym typeface="宋体" pitchFamily="2" charset="-122"/>
              </a:rPr>
              <a:t>减弱</a:t>
            </a:r>
            <a:r>
              <a:rPr sz="2800" b="1">
                <a:ln w="9525" cap="flat" cmpd="sng" algn="ctr">
                  <a:noFill/>
                  <a:prstDash val="solid"/>
                  <a:round/>
                  <a:headEnd type="none" w="med" len="med"/>
                  <a:tailEnd type="none" w="med" len="med"/>
                </a:ln>
                <a:solidFill>
                  <a:srgbClr val="000000"/>
                </a:solidFill>
                <a:latin typeface="宋体" pitchFamily="2" charset="-122"/>
                <a:sym typeface="宋体" pitchFamily="2" charset="-122"/>
              </a:rPr>
              <a:t> </a:t>
            </a:r>
            <a:endParaRPr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nimBg="1"/>
      <p:bldP spid="25604" grpId="0" animBg="1"/>
      <p:bldP spid="2560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文本框 3">
            <a:extLst>
              <a:ext uri="{FF2B5EF4-FFF2-40B4-BE49-F238E27FC236}">
                <a16:creationId xmlns:a16="http://schemas.microsoft.com/office/drawing/2014/main" id="{B22F74E6-B585-4BED-B03E-94465E2F960B}"/>
              </a:ext>
            </a:extLst>
          </p:cNvPr>
          <p:cNvSpPr>
            <a:spLocks noChangeArrowheads="1"/>
          </p:cNvSpPr>
          <p:nvPr/>
        </p:nvSpPr>
        <p:spPr bwMode="auto">
          <a:xfrm>
            <a:off x="312738" y="722313"/>
            <a:ext cx="8283575"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nSpc>
                <a:spcPct val="120000"/>
              </a:lnSpc>
            </a:pPr>
            <a:r>
              <a:rPr lang="en-US" altLang="zh-CN" sz="2800" b="1">
                <a:latin typeface="宋体" panose="02010600030101010101" pitchFamily="2" charset="-122"/>
                <a:sym typeface="宋体" panose="02010600030101010101" pitchFamily="2" charset="-122"/>
              </a:rPr>
              <a:t>7</a:t>
            </a:r>
            <a:r>
              <a:rPr lang="zh-CN" altLang="en-US" sz="2800" b="1">
                <a:latin typeface="宋体" panose="02010600030101010101" pitchFamily="2" charset="-122"/>
                <a:sym typeface="宋体" panose="02010600030101010101" pitchFamily="2" charset="-122"/>
              </a:rPr>
              <a:t>.如图所示，当开关S闭合时，通电螺旋管周围的小磁针指向不正确的是（　　）</a:t>
            </a:r>
          </a:p>
          <a:p>
            <a:pPr>
              <a:lnSpc>
                <a:spcPct val="120000"/>
              </a:lnSpc>
            </a:pPr>
            <a:r>
              <a:rPr lang="zh-CN" altLang="en-US" sz="2800" b="1">
                <a:latin typeface="宋体" panose="02010600030101010101" pitchFamily="2" charset="-122"/>
                <a:sym typeface="宋体" panose="02010600030101010101" pitchFamily="2" charset="-122"/>
              </a:rPr>
              <a:t>(图中小磁针黑色端是北极)</a:t>
            </a:r>
          </a:p>
          <a:p>
            <a:pPr>
              <a:lnSpc>
                <a:spcPct val="120000"/>
              </a:lnSpc>
            </a:pPr>
            <a:r>
              <a:rPr lang="zh-CN" altLang="en-US" sz="2800" b="1">
                <a:latin typeface="宋体" panose="02010600030101010101" pitchFamily="2" charset="-122"/>
                <a:sym typeface="宋体" panose="02010600030101010101" pitchFamily="2" charset="-122"/>
              </a:rPr>
              <a:t>A. </a:t>
            </a:r>
            <a:r>
              <a:rPr lang="zh-CN" altLang="en-US" sz="2800" b="1" i="1">
                <a:latin typeface="宋体" panose="02010600030101010101" pitchFamily="2" charset="-122"/>
                <a:sym typeface="宋体" panose="02010600030101010101" pitchFamily="2" charset="-122"/>
              </a:rPr>
              <a:t>a</a:t>
            </a:r>
            <a:r>
              <a:rPr lang="zh-CN" altLang="en-US" sz="2800" b="1">
                <a:latin typeface="宋体" panose="02010600030101010101" pitchFamily="2" charset="-122"/>
                <a:sym typeface="宋体" panose="02010600030101010101" pitchFamily="2" charset="-122"/>
              </a:rPr>
              <a:t>      B. </a:t>
            </a:r>
            <a:r>
              <a:rPr lang="zh-CN" altLang="en-US" sz="2800" b="1" i="1">
                <a:latin typeface="宋体" panose="02010600030101010101" pitchFamily="2" charset="-122"/>
                <a:sym typeface="宋体" panose="02010600030101010101" pitchFamily="2" charset="-122"/>
              </a:rPr>
              <a:t>b</a:t>
            </a:r>
            <a:r>
              <a:rPr lang="zh-CN" altLang="en-US" sz="2800" b="1">
                <a:latin typeface="宋体" panose="02010600030101010101" pitchFamily="2" charset="-122"/>
                <a:sym typeface="宋体" panose="02010600030101010101" pitchFamily="2" charset="-122"/>
              </a:rPr>
              <a:t>     C. </a:t>
            </a:r>
            <a:r>
              <a:rPr lang="zh-CN" altLang="en-US" sz="2800" b="1" i="1">
                <a:latin typeface="宋体" panose="02010600030101010101" pitchFamily="2" charset="-122"/>
                <a:sym typeface="宋体" panose="02010600030101010101" pitchFamily="2" charset="-122"/>
              </a:rPr>
              <a:t>c</a:t>
            </a:r>
            <a:r>
              <a:rPr lang="zh-CN" altLang="en-US" sz="2800" b="1">
                <a:latin typeface="宋体" panose="02010600030101010101" pitchFamily="2" charset="-122"/>
                <a:sym typeface="宋体" panose="02010600030101010101" pitchFamily="2" charset="-122"/>
              </a:rPr>
              <a:t>     D. </a:t>
            </a:r>
            <a:r>
              <a:rPr lang="zh-CN" altLang="en-US" sz="2800" b="1" i="1">
                <a:latin typeface="宋体" panose="02010600030101010101" pitchFamily="2" charset="-122"/>
                <a:sym typeface="宋体" panose="02010600030101010101" pitchFamily="2" charset="-122"/>
              </a:rPr>
              <a:t>d                     </a:t>
            </a:r>
            <a:endParaRPr lang="zh-CN" altLang="en-US" sz="2800"/>
          </a:p>
        </p:txBody>
      </p:sp>
      <p:sp>
        <p:nvSpPr>
          <p:cNvPr id="26626" name="文本框 21511">
            <a:extLst>
              <a:ext uri="{FF2B5EF4-FFF2-40B4-BE49-F238E27FC236}">
                <a16:creationId xmlns:a16="http://schemas.microsoft.com/office/drawing/2014/main" id="{12E584FE-6A68-4504-B7C8-06D840EE3B2F}"/>
              </a:ext>
            </a:extLst>
          </p:cNvPr>
          <p:cNvSpPr/>
          <p:nvPr/>
        </p:nvSpPr>
        <p:spPr>
          <a:xfrm>
            <a:off x="4143375" y="1252538"/>
            <a:ext cx="388938" cy="579437"/>
          </a:xfrm>
          <a:prstGeom prst="rect">
            <a:avLst/>
          </a:prstGeom>
          <a:noFill/>
          <a:ln>
            <a:noFill/>
            <a:miter lim="800000"/>
          </a:ln>
        </p:spPr>
        <p:txBody>
          <a:bodyPr wrap="none">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r>
              <a:rPr lang="en-US" altLang="zh-CN" sz="3200" b="1">
                <a:ln w="9525" cap="flat" cmpd="sng" algn="ctr">
                  <a:noFill/>
                  <a:prstDash val="solid"/>
                  <a:round/>
                  <a:headEnd type="none" w="med" len="med"/>
                  <a:tailEnd type="none" w="med" len="med"/>
                </a:ln>
                <a:solidFill>
                  <a:srgbClr val="FF0000"/>
                </a:solidFill>
                <a:latin typeface="宋体" pitchFamily="2" charset="-122"/>
                <a:sym typeface="宋体" pitchFamily="2" charset="-122"/>
              </a:rPr>
              <a:t>D</a:t>
            </a:r>
            <a:endParaRPr lang="en-US" altLang="zh-CN" sz="3200" b="1">
              <a:solidFill>
                <a:srgbClr val="FF0000"/>
              </a:solidFill>
              <a:latin typeface="宋体" pitchFamily="2" charset="-122"/>
              <a:sym typeface="宋体" pitchFamily="2" charset="-122"/>
            </a:endParaRPr>
          </a:p>
        </p:txBody>
      </p:sp>
      <p:pic>
        <p:nvPicPr>
          <p:cNvPr id="37892" name="图片 21507">
            <a:extLst>
              <a:ext uri="{FF2B5EF4-FFF2-40B4-BE49-F238E27FC236}">
                <a16:creationId xmlns:a16="http://schemas.microsoft.com/office/drawing/2014/main" id="{0A526C52-95EC-4A63-B46D-A114E5FBDFD2}"/>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8388" y="3213100"/>
            <a:ext cx="4657725"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图片 4" descr="12704015">
            <a:extLst>
              <a:ext uri="{FF2B5EF4-FFF2-40B4-BE49-F238E27FC236}">
                <a16:creationId xmlns:a16="http://schemas.microsoft.com/office/drawing/2014/main" id="{09EC298F-B81D-4153-95BA-1104A712F5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5450" y="1663700"/>
            <a:ext cx="5753100" cy="431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图片 5" descr="12804016">
            <a:extLst>
              <a:ext uri="{FF2B5EF4-FFF2-40B4-BE49-F238E27FC236}">
                <a16:creationId xmlns:a16="http://schemas.microsoft.com/office/drawing/2014/main" id="{EE6BAA0A-667C-4B85-BAEC-811E1797D5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944563"/>
            <a:ext cx="3392488"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9939" name="图片 6" descr="12804017">
            <a:extLst>
              <a:ext uri="{FF2B5EF4-FFF2-40B4-BE49-F238E27FC236}">
                <a16:creationId xmlns:a16="http://schemas.microsoft.com/office/drawing/2014/main" id="{D2C67759-6860-4117-AFD7-8D13A81191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3392488"/>
            <a:ext cx="3109913"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9940" name="图片 7" descr="12804018">
            <a:extLst>
              <a:ext uri="{FF2B5EF4-FFF2-40B4-BE49-F238E27FC236}">
                <a16:creationId xmlns:a16="http://schemas.microsoft.com/office/drawing/2014/main" id="{8289E1F9-9169-4CB1-879B-1908936BE9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8013" y="3775075"/>
            <a:ext cx="2651125"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图片 3" descr="12804019">
            <a:extLst>
              <a:ext uri="{FF2B5EF4-FFF2-40B4-BE49-F238E27FC236}">
                <a16:creationId xmlns:a16="http://schemas.microsoft.com/office/drawing/2014/main" id="{EFF38517-63B1-4240-A04E-D9289C8480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2325" y="1592263"/>
            <a:ext cx="4959350" cy="371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图片 11" descr="20.2-1.jpg">
            <a:extLst>
              <a:ext uri="{FF2B5EF4-FFF2-40B4-BE49-F238E27FC236}">
                <a16:creationId xmlns:a16="http://schemas.microsoft.com/office/drawing/2014/main" id="{AFEC5EBD-A760-455C-94D6-D89399BAF0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9531"/>
          <a:stretch>
            <a:fillRect/>
          </a:stretch>
        </p:blipFill>
        <p:spPr bwMode="auto">
          <a:xfrm>
            <a:off x="6484938" y="704850"/>
            <a:ext cx="2359025"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074" name="TextBox 4">
            <a:extLst>
              <a:ext uri="{FF2B5EF4-FFF2-40B4-BE49-F238E27FC236}">
                <a16:creationId xmlns:a16="http://schemas.microsoft.com/office/drawing/2014/main" id="{377195D2-98E9-48CD-B538-6DD0D9A71628}"/>
              </a:ext>
            </a:extLst>
          </p:cNvPr>
          <p:cNvSpPr/>
          <p:nvPr/>
        </p:nvSpPr>
        <p:spPr>
          <a:xfrm>
            <a:off x="252413" y="1914525"/>
            <a:ext cx="6215062" cy="212407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pPr>
              <a:lnSpc>
                <a:spcPts val="4000"/>
              </a:lnSpc>
            </a:pPr>
            <a:r>
              <a:rPr sz="2800" b="1">
                <a:ln w="9525" cap="flat" cmpd="sng" algn="ctr">
                  <a:noFill/>
                  <a:prstDash val="solid"/>
                  <a:round/>
                  <a:headEnd type="none" w="med" len="med"/>
                  <a:tailEnd type="none" w="med" len="med"/>
                </a:ln>
                <a:solidFill>
                  <a:srgbClr val="000000"/>
                </a:solidFill>
                <a:latin typeface="Times New Roman" pitchFamily="18" charset="0"/>
                <a:sym typeface="Wingdings"/>
              </a:rPr>
              <a:t>　　</a:t>
            </a:r>
            <a:r>
              <a:rPr sz="2800" b="1">
                <a:ln w="9525" cap="flat" cmpd="sng" algn="ctr">
                  <a:noFill/>
                  <a:prstDash val="solid"/>
                  <a:round/>
                  <a:headEnd type="none" w="med" len="med"/>
                  <a:tailEnd type="none" w="med" len="med"/>
                </a:ln>
                <a:solidFill>
                  <a:srgbClr val="000000"/>
                </a:solidFill>
                <a:latin typeface="宋体" pitchFamily="2" charset="-122"/>
                <a:sym typeface="Wingdings 2" pitchFamily="18" charset="2"/>
              </a:rPr>
              <a:t>（</a:t>
            </a:r>
            <a:r>
              <a:rPr lang="en-US" altLang="zh-CN" sz="2800" b="1">
                <a:ln w="9525" cap="flat" cmpd="sng" algn="ctr">
                  <a:noFill/>
                  <a:prstDash val="solid"/>
                  <a:round/>
                  <a:headEnd type="none" w="med" len="med"/>
                  <a:tailEnd type="none" w="med" len="med"/>
                </a:ln>
                <a:solidFill>
                  <a:srgbClr val="000000"/>
                </a:solidFill>
                <a:latin typeface="Times New Roman" pitchFamily="18" charset="0"/>
                <a:sym typeface="Wingdings 2" pitchFamily="18" charset="2"/>
              </a:rPr>
              <a:t>1</a:t>
            </a:r>
            <a:r>
              <a:rPr sz="2800" b="1">
                <a:ln w="9525" cap="flat" cmpd="sng" algn="ctr">
                  <a:noFill/>
                  <a:prstDash val="solid"/>
                  <a:round/>
                  <a:headEnd type="none" w="med" len="med"/>
                  <a:tailEnd type="none" w="med" len="med"/>
                </a:ln>
                <a:solidFill>
                  <a:srgbClr val="000000"/>
                </a:solidFill>
                <a:latin typeface="宋体" pitchFamily="2" charset="-122"/>
                <a:sym typeface="Wingdings 2" pitchFamily="18" charset="2"/>
              </a:rPr>
              <a:t>）</a:t>
            </a:r>
            <a:r>
              <a:rPr sz="2800" b="1">
                <a:ln w="9525" cap="flat" cmpd="sng" algn="ctr">
                  <a:noFill/>
                  <a:prstDash val="solid"/>
                  <a:round/>
                  <a:headEnd type="none" w="med" len="med"/>
                  <a:tailEnd type="none" w="med" len="med"/>
                </a:ln>
                <a:solidFill>
                  <a:srgbClr val="000000"/>
                </a:solidFill>
                <a:latin typeface="Times New Roman" pitchFamily="18" charset="0"/>
                <a:sym typeface="Wingdings"/>
              </a:rPr>
              <a:t>如右图所示，将一枚磁针放置在直导线下（</a:t>
            </a:r>
            <a:r>
              <a:rPr sz="2800" b="1">
                <a:ln w="9525" cap="flat" cmpd="sng" algn="ctr">
                  <a:noFill/>
                  <a:prstDash val="solid"/>
                  <a:round/>
                  <a:headEnd type="none" w="med" len="med"/>
                  <a:tailEnd type="none" w="med" len="med"/>
                </a:ln>
                <a:solidFill>
                  <a:srgbClr val="FF0000"/>
                </a:solidFill>
                <a:latin typeface="Times New Roman" pitchFamily="18" charset="0"/>
                <a:sym typeface="Wingdings"/>
              </a:rPr>
              <a:t>导线与磁针平行</a:t>
            </a:r>
            <a:r>
              <a:rPr sz="2800" b="1">
                <a:ln w="9525" cap="flat" cmpd="sng" algn="ctr">
                  <a:noFill/>
                  <a:prstDash val="solid"/>
                  <a:round/>
                  <a:headEnd type="none" w="med" len="med"/>
                  <a:tailEnd type="none" w="med" len="med"/>
                </a:ln>
                <a:solidFill>
                  <a:srgbClr val="000000"/>
                </a:solidFill>
                <a:latin typeface="Times New Roman" pitchFamily="18" charset="0"/>
                <a:sym typeface="Wingdings"/>
              </a:rPr>
              <a:t>），使导线和电池触接，连通电路，观察小磁针的变化。</a:t>
            </a:r>
            <a:endParaRPr sz="2800" b="1">
              <a:solidFill>
                <a:srgbClr val="000000"/>
              </a:solidFill>
              <a:latin typeface="Times New Roman" pitchFamily="18" charset="0"/>
            </a:endParaRPr>
          </a:p>
        </p:txBody>
      </p:sp>
      <p:sp>
        <p:nvSpPr>
          <p:cNvPr id="3075" name="TextBox 7">
            <a:extLst>
              <a:ext uri="{FF2B5EF4-FFF2-40B4-BE49-F238E27FC236}">
                <a16:creationId xmlns:a16="http://schemas.microsoft.com/office/drawing/2014/main" id="{662CB5FA-861B-4315-B145-BB7817BEEC5E}"/>
              </a:ext>
            </a:extLst>
          </p:cNvPr>
          <p:cNvSpPr/>
          <p:nvPr/>
        </p:nvSpPr>
        <p:spPr>
          <a:xfrm>
            <a:off x="1447800" y="4038600"/>
            <a:ext cx="3825875" cy="519113"/>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r>
              <a:rPr sz="2800" b="1">
                <a:ln w="9525" cap="flat" cmpd="sng" algn="ctr">
                  <a:noFill/>
                  <a:prstDash val="solid"/>
                  <a:round/>
                  <a:headEnd type="none" w="med" len="med"/>
                  <a:tailEnd type="none" w="med" len="med"/>
                </a:ln>
                <a:solidFill>
                  <a:srgbClr val="CC0000"/>
                </a:solidFill>
                <a:latin typeface="Times New Roman" pitchFamily="18" charset="0"/>
                <a:sym typeface="Wingdings"/>
              </a:rPr>
              <a:t>　　磁针发生转动。</a:t>
            </a:r>
            <a:endParaRPr sz="2800" b="1">
              <a:solidFill>
                <a:srgbClr val="CC0000"/>
              </a:solidFill>
              <a:latin typeface="Times New Roman" pitchFamily="18" charset="0"/>
            </a:endParaRPr>
          </a:p>
        </p:txBody>
      </p:sp>
      <p:pic>
        <p:nvPicPr>
          <p:cNvPr id="14341" name="图片 12" descr="20.2-1.jpg">
            <a:extLst>
              <a:ext uri="{FF2B5EF4-FFF2-40B4-BE49-F238E27FC236}">
                <a16:creationId xmlns:a16="http://schemas.microsoft.com/office/drawing/2014/main" id="{0982359B-AFDD-4800-8449-6DE5A0C73F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5938" r="35938" b="13374"/>
          <a:stretch>
            <a:fillRect/>
          </a:stretch>
        </p:blipFill>
        <p:spPr bwMode="auto">
          <a:xfrm>
            <a:off x="6629400" y="3257550"/>
            <a:ext cx="2397125"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077" name="矩形 3">
            <a:extLst>
              <a:ext uri="{FF2B5EF4-FFF2-40B4-BE49-F238E27FC236}">
                <a16:creationId xmlns:a16="http://schemas.microsoft.com/office/drawing/2014/main" id="{2A43F2A4-94C1-48AB-BE2D-03FE8D98A7A0}"/>
              </a:ext>
            </a:extLst>
          </p:cNvPr>
          <p:cNvSpPr/>
          <p:nvPr/>
        </p:nvSpPr>
        <p:spPr>
          <a:xfrm>
            <a:off x="431800" y="4572000"/>
            <a:ext cx="5761038" cy="519113"/>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r>
              <a:rPr sz="2800" b="1">
                <a:ln w="9525" cap="flat" cmpd="sng" algn="ctr">
                  <a:noFill/>
                  <a:prstDash val="solid"/>
                  <a:round/>
                  <a:headEnd type="none" w="med" len="med"/>
                  <a:tailEnd type="none" w="med" len="med"/>
                </a:ln>
                <a:solidFill>
                  <a:srgbClr val="000000"/>
                </a:solidFill>
                <a:latin typeface="宋体" pitchFamily="2" charset="-122"/>
                <a:sym typeface="Wingdings 2" pitchFamily="18" charset="2"/>
              </a:rPr>
              <a:t>　　（</a:t>
            </a:r>
            <a:r>
              <a:rPr lang="en-US" altLang="zh-CN" sz="2800" b="1">
                <a:ln w="9525" cap="flat" cmpd="sng" algn="ctr">
                  <a:noFill/>
                  <a:prstDash val="solid"/>
                  <a:round/>
                  <a:headEnd type="none" w="med" len="med"/>
                  <a:tailEnd type="none" w="med" len="med"/>
                </a:ln>
                <a:solidFill>
                  <a:srgbClr val="000000"/>
                </a:solidFill>
                <a:latin typeface="Times New Roman" pitchFamily="18" charset="0"/>
                <a:sym typeface="Wingdings 2" pitchFamily="18" charset="2"/>
              </a:rPr>
              <a:t>2</a:t>
            </a:r>
            <a:r>
              <a:rPr sz="2800" b="1">
                <a:ln w="9525" cap="flat" cmpd="sng" algn="ctr">
                  <a:noFill/>
                  <a:prstDash val="solid"/>
                  <a:round/>
                  <a:headEnd type="none" w="med" len="med"/>
                  <a:tailEnd type="none" w="med" len="med"/>
                </a:ln>
                <a:solidFill>
                  <a:srgbClr val="000000"/>
                </a:solidFill>
                <a:latin typeface="宋体" pitchFamily="2" charset="-122"/>
                <a:sym typeface="Wingdings 2" pitchFamily="18" charset="2"/>
              </a:rPr>
              <a:t>）</a:t>
            </a:r>
            <a:r>
              <a:rPr sz="2800" b="1">
                <a:ln w="9525" cap="flat" cmpd="sng" algn="ctr">
                  <a:noFill/>
                  <a:prstDash val="solid"/>
                  <a:round/>
                  <a:headEnd type="none" w="med" len="med"/>
                  <a:tailEnd type="none" w="med" len="med"/>
                </a:ln>
                <a:solidFill>
                  <a:srgbClr val="000000"/>
                </a:solidFill>
                <a:latin typeface="宋体" pitchFamily="2" charset="-122"/>
                <a:sym typeface="Wingdings"/>
              </a:rPr>
              <a:t>磁针转动说明了什么？</a:t>
            </a:r>
            <a:endParaRPr sz="2800" b="1">
              <a:solidFill>
                <a:srgbClr val="000000"/>
              </a:solidFill>
              <a:latin typeface="宋体" pitchFamily="2" charset="-122"/>
            </a:endParaRPr>
          </a:p>
        </p:txBody>
      </p:sp>
      <p:sp>
        <p:nvSpPr>
          <p:cNvPr id="3078" name="Rectangle 2">
            <a:extLst>
              <a:ext uri="{FF2B5EF4-FFF2-40B4-BE49-F238E27FC236}">
                <a16:creationId xmlns:a16="http://schemas.microsoft.com/office/drawing/2014/main" id="{B15881BE-8592-4E96-9069-70E69306FDAD}"/>
              </a:ext>
            </a:extLst>
          </p:cNvPr>
          <p:cNvSpPr/>
          <p:nvPr/>
        </p:nvSpPr>
        <p:spPr>
          <a:xfrm>
            <a:off x="431800" y="1376363"/>
            <a:ext cx="2024063" cy="538162"/>
          </a:xfrm>
          <a:prstGeom prst="rect">
            <a:avLst/>
          </a:prstGeom>
          <a:gradFill rotWithShape="0">
            <a:gsLst>
              <a:gs pos="0">
                <a:srgbClr val="D1E8FF"/>
              </a:gs>
              <a:gs pos="100000">
                <a:srgbClr val="99CCFF"/>
              </a:gs>
            </a:gsLst>
            <a:lin ang="5400000" scaled="1"/>
          </a:gradFill>
          <a:ln w="19050">
            <a:solidFill>
              <a:schemeClr val="tx2"/>
            </a:solid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pPr algn="ctr"/>
            <a:r>
              <a:rPr sz="2800" b="1">
                <a:ln w="9525" cap="flat" cmpd="sng" algn="ctr">
                  <a:noFill/>
                  <a:prstDash val="solid"/>
                  <a:round/>
                  <a:headEnd type="none" w="med" len="med"/>
                  <a:tailEnd type="none" w="med" len="med"/>
                </a:ln>
                <a:solidFill>
                  <a:srgbClr val="000000"/>
                </a:solidFill>
                <a:latin typeface="宋体" pitchFamily="2" charset="-122"/>
                <a:sym typeface="Wingdings"/>
              </a:rPr>
              <a:t>演示</a:t>
            </a:r>
            <a:r>
              <a:rPr lang="en-US" altLang="zh-CN" sz="2800" b="1">
                <a:ln w="9525" cap="flat" cmpd="sng" algn="ctr">
                  <a:noFill/>
                  <a:prstDash val="solid"/>
                  <a:round/>
                  <a:headEnd type="none" w="med" len="med"/>
                  <a:tailEnd type="none" w="med" len="med"/>
                </a:ln>
                <a:solidFill>
                  <a:srgbClr val="000000"/>
                </a:solidFill>
                <a:latin typeface="Times New Roman" pitchFamily="18" charset="0"/>
                <a:sym typeface="Wingdings"/>
              </a:rPr>
              <a:t>1</a:t>
            </a:r>
            <a:endParaRPr lang="en-US" altLang="zh-CN" sz="2800" b="1">
              <a:latin typeface="Times New Roman" pitchFamily="18" charset="0"/>
            </a:endParaRPr>
          </a:p>
        </p:txBody>
      </p:sp>
      <p:sp>
        <p:nvSpPr>
          <p:cNvPr id="3079" name="TextBox 5">
            <a:extLst>
              <a:ext uri="{FF2B5EF4-FFF2-40B4-BE49-F238E27FC236}">
                <a16:creationId xmlns:a16="http://schemas.microsoft.com/office/drawing/2014/main" id="{20CEF001-B3FA-4623-8C7C-49B890D6C496}"/>
              </a:ext>
            </a:extLst>
          </p:cNvPr>
          <p:cNvSpPr/>
          <p:nvPr/>
        </p:nvSpPr>
        <p:spPr>
          <a:xfrm>
            <a:off x="252413" y="5353050"/>
            <a:ext cx="6057900" cy="1046163"/>
          </a:xfrm>
          <a:prstGeom prst="roundRect">
            <a:avLst>
              <a:gd name="adj" fmla="val 16667"/>
            </a:avLst>
          </a:prstGeom>
          <a:solidFill>
            <a:srgbClr val="FFDB93"/>
          </a:solidFill>
          <a:ln w="28575">
            <a:solidFill>
              <a:srgbClr val="C00000"/>
            </a:solidFill>
            <a:round/>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r>
              <a:rPr sz="2800" b="1">
                <a:ln w="9525" cap="flat" cmpd="sng" algn="ctr">
                  <a:noFill/>
                  <a:prstDash val="solid"/>
                  <a:round/>
                  <a:headEnd type="none" w="med" len="med"/>
                  <a:tailEnd type="none" w="med" len="med"/>
                </a:ln>
                <a:solidFill>
                  <a:srgbClr val="CC0000"/>
                </a:solidFill>
                <a:sym typeface="Wingdings"/>
              </a:rPr>
              <a:t>　　说明通电导线周围存在磁场，即电流周围存在磁场。</a:t>
            </a:r>
            <a:endParaRPr sz="2800" b="1">
              <a:solidFill>
                <a:srgbClr val="CC0000"/>
              </a:solidFill>
            </a:endParaRPr>
          </a:p>
        </p:txBody>
      </p:sp>
      <p:pic>
        <p:nvPicPr>
          <p:cNvPr id="14345" name="Picture 9" descr="E:\李燃\教师教学用书\2012人教教师用书项目\ppt\物理\图标.png">
            <a:extLst>
              <a:ext uri="{FF2B5EF4-FFF2-40B4-BE49-F238E27FC236}">
                <a16:creationId xmlns:a16="http://schemas.microsoft.com/office/drawing/2014/main" id="{89EFD560-1C8C-4163-878D-1AEB568D02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4500" y="512763"/>
            <a:ext cx="8826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081" name="文本框 4102">
            <a:extLst>
              <a:ext uri="{FF2B5EF4-FFF2-40B4-BE49-F238E27FC236}">
                <a16:creationId xmlns:a16="http://schemas.microsoft.com/office/drawing/2014/main" id="{CC9F0408-5415-45A6-89B5-E28136F27079}"/>
              </a:ext>
            </a:extLst>
          </p:cNvPr>
          <p:cNvSpPr/>
          <p:nvPr/>
        </p:nvSpPr>
        <p:spPr>
          <a:xfrm>
            <a:off x="252413" y="512763"/>
            <a:ext cx="3540125" cy="579437"/>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r>
              <a:rPr sz="3200" b="1">
                <a:ln w="9525" cap="flat" cmpd="sng" algn="ctr">
                  <a:noFill/>
                  <a:prstDash val="solid"/>
                  <a:round/>
                  <a:headEnd type="none" w="med" len="med"/>
                  <a:tailEnd type="none" w="med" len="med"/>
                </a:ln>
                <a:solidFill>
                  <a:srgbClr val="000000"/>
                </a:solidFill>
                <a:sym typeface="Wingdings"/>
              </a:rPr>
              <a:t>奥斯特实验</a:t>
            </a:r>
            <a:endParaRPr sz="32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8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3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4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7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7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P spid="3075" grpId="0" animBg="1"/>
      <p:bldP spid="3077" grpId="0" animBg="1"/>
      <p:bldP spid="3078" grpId="0" animBg="1"/>
      <p:bldP spid="3079" grpId="0" animBg="1"/>
      <p:bldP spid="308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文本框 23553">
            <a:extLst>
              <a:ext uri="{FF2B5EF4-FFF2-40B4-BE49-F238E27FC236}">
                <a16:creationId xmlns:a16="http://schemas.microsoft.com/office/drawing/2014/main" id="{2B4CC669-C3A8-454D-B6A8-E29484F7A312}"/>
              </a:ext>
            </a:extLst>
          </p:cNvPr>
          <p:cNvSpPr>
            <a:spLocks noChangeArrowheads="1"/>
          </p:cNvSpPr>
          <p:nvPr/>
        </p:nvSpPr>
        <p:spPr bwMode="auto">
          <a:xfrm>
            <a:off x="625475" y="549275"/>
            <a:ext cx="75469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00025" indent="-200025">
              <a:defRPr sz="2000">
                <a:solidFill>
                  <a:srgbClr val="000000"/>
                </a:solidFill>
                <a:latin typeface="Arial" panose="020B0604020202020204" pitchFamily="34" charset="0"/>
                <a:ea typeface="宋体" panose="02010600030101010101" pitchFamily="2" charset="-122"/>
              </a:defRPr>
            </a:lvl1pPr>
            <a:lvl2pPr>
              <a:defRPr sz="2000">
                <a:solidFill>
                  <a:srgbClr val="000000"/>
                </a:solidFill>
                <a:latin typeface="Arial" panose="020B0604020202020204" pitchFamily="34" charset="0"/>
                <a:ea typeface="宋体" panose="02010600030101010101" pitchFamily="2" charset="-122"/>
              </a:defRPr>
            </a:lvl2pPr>
            <a:lvl3pPr>
              <a:defRPr sz="2000">
                <a:solidFill>
                  <a:srgbClr val="000000"/>
                </a:solidFill>
                <a:latin typeface="Arial" panose="020B0604020202020204" pitchFamily="34" charset="0"/>
                <a:ea typeface="宋体" panose="02010600030101010101" pitchFamily="2" charset="-122"/>
              </a:defRPr>
            </a:lvl3pPr>
            <a:lvl4pPr>
              <a:defRPr sz="2000">
                <a:solidFill>
                  <a:srgbClr val="000000"/>
                </a:solidFill>
                <a:latin typeface="Arial" panose="020B0604020202020204" pitchFamily="34" charset="0"/>
                <a:ea typeface="宋体" panose="02010600030101010101" pitchFamily="2" charset="-122"/>
              </a:defRPr>
            </a:lvl4pPr>
            <a:lvl5pPr>
              <a:defRPr sz="2000">
                <a:solidFill>
                  <a:srgbClr val="000000"/>
                </a:solidFill>
                <a:latin typeface="Arial" panose="020B0604020202020204" pitchFamily="34" charset="0"/>
                <a:ea typeface="宋体" panose="02010600030101010101" pitchFamily="2" charset="-122"/>
              </a:defRPr>
            </a:lvl5pPr>
            <a:lvl6pPr fontAlgn="base">
              <a:spcBef>
                <a:spcPct val="0"/>
              </a:spcBef>
              <a:spcAft>
                <a:spcPct val="0"/>
              </a:spcAft>
              <a:buSzPct val="100000"/>
              <a:buFont typeface="Arial" panose="020B0604020202020204" pitchFamily="34" charset="0"/>
              <a:defRPr sz="2000">
                <a:solidFill>
                  <a:srgbClr val="000000"/>
                </a:solidFill>
                <a:latin typeface="Arial" panose="020B0604020202020204" pitchFamily="34" charset="0"/>
                <a:ea typeface="宋体" panose="02010600030101010101" pitchFamily="2" charset="-122"/>
              </a:defRPr>
            </a:lvl6pPr>
            <a:lvl7pPr fontAlgn="base">
              <a:spcBef>
                <a:spcPct val="0"/>
              </a:spcBef>
              <a:spcAft>
                <a:spcPct val="0"/>
              </a:spcAft>
              <a:buSzPct val="100000"/>
              <a:buFont typeface="Arial" panose="020B0604020202020204" pitchFamily="34" charset="0"/>
              <a:defRPr sz="2000">
                <a:solidFill>
                  <a:srgbClr val="000000"/>
                </a:solidFill>
                <a:latin typeface="Arial" panose="020B0604020202020204" pitchFamily="34" charset="0"/>
                <a:ea typeface="宋体" panose="02010600030101010101" pitchFamily="2" charset="-122"/>
              </a:defRPr>
            </a:lvl7pPr>
            <a:lvl8pPr fontAlgn="base">
              <a:spcBef>
                <a:spcPct val="0"/>
              </a:spcBef>
              <a:spcAft>
                <a:spcPct val="0"/>
              </a:spcAft>
              <a:buSzPct val="100000"/>
              <a:buFont typeface="Arial" panose="020B0604020202020204" pitchFamily="34" charset="0"/>
              <a:defRPr sz="2000">
                <a:solidFill>
                  <a:srgbClr val="000000"/>
                </a:solidFill>
                <a:latin typeface="Arial" panose="020B0604020202020204" pitchFamily="34" charset="0"/>
                <a:ea typeface="宋体" panose="02010600030101010101" pitchFamily="2" charset="-122"/>
              </a:defRPr>
            </a:lvl8pPr>
            <a:lvl9pPr fontAlgn="base">
              <a:spcBef>
                <a:spcPct val="0"/>
              </a:spcBef>
              <a:spcAft>
                <a:spcPct val="0"/>
              </a:spcAft>
              <a:buSzPct val="100000"/>
              <a:buFont typeface="Arial" panose="020B0604020202020204" pitchFamily="34" charset="0"/>
              <a:defRPr sz="2000">
                <a:solidFill>
                  <a:srgbClr val="000000"/>
                </a:solidFill>
                <a:latin typeface="Arial" panose="020B0604020202020204" pitchFamily="34" charset="0"/>
                <a:ea typeface="宋体" panose="02010600030101010101" pitchFamily="2" charset="-122"/>
              </a:defRPr>
            </a:lvl9pPr>
          </a:lstStyle>
          <a:p>
            <a:r>
              <a:rPr lang="en-US" altLang="zh-CN" sz="2800" b="1">
                <a:latin typeface="宋体" panose="02010600030101010101" pitchFamily="2" charset="-122"/>
                <a:sym typeface="宋体" panose="02010600030101010101" pitchFamily="2" charset="-122"/>
              </a:rPr>
              <a:t>1820</a:t>
            </a:r>
            <a:r>
              <a:rPr lang="zh-CN" altLang="en-US" sz="2800" b="1">
                <a:latin typeface="宋体" panose="02010600030101010101" pitchFamily="2" charset="-122"/>
                <a:sym typeface="宋体" panose="02010600030101010101" pitchFamily="2" charset="-122"/>
              </a:rPr>
              <a:t>年，安培在科学院的例会上做了一个小实验，引起了到会科学家的兴趣．如图</a:t>
            </a:r>
            <a:r>
              <a:rPr lang="en-US" altLang="zh-CN" sz="2800" b="1">
                <a:latin typeface="宋体" panose="02010600030101010101" pitchFamily="2" charset="-122"/>
                <a:sym typeface="宋体" panose="02010600030101010101" pitchFamily="2" charset="-122"/>
              </a:rPr>
              <a:t>9-11</a:t>
            </a:r>
            <a:r>
              <a:rPr lang="zh-CN" altLang="en-US" sz="2800" b="1">
                <a:latin typeface="宋体" panose="02010600030101010101" pitchFamily="2" charset="-122"/>
                <a:sym typeface="宋体" panose="02010600030101010101" pitchFamily="2" charset="-122"/>
              </a:rPr>
              <a:t>，把螺线管沿东西方向水平悬挂起来，然后给导线通电，会发生的现象是</a:t>
            </a:r>
            <a:r>
              <a:rPr lang="en-US" altLang="zh-CN" sz="2800" b="1">
                <a:latin typeface="宋体" panose="02010600030101010101" pitchFamily="2" charset="-122"/>
                <a:sym typeface="宋体" panose="02010600030101010101" pitchFamily="2" charset="-122"/>
              </a:rPr>
              <a:t>(      )</a:t>
            </a:r>
          </a:p>
          <a:p>
            <a:r>
              <a:rPr lang="en-US" altLang="zh-CN" sz="2800" b="1">
                <a:latin typeface="宋体" panose="02010600030101010101" pitchFamily="2" charset="-122"/>
                <a:sym typeface="宋体" panose="02010600030101010101" pitchFamily="2" charset="-122"/>
              </a:rPr>
              <a:t>A</a:t>
            </a:r>
            <a:r>
              <a:rPr lang="zh-CN" altLang="en-US" sz="2800" b="1">
                <a:latin typeface="宋体" panose="02010600030101010101" pitchFamily="2" charset="-122"/>
                <a:sym typeface="宋体" panose="02010600030101010101" pitchFamily="2" charset="-122"/>
              </a:rPr>
              <a:t>．通电螺线管仍保持原位置静止                   </a:t>
            </a:r>
          </a:p>
          <a:p>
            <a:r>
              <a:rPr lang="en-US" altLang="zh-CN" sz="2800" b="1">
                <a:latin typeface="宋体" panose="02010600030101010101" pitchFamily="2" charset="-122"/>
                <a:sym typeface="宋体" panose="02010600030101010101" pitchFamily="2" charset="-122"/>
              </a:rPr>
              <a:t>B</a:t>
            </a:r>
            <a:r>
              <a:rPr lang="zh-CN" altLang="en-US" sz="2800" b="1">
                <a:latin typeface="宋体" panose="02010600030101010101" pitchFamily="2" charset="-122"/>
                <a:sym typeface="宋体" panose="02010600030101010101" pitchFamily="2" charset="-122"/>
              </a:rPr>
              <a:t>．通电螺线管转动，直至</a:t>
            </a:r>
            <a:r>
              <a:rPr lang="en-US" altLang="zh-CN" sz="2800" b="1">
                <a:latin typeface="宋体" panose="02010600030101010101" pitchFamily="2" charset="-122"/>
                <a:sym typeface="宋体" panose="02010600030101010101" pitchFamily="2" charset="-122"/>
              </a:rPr>
              <a:t>A</a:t>
            </a:r>
            <a:r>
              <a:rPr lang="zh-CN" altLang="en-US" sz="2800" b="1">
                <a:latin typeface="宋体" panose="02010600030101010101" pitchFamily="2" charset="-122"/>
                <a:sym typeface="宋体" panose="02010600030101010101" pitchFamily="2" charset="-122"/>
              </a:rPr>
              <a:t>指向南，</a:t>
            </a:r>
            <a:r>
              <a:rPr lang="en-US" altLang="zh-CN" sz="2800" b="1">
                <a:latin typeface="宋体" panose="02010600030101010101" pitchFamily="2" charset="-122"/>
                <a:sym typeface="宋体" panose="02010600030101010101" pitchFamily="2" charset="-122"/>
              </a:rPr>
              <a:t>B</a:t>
            </a:r>
            <a:r>
              <a:rPr lang="zh-CN" altLang="en-US" sz="2800" b="1">
                <a:latin typeface="宋体" panose="02010600030101010101" pitchFamily="2" charset="-122"/>
                <a:sym typeface="宋体" panose="02010600030101010101" pitchFamily="2" charset="-122"/>
              </a:rPr>
              <a:t>指向北</a:t>
            </a:r>
          </a:p>
          <a:p>
            <a:r>
              <a:rPr lang="en-US" altLang="zh-CN" sz="2800" b="1">
                <a:latin typeface="宋体" panose="02010600030101010101" pitchFamily="2" charset="-122"/>
                <a:sym typeface="宋体" panose="02010600030101010101" pitchFamily="2" charset="-122"/>
              </a:rPr>
              <a:t>C</a:t>
            </a:r>
            <a:r>
              <a:rPr lang="zh-CN" altLang="en-US" sz="2800" b="1">
                <a:latin typeface="宋体" panose="02010600030101010101" pitchFamily="2" charset="-122"/>
                <a:sym typeface="宋体" panose="02010600030101010101" pitchFamily="2" charset="-122"/>
              </a:rPr>
              <a:t>．通电螺线管转动，直至</a:t>
            </a:r>
            <a:r>
              <a:rPr lang="en-US" altLang="zh-CN" sz="2800" b="1">
                <a:latin typeface="宋体" panose="02010600030101010101" pitchFamily="2" charset="-122"/>
                <a:sym typeface="宋体" panose="02010600030101010101" pitchFamily="2" charset="-122"/>
              </a:rPr>
              <a:t>A</a:t>
            </a:r>
            <a:r>
              <a:rPr lang="zh-CN" altLang="en-US" sz="2800" b="1">
                <a:latin typeface="宋体" panose="02010600030101010101" pitchFamily="2" charset="-122"/>
                <a:sym typeface="宋体" panose="02010600030101010101" pitchFamily="2" charset="-122"/>
              </a:rPr>
              <a:t>指向北，</a:t>
            </a:r>
            <a:r>
              <a:rPr lang="en-US" altLang="zh-CN" sz="2800" b="1">
                <a:latin typeface="宋体" panose="02010600030101010101" pitchFamily="2" charset="-122"/>
                <a:sym typeface="宋体" panose="02010600030101010101" pitchFamily="2" charset="-122"/>
              </a:rPr>
              <a:t>B</a:t>
            </a:r>
            <a:r>
              <a:rPr lang="zh-CN" altLang="en-US" sz="2800" b="1">
                <a:latin typeface="宋体" panose="02010600030101010101" pitchFamily="2" charset="-122"/>
                <a:sym typeface="宋体" panose="02010600030101010101" pitchFamily="2" charset="-122"/>
              </a:rPr>
              <a:t>指向南  </a:t>
            </a:r>
          </a:p>
          <a:p>
            <a:r>
              <a:rPr lang="en-US" altLang="zh-CN" sz="2800" b="1">
                <a:latin typeface="宋体" panose="02010600030101010101" pitchFamily="2" charset="-122"/>
                <a:sym typeface="宋体" panose="02010600030101010101" pitchFamily="2" charset="-122"/>
              </a:rPr>
              <a:t>D</a:t>
            </a:r>
            <a:r>
              <a:rPr lang="zh-CN" altLang="en-US" sz="2800" b="1">
                <a:latin typeface="宋体" panose="02010600030101010101" pitchFamily="2" charset="-122"/>
                <a:sym typeface="宋体" panose="02010600030101010101" pitchFamily="2" charset="-122"/>
              </a:rPr>
              <a:t>．通电螺线管能在任意位置静止</a:t>
            </a:r>
            <a:endParaRPr lang="zh-CN" altLang="en-US" sz="2800" b="1"/>
          </a:p>
        </p:txBody>
      </p:sp>
      <p:pic>
        <p:nvPicPr>
          <p:cNvPr id="41987" name="图片 23554">
            <a:extLst>
              <a:ext uri="{FF2B5EF4-FFF2-40B4-BE49-F238E27FC236}">
                <a16:creationId xmlns:a16="http://schemas.microsoft.com/office/drawing/2014/main" id="{A7DAAE8F-D195-49A1-9518-E4FBFBBA7439}"/>
              </a:ext>
            </a:extLst>
          </p:cNvPr>
          <p:cNvPicPr>
            <a:picLocks noChangeArrowheads="1"/>
          </p:cNvPicPr>
          <p:nvPr/>
        </p:nvPicPr>
        <p:blipFill>
          <a:blip r:embed="rId2">
            <a:extLst>
              <a:ext uri="{28A0092B-C50C-407E-A947-70E740481C1C}">
                <a14:useLocalDpi xmlns:a14="http://schemas.microsoft.com/office/drawing/2010/main" val="0"/>
              </a:ext>
            </a:extLst>
          </a:blip>
          <a:srcRect t="7468" r="26756" b="7991"/>
          <a:stretch>
            <a:fillRect/>
          </a:stretch>
        </p:blipFill>
        <p:spPr bwMode="auto">
          <a:xfrm>
            <a:off x="2916238" y="4076700"/>
            <a:ext cx="344170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0723" name="文本框 23555">
            <a:extLst>
              <a:ext uri="{FF2B5EF4-FFF2-40B4-BE49-F238E27FC236}">
                <a16:creationId xmlns:a16="http://schemas.microsoft.com/office/drawing/2014/main" id="{7BFD7A2B-376C-4A6A-B4E5-39A5C5B862C6}"/>
              </a:ext>
            </a:extLst>
          </p:cNvPr>
          <p:cNvSpPr/>
          <p:nvPr/>
        </p:nvSpPr>
        <p:spPr>
          <a:xfrm>
            <a:off x="4854575" y="1801813"/>
            <a:ext cx="722313" cy="519112"/>
          </a:xfrm>
          <a:prstGeom prst="rect">
            <a:avLst/>
          </a:prstGeom>
          <a:noFill/>
          <a:ln>
            <a:noFill/>
            <a:miter lim="800000"/>
          </a:ln>
        </p:spPr>
        <p:txBody>
          <a:bodyPr wrap="none">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r>
              <a:rPr lang="en-US" altLang="zh-CN" sz="2800" b="1">
                <a:ln w="9525" cap="flat" cmpd="sng" algn="ctr">
                  <a:noFill/>
                  <a:prstDash val="solid"/>
                  <a:round/>
                  <a:headEnd type="none" w="med" len="med"/>
                  <a:tailEnd type="none" w="med" len="med"/>
                </a:ln>
                <a:solidFill>
                  <a:srgbClr val="FF0000"/>
                </a:solidFill>
                <a:latin typeface="宋体" pitchFamily="2" charset="-122"/>
                <a:sym typeface="宋体" pitchFamily="2" charset="-122"/>
              </a:rPr>
              <a:t> B</a:t>
            </a:r>
            <a:r>
              <a:rPr lang="en-US" altLang="zh-CN" sz="2800" b="1">
                <a:ln w="9525" cap="flat" cmpd="sng" algn="ctr">
                  <a:noFill/>
                  <a:prstDash val="solid"/>
                  <a:round/>
                  <a:headEnd type="none" w="med" len="med"/>
                  <a:tailEnd type="none" w="med" len="med"/>
                </a:ln>
                <a:solidFill>
                  <a:srgbClr val="000000"/>
                </a:solidFill>
                <a:latin typeface="宋体" pitchFamily="2" charset="-122"/>
                <a:sym typeface="宋体" pitchFamily="2" charset="-122"/>
              </a:rPr>
              <a:t> </a:t>
            </a:r>
            <a:endParaRPr lang="en-US" altLang="zh-CN"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文本框 24577">
            <a:extLst>
              <a:ext uri="{FF2B5EF4-FFF2-40B4-BE49-F238E27FC236}">
                <a16:creationId xmlns:a16="http://schemas.microsoft.com/office/drawing/2014/main" id="{FC69000E-E2C0-4510-B7D5-5C75D4391406}"/>
              </a:ext>
            </a:extLst>
          </p:cNvPr>
          <p:cNvSpPr>
            <a:spLocks noChangeArrowheads="1"/>
          </p:cNvSpPr>
          <p:nvPr/>
        </p:nvSpPr>
        <p:spPr bwMode="auto">
          <a:xfrm>
            <a:off x="612775" y="1409700"/>
            <a:ext cx="697706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r>
              <a:rPr lang="zh-CN" altLang="en-US" sz="2800" b="1">
                <a:latin typeface="宋体" panose="02010600030101010101" pitchFamily="2" charset="-122"/>
                <a:sym typeface="宋体" panose="02010600030101010101" pitchFamily="2" charset="-122"/>
              </a:rPr>
              <a:t>下列各图中小磁针的指向不正确的是（</a:t>
            </a:r>
            <a:r>
              <a:rPr lang="zh-CN" altLang="en-US" sz="2800" b="1">
                <a:solidFill>
                  <a:srgbClr val="FF0000"/>
                </a:solidFill>
                <a:latin typeface="宋体" panose="02010600030101010101" pitchFamily="2" charset="-122"/>
                <a:sym typeface="宋体" panose="02010600030101010101" pitchFamily="2" charset="-122"/>
              </a:rPr>
              <a:t> </a:t>
            </a:r>
            <a:r>
              <a:rPr lang="zh-CN" altLang="en-US" sz="2800" b="1">
                <a:latin typeface="宋体" panose="02010600030101010101" pitchFamily="2" charset="-122"/>
                <a:sym typeface="宋体" panose="02010600030101010101" pitchFamily="2" charset="-122"/>
              </a:rPr>
              <a:t> ）</a:t>
            </a:r>
          </a:p>
          <a:p>
            <a:r>
              <a:rPr lang="zh-CN" altLang="en-US" sz="2800" b="1">
                <a:latin typeface="宋体" panose="02010600030101010101" pitchFamily="2" charset="-122"/>
                <a:sym typeface="宋体" panose="02010600030101010101" pitchFamily="2" charset="-122"/>
              </a:rPr>
              <a:t>(图中小磁针黑色端是北极)</a:t>
            </a:r>
            <a:endParaRPr lang="zh-CN" altLang="en-US" sz="2800"/>
          </a:p>
        </p:txBody>
      </p:sp>
      <p:pic>
        <p:nvPicPr>
          <p:cNvPr id="43011" name="图片 24578">
            <a:extLst>
              <a:ext uri="{FF2B5EF4-FFF2-40B4-BE49-F238E27FC236}">
                <a16:creationId xmlns:a16="http://schemas.microsoft.com/office/drawing/2014/main" id="{9784EA50-DE89-4E1F-91EB-96D03F98A1EA}"/>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388" y="2565400"/>
            <a:ext cx="8277225"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1747" name="文本框 24579">
            <a:extLst>
              <a:ext uri="{FF2B5EF4-FFF2-40B4-BE49-F238E27FC236}">
                <a16:creationId xmlns:a16="http://schemas.microsoft.com/office/drawing/2014/main" id="{41491987-FB7C-449B-A7A7-AA48E88986FF}"/>
              </a:ext>
            </a:extLst>
          </p:cNvPr>
          <p:cNvSpPr/>
          <p:nvPr/>
        </p:nvSpPr>
        <p:spPr>
          <a:xfrm>
            <a:off x="6808788" y="1409700"/>
            <a:ext cx="360362" cy="519113"/>
          </a:xfrm>
          <a:prstGeom prst="rect">
            <a:avLst/>
          </a:prstGeom>
          <a:noFill/>
          <a:ln>
            <a:noFill/>
            <a:miter lim="800000"/>
          </a:ln>
        </p:spPr>
        <p:txBody>
          <a:bodyPr wrap="none">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r>
              <a:rPr lang="en-US" altLang="zh-CN" sz="2800" b="1">
                <a:ln w="9525" cap="flat" cmpd="sng" algn="ctr">
                  <a:noFill/>
                  <a:prstDash val="solid"/>
                  <a:round/>
                  <a:headEnd type="none" w="med" len="med"/>
                  <a:tailEnd type="none" w="med" len="med"/>
                </a:ln>
                <a:solidFill>
                  <a:srgbClr val="FF0000"/>
                </a:solidFill>
                <a:latin typeface="宋体" pitchFamily="2" charset="-122"/>
                <a:sym typeface="宋体" pitchFamily="2" charset="-122"/>
              </a:rPr>
              <a:t>D</a:t>
            </a:r>
            <a:endParaRPr lang="en-US" altLang="zh-CN" sz="2800" b="1">
              <a:solidFill>
                <a:srgbClr val="FF0000"/>
              </a:solidFill>
              <a:latin typeface="宋体" pitchFamily="2" charset="-122"/>
              <a:sym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图片 3">
            <a:extLst>
              <a:ext uri="{FF2B5EF4-FFF2-40B4-BE49-F238E27FC236}">
                <a16:creationId xmlns:a16="http://schemas.microsoft.com/office/drawing/2014/main" id="{8F66225C-A056-4B6C-81EA-4D7A8B591D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2511"/>
          <a:stretch>
            <a:fillRect/>
          </a:stretch>
        </p:blipFill>
        <p:spPr bwMode="auto">
          <a:xfrm>
            <a:off x="1727200" y="2420938"/>
            <a:ext cx="5421313"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4035" name="文本框 4">
            <a:extLst>
              <a:ext uri="{FF2B5EF4-FFF2-40B4-BE49-F238E27FC236}">
                <a16:creationId xmlns:a16="http://schemas.microsoft.com/office/drawing/2014/main" id="{FBD8FBCF-54F9-46E1-A9A5-E9D26C84E420}"/>
              </a:ext>
            </a:extLst>
          </p:cNvPr>
          <p:cNvSpPr>
            <a:spLocks noChangeArrowheads="1"/>
          </p:cNvSpPr>
          <p:nvPr/>
        </p:nvSpPr>
        <p:spPr bwMode="auto">
          <a:xfrm>
            <a:off x="706438" y="1125538"/>
            <a:ext cx="7710487"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r>
              <a:rPr lang="zh-CN" altLang="en-US" sz="2800" b="1"/>
              <a:t>标出图中磁感线的方向，螺线管的南北极，以及电源的正负极</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文本框 3">
            <a:extLst>
              <a:ext uri="{FF2B5EF4-FFF2-40B4-BE49-F238E27FC236}">
                <a16:creationId xmlns:a16="http://schemas.microsoft.com/office/drawing/2014/main" id="{699C312A-B950-40A1-B6CC-E494E8E9FB7C}"/>
              </a:ext>
            </a:extLst>
          </p:cNvPr>
          <p:cNvSpPr>
            <a:spLocks noChangeArrowheads="1"/>
          </p:cNvSpPr>
          <p:nvPr/>
        </p:nvSpPr>
        <p:spPr bwMode="auto">
          <a:xfrm>
            <a:off x="693738" y="788988"/>
            <a:ext cx="78105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nSpc>
                <a:spcPct val="130000"/>
              </a:lnSpc>
            </a:pPr>
            <a:r>
              <a:rPr lang="zh-CN" altLang="en-US" sz="2800" b="1"/>
              <a:t>如图，根据通电螺线管周围的磁感线分布，可确定磁极甲、乙、丙、丁的极性依次是（　　）</a:t>
            </a:r>
          </a:p>
          <a:p>
            <a:pPr>
              <a:lnSpc>
                <a:spcPct val="130000"/>
              </a:lnSpc>
            </a:pPr>
            <a:r>
              <a:rPr lang="zh-CN" altLang="en-US" sz="2800" b="1"/>
              <a:t>A．N、N、S、N	                 B．S、N、S、S	</a:t>
            </a:r>
          </a:p>
          <a:p>
            <a:pPr>
              <a:lnSpc>
                <a:spcPct val="130000"/>
              </a:lnSpc>
            </a:pPr>
            <a:r>
              <a:rPr lang="zh-CN" altLang="en-US" sz="2800" b="1"/>
              <a:t>C．S、S、N、N	                   D．N、S、N、N</a:t>
            </a:r>
          </a:p>
        </p:txBody>
      </p:sp>
      <p:pic>
        <p:nvPicPr>
          <p:cNvPr id="45059" name="图片 4">
            <a:extLst>
              <a:ext uri="{FF2B5EF4-FFF2-40B4-BE49-F238E27FC236}">
                <a16:creationId xmlns:a16="http://schemas.microsoft.com/office/drawing/2014/main" id="{9050CFC2-35E0-43EF-A65F-E898FF2B3D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9775" y="3421063"/>
            <a:ext cx="5865813" cy="218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文本框 4">
            <a:extLst>
              <a:ext uri="{FF2B5EF4-FFF2-40B4-BE49-F238E27FC236}">
                <a16:creationId xmlns:a16="http://schemas.microsoft.com/office/drawing/2014/main" id="{5C04698C-AB90-4F42-862A-1F81D0BC5283}"/>
              </a:ext>
            </a:extLst>
          </p:cNvPr>
          <p:cNvSpPr/>
          <p:nvPr/>
        </p:nvSpPr>
        <p:spPr>
          <a:xfrm>
            <a:off x="398463" y="700088"/>
            <a:ext cx="8383587" cy="4786312"/>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pPr algn="just"/>
            <a:r>
              <a:rPr sz="2800" b="1">
                <a:ln w="9525" cap="flat" cmpd="sng" algn="ctr">
                  <a:noFill/>
                  <a:prstDash val="solid"/>
                  <a:round/>
                  <a:headEnd type="none" w="med" len="med"/>
                  <a:tailEnd type="none" w="med" len="med"/>
                </a:ln>
                <a:solidFill>
                  <a:srgbClr val="000000"/>
                </a:solidFill>
                <a:sym typeface="Wingdings"/>
              </a:rPr>
              <a:t>在中国科技馆“探索与发现A厅”，有一个有趣的磁悬浮灯泡，其示意图如图6所示。在磁悬浮灯泡的内部装有一块永磁体，在灯泡上方的展柜中安装有永磁体和一个励磁线圈，给励磁线圈通电，在控制电路的调节下，永磁体和励磁线圈所产生的磁场能使灯泡静止悬浮在空中。关于灯泡受力情况，下列说法中正确的是（ ）</a:t>
            </a:r>
          </a:p>
          <a:p>
            <a:r>
              <a:rPr sz="2800" b="1">
                <a:ln w="9525" cap="flat" cmpd="sng" algn="ctr">
                  <a:noFill/>
                  <a:prstDash val="solid"/>
                  <a:round/>
                  <a:headEnd type="none" w="med" len="med"/>
                  <a:tailEnd type="none" w="med" len="med"/>
                </a:ln>
                <a:solidFill>
                  <a:srgbClr val="000000"/>
                </a:solidFill>
                <a:sym typeface="Wingdings"/>
              </a:rPr>
              <a:t>A．灯泡受到的磁力方向竖直向下</a:t>
            </a:r>
          </a:p>
          <a:p>
            <a:r>
              <a:rPr sz="2800" b="1">
                <a:ln w="9525" cap="flat" cmpd="sng" algn="ctr">
                  <a:noFill/>
                  <a:prstDash val="solid"/>
                  <a:round/>
                  <a:headEnd type="none" w="med" len="med"/>
                  <a:tailEnd type="none" w="med" len="med"/>
                </a:ln>
                <a:solidFill>
                  <a:srgbClr val="000000"/>
                </a:solidFill>
                <a:sym typeface="Wingdings"/>
              </a:rPr>
              <a:t>B．灯泡受到的磁力方向竖直向上</a:t>
            </a:r>
          </a:p>
          <a:p>
            <a:r>
              <a:rPr sz="2800" b="1">
                <a:ln w="9525" cap="flat" cmpd="sng" algn="ctr">
                  <a:noFill/>
                  <a:prstDash val="solid"/>
                  <a:round/>
                  <a:headEnd type="none" w="med" len="med"/>
                  <a:tailEnd type="none" w="med" len="med"/>
                </a:ln>
                <a:solidFill>
                  <a:srgbClr val="000000"/>
                </a:solidFill>
                <a:sym typeface="Wingdings"/>
              </a:rPr>
              <a:t>C．灯泡受到的磁力小于灯泡受到的重力</a:t>
            </a:r>
          </a:p>
          <a:p>
            <a:r>
              <a:rPr sz="2800" b="1">
                <a:ln w="9525" cap="flat" cmpd="sng" algn="ctr">
                  <a:noFill/>
                  <a:prstDash val="solid"/>
                  <a:round/>
                  <a:headEnd type="none" w="med" len="med"/>
                  <a:tailEnd type="none" w="med" len="med"/>
                </a:ln>
                <a:solidFill>
                  <a:srgbClr val="000000"/>
                </a:solidFill>
                <a:sym typeface="Wingdings"/>
              </a:rPr>
              <a:t>D．灯泡受到的磁力大于灯泡受到的重力</a:t>
            </a:r>
            <a:endParaRPr sz="2800" b="1"/>
          </a:p>
        </p:txBody>
      </p:sp>
      <p:pic>
        <p:nvPicPr>
          <p:cNvPr id="46083" name="图片 5">
            <a:extLst>
              <a:ext uri="{FF2B5EF4-FFF2-40B4-BE49-F238E27FC236}">
                <a16:creationId xmlns:a16="http://schemas.microsoft.com/office/drawing/2014/main" id="{95F42AAE-0A7A-425C-8A4C-739D20C0E6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9113" y="3551238"/>
            <a:ext cx="1978025"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文本框 3">
            <a:extLst>
              <a:ext uri="{FF2B5EF4-FFF2-40B4-BE49-F238E27FC236}">
                <a16:creationId xmlns:a16="http://schemas.microsoft.com/office/drawing/2014/main" id="{8C9773CD-4CA6-44EE-BB55-03C5EC32CEFD}"/>
              </a:ext>
            </a:extLst>
          </p:cNvPr>
          <p:cNvSpPr/>
          <p:nvPr/>
        </p:nvSpPr>
        <p:spPr>
          <a:xfrm>
            <a:off x="355600" y="1222375"/>
            <a:ext cx="8461375" cy="138430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r>
              <a:rPr sz="2800" b="1">
                <a:ln w="9525" cap="flat" cmpd="sng" algn="ctr">
                  <a:noFill/>
                  <a:prstDash val="solid"/>
                  <a:round/>
                  <a:headEnd type="none" w="med" len="med"/>
                  <a:tailEnd type="none" w="med" len="med"/>
                </a:ln>
                <a:solidFill>
                  <a:srgbClr val="000000"/>
                </a:solidFill>
                <a:sym typeface="Wingdings"/>
              </a:rPr>
              <a:t>如图所示，闭合开关使螺线管通电，可以观察到左边弹簧__________，右边弹簧__________（选填“伸长”、“缩短”或“不变”）。</a:t>
            </a:r>
            <a:endParaRPr sz="2800" b="1"/>
          </a:p>
        </p:txBody>
      </p:sp>
      <p:pic>
        <p:nvPicPr>
          <p:cNvPr id="47107" name="图片 4">
            <a:extLst>
              <a:ext uri="{FF2B5EF4-FFF2-40B4-BE49-F238E27FC236}">
                <a16:creationId xmlns:a16="http://schemas.microsoft.com/office/drawing/2014/main" id="{BB881A7C-9CAA-4AF7-B3DB-69FA164472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9700" y="2924175"/>
            <a:ext cx="3813175" cy="366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文本框 3">
            <a:extLst>
              <a:ext uri="{FF2B5EF4-FFF2-40B4-BE49-F238E27FC236}">
                <a16:creationId xmlns:a16="http://schemas.microsoft.com/office/drawing/2014/main" id="{442FB5FE-381F-463B-BE9F-172B3117729A}"/>
              </a:ext>
            </a:extLst>
          </p:cNvPr>
          <p:cNvSpPr/>
          <p:nvPr/>
        </p:nvSpPr>
        <p:spPr>
          <a:xfrm>
            <a:off x="396875" y="873125"/>
            <a:ext cx="8435975" cy="224472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pPr algn="just"/>
            <a:r>
              <a:rPr sz="2800" b="1">
                <a:ln w="9525" cap="flat" cmpd="sng" algn="ctr">
                  <a:noFill/>
                  <a:prstDash val="solid"/>
                  <a:round/>
                  <a:headEnd type="none" w="med" len="med"/>
                  <a:tailEnd type="none" w="med" len="med"/>
                </a:ln>
                <a:solidFill>
                  <a:srgbClr val="000000"/>
                </a:solidFill>
                <a:sym typeface="Wingdings"/>
              </a:rPr>
              <a:t>随州某初中学校物理小组帮地理老师解决了一个难题，地球仪缺乏地磁仿真功能，物理小组在地球仪内部“暗藏机关”．如图，一节电池，一个开关，一个供绕线的纸筒，一段电阻丝．画出几匝绕线，在纸筒两端标上磁极，并在地球仪外部画一条磁感线．</a:t>
            </a:r>
            <a:endParaRPr sz="2800" b="1"/>
          </a:p>
        </p:txBody>
      </p:sp>
      <p:pic>
        <p:nvPicPr>
          <p:cNvPr id="48131" name="图片 4">
            <a:extLst>
              <a:ext uri="{FF2B5EF4-FFF2-40B4-BE49-F238E27FC236}">
                <a16:creationId xmlns:a16="http://schemas.microsoft.com/office/drawing/2014/main" id="{E90E37FC-CD95-43C3-9074-AB311F800567}"/>
              </a:ext>
            </a:extLst>
          </p:cNvPr>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a:stretch>
            <a:fillRect/>
          </a:stretch>
        </p:blipFill>
        <p:spPr bwMode="auto">
          <a:xfrm>
            <a:off x="3260725" y="3355975"/>
            <a:ext cx="2706688" cy="302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内容占位符 25601">
            <a:extLst>
              <a:ext uri="{FF2B5EF4-FFF2-40B4-BE49-F238E27FC236}">
                <a16:creationId xmlns:a16="http://schemas.microsoft.com/office/drawing/2014/main" id="{A6CC3327-00A3-4D17-BC1C-380915FF317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18710"/>
          <a:stretch>
            <a:fillRect/>
          </a:stretch>
        </p:blipFill>
        <p:spPr>
          <a:xfrm>
            <a:off x="1798638" y="1808163"/>
            <a:ext cx="5546725" cy="3330575"/>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组合 24581">
            <a:extLst>
              <a:ext uri="{FF2B5EF4-FFF2-40B4-BE49-F238E27FC236}">
                <a16:creationId xmlns:a16="http://schemas.microsoft.com/office/drawing/2014/main" id="{A9220713-7B8A-495C-BAF3-3DCB91E40037}"/>
              </a:ext>
            </a:extLst>
          </p:cNvPr>
          <p:cNvGrpSpPr>
            <a:grpSpLocks/>
          </p:cNvGrpSpPr>
          <p:nvPr/>
        </p:nvGrpSpPr>
        <p:grpSpPr bwMode="auto">
          <a:xfrm>
            <a:off x="431800" y="2735263"/>
            <a:ext cx="2657475" cy="2468562"/>
            <a:chOff x="0" y="0"/>
            <a:chExt cx="1674" cy="1555"/>
          </a:xfrm>
        </p:grpSpPr>
        <p:pic>
          <p:nvPicPr>
            <p:cNvPr id="50179" name="单圆角矩形 2">
              <a:extLst>
                <a:ext uri="{FF2B5EF4-FFF2-40B4-BE49-F238E27FC236}">
                  <a16:creationId xmlns:a16="http://schemas.microsoft.com/office/drawing/2014/main" id="{26274F9D-BE7D-491A-B336-76588662FC44}"/>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74" cy="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0180" name="文本框 24583">
              <a:extLst>
                <a:ext uri="{FF2B5EF4-FFF2-40B4-BE49-F238E27FC236}">
                  <a16:creationId xmlns:a16="http://schemas.microsoft.com/office/drawing/2014/main" id="{340CF5EA-D4FD-4845-8318-55B205C641AC}"/>
                </a:ext>
              </a:extLst>
            </p:cNvPr>
            <p:cNvSpPr>
              <a:spLocks noChangeArrowheads="1"/>
            </p:cNvSpPr>
            <p:nvPr/>
          </p:nvSpPr>
          <p:spPr bwMode="auto">
            <a:xfrm>
              <a:off x="116" y="66"/>
              <a:ext cx="937" cy="1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zh-CN" altLang="en-US" sz="2800" b="1">
                  <a:solidFill>
                    <a:srgbClr val="FFFFFF"/>
                  </a:solidFill>
                  <a:latin typeface="宋体" panose="02010600030101010101" pitchFamily="2" charset="-122"/>
                </a:rPr>
                <a:t>电流的磁效应</a:t>
              </a:r>
              <a:endParaRPr lang="zh-CN" altLang="en-US" sz="2800" b="1">
                <a:latin typeface="宋体" panose="02010600030101010101" pitchFamily="2" charset="-122"/>
              </a:endParaRPr>
            </a:p>
          </p:txBody>
        </p:sp>
      </p:grpSp>
      <p:grpSp>
        <p:nvGrpSpPr>
          <p:cNvPr id="50181" name="组合 24584">
            <a:extLst>
              <a:ext uri="{FF2B5EF4-FFF2-40B4-BE49-F238E27FC236}">
                <a16:creationId xmlns:a16="http://schemas.microsoft.com/office/drawing/2014/main" id="{7AF96B64-59F4-46E0-ACD0-C9C41D6AEFEF}"/>
              </a:ext>
            </a:extLst>
          </p:cNvPr>
          <p:cNvGrpSpPr>
            <a:grpSpLocks/>
          </p:cNvGrpSpPr>
          <p:nvPr/>
        </p:nvGrpSpPr>
        <p:grpSpPr bwMode="auto">
          <a:xfrm>
            <a:off x="3382963" y="2663825"/>
            <a:ext cx="2000250" cy="2468563"/>
            <a:chOff x="0" y="0"/>
            <a:chExt cx="1152" cy="1555"/>
          </a:xfrm>
        </p:grpSpPr>
        <p:pic>
          <p:nvPicPr>
            <p:cNvPr id="50182" name="单圆角矩形 3">
              <a:extLst>
                <a:ext uri="{FF2B5EF4-FFF2-40B4-BE49-F238E27FC236}">
                  <a16:creationId xmlns:a16="http://schemas.microsoft.com/office/drawing/2014/main" id="{62398A4E-BE77-468B-94B3-E301FFFC2B2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52" cy="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0183" name="文本框 24586">
              <a:extLst>
                <a:ext uri="{FF2B5EF4-FFF2-40B4-BE49-F238E27FC236}">
                  <a16:creationId xmlns:a16="http://schemas.microsoft.com/office/drawing/2014/main" id="{00DE0D9C-0391-4DAE-9935-EF3D295C1F80}"/>
                </a:ext>
              </a:extLst>
            </p:cNvPr>
            <p:cNvSpPr>
              <a:spLocks noChangeArrowheads="1"/>
            </p:cNvSpPr>
            <p:nvPr/>
          </p:nvSpPr>
          <p:spPr bwMode="auto">
            <a:xfrm>
              <a:off x="92" y="77"/>
              <a:ext cx="937" cy="1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zh-CN" altLang="en-US" sz="2800" b="1">
                  <a:solidFill>
                    <a:srgbClr val="FFFFFF"/>
                  </a:solidFill>
                  <a:latin typeface="宋体" panose="02010600030101010101" pitchFamily="2" charset="-122"/>
                </a:rPr>
                <a:t>通电螺线管的磁场</a:t>
              </a:r>
              <a:endParaRPr lang="zh-CN" altLang="en-US" sz="2800" b="1">
                <a:latin typeface="宋体" panose="02010600030101010101" pitchFamily="2" charset="-122"/>
              </a:endParaRPr>
            </a:p>
          </p:txBody>
        </p:sp>
      </p:grpSp>
      <p:grpSp>
        <p:nvGrpSpPr>
          <p:cNvPr id="50184" name="组合 24587">
            <a:extLst>
              <a:ext uri="{FF2B5EF4-FFF2-40B4-BE49-F238E27FC236}">
                <a16:creationId xmlns:a16="http://schemas.microsoft.com/office/drawing/2014/main" id="{D11A4288-4A0B-45E7-AE9C-3EF2DD76EAF1}"/>
              </a:ext>
            </a:extLst>
          </p:cNvPr>
          <p:cNvGrpSpPr>
            <a:grpSpLocks/>
          </p:cNvGrpSpPr>
          <p:nvPr/>
        </p:nvGrpSpPr>
        <p:grpSpPr bwMode="auto">
          <a:xfrm>
            <a:off x="2590800" y="3311525"/>
            <a:ext cx="615950" cy="1322388"/>
            <a:chOff x="0" y="0"/>
            <a:chExt cx="388" cy="833"/>
          </a:xfrm>
        </p:grpSpPr>
        <p:pic>
          <p:nvPicPr>
            <p:cNvPr id="50185" name="燕尾形 5">
              <a:extLst>
                <a:ext uri="{FF2B5EF4-FFF2-40B4-BE49-F238E27FC236}">
                  <a16:creationId xmlns:a16="http://schemas.microsoft.com/office/drawing/2014/main" id="{933322FD-C9B8-4928-BC5E-BBA358ABAD96}"/>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8" cy="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0186" name="文本框 24589">
              <a:extLst>
                <a:ext uri="{FF2B5EF4-FFF2-40B4-BE49-F238E27FC236}">
                  <a16:creationId xmlns:a16="http://schemas.microsoft.com/office/drawing/2014/main" id="{7AD90D2E-F3B7-4DD7-AF7C-6C86694B4625}"/>
                </a:ext>
              </a:extLst>
            </p:cNvPr>
            <p:cNvSpPr>
              <a:spLocks noChangeArrowheads="1"/>
            </p:cNvSpPr>
            <p:nvPr/>
          </p:nvSpPr>
          <p:spPr bwMode="auto">
            <a:xfrm>
              <a:off x="39" y="23"/>
              <a:ext cx="315"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endParaRPr lang="zh-CN" altLang="en-US" sz="1800">
                <a:solidFill>
                  <a:srgbClr val="FFFFFF"/>
                </a:solidFill>
                <a:latin typeface="宋体" panose="02010600030101010101" pitchFamily="2" charset="-122"/>
              </a:endParaRPr>
            </a:p>
          </p:txBody>
        </p:sp>
      </p:grpSp>
      <p:grpSp>
        <p:nvGrpSpPr>
          <p:cNvPr id="50187" name="组合 24590">
            <a:extLst>
              <a:ext uri="{FF2B5EF4-FFF2-40B4-BE49-F238E27FC236}">
                <a16:creationId xmlns:a16="http://schemas.microsoft.com/office/drawing/2014/main" id="{21D6BA86-5275-4DF1-9765-652F9BEC0271}"/>
              </a:ext>
            </a:extLst>
          </p:cNvPr>
          <p:cNvGrpSpPr>
            <a:grpSpLocks/>
          </p:cNvGrpSpPr>
          <p:nvPr/>
        </p:nvGrpSpPr>
        <p:grpSpPr bwMode="auto">
          <a:xfrm>
            <a:off x="5616575" y="2687638"/>
            <a:ext cx="3168650" cy="2470150"/>
            <a:chOff x="3538" y="1693"/>
            <a:chExt cx="1996" cy="1556"/>
          </a:xfrm>
        </p:grpSpPr>
        <p:grpSp>
          <p:nvGrpSpPr>
            <p:cNvPr id="50188" name="组合 24591">
              <a:extLst>
                <a:ext uri="{FF2B5EF4-FFF2-40B4-BE49-F238E27FC236}">
                  <a16:creationId xmlns:a16="http://schemas.microsoft.com/office/drawing/2014/main" id="{ACD8DD24-CAF2-48F8-A4AA-1875E0955BED}"/>
                </a:ext>
              </a:extLst>
            </p:cNvPr>
            <p:cNvGrpSpPr>
              <a:grpSpLocks/>
            </p:cNvGrpSpPr>
            <p:nvPr/>
          </p:nvGrpSpPr>
          <p:grpSpPr bwMode="auto">
            <a:xfrm>
              <a:off x="3538" y="1693"/>
              <a:ext cx="1996" cy="1556"/>
              <a:chOff x="0" y="0"/>
              <a:chExt cx="1682" cy="1556"/>
            </a:xfrm>
          </p:grpSpPr>
          <p:pic>
            <p:nvPicPr>
              <p:cNvPr id="50189" name="单圆角矩形 4">
                <a:extLst>
                  <a:ext uri="{FF2B5EF4-FFF2-40B4-BE49-F238E27FC236}">
                    <a16:creationId xmlns:a16="http://schemas.microsoft.com/office/drawing/2014/main" id="{A6ED55D3-3577-4012-A27F-9EDF626C8E8A}"/>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682" cy="1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0190" name="文本框 24593">
                <a:extLst>
                  <a:ext uri="{FF2B5EF4-FFF2-40B4-BE49-F238E27FC236}">
                    <a16:creationId xmlns:a16="http://schemas.microsoft.com/office/drawing/2014/main" id="{D1E3AE96-D776-4BE1-A89E-FD9EC5ADB8C3}"/>
                  </a:ext>
                </a:extLst>
              </p:cNvPr>
              <p:cNvSpPr>
                <a:spLocks noChangeArrowheads="1"/>
              </p:cNvSpPr>
              <p:nvPr/>
            </p:nvSpPr>
            <p:spPr bwMode="auto">
              <a:xfrm>
                <a:off x="597" y="65"/>
                <a:ext cx="937" cy="1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zh-CN" altLang="en-US" sz="2800" b="1">
                    <a:solidFill>
                      <a:srgbClr val="FFFFFF"/>
                    </a:solidFill>
                    <a:latin typeface="宋体" panose="02010600030101010101" pitchFamily="2" charset="-122"/>
                  </a:rPr>
                  <a:t>安培定则</a:t>
                </a:r>
                <a:endParaRPr lang="zh-CN" altLang="en-US" sz="2800" b="1">
                  <a:latin typeface="宋体" panose="02010600030101010101" pitchFamily="2" charset="-122"/>
                </a:endParaRPr>
              </a:p>
            </p:txBody>
          </p:sp>
        </p:grpSp>
        <p:grpSp>
          <p:nvGrpSpPr>
            <p:cNvPr id="50191" name="组合 24594">
              <a:extLst>
                <a:ext uri="{FF2B5EF4-FFF2-40B4-BE49-F238E27FC236}">
                  <a16:creationId xmlns:a16="http://schemas.microsoft.com/office/drawing/2014/main" id="{C3BB7DB9-C362-4578-822B-27FE81163E77}"/>
                </a:ext>
              </a:extLst>
            </p:cNvPr>
            <p:cNvGrpSpPr>
              <a:grpSpLocks/>
            </p:cNvGrpSpPr>
            <p:nvPr/>
          </p:nvGrpSpPr>
          <p:grpSpPr bwMode="auto">
            <a:xfrm>
              <a:off x="3582" y="2092"/>
              <a:ext cx="387" cy="837"/>
              <a:chOff x="0" y="0"/>
              <a:chExt cx="387" cy="837"/>
            </a:xfrm>
          </p:grpSpPr>
          <p:pic>
            <p:nvPicPr>
              <p:cNvPr id="50192" name="燕尾形 6">
                <a:extLst>
                  <a:ext uri="{FF2B5EF4-FFF2-40B4-BE49-F238E27FC236}">
                    <a16:creationId xmlns:a16="http://schemas.microsoft.com/office/drawing/2014/main" id="{DF2EA3A4-2E77-40A8-80C5-2FD634C6309D}"/>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387" cy="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0193" name="文本框 24596">
                <a:extLst>
                  <a:ext uri="{FF2B5EF4-FFF2-40B4-BE49-F238E27FC236}">
                    <a16:creationId xmlns:a16="http://schemas.microsoft.com/office/drawing/2014/main" id="{15F59A2E-A93B-4803-BC7F-D17F6A6EBEC6}"/>
                  </a:ext>
                </a:extLst>
              </p:cNvPr>
              <p:cNvSpPr>
                <a:spLocks noChangeArrowheads="1"/>
              </p:cNvSpPr>
              <p:nvPr/>
            </p:nvSpPr>
            <p:spPr bwMode="auto">
              <a:xfrm>
                <a:off x="36" y="24"/>
                <a:ext cx="315"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endParaRPr lang="zh-CN" altLang="en-US" sz="1800">
                  <a:solidFill>
                    <a:srgbClr val="FFFFFF"/>
                  </a:solidFill>
                  <a:latin typeface="宋体" panose="02010600030101010101" pitchFamily="2" charset="-122"/>
                </a:endParaRPr>
              </a:p>
            </p:txBody>
          </p:sp>
        </p:grpSp>
      </p:grpSp>
      <p:grpSp>
        <p:nvGrpSpPr>
          <p:cNvPr id="50194" name="组合 24597">
            <a:extLst>
              <a:ext uri="{FF2B5EF4-FFF2-40B4-BE49-F238E27FC236}">
                <a16:creationId xmlns:a16="http://schemas.microsoft.com/office/drawing/2014/main" id="{A433D2BC-4E16-4B11-943C-2CA1172502D0}"/>
              </a:ext>
            </a:extLst>
          </p:cNvPr>
          <p:cNvGrpSpPr>
            <a:grpSpLocks/>
          </p:cNvGrpSpPr>
          <p:nvPr/>
        </p:nvGrpSpPr>
        <p:grpSpPr bwMode="auto">
          <a:xfrm>
            <a:off x="431800" y="584200"/>
            <a:ext cx="2789238" cy="920750"/>
            <a:chOff x="0" y="0"/>
            <a:chExt cx="2231" cy="580"/>
          </a:xfrm>
        </p:grpSpPr>
        <p:pic>
          <p:nvPicPr>
            <p:cNvPr id="50195" name="圆角矩形 1">
              <a:extLst>
                <a:ext uri="{FF2B5EF4-FFF2-40B4-BE49-F238E27FC236}">
                  <a16:creationId xmlns:a16="http://schemas.microsoft.com/office/drawing/2014/main" id="{2BAF2316-08F8-4886-AFB2-17A700CBC573}"/>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231"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0196" name="文本框 24599">
              <a:extLst>
                <a:ext uri="{FF2B5EF4-FFF2-40B4-BE49-F238E27FC236}">
                  <a16:creationId xmlns:a16="http://schemas.microsoft.com/office/drawing/2014/main" id="{6BC3CA1E-B2AC-4AF8-96ED-8F066DD6F5A9}"/>
                </a:ext>
              </a:extLst>
            </p:cNvPr>
            <p:cNvSpPr>
              <a:spLocks noChangeArrowheads="1"/>
            </p:cNvSpPr>
            <p:nvPr/>
          </p:nvSpPr>
          <p:spPr bwMode="auto">
            <a:xfrm>
              <a:off x="59" y="105"/>
              <a:ext cx="2116"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zh-CN" altLang="en-US" sz="3600" b="1">
                  <a:solidFill>
                    <a:srgbClr val="FFFFFF"/>
                  </a:solidFill>
                  <a:latin typeface="宋体" panose="02010600030101010101" pitchFamily="2" charset="-122"/>
                </a:rPr>
                <a:t>课堂小结</a:t>
              </a:r>
            </a:p>
          </p:txBody>
        </p:sp>
      </p:grpSp>
      <p:pic>
        <p:nvPicPr>
          <p:cNvPr id="50197" name="Picture 9" descr="E:\李燃\教师教学用书\2012人教教师用书项目\ppt\物理\图标.png">
            <a:extLst>
              <a:ext uri="{FF2B5EF4-FFF2-40B4-BE49-F238E27FC236}">
                <a16:creationId xmlns:a16="http://schemas.microsoft.com/office/drawing/2014/main" id="{855C6038-42CC-4E92-AFE0-E56EE903221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93063" y="584200"/>
            <a:ext cx="8826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018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0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1">
            <a:extLst>
              <a:ext uri="{FF2B5EF4-FFF2-40B4-BE49-F238E27FC236}">
                <a16:creationId xmlns:a16="http://schemas.microsoft.com/office/drawing/2014/main" id="{BCF0589B-8EC7-49D7-B4B2-75522E15BC07}"/>
              </a:ext>
            </a:extLst>
          </p:cNvPr>
          <p:cNvSpPr>
            <a:spLocks noChangeArrowheads="1"/>
          </p:cNvSpPr>
          <p:nvPr/>
        </p:nvSpPr>
        <p:spPr bwMode="auto">
          <a:xfrm>
            <a:off x="431800" y="1254125"/>
            <a:ext cx="70564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r>
              <a:rPr lang="zh-CN" altLang="en-US" sz="2800" b="1">
                <a:solidFill>
                  <a:srgbClr val="CC0000"/>
                </a:solidFill>
              </a:rPr>
              <a:t>　　探究通电螺线管外部的磁场分布</a:t>
            </a:r>
          </a:p>
        </p:txBody>
      </p:sp>
      <p:sp>
        <p:nvSpPr>
          <p:cNvPr id="39938" name="TextBox 3">
            <a:extLst>
              <a:ext uri="{FF2B5EF4-FFF2-40B4-BE49-F238E27FC236}">
                <a16:creationId xmlns:a16="http://schemas.microsoft.com/office/drawing/2014/main" id="{CFFB32A3-45AA-4705-9A20-3348467986BE}"/>
              </a:ext>
            </a:extLst>
          </p:cNvPr>
          <p:cNvSpPr/>
          <p:nvPr/>
        </p:nvSpPr>
        <p:spPr>
          <a:xfrm>
            <a:off x="431800" y="1844675"/>
            <a:ext cx="8172450" cy="1373188"/>
          </a:xfrm>
          <a:prstGeom prst="rect">
            <a:avLst/>
          </a:prstGeom>
          <a:solidFill>
            <a:schemeClr val="bg1"/>
          </a:solidFill>
          <a:ln w="25400">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r>
              <a:rPr sz="2800" b="1">
                <a:ln w="9525" cap="flat" cmpd="sng" algn="ctr">
                  <a:noFill/>
                  <a:prstDash val="solid"/>
                  <a:round/>
                  <a:headEnd type="none" w="med" len="med"/>
                  <a:tailEnd type="none" w="med" len="med"/>
                </a:ln>
                <a:solidFill>
                  <a:srgbClr val="000000"/>
                </a:solidFill>
                <a:sym typeface="Wingdings"/>
              </a:rPr>
              <a:t>　　演示：在螺线管的两端各放一个小磁针，在硬纸板上均匀地撒满铁屑。通电后观察指针指向，轻敲纸板，观察铁屑的排列情况。</a:t>
            </a:r>
            <a:endParaRPr sz="2800" b="1">
              <a:solidFill>
                <a:srgbClr val="000000"/>
              </a:solidFill>
            </a:endParaRPr>
          </a:p>
        </p:txBody>
      </p:sp>
      <p:pic>
        <p:nvPicPr>
          <p:cNvPr id="51204" name="Picture 6" descr="http://tech.casd.cn/wzym/0137/c30137/c3wljk909.files/image023.jpg">
            <a:extLst>
              <a:ext uri="{FF2B5EF4-FFF2-40B4-BE49-F238E27FC236}">
                <a16:creationId xmlns:a16="http://schemas.microsoft.com/office/drawing/2014/main" id="{E371E3A2-59FC-424C-86E6-38CD14D6AD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392488"/>
            <a:ext cx="3019425"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9940" name="Rectangle 2">
            <a:extLst>
              <a:ext uri="{FF2B5EF4-FFF2-40B4-BE49-F238E27FC236}">
                <a16:creationId xmlns:a16="http://schemas.microsoft.com/office/drawing/2014/main" id="{29BBD1E0-4848-4E7F-84DB-F7CABFE2419D}"/>
              </a:ext>
            </a:extLst>
          </p:cNvPr>
          <p:cNvSpPr/>
          <p:nvPr/>
        </p:nvSpPr>
        <p:spPr>
          <a:xfrm>
            <a:off x="431800" y="620713"/>
            <a:ext cx="2024063" cy="538162"/>
          </a:xfrm>
          <a:prstGeom prst="rect">
            <a:avLst/>
          </a:prstGeom>
          <a:gradFill rotWithShape="0">
            <a:gsLst>
              <a:gs pos="0">
                <a:srgbClr val="D1E8FF"/>
              </a:gs>
              <a:gs pos="100000">
                <a:srgbClr val="99CCFF"/>
              </a:gs>
            </a:gsLst>
            <a:lin ang="5400000" scaled="1"/>
          </a:gradFill>
          <a:ln w="19050">
            <a:solidFill>
              <a:schemeClr val="tx2"/>
            </a:solid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pPr algn="ctr"/>
            <a:r>
              <a:rPr sz="2800" b="1">
                <a:ln w="9525" cap="flat" cmpd="sng" algn="ctr">
                  <a:noFill/>
                  <a:prstDash val="solid"/>
                  <a:round/>
                  <a:headEnd type="none" w="med" len="med"/>
                  <a:tailEnd type="none" w="med" len="med"/>
                </a:ln>
                <a:solidFill>
                  <a:srgbClr val="000000"/>
                </a:solidFill>
                <a:latin typeface="宋体" pitchFamily="2" charset="-122"/>
                <a:sym typeface="Wingdings"/>
              </a:rPr>
              <a:t>实　验</a:t>
            </a:r>
            <a:endParaRPr lang="en-US" altLang="zh-CN" sz="2800" b="1">
              <a:latin typeface="Times New Roman" pitchFamily="18" charset="0"/>
            </a:endParaRPr>
          </a:p>
        </p:txBody>
      </p:sp>
      <p:sp>
        <p:nvSpPr>
          <p:cNvPr id="39941" name="TextBox 5">
            <a:extLst>
              <a:ext uri="{FF2B5EF4-FFF2-40B4-BE49-F238E27FC236}">
                <a16:creationId xmlns:a16="http://schemas.microsoft.com/office/drawing/2014/main" id="{AAACE6B1-9A05-446A-88D4-15ACC49AA14F}"/>
              </a:ext>
            </a:extLst>
          </p:cNvPr>
          <p:cNvSpPr/>
          <p:nvPr/>
        </p:nvSpPr>
        <p:spPr>
          <a:xfrm>
            <a:off x="500063" y="5967413"/>
            <a:ext cx="7808912" cy="593725"/>
          </a:xfrm>
          <a:prstGeom prst="roundRect">
            <a:avLst>
              <a:gd name="adj" fmla="val 16667"/>
            </a:avLst>
          </a:prstGeom>
          <a:solidFill>
            <a:srgbClr val="FFDB93"/>
          </a:solidFill>
          <a:ln w="28575">
            <a:solidFill>
              <a:srgbClr val="C00000"/>
            </a:solidFill>
            <a:round/>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r>
              <a:rPr sz="2800" b="1">
                <a:ln w="9525" cap="flat" cmpd="sng" algn="ctr">
                  <a:noFill/>
                  <a:prstDash val="solid"/>
                  <a:round/>
                  <a:headEnd type="none" w="med" len="med"/>
                  <a:tailEnd type="none" w="med" len="med"/>
                </a:ln>
                <a:solidFill>
                  <a:srgbClr val="000000"/>
                </a:solidFill>
                <a:sym typeface="Wingdings"/>
              </a:rPr>
              <a:t>　　改变电流方向，两侧小磁针的指向反转。</a:t>
            </a:r>
            <a:endParaRPr sz="2800" b="1">
              <a:solidFill>
                <a:srgbClr val="CC0000"/>
              </a:solidFill>
            </a:endParaRPr>
          </a:p>
        </p:txBody>
      </p:sp>
      <p:pic>
        <p:nvPicPr>
          <p:cNvPr id="51207" name="Picture 9" descr="E:\李燃\教师教学用书\2012人教教师用书项目\ppt\物理\图标.png">
            <a:extLst>
              <a:ext uri="{FF2B5EF4-FFF2-40B4-BE49-F238E27FC236}">
                <a16:creationId xmlns:a16="http://schemas.microsoft.com/office/drawing/2014/main" id="{884A4BEC-5411-4EE5-A650-0FEC3BAA6B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4500" y="441325"/>
            <a:ext cx="8826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1208" name="图片 33804" descr="12504006">
            <a:extLst>
              <a:ext uri="{FF2B5EF4-FFF2-40B4-BE49-F238E27FC236}">
                <a16:creationId xmlns:a16="http://schemas.microsoft.com/office/drawing/2014/main" id="{AD71E93C-9E7D-4842-ADFF-20AE1D6342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7288" y="3249613"/>
            <a:ext cx="3346450"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0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nimBg="1"/>
      <p:bldP spid="3994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8" descr="20.2-1.jpg">
            <a:extLst>
              <a:ext uri="{FF2B5EF4-FFF2-40B4-BE49-F238E27FC236}">
                <a16:creationId xmlns:a16="http://schemas.microsoft.com/office/drawing/2014/main" id="{C5582C1B-1DAC-4845-843E-4E8F2B0DA2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9531"/>
          <a:stretch>
            <a:fillRect/>
          </a:stretch>
        </p:blipFill>
        <p:spPr bwMode="auto">
          <a:xfrm>
            <a:off x="5699125" y="1784350"/>
            <a:ext cx="3159125"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098" name="TextBox 3">
            <a:extLst>
              <a:ext uri="{FF2B5EF4-FFF2-40B4-BE49-F238E27FC236}">
                <a16:creationId xmlns:a16="http://schemas.microsoft.com/office/drawing/2014/main" id="{609844CF-E9CA-4407-9407-8BBD323D3AE4}"/>
              </a:ext>
            </a:extLst>
          </p:cNvPr>
          <p:cNvSpPr/>
          <p:nvPr/>
        </p:nvSpPr>
        <p:spPr>
          <a:xfrm>
            <a:off x="450850" y="3003550"/>
            <a:ext cx="4392613" cy="519113"/>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r>
              <a:rPr sz="2800" b="1">
                <a:ln w="9525" cap="flat" cmpd="sng" algn="ctr">
                  <a:noFill/>
                  <a:prstDash val="solid"/>
                  <a:round/>
                  <a:headEnd type="none" w="med" len="med"/>
                  <a:tailEnd type="none" w="med" len="med"/>
                </a:ln>
                <a:solidFill>
                  <a:srgbClr val="CC0000"/>
                </a:solidFill>
                <a:latin typeface="宋体" pitchFamily="2" charset="-122"/>
                <a:sym typeface="Wingdings"/>
              </a:rPr>
              <a:t>　　磁针转动方向相反。</a:t>
            </a:r>
            <a:endParaRPr sz="2800" b="1">
              <a:solidFill>
                <a:srgbClr val="CC0000"/>
              </a:solidFill>
              <a:latin typeface="宋体" pitchFamily="2" charset="-122"/>
            </a:endParaRPr>
          </a:p>
        </p:txBody>
      </p:sp>
      <p:sp>
        <p:nvSpPr>
          <p:cNvPr id="4099" name="TextBox 4">
            <a:extLst>
              <a:ext uri="{FF2B5EF4-FFF2-40B4-BE49-F238E27FC236}">
                <a16:creationId xmlns:a16="http://schemas.microsoft.com/office/drawing/2014/main" id="{3B0A5456-A635-40CF-99FD-6767CFAD1ACC}"/>
              </a:ext>
            </a:extLst>
          </p:cNvPr>
          <p:cNvSpPr/>
          <p:nvPr/>
        </p:nvSpPr>
        <p:spPr>
          <a:xfrm>
            <a:off x="450850" y="3524250"/>
            <a:ext cx="4432300" cy="519113"/>
          </a:xfrm>
          <a:prstGeom prst="rect">
            <a:avLst/>
          </a:prstGeom>
          <a:solidFill>
            <a:schemeClr val="bg1"/>
          </a:solid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r>
              <a:rPr sz="2800" b="1">
                <a:ln w="9525" cap="flat" cmpd="sng" algn="ctr">
                  <a:noFill/>
                  <a:prstDash val="solid"/>
                  <a:round/>
                  <a:headEnd type="none" w="med" len="med"/>
                  <a:tailEnd type="none" w="med" len="med"/>
                </a:ln>
                <a:solidFill>
                  <a:srgbClr val="000000"/>
                </a:solidFill>
                <a:latin typeface="宋体" pitchFamily="2" charset="-122"/>
                <a:sym typeface="Wingdings 2" pitchFamily="18" charset="2"/>
              </a:rPr>
              <a:t>　　（</a:t>
            </a:r>
            <a:r>
              <a:rPr lang="en-US" altLang="zh-CN" sz="2800" b="1">
                <a:ln w="9525" cap="flat" cmpd="sng" algn="ctr">
                  <a:noFill/>
                  <a:prstDash val="solid"/>
                  <a:round/>
                  <a:headEnd type="none" w="med" len="med"/>
                  <a:tailEnd type="none" w="med" len="med"/>
                </a:ln>
                <a:solidFill>
                  <a:srgbClr val="000000"/>
                </a:solidFill>
                <a:latin typeface="Times New Roman" pitchFamily="18" charset="0"/>
                <a:sym typeface="Wingdings 2" pitchFamily="18" charset="2"/>
              </a:rPr>
              <a:t>2</a:t>
            </a:r>
            <a:r>
              <a:rPr sz="2800" b="1">
                <a:ln w="9525" cap="flat" cmpd="sng" algn="ctr">
                  <a:noFill/>
                  <a:prstDash val="solid"/>
                  <a:round/>
                  <a:headEnd type="none" w="med" len="med"/>
                  <a:tailEnd type="none" w="med" len="med"/>
                </a:ln>
                <a:solidFill>
                  <a:srgbClr val="000000"/>
                </a:solidFill>
                <a:latin typeface="宋体" pitchFamily="2" charset="-122"/>
                <a:sym typeface="Wingdings 2" pitchFamily="18" charset="2"/>
              </a:rPr>
              <a:t>）</a:t>
            </a:r>
            <a:r>
              <a:rPr sz="2800" b="1">
                <a:ln w="9525" cap="flat" cmpd="sng" algn="ctr">
                  <a:noFill/>
                  <a:prstDash val="solid"/>
                  <a:round/>
                  <a:headEnd type="none" w="med" len="med"/>
                  <a:tailEnd type="none" w="med" len="med"/>
                </a:ln>
                <a:solidFill>
                  <a:srgbClr val="000000"/>
                </a:solidFill>
                <a:latin typeface="宋体" pitchFamily="2" charset="-122"/>
                <a:sym typeface="Wingdings"/>
              </a:rPr>
              <a:t>说明什么？</a:t>
            </a:r>
            <a:endParaRPr sz="2800" b="1">
              <a:solidFill>
                <a:srgbClr val="000000"/>
              </a:solidFill>
              <a:latin typeface="宋体" pitchFamily="2" charset="-122"/>
            </a:endParaRPr>
          </a:p>
        </p:txBody>
      </p:sp>
      <p:sp>
        <p:nvSpPr>
          <p:cNvPr id="4100" name="TextBox 11">
            <a:extLst>
              <a:ext uri="{FF2B5EF4-FFF2-40B4-BE49-F238E27FC236}">
                <a16:creationId xmlns:a16="http://schemas.microsoft.com/office/drawing/2014/main" id="{1F03A993-19D5-4967-94DF-1C077BED80B1}"/>
              </a:ext>
            </a:extLst>
          </p:cNvPr>
          <p:cNvSpPr/>
          <p:nvPr/>
        </p:nvSpPr>
        <p:spPr>
          <a:xfrm>
            <a:off x="333375" y="1784350"/>
            <a:ext cx="5364163" cy="110807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pPr>
              <a:lnSpc>
                <a:spcPts val="4000"/>
              </a:lnSpc>
            </a:pPr>
            <a:r>
              <a:rPr sz="2800" b="1">
                <a:ln w="9525" cap="flat" cmpd="sng" algn="ctr">
                  <a:noFill/>
                  <a:prstDash val="solid"/>
                  <a:round/>
                  <a:headEnd type="none" w="med" len="med"/>
                  <a:tailEnd type="none" w="med" len="med"/>
                </a:ln>
                <a:solidFill>
                  <a:srgbClr val="000000"/>
                </a:solidFill>
                <a:latin typeface="宋体" pitchFamily="2" charset="-122"/>
                <a:sym typeface="Wingdings"/>
              </a:rPr>
              <a:t>　　</a:t>
            </a:r>
            <a:r>
              <a:rPr sz="2800" b="1">
                <a:ln w="9525" cap="flat" cmpd="sng" algn="ctr">
                  <a:noFill/>
                  <a:prstDash val="solid"/>
                  <a:round/>
                  <a:headEnd type="none" w="med" len="med"/>
                  <a:tailEnd type="none" w="med" len="med"/>
                </a:ln>
                <a:solidFill>
                  <a:srgbClr val="000000"/>
                </a:solidFill>
                <a:latin typeface="宋体" pitchFamily="2" charset="-122"/>
                <a:sym typeface="Wingdings 2" pitchFamily="18" charset="2"/>
              </a:rPr>
              <a:t>（</a:t>
            </a:r>
            <a:r>
              <a:rPr lang="en-US" altLang="zh-CN" sz="2800" b="1">
                <a:ln w="9525" cap="flat" cmpd="sng" algn="ctr">
                  <a:noFill/>
                  <a:prstDash val="solid"/>
                  <a:round/>
                  <a:headEnd type="none" w="med" len="med"/>
                  <a:tailEnd type="none" w="med" len="med"/>
                </a:ln>
                <a:solidFill>
                  <a:srgbClr val="000000"/>
                </a:solidFill>
                <a:latin typeface="Times New Roman" pitchFamily="18" charset="0"/>
                <a:sym typeface="Wingdings 2" pitchFamily="18" charset="2"/>
              </a:rPr>
              <a:t>1</a:t>
            </a:r>
            <a:r>
              <a:rPr sz="2800" b="1">
                <a:ln w="9525" cap="flat" cmpd="sng" algn="ctr">
                  <a:noFill/>
                  <a:prstDash val="solid"/>
                  <a:round/>
                  <a:headEnd type="none" w="med" len="med"/>
                  <a:tailEnd type="none" w="med" len="med"/>
                </a:ln>
                <a:solidFill>
                  <a:srgbClr val="000000"/>
                </a:solidFill>
                <a:latin typeface="宋体" pitchFamily="2" charset="-122"/>
                <a:sym typeface="Wingdings 2" pitchFamily="18" charset="2"/>
              </a:rPr>
              <a:t>）</a:t>
            </a:r>
            <a:r>
              <a:rPr sz="2800" b="1">
                <a:ln w="9525" cap="flat" cmpd="sng" algn="ctr">
                  <a:noFill/>
                  <a:prstDash val="solid"/>
                  <a:round/>
                  <a:headEnd type="none" w="med" len="med"/>
                  <a:tailEnd type="none" w="med" len="med"/>
                </a:ln>
                <a:solidFill>
                  <a:srgbClr val="000000"/>
                </a:solidFill>
                <a:latin typeface="宋体" pitchFamily="2" charset="-122"/>
                <a:sym typeface="Wingdings"/>
              </a:rPr>
              <a:t>改变电流的方向，观察磁针的变化。</a:t>
            </a:r>
            <a:endParaRPr sz="2800" b="1">
              <a:solidFill>
                <a:srgbClr val="000000"/>
              </a:solidFill>
              <a:latin typeface="宋体" pitchFamily="2" charset="-122"/>
            </a:endParaRPr>
          </a:p>
        </p:txBody>
      </p:sp>
      <p:sp>
        <p:nvSpPr>
          <p:cNvPr id="4101" name="Rectangle 2">
            <a:extLst>
              <a:ext uri="{FF2B5EF4-FFF2-40B4-BE49-F238E27FC236}">
                <a16:creationId xmlns:a16="http://schemas.microsoft.com/office/drawing/2014/main" id="{D6A0E9FB-5368-4B5F-9939-07C64AF5ACAB}"/>
              </a:ext>
            </a:extLst>
          </p:cNvPr>
          <p:cNvSpPr/>
          <p:nvPr/>
        </p:nvSpPr>
        <p:spPr>
          <a:xfrm>
            <a:off x="431800" y="1085850"/>
            <a:ext cx="2024063" cy="538163"/>
          </a:xfrm>
          <a:prstGeom prst="rect">
            <a:avLst/>
          </a:prstGeom>
          <a:gradFill rotWithShape="0">
            <a:gsLst>
              <a:gs pos="0">
                <a:srgbClr val="D1E8FF"/>
              </a:gs>
              <a:gs pos="100000">
                <a:srgbClr val="99CCFF"/>
              </a:gs>
            </a:gsLst>
            <a:lin ang="5400000" scaled="1"/>
          </a:gradFill>
          <a:ln w="19050">
            <a:solidFill>
              <a:schemeClr val="tx2"/>
            </a:solid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pPr algn="ctr"/>
            <a:r>
              <a:rPr sz="2800" b="1">
                <a:ln w="9525" cap="flat" cmpd="sng" algn="ctr">
                  <a:noFill/>
                  <a:prstDash val="solid"/>
                  <a:round/>
                  <a:headEnd type="none" w="med" len="med"/>
                  <a:tailEnd type="none" w="med" len="med"/>
                </a:ln>
                <a:solidFill>
                  <a:srgbClr val="000000"/>
                </a:solidFill>
                <a:latin typeface="宋体" pitchFamily="2" charset="-122"/>
                <a:sym typeface="Wingdings"/>
              </a:rPr>
              <a:t>演示</a:t>
            </a:r>
            <a:r>
              <a:rPr lang="en-US" altLang="zh-CN" sz="2800" b="1">
                <a:ln w="9525" cap="flat" cmpd="sng" algn="ctr">
                  <a:noFill/>
                  <a:prstDash val="solid"/>
                  <a:round/>
                  <a:headEnd type="none" w="med" len="med"/>
                  <a:tailEnd type="none" w="med" len="med"/>
                </a:ln>
                <a:solidFill>
                  <a:srgbClr val="000000"/>
                </a:solidFill>
                <a:latin typeface="Times New Roman" pitchFamily="18" charset="0"/>
                <a:sym typeface="Wingdings"/>
              </a:rPr>
              <a:t>2</a:t>
            </a:r>
            <a:endParaRPr lang="en-US" altLang="zh-CN" sz="2800" b="1">
              <a:latin typeface="Times New Roman" pitchFamily="18" charset="0"/>
            </a:endParaRPr>
          </a:p>
        </p:txBody>
      </p:sp>
      <p:sp>
        <p:nvSpPr>
          <p:cNvPr id="4102" name="TextBox 5">
            <a:extLst>
              <a:ext uri="{FF2B5EF4-FFF2-40B4-BE49-F238E27FC236}">
                <a16:creationId xmlns:a16="http://schemas.microsoft.com/office/drawing/2014/main" id="{4D3E2507-56D3-48C3-AD5F-FE8E8D5CEEFA}"/>
              </a:ext>
            </a:extLst>
          </p:cNvPr>
          <p:cNvSpPr/>
          <p:nvPr/>
        </p:nvSpPr>
        <p:spPr>
          <a:xfrm>
            <a:off x="431800" y="4164013"/>
            <a:ext cx="5373688" cy="1066800"/>
          </a:xfrm>
          <a:prstGeom prst="roundRect">
            <a:avLst>
              <a:gd name="adj" fmla="val 16667"/>
            </a:avLst>
          </a:prstGeom>
          <a:solidFill>
            <a:srgbClr val="FFDB93"/>
          </a:solidFill>
          <a:ln w="28575">
            <a:solidFill>
              <a:srgbClr val="C00000"/>
            </a:solidFill>
            <a:round/>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r>
              <a:rPr sz="2800" b="1">
                <a:ln w="9525" cap="flat" cmpd="sng" algn="ctr">
                  <a:noFill/>
                  <a:prstDash val="solid"/>
                  <a:round/>
                  <a:headEnd type="none" w="med" len="med"/>
                  <a:tailEnd type="none" w="med" len="med"/>
                </a:ln>
                <a:solidFill>
                  <a:srgbClr val="CC0000"/>
                </a:solidFill>
                <a:sym typeface="Wingdings"/>
              </a:rPr>
              <a:t>　　电流的磁场方向跟电流方向有关。</a:t>
            </a:r>
            <a:endParaRPr sz="2800" b="1">
              <a:solidFill>
                <a:srgbClr val="CC0000"/>
              </a:solidFill>
            </a:endParaRPr>
          </a:p>
        </p:txBody>
      </p:sp>
      <p:pic>
        <p:nvPicPr>
          <p:cNvPr id="15368" name="Picture 9" descr="E:\李燃\教师教学用书\2012人教教师用书项目\ppt\物理\图标.png">
            <a:extLst>
              <a:ext uri="{FF2B5EF4-FFF2-40B4-BE49-F238E27FC236}">
                <a16:creationId xmlns:a16="http://schemas.microsoft.com/office/drawing/2014/main" id="{20D734B9-F877-4CCC-968F-A25ED37A96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4500" y="512763"/>
            <a:ext cx="8826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9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9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p:bldP spid="4099" grpId="0" animBg="1"/>
      <p:bldP spid="4100" grpId="0" animBg="1"/>
      <p:bldP spid="410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Box 2">
            <a:extLst>
              <a:ext uri="{FF2B5EF4-FFF2-40B4-BE49-F238E27FC236}">
                <a16:creationId xmlns:a16="http://schemas.microsoft.com/office/drawing/2014/main" id="{4D923168-CF4D-4B1B-A636-743724C03804}"/>
              </a:ext>
            </a:extLst>
          </p:cNvPr>
          <p:cNvSpPr>
            <a:spLocks noChangeArrowheads="1"/>
          </p:cNvSpPr>
          <p:nvPr/>
        </p:nvSpPr>
        <p:spPr bwMode="auto">
          <a:xfrm>
            <a:off x="431800" y="944563"/>
            <a:ext cx="8143875" cy="1117600"/>
          </a:xfrm>
          <a:prstGeom prst="rect">
            <a:avLst/>
          </a:prstGeom>
          <a:solidFill>
            <a:schemeClr val="bg1"/>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p>
            <a:pPr>
              <a:lnSpc>
                <a:spcPct val="120000"/>
              </a:lnSpc>
            </a:pPr>
            <a:r>
              <a:rPr lang="zh-CN" altLang="en-US" sz="2800" b="1"/>
              <a:t>　　实验：把小磁针放到螺线管周围不同位置，在图上记录磁针</a:t>
            </a:r>
            <a:r>
              <a:rPr lang="en-US" altLang="zh-CN" sz="2800" b="1">
                <a:latin typeface="Times New Roman" panose="02020603050405020304" pitchFamily="18" charset="0"/>
              </a:rPr>
              <a:t>N</a:t>
            </a:r>
            <a:r>
              <a:rPr lang="zh-CN" altLang="en-US" sz="2800" b="1"/>
              <a:t>极的方向。</a:t>
            </a:r>
          </a:p>
        </p:txBody>
      </p:sp>
      <p:pic>
        <p:nvPicPr>
          <p:cNvPr id="52227" name="Picture 4" descr="http://wt.zjzszx.cn/imagematerial/upload/wl/2DU3ZN1774X1SGBC.jpg">
            <a:extLst>
              <a:ext uri="{FF2B5EF4-FFF2-40B4-BE49-F238E27FC236}">
                <a16:creationId xmlns:a16="http://schemas.microsoft.com/office/drawing/2014/main" id="{0752A36B-8BEA-4049-8D6A-97A1B617C3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8221"/>
          <a:stretch>
            <a:fillRect/>
          </a:stretch>
        </p:blipFill>
        <p:spPr bwMode="auto">
          <a:xfrm>
            <a:off x="4679950" y="2214563"/>
            <a:ext cx="3938588"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0963" name="文本框 32773">
            <a:extLst>
              <a:ext uri="{FF2B5EF4-FFF2-40B4-BE49-F238E27FC236}">
                <a16:creationId xmlns:a16="http://schemas.microsoft.com/office/drawing/2014/main" id="{E85DF040-00D6-486D-8C7D-155559C99E41}"/>
              </a:ext>
            </a:extLst>
          </p:cNvPr>
          <p:cNvSpPr/>
          <p:nvPr/>
        </p:nvSpPr>
        <p:spPr>
          <a:xfrm>
            <a:off x="431800" y="5337175"/>
            <a:ext cx="8189913" cy="971550"/>
          </a:xfrm>
          <a:prstGeom prst="rect">
            <a:avLst/>
          </a:prstGeom>
          <a:solidFill>
            <a:srgbClr val="FFCC99"/>
          </a:solidFill>
          <a:ln w="25400">
            <a:solidFill>
              <a:schemeClr val="accent1"/>
            </a:solidFill>
            <a:miter lim="800000"/>
          </a:ln>
          <a:effectLst>
            <a:outerShdw dist="107763" dir="2700000" algn="ctr">
              <a:srgbClr val="808080">
                <a:alpha val="50000"/>
              </a:srgbClr>
            </a:outerShdw>
          </a:effectLst>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r>
              <a:rPr sz="2800" b="1">
                <a:ln w="9525" cap="flat" cmpd="sng" algn="ctr">
                  <a:noFill/>
                  <a:prstDash val="solid"/>
                  <a:round/>
                  <a:headEnd type="none" w="med" len="med"/>
                  <a:tailEnd type="none" w="med" len="med"/>
                </a:ln>
                <a:solidFill>
                  <a:srgbClr val="0066CC"/>
                </a:solidFill>
                <a:latin typeface="楷体_GB2312" pitchFamily="49" charset="-122"/>
                <a:sym typeface="Wingdings"/>
              </a:rPr>
              <a:t>　　</a:t>
            </a:r>
            <a:r>
              <a:rPr sz="2800" b="1">
                <a:ln w="9525" cap="flat" cmpd="sng" algn="ctr">
                  <a:noFill/>
                  <a:prstDash val="solid"/>
                  <a:round/>
                  <a:headEnd type="none" w="med" len="med"/>
                  <a:tailEnd type="none" w="med" len="med"/>
                </a:ln>
                <a:solidFill>
                  <a:srgbClr val="0066CC"/>
                </a:solidFill>
                <a:sym typeface="Wingdings"/>
              </a:rPr>
              <a:t>结合以上两个实验，对比右图可知：通电螺线管的外部磁场与条形磁体的磁场相似</a:t>
            </a:r>
            <a:r>
              <a:rPr sz="2800" b="1">
                <a:ln w="9525" cap="flat" cmpd="sng" algn="ctr">
                  <a:noFill/>
                  <a:prstDash val="solid"/>
                  <a:round/>
                  <a:headEnd type="none" w="med" len="med"/>
                  <a:tailEnd type="none" w="med" len="med"/>
                </a:ln>
                <a:solidFill>
                  <a:srgbClr val="0066CC"/>
                </a:solidFill>
                <a:latin typeface="楷体_GB2312" pitchFamily="49" charset="-122"/>
                <a:sym typeface="Wingdings"/>
              </a:rPr>
              <a:t>。</a:t>
            </a:r>
            <a:endParaRPr sz="2800" b="1">
              <a:solidFill>
                <a:srgbClr val="0066CC"/>
              </a:solidFill>
              <a:latin typeface="楷体_GB2312" pitchFamily="49" charset="-122"/>
            </a:endParaRPr>
          </a:p>
        </p:txBody>
      </p:sp>
      <p:pic>
        <p:nvPicPr>
          <p:cNvPr id="52229" name="Picture 9" descr="E:\李燃\教师教学用书\2012人教教师用书项目\ppt\物理\图标.png">
            <a:extLst>
              <a:ext uri="{FF2B5EF4-FFF2-40B4-BE49-F238E27FC236}">
                <a16:creationId xmlns:a16="http://schemas.microsoft.com/office/drawing/2014/main" id="{7C71A98B-6166-4D95-A66B-E92028BD25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441325"/>
            <a:ext cx="8826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2230" name="图片 32775" descr="12504007">
            <a:extLst>
              <a:ext uri="{FF2B5EF4-FFF2-40B4-BE49-F238E27FC236}">
                <a16:creationId xmlns:a16="http://schemas.microsoft.com/office/drawing/2014/main" id="{F3761BFA-309A-4CE6-8D50-111319A409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2276475"/>
            <a:ext cx="4284662" cy="24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图片 6" descr="IMG_1448.jpg">
            <a:extLst>
              <a:ext uri="{FF2B5EF4-FFF2-40B4-BE49-F238E27FC236}">
                <a16:creationId xmlns:a16="http://schemas.microsoft.com/office/drawing/2014/main" id="{136B4803-965F-4BB0-A46C-0A4FFF6672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763" y="2740025"/>
            <a:ext cx="3127375"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53251" name="组合 30722">
            <a:extLst>
              <a:ext uri="{FF2B5EF4-FFF2-40B4-BE49-F238E27FC236}">
                <a16:creationId xmlns:a16="http://schemas.microsoft.com/office/drawing/2014/main" id="{8A9869EA-C78F-4171-BB4A-198CD67D85DF}"/>
              </a:ext>
            </a:extLst>
          </p:cNvPr>
          <p:cNvGrpSpPr>
            <a:grpSpLocks/>
          </p:cNvGrpSpPr>
          <p:nvPr/>
        </p:nvGrpSpPr>
        <p:grpSpPr bwMode="auto">
          <a:xfrm>
            <a:off x="5643563" y="3271838"/>
            <a:ext cx="2557462" cy="1614487"/>
            <a:chOff x="0" y="0"/>
            <a:chExt cx="2557462" cy="1614473"/>
          </a:xfrm>
        </p:grpSpPr>
        <p:sp>
          <p:nvSpPr>
            <p:cNvPr id="41987" name="Rectangle 28">
              <a:extLst>
                <a:ext uri="{FF2B5EF4-FFF2-40B4-BE49-F238E27FC236}">
                  <a16:creationId xmlns:a16="http://schemas.microsoft.com/office/drawing/2014/main" id="{F673288E-BCAD-411E-9563-A41094EC97F0}"/>
                </a:ext>
              </a:extLst>
            </p:cNvPr>
            <p:cNvSpPr/>
            <p:nvPr/>
          </p:nvSpPr>
          <p:spPr>
            <a:xfrm>
              <a:off x="0" y="246060"/>
              <a:ext cx="2557462" cy="674682"/>
            </a:xfrm>
            <a:prstGeom prst="rect">
              <a:avLst/>
            </a:prstGeom>
            <a:gradFill rotWithShape="0">
              <a:gsLst>
                <a:gs pos="0">
                  <a:srgbClr val="4E4E4E"/>
                </a:gs>
                <a:gs pos="50000">
                  <a:srgbClr val="EAEAEA"/>
                </a:gs>
                <a:gs pos="100000">
                  <a:srgbClr val="4E4E4E"/>
                </a:gs>
              </a:gsLst>
              <a:lin ang="5400000" scaled="1"/>
            </a:gradFill>
            <a:ln>
              <a:solidFill>
                <a:srgbClr val="4D4D4D"/>
              </a:solidFill>
              <a:miter lim="800000"/>
            </a:ln>
          </p:spPr>
          <p:txBody>
            <a:bodyPr wrap="none" anchor="ct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endParaRPr sz="1800">
                <a:ln w="9525" cap="flat" cmpd="sng" algn="ctr">
                  <a:noFill/>
                  <a:prstDash val="solid"/>
                  <a:round/>
                  <a:headEnd type="none" w="med" len="med"/>
                  <a:tailEnd type="none" w="med" len="med"/>
                </a:ln>
                <a:solidFill>
                  <a:srgbClr val="000000"/>
                </a:solidFill>
                <a:sym typeface="Wingdings"/>
              </a:endParaRPr>
            </a:p>
          </p:txBody>
        </p:sp>
        <p:grpSp>
          <p:nvGrpSpPr>
            <p:cNvPr id="53253" name="组合 30724">
              <a:extLst>
                <a:ext uri="{FF2B5EF4-FFF2-40B4-BE49-F238E27FC236}">
                  <a16:creationId xmlns:a16="http://schemas.microsoft.com/office/drawing/2014/main" id="{1B7839F8-1F4E-4E0E-9290-B83B82850141}"/>
                </a:ext>
              </a:extLst>
            </p:cNvPr>
            <p:cNvGrpSpPr>
              <a:grpSpLocks/>
            </p:cNvGrpSpPr>
            <p:nvPr/>
          </p:nvGrpSpPr>
          <p:grpSpPr bwMode="auto">
            <a:xfrm>
              <a:off x="387324" y="-4"/>
              <a:ext cx="1865319" cy="1614473"/>
              <a:chOff x="0" y="0"/>
              <a:chExt cx="1175" cy="1035"/>
            </a:xfrm>
          </p:grpSpPr>
          <p:sp>
            <p:nvSpPr>
              <p:cNvPr id="53254" name="Freeform 30">
                <a:extLst>
                  <a:ext uri="{FF2B5EF4-FFF2-40B4-BE49-F238E27FC236}">
                    <a16:creationId xmlns:a16="http://schemas.microsoft.com/office/drawing/2014/main" id="{A9D82310-8326-4BAB-9D9B-4165A36461DA}"/>
                  </a:ext>
                </a:extLst>
              </p:cNvPr>
              <p:cNvSpPr>
                <a:spLocks/>
              </p:cNvSpPr>
              <p:nvPr/>
            </p:nvSpPr>
            <p:spPr bwMode="auto">
              <a:xfrm>
                <a:off x="0" y="40"/>
                <a:ext cx="91" cy="995"/>
              </a:xfrm>
              <a:custGeom>
                <a:avLst/>
                <a:gdLst>
                  <a:gd name="T0" fmla="*/ 104 w 104"/>
                  <a:gd name="T1" fmla="*/ 72 h 648"/>
                  <a:gd name="T2" fmla="*/ 56 w 104"/>
                  <a:gd name="T3" fmla="*/ 24 h 648"/>
                  <a:gd name="T4" fmla="*/ 8 w 104"/>
                  <a:gd name="T5" fmla="*/ 216 h 648"/>
                  <a:gd name="T6" fmla="*/ 8 w 104"/>
                  <a:gd name="T7" fmla="*/ 648 h 648"/>
                </a:gdLst>
                <a:ahLst/>
                <a:cxnLst>
                  <a:cxn ang="0">
                    <a:pos x="T0" y="T1"/>
                  </a:cxn>
                  <a:cxn ang="0">
                    <a:pos x="T2" y="T3"/>
                  </a:cxn>
                  <a:cxn ang="0">
                    <a:pos x="T4" y="T5"/>
                  </a:cxn>
                  <a:cxn ang="0">
                    <a:pos x="T6" y="T7"/>
                  </a:cxn>
                </a:cxnLst>
                <a:rect l="0" t="0" r="r" b="b"/>
                <a:pathLst>
                  <a:path w="104" h="648">
                    <a:moveTo>
                      <a:pt x="104" y="72"/>
                    </a:moveTo>
                    <a:cubicBezTo>
                      <a:pt x="88" y="36"/>
                      <a:pt x="72" y="0"/>
                      <a:pt x="56" y="24"/>
                    </a:cubicBezTo>
                    <a:cubicBezTo>
                      <a:pt x="40" y="48"/>
                      <a:pt x="16" y="112"/>
                      <a:pt x="8" y="216"/>
                    </a:cubicBezTo>
                    <a:cubicBezTo>
                      <a:pt x="0" y="320"/>
                      <a:pt x="8" y="576"/>
                      <a:pt x="8" y="648"/>
                    </a:cubicBezTo>
                  </a:path>
                </a:pathLst>
              </a:custGeom>
              <a:noFill/>
              <a:ln w="53975" algn="ctr">
                <a:solidFill>
                  <a:srgbClr val="292929"/>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3255" name="Freeform 31">
                <a:extLst>
                  <a:ext uri="{FF2B5EF4-FFF2-40B4-BE49-F238E27FC236}">
                    <a16:creationId xmlns:a16="http://schemas.microsoft.com/office/drawing/2014/main" id="{7713E448-B42B-418D-BDAB-889644FCA1C0}"/>
                  </a:ext>
                </a:extLst>
              </p:cNvPr>
              <p:cNvSpPr>
                <a:spLocks/>
              </p:cNvSpPr>
              <p:nvPr/>
            </p:nvSpPr>
            <p:spPr bwMode="auto">
              <a:xfrm>
                <a:off x="927" y="3"/>
                <a:ext cx="218" cy="744"/>
              </a:xfrm>
              <a:custGeom>
                <a:avLst/>
                <a:gdLst>
                  <a:gd name="T0" fmla="*/ 0 w 192"/>
                  <a:gd name="T1" fmla="*/ 392 h 496"/>
                  <a:gd name="T2" fmla="*/ 48 w 192"/>
                  <a:gd name="T3" fmla="*/ 440 h 496"/>
                  <a:gd name="T4" fmla="*/ 144 w 192"/>
                  <a:gd name="T5" fmla="*/ 56 h 496"/>
                  <a:gd name="T6" fmla="*/ 192 w 192"/>
                  <a:gd name="T7" fmla="*/ 104 h 496"/>
                </a:gdLst>
                <a:ahLst/>
                <a:cxnLst>
                  <a:cxn ang="0">
                    <a:pos x="T0" y="T1"/>
                  </a:cxn>
                  <a:cxn ang="0">
                    <a:pos x="T2" y="T3"/>
                  </a:cxn>
                  <a:cxn ang="0">
                    <a:pos x="T4" y="T5"/>
                  </a:cxn>
                  <a:cxn ang="0">
                    <a:pos x="T6" y="T7"/>
                  </a:cxn>
                </a:cxnLst>
                <a:rect l="0" t="0" r="r" b="b"/>
                <a:pathLst>
                  <a:path w="192" h="496">
                    <a:moveTo>
                      <a:pt x="0" y="392"/>
                    </a:moveTo>
                    <a:cubicBezTo>
                      <a:pt x="12" y="444"/>
                      <a:pt x="24" y="496"/>
                      <a:pt x="48" y="440"/>
                    </a:cubicBezTo>
                    <a:cubicBezTo>
                      <a:pt x="72" y="384"/>
                      <a:pt x="120" y="112"/>
                      <a:pt x="144" y="56"/>
                    </a:cubicBezTo>
                    <a:cubicBezTo>
                      <a:pt x="168" y="0"/>
                      <a:pt x="184" y="96"/>
                      <a:pt x="192" y="104"/>
                    </a:cubicBezTo>
                  </a:path>
                </a:pathLst>
              </a:custGeom>
              <a:noFill/>
              <a:ln w="53975" algn="ctr">
                <a:solidFill>
                  <a:srgbClr val="292929"/>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3256" name="Line 32">
                <a:extLst>
                  <a:ext uri="{FF2B5EF4-FFF2-40B4-BE49-F238E27FC236}">
                    <a16:creationId xmlns:a16="http://schemas.microsoft.com/office/drawing/2014/main" id="{AA47A52B-9894-4B2B-B661-33F273AD952A}"/>
                  </a:ext>
                </a:extLst>
              </p:cNvPr>
              <p:cNvSpPr>
                <a:spLocks noChangeShapeType="1"/>
              </p:cNvSpPr>
              <p:nvPr/>
            </p:nvSpPr>
            <p:spPr bwMode="auto">
              <a:xfrm>
                <a:off x="1175" y="593"/>
                <a:ext cx="0" cy="442"/>
              </a:xfrm>
              <a:prstGeom prst="line">
                <a:avLst/>
              </a:prstGeom>
              <a:noFill/>
              <a:ln w="53975" algn="ctr">
                <a:solidFill>
                  <a:srgbClr val="29292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3257" name="Freeform 33">
                <a:extLst>
                  <a:ext uri="{FF2B5EF4-FFF2-40B4-BE49-F238E27FC236}">
                    <a16:creationId xmlns:a16="http://schemas.microsoft.com/office/drawing/2014/main" id="{B97748AF-699E-4967-8651-6E6ECB8FF541}"/>
                  </a:ext>
                </a:extLst>
              </p:cNvPr>
              <p:cNvSpPr>
                <a:spLocks/>
              </p:cNvSpPr>
              <p:nvPr/>
            </p:nvSpPr>
            <p:spPr bwMode="auto">
              <a:xfrm>
                <a:off x="406" y="0"/>
                <a:ext cx="218" cy="744"/>
              </a:xfrm>
              <a:custGeom>
                <a:avLst/>
                <a:gdLst>
                  <a:gd name="T0" fmla="*/ 0 w 192"/>
                  <a:gd name="T1" fmla="*/ 392 h 496"/>
                  <a:gd name="T2" fmla="*/ 48 w 192"/>
                  <a:gd name="T3" fmla="*/ 440 h 496"/>
                  <a:gd name="T4" fmla="*/ 144 w 192"/>
                  <a:gd name="T5" fmla="*/ 56 h 496"/>
                  <a:gd name="T6" fmla="*/ 192 w 192"/>
                  <a:gd name="T7" fmla="*/ 104 h 496"/>
                </a:gdLst>
                <a:ahLst/>
                <a:cxnLst>
                  <a:cxn ang="0">
                    <a:pos x="T0" y="T1"/>
                  </a:cxn>
                  <a:cxn ang="0">
                    <a:pos x="T2" y="T3"/>
                  </a:cxn>
                  <a:cxn ang="0">
                    <a:pos x="T4" y="T5"/>
                  </a:cxn>
                  <a:cxn ang="0">
                    <a:pos x="T6" y="T7"/>
                  </a:cxn>
                </a:cxnLst>
                <a:rect l="0" t="0" r="r" b="b"/>
                <a:pathLst>
                  <a:path w="192" h="496">
                    <a:moveTo>
                      <a:pt x="0" y="392"/>
                    </a:moveTo>
                    <a:cubicBezTo>
                      <a:pt x="12" y="444"/>
                      <a:pt x="24" y="496"/>
                      <a:pt x="48" y="440"/>
                    </a:cubicBezTo>
                    <a:cubicBezTo>
                      <a:pt x="72" y="384"/>
                      <a:pt x="120" y="112"/>
                      <a:pt x="144" y="56"/>
                    </a:cubicBezTo>
                    <a:cubicBezTo>
                      <a:pt x="168" y="0"/>
                      <a:pt x="184" y="96"/>
                      <a:pt x="192" y="104"/>
                    </a:cubicBezTo>
                  </a:path>
                </a:pathLst>
              </a:custGeom>
              <a:noFill/>
              <a:ln w="53975" algn="ctr">
                <a:solidFill>
                  <a:srgbClr val="292929"/>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3258" name="Freeform 34">
                <a:extLst>
                  <a:ext uri="{FF2B5EF4-FFF2-40B4-BE49-F238E27FC236}">
                    <a16:creationId xmlns:a16="http://schemas.microsoft.com/office/drawing/2014/main" id="{269A48E2-7D13-4C11-8415-031C0C015FF5}"/>
                  </a:ext>
                </a:extLst>
              </p:cNvPr>
              <p:cNvSpPr>
                <a:spLocks/>
              </p:cNvSpPr>
              <p:nvPr/>
            </p:nvSpPr>
            <p:spPr bwMode="auto">
              <a:xfrm>
                <a:off x="662" y="1"/>
                <a:ext cx="218" cy="744"/>
              </a:xfrm>
              <a:custGeom>
                <a:avLst/>
                <a:gdLst>
                  <a:gd name="T0" fmla="*/ 0 w 192"/>
                  <a:gd name="T1" fmla="*/ 392 h 496"/>
                  <a:gd name="T2" fmla="*/ 48 w 192"/>
                  <a:gd name="T3" fmla="*/ 440 h 496"/>
                  <a:gd name="T4" fmla="*/ 144 w 192"/>
                  <a:gd name="T5" fmla="*/ 56 h 496"/>
                  <a:gd name="T6" fmla="*/ 192 w 192"/>
                  <a:gd name="T7" fmla="*/ 104 h 496"/>
                </a:gdLst>
                <a:ahLst/>
                <a:cxnLst>
                  <a:cxn ang="0">
                    <a:pos x="T0" y="T1"/>
                  </a:cxn>
                  <a:cxn ang="0">
                    <a:pos x="T2" y="T3"/>
                  </a:cxn>
                  <a:cxn ang="0">
                    <a:pos x="T4" y="T5"/>
                  </a:cxn>
                  <a:cxn ang="0">
                    <a:pos x="T6" y="T7"/>
                  </a:cxn>
                </a:cxnLst>
                <a:rect l="0" t="0" r="r" b="b"/>
                <a:pathLst>
                  <a:path w="192" h="496">
                    <a:moveTo>
                      <a:pt x="0" y="392"/>
                    </a:moveTo>
                    <a:cubicBezTo>
                      <a:pt x="12" y="444"/>
                      <a:pt x="24" y="496"/>
                      <a:pt x="48" y="440"/>
                    </a:cubicBezTo>
                    <a:cubicBezTo>
                      <a:pt x="72" y="384"/>
                      <a:pt x="120" y="112"/>
                      <a:pt x="144" y="56"/>
                    </a:cubicBezTo>
                    <a:cubicBezTo>
                      <a:pt x="168" y="0"/>
                      <a:pt x="184" y="96"/>
                      <a:pt x="192" y="104"/>
                    </a:cubicBezTo>
                  </a:path>
                </a:pathLst>
              </a:custGeom>
              <a:noFill/>
              <a:ln w="53975" algn="ctr">
                <a:solidFill>
                  <a:srgbClr val="292929"/>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3259" name="Freeform 35">
                <a:extLst>
                  <a:ext uri="{FF2B5EF4-FFF2-40B4-BE49-F238E27FC236}">
                    <a16:creationId xmlns:a16="http://schemas.microsoft.com/office/drawing/2014/main" id="{8C218109-BC9C-4350-9DF6-B0063C356AD0}"/>
                  </a:ext>
                </a:extLst>
              </p:cNvPr>
              <p:cNvSpPr>
                <a:spLocks/>
              </p:cNvSpPr>
              <p:nvPr/>
            </p:nvSpPr>
            <p:spPr bwMode="auto">
              <a:xfrm>
                <a:off x="136" y="0"/>
                <a:ext cx="218" cy="744"/>
              </a:xfrm>
              <a:custGeom>
                <a:avLst/>
                <a:gdLst>
                  <a:gd name="T0" fmla="*/ 0 w 192"/>
                  <a:gd name="T1" fmla="*/ 392 h 496"/>
                  <a:gd name="T2" fmla="*/ 48 w 192"/>
                  <a:gd name="T3" fmla="*/ 440 h 496"/>
                  <a:gd name="T4" fmla="*/ 144 w 192"/>
                  <a:gd name="T5" fmla="*/ 56 h 496"/>
                  <a:gd name="T6" fmla="*/ 192 w 192"/>
                  <a:gd name="T7" fmla="*/ 104 h 496"/>
                </a:gdLst>
                <a:ahLst/>
                <a:cxnLst>
                  <a:cxn ang="0">
                    <a:pos x="T0" y="T1"/>
                  </a:cxn>
                  <a:cxn ang="0">
                    <a:pos x="T2" y="T3"/>
                  </a:cxn>
                  <a:cxn ang="0">
                    <a:pos x="T4" y="T5"/>
                  </a:cxn>
                  <a:cxn ang="0">
                    <a:pos x="T6" y="T7"/>
                  </a:cxn>
                </a:cxnLst>
                <a:rect l="0" t="0" r="r" b="b"/>
                <a:pathLst>
                  <a:path w="192" h="496">
                    <a:moveTo>
                      <a:pt x="0" y="392"/>
                    </a:moveTo>
                    <a:cubicBezTo>
                      <a:pt x="12" y="444"/>
                      <a:pt x="24" y="496"/>
                      <a:pt x="48" y="440"/>
                    </a:cubicBezTo>
                    <a:cubicBezTo>
                      <a:pt x="72" y="384"/>
                      <a:pt x="120" y="112"/>
                      <a:pt x="144" y="56"/>
                    </a:cubicBezTo>
                    <a:cubicBezTo>
                      <a:pt x="168" y="0"/>
                      <a:pt x="184" y="96"/>
                      <a:pt x="192" y="104"/>
                    </a:cubicBezTo>
                  </a:path>
                </a:pathLst>
              </a:custGeom>
              <a:noFill/>
              <a:ln w="53975" algn="ctr">
                <a:solidFill>
                  <a:srgbClr val="292929"/>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sp>
        <p:nvSpPr>
          <p:cNvPr id="53260" name="右箭头 12">
            <a:extLst>
              <a:ext uri="{FF2B5EF4-FFF2-40B4-BE49-F238E27FC236}">
                <a16:creationId xmlns:a16="http://schemas.microsoft.com/office/drawing/2014/main" id="{D3D7B77C-8C29-485A-A1F9-8D441963536D}"/>
              </a:ext>
            </a:extLst>
          </p:cNvPr>
          <p:cNvSpPr>
            <a:spLocks noChangeArrowheads="1"/>
          </p:cNvSpPr>
          <p:nvPr/>
        </p:nvSpPr>
        <p:spPr bwMode="auto">
          <a:xfrm>
            <a:off x="4000500" y="3671888"/>
            <a:ext cx="1357313" cy="642937"/>
          </a:xfrm>
          <a:prstGeom prst="rightArrow">
            <a:avLst>
              <a:gd name="adj1" fmla="val 50000"/>
              <a:gd name="adj2" fmla="val 49904"/>
            </a:avLst>
          </a:prstGeom>
          <a:gradFill rotWithShape="1">
            <a:gsLst>
              <a:gs pos="0">
                <a:srgbClr val="ACACE1"/>
              </a:gs>
              <a:gs pos="35001">
                <a:srgbClr val="C5C5E9"/>
              </a:gs>
              <a:gs pos="100000">
                <a:srgbClr val="E9E9F7"/>
              </a:gs>
            </a:gsLst>
            <a:lin ang="5400000" scaled="1"/>
          </a:gradFill>
          <a:ln w="9525" algn="ctr">
            <a:solidFill>
              <a:srgbClr val="292989"/>
            </a:solidFill>
            <a:miter lim="800000"/>
            <a:headEnd/>
            <a:tailEnd/>
          </a:ln>
          <a:effectLst>
            <a:outerShdw dist="20000" dir="5400000" algn="ctr" rotWithShape="0">
              <a:srgbClr val="000000">
                <a:alpha val="32999"/>
              </a:srgbClr>
            </a:outerShdw>
          </a:effectLst>
        </p:spPr>
        <p:txBody>
          <a:bodyPr anchor="ctr"/>
          <a:lstStyle/>
          <a:p>
            <a:pPr algn="ctr"/>
            <a:endParaRPr lang="zh-CN" altLang="en-US" sz="1800"/>
          </a:p>
        </p:txBody>
      </p:sp>
      <p:sp>
        <p:nvSpPr>
          <p:cNvPr id="53261" name="TextBox 13">
            <a:extLst>
              <a:ext uri="{FF2B5EF4-FFF2-40B4-BE49-F238E27FC236}">
                <a16:creationId xmlns:a16="http://schemas.microsoft.com/office/drawing/2014/main" id="{88BCC98E-8F1B-43ED-BFE5-BC4F1CC7DECD}"/>
              </a:ext>
            </a:extLst>
          </p:cNvPr>
          <p:cNvSpPr>
            <a:spLocks noChangeArrowheads="1"/>
          </p:cNvSpPr>
          <p:nvPr/>
        </p:nvSpPr>
        <p:spPr bwMode="auto">
          <a:xfrm>
            <a:off x="431800" y="1658938"/>
            <a:ext cx="8243888" cy="971550"/>
          </a:xfrm>
          <a:prstGeom prst="rect">
            <a:avLst/>
          </a:prstGeom>
          <a:solidFill>
            <a:schemeClr val="bg1"/>
          </a:solidFill>
          <a:ln w="25400" algn="ctr">
            <a:solidFill>
              <a:srgbClr val="FFFFFF"/>
            </a:solidFill>
            <a:miter lim="800000"/>
            <a:headEnd/>
            <a:tailEnd/>
          </a:ln>
        </p:spPr>
        <p:txBody>
          <a:bodyPr>
            <a:spAutoFit/>
          </a:bodyPr>
          <a:lstStyle/>
          <a:p>
            <a:r>
              <a:rPr lang="zh-CN" altLang="en-US" sz="2800" b="1"/>
              <a:t>　　仔细观察螺线管的绕线方法，并画出示意图，并判断螺线管中电流方向，标示在示意图上。</a:t>
            </a:r>
          </a:p>
        </p:txBody>
      </p:sp>
      <p:sp>
        <p:nvSpPr>
          <p:cNvPr id="41997" name="TextBox 15">
            <a:extLst>
              <a:ext uri="{FF2B5EF4-FFF2-40B4-BE49-F238E27FC236}">
                <a16:creationId xmlns:a16="http://schemas.microsoft.com/office/drawing/2014/main" id="{7024E5A5-F052-46F3-AB32-5E9039305EEB}"/>
              </a:ext>
            </a:extLst>
          </p:cNvPr>
          <p:cNvSpPr/>
          <p:nvPr/>
        </p:nvSpPr>
        <p:spPr>
          <a:xfrm>
            <a:off x="538163" y="5622925"/>
            <a:ext cx="7669212" cy="519113"/>
          </a:xfrm>
          <a:prstGeom prst="rect">
            <a:avLst/>
          </a:prstGeom>
          <a:noFill/>
          <a:ln w="25400">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r>
              <a:rPr sz="2800" b="1">
                <a:ln w="9525" cap="flat" cmpd="sng" algn="ctr">
                  <a:noFill/>
                  <a:prstDash val="solid"/>
                  <a:round/>
                  <a:headEnd type="none" w="med" len="med"/>
                  <a:tailEnd type="none" w="med" len="med"/>
                </a:ln>
                <a:solidFill>
                  <a:srgbClr val="000000"/>
                </a:solidFill>
                <a:sym typeface="Wingdings"/>
              </a:rPr>
              <a:t>　　预想可能的不同种情况，小组间交流。</a:t>
            </a:r>
            <a:endParaRPr sz="2800" b="1">
              <a:solidFill>
                <a:srgbClr val="000000"/>
              </a:solidFill>
            </a:endParaRPr>
          </a:p>
        </p:txBody>
      </p:sp>
      <p:pic>
        <p:nvPicPr>
          <p:cNvPr id="53263" name="Picture 9" descr="E:\李燃\教师教学用书\2012人教教师用书项目\ppt\物理\图标.png">
            <a:extLst>
              <a:ext uri="{FF2B5EF4-FFF2-40B4-BE49-F238E27FC236}">
                <a16:creationId xmlns:a16="http://schemas.microsoft.com/office/drawing/2014/main" id="{493742AB-D927-48DD-9983-0E95801B0C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4500" y="404813"/>
            <a:ext cx="8826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3264" name="TextBox 2">
            <a:extLst>
              <a:ext uri="{FF2B5EF4-FFF2-40B4-BE49-F238E27FC236}">
                <a16:creationId xmlns:a16="http://schemas.microsoft.com/office/drawing/2014/main" id="{F0498143-6275-4A60-A649-DC9070279F42}"/>
              </a:ext>
            </a:extLst>
          </p:cNvPr>
          <p:cNvSpPr>
            <a:spLocks noChangeArrowheads="1"/>
          </p:cNvSpPr>
          <p:nvPr/>
        </p:nvSpPr>
        <p:spPr bwMode="auto">
          <a:xfrm>
            <a:off x="230188" y="712788"/>
            <a:ext cx="8072437"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p>
            <a:r>
              <a:rPr lang="zh-CN" altLang="en-US" sz="2800" b="1"/>
              <a:t>　</a:t>
            </a:r>
            <a:r>
              <a:rPr lang="en-US" altLang="en-US" sz="2800" b="1"/>
              <a:t>3</a:t>
            </a:r>
            <a:r>
              <a:rPr lang="zh-CN" altLang="en-US" sz="2800" b="1"/>
              <a:t>、通电螺线管的极性与</a:t>
            </a:r>
            <a:r>
              <a:rPr lang="zh-CN" altLang="en-US" sz="2800" b="1">
                <a:sym typeface="宋体" panose="02010600030101010101" pitchFamily="2" charset="-122"/>
              </a:rPr>
              <a:t>螺旋管中的电流方向</a:t>
            </a:r>
            <a:r>
              <a:rPr lang="zh-CN" altLang="en-US" sz="2800" b="1"/>
              <a:t>之间有什么关系？</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32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Box 2">
            <a:extLst>
              <a:ext uri="{FF2B5EF4-FFF2-40B4-BE49-F238E27FC236}">
                <a16:creationId xmlns:a16="http://schemas.microsoft.com/office/drawing/2014/main" id="{0D0A5C6A-098B-4F78-9498-4E0FC60F2D28}"/>
              </a:ext>
            </a:extLst>
          </p:cNvPr>
          <p:cNvSpPr>
            <a:spLocks noChangeArrowheads="1"/>
          </p:cNvSpPr>
          <p:nvPr/>
        </p:nvSpPr>
        <p:spPr bwMode="auto">
          <a:xfrm>
            <a:off x="431800" y="1087438"/>
            <a:ext cx="807243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p>
            <a:r>
              <a:rPr lang="zh-CN" altLang="en-US" sz="2800" b="1"/>
              <a:t>实验：通电螺线管的极性与环绕螺线管的电流方向之间的关系。</a:t>
            </a:r>
          </a:p>
        </p:txBody>
      </p:sp>
      <p:pic>
        <p:nvPicPr>
          <p:cNvPr id="54275" name="Picture 17" descr="IMG_1355">
            <a:extLst>
              <a:ext uri="{FF2B5EF4-FFF2-40B4-BE49-F238E27FC236}">
                <a16:creationId xmlns:a16="http://schemas.microsoft.com/office/drawing/2014/main" id="{AC7AC9AB-7533-4D05-B8FD-6D60094C28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6863" y="2143125"/>
            <a:ext cx="46863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3011" name="TextBox 17">
            <a:extLst>
              <a:ext uri="{FF2B5EF4-FFF2-40B4-BE49-F238E27FC236}">
                <a16:creationId xmlns:a16="http://schemas.microsoft.com/office/drawing/2014/main" id="{0EA3DB05-4571-4F64-8BBA-0C5F03AB729A}"/>
              </a:ext>
            </a:extLst>
          </p:cNvPr>
          <p:cNvSpPr/>
          <p:nvPr/>
        </p:nvSpPr>
        <p:spPr>
          <a:xfrm>
            <a:off x="431800" y="5949950"/>
            <a:ext cx="7353300" cy="522288"/>
          </a:xfrm>
          <a:prstGeom prst="rect">
            <a:avLst/>
          </a:prstGeom>
          <a:noFill/>
          <a:ln w="25400">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r>
              <a:rPr sz="2800" b="1">
                <a:ln w="9525" cap="flat" cmpd="sng" algn="ctr">
                  <a:noFill/>
                  <a:prstDash val="solid"/>
                  <a:round/>
                  <a:headEnd type="none" w="med" len="med"/>
                  <a:tailEnd type="none" w="med" len="med"/>
                </a:ln>
                <a:solidFill>
                  <a:srgbClr val="000000"/>
                </a:solidFill>
                <a:sym typeface="Wingdings"/>
              </a:rPr>
              <a:t>使用图中实验装置，组成实验电路。</a:t>
            </a:r>
            <a:endParaRPr sz="2800" b="1">
              <a:solidFill>
                <a:srgbClr val="000000"/>
              </a:solidFill>
            </a:endParaRPr>
          </a:p>
        </p:txBody>
      </p:sp>
      <p:pic>
        <p:nvPicPr>
          <p:cNvPr id="54277" name="图片 15" descr="IMG_1335.jpg">
            <a:extLst>
              <a:ext uri="{FF2B5EF4-FFF2-40B4-BE49-F238E27FC236}">
                <a16:creationId xmlns:a16="http://schemas.microsoft.com/office/drawing/2014/main" id="{11A7AEB1-59AB-468A-AED3-21766D1231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051" r="12257"/>
          <a:stretch>
            <a:fillRect/>
          </a:stretch>
        </p:blipFill>
        <p:spPr bwMode="auto">
          <a:xfrm>
            <a:off x="465138" y="2136775"/>
            <a:ext cx="3571875"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4278" name="Picture 9" descr="E:\李燃\教师教学用书\2012人教教师用书项目\ppt\物理\图标.png">
            <a:extLst>
              <a:ext uri="{FF2B5EF4-FFF2-40B4-BE49-F238E27FC236}">
                <a16:creationId xmlns:a16="http://schemas.microsoft.com/office/drawing/2014/main" id="{D55DCB65-1AAD-42DF-BA0D-D4252461CF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4500" y="512763"/>
            <a:ext cx="8826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4279" name="New picture">
            <a:extLst>
              <a:ext uri="{FF2B5EF4-FFF2-40B4-BE49-F238E27FC236}">
                <a16:creationId xmlns:a16="http://schemas.microsoft.com/office/drawing/2014/main" id="{B9B46BB1-133E-4023-B7A6-76C96BB47D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14000" y="10604500"/>
            <a:ext cx="3302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427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427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Box 2">
            <a:extLst>
              <a:ext uri="{FF2B5EF4-FFF2-40B4-BE49-F238E27FC236}">
                <a16:creationId xmlns:a16="http://schemas.microsoft.com/office/drawing/2014/main" id="{3BA03464-5BF6-4292-90F0-3AE23F6A4A34}"/>
              </a:ext>
            </a:extLst>
          </p:cNvPr>
          <p:cNvSpPr/>
          <p:nvPr/>
        </p:nvSpPr>
        <p:spPr>
          <a:xfrm>
            <a:off x="3035300" y="2609850"/>
            <a:ext cx="5553075" cy="111442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pPr>
              <a:lnSpc>
                <a:spcPct val="120000"/>
              </a:lnSpc>
            </a:pPr>
            <a:r>
              <a:rPr sz="2800" b="1">
                <a:ln w="9525" cap="flat" cmpd="sng" algn="ctr">
                  <a:noFill/>
                  <a:prstDash val="solid"/>
                  <a:round/>
                  <a:headEnd type="none" w="med" len="med"/>
                  <a:tailEnd type="none" w="med" len="med"/>
                </a:ln>
                <a:solidFill>
                  <a:srgbClr val="000000"/>
                </a:solidFill>
                <a:latin typeface="Times New Roman" pitchFamily="18" charset="0"/>
                <a:sym typeface="Wingdings"/>
              </a:rPr>
              <a:t>电流的磁场方向跟电流</a:t>
            </a:r>
          </a:p>
          <a:p>
            <a:pPr>
              <a:lnSpc>
                <a:spcPct val="120000"/>
              </a:lnSpc>
            </a:pPr>
            <a:r>
              <a:rPr sz="2800" b="1">
                <a:ln w="9525" cap="flat" cmpd="sng" algn="ctr">
                  <a:noFill/>
                  <a:prstDash val="solid"/>
                  <a:round/>
                  <a:headEnd type="none" w="med" len="med"/>
                  <a:tailEnd type="none" w="med" len="med"/>
                </a:ln>
                <a:solidFill>
                  <a:srgbClr val="000000"/>
                </a:solidFill>
                <a:latin typeface="Times New Roman" pitchFamily="18" charset="0"/>
                <a:sym typeface="Wingdings"/>
              </a:rPr>
              <a:t>方向有关</a:t>
            </a:r>
            <a:endParaRPr sz="2800" b="1">
              <a:latin typeface="Times New Roman" pitchFamily="18" charset="0"/>
            </a:endParaRPr>
          </a:p>
        </p:txBody>
      </p:sp>
      <p:sp>
        <p:nvSpPr>
          <p:cNvPr id="5122" name="TextBox 3">
            <a:extLst>
              <a:ext uri="{FF2B5EF4-FFF2-40B4-BE49-F238E27FC236}">
                <a16:creationId xmlns:a16="http://schemas.microsoft.com/office/drawing/2014/main" id="{1FC725C1-241C-4CB0-B15E-6DA695A3BA5F}"/>
              </a:ext>
            </a:extLst>
          </p:cNvPr>
          <p:cNvSpPr/>
          <p:nvPr/>
        </p:nvSpPr>
        <p:spPr>
          <a:xfrm>
            <a:off x="344488" y="3605213"/>
            <a:ext cx="8243887" cy="1116012"/>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pPr>
              <a:lnSpc>
                <a:spcPct val="120000"/>
              </a:lnSpc>
            </a:pPr>
            <a:r>
              <a:rPr sz="2800" b="1">
                <a:ln w="9525" cap="flat" cmpd="sng" algn="ctr">
                  <a:noFill/>
                  <a:prstDash val="solid"/>
                  <a:round/>
                  <a:headEnd type="none" w="med" len="med"/>
                  <a:tailEnd type="none" w="med" len="med"/>
                </a:ln>
                <a:solidFill>
                  <a:srgbClr val="000000"/>
                </a:solidFill>
                <a:latin typeface="Times New Roman" pitchFamily="18" charset="0"/>
                <a:sym typeface="Wingdings"/>
              </a:rPr>
              <a:t>　　通电导线周围存在与电流方向有关的磁场，这种现象叫做电流的磁效应。</a:t>
            </a:r>
            <a:endParaRPr sz="2800" b="1">
              <a:latin typeface="Times New Roman" pitchFamily="18" charset="0"/>
            </a:endParaRPr>
          </a:p>
        </p:txBody>
      </p:sp>
      <p:sp>
        <p:nvSpPr>
          <p:cNvPr id="5123" name="矩形 4">
            <a:extLst>
              <a:ext uri="{FF2B5EF4-FFF2-40B4-BE49-F238E27FC236}">
                <a16:creationId xmlns:a16="http://schemas.microsoft.com/office/drawing/2014/main" id="{6231AE39-266B-404E-86EE-D0D7F34415AB}"/>
              </a:ext>
            </a:extLst>
          </p:cNvPr>
          <p:cNvSpPr>
            <a:spLocks noChangeArrowheads="1"/>
          </p:cNvSpPr>
          <p:nvPr/>
        </p:nvSpPr>
        <p:spPr bwMode="auto">
          <a:xfrm>
            <a:off x="431800" y="660400"/>
            <a:ext cx="3457575" cy="588963"/>
          </a:xfrm>
          <a:prstGeom prst="rect">
            <a:avLst/>
          </a:prstGeom>
          <a:gradFill rotWithShape="1">
            <a:gsLst>
              <a:gs pos="0">
                <a:srgbClr val="2C5D98"/>
              </a:gs>
              <a:gs pos="80000">
                <a:srgbClr val="3C7BC7"/>
              </a:gs>
              <a:gs pos="100000">
                <a:srgbClr val="3A7CCB"/>
              </a:gs>
            </a:gsLst>
            <a:lin ang="5400000"/>
          </a:gradFill>
          <a:ln w="9525" algn="ctr">
            <a:solidFill>
              <a:srgbClr val="4A7EBB"/>
            </a:solidFill>
            <a:miter lim="800000"/>
            <a:headEnd/>
            <a:tailEnd/>
          </a:ln>
          <a:effectLst>
            <a:outerShdw dist="23000" dir="5400000" algn="ctr" rotWithShape="0">
              <a:srgbClr val="000000">
                <a:alpha val="25000"/>
              </a:srgbClr>
            </a:outerShdw>
          </a:effectLst>
        </p:spPr>
        <p:txBody>
          <a:bodyPr wrap="none">
            <a:spAutoFit/>
          </a:bodyPr>
          <a:lstStyle/>
          <a:p>
            <a:r>
              <a:rPr lang="zh-CN" altLang="en-US" sz="3200" b="1">
                <a:solidFill>
                  <a:srgbClr val="FFFFFF"/>
                </a:solidFill>
              </a:rPr>
              <a:t>一、电流的磁效应</a:t>
            </a:r>
          </a:p>
        </p:txBody>
      </p:sp>
      <p:pic>
        <p:nvPicPr>
          <p:cNvPr id="16389" name="Picture 9" descr="E:\李燃\教师教学用书\2012人教教师用书项目\ppt\物理\图标.png">
            <a:extLst>
              <a:ext uri="{FF2B5EF4-FFF2-40B4-BE49-F238E27FC236}">
                <a16:creationId xmlns:a16="http://schemas.microsoft.com/office/drawing/2014/main" id="{23CDAC7A-AE30-46B8-992C-E954A9B777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4500" y="484188"/>
            <a:ext cx="8826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125" name="文本框 4102">
            <a:extLst>
              <a:ext uri="{FF2B5EF4-FFF2-40B4-BE49-F238E27FC236}">
                <a16:creationId xmlns:a16="http://schemas.microsoft.com/office/drawing/2014/main" id="{4B526BB3-C4CA-4DFE-8F24-B9CD29C57C4B}"/>
              </a:ext>
            </a:extLst>
          </p:cNvPr>
          <p:cNvSpPr/>
          <p:nvPr/>
        </p:nvSpPr>
        <p:spPr>
          <a:xfrm>
            <a:off x="147638" y="2090738"/>
            <a:ext cx="2733675" cy="519112"/>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r>
              <a:rPr sz="2800" b="1">
                <a:ln w="9525" cap="flat" cmpd="sng" algn="ctr">
                  <a:noFill/>
                  <a:prstDash val="solid"/>
                  <a:round/>
                  <a:headEnd type="none" w="med" len="med"/>
                  <a:tailEnd type="none" w="med" len="med"/>
                </a:ln>
                <a:solidFill>
                  <a:srgbClr val="000000"/>
                </a:solidFill>
                <a:sym typeface="Wingdings"/>
              </a:rPr>
              <a:t>奥斯特实验表明</a:t>
            </a:r>
            <a:endParaRPr sz="2800" b="1"/>
          </a:p>
        </p:txBody>
      </p:sp>
      <p:sp>
        <p:nvSpPr>
          <p:cNvPr id="16391" name="左大括号 1">
            <a:extLst>
              <a:ext uri="{FF2B5EF4-FFF2-40B4-BE49-F238E27FC236}">
                <a16:creationId xmlns:a16="http://schemas.microsoft.com/office/drawing/2014/main" id="{728326C5-FD72-4E74-ADE4-8A60BC376F4F}"/>
              </a:ext>
            </a:extLst>
          </p:cNvPr>
          <p:cNvSpPr>
            <a:spLocks noChangeArrowheads="1"/>
          </p:cNvSpPr>
          <p:nvPr/>
        </p:nvSpPr>
        <p:spPr bwMode="auto">
          <a:xfrm>
            <a:off x="2881313" y="1698625"/>
            <a:ext cx="166687" cy="1303338"/>
          </a:xfrm>
          <a:prstGeom prst="leftBrace">
            <a:avLst>
              <a:gd name="adj1" fmla="val 8326"/>
              <a:gd name="adj2" fmla="val 50000"/>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en-US">
              <a:latin typeface="Calibri" panose="020F0502020204030204" pitchFamily="34" charset="0"/>
            </a:endParaRPr>
          </a:p>
        </p:txBody>
      </p:sp>
      <p:sp>
        <p:nvSpPr>
          <p:cNvPr id="5127" name="文本框 2">
            <a:extLst>
              <a:ext uri="{FF2B5EF4-FFF2-40B4-BE49-F238E27FC236}">
                <a16:creationId xmlns:a16="http://schemas.microsoft.com/office/drawing/2014/main" id="{FA510CCA-3549-4694-B124-240FB0B13B09}"/>
              </a:ext>
            </a:extLst>
          </p:cNvPr>
          <p:cNvSpPr/>
          <p:nvPr/>
        </p:nvSpPr>
        <p:spPr>
          <a:xfrm>
            <a:off x="3048000" y="1450975"/>
            <a:ext cx="3400425" cy="517525"/>
          </a:xfrm>
          <a:prstGeom prst="rect">
            <a:avLst/>
          </a:prstGeom>
          <a:noFill/>
          <a:ln>
            <a:noFill/>
            <a:miter lim="800000"/>
          </a:ln>
        </p:spPr>
        <p:txBody>
          <a:bodyPr wrap="none">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r>
              <a:rPr sz="2800" b="1">
                <a:ln w="9525" cap="flat" cmpd="sng" algn="ctr">
                  <a:noFill/>
                  <a:prstDash val="solid"/>
                  <a:round/>
                  <a:headEnd type="none" w="med" len="med"/>
                  <a:tailEnd type="none" w="med" len="med"/>
                </a:ln>
                <a:solidFill>
                  <a:srgbClr val="000000"/>
                </a:solidFill>
                <a:latin typeface="Times New Roman" pitchFamily="18" charset="0"/>
                <a:sym typeface="Wingdings"/>
              </a:rPr>
              <a:t>电流的周围存在磁场</a:t>
            </a:r>
            <a:endParaRPr sz="2800" b="1">
              <a:latin typeface="Times New Roman" pitchFamily="18" charset="0"/>
            </a:endParaRPr>
          </a:p>
        </p:txBody>
      </p:sp>
      <p:sp>
        <p:nvSpPr>
          <p:cNvPr id="16393" name="右大括号 3">
            <a:extLst>
              <a:ext uri="{FF2B5EF4-FFF2-40B4-BE49-F238E27FC236}">
                <a16:creationId xmlns:a16="http://schemas.microsoft.com/office/drawing/2014/main" id="{86795AFE-EE85-43AA-BB32-EB97B8C55021}"/>
              </a:ext>
            </a:extLst>
          </p:cNvPr>
          <p:cNvSpPr>
            <a:spLocks noChangeArrowheads="1"/>
          </p:cNvSpPr>
          <p:nvPr/>
        </p:nvSpPr>
        <p:spPr bwMode="auto">
          <a:xfrm>
            <a:off x="6762750" y="1517650"/>
            <a:ext cx="85725" cy="1665288"/>
          </a:xfrm>
          <a:prstGeom prst="rightBrace">
            <a:avLst>
              <a:gd name="adj1" fmla="val 8274"/>
              <a:gd name="adj2" fmla="val 50000"/>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en-US">
              <a:latin typeface="Calibri" panose="020F0502020204030204" pitchFamily="34" charset="0"/>
            </a:endParaRPr>
          </a:p>
        </p:txBody>
      </p:sp>
      <p:sp>
        <p:nvSpPr>
          <p:cNvPr id="16394" name="右箭头 4">
            <a:extLst>
              <a:ext uri="{FF2B5EF4-FFF2-40B4-BE49-F238E27FC236}">
                <a16:creationId xmlns:a16="http://schemas.microsoft.com/office/drawing/2014/main" id="{F27DB493-D2A3-4C51-9ECD-7E22073FAEFD}"/>
              </a:ext>
            </a:extLst>
          </p:cNvPr>
          <p:cNvSpPr>
            <a:spLocks noChangeArrowheads="1"/>
          </p:cNvSpPr>
          <p:nvPr/>
        </p:nvSpPr>
        <p:spPr bwMode="auto">
          <a:xfrm>
            <a:off x="6969125" y="2232025"/>
            <a:ext cx="549275" cy="234950"/>
          </a:xfrm>
          <a:prstGeom prst="rightArrow">
            <a:avLst>
              <a:gd name="adj1" fmla="val 50000"/>
              <a:gd name="adj2" fmla="val 49993"/>
            </a:avLst>
          </a:prstGeom>
          <a:solidFill>
            <a:schemeClr val="accent1"/>
          </a:solidFill>
          <a:ln w="12700" algn="ctr">
            <a:solidFill>
              <a:srgbClr val="385D8A"/>
            </a:solidFill>
            <a:miter lim="800000"/>
            <a:headEnd/>
            <a:tailEnd/>
          </a:ln>
        </p:spPr>
        <p:txBody>
          <a:bodyPr anchor="ctr"/>
          <a:lstStyle/>
          <a:p>
            <a:pPr algn="ctr"/>
            <a:endParaRPr lang="zh-CN" altLang="en-US">
              <a:solidFill>
                <a:srgbClr val="FFFFFF"/>
              </a:solidFill>
              <a:latin typeface="Calibri" panose="020F0502020204030204" pitchFamily="34" charset="0"/>
            </a:endParaRPr>
          </a:p>
        </p:txBody>
      </p:sp>
      <p:sp>
        <p:nvSpPr>
          <p:cNvPr id="5130" name="文本框 5">
            <a:extLst>
              <a:ext uri="{FF2B5EF4-FFF2-40B4-BE49-F238E27FC236}">
                <a16:creationId xmlns:a16="http://schemas.microsoft.com/office/drawing/2014/main" id="{B71C6658-855B-48EB-929D-C75A9591092B}"/>
              </a:ext>
            </a:extLst>
          </p:cNvPr>
          <p:cNvSpPr/>
          <p:nvPr/>
        </p:nvSpPr>
        <p:spPr>
          <a:xfrm>
            <a:off x="7518400" y="2151063"/>
            <a:ext cx="1255713" cy="519112"/>
          </a:xfrm>
          <a:prstGeom prst="rect">
            <a:avLst/>
          </a:prstGeom>
          <a:noFill/>
          <a:ln>
            <a:noFill/>
            <a:miter lim="800000"/>
          </a:ln>
        </p:spPr>
        <p:txBody>
          <a:bodyPr wrap="none">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r>
              <a:rPr sz="2800" b="1">
                <a:ln w="9525" cap="flat" cmpd="sng" algn="ctr">
                  <a:noFill/>
                  <a:prstDash val="solid"/>
                  <a:round/>
                  <a:headEnd type="none" w="med" len="med"/>
                  <a:tailEnd type="none" w="med" len="med"/>
                </a:ln>
                <a:solidFill>
                  <a:srgbClr val="000000"/>
                </a:solidFill>
                <a:sym typeface="Wingdings"/>
              </a:rPr>
              <a:t>电生磁</a:t>
            </a:r>
            <a:endParaRPr sz="2800" b="1"/>
          </a:p>
        </p:txBody>
      </p:sp>
      <p:pic>
        <p:nvPicPr>
          <p:cNvPr id="16396" name="图片 6">
            <a:extLst>
              <a:ext uri="{FF2B5EF4-FFF2-40B4-BE49-F238E27FC236}">
                <a16:creationId xmlns:a16="http://schemas.microsoft.com/office/drawing/2014/main" id="{94297D76-2549-4536-AD42-9D5CB4C132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639" r="46147" b="17084"/>
          <a:stretch>
            <a:fillRect/>
          </a:stretch>
        </p:blipFill>
        <p:spPr bwMode="auto">
          <a:xfrm>
            <a:off x="2398713" y="4721225"/>
            <a:ext cx="21717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397" name="图片 7">
            <a:extLst>
              <a:ext uri="{FF2B5EF4-FFF2-40B4-BE49-F238E27FC236}">
                <a16:creationId xmlns:a16="http://schemas.microsoft.com/office/drawing/2014/main" id="{1180AEDA-8681-4640-9C97-CB5648F89D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33282"/>
          <a:stretch>
            <a:fillRect/>
          </a:stretch>
        </p:blipFill>
        <p:spPr bwMode="auto">
          <a:xfrm>
            <a:off x="4976813" y="5065713"/>
            <a:ext cx="1671637"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9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2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12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39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39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3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2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2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639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63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 grpId="0" animBg="1"/>
      <p:bldP spid="5122" grpId="0" animBg="1"/>
      <p:bldP spid="5123" grpId="0" animBg="1"/>
      <p:bldP spid="5125" grpId="0" animBg="1"/>
      <p:bldP spid="16391" grpId="0" animBg="1"/>
      <p:bldP spid="5127" grpId="0" animBg="1"/>
      <p:bldP spid="16393" grpId="0" animBg="1"/>
      <p:bldP spid="16394" grpId="0" animBg="1"/>
      <p:bldP spid="51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9" descr="E:\李燃\教师教学用书\2012人教教师用书项目\ppt\物理\图标.png">
            <a:extLst>
              <a:ext uri="{FF2B5EF4-FFF2-40B4-BE49-F238E27FC236}">
                <a16:creationId xmlns:a16="http://schemas.microsoft.com/office/drawing/2014/main" id="{CD580E8E-ECFD-4331-8DF5-7129CA9587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7988" y="536575"/>
            <a:ext cx="8826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7411" name="Rectangle 4">
            <a:extLst>
              <a:ext uri="{FF2B5EF4-FFF2-40B4-BE49-F238E27FC236}">
                <a16:creationId xmlns:a16="http://schemas.microsoft.com/office/drawing/2014/main" id="{EFADFAC6-7898-4C8F-856C-DF5D7BE3DBA1}"/>
              </a:ext>
            </a:extLst>
          </p:cNvPr>
          <p:cNvSpPr>
            <a:spLocks noChangeArrowheads="1"/>
          </p:cNvSpPr>
          <p:nvPr/>
        </p:nvSpPr>
        <p:spPr bwMode="auto">
          <a:xfrm>
            <a:off x="431800" y="749300"/>
            <a:ext cx="27352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spcBef>
                <a:spcPct val="50000"/>
              </a:spcBef>
            </a:pPr>
            <a:r>
              <a:rPr lang="zh-CN" altLang="en-US" sz="2800" b="1">
                <a:latin typeface="宋体" panose="02010600030101010101" pitchFamily="2" charset="-122"/>
              </a:rPr>
              <a:t>奥斯特的故事</a:t>
            </a:r>
          </a:p>
        </p:txBody>
      </p:sp>
      <p:sp>
        <p:nvSpPr>
          <p:cNvPr id="6147" name="Rectangle 5">
            <a:extLst>
              <a:ext uri="{FF2B5EF4-FFF2-40B4-BE49-F238E27FC236}">
                <a16:creationId xmlns:a16="http://schemas.microsoft.com/office/drawing/2014/main" id="{99400831-F414-4E67-9FC4-5128C81AD353}"/>
              </a:ext>
            </a:extLst>
          </p:cNvPr>
          <p:cNvSpPr/>
          <p:nvPr/>
        </p:nvSpPr>
        <p:spPr>
          <a:xfrm>
            <a:off x="431800" y="1268413"/>
            <a:ext cx="5357813" cy="4706937"/>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pPr>
              <a:lnSpc>
                <a:spcPct val="120000"/>
              </a:lnSpc>
            </a:pPr>
            <a:r>
              <a:rPr sz="2800" b="1">
                <a:ln w="9525" cap="flat" cmpd="sng" algn="ctr">
                  <a:noFill/>
                  <a:prstDash val="solid"/>
                  <a:round/>
                  <a:headEnd type="none" w="med" len="med"/>
                  <a:tailEnd type="none" w="med" len="med"/>
                </a:ln>
                <a:solidFill>
                  <a:srgbClr val="000000"/>
                </a:solidFill>
                <a:latin typeface="宋体" pitchFamily="2" charset="-122"/>
                <a:sym typeface="Wingdings"/>
              </a:rPr>
              <a:t>　　奥斯特是丹麦物理学家，他从小聪明好学，</a:t>
            </a:r>
            <a:r>
              <a:rPr lang="en-US" altLang="zh-CN" sz="2800" b="1">
                <a:ln w="9525" cap="flat" cmpd="sng" algn="ctr">
                  <a:noFill/>
                  <a:prstDash val="solid"/>
                  <a:round/>
                  <a:headEnd type="none" w="med" len="med"/>
                  <a:tailEnd type="none" w="med" len="med"/>
                </a:ln>
                <a:solidFill>
                  <a:srgbClr val="000000"/>
                </a:solidFill>
                <a:latin typeface="Times New Roman" pitchFamily="18" charset="0"/>
                <a:sym typeface="Wingdings"/>
              </a:rPr>
              <a:t>1794</a:t>
            </a:r>
            <a:r>
              <a:rPr sz="2800" b="1">
                <a:ln w="9525" cap="flat" cmpd="sng" algn="ctr">
                  <a:noFill/>
                  <a:prstDash val="solid"/>
                  <a:round/>
                  <a:headEnd type="none" w="med" len="med"/>
                  <a:tailEnd type="none" w="med" len="med"/>
                </a:ln>
                <a:solidFill>
                  <a:srgbClr val="000000"/>
                </a:solidFill>
                <a:latin typeface="宋体" pitchFamily="2" charset="-122"/>
                <a:sym typeface="Wingdings"/>
              </a:rPr>
              <a:t>年以优异的成绩考入哥本哈根大学学习，后来成为这所大学的物理教授。</a:t>
            </a:r>
            <a:r>
              <a:rPr lang="en-US" altLang="zh-CN" sz="2800" b="1">
                <a:ln w="9525" cap="flat" cmpd="sng" algn="ctr">
                  <a:noFill/>
                  <a:prstDash val="solid"/>
                  <a:round/>
                  <a:headEnd type="none" w="med" len="med"/>
                  <a:tailEnd type="none" w="med" len="med"/>
                </a:ln>
                <a:solidFill>
                  <a:srgbClr val="000000"/>
                </a:solidFill>
                <a:latin typeface="宋体" pitchFamily="2" charset="-122"/>
                <a:sym typeface="Wingdings"/>
              </a:rPr>
              <a:t>  </a:t>
            </a:r>
          </a:p>
          <a:p>
            <a:pPr>
              <a:lnSpc>
                <a:spcPct val="120000"/>
              </a:lnSpc>
            </a:pPr>
            <a:r>
              <a:rPr sz="2800" b="1">
                <a:ln w="9525" cap="flat" cmpd="sng" algn="ctr">
                  <a:noFill/>
                  <a:prstDash val="solid"/>
                  <a:round/>
                  <a:headEnd type="none" w="med" len="med"/>
                  <a:tailEnd type="none" w="med" len="med"/>
                </a:ln>
                <a:solidFill>
                  <a:srgbClr val="000000"/>
                </a:solidFill>
                <a:latin typeface="宋体" pitchFamily="2" charset="-122"/>
                <a:sym typeface="Wingdings"/>
              </a:rPr>
              <a:t>　　他相信各种自然现象间存在联系。经过长时间用实验寻找，在多次失败后，</a:t>
            </a:r>
            <a:r>
              <a:rPr lang="en-US" altLang="zh-CN" sz="2800" b="1">
                <a:ln w="9525" cap="flat" cmpd="sng" algn="ctr">
                  <a:noFill/>
                  <a:prstDash val="solid"/>
                  <a:round/>
                  <a:headEnd type="none" w="med" len="med"/>
                  <a:tailEnd type="none" w="med" len="med"/>
                </a:ln>
                <a:solidFill>
                  <a:srgbClr val="FF0000"/>
                </a:solidFill>
                <a:latin typeface="Times New Roman" pitchFamily="18" charset="0"/>
                <a:sym typeface="Wingdings"/>
              </a:rPr>
              <a:t>1820</a:t>
            </a:r>
            <a:r>
              <a:rPr sz="2800" b="1">
                <a:ln w="9525" cap="flat" cmpd="sng" algn="ctr">
                  <a:noFill/>
                  <a:prstDash val="solid"/>
                  <a:round/>
                  <a:headEnd type="none" w="med" len="med"/>
                  <a:tailEnd type="none" w="med" len="med"/>
                </a:ln>
                <a:solidFill>
                  <a:srgbClr val="FF0000"/>
                </a:solidFill>
                <a:latin typeface="宋体" pitchFamily="2" charset="-122"/>
                <a:sym typeface="Wingdings"/>
              </a:rPr>
              <a:t>年</a:t>
            </a:r>
            <a:r>
              <a:rPr sz="2800" b="1">
                <a:ln w="9525" cap="flat" cmpd="sng" algn="ctr">
                  <a:noFill/>
                  <a:prstDash val="solid"/>
                  <a:round/>
                  <a:headEnd type="none" w="med" len="med"/>
                  <a:tailEnd type="none" w="med" len="med"/>
                </a:ln>
                <a:solidFill>
                  <a:srgbClr val="000000"/>
                </a:solidFill>
                <a:latin typeface="宋体" pitchFamily="2" charset="-122"/>
                <a:sym typeface="Wingdings"/>
              </a:rPr>
              <a:t>，奥斯特在课堂上做实验时发现了电和磁之间的联系。</a:t>
            </a:r>
            <a:endParaRPr sz="2800" b="1">
              <a:latin typeface="宋体" pitchFamily="2" charset="-122"/>
            </a:endParaRPr>
          </a:p>
        </p:txBody>
      </p:sp>
      <p:pic>
        <p:nvPicPr>
          <p:cNvPr id="17413" name="图片 35847" descr="12404004">
            <a:extLst>
              <a:ext uri="{FF2B5EF4-FFF2-40B4-BE49-F238E27FC236}">
                <a16:creationId xmlns:a16="http://schemas.microsoft.com/office/drawing/2014/main" id="{4FD4BE5B-4DB7-4AD2-917A-C2EC57DEBC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450" y="2241550"/>
            <a:ext cx="3024188"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Box 2">
            <a:extLst>
              <a:ext uri="{FF2B5EF4-FFF2-40B4-BE49-F238E27FC236}">
                <a16:creationId xmlns:a16="http://schemas.microsoft.com/office/drawing/2014/main" id="{441AC099-2358-4E8C-8753-FB12A06B6A2F}"/>
              </a:ext>
            </a:extLst>
          </p:cNvPr>
          <p:cNvSpPr/>
          <p:nvPr/>
        </p:nvSpPr>
        <p:spPr>
          <a:xfrm>
            <a:off x="431800" y="1552575"/>
            <a:ext cx="8286750" cy="110807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pPr>
              <a:lnSpc>
                <a:spcPts val="4000"/>
              </a:lnSpc>
            </a:pPr>
            <a:r>
              <a:rPr sz="2800" b="1">
                <a:ln w="9525" cap="flat" cmpd="sng" algn="ctr">
                  <a:noFill/>
                  <a:prstDash val="solid"/>
                  <a:round/>
                  <a:headEnd type="none" w="med" len="med"/>
                  <a:tailEnd type="none" w="med" len="med"/>
                </a:ln>
                <a:solidFill>
                  <a:srgbClr val="000000"/>
                </a:solidFill>
                <a:latin typeface="Times New Roman" pitchFamily="18" charset="0"/>
                <a:sym typeface="Wingdings"/>
              </a:rPr>
              <a:t>　　</a:t>
            </a:r>
            <a:r>
              <a:rPr lang="en-US" altLang="zh-CN" sz="2800" b="1">
                <a:ln w="9525" cap="flat" cmpd="sng" algn="ctr">
                  <a:noFill/>
                  <a:prstDash val="solid"/>
                  <a:round/>
                  <a:headEnd type="none" w="med" len="med"/>
                  <a:tailEnd type="none" w="med" len="med"/>
                </a:ln>
                <a:solidFill>
                  <a:srgbClr val="000000"/>
                </a:solidFill>
                <a:latin typeface="Times New Roman" pitchFamily="18" charset="0"/>
                <a:sym typeface="Wingdings"/>
              </a:rPr>
              <a:t>1</a:t>
            </a:r>
            <a:r>
              <a:rPr sz="2800" b="1">
                <a:ln w="9525" cap="flat" cmpd="sng" algn="ctr">
                  <a:noFill/>
                  <a:prstDash val="solid"/>
                  <a:round/>
                  <a:headEnd type="none" w="med" len="med"/>
                  <a:tailEnd type="none" w="med" len="med"/>
                </a:ln>
                <a:solidFill>
                  <a:srgbClr val="000000"/>
                </a:solidFill>
                <a:latin typeface="Times New Roman" pitchFamily="18" charset="0"/>
                <a:sym typeface="Wingdings"/>
              </a:rPr>
              <a:t>．将导线绕在圆筒上，做成</a:t>
            </a:r>
            <a:r>
              <a:rPr sz="2800" b="1">
                <a:ln w="9525" cap="flat" cmpd="sng" algn="ctr">
                  <a:noFill/>
                  <a:prstDash val="solid"/>
                  <a:round/>
                  <a:headEnd type="none" w="med" len="med"/>
                  <a:tailEnd type="none" w="med" len="med"/>
                </a:ln>
                <a:solidFill>
                  <a:srgbClr val="FF0000"/>
                </a:solidFill>
                <a:latin typeface="Times New Roman" pitchFamily="18" charset="0"/>
                <a:sym typeface="Wingdings"/>
              </a:rPr>
              <a:t>螺线管</a:t>
            </a:r>
            <a:r>
              <a:rPr sz="2800" b="1">
                <a:ln w="9525" cap="flat" cmpd="sng" algn="ctr">
                  <a:noFill/>
                  <a:prstDash val="solid"/>
                  <a:round/>
                  <a:headEnd type="none" w="med" len="med"/>
                  <a:tailEnd type="none" w="med" len="med"/>
                </a:ln>
                <a:solidFill>
                  <a:srgbClr val="000000"/>
                </a:solidFill>
                <a:latin typeface="Times New Roman" pitchFamily="18" charset="0"/>
                <a:sym typeface="Wingdings"/>
              </a:rPr>
              <a:t>（也叫线圈）。通电后各圈导线磁场产生叠加，磁场增强。</a:t>
            </a:r>
            <a:endParaRPr sz="2800" b="1">
              <a:latin typeface="Times New Roman" pitchFamily="18" charset="0"/>
              <a:ea typeface="Times New Roman" pitchFamily="18" charset="0"/>
            </a:endParaRPr>
          </a:p>
        </p:txBody>
      </p:sp>
      <p:grpSp>
        <p:nvGrpSpPr>
          <p:cNvPr id="18435" name="组合 34821">
            <a:extLst>
              <a:ext uri="{FF2B5EF4-FFF2-40B4-BE49-F238E27FC236}">
                <a16:creationId xmlns:a16="http://schemas.microsoft.com/office/drawing/2014/main" id="{519D4DE7-6996-42BF-9DB2-9CF5B3CD60A1}"/>
              </a:ext>
            </a:extLst>
          </p:cNvPr>
          <p:cNvGrpSpPr>
            <a:grpSpLocks/>
          </p:cNvGrpSpPr>
          <p:nvPr/>
        </p:nvGrpSpPr>
        <p:grpSpPr bwMode="auto">
          <a:xfrm>
            <a:off x="395288" y="3176588"/>
            <a:ext cx="8386762" cy="3040062"/>
            <a:chOff x="0" y="0"/>
            <a:chExt cx="8387174" cy="3040622"/>
          </a:xfrm>
        </p:grpSpPr>
        <p:sp>
          <p:nvSpPr>
            <p:cNvPr id="18436" name="矩形 30">
              <a:extLst>
                <a:ext uri="{FF2B5EF4-FFF2-40B4-BE49-F238E27FC236}">
                  <a16:creationId xmlns:a16="http://schemas.microsoft.com/office/drawing/2014/main" id="{6F8911C0-3FF3-4ED5-B2CE-A2221135D9B3}"/>
                </a:ext>
              </a:extLst>
            </p:cNvPr>
            <p:cNvSpPr>
              <a:spLocks noChangeArrowheads="1"/>
            </p:cNvSpPr>
            <p:nvPr/>
          </p:nvSpPr>
          <p:spPr bwMode="auto">
            <a:xfrm>
              <a:off x="5429288" y="928694"/>
              <a:ext cx="2928958" cy="1428760"/>
            </a:xfrm>
            <a:prstGeom prst="rect">
              <a:avLst/>
            </a:prstGeom>
            <a:solidFill>
              <a:schemeClr val="bg1"/>
            </a:solidFill>
            <a:ln w="25400" algn="ctr">
              <a:solidFill>
                <a:schemeClr val="bg1"/>
              </a:solidFill>
              <a:miter lim="800000"/>
              <a:headEnd/>
              <a:tailEnd/>
            </a:ln>
          </p:spPr>
          <p:txBody>
            <a:bodyPr anchor="ctr"/>
            <a:lstStyle/>
            <a:p>
              <a:pPr algn="ctr"/>
              <a:endParaRPr lang="zh-CN" altLang="en-US" sz="1800"/>
            </a:p>
          </p:txBody>
        </p:sp>
        <p:pic>
          <p:nvPicPr>
            <p:cNvPr id="18437" name="Picture 2" descr="http://ceshi.myqingfeng.com/sxdq/client/user/upimage/product_sxdq20090623173441TA5VR.jpg">
              <a:extLst>
                <a:ext uri="{FF2B5EF4-FFF2-40B4-BE49-F238E27FC236}">
                  <a16:creationId xmlns:a16="http://schemas.microsoft.com/office/drawing/2014/main" id="{D5B74AF2-E30B-46D4-8CDF-3210CED218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1667"/>
            <a:stretch>
              <a:fillRect/>
            </a:stretch>
          </p:blipFill>
          <p:spPr bwMode="auto">
            <a:xfrm>
              <a:off x="0" y="0"/>
              <a:ext cx="2965354" cy="235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8438" name="Picture 8" descr="http://file.huitao.net/images/sp/bao/uploaded/i2/t1w.4axjvtitd1upjx.jpg">
              <a:extLst>
                <a:ext uri="{FF2B5EF4-FFF2-40B4-BE49-F238E27FC236}">
                  <a16:creationId xmlns:a16="http://schemas.microsoft.com/office/drawing/2014/main" id="{C0D35397-7CFD-4B4C-B7FF-94BD309D28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640" t="5670"/>
            <a:stretch>
              <a:fillRect/>
            </a:stretch>
          </p:blipFill>
          <p:spPr bwMode="auto">
            <a:xfrm>
              <a:off x="3000396" y="0"/>
              <a:ext cx="2431306" cy="2377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8439" name="Picture 8" descr="pic_123790">
              <a:extLst>
                <a:ext uri="{FF2B5EF4-FFF2-40B4-BE49-F238E27FC236}">
                  <a16:creationId xmlns:a16="http://schemas.microsoft.com/office/drawing/2014/main" id="{82D1048B-4AAC-45FA-8EBD-D1EAE9E504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975" t="74951" r="51100" b="16803"/>
            <a:stretch>
              <a:fillRect/>
            </a:stretch>
          </p:blipFill>
          <p:spPr bwMode="auto">
            <a:xfrm>
              <a:off x="5429288" y="0"/>
              <a:ext cx="2957886" cy="1000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18440" name="组合 34826">
              <a:extLst>
                <a:ext uri="{FF2B5EF4-FFF2-40B4-BE49-F238E27FC236}">
                  <a16:creationId xmlns:a16="http://schemas.microsoft.com/office/drawing/2014/main" id="{B590B7F2-4506-49C1-9A5E-A3F6BBBACCED}"/>
                </a:ext>
              </a:extLst>
            </p:cNvPr>
            <p:cNvGrpSpPr>
              <a:grpSpLocks/>
            </p:cNvGrpSpPr>
            <p:nvPr/>
          </p:nvGrpSpPr>
          <p:grpSpPr bwMode="auto">
            <a:xfrm>
              <a:off x="5500727" y="1000132"/>
              <a:ext cx="2714643" cy="1263319"/>
              <a:chOff x="0" y="0"/>
              <a:chExt cx="4897437" cy="2279131"/>
            </a:xfrm>
          </p:grpSpPr>
          <p:sp>
            <p:nvSpPr>
              <p:cNvPr id="18441" name="Rectangle 9">
                <a:extLst>
                  <a:ext uri="{FF2B5EF4-FFF2-40B4-BE49-F238E27FC236}">
                    <a16:creationId xmlns:a16="http://schemas.microsoft.com/office/drawing/2014/main" id="{EE04718D-E80F-4EF4-904F-D7B35E762F4F}"/>
                  </a:ext>
                </a:extLst>
              </p:cNvPr>
              <p:cNvSpPr>
                <a:spLocks noChangeArrowheads="1"/>
              </p:cNvSpPr>
              <p:nvPr/>
            </p:nvSpPr>
            <p:spPr bwMode="auto">
              <a:xfrm>
                <a:off x="0" y="354531"/>
                <a:ext cx="4897437" cy="810358"/>
              </a:xfrm>
              <a:prstGeom prst="rect">
                <a:avLst/>
              </a:prstGeom>
              <a:solidFill>
                <a:schemeClr val="accent1"/>
              </a:solidFill>
              <a:ln w="9525" algn="ctr">
                <a:solidFill>
                  <a:schemeClr val="tx1"/>
                </a:solidFill>
                <a:miter lim="800000"/>
                <a:headEnd/>
                <a:tailEnd/>
              </a:ln>
            </p:spPr>
            <p:txBody>
              <a:bodyPr wrap="none" anchor="ctr"/>
              <a:lstStyle/>
              <a:p>
                <a:endParaRPr lang="zh-CN" altLang="en-US" sz="1800"/>
              </a:p>
            </p:txBody>
          </p:sp>
          <p:sp>
            <p:nvSpPr>
              <p:cNvPr id="18442" name="未知">
                <a:extLst>
                  <a:ext uri="{FF2B5EF4-FFF2-40B4-BE49-F238E27FC236}">
                    <a16:creationId xmlns:a16="http://schemas.microsoft.com/office/drawing/2014/main" id="{4C2EB74F-B03D-470E-AA72-513D25BE6A1C}"/>
                  </a:ext>
                </a:extLst>
              </p:cNvPr>
              <p:cNvSpPr>
                <a:spLocks/>
              </p:cNvSpPr>
              <p:nvPr/>
            </p:nvSpPr>
            <p:spPr bwMode="auto">
              <a:xfrm flipV="1">
                <a:off x="1071468" y="16882"/>
                <a:ext cx="367308" cy="1553185"/>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50800"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8443" name="未知">
                <a:extLst>
                  <a:ext uri="{FF2B5EF4-FFF2-40B4-BE49-F238E27FC236}">
                    <a16:creationId xmlns:a16="http://schemas.microsoft.com/office/drawing/2014/main" id="{B9AA1C72-EF25-4917-9141-738F3C18FBBF}"/>
                  </a:ext>
                </a:extLst>
              </p:cNvPr>
              <p:cNvSpPr>
                <a:spLocks/>
              </p:cNvSpPr>
              <p:nvPr/>
            </p:nvSpPr>
            <p:spPr bwMode="auto">
              <a:xfrm flipV="1">
                <a:off x="1530603" y="16882"/>
                <a:ext cx="367308" cy="1553185"/>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50800"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8444" name="未知">
                <a:extLst>
                  <a:ext uri="{FF2B5EF4-FFF2-40B4-BE49-F238E27FC236}">
                    <a16:creationId xmlns:a16="http://schemas.microsoft.com/office/drawing/2014/main" id="{974821A1-CA0A-461F-9D10-3EABCCED6AFF}"/>
                  </a:ext>
                </a:extLst>
              </p:cNvPr>
              <p:cNvSpPr>
                <a:spLocks/>
              </p:cNvSpPr>
              <p:nvPr/>
            </p:nvSpPr>
            <p:spPr bwMode="auto">
              <a:xfrm flipV="1">
                <a:off x="3336533" y="16882"/>
                <a:ext cx="367308" cy="1553185"/>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50800"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8445" name="未知">
                <a:extLst>
                  <a:ext uri="{FF2B5EF4-FFF2-40B4-BE49-F238E27FC236}">
                    <a16:creationId xmlns:a16="http://schemas.microsoft.com/office/drawing/2014/main" id="{9509D2A5-2AFA-4E99-A255-A4EB4D63B974}"/>
                  </a:ext>
                </a:extLst>
              </p:cNvPr>
              <p:cNvSpPr>
                <a:spLocks/>
              </p:cNvSpPr>
              <p:nvPr/>
            </p:nvSpPr>
            <p:spPr bwMode="auto">
              <a:xfrm flipV="1">
                <a:off x="2908007" y="16882"/>
                <a:ext cx="367308" cy="1553185"/>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50800"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8446" name="未知">
                <a:extLst>
                  <a:ext uri="{FF2B5EF4-FFF2-40B4-BE49-F238E27FC236}">
                    <a16:creationId xmlns:a16="http://schemas.microsoft.com/office/drawing/2014/main" id="{F41E527D-7B5C-40DB-AD83-46BD301A3409}"/>
                  </a:ext>
                </a:extLst>
              </p:cNvPr>
              <p:cNvSpPr>
                <a:spLocks/>
              </p:cNvSpPr>
              <p:nvPr/>
            </p:nvSpPr>
            <p:spPr bwMode="auto">
              <a:xfrm flipV="1">
                <a:off x="2448872" y="16882"/>
                <a:ext cx="367308" cy="1553185"/>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50800"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8447" name="未知">
                <a:extLst>
                  <a:ext uri="{FF2B5EF4-FFF2-40B4-BE49-F238E27FC236}">
                    <a16:creationId xmlns:a16="http://schemas.microsoft.com/office/drawing/2014/main" id="{E6DB33A0-87C6-409C-91EA-4AD0FF72E0EF}"/>
                  </a:ext>
                </a:extLst>
              </p:cNvPr>
              <p:cNvSpPr>
                <a:spLocks/>
              </p:cNvSpPr>
              <p:nvPr/>
            </p:nvSpPr>
            <p:spPr bwMode="auto">
              <a:xfrm flipV="1">
                <a:off x="1989737" y="16882"/>
                <a:ext cx="367308" cy="1553185"/>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50800"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8448" name="未知">
                <a:extLst>
                  <a:ext uri="{FF2B5EF4-FFF2-40B4-BE49-F238E27FC236}">
                    <a16:creationId xmlns:a16="http://schemas.microsoft.com/office/drawing/2014/main" id="{4BE3729F-E314-434E-B5BE-ADCAF0762D5E}"/>
                  </a:ext>
                </a:extLst>
              </p:cNvPr>
              <p:cNvSpPr>
                <a:spLocks/>
              </p:cNvSpPr>
              <p:nvPr/>
            </p:nvSpPr>
            <p:spPr bwMode="auto">
              <a:xfrm flipV="1">
                <a:off x="3795667" y="16882"/>
                <a:ext cx="367308" cy="1553185"/>
              </a:xfrm>
              <a:custGeom>
                <a:avLst/>
                <a:gdLst>
                  <a:gd name="T0" fmla="*/ 0 w 144"/>
                  <a:gd name="T1" fmla="*/ 176 h 736"/>
                  <a:gd name="T2" fmla="*/ 48 w 144"/>
                  <a:gd name="T3" fmla="*/ 80 h 736"/>
                  <a:gd name="T4" fmla="*/ 96 w 144"/>
                  <a:gd name="T5" fmla="*/ 656 h 736"/>
                  <a:gd name="T6" fmla="*/ 144 w 144"/>
                  <a:gd name="T7" fmla="*/ 560 h 736"/>
                </a:gdLst>
                <a:ahLst/>
                <a:cxnLst>
                  <a:cxn ang="0">
                    <a:pos x="T0" y="T1"/>
                  </a:cxn>
                  <a:cxn ang="0">
                    <a:pos x="T2" y="T3"/>
                  </a:cxn>
                  <a:cxn ang="0">
                    <a:pos x="T4" y="T5"/>
                  </a:cxn>
                  <a:cxn ang="0">
                    <a:pos x="T6" y="T7"/>
                  </a:cxn>
                </a:cxnLst>
                <a:rect l="0" t="0" r="r" b="b"/>
                <a:pathLst>
                  <a:path w="144" h="736">
                    <a:moveTo>
                      <a:pt x="0" y="176"/>
                    </a:moveTo>
                    <a:cubicBezTo>
                      <a:pt x="16" y="88"/>
                      <a:pt x="32" y="0"/>
                      <a:pt x="48" y="80"/>
                    </a:cubicBezTo>
                    <a:cubicBezTo>
                      <a:pt x="64" y="160"/>
                      <a:pt x="80" y="576"/>
                      <a:pt x="96" y="656"/>
                    </a:cubicBezTo>
                    <a:cubicBezTo>
                      <a:pt x="112" y="736"/>
                      <a:pt x="128" y="648"/>
                      <a:pt x="144" y="560"/>
                    </a:cubicBezTo>
                  </a:path>
                </a:pathLst>
              </a:custGeom>
              <a:noFill/>
              <a:ln w="50800"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8449" name="未知">
                <a:extLst>
                  <a:ext uri="{FF2B5EF4-FFF2-40B4-BE49-F238E27FC236}">
                    <a16:creationId xmlns:a16="http://schemas.microsoft.com/office/drawing/2014/main" id="{FB699FC2-DA70-4605-B884-FDEE93BA137E}"/>
                  </a:ext>
                </a:extLst>
              </p:cNvPr>
              <p:cNvSpPr>
                <a:spLocks/>
              </p:cNvSpPr>
              <p:nvPr/>
            </p:nvSpPr>
            <p:spPr bwMode="auto">
              <a:xfrm>
                <a:off x="642942" y="0"/>
                <a:ext cx="244872" cy="1266184"/>
              </a:xfrm>
              <a:custGeom>
                <a:avLst/>
                <a:gdLst>
                  <a:gd name="T0" fmla="*/ 96 w 96"/>
                  <a:gd name="T1" fmla="*/ 168 h 600"/>
                  <a:gd name="T2" fmla="*/ 48 w 96"/>
                  <a:gd name="T3" fmla="*/ 72 h 600"/>
                  <a:gd name="T4" fmla="*/ 0 w 96"/>
                  <a:gd name="T5" fmla="*/ 600 h 600"/>
                </a:gdLst>
                <a:ahLst/>
                <a:cxnLst>
                  <a:cxn ang="0">
                    <a:pos x="T0" y="T1"/>
                  </a:cxn>
                  <a:cxn ang="0">
                    <a:pos x="T2" y="T3"/>
                  </a:cxn>
                  <a:cxn ang="0">
                    <a:pos x="T4" y="T5"/>
                  </a:cxn>
                </a:cxnLst>
                <a:rect l="0" t="0" r="r" b="b"/>
                <a:pathLst>
                  <a:path w="96" h="600">
                    <a:moveTo>
                      <a:pt x="96" y="168"/>
                    </a:moveTo>
                    <a:cubicBezTo>
                      <a:pt x="80" y="84"/>
                      <a:pt x="64" y="0"/>
                      <a:pt x="48" y="72"/>
                    </a:cubicBezTo>
                    <a:cubicBezTo>
                      <a:pt x="32" y="144"/>
                      <a:pt x="8" y="512"/>
                      <a:pt x="0" y="600"/>
                    </a:cubicBezTo>
                  </a:path>
                </a:pathLst>
              </a:custGeom>
              <a:noFill/>
              <a:ln w="50800"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8450" name="Line 22">
                <a:extLst>
                  <a:ext uri="{FF2B5EF4-FFF2-40B4-BE49-F238E27FC236}">
                    <a16:creationId xmlns:a16="http://schemas.microsoft.com/office/drawing/2014/main" id="{6DD79A25-FB7A-407D-93AB-8B694F1FCEE8}"/>
                  </a:ext>
                </a:extLst>
              </p:cNvPr>
              <p:cNvSpPr>
                <a:spLocks noChangeShapeType="1"/>
              </p:cNvSpPr>
              <p:nvPr/>
            </p:nvSpPr>
            <p:spPr bwMode="auto">
              <a:xfrm>
                <a:off x="642942" y="1164889"/>
                <a:ext cx="0" cy="1114242"/>
              </a:xfrm>
              <a:prstGeom prst="line">
                <a:avLst/>
              </a:prstGeom>
              <a:noFill/>
              <a:ln w="50800" algn="ctr">
                <a:solidFill>
                  <a:srgbClr val="FF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451" name="Line 24">
                <a:extLst>
                  <a:ext uri="{FF2B5EF4-FFF2-40B4-BE49-F238E27FC236}">
                    <a16:creationId xmlns:a16="http://schemas.microsoft.com/office/drawing/2014/main" id="{D5A55235-CE1F-4C34-BB70-E363B6AF39AD}"/>
                  </a:ext>
                </a:extLst>
              </p:cNvPr>
              <p:cNvSpPr>
                <a:spLocks noChangeShapeType="1"/>
              </p:cNvSpPr>
              <p:nvPr/>
            </p:nvSpPr>
            <p:spPr bwMode="auto">
              <a:xfrm>
                <a:off x="4285411" y="1164889"/>
                <a:ext cx="0" cy="1114242"/>
              </a:xfrm>
              <a:prstGeom prst="line">
                <a:avLst/>
              </a:prstGeom>
              <a:noFill/>
              <a:ln w="50800" algn="ctr">
                <a:solidFill>
                  <a:srgbClr val="FF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8452" name="TextBox 28">
              <a:extLst>
                <a:ext uri="{FF2B5EF4-FFF2-40B4-BE49-F238E27FC236}">
                  <a16:creationId xmlns:a16="http://schemas.microsoft.com/office/drawing/2014/main" id="{8910558E-E3D3-4C5E-A9E0-804827934FD8}"/>
                </a:ext>
              </a:extLst>
            </p:cNvPr>
            <p:cNvSpPr>
              <a:spLocks noChangeArrowheads="1"/>
            </p:cNvSpPr>
            <p:nvPr/>
          </p:nvSpPr>
          <p:spPr bwMode="auto">
            <a:xfrm>
              <a:off x="3357727" y="2643674"/>
              <a:ext cx="950959" cy="396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r>
                <a:rPr lang="zh-CN" altLang="en-US" b="1">
                  <a:solidFill>
                    <a:srgbClr val="1F497D"/>
                  </a:solidFill>
                </a:rPr>
                <a:t>螺线管</a:t>
              </a:r>
              <a:endParaRPr lang="zh-CN" altLang="en-US" b="1"/>
            </a:p>
          </p:txBody>
        </p:sp>
      </p:grpSp>
      <p:sp>
        <p:nvSpPr>
          <p:cNvPr id="7188" name="矩形 4">
            <a:extLst>
              <a:ext uri="{FF2B5EF4-FFF2-40B4-BE49-F238E27FC236}">
                <a16:creationId xmlns:a16="http://schemas.microsoft.com/office/drawing/2014/main" id="{3B58A2A6-ACC1-4EAA-8348-A01FDF3941A1}"/>
              </a:ext>
            </a:extLst>
          </p:cNvPr>
          <p:cNvSpPr>
            <a:spLocks noChangeArrowheads="1"/>
          </p:cNvSpPr>
          <p:nvPr/>
        </p:nvSpPr>
        <p:spPr bwMode="auto">
          <a:xfrm>
            <a:off x="431800" y="695325"/>
            <a:ext cx="4645025" cy="588963"/>
          </a:xfrm>
          <a:prstGeom prst="rect">
            <a:avLst/>
          </a:prstGeom>
          <a:gradFill rotWithShape="1">
            <a:gsLst>
              <a:gs pos="0">
                <a:srgbClr val="2C5D98"/>
              </a:gs>
              <a:gs pos="80000">
                <a:srgbClr val="3C7BC7"/>
              </a:gs>
              <a:gs pos="100000">
                <a:srgbClr val="3A7CCB"/>
              </a:gs>
            </a:gsLst>
            <a:lin ang="5400000"/>
          </a:gradFill>
          <a:ln w="9525" algn="ctr">
            <a:solidFill>
              <a:srgbClr val="4A7EBB"/>
            </a:solidFill>
            <a:miter lim="800000"/>
            <a:headEnd/>
            <a:tailEnd/>
          </a:ln>
          <a:effectLst>
            <a:outerShdw dist="23000" dir="5400000" algn="ctr" rotWithShape="0">
              <a:srgbClr val="000000">
                <a:alpha val="25000"/>
              </a:srgbClr>
            </a:outerShdw>
          </a:effectLst>
        </p:spPr>
        <p:txBody>
          <a:bodyPr>
            <a:spAutoFit/>
          </a:bodyPr>
          <a:lstStyle/>
          <a:p>
            <a:r>
              <a:rPr lang="zh-CN" altLang="en-US" sz="3200" b="1">
                <a:solidFill>
                  <a:srgbClr val="FFFFFF"/>
                </a:solidFill>
              </a:rPr>
              <a:t>二、通电螺线管的磁场</a:t>
            </a:r>
          </a:p>
        </p:txBody>
      </p:sp>
      <p:pic>
        <p:nvPicPr>
          <p:cNvPr id="18454" name="Picture 9" descr="E:\李燃\教师教学用书\2012人教教师用书项目\ppt\物理\图标.png">
            <a:extLst>
              <a:ext uri="{FF2B5EF4-FFF2-40B4-BE49-F238E27FC236}">
                <a16:creationId xmlns:a16="http://schemas.microsoft.com/office/drawing/2014/main" id="{363F64EE-0CED-4C7B-BBE7-9950955EA4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512763"/>
            <a:ext cx="8826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84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内容占位符 6145" descr="12504006">
            <a:extLst>
              <a:ext uri="{FF2B5EF4-FFF2-40B4-BE49-F238E27FC236}">
                <a16:creationId xmlns:a16="http://schemas.microsoft.com/office/drawing/2014/main" id="{AD31605B-9340-407C-BEAE-6B2954347979}"/>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47700" y="1177925"/>
            <a:ext cx="3425825" cy="2698750"/>
          </a:xfrm>
        </p:spPr>
      </p:pic>
      <p:pic>
        <p:nvPicPr>
          <p:cNvPr id="19459" name="Picture 4" descr="http://wt.zjzszx.cn/imagematerial/upload/wl/2DU3ZN1774X1SGBC.jpg">
            <a:extLst>
              <a:ext uri="{FF2B5EF4-FFF2-40B4-BE49-F238E27FC236}">
                <a16:creationId xmlns:a16="http://schemas.microsoft.com/office/drawing/2014/main" id="{9AD7E3E9-2E4F-47BE-9AFD-BA45C23229D6}"/>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b="8221"/>
          <a:stretch>
            <a:fillRect/>
          </a:stretch>
        </p:blipFill>
        <p:spPr>
          <a:xfrm>
            <a:off x="971550" y="3876675"/>
            <a:ext cx="2840038" cy="2187575"/>
          </a:xfrm>
        </p:spPr>
      </p:pic>
      <p:sp>
        <p:nvSpPr>
          <p:cNvPr id="8195" name="文本框 6148">
            <a:extLst>
              <a:ext uri="{FF2B5EF4-FFF2-40B4-BE49-F238E27FC236}">
                <a16:creationId xmlns:a16="http://schemas.microsoft.com/office/drawing/2014/main" id="{2A2EAF15-E96E-477C-9964-24E3F2D84605}"/>
              </a:ext>
            </a:extLst>
          </p:cNvPr>
          <p:cNvSpPr/>
          <p:nvPr/>
        </p:nvSpPr>
        <p:spPr>
          <a:xfrm>
            <a:off x="4468813" y="3570288"/>
            <a:ext cx="4068762" cy="1798637"/>
          </a:xfrm>
          <a:prstGeom prst="rect">
            <a:avLst/>
          </a:prstGeom>
          <a:solidFill>
            <a:srgbClr val="FFCC99"/>
          </a:solidFill>
          <a:ln w="25400">
            <a:solidFill>
              <a:schemeClr val="accent1"/>
            </a:solidFill>
            <a:miter lim="800000"/>
          </a:ln>
          <a:effectLst>
            <a:outerShdw dist="107763" dir="2700000" algn="ctr">
              <a:srgbClr val="808080">
                <a:alpha val="50000"/>
              </a:srgbClr>
            </a:outerShdw>
          </a:effectLst>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r>
              <a:rPr sz="2800" b="1">
                <a:ln w="9525" cap="flat" cmpd="sng" algn="ctr">
                  <a:noFill/>
                  <a:prstDash val="solid"/>
                  <a:round/>
                  <a:headEnd type="none" w="med" len="med"/>
                  <a:tailEnd type="none" w="med" len="med"/>
                </a:ln>
                <a:solidFill>
                  <a:srgbClr val="0066CC"/>
                </a:solidFill>
                <a:latin typeface="楷体_GB2312" pitchFamily="49" charset="-122"/>
                <a:sym typeface="Wingdings"/>
              </a:rPr>
              <a:t>　　</a:t>
            </a:r>
            <a:r>
              <a:rPr sz="2800" b="1">
                <a:ln w="9525" cap="flat" cmpd="sng" algn="ctr">
                  <a:noFill/>
                  <a:prstDash val="solid"/>
                  <a:round/>
                  <a:headEnd type="none" w="med" len="med"/>
                  <a:tailEnd type="none" w="med" len="med"/>
                </a:ln>
                <a:solidFill>
                  <a:srgbClr val="0066CC"/>
                </a:solidFill>
                <a:sym typeface="Wingdings"/>
              </a:rPr>
              <a:t>结合以上两个实验，对比右图可知：通电螺线管的外部磁场与条形磁体的磁场相似</a:t>
            </a:r>
            <a:r>
              <a:rPr sz="2800" b="1">
                <a:ln w="9525" cap="flat" cmpd="sng" algn="ctr">
                  <a:noFill/>
                  <a:prstDash val="solid"/>
                  <a:round/>
                  <a:headEnd type="none" w="med" len="med"/>
                  <a:tailEnd type="none" w="med" len="med"/>
                </a:ln>
                <a:solidFill>
                  <a:srgbClr val="0066CC"/>
                </a:solidFill>
                <a:latin typeface="楷体_GB2312" pitchFamily="49" charset="-122"/>
                <a:sym typeface="Wingdings"/>
              </a:rPr>
              <a:t>。</a:t>
            </a:r>
            <a:endParaRPr sz="2800" b="1">
              <a:solidFill>
                <a:srgbClr val="0066CC"/>
              </a:solidFill>
              <a:latin typeface="楷体_GB2312" pitchFamily="49" charset="-122"/>
            </a:endParaRPr>
          </a:p>
        </p:txBody>
      </p:sp>
      <p:sp>
        <p:nvSpPr>
          <p:cNvPr id="8196" name="TextBox 1">
            <a:extLst>
              <a:ext uri="{FF2B5EF4-FFF2-40B4-BE49-F238E27FC236}">
                <a16:creationId xmlns:a16="http://schemas.microsoft.com/office/drawing/2014/main" id="{EA025F5C-456A-44C1-A559-A626EF3870DD}"/>
              </a:ext>
            </a:extLst>
          </p:cNvPr>
          <p:cNvSpPr/>
          <p:nvPr/>
        </p:nvSpPr>
        <p:spPr>
          <a:xfrm>
            <a:off x="179388" y="547688"/>
            <a:ext cx="7056437" cy="51752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r>
              <a:rPr sz="2800" b="1">
                <a:ln w="9525" cap="flat" cmpd="sng" algn="ctr">
                  <a:noFill/>
                  <a:prstDash val="solid"/>
                  <a:round/>
                  <a:headEnd type="none" w="med" len="med"/>
                  <a:tailEnd type="none" w="med" len="med"/>
                </a:ln>
                <a:solidFill>
                  <a:srgbClr val="000000"/>
                </a:solidFill>
                <a:sym typeface="Wingdings"/>
              </a:rPr>
              <a:t>　　2、探究通电螺线管外部的磁场分布</a:t>
            </a:r>
            <a:endParaRPr sz="2800" b="1"/>
          </a:p>
        </p:txBody>
      </p:sp>
      <p:sp>
        <p:nvSpPr>
          <p:cNvPr id="8197" name="文本框 6150">
            <a:extLst>
              <a:ext uri="{FF2B5EF4-FFF2-40B4-BE49-F238E27FC236}">
                <a16:creationId xmlns:a16="http://schemas.microsoft.com/office/drawing/2014/main" id="{E3E7EC06-E51D-4F55-9351-AFF693B6AC4F}"/>
              </a:ext>
            </a:extLst>
          </p:cNvPr>
          <p:cNvSpPr/>
          <p:nvPr/>
        </p:nvSpPr>
        <p:spPr>
          <a:xfrm>
            <a:off x="4306888" y="5470525"/>
            <a:ext cx="4392612" cy="944563"/>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r>
              <a:rPr sz="2800" b="1">
                <a:ln w="9525" cap="flat" cmpd="sng" algn="ctr">
                  <a:noFill/>
                  <a:prstDash val="solid"/>
                  <a:round/>
                  <a:headEnd type="none" w="med" len="med"/>
                  <a:tailEnd type="none" w="med" len="med"/>
                </a:ln>
                <a:solidFill>
                  <a:srgbClr val="0066CC"/>
                </a:solidFill>
                <a:sym typeface="Wingdings"/>
              </a:rPr>
              <a:t>通电螺线管两端的极性跟螺旋管中的电流方向有关</a:t>
            </a:r>
            <a:r>
              <a:rPr sz="2800" b="1">
                <a:ln w="9525" cap="flat" cmpd="sng" algn="ctr">
                  <a:noFill/>
                  <a:prstDash val="solid"/>
                  <a:round/>
                  <a:headEnd type="none" w="med" len="med"/>
                  <a:tailEnd type="none" w="med" len="med"/>
                </a:ln>
                <a:solidFill>
                  <a:srgbClr val="0066CC"/>
                </a:solidFill>
                <a:latin typeface="楷体_GB2312" pitchFamily="49" charset="-122"/>
                <a:sym typeface="Wingdings"/>
              </a:rPr>
              <a:t>。</a:t>
            </a:r>
            <a:endParaRPr sz="2800"/>
          </a:p>
        </p:txBody>
      </p:sp>
      <p:pic>
        <p:nvPicPr>
          <p:cNvPr id="19463" name="图片 3">
            <a:extLst>
              <a:ext uri="{FF2B5EF4-FFF2-40B4-BE49-F238E27FC236}">
                <a16:creationId xmlns:a16="http://schemas.microsoft.com/office/drawing/2014/main" id="{B4208AF1-7E2B-455E-9EA2-B91BBBBEE1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36" t="-789" r="50560" b="13107"/>
          <a:stretch>
            <a:fillRect/>
          </a:stretch>
        </p:blipFill>
        <p:spPr bwMode="auto">
          <a:xfrm>
            <a:off x="4968875" y="1087438"/>
            <a:ext cx="338931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45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46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45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9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nimBg="1"/>
      <p:bldP spid="8196" grpId="0" animBg="1"/>
      <p:bldP spid="819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a:extLst>
              <a:ext uri="{FF2B5EF4-FFF2-40B4-BE49-F238E27FC236}">
                <a16:creationId xmlns:a16="http://schemas.microsoft.com/office/drawing/2014/main" id="{A9E201A0-AC1A-4454-A026-632B2E92636D}"/>
              </a:ext>
            </a:extLst>
          </p:cNvPr>
          <p:cNvSpPr/>
          <p:nvPr/>
        </p:nvSpPr>
        <p:spPr>
          <a:xfrm>
            <a:off x="1717675" y="2300288"/>
            <a:ext cx="2559050" cy="674687"/>
          </a:xfrm>
          <a:prstGeom prst="rect">
            <a:avLst/>
          </a:prstGeom>
          <a:gradFill rotWithShape="0">
            <a:gsLst>
              <a:gs pos="0">
                <a:srgbClr val="4E4E4E"/>
              </a:gs>
              <a:gs pos="50000">
                <a:srgbClr val="EAEAEA"/>
              </a:gs>
              <a:gs pos="100000">
                <a:srgbClr val="4E4E4E"/>
              </a:gs>
            </a:gsLst>
            <a:lin ang="5400000" scaled="1"/>
          </a:gradFill>
          <a:ln>
            <a:solidFill>
              <a:srgbClr val="4D4D4D"/>
            </a:solidFill>
            <a:miter lim="800000"/>
          </a:ln>
        </p:spPr>
        <p:txBody>
          <a:bodyPr wrap="none" anchor="ct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endParaRPr sz="1800">
              <a:ln w="9525" cap="flat" cmpd="sng" algn="ctr">
                <a:noFill/>
                <a:prstDash val="solid"/>
                <a:round/>
                <a:headEnd type="none" w="med" len="med"/>
                <a:tailEnd type="none" w="med" len="med"/>
              </a:ln>
              <a:solidFill>
                <a:srgbClr val="000000"/>
              </a:solidFill>
              <a:sym typeface="Wingdings"/>
            </a:endParaRPr>
          </a:p>
        </p:txBody>
      </p:sp>
      <p:sp>
        <p:nvSpPr>
          <p:cNvPr id="9218" name="Text Box 3">
            <a:extLst>
              <a:ext uri="{FF2B5EF4-FFF2-40B4-BE49-F238E27FC236}">
                <a16:creationId xmlns:a16="http://schemas.microsoft.com/office/drawing/2014/main" id="{E4EB14ED-9F65-43DC-9AAB-9FA4FDB6F960}"/>
              </a:ext>
            </a:extLst>
          </p:cNvPr>
          <p:cNvSpPr txBox="1"/>
          <p:nvPr/>
        </p:nvSpPr>
        <p:spPr>
          <a:xfrm>
            <a:off x="1644650" y="2300288"/>
            <a:ext cx="514350" cy="641350"/>
          </a:xfrm>
          <a:prstGeom prst="rect">
            <a:avLst/>
          </a:prstGeom>
          <a:noFill/>
          <a:ln w="9525">
            <a:noFill/>
          </a:ln>
        </p:spPr>
        <p:txBody>
          <a:bodyPr wrap="none">
            <a:spAutoFit/>
          </a:bodyPr>
          <a:lstStyle/>
          <a:p>
            <a:pPr>
              <a:buSzTx/>
            </a:pPr>
            <a:r>
              <a:rPr lang="en-US" altLang="x-none" sz="3600" b="1" noProof="1">
                <a:ln w="9525" cap="flat" cmpd="sng" algn="ctr">
                  <a:noFill/>
                  <a:prstDash val="solid"/>
                  <a:round/>
                  <a:headEnd type="none" w="med" len="med"/>
                  <a:tailEnd type="none" w="med" len="med"/>
                </a:ln>
                <a:solidFill>
                  <a:srgbClr val="FF33CC"/>
                </a:solidFill>
                <a:effectLst>
                  <a:outerShdw blurRad="38100" dist="38100" dir="2700000">
                    <a:srgbClr val="000000"/>
                  </a:outerShdw>
                </a:effectLst>
                <a:latin typeface="Times New Roman" pitchFamily="18" charset="0"/>
                <a:cs typeface="宋体" pitchFamily="2" charset="-122"/>
                <a:sym typeface="Wingdings"/>
              </a:rPr>
              <a:t>N</a:t>
            </a:r>
            <a:endParaRPr lang="en-US" altLang="x-none" sz="3600" b="1" noProof="1">
              <a:solidFill>
                <a:srgbClr val="FF33CC"/>
              </a:solidFill>
              <a:effectLst>
                <a:outerShdw blurRad="38100" dist="38100" dir="2700000">
                  <a:srgbClr val="000000"/>
                </a:outerShdw>
              </a:effectLst>
              <a:latin typeface="Times New Roman" pitchFamily="18" charset="0"/>
            </a:endParaRPr>
          </a:p>
        </p:txBody>
      </p:sp>
      <p:sp>
        <p:nvSpPr>
          <p:cNvPr id="9219" name="Text Box 4">
            <a:extLst>
              <a:ext uri="{FF2B5EF4-FFF2-40B4-BE49-F238E27FC236}">
                <a16:creationId xmlns:a16="http://schemas.microsoft.com/office/drawing/2014/main" id="{E9797EF8-39CE-4C03-B4BB-493DBD49AFCB}"/>
              </a:ext>
            </a:extLst>
          </p:cNvPr>
          <p:cNvSpPr txBox="1"/>
          <p:nvPr/>
        </p:nvSpPr>
        <p:spPr>
          <a:xfrm>
            <a:off x="3886200" y="2306638"/>
            <a:ext cx="438150" cy="641350"/>
          </a:xfrm>
          <a:prstGeom prst="rect">
            <a:avLst/>
          </a:prstGeom>
          <a:noFill/>
          <a:ln w="9525">
            <a:noFill/>
          </a:ln>
        </p:spPr>
        <p:txBody>
          <a:bodyPr wrap="none">
            <a:spAutoFit/>
          </a:bodyPr>
          <a:lstStyle/>
          <a:p>
            <a:pPr>
              <a:buSzTx/>
            </a:pPr>
            <a:r>
              <a:rPr lang="en-US" altLang="x-none" sz="3600" b="1" noProof="1">
                <a:ln w="9525" cap="flat" cmpd="sng" algn="ctr">
                  <a:noFill/>
                  <a:prstDash val="solid"/>
                  <a:round/>
                  <a:headEnd type="none" w="med" len="med"/>
                  <a:tailEnd type="none" w="med" len="med"/>
                </a:ln>
                <a:solidFill>
                  <a:srgbClr val="0000FF"/>
                </a:solidFill>
                <a:effectLst>
                  <a:outerShdw blurRad="38100" dist="38100" dir="2700000">
                    <a:srgbClr val="000000"/>
                  </a:outerShdw>
                </a:effectLst>
                <a:latin typeface="Times New Roman" pitchFamily="18" charset="0"/>
                <a:cs typeface="宋体" pitchFamily="2" charset="-122"/>
                <a:sym typeface="Wingdings"/>
              </a:rPr>
              <a:t>S</a:t>
            </a:r>
            <a:endParaRPr lang="en-US" altLang="x-none" sz="3600" b="1" noProof="1">
              <a:solidFill>
                <a:srgbClr val="0000FF"/>
              </a:solidFill>
              <a:effectLst>
                <a:outerShdw blurRad="38100" dist="38100" dir="2700000">
                  <a:srgbClr val="000000"/>
                </a:outerShdw>
              </a:effectLst>
              <a:latin typeface="Times New Roman" pitchFamily="18" charset="0"/>
            </a:endParaRPr>
          </a:p>
        </p:txBody>
      </p:sp>
      <p:grpSp>
        <p:nvGrpSpPr>
          <p:cNvPr id="20485" name="组合 29701">
            <a:extLst>
              <a:ext uri="{FF2B5EF4-FFF2-40B4-BE49-F238E27FC236}">
                <a16:creationId xmlns:a16="http://schemas.microsoft.com/office/drawing/2014/main" id="{5624BC31-BD25-4B27-A133-7915EAADB8A1}"/>
              </a:ext>
            </a:extLst>
          </p:cNvPr>
          <p:cNvGrpSpPr>
            <a:grpSpLocks/>
          </p:cNvGrpSpPr>
          <p:nvPr/>
        </p:nvGrpSpPr>
        <p:grpSpPr bwMode="auto">
          <a:xfrm>
            <a:off x="2025650" y="2070100"/>
            <a:ext cx="1866900" cy="1704975"/>
            <a:chOff x="0" y="0"/>
            <a:chExt cx="1175" cy="1074"/>
          </a:xfrm>
        </p:grpSpPr>
        <p:sp>
          <p:nvSpPr>
            <p:cNvPr id="20486" name="Freeform 7">
              <a:extLst>
                <a:ext uri="{FF2B5EF4-FFF2-40B4-BE49-F238E27FC236}">
                  <a16:creationId xmlns:a16="http://schemas.microsoft.com/office/drawing/2014/main" id="{F5036A89-DAE5-40B3-8124-7DA109C06450}"/>
                </a:ext>
              </a:extLst>
            </p:cNvPr>
            <p:cNvSpPr>
              <a:spLocks/>
            </p:cNvSpPr>
            <p:nvPr/>
          </p:nvSpPr>
          <p:spPr bwMode="auto">
            <a:xfrm>
              <a:off x="15" y="0"/>
              <a:ext cx="217" cy="726"/>
            </a:xfrm>
            <a:custGeom>
              <a:avLst/>
              <a:gdLst>
                <a:gd name="T0" fmla="*/ 0 w 192"/>
                <a:gd name="T1" fmla="*/ 104 h 496"/>
                <a:gd name="T2" fmla="*/ 48 w 192"/>
                <a:gd name="T3" fmla="*/ 56 h 496"/>
                <a:gd name="T4" fmla="*/ 144 w 192"/>
                <a:gd name="T5" fmla="*/ 440 h 496"/>
                <a:gd name="T6" fmla="*/ 192 w 192"/>
                <a:gd name="T7" fmla="*/ 392 h 496"/>
              </a:gdLst>
              <a:ahLst/>
              <a:cxnLst>
                <a:cxn ang="0">
                  <a:pos x="T0" y="T1"/>
                </a:cxn>
                <a:cxn ang="0">
                  <a:pos x="T2" y="T3"/>
                </a:cxn>
                <a:cxn ang="0">
                  <a:pos x="T4" y="T5"/>
                </a:cxn>
                <a:cxn ang="0">
                  <a:pos x="T6" y="T7"/>
                </a:cxn>
              </a:cxnLst>
              <a:rect l="0" t="0" r="r" b="b"/>
              <a:pathLst>
                <a:path w="192" h="496">
                  <a:moveTo>
                    <a:pt x="0" y="104"/>
                  </a:moveTo>
                  <a:cubicBezTo>
                    <a:pt x="12" y="52"/>
                    <a:pt x="24" y="0"/>
                    <a:pt x="48" y="56"/>
                  </a:cubicBezTo>
                  <a:cubicBezTo>
                    <a:pt x="72" y="112"/>
                    <a:pt x="120" y="384"/>
                    <a:pt x="144" y="440"/>
                  </a:cubicBezTo>
                  <a:cubicBezTo>
                    <a:pt x="168" y="496"/>
                    <a:pt x="184" y="400"/>
                    <a:pt x="192" y="392"/>
                  </a:cubicBezTo>
                </a:path>
              </a:pathLst>
            </a:custGeom>
            <a:noFill/>
            <a:ln w="47625" algn="ctr">
              <a:solidFill>
                <a:srgbClr val="292929"/>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487" name="Line 8">
              <a:extLst>
                <a:ext uri="{FF2B5EF4-FFF2-40B4-BE49-F238E27FC236}">
                  <a16:creationId xmlns:a16="http://schemas.microsoft.com/office/drawing/2014/main" id="{805FF396-DDD4-4F64-9876-5D31109BA4A3}"/>
                </a:ext>
              </a:extLst>
            </p:cNvPr>
            <p:cNvSpPr>
              <a:spLocks noChangeShapeType="1"/>
            </p:cNvSpPr>
            <p:nvPr/>
          </p:nvSpPr>
          <p:spPr bwMode="auto">
            <a:xfrm>
              <a:off x="0" y="582"/>
              <a:ext cx="0" cy="492"/>
            </a:xfrm>
            <a:prstGeom prst="line">
              <a:avLst/>
            </a:prstGeom>
            <a:noFill/>
            <a:ln w="47625" algn="ctr">
              <a:solidFill>
                <a:srgbClr val="29292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488" name="Freeform 9">
              <a:extLst>
                <a:ext uri="{FF2B5EF4-FFF2-40B4-BE49-F238E27FC236}">
                  <a16:creationId xmlns:a16="http://schemas.microsoft.com/office/drawing/2014/main" id="{EC4CC854-9832-4803-8EC4-F5427E403259}"/>
                </a:ext>
              </a:extLst>
            </p:cNvPr>
            <p:cNvSpPr>
              <a:spLocks/>
            </p:cNvSpPr>
            <p:nvPr/>
          </p:nvSpPr>
          <p:spPr bwMode="auto">
            <a:xfrm>
              <a:off x="1066" y="32"/>
              <a:ext cx="109" cy="1030"/>
            </a:xfrm>
            <a:custGeom>
              <a:avLst/>
              <a:gdLst>
                <a:gd name="T0" fmla="*/ 0 w 104"/>
                <a:gd name="T1" fmla="*/ 80 h 704"/>
                <a:gd name="T2" fmla="*/ 48 w 104"/>
                <a:gd name="T3" fmla="*/ 32 h 704"/>
                <a:gd name="T4" fmla="*/ 96 w 104"/>
                <a:gd name="T5" fmla="*/ 272 h 704"/>
                <a:gd name="T6" fmla="*/ 96 w 104"/>
                <a:gd name="T7" fmla="*/ 704 h 704"/>
              </a:gdLst>
              <a:ahLst/>
              <a:cxnLst>
                <a:cxn ang="0">
                  <a:pos x="T0" y="T1"/>
                </a:cxn>
                <a:cxn ang="0">
                  <a:pos x="T2" y="T3"/>
                </a:cxn>
                <a:cxn ang="0">
                  <a:pos x="T4" y="T5"/>
                </a:cxn>
                <a:cxn ang="0">
                  <a:pos x="T6" y="T7"/>
                </a:cxn>
              </a:cxnLst>
              <a:rect l="0" t="0" r="r" b="b"/>
              <a:pathLst>
                <a:path w="104" h="704">
                  <a:moveTo>
                    <a:pt x="0" y="80"/>
                  </a:moveTo>
                  <a:cubicBezTo>
                    <a:pt x="16" y="40"/>
                    <a:pt x="32" y="0"/>
                    <a:pt x="48" y="32"/>
                  </a:cubicBezTo>
                  <a:cubicBezTo>
                    <a:pt x="64" y="64"/>
                    <a:pt x="88" y="160"/>
                    <a:pt x="96" y="272"/>
                  </a:cubicBezTo>
                  <a:cubicBezTo>
                    <a:pt x="104" y="384"/>
                    <a:pt x="96" y="632"/>
                    <a:pt x="96" y="704"/>
                  </a:cubicBezTo>
                </a:path>
              </a:pathLst>
            </a:custGeom>
            <a:noFill/>
            <a:ln w="47625" algn="ctr">
              <a:solidFill>
                <a:srgbClr val="292929"/>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489" name="Freeform 10">
              <a:extLst>
                <a:ext uri="{FF2B5EF4-FFF2-40B4-BE49-F238E27FC236}">
                  <a16:creationId xmlns:a16="http://schemas.microsoft.com/office/drawing/2014/main" id="{6F0674C6-7D95-4C7B-9E45-DA252ED3C4A1}"/>
                </a:ext>
              </a:extLst>
            </p:cNvPr>
            <p:cNvSpPr>
              <a:spLocks/>
            </p:cNvSpPr>
            <p:nvPr/>
          </p:nvSpPr>
          <p:spPr bwMode="auto">
            <a:xfrm>
              <a:off x="251" y="0"/>
              <a:ext cx="217" cy="726"/>
            </a:xfrm>
            <a:custGeom>
              <a:avLst/>
              <a:gdLst>
                <a:gd name="T0" fmla="*/ 0 w 192"/>
                <a:gd name="T1" fmla="*/ 104 h 496"/>
                <a:gd name="T2" fmla="*/ 48 w 192"/>
                <a:gd name="T3" fmla="*/ 56 h 496"/>
                <a:gd name="T4" fmla="*/ 144 w 192"/>
                <a:gd name="T5" fmla="*/ 440 h 496"/>
                <a:gd name="T6" fmla="*/ 192 w 192"/>
                <a:gd name="T7" fmla="*/ 392 h 496"/>
              </a:gdLst>
              <a:ahLst/>
              <a:cxnLst>
                <a:cxn ang="0">
                  <a:pos x="T0" y="T1"/>
                </a:cxn>
                <a:cxn ang="0">
                  <a:pos x="T2" y="T3"/>
                </a:cxn>
                <a:cxn ang="0">
                  <a:pos x="T4" y="T5"/>
                </a:cxn>
                <a:cxn ang="0">
                  <a:pos x="T6" y="T7"/>
                </a:cxn>
              </a:cxnLst>
              <a:rect l="0" t="0" r="r" b="b"/>
              <a:pathLst>
                <a:path w="192" h="496">
                  <a:moveTo>
                    <a:pt x="0" y="104"/>
                  </a:moveTo>
                  <a:cubicBezTo>
                    <a:pt x="12" y="52"/>
                    <a:pt x="24" y="0"/>
                    <a:pt x="48" y="56"/>
                  </a:cubicBezTo>
                  <a:cubicBezTo>
                    <a:pt x="72" y="112"/>
                    <a:pt x="120" y="384"/>
                    <a:pt x="144" y="440"/>
                  </a:cubicBezTo>
                  <a:cubicBezTo>
                    <a:pt x="168" y="496"/>
                    <a:pt x="184" y="400"/>
                    <a:pt x="192" y="392"/>
                  </a:cubicBezTo>
                </a:path>
              </a:pathLst>
            </a:custGeom>
            <a:noFill/>
            <a:ln w="47625" algn="ctr">
              <a:solidFill>
                <a:srgbClr val="292929"/>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490" name="Freeform 11">
              <a:extLst>
                <a:ext uri="{FF2B5EF4-FFF2-40B4-BE49-F238E27FC236}">
                  <a16:creationId xmlns:a16="http://schemas.microsoft.com/office/drawing/2014/main" id="{4942538A-E5FE-43A2-8A33-55AA69D9011B}"/>
                </a:ext>
              </a:extLst>
            </p:cNvPr>
            <p:cNvSpPr>
              <a:spLocks/>
            </p:cNvSpPr>
            <p:nvPr/>
          </p:nvSpPr>
          <p:spPr bwMode="auto">
            <a:xfrm>
              <a:off x="514" y="0"/>
              <a:ext cx="217" cy="726"/>
            </a:xfrm>
            <a:custGeom>
              <a:avLst/>
              <a:gdLst>
                <a:gd name="T0" fmla="*/ 0 w 192"/>
                <a:gd name="T1" fmla="*/ 104 h 496"/>
                <a:gd name="T2" fmla="*/ 48 w 192"/>
                <a:gd name="T3" fmla="*/ 56 h 496"/>
                <a:gd name="T4" fmla="*/ 144 w 192"/>
                <a:gd name="T5" fmla="*/ 440 h 496"/>
                <a:gd name="T6" fmla="*/ 192 w 192"/>
                <a:gd name="T7" fmla="*/ 392 h 496"/>
              </a:gdLst>
              <a:ahLst/>
              <a:cxnLst>
                <a:cxn ang="0">
                  <a:pos x="T0" y="T1"/>
                </a:cxn>
                <a:cxn ang="0">
                  <a:pos x="T2" y="T3"/>
                </a:cxn>
                <a:cxn ang="0">
                  <a:pos x="T4" y="T5"/>
                </a:cxn>
                <a:cxn ang="0">
                  <a:pos x="T6" y="T7"/>
                </a:cxn>
              </a:cxnLst>
              <a:rect l="0" t="0" r="r" b="b"/>
              <a:pathLst>
                <a:path w="192" h="496">
                  <a:moveTo>
                    <a:pt x="0" y="104"/>
                  </a:moveTo>
                  <a:cubicBezTo>
                    <a:pt x="12" y="52"/>
                    <a:pt x="24" y="0"/>
                    <a:pt x="48" y="56"/>
                  </a:cubicBezTo>
                  <a:cubicBezTo>
                    <a:pt x="72" y="112"/>
                    <a:pt x="120" y="384"/>
                    <a:pt x="144" y="440"/>
                  </a:cubicBezTo>
                  <a:cubicBezTo>
                    <a:pt x="168" y="496"/>
                    <a:pt x="184" y="400"/>
                    <a:pt x="192" y="392"/>
                  </a:cubicBezTo>
                </a:path>
              </a:pathLst>
            </a:custGeom>
            <a:noFill/>
            <a:ln w="53975" algn="ctr">
              <a:solidFill>
                <a:srgbClr val="292929"/>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491" name="Freeform 12">
              <a:extLst>
                <a:ext uri="{FF2B5EF4-FFF2-40B4-BE49-F238E27FC236}">
                  <a16:creationId xmlns:a16="http://schemas.microsoft.com/office/drawing/2014/main" id="{61A159D5-BCCF-4D30-AF7A-EC788B96F156}"/>
                </a:ext>
              </a:extLst>
            </p:cNvPr>
            <p:cNvSpPr>
              <a:spLocks/>
            </p:cNvSpPr>
            <p:nvPr/>
          </p:nvSpPr>
          <p:spPr bwMode="auto">
            <a:xfrm>
              <a:off x="786" y="0"/>
              <a:ext cx="217" cy="726"/>
            </a:xfrm>
            <a:custGeom>
              <a:avLst/>
              <a:gdLst>
                <a:gd name="T0" fmla="*/ 0 w 192"/>
                <a:gd name="T1" fmla="*/ 104 h 496"/>
                <a:gd name="T2" fmla="*/ 48 w 192"/>
                <a:gd name="T3" fmla="*/ 56 h 496"/>
                <a:gd name="T4" fmla="*/ 144 w 192"/>
                <a:gd name="T5" fmla="*/ 440 h 496"/>
                <a:gd name="T6" fmla="*/ 192 w 192"/>
                <a:gd name="T7" fmla="*/ 392 h 496"/>
              </a:gdLst>
              <a:ahLst/>
              <a:cxnLst>
                <a:cxn ang="0">
                  <a:pos x="T0" y="T1"/>
                </a:cxn>
                <a:cxn ang="0">
                  <a:pos x="T2" y="T3"/>
                </a:cxn>
                <a:cxn ang="0">
                  <a:pos x="T4" y="T5"/>
                </a:cxn>
                <a:cxn ang="0">
                  <a:pos x="T6" y="T7"/>
                </a:cxn>
              </a:cxnLst>
              <a:rect l="0" t="0" r="r" b="b"/>
              <a:pathLst>
                <a:path w="192" h="496">
                  <a:moveTo>
                    <a:pt x="0" y="104"/>
                  </a:moveTo>
                  <a:cubicBezTo>
                    <a:pt x="12" y="52"/>
                    <a:pt x="24" y="0"/>
                    <a:pt x="48" y="56"/>
                  </a:cubicBezTo>
                  <a:cubicBezTo>
                    <a:pt x="72" y="112"/>
                    <a:pt x="120" y="384"/>
                    <a:pt x="144" y="440"/>
                  </a:cubicBezTo>
                  <a:cubicBezTo>
                    <a:pt x="168" y="496"/>
                    <a:pt x="184" y="400"/>
                    <a:pt x="192" y="392"/>
                  </a:cubicBezTo>
                </a:path>
              </a:pathLst>
            </a:custGeom>
            <a:noFill/>
            <a:ln w="47625" algn="ctr">
              <a:solidFill>
                <a:srgbClr val="292929"/>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cxnSp>
        <p:nvCxnSpPr>
          <p:cNvPr id="20492" name="Line 13">
            <a:extLst>
              <a:ext uri="{FF2B5EF4-FFF2-40B4-BE49-F238E27FC236}">
                <a16:creationId xmlns:a16="http://schemas.microsoft.com/office/drawing/2014/main" id="{FE5860AC-A57F-4A9A-A4E9-0E17D51B5F97}"/>
              </a:ext>
            </a:extLst>
          </p:cNvPr>
          <p:cNvCxnSpPr>
            <a:cxnSpLocks noChangeShapeType="1"/>
          </p:cNvCxnSpPr>
          <p:nvPr/>
        </p:nvCxnSpPr>
        <p:spPr bwMode="auto">
          <a:xfrm flipV="1">
            <a:off x="3892550" y="3308350"/>
            <a:ext cx="0" cy="288925"/>
          </a:xfrm>
          <a:prstGeom prst="line">
            <a:avLst/>
          </a:prstGeom>
          <a:noFill/>
          <a:ln w="69850" algn="ctr">
            <a:solidFill>
              <a:srgbClr val="FF0000"/>
            </a:solidFill>
            <a:round/>
            <a:headEnd/>
            <a:tailEnd type="stealth" w="med" len="med"/>
          </a:ln>
          <a:extLst>
            <a:ext uri="{909E8E84-426E-40DD-AFC4-6F175D3DCCD1}">
              <a14:hiddenFill xmlns:a14="http://schemas.microsoft.com/office/drawing/2010/main">
                <a:noFill/>
              </a14:hiddenFill>
            </a:ext>
          </a:extLst>
        </p:spPr>
      </p:cxnSp>
      <p:cxnSp>
        <p:nvCxnSpPr>
          <p:cNvPr id="20493" name="Line 14">
            <a:extLst>
              <a:ext uri="{FF2B5EF4-FFF2-40B4-BE49-F238E27FC236}">
                <a16:creationId xmlns:a16="http://schemas.microsoft.com/office/drawing/2014/main" id="{44617642-FB38-46EA-85FC-6EE6B8FF514C}"/>
              </a:ext>
            </a:extLst>
          </p:cNvPr>
          <p:cNvCxnSpPr>
            <a:cxnSpLocks noChangeShapeType="1"/>
          </p:cNvCxnSpPr>
          <p:nvPr/>
        </p:nvCxnSpPr>
        <p:spPr bwMode="auto">
          <a:xfrm>
            <a:off x="2035175" y="3322638"/>
            <a:ext cx="0" cy="287337"/>
          </a:xfrm>
          <a:prstGeom prst="line">
            <a:avLst/>
          </a:prstGeom>
          <a:noFill/>
          <a:ln w="69850" algn="ctr">
            <a:solidFill>
              <a:srgbClr val="FF0000"/>
            </a:solidFill>
            <a:round/>
            <a:headEnd/>
            <a:tailEnd type="stealth" w="med" len="med"/>
          </a:ln>
          <a:extLst>
            <a:ext uri="{909E8E84-426E-40DD-AFC4-6F175D3DCCD1}">
              <a14:hiddenFill xmlns:a14="http://schemas.microsoft.com/office/drawing/2010/main">
                <a:noFill/>
              </a14:hiddenFill>
            </a:ext>
          </a:extLst>
        </p:spPr>
      </p:cxnSp>
      <p:grpSp>
        <p:nvGrpSpPr>
          <p:cNvPr id="20494" name="组合 29710">
            <a:extLst>
              <a:ext uri="{FF2B5EF4-FFF2-40B4-BE49-F238E27FC236}">
                <a16:creationId xmlns:a16="http://schemas.microsoft.com/office/drawing/2014/main" id="{A87B198B-34BA-41AC-BAA1-7E1988F621F5}"/>
              </a:ext>
            </a:extLst>
          </p:cNvPr>
          <p:cNvGrpSpPr>
            <a:grpSpLocks/>
          </p:cNvGrpSpPr>
          <p:nvPr/>
        </p:nvGrpSpPr>
        <p:grpSpPr bwMode="auto">
          <a:xfrm>
            <a:off x="2243138" y="2544763"/>
            <a:ext cx="1643062" cy="288925"/>
            <a:chOff x="0" y="0"/>
            <a:chExt cx="1643074" cy="288925"/>
          </a:xfrm>
        </p:grpSpPr>
        <p:sp>
          <p:nvSpPr>
            <p:cNvPr id="20495" name="Line 13">
              <a:extLst>
                <a:ext uri="{FF2B5EF4-FFF2-40B4-BE49-F238E27FC236}">
                  <a16:creationId xmlns:a16="http://schemas.microsoft.com/office/drawing/2014/main" id="{31C727A9-35BE-474B-96B5-A4C92B59C140}"/>
                </a:ext>
              </a:extLst>
            </p:cNvPr>
            <p:cNvSpPr>
              <a:spLocks noChangeShapeType="1"/>
            </p:cNvSpPr>
            <p:nvPr/>
          </p:nvSpPr>
          <p:spPr bwMode="auto">
            <a:xfrm flipV="1">
              <a:off x="0" y="0"/>
              <a:ext cx="0" cy="288925"/>
            </a:xfrm>
            <a:prstGeom prst="line">
              <a:avLst/>
            </a:prstGeom>
            <a:noFill/>
            <a:ln w="69850" algn="ctr">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20496" name="Line 13">
              <a:extLst>
                <a:ext uri="{FF2B5EF4-FFF2-40B4-BE49-F238E27FC236}">
                  <a16:creationId xmlns:a16="http://schemas.microsoft.com/office/drawing/2014/main" id="{6CB275AD-B847-4192-993F-C6C334267C2C}"/>
                </a:ext>
              </a:extLst>
            </p:cNvPr>
            <p:cNvSpPr>
              <a:spLocks noChangeShapeType="1"/>
            </p:cNvSpPr>
            <p:nvPr/>
          </p:nvSpPr>
          <p:spPr bwMode="auto">
            <a:xfrm flipV="1">
              <a:off x="357190" y="0"/>
              <a:ext cx="0" cy="288925"/>
            </a:xfrm>
            <a:prstGeom prst="line">
              <a:avLst/>
            </a:prstGeom>
            <a:noFill/>
            <a:ln w="69850" algn="ctr">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20497" name="Line 13">
              <a:extLst>
                <a:ext uri="{FF2B5EF4-FFF2-40B4-BE49-F238E27FC236}">
                  <a16:creationId xmlns:a16="http://schemas.microsoft.com/office/drawing/2014/main" id="{14F22F72-1673-4B28-AEE3-DE5881223AAC}"/>
                </a:ext>
              </a:extLst>
            </p:cNvPr>
            <p:cNvSpPr>
              <a:spLocks noChangeShapeType="1"/>
            </p:cNvSpPr>
            <p:nvPr/>
          </p:nvSpPr>
          <p:spPr bwMode="auto">
            <a:xfrm flipV="1">
              <a:off x="785818" y="0"/>
              <a:ext cx="0" cy="288925"/>
            </a:xfrm>
            <a:prstGeom prst="line">
              <a:avLst/>
            </a:prstGeom>
            <a:noFill/>
            <a:ln w="69850" algn="ctr">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20498" name="Line 13">
              <a:extLst>
                <a:ext uri="{FF2B5EF4-FFF2-40B4-BE49-F238E27FC236}">
                  <a16:creationId xmlns:a16="http://schemas.microsoft.com/office/drawing/2014/main" id="{E93D86E6-DDA3-414F-B95E-E6B4B77382C2}"/>
                </a:ext>
              </a:extLst>
            </p:cNvPr>
            <p:cNvSpPr>
              <a:spLocks noChangeShapeType="1"/>
            </p:cNvSpPr>
            <p:nvPr/>
          </p:nvSpPr>
          <p:spPr bwMode="auto">
            <a:xfrm flipV="1">
              <a:off x="1214446" y="0"/>
              <a:ext cx="0" cy="288925"/>
            </a:xfrm>
            <a:prstGeom prst="line">
              <a:avLst/>
            </a:prstGeom>
            <a:noFill/>
            <a:ln w="69850" algn="ctr">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20499" name="Line 13">
              <a:extLst>
                <a:ext uri="{FF2B5EF4-FFF2-40B4-BE49-F238E27FC236}">
                  <a16:creationId xmlns:a16="http://schemas.microsoft.com/office/drawing/2014/main" id="{54572DF8-EE8A-4870-8148-0C6630B9A75E}"/>
                </a:ext>
              </a:extLst>
            </p:cNvPr>
            <p:cNvSpPr>
              <a:spLocks noChangeShapeType="1"/>
            </p:cNvSpPr>
            <p:nvPr/>
          </p:nvSpPr>
          <p:spPr bwMode="auto">
            <a:xfrm flipV="1">
              <a:off x="1643074" y="0"/>
              <a:ext cx="0" cy="288925"/>
            </a:xfrm>
            <a:prstGeom prst="line">
              <a:avLst/>
            </a:prstGeom>
            <a:noFill/>
            <a:ln w="69850" algn="ctr">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a:p>
          </p:txBody>
        </p:sp>
      </p:grpSp>
      <p:sp>
        <p:nvSpPr>
          <p:cNvPr id="9235" name="Rectangle 28">
            <a:extLst>
              <a:ext uri="{FF2B5EF4-FFF2-40B4-BE49-F238E27FC236}">
                <a16:creationId xmlns:a16="http://schemas.microsoft.com/office/drawing/2014/main" id="{64D450D3-A119-48E6-8A26-7360AD8AB1CE}"/>
              </a:ext>
            </a:extLst>
          </p:cNvPr>
          <p:cNvSpPr/>
          <p:nvPr/>
        </p:nvSpPr>
        <p:spPr>
          <a:xfrm>
            <a:off x="1739900" y="4059238"/>
            <a:ext cx="2557463" cy="674687"/>
          </a:xfrm>
          <a:prstGeom prst="rect">
            <a:avLst/>
          </a:prstGeom>
          <a:gradFill rotWithShape="0">
            <a:gsLst>
              <a:gs pos="0">
                <a:srgbClr val="4E4E4E"/>
              </a:gs>
              <a:gs pos="50000">
                <a:srgbClr val="EAEAEA"/>
              </a:gs>
              <a:gs pos="100000">
                <a:srgbClr val="4E4E4E"/>
              </a:gs>
            </a:gsLst>
            <a:lin ang="5400000" scaled="1"/>
          </a:gradFill>
          <a:ln>
            <a:solidFill>
              <a:srgbClr val="4D4D4D"/>
            </a:solidFill>
            <a:miter lim="800000"/>
          </a:ln>
        </p:spPr>
        <p:txBody>
          <a:bodyPr wrap="none" anchor="ct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endParaRPr sz="1800">
              <a:ln w="9525" cap="flat" cmpd="sng" algn="ctr">
                <a:noFill/>
                <a:prstDash val="solid"/>
                <a:round/>
                <a:headEnd type="none" w="med" len="med"/>
                <a:tailEnd type="none" w="med" len="med"/>
              </a:ln>
              <a:solidFill>
                <a:srgbClr val="000000"/>
              </a:solidFill>
              <a:sym typeface="Wingdings"/>
            </a:endParaRPr>
          </a:p>
        </p:txBody>
      </p:sp>
      <p:grpSp>
        <p:nvGrpSpPr>
          <p:cNvPr id="20501" name="组合 29718">
            <a:extLst>
              <a:ext uri="{FF2B5EF4-FFF2-40B4-BE49-F238E27FC236}">
                <a16:creationId xmlns:a16="http://schemas.microsoft.com/office/drawing/2014/main" id="{D5BCE4C4-100B-45D9-84D7-232021D9146F}"/>
              </a:ext>
            </a:extLst>
          </p:cNvPr>
          <p:cNvGrpSpPr>
            <a:grpSpLocks/>
          </p:cNvGrpSpPr>
          <p:nvPr/>
        </p:nvGrpSpPr>
        <p:grpSpPr bwMode="auto">
          <a:xfrm>
            <a:off x="2098675" y="3813175"/>
            <a:ext cx="1865313" cy="1614488"/>
            <a:chOff x="0" y="0"/>
            <a:chExt cx="1175" cy="1035"/>
          </a:xfrm>
        </p:grpSpPr>
        <p:sp>
          <p:nvSpPr>
            <p:cNvPr id="20502" name="Freeform 30">
              <a:extLst>
                <a:ext uri="{FF2B5EF4-FFF2-40B4-BE49-F238E27FC236}">
                  <a16:creationId xmlns:a16="http://schemas.microsoft.com/office/drawing/2014/main" id="{730AD7BE-F579-4FDE-B775-81D05DCE067B}"/>
                </a:ext>
              </a:extLst>
            </p:cNvPr>
            <p:cNvSpPr>
              <a:spLocks/>
            </p:cNvSpPr>
            <p:nvPr/>
          </p:nvSpPr>
          <p:spPr bwMode="auto">
            <a:xfrm>
              <a:off x="0" y="40"/>
              <a:ext cx="91" cy="995"/>
            </a:xfrm>
            <a:custGeom>
              <a:avLst/>
              <a:gdLst>
                <a:gd name="T0" fmla="*/ 104 w 104"/>
                <a:gd name="T1" fmla="*/ 72 h 648"/>
                <a:gd name="T2" fmla="*/ 56 w 104"/>
                <a:gd name="T3" fmla="*/ 24 h 648"/>
                <a:gd name="T4" fmla="*/ 8 w 104"/>
                <a:gd name="T5" fmla="*/ 216 h 648"/>
                <a:gd name="T6" fmla="*/ 8 w 104"/>
                <a:gd name="T7" fmla="*/ 648 h 648"/>
              </a:gdLst>
              <a:ahLst/>
              <a:cxnLst>
                <a:cxn ang="0">
                  <a:pos x="T0" y="T1"/>
                </a:cxn>
                <a:cxn ang="0">
                  <a:pos x="T2" y="T3"/>
                </a:cxn>
                <a:cxn ang="0">
                  <a:pos x="T4" y="T5"/>
                </a:cxn>
                <a:cxn ang="0">
                  <a:pos x="T6" y="T7"/>
                </a:cxn>
              </a:cxnLst>
              <a:rect l="0" t="0" r="r" b="b"/>
              <a:pathLst>
                <a:path w="104" h="648">
                  <a:moveTo>
                    <a:pt x="104" y="72"/>
                  </a:moveTo>
                  <a:cubicBezTo>
                    <a:pt x="88" y="36"/>
                    <a:pt x="72" y="0"/>
                    <a:pt x="56" y="24"/>
                  </a:cubicBezTo>
                  <a:cubicBezTo>
                    <a:pt x="40" y="48"/>
                    <a:pt x="16" y="112"/>
                    <a:pt x="8" y="216"/>
                  </a:cubicBezTo>
                  <a:cubicBezTo>
                    <a:pt x="0" y="320"/>
                    <a:pt x="8" y="576"/>
                    <a:pt x="8" y="648"/>
                  </a:cubicBezTo>
                </a:path>
              </a:pathLst>
            </a:custGeom>
            <a:noFill/>
            <a:ln w="53975" algn="ctr">
              <a:solidFill>
                <a:srgbClr val="292929"/>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503" name="Freeform 31">
              <a:extLst>
                <a:ext uri="{FF2B5EF4-FFF2-40B4-BE49-F238E27FC236}">
                  <a16:creationId xmlns:a16="http://schemas.microsoft.com/office/drawing/2014/main" id="{6EEBFF88-4400-45D0-94DD-AA0977784DB5}"/>
                </a:ext>
              </a:extLst>
            </p:cNvPr>
            <p:cNvSpPr>
              <a:spLocks/>
            </p:cNvSpPr>
            <p:nvPr/>
          </p:nvSpPr>
          <p:spPr bwMode="auto">
            <a:xfrm>
              <a:off x="927" y="3"/>
              <a:ext cx="218" cy="744"/>
            </a:xfrm>
            <a:custGeom>
              <a:avLst/>
              <a:gdLst>
                <a:gd name="T0" fmla="*/ 0 w 192"/>
                <a:gd name="T1" fmla="*/ 392 h 496"/>
                <a:gd name="T2" fmla="*/ 48 w 192"/>
                <a:gd name="T3" fmla="*/ 440 h 496"/>
                <a:gd name="T4" fmla="*/ 144 w 192"/>
                <a:gd name="T5" fmla="*/ 56 h 496"/>
                <a:gd name="T6" fmla="*/ 192 w 192"/>
                <a:gd name="T7" fmla="*/ 104 h 496"/>
              </a:gdLst>
              <a:ahLst/>
              <a:cxnLst>
                <a:cxn ang="0">
                  <a:pos x="T0" y="T1"/>
                </a:cxn>
                <a:cxn ang="0">
                  <a:pos x="T2" y="T3"/>
                </a:cxn>
                <a:cxn ang="0">
                  <a:pos x="T4" y="T5"/>
                </a:cxn>
                <a:cxn ang="0">
                  <a:pos x="T6" y="T7"/>
                </a:cxn>
              </a:cxnLst>
              <a:rect l="0" t="0" r="r" b="b"/>
              <a:pathLst>
                <a:path w="192" h="496">
                  <a:moveTo>
                    <a:pt x="0" y="392"/>
                  </a:moveTo>
                  <a:cubicBezTo>
                    <a:pt x="12" y="444"/>
                    <a:pt x="24" y="496"/>
                    <a:pt x="48" y="440"/>
                  </a:cubicBezTo>
                  <a:cubicBezTo>
                    <a:pt x="72" y="384"/>
                    <a:pt x="120" y="112"/>
                    <a:pt x="144" y="56"/>
                  </a:cubicBezTo>
                  <a:cubicBezTo>
                    <a:pt x="168" y="0"/>
                    <a:pt x="184" y="96"/>
                    <a:pt x="192" y="104"/>
                  </a:cubicBezTo>
                </a:path>
              </a:pathLst>
            </a:custGeom>
            <a:noFill/>
            <a:ln w="53975" algn="ctr">
              <a:solidFill>
                <a:srgbClr val="292929"/>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504" name="Line 32">
              <a:extLst>
                <a:ext uri="{FF2B5EF4-FFF2-40B4-BE49-F238E27FC236}">
                  <a16:creationId xmlns:a16="http://schemas.microsoft.com/office/drawing/2014/main" id="{874FAE87-C4FC-43F9-9C78-1AE17502609A}"/>
                </a:ext>
              </a:extLst>
            </p:cNvPr>
            <p:cNvSpPr>
              <a:spLocks noChangeShapeType="1"/>
            </p:cNvSpPr>
            <p:nvPr/>
          </p:nvSpPr>
          <p:spPr bwMode="auto">
            <a:xfrm>
              <a:off x="1175" y="593"/>
              <a:ext cx="0" cy="442"/>
            </a:xfrm>
            <a:prstGeom prst="line">
              <a:avLst/>
            </a:prstGeom>
            <a:noFill/>
            <a:ln w="53975" algn="ctr">
              <a:solidFill>
                <a:srgbClr val="29292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505" name="Freeform 33">
              <a:extLst>
                <a:ext uri="{FF2B5EF4-FFF2-40B4-BE49-F238E27FC236}">
                  <a16:creationId xmlns:a16="http://schemas.microsoft.com/office/drawing/2014/main" id="{4679FD2D-5F49-42EB-8DB3-2271ABB68EF6}"/>
                </a:ext>
              </a:extLst>
            </p:cNvPr>
            <p:cNvSpPr>
              <a:spLocks/>
            </p:cNvSpPr>
            <p:nvPr/>
          </p:nvSpPr>
          <p:spPr bwMode="auto">
            <a:xfrm>
              <a:off x="406" y="0"/>
              <a:ext cx="218" cy="744"/>
            </a:xfrm>
            <a:custGeom>
              <a:avLst/>
              <a:gdLst>
                <a:gd name="T0" fmla="*/ 0 w 192"/>
                <a:gd name="T1" fmla="*/ 392 h 496"/>
                <a:gd name="T2" fmla="*/ 48 w 192"/>
                <a:gd name="T3" fmla="*/ 440 h 496"/>
                <a:gd name="T4" fmla="*/ 144 w 192"/>
                <a:gd name="T5" fmla="*/ 56 h 496"/>
                <a:gd name="T6" fmla="*/ 192 w 192"/>
                <a:gd name="T7" fmla="*/ 104 h 496"/>
              </a:gdLst>
              <a:ahLst/>
              <a:cxnLst>
                <a:cxn ang="0">
                  <a:pos x="T0" y="T1"/>
                </a:cxn>
                <a:cxn ang="0">
                  <a:pos x="T2" y="T3"/>
                </a:cxn>
                <a:cxn ang="0">
                  <a:pos x="T4" y="T5"/>
                </a:cxn>
                <a:cxn ang="0">
                  <a:pos x="T6" y="T7"/>
                </a:cxn>
              </a:cxnLst>
              <a:rect l="0" t="0" r="r" b="b"/>
              <a:pathLst>
                <a:path w="192" h="496">
                  <a:moveTo>
                    <a:pt x="0" y="392"/>
                  </a:moveTo>
                  <a:cubicBezTo>
                    <a:pt x="12" y="444"/>
                    <a:pt x="24" y="496"/>
                    <a:pt x="48" y="440"/>
                  </a:cubicBezTo>
                  <a:cubicBezTo>
                    <a:pt x="72" y="384"/>
                    <a:pt x="120" y="112"/>
                    <a:pt x="144" y="56"/>
                  </a:cubicBezTo>
                  <a:cubicBezTo>
                    <a:pt x="168" y="0"/>
                    <a:pt x="184" y="96"/>
                    <a:pt x="192" y="104"/>
                  </a:cubicBezTo>
                </a:path>
              </a:pathLst>
            </a:custGeom>
            <a:noFill/>
            <a:ln w="53975" algn="ctr">
              <a:solidFill>
                <a:srgbClr val="292929"/>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506" name="Freeform 34">
              <a:extLst>
                <a:ext uri="{FF2B5EF4-FFF2-40B4-BE49-F238E27FC236}">
                  <a16:creationId xmlns:a16="http://schemas.microsoft.com/office/drawing/2014/main" id="{5773D881-9CF9-4BD5-93A1-6E4AD9862A80}"/>
                </a:ext>
              </a:extLst>
            </p:cNvPr>
            <p:cNvSpPr>
              <a:spLocks/>
            </p:cNvSpPr>
            <p:nvPr/>
          </p:nvSpPr>
          <p:spPr bwMode="auto">
            <a:xfrm>
              <a:off x="662" y="1"/>
              <a:ext cx="218" cy="744"/>
            </a:xfrm>
            <a:custGeom>
              <a:avLst/>
              <a:gdLst>
                <a:gd name="T0" fmla="*/ 0 w 192"/>
                <a:gd name="T1" fmla="*/ 392 h 496"/>
                <a:gd name="T2" fmla="*/ 48 w 192"/>
                <a:gd name="T3" fmla="*/ 440 h 496"/>
                <a:gd name="T4" fmla="*/ 144 w 192"/>
                <a:gd name="T5" fmla="*/ 56 h 496"/>
                <a:gd name="T6" fmla="*/ 192 w 192"/>
                <a:gd name="T7" fmla="*/ 104 h 496"/>
              </a:gdLst>
              <a:ahLst/>
              <a:cxnLst>
                <a:cxn ang="0">
                  <a:pos x="T0" y="T1"/>
                </a:cxn>
                <a:cxn ang="0">
                  <a:pos x="T2" y="T3"/>
                </a:cxn>
                <a:cxn ang="0">
                  <a:pos x="T4" y="T5"/>
                </a:cxn>
                <a:cxn ang="0">
                  <a:pos x="T6" y="T7"/>
                </a:cxn>
              </a:cxnLst>
              <a:rect l="0" t="0" r="r" b="b"/>
              <a:pathLst>
                <a:path w="192" h="496">
                  <a:moveTo>
                    <a:pt x="0" y="392"/>
                  </a:moveTo>
                  <a:cubicBezTo>
                    <a:pt x="12" y="444"/>
                    <a:pt x="24" y="496"/>
                    <a:pt x="48" y="440"/>
                  </a:cubicBezTo>
                  <a:cubicBezTo>
                    <a:pt x="72" y="384"/>
                    <a:pt x="120" y="112"/>
                    <a:pt x="144" y="56"/>
                  </a:cubicBezTo>
                  <a:cubicBezTo>
                    <a:pt x="168" y="0"/>
                    <a:pt x="184" y="96"/>
                    <a:pt x="192" y="104"/>
                  </a:cubicBezTo>
                </a:path>
              </a:pathLst>
            </a:custGeom>
            <a:noFill/>
            <a:ln w="53975" algn="ctr">
              <a:solidFill>
                <a:srgbClr val="292929"/>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507" name="Freeform 35">
              <a:extLst>
                <a:ext uri="{FF2B5EF4-FFF2-40B4-BE49-F238E27FC236}">
                  <a16:creationId xmlns:a16="http://schemas.microsoft.com/office/drawing/2014/main" id="{09F08D33-A740-4226-BA28-7D46171177EA}"/>
                </a:ext>
              </a:extLst>
            </p:cNvPr>
            <p:cNvSpPr>
              <a:spLocks/>
            </p:cNvSpPr>
            <p:nvPr/>
          </p:nvSpPr>
          <p:spPr bwMode="auto">
            <a:xfrm>
              <a:off x="136" y="0"/>
              <a:ext cx="218" cy="744"/>
            </a:xfrm>
            <a:custGeom>
              <a:avLst/>
              <a:gdLst>
                <a:gd name="T0" fmla="*/ 0 w 192"/>
                <a:gd name="T1" fmla="*/ 392 h 496"/>
                <a:gd name="T2" fmla="*/ 48 w 192"/>
                <a:gd name="T3" fmla="*/ 440 h 496"/>
                <a:gd name="T4" fmla="*/ 144 w 192"/>
                <a:gd name="T5" fmla="*/ 56 h 496"/>
                <a:gd name="T6" fmla="*/ 192 w 192"/>
                <a:gd name="T7" fmla="*/ 104 h 496"/>
              </a:gdLst>
              <a:ahLst/>
              <a:cxnLst>
                <a:cxn ang="0">
                  <a:pos x="T0" y="T1"/>
                </a:cxn>
                <a:cxn ang="0">
                  <a:pos x="T2" y="T3"/>
                </a:cxn>
                <a:cxn ang="0">
                  <a:pos x="T4" y="T5"/>
                </a:cxn>
                <a:cxn ang="0">
                  <a:pos x="T6" y="T7"/>
                </a:cxn>
              </a:cxnLst>
              <a:rect l="0" t="0" r="r" b="b"/>
              <a:pathLst>
                <a:path w="192" h="496">
                  <a:moveTo>
                    <a:pt x="0" y="392"/>
                  </a:moveTo>
                  <a:cubicBezTo>
                    <a:pt x="12" y="444"/>
                    <a:pt x="24" y="496"/>
                    <a:pt x="48" y="440"/>
                  </a:cubicBezTo>
                  <a:cubicBezTo>
                    <a:pt x="72" y="384"/>
                    <a:pt x="120" y="112"/>
                    <a:pt x="144" y="56"/>
                  </a:cubicBezTo>
                  <a:cubicBezTo>
                    <a:pt x="168" y="0"/>
                    <a:pt x="184" y="96"/>
                    <a:pt x="192" y="104"/>
                  </a:cubicBezTo>
                </a:path>
              </a:pathLst>
            </a:custGeom>
            <a:noFill/>
            <a:ln w="53975" algn="ctr">
              <a:solidFill>
                <a:srgbClr val="292929"/>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9243" name="Text Box 36">
            <a:extLst>
              <a:ext uri="{FF2B5EF4-FFF2-40B4-BE49-F238E27FC236}">
                <a16:creationId xmlns:a16="http://schemas.microsoft.com/office/drawing/2014/main" id="{D8040C7D-1028-4C65-90F6-19EDCE2BE6E7}"/>
              </a:ext>
            </a:extLst>
          </p:cNvPr>
          <p:cNvSpPr txBox="1"/>
          <p:nvPr/>
        </p:nvSpPr>
        <p:spPr>
          <a:xfrm>
            <a:off x="3825875" y="4065588"/>
            <a:ext cx="514350" cy="641350"/>
          </a:xfrm>
          <a:prstGeom prst="rect">
            <a:avLst/>
          </a:prstGeom>
          <a:noFill/>
          <a:ln w="9525">
            <a:noFill/>
          </a:ln>
        </p:spPr>
        <p:txBody>
          <a:bodyPr wrap="none">
            <a:spAutoFit/>
          </a:bodyPr>
          <a:lstStyle/>
          <a:p>
            <a:pPr>
              <a:buSzTx/>
            </a:pPr>
            <a:r>
              <a:rPr lang="en-US" altLang="x-none" sz="3600" b="1" noProof="1">
                <a:ln w="9525" cap="flat" cmpd="sng" algn="ctr">
                  <a:noFill/>
                  <a:prstDash val="solid"/>
                  <a:round/>
                  <a:headEnd type="none" w="med" len="med"/>
                  <a:tailEnd type="none" w="med" len="med"/>
                </a:ln>
                <a:solidFill>
                  <a:srgbClr val="FF33CC"/>
                </a:solidFill>
                <a:effectLst>
                  <a:outerShdw blurRad="38100" dist="38100" dir="2700000">
                    <a:srgbClr val="000000"/>
                  </a:outerShdw>
                </a:effectLst>
                <a:latin typeface="Times New Roman" pitchFamily="18" charset="0"/>
                <a:cs typeface="宋体" pitchFamily="2" charset="-122"/>
                <a:sym typeface="Wingdings"/>
              </a:rPr>
              <a:t>N</a:t>
            </a:r>
            <a:endParaRPr lang="en-US" altLang="x-none" sz="3600" b="1" noProof="1">
              <a:solidFill>
                <a:srgbClr val="FF33CC"/>
              </a:solidFill>
              <a:effectLst>
                <a:outerShdw blurRad="38100" dist="38100" dir="2700000">
                  <a:srgbClr val="000000"/>
                </a:outerShdw>
              </a:effectLst>
              <a:latin typeface="Times New Roman" pitchFamily="18" charset="0"/>
            </a:endParaRPr>
          </a:p>
        </p:txBody>
      </p:sp>
      <p:sp>
        <p:nvSpPr>
          <p:cNvPr id="9244" name="Text Box 37">
            <a:extLst>
              <a:ext uri="{FF2B5EF4-FFF2-40B4-BE49-F238E27FC236}">
                <a16:creationId xmlns:a16="http://schemas.microsoft.com/office/drawing/2014/main" id="{C15E7CAD-1F60-41C4-891D-026B8E085C66}"/>
              </a:ext>
            </a:extLst>
          </p:cNvPr>
          <p:cNvSpPr txBox="1"/>
          <p:nvPr/>
        </p:nvSpPr>
        <p:spPr>
          <a:xfrm>
            <a:off x="1684338" y="4065588"/>
            <a:ext cx="438150" cy="641350"/>
          </a:xfrm>
          <a:prstGeom prst="rect">
            <a:avLst/>
          </a:prstGeom>
          <a:noFill/>
          <a:ln w="9525">
            <a:noFill/>
          </a:ln>
        </p:spPr>
        <p:txBody>
          <a:bodyPr wrap="none">
            <a:spAutoFit/>
          </a:bodyPr>
          <a:lstStyle/>
          <a:p>
            <a:pPr>
              <a:buSzTx/>
            </a:pPr>
            <a:r>
              <a:rPr lang="en-US" altLang="x-none" sz="3600" b="1" noProof="1">
                <a:ln w="9525" cap="flat" cmpd="sng" algn="ctr">
                  <a:noFill/>
                  <a:prstDash val="solid"/>
                  <a:round/>
                  <a:headEnd type="none" w="med" len="med"/>
                  <a:tailEnd type="none" w="med" len="med"/>
                </a:ln>
                <a:solidFill>
                  <a:srgbClr val="0000FF"/>
                </a:solidFill>
                <a:effectLst>
                  <a:outerShdw blurRad="38100" dist="38100" dir="2700000">
                    <a:srgbClr val="000000"/>
                  </a:outerShdw>
                </a:effectLst>
                <a:latin typeface="Times New Roman" pitchFamily="18" charset="0"/>
                <a:cs typeface="宋体" pitchFamily="2" charset="-122"/>
                <a:sym typeface="Wingdings"/>
              </a:rPr>
              <a:t>S</a:t>
            </a:r>
            <a:endParaRPr lang="en-US" altLang="x-none" sz="3600" b="1" noProof="1">
              <a:solidFill>
                <a:srgbClr val="0000FF"/>
              </a:solidFill>
              <a:effectLst>
                <a:outerShdw blurRad="38100" dist="38100" dir="2700000">
                  <a:srgbClr val="000000"/>
                </a:outerShdw>
              </a:effectLst>
              <a:latin typeface="Times New Roman" pitchFamily="18" charset="0"/>
            </a:endParaRPr>
          </a:p>
        </p:txBody>
      </p:sp>
      <p:cxnSp>
        <p:nvCxnSpPr>
          <p:cNvPr id="20510" name="Line 38">
            <a:extLst>
              <a:ext uri="{FF2B5EF4-FFF2-40B4-BE49-F238E27FC236}">
                <a16:creationId xmlns:a16="http://schemas.microsoft.com/office/drawing/2014/main" id="{9C02661A-092D-4AA4-9A94-BB1A39E05F18}"/>
              </a:ext>
            </a:extLst>
          </p:cNvPr>
          <p:cNvCxnSpPr>
            <a:cxnSpLocks noChangeShapeType="1"/>
          </p:cNvCxnSpPr>
          <p:nvPr/>
        </p:nvCxnSpPr>
        <p:spPr bwMode="auto">
          <a:xfrm flipV="1">
            <a:off x="3965575" y="4994275"/>
            <a:ext cx="0" cy="288925"/>
          </a:xfrm>
          <a:prstGeom prst="line">
            <a:avLst/>
          </a:prstGeom>
          <a:noFill/>
          <a:ln w="69850" algn="ctr">
            <a:solidFill>
              <a:srgbClr val="FF0000"/>
            </a:solidFill>
            <a:round/>
            <a:headEnd/>
            <a:tailEnd type="stealth" w="med" len="med"/>
          </a:ln>
          <a:extLst>
            <a:ext uri="{909E8E84-426E-40DD-AFC4-6F175D3DCCD1}">
              <a14:hiddenFill xmlns:a14="http://schemas.microsoft.com/office/drawing/2010/main">
                <a:noFill/>
              </a14:hiddenFill>
            </a:ext>
          </a:extLst>
        </p:spPr>
      </p:cxnSp>
      <p:cxnSp>
        <p:nvCxnSpPr>
          <p:cNvPr id="20511" name="Line 39">
            <a:extLst>
              <a:ext uri="{FF2B5EF4-FFF2-40B4-BE49-F238E27FC236}">
                <a16:creationId xmlns:a16="http://schemas.microsoft.com/office/drawing/2014/main" id="{1FBE04E4-06DF-4D71-9CD2-2270D92A6E6A}"/>
              </a:ext>
            </a:extLst>
          </p:cNvPr>
          <p:cNvCxnSpPr>
            <a:cxnSpLocks noChangeShapeType="1"/>
          </p:cNvCxnSpPr>
          <p:nvPr/>
        </p:nvCxnSpPr>
        <p:spPr bwMode="auto">
          <a:xfrm>
            <a:off x="2108200" y="5008563"/>
            <a:ext cx="0" cy="287337"/>
          </a:xfrm>
          <a:prstGeom prst="line">
            <a:avLst/>
          </a:prstGeom>
          <a:noFill/>
          <a:ln w="69850" algn="ctr">
            <a:solidFill>
              <a:srgbClr val="FF0000"/>
            </a:solidFill>
            <a:round/>
            <a:headEnd/>
            <a:tailEnd type="stealth" w="med" len="med"/>
          </a:ln>
          <a:extLst>
            <a:ext uri="{909E8E84-426E-40DD-AFC4-6F175D3DCCD1}">
              <a14:hiddenFill xmlns:a14="http://schemas.microsoft.com/office/drawing/2010/main">
                <a:noFill/>
              </a14:hiddenFill>
            </a:ext>
          </a:extLst>
        </p:spPr>
      </p:cxnSp>
      <p:grpSp>
        <p:nvGrpSpPr>
          <p:cNvPr id="20512" name="组合 29729">
            <a:extLst>
              <a:ext uri="{FF2B5EF4-FFF2-40B4-BE49-F238E27FC236}">
                <a16:creationId xmlns:a16="http://schemas.microsoft.com/office/drawing/2014/main" id="{41D96F8A-6C3B-4DDE-A0BF-BAAD9C11A262}"/>
              </a:ext>
            </a:extLst>
          </p:cNvPr>
          <p:cNvGrpSpPr>
            <a:grpSpLocks/>
          </p:cNvGrpSpPr>
          <p:nvPr/>
        </p:nvGrpSpPr>
        <p:grpSpPr bwMode="auto">
          <a:xfrm>
            <a:off x="2101850" y="4229100"/>
            <a:ext cx="1628775" cy="317500"/>
            <a:chOff x="0" y="0"/>
            <a:chExt cx="1628560" cy="316365"/>
          </a:xfrm>
        </p:grpSpPr>
        <p:sp>
          <p:nvSpPr>
            <p:cNvPr id="20513" name="Line 26">
              <a:extLst>
                <a:ext uri="{FF2B5EF4-FFF2-40B4-BE49-F238E27FC236}">
                  <a16:creationId xmlns:a16="http://schemas.microsoft.com/office/drawing/2014/main" id="{FF346CED-2D91-4D4B-9EEF-55F016797222}"/>
                </a:ext>
              </a:extLst>
            </p:cNvPr>
            <p:cNvSpPr>
              <a:spLocks noChangeShapeType="1"/>
            </p:cNvSpPr>
            <p:nvPr/>
          </p:nvSpPr>
          <p:spPr bwMode="auto">
            <a:xfrm>
              <a:off x="0" y="0"/>
              <a:ext cx="0" cy="287337"/>
            </a:xfrm>
            <a:prstGeom prst="line">
              <a:avLst/>
            </a:prstGeom>
            <a:noFill/>
            <a:ln w="69850" algn="ctr">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20514" name="Line 26">
              <a:extLst>
                <a:ext uri="{FF2B5EF4-FFF2-40B4-BE49-F238E27FC236}">
                  <a16:creationId xmlns:a16="http://schemas.microsoft.com/office/drawing/2014/main" id="{409E00B8-ED3D-4FD7-8B16-6E2CA177F038}"/>
                </a:ext>
              </a:extLst>
            </p:cNvPr>
            <p:cNvSpPr>
              <a:spLocks noChangeShapeType="1"/>
            </p:cNvSpPr>
            <p:nvPr/>
          </p:nvSpPr>
          <p:spPr bwMode="auto">
            <a:xfrm>
              <a:off x="385086" y="1132"/>
              <a:ext cx="0" cy="287337"/>
            </a:xfrm>
            <a:prstGeom prst="line">
              <a:avLst/>
            </a:prstGeom>
            <a:noFill/>
            <a:ln w="69850" algn="ctr">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20515" name="Line 26">
              <a:extLst>
                <a:ext uri="{FF2B5EF4-FFF2-40B4-BE49-F238E27FC236}">
                  <a16:creationId xmlns:a16="http://schemas.microsoft.com/office/drawing/2014/main" id="{734EA1A7-2B1A-4CD4-9055-904DCF7EEFF1}"/>
                </a:ext>
              </a:extLst>
            </p:cNvPr>
            <p:cNvSpPr>
              <a:spLocks noChangeShapeType="1"/>
            </p:cNvSpPr>
            <p:nvPr/>
          </p:nvSpPr>
          <p:spPr bwMode="auto">
            <a:xfrm>
              <a:off x="813714" y="15646"/>
              <a:ext cx="0" cy="287337"/>
            </a:xfrm>
            <a:prstGeom prst="line">
              <a:avLst/>
            </a:prstGeom>
            <a:noFill/>
            <a:ln w="69850" algn="ctr">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20516" name="Line 26">
              <a:extLst>
                <a:ext uri="{FF2B5EF4-FFF2-40B4-BE49-F238E27FC236}">
                  <a16:creationId xmlns:a16="http://schemas.microsoft.com/office/drawing/2014/main" id="{BEE1489A-B876-46A4-B387-A84FBB29C14E}"/>
                </a:ext>
              </a:extLst>
            </p:cNvPr>
            <p:cNvSpPr>
              <a:spLocks noChangeShapeType="1"/>
            </p:cNvSpPr>
            <p:nvPr/>
          </p:nvSpPr>
          <p:spPr bwMode="auto">
            <a:xfrm>
              <a:off x="1199932" y="29028"/>
              <a:ext cx="0" cy="287337"/>
            </a:xfrm>
            <a:prstGeom prst="line">
              <a:avLst/>
            </a:prstGeom>
            <a:noFill/>
            <a:ln w="69850" algn="ctr">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20517" name="Line 26">
              <a:extLst>
                <a:ext uri="{FF2B5EF4-FFF2-40B4-BE49-F238E27FC236}">
                  <a16:creationId xmlns:a16="http://schemas.microsoft.com/office/drawing/2014/main" id="{155B62C4-9202-444A-9848-69989DB47199}"/>
                </a:ext>
              </a:extLst>
            </p:cNvPr>
            <p:cNvSpPr>
              <a:spLocks noChangeShapeType="1"/>
            </p:cNvSpPr>
            <p:nvPr/>
          </p:nvSpPr>
          <p:spPr bwMode="auto">
            <a:xfrm>
              <a:off x="1628560" y="15646"/>
              <a:ext cx="0" cy="287337"/>
            </a:xfrm>
            <a:prstGeom prst="line">
              <a:avLst/>
            </a:prstGeom>
            <a:noFill/>
            <a:ln w="69850" algn="ctr">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a:p>
          </p:txBody>
        </p:sp>
      </p:grpSp>
      <p:sp>
        <p:nvSpPr>
          <p:cNvPr id="9253" name="Rectangle 27">
            <a:extLst>
              <a:ext uri="{FF2B5EF4-FFF2-40B4-BE49-F238E27FC236}">
                <a16:creationId xmlns:a16="http://schemas.microsoft.com/office/drawing/2014/main" id="{A9505753-7ABA-4BB7-A862-C1EBB8B561DD}"/>
              </a:ext>
            </a:extLst>
          </p:cNvPr>
          <p:cNvSpPr/>
          <p:nvPr/>
        </p:nvSpPr>
        <p:spPr>
          <a:xfrm>
            <a:off x="5483225" y="4059238"/>
            <a:ext cx="2557463" cy="674687"/>
          </a:xfrm>
          <a:prstGeom prst="rect">
            <a:avLst/>
          </a:prstGeom>
          <a:gradFill rotWithShape="0">
            <a:gsLst>
              <a:gs pos="0">
                <a:srgbClr val="4E4E4E"/>
              </a:gs>
              <a:gs pos="50000">
                <a:srgbClr val="EAEAEA"/>
              </a:gs>
              <a:gs pos="100000">
                <a:srgbClr val="4E4E4E"/>
              </a:gs>
            </a:gsLst>
            <a:lin ang="5400000" scaled="1"/>
          </a:gradFill>
          <a:ln>
            <a:solidFill>
              <a:srgbClr val="4D4D4D"/>
            </a:solidFill>
            <a:miter lim="800000"/>
          </a:ln>
        </p:spPr>
        <p:txBody>
          <a:bodyPr wrap="none" anchor="ct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endParaRPr sz="1800">
              <a:ln w="9525" cap="flat" cmpd="sng" algn="ctr">
                <a:noFill/>
                <a:prstDash val="solid"/>
                <a:round/>
                <a:headEnd type="none" w="med" len="med"/>
                <a:tailEnd type="none" w="med" len="med"/>
              </a:ln>
              <a:solidFill>
                <a:srgbClr val="000000"/>
              </a:solidFill>
              <a:sym typeface="Wingdings"/>
            </a:endParaRPr>
          </a:p>
        </p:txBody>
      </p:sp>
      <p:sp>
        <p:nvSpPr>
          <p:cNvPr id="9254" name="Text Box 40">
            <a:extLst>
              <a:ext uri="{FF2B5EF4-FFF2-40B4-BE49-F238E27FC236}">
                <a16:creationId xmlns:a16="http://schemas.microsoft.com/office/drawing/2014/main" id="{B806EDC6-A561-4232-A984-AA2FD892C5FE}"/>
              </a:ext>
            </a:extLst>
          </p:cNvPr>
          <p:cNvSpPr txBox="1"/>
          <p:nvPr/>
        </p:nvSpPr>
        <p:spPr>
          <a:xfrm>
            <a:off x="5378450" y="4059238"/>
            <a:ext cx="514350" cy="641350"/>
          </a:xfrm>
          <a:prstGeom prst="rect">
            <a:avLst/>
          </a:prstGeom>
          <a:noFill/>
          <a:ln w="9525">
            <a:noFill/>
          </a:ln>
        </p:spPr>
        <p:txBody>
          <a:bodyPr wrap="none">
            <a:spAutoFit/>
          </a:bodyPr>
          <a:lstStyle/>
          <a:p>
            <a:pPr>
              <a:buSzTx/>
            </a:pPr>
            <a:r>
              <a:rPr lang="en-US" altLang="x-none" sz="3600" b="1" noProof="1">
                <a:ln w="9525" cap="flat" cmpd="sng" algn="ctr">
                  <a:noFill/>
                  <a:prstDash val="solid"/>
                  <a:round/>
                  <a:headEnd type="none" w="med" len="med"/>
                  <a:tailEnd type="none" w="med" len="med"/>
                </a:ln>
                <a:solidFill>
                  <a:srgbClr val="FF33CC"/>
                </a:solidFill>
                <a:effectLst>
                  <a:outerShdw blurRad="38100" dist="38100" dir="2700000">
                    <a:srgbClr val="000000"/>
                  </a:outerShdw>
                </a:effectLst>
                <a:latin typeface="Times New Roman" pitchFamily="18" charset="0"/>
                <a:cs typeface="宋体" pitchFamily="2" charset="-122"/>
                <a:sym typeface="Wingdings"/>
              </a:rPr>
              <a:t>N</a:t>
            </a:r>
            <a:endParaRPr lang="en-US" altLang="x-none" sz="3600" b="1" noProof="1">
              <a:solidFill>
                <a:srgbClr val="FF33CC"/>
              </a:solidFill>
              <a:effectLst>
                <a:outerShdw blurRad="38100" dist="38100" dir="2700000">
                  <a:srgbClr val="000000"/>
                </a:outerShdw>
              </a:effectLst>
              <a:latin typeface="Times New Roman" pitchFamily="18" charset="0"/>
            </a:endParaRPr>
          </a:p>
        </p:txBody>
      </p:sp>
      <p:sp>
        <p:nvSpPr>
          <p:cNvPr id="9255" name="Text Box 41">
            <a:extLst>
              <a:ext uri="{FF2B5EF4-FFF2-40B4-BE49-F238E27FC236}">
                <a16:creationId xmlns:a16="http://schemas.microsoft.com/office/drawing/2014/main" id="{F6A35863-8DF2-4581-8197-DE7C733BA220}"/>
              </a:ext>
            </a:extLst>
          </p:cNvPr>
          <p:cNvSpPr txBox="1"/>
          <p:nvPr/>
        </p:nvSpPr>
        <p:spPr>
          <a:xfrm>
            <a:off x="7646988" y="4065588"/>
            <a:ext cx="438150" cy="641350"/>
          </a:xfrm>
          <a:prstGeom prst="rect">
            <a:avLst/>
          </a:prstGeom>
          <a:noFill/>
          <a:ln w="9525">
            <a:noFill/>
          </a:ln>
        </p:spPr>
        <p:txBody>
          <a:bodyPr wrap="none">
            <a:spAutoFit/>
          </a:bodyPr>
          <a:lstStyle/>
          <a:p>
            <a:pPr>
              <a:buSzTx/>
            </a:pPr>
            <a:r>
              <a:rPr lang="en-US" altLang="x-none" sz="3600" b="1" noProof="1">
                <a:ln w="9525" cap="flat" cmpd="sng" algn="ctr">
                  <a:noFill/>
                  <a:prstDash val="solid"/>
                  <a:round/>
                  <a:headEnd type="none" w="med" len="med"/>
                  <a:tailEnd type="none" w="med" len="med"/>
                </a:ln>
                <a:solidFill>
                  <a:srgbClr val="0000FF"/>
                </a:solidFill>
                <a:effectLst>
                  <a:outerShdw blurRad="38100" dist="38100" dir="2700000">
                    <a:srgbClr val="000000"/>
                  </a:outerShdw>
                </a:effectLst>
                <a:latin typeface="Times New Roman" pitchFamily="18" charset="0"/>
                <a:cs typeface="宋体" pitchFamily="2" charset="-122"/>
                <a:sym typeface="Wingdings"/>
              </a:rPr>
              <a:t>S</a:t>
            </a:r>
            <a:endParaRPr lang="en-US" altLang="x-none" sz="3600" b="1" noProof="1">
              <a:solidFill>
                <a:srgbClr val="0000FF"/>
              </a:solidFill>
              <a:effectLst>
                <a:outerShdw blurRad="38100" dist="38100" dir="2700000">
                  <a:srgbClr val="000000"/>
                </a:outerShdw>
              </a:effectLst>
              <a:latin typeface="Times New Roman" pitchFamily="18" charset="0"/>
            </a:endParaRPr>
          </a:p>
        </p:txBody>
      </p:sp>
      <p:grpSp>
        <p:nvGrpSpPr>
          <p:cNvPr id="20521" name="组合 29739">
            <a:extLst>
              <a:ext uri="{FF2B5EF4-FFF2-40B4-BE49-F238E27FC236}">
                <a16:creationId xmlns:a16="http://schemas.microsoft.com/office/drawing/2014/main" id="{3C002C2B-4BD0-4B11-BF55-0C9DBF6F2EBC}"/>
              </a:ext>
            </a:extLst>
          </p:cNvPr>
          <p:cNvGrpSpPr>
            <a:grpSpLocks/>
          </p:cNvGrpSpPr>
          <p:nvPr/>
        </p:nvGrpSpPr>
        <p:grpSpPr bwMode="auto">
          <a:xfrm>
            <a:off x="5888038" y="3814763"/>
            <a:ext cx="1865312" cy="1614487"/>
            <a:chOff x="0" y="0"/>
            <a:chExt cx="1175" cy="1035"/>
          </a:xfrm>
        </p:grpSpPr>
        <p:sp>
          <p:nvSpPr>
            <p:cNvPr id="20522" name="Freeform 43">
              <a:extLst>
                <a:ext uri="{FF2B5EF4-FFF2-40B4-BE49-F238E27FC236}">
                  <a16:creationId xmlns:a16="http://schemas.microsoft.com/office/drawing/2014/main" id="{882D1B5B-FE72-4671-ABE2-2ACE4455760C}"/>
                </a:ext>
              </a:extLst>
            </p:cNvPr>
            <p:cNvSpPr>
              <a:spLocks/>
            </p:cNvSpPr>
            <p:nvPr/>
          </p:nvSpPr>
          <p:spPr bwMode="auto">
            <a:xfrm>
              <a:off x="0" y="40"/>
              <a:ext cx="91" cy="995"/>
            </a:xfrm>
            <a:custGeom>
              <a:avLst/>
              <a:gdLst>
                <a:gd name="T0" fmla="*/ 104 w 104"/>
                <a:gd name="T1" fmla="*/ 72 h 648"/>
                <a:gd name="T2" fmla="*/ 56 w 104"/>
                <a:gd name="T3" fmla="*/ 24 h 648"/>
                <a:gd name="T4" fmla="*/ 8 w 104"/>
                <a:gd name="T5" fmla="*/ 216 h 648"/>
                <a:gd name="T6" fmla="*/ 8 w 104"/>
                <a:gd name="T7" fmla="*/ 648 h 648"/>
              </a:gdLst>
              <a:ahLst/>
              <a:cxnLst>
                <a:cxn ang="0">
                  <a:pos x="T0" y="T1"/>
                </a:cxn>
                <a:cxn ang="0">
                  <a:pos x="T2" y="T3"/>
                </a:cxn>
                <a:cxn ang="0">
                  <a:pos x="T4" y="T5"/>
                </a:cxn>
                <a:cxn ang="0">
                  <a:pos x="T6" y="T7"/>
                </a:cxn>
              </a:cxnLst>
              <a:rect l="0" t="0" r="r" b="b"/>
              <a:pathLst>
                <a:path w="104" h="648">
                  <a:moveTo>
                    <a:pt x="104" y="72"/>
                  </a:moveTo>
                  <a:cubicBezTo>
                    <a:pt x="88" y="36"/>
                    <a:pt x="72" y="0"/>
                    <a:pt x="56" y="24"/>
                  </a:cubicBezTo>
                  <a:cubicBezTo>
                    <a:pt x="40" y="48"/>
                    <a:pt x="16" y="112"/>
                    <a:pt x="8" y="216"/>
                  </a:cubicBezTo>
                  <a:cubicBezTo>
                    <a:pt x="0" y="320"/>
                    <a:pt x="8" y="576"/>
                    <a:pt x="8" y="648"/>
                  </a:cubicBezTo>
                </a:path>
              </a:pathLst>
            </a:custGeom>
            <a:noFill/>
            <a:ln w="53975" algn="ctr">
              <a:solidFill>
                <a:srgbClr val="292929"/>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523" name="Freeform 44">
              <a:extLst>
                <a:ext uri="{FF2B5EF4-FFF2-40B4-BE49-F238E27FC236}">
                  <a16:creationId xmlns:a16="http://schemas.microsoft.com/office/drawing/2014/main" id="{732782E5-FA97-46BC-BF48-141FECC7C02E}"/>
                </a:ext>
              </a:extLst>
            </p:cNvPr>
            <p:cNvSpPr>
              <a:spLocks/>
            </p:cNvSpPr>
            <p:nvPr/>
          </p:nvSpPr>
          <p:spPr bwMode="auto">
            <a:xfrm>
              <a:off x="927" y="3"/>
              <a:ext cx="218" cy="744"/>
            </a:xfrm>
            <a:custGeom>
              <a:avLst/>
              <a:gdLst>
                <a:gd name="T0" fmla="*/ 0 w 192"/>
                <a:gd name="T1" fmla="*/ 392 h 496"/>
                <a:gd name="T2" fmla="*/ 48 w 192"/>
                <a:gd name="T3" fmla="*/ 440 h 496"/>
                <a:gd name="T4" fmla="*/ 144 w 192"/>
                <a:gd name="T5" fmla="*/ 56 h 496"/>
                <a:gd name="T6" fmla="*/ 192 w 192"/>
                <a:gd name="T7" fmla="*/ 104 h 496"/>
              </a:gdLst>
              <a:ahLst/>
              <a:cxnLst>
                <a:cxn ang="0">
                  <a:pos x="T0" y="T1"/>
                </a:cxn>
                <a:cxn ang="0">
                  <a:pos x="T2" y="T3"/>
                </a:cxn>
                <a:cxn ang="0">
                  <a:pos x="T4" y="T5"/>
                </a:cxn>
                <a:cxn ang="0">
                  <a:pos x="T6" y="T7"/>
                </a:cxn>
              </a:cxnLst>
              <a:rect l="0" t="0" r="r" b="b"/>
              <a:pathLst>
                <a:path w="192" h="496">
                  <a:moveTo>
                    <a:pt x="0" y="392"/>
                  </a:moveTo>
                  <a:cubicBezTo>
                    <a:pt x="12" y="444"/>
                    <a:pt x="24" y="496"/>
                    <a:pt x="48" y="440"/>
                  </a:cubicBezTo>
                  <a:cubicBezTo>
                    <a:pt x="72" y="384"/>
                    <a:pt x="120" y="112"/>
                    <a:pt x="144" y="56"/>
                  </a:cubicBezTo>
                  <a:cubicBezTo>
                    <a:pt x="168" y="0"/>
                    <a:pt x="184" y="96"/>
                    <a:pt x="192" y="104"/>
                  </a:cubicBezTo>
                </a:path>
              </a:pathLst>
            </a:custGeom>
            <a:noFill/>
            <a:ln w="53975" algn="ctr">
              <a:solidFill>
                <a:srgbClr val="292929"/>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524" name="Line 45">
              <a:extLst>
                <a:ext uri="{FF2B5EF4-FFF2-40B4-BE49-F238E27FC236}">
                  <a16:creationId xmlns:a16="http://schemas.microsoft.com/office/drawing/2014/main" id="{74376B40-9178-4B20-9A7A-20505EE899CE}"/>
                </a:ext>
              </a:extLst>
            </p:cNvPr>
            <p:cNvSpPr>
              <a:spLocks noChangeShapeType="1"/>
            </p:cNvSpPr>
            <p:nvPr/>
          </p:nvSpPr>
          <p:spPr bwMode="auto">
            <a:xfrm>
              <a:off x="1175" y="593"/>
              <a:ext cx="0" cy="442"/>
            </a:xfrm>
            <a:prstGeom prst="line">
              <a:avLst/>
            </a:prstGeom>
            <a:noFill/>
            <a:ln w="53975" algn="ctr">
              <a:solidFill>
                <a:srgbClr val="29292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525" name="Freeform 46">
              <a:extLst>
                <a:ext uri="{FF2B5EF4-FFF2-40B4-BE49-F238E27FC236}">
                  <a16:creationId xmlns:a16="http://schemas.microsoft.com/office/drawing/2014/main" id="{11D491AC-3163-457E-9E00-DE472A5A39B1}"/>
                </a:ext>
              </a:extLst>
            </p:cNvPr>
            <p:cNvSpPr>
              <a:spLocks/>
            </p:cNvSpPr>
            <p:nvPr/>
          </p:nvSpPr>
          <p:spPr bwMode="auto">
            <a:xfrm>
              <a:off x="406" y="0"/>
              <a:ext cx="218" cy="744"/>
            </a:xfrm>
            <a:custGeom>
              <a:avLst/>
              <a:gdLst>
                <a:gd name="T0" fmla="*/ 0 w 192"/>
                <a:gd name="T1" fmla="*/ 392 h 496"/>
                <a:gd name="T2" fmla="*/ 48 w 192"/>
                <a:gd name="T3" fmla="*/ 440 h 496"/>
                <a:gd name="T4" fmla="*/ 144 w 192"/>
                <a:gd name="T5" fmla="*/ 56 h 496"/>
                <a:gd name="T6" fmla="*/ 192 w 192"/>
                <a:gd name="T7" fmla="*/ 104 h 496"/>
              </a:gdLst>
              <a:ahLst/>
              <a:cxnLst>
                <a:cxn ang="0">
                  <a:pos x="T0" y="T1"/>
                </a:cxn>
                <a:cxn ang="0">
                  <a:pos x="T2" y="T3"/>
                </a:cxn>
                <a:cxn ang="0">
                  <a:pos x="T4" y="T5"/>
                </a:cxn>
                <a:cxn ang="0">
                  <a:pos x="T6" y="T7"/>
                </a:cxn>
              </a:cxnLst>
              <a:rect l="0" t="0" r="r" b="b"/>
              <a:pathLst>
                <a:path w="192" h="496">
                  <a:moveTo>
                    <a:pt x="0" y="392"/>
                  </a:moveTo>
                  <a:cubicBezTo>
                    <a:pt x="12" y="444"/>
                    <a:pt x="24" y="496"/>
                    <a:pt x="48" y="440"/>
                  </a:cubicBezTo>
                  <a:cubicBezTo>
                    <a:pt x="72" y="384"/>
                    <a:pt x="120" y="112"/>
                    <a:pt x="144" y="56"/>
                  </a:cubicBezTo>
                  <a:cubicBezTo>
                    <a:pt x="168" y="0"/>
                    <a:pt x="184" y="96"/>
                    <a:pt x="192" y="104"/>
                  </a:cubicBezTo>
                </a:path>
              </a:pathLst>
            </a:custGeom>
            <a:noFill/>
            <a:ln w="53975" algn="ctr">
              <a:solidFill>
                <a:srgbClr val="292929"/>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526" name="Freeform 47">
              <a:extLst>
                <a:ext uri="{FF2B5EF4-FFF2-40B4-BE49-F238E27FC236}">
                  <a16:creationId xmlns:a16="http://schemas.microsoft.com/office/drawing/2014/main" id="{676C5B0D-0A9D-4167-B271-58F4398DC84B}"/>
                </a:ext>
              </a:extLst>
            </p:cNvPr>
            <p:cNvSpPr>
              <a:spLocks/>
            </p:cNvSpPr>
            <p:nvPr/>
          </p:nvSpPr>
          <p:spPr bwMode="auto">
            <a:xfrm>
              <a:off x="662" y="1"/>
              <a:ext cx="218" cy="744"/>
            </a:xfrm>
            <a:custGeom>
              <a:avLst/>
              <a:gdLst>
                <a:gd name="T0" fmla="*/ 0 w 192"/>
                <a:gd name="T1" fmla="*/ 392 h 496"/>
                <a:gd name="T2" fmla="*/ 48 w 192"/>
                <a:gd name="T3" fmla="*/ 440 h 496"/>
                <a:gd name="T4" fmla="*/ 144 w 192"/>
                <a:gd name="T5" fmla="*/ 56 h 496"/>
                <a:gd name="T6" fmla="*/ 192 w 192"/>
                <a:gd name="T7" fmla="*/ 104 h 496"/>
              </a:gdLst>
              <a:ahLst/>
              <a:cxnLst>
                <a:cxn ang="0">
                  <a:pos x="T0" y="T1"/>
                </a:cxn>
                <a:cxn ang="0">
                  <a:pos x="T2" y="T3"/>
                </a:cxn>
                <a:cxn ang="0">
                  <a:pos x="T4" y="T5"/>
                </a:cxn>
                <a:cxn ang="0">
                  <a:pos x="T6" y="T7"/>
                </a:cxn>
              </a:cxnLst>
              <a:rect l="0" t="0" r="r" b="b"/>
              <a:pathLst>
                <a:path w="192" h="496">
                  <a:moveTo>
                    <a:pt x="0" y="392"/>
                  </a:moveTo>
                  <a:cubicBezTo>
                    <a:pt x="12" y="444"/>
                    <a:pt x="24" y="496"/>
                    <a:pt x="48" y="440"/>
                  </a:cubicBezTo>
                  <a:cubicBezTo>
                    <a:pt x="72" y="384"/>
                    <a:pt x="120" y="112"/>
                    <a:pt x="144" y="56"/>
                  </a:cubicBezTo>
                  <a:cubicBezTo>
                    <a:pt x="168" y="0"/>
                    <a:pt x="184" y="96"/>
                    <a:pt x="192" y="104"/>
                  </a:cubicBezTo>
                </a:path>
              </a:pathLst>
            </a:custGeom>
            <a:noFill/>
            <a:ln w="53975" algn="ctr">
              <a:solidFill>
                <a:srgbClr val="292929"/>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527" name="Freeform 48">
              <a:extLst>
                <a:ext uri="{FF2B5EF4-FFF2-40B4-BE49-F238E27FC236}">
                  <a16:creationId xmlns:a16="http://schemas.microsoft.com/office/drawing/2014/main" id="{7D187C15-967A-4883-B585-05B732BB2179}"/>
                </a:ext>
              </a:extLst>
            </p:cNvPr>
            <p:cNvSpPr>
              <a:spLocks/>
            </p:cNvSpPr>
            <p:nvPr/>
          </p:nvSpPr>
          <p:spPr bwMode="auto">
            <a:xfrm>
              <a:off x="136" y="0"/>
              <a:ext cx="218" cy="744"/>
            </a:xfrm>
            <a:custGeom>
              <a:avLst/>
              <a:gdLst>
                <a:gd name="T0" fmla="*/ 0 w 192"/>
                <a:gd name="T1" fmla="*/ 392 h 496"/>
                <a:gd name="T2" fmla="*/ 48 w 192"/>
                <a:gd name="T3" fmla="*/ 440 h 496"/>
                <a:gd name="T4" fmla="*/ 144 w 192"/>
                <a:gd name="T5" fmla="*/ 56 h 496"/>
                <a:gd name="T6" fmla="*/ 192 w 192"/>
                <a:gd name="T7" fmla="*/ 104 h 496"/>
              </a:gdLst>
              <a:ahLst/>
              <a:cxnLst>
                <a:cxn ang="0">
                  <a:pos x="T0" y="T1"/>
                </a:cxn>
                <a:cxn ang="0">
                  <a:pos x="T2" y="T3"/>
                </a:cxn>
                <a:cxn ang="0">
                  <a:pos x="T4" y="T5"/>
                </a:cxn>
                <a:cxn ang="0">
                  <a:pos x="T6" y="T7"/>
                </a:cxn>
              </a:cxnLst>
              <a:rect l="0" t="0" r="r" b="b"/>
              <a:pathLst>
                <a:path w="192" h="496">
                  <a:moveTo>
                    <a:pt x="0" y="392"/>
                  </a:moveTo>
                  <a:cubicBezTo>
                    <a:pt x="12" y="444"/>
                    <a:pt x="24" y="496"/>
                    <a:pt x="48" y="440"/>
                  </a:cubicBezTo>
                  <a:cubicBezTo>
                    <a:pt x="72" y="384"/>
                    <a:pt x="120" y="112"/>
                    <a:pt x="144" y="56"/>
                  </a:cubicBezTo>
                  <a:cubicBezTo>
                    <a:pt x="168" y="0"/>
                    <a:pt x="184" y="96"/>
                    <a:pt x="192" y="104"/>
                  </a:cubicBezTo>
                </a:path>
              </a:pathLst>
            </a:custGeom>
            <a:noFill/>
            <a:ln w="53975" algn="ctr">
              <a:solidFill>
                <a:srgbClr val="292929"/>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cxnSp>
        <p:nvCxnSpPr>
          <p:cNvPr id="20528" name="Line 49">
            <a:extLst>
              <a:ext uri="{FF2B5EF4-FFF2-40B4-BE49-F238E27FC236}">
                <a16:creationId xmlns:a16="http://schemas.microsoft.com/office/drawing/2014/main" id="{43F610C1-9CB8-44A8-A51C-D30C61D7BAB4}"/>
              </a:ext>
            </a:extLst>
          </p:cNvPr>
          <p:cNvCxnSpPr>
            <a:cxnSpLocks noChangeShapeType="1"/>
          </p:cNvCxnSpPr>
          <p:nvPr/>
        </p:nvCxnSpPr>
        <p:spPr bwMode="auto">
          <a:xfrm flipV="1">
            <a:off x="5895975" y="5024438"/>
            <a:ext cx="0" cy="288925"/>
          </a:xfrm>
          <a:prstGeom prst="line">
            <a:avLst/>
          </a:prstGeom>
          <a:noFill/>
          <a:ln w="69850" algn="ctr">
            <a:solidFill>
              <a:srgbClr val="FF0000"/>
            </a:solidFill>
            <a:round/>
            <a:headEnd/>
            <a:tailEnd type="stealth" w="med" len="med"/>
          </a:ln>
          <a:extLst>
            <a:ext uri="{909E8E84-426E-40DD-AFC4-6F175D3DCCD1}">
              <a14:hiddenFill xmlns:a14="http://schemas.microsoft.com/office/drawing/2010/main">
                <a:noFill/>
              </a14:hiddenFill>
            </a:ext>
          </a:extLst>
        </p:spPr>
      </p:cxnSp>
      <p:cxnSp>
        <p:nvCxnSpPr>
          <p:cNvPr id="20529" name="Line 50">
            <a:extLst>
              <a:ext uri="{FF2B5EF4-FFF2-40B4-BE49-F238E27FC236}">
                <a16:creationId xmlns:a16="http://schemas.microsoft.com/office/drawing/2014/main" id="{242A590A-013B-4845-AEBD-94F34F3ABD04}"/>
              </a:ext>
            </a:extLst>
          </p:cNvPr>
          <p:cNvCxnSpPr>
            <a:cxnSpLocks noChangeShapeType="1"/>
          </p:cNvCxnSpPr>
          <p:nvPr/>
        </p:nvCxnSpPr>
        <p:spPr bwMode="auto">
          <a:xfrm>
            <a:off x="7753350" y="5038725"/>
            <a:ext cx="0" cy="287338"/>
          </a:xfrm>
          <a:prstGeom prst="line">
            <a:avLst/>
          </a:prstGeom>
          <a:noFill/>
          <a:ln w="69850" algn="ctr">
            <a:solidFill>
              <a:srgbClr val="FF0000"/>
            </a:solidFill>
            <a:round/>
            <a:headEnd/>
            <a:tailEnd type="stealth" w="med" len="med"/>
          </a:ln>
          <a:extLst>
            <a:ext uri="{909E8E84-426E-40DD-AFC4-6F175D3DCCD1}">
              <a14:hiddenFill xmlns:a14="http://schemas.microsoft.com/office/drawing/2010/main">
                <a:noFill/>
              </a14:hiddenFill>
            </a:ext>
          </a:extLst>
        </p:spPr>
      </p:cxnSp>
      <p:grpSp>
        <p:nvGrpSpPr>
          <p:cNvPr id="20530" name="组合 29748">
            <a:extLst>
              <a:ext uri="{FF2B5EF4-FFF2-40B4-BE49-F238E27FC236}">
                <a16:creationId xmlns:a16="http://schemas.microsoft.com/office/drawing/2014/main" id="{B710C518-693E-4852-921A-1F89AB6AE97D}"/>
              </a:ext>
            </a:extLst>
          </p:cNvPr>
          <p:cNvGrpSpPr>
            <a:grpSpLocks/>
          </p:cNvGrpSpPr>
          <p:nvPr/>
        </p:nvGrpSpPr>
        <p:grpSpPr bwMode="auto">
          <a:xfrm>
            <a:off x="5873750" y="4300538"/>
            <a:ext cx="1643063" cy="290512"/>
            <a:chOff x="0" y="0"/>
            <a:chExt cx="1643074" cy="290057"/>
          </a:xfrm>
        </p:grpSpPr>
        <p:sp>
          <p:nvSpPr>
            <p:cNvPr id="20531" name="Line 13">
              <a:extLst>
                <a:ext uri="{FF2B5EF4-FFF2-40B4-BE49-F238E27FC236}">
                  <a16:creationId xmlns:a16="http://schemas.microsoft.com/office/drawing/2014/main" id="{6B9C48F6-B958-4B75-8C6F-2E8336A026FB}"/>
                </a:ext>
              </a:extLst>
            </p:cNvPr>
            <p:cNvSpPr>
              <a:spLocks noChangeShapeType="1"/>
            </p:cNvSpPr>
            <p:nvPr/>
          </p:nvSpPr>
          <p:spPr bwMode="auto">
            <a:xfrm flipV="1">
              <a:off x="0" y="0"/>
              <a:ext cx="0" cy="288925"/>
            </a:xfrm>
            <a:prstGeom prst="line">
              <a:avLst/>
            </a:prstGeom>
            <a:noFill/>
            <a:ln w="69850" algn="ctr">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20532" name="Line 13">
              <a:extLst>
                <a:ext uri="{FF2B5EF4-FFF2-40B4-BE49-F238E27FC236}">
                  <a16:creationId xmlns:a16="http://schemas.microsoft.com/office/drawing/2014/main" id="{F9857E75-942F-448B-9712-5E3C1B446ECF}"/>
                </a:ext>
              </a:extLst>
            </p:cNvPr>
            <p:cNvSpPr>
              <a:spLocks noChangeShapeType="1"/>
            </p:cNvSpPr>
            <p:nvPr/>
          </p:nvSpPr>
          <p:spPr bwMode="auto">
            <a:xfrm flipV="1">
              <a:off x="357190" y="1132"/>
              <a:ext cx="0" cy="288925"/>
            </a:xfrm>
            <a:prstGeom prst="line">
              <a:avLst/>
            </a:prstGeom>
            <a:noFill/>
            <a:ln w="69850" algn="ctr">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20533" name="Line 13">
              <a:extLst>
                <a:ext uri="{FF2B5EF4-FFF2-40B4-BE49-F238E27FC236}">
                  <a16:creationId xmlns:a16="http://schemas.microsoft.com/office/drawing/2014/main" id="{92835452-E510-4321-A8DC-A482B408E579}"/>
                </a:ext>
              </a:extLst>
            </p:cNvPr>
            <p:cNvSpPr>
              <a:spLocks noChangeShapeType="1"/>
            </p:cNvSpPr>
            <p:nvPr/>
          </p:nvSpPr>
          <p:spPr bwMode="auto">
            <a:xfrm flipV="1">
              <a:off x="785818" y="1132"/>
              <a:ext cx="0" cy="288925"/>
            </a:xfrm>
            <a:prstGeom prst="line">
              <a:avLst/>
            </a:prstGeom>
            <a:noFill/>
            <a:ln w="69850" algn="ctr">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20534" name="Line 13">
              <a:extLst>
                <a:ext uri="{FF2B5EF4-FFF2-40B4-BE49-F238E27FC236}">
                  <a16:creationId xmlns:a16="http://schemas.microsoft.com/office/drawing/2014/main" id="{E2AC773B-6B49-478D-8B37-EEBFCCDCC7CD}"/>
                </a:ext>
              </a:extLst>
            </p:cNvPr>
            <p:cNvSpPr>
              <a:spLocks noChangeShapeType="1"/>
            </p:cNvSpPr>
            <p:nvPr/>
          </p:nvSpPr>
          <p:spPr bwMode="auto">
            <a:xfrm flipV="1">
              <a:off x="1214446" y="1132"/>
              <a:ext cx="0" cy="288925"/>
            </a:xfrm>
            <a:prstGeom prst="line">
              <a:avLst/>
            </a:prstGeom>
            <a:noFill/>
            <a:ln w="69850" algn="ctr">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20535" name="Line 13">
              <a:extLst>
                <a:ext uri="{FF2B5EF4-FFF2-40B4-BE49-F238E27FC236}">
                  <a16:creationId xmlns:a16="http://schemas.microsoft.com/office/drawing/2014/main" id="{C48B3454-FA17-4493-A8F9-2BF397D63D1D}"/>
                </a:ext>
              </a:extLst>
            </p:cNvPr>
            <p:cNvSpPr>
              <a:spLocks noChangeShapeType="1"/>
            </p:cNvSpPr>
            <p:nvPr/>
          </p:nvSpPr>
          <p:spPr bwMode="auto">
            <a:xfrm flipV="1">
              <a:off x="1643074" y="1132"/>
              <a:ext cx="0" cy="288925"/>
            </a:xfrm>
            <a:prstGeom prst="line">
              <a:avLst/>
            </a:prstGeom>
            <a:noFill/>
            <a:ln w="69850" algn="ctr">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a:p>
          </p:txBody>
        </p:sp>
      </p:grpSp>
      <p:sp>
        <p:nvSpPr>
          <p:cNvPr id="9271" name="Rectangle 15">
            <a:extLst>
              <a:ext uri="{FF2B5EF4-FFF2-40B4-BE49-F238E27FC236}">
                <a16:creationId xmlns:a16="http://schemas.microsoft.com/office/drawing/2014/main" id="{90F121B7-0981-4CAA-8128-8E93D101894B}"/>
              </a:ext>
            </a:extLst>
          </p:cNvPr>
          <p:cNvSpPr/>
          <p:nvPr/>
        </p:nvSpPr>
        <p:spPr>
          <a:xfrm>
            <a:off x="5475288" y="2328863"/>
            <a:ext cx="2557462" cy="674687"/>
          </a:xfrm>
          <a:prstGeom prst="rect">
            <a:avLst/>
          </a:prstGeom>
          <a:gradFill rotWithShape="0">
            <a:gsLst>
              <a:gs pos="0">
                <a:srgbClr val="4E4E4E"/>
              </a:gs>
              <a:gs pos="50000">
                <a:srgbClr val="EAEAEA"/>
              </a:gs>
              <a:gs pos="100000">
                <a:srgbClr val="4E4E4E"/>
              </a:gs>
            </a:gsLst>
            <a:lin ang="5400000" scaled="1"/>
          </a:gradFill>
          <a:ln>
            <a:solidFill>
              <a:srgbClr val="4D4D4D"/>
            </a:solidFill>
            <a:miter lim="800000"/>
          </a:ln>
        </p:spPr>
        <p:txBody>
          <a:bodyPr wrap="none" anchor="ct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endParaRPr sz="1800">
              <a:ln w="9525" cap="flat" cmpd="sng" algn="ctr">
                <a:noFill/>
                <a:prstDash val="solid"/>
                <a:round/>
                <a:headEnd type="none" w="med" len="med"/>
                <a:tailEnd type="none" w="med" len="med"/>
              </a:ln>
              <a:solidFill>
                <a:srgbClr val="000000"/>
              </a:solidFill>
              <a:sym typeface="Wingdings"/>
            </a:endParaRPr>
          </a:p>
        </p:txBody>
      </p:sp>
      <p:sp>
        <p:nvSpPr>
          <p:cNvPr id="9272" name="Text Box 16">
            <a:extLst>
              <a:ext uri="{FF2B5EF4-FFF2-40B4-BE49-F238E27FC236}">
                <a16:creationId xmlns:a16="http://schemas.microsoft.com/office/drawing/2014/main" id="{530F8AA5-C56F-417C-8E43-B671FBD2A850}"/>
              </a:ext>
            </a:extLst>
          </p:cNvPr>
          <p:cNvSpPr txBox="1"/>
          <p:nvPr/>
        </p:nvSpPr>
        <p:spPr>
          <a:xfrm>
            <a:off x="7594600" y="2343150"/>
            <a:ext cx="514350" cy="641350"/>
          </a:xfrm>
          <a:prstGeom prst="rect">
            <a:avLst/>
          </a:prstGeom>
          <a:noFill/>
          <a:ln w="9525">
            <a:noFill/>
          </a:ln>
        </p:spPr>
        <p:txBody>
          <a:bodyPr wrap="none">
            <a:spAutoFit/>
          </a:bodyPr>
          <a:lstStyle/>
          <a:p>
            <a:pPr>
              <a:buSzTx/>
            </a:pPr>
            <a:r>
              <a:rPr lang="en-US" altLang="x-none" sz="3600" b="1" noProof="1">
                <a:ln w="9525" cap="flat" cmpd="sng" algn="ctr">
                  <a:noFill/>
                  <a:prstDash val="solid"/>
                  <a:round/>
                  <a:headEnd type="none" w="med" len="med"/>
                  <a:tailEnd type="none" w="med" len="med"/>
                </a:ln>
                <a:solidFill>
                  <a:srgbClr val="FF33CC"/>
                </a:solidFill>
                <a:effectLst>
                  <a:outerShdw blurRad="38100" dist="38100" dir="2700000">
                    <a:srgbClr val="000000"/>
                  </a:outerShdw>
                </a:effectLst>
                <a:latin typeface="Times New Roman" pitchFamily="18" charset="0"/>
                <a:cs typeface="宋体" pitchFamily="2" charset="-122"/>
                <a:sym typeface="Wingdings"/>
              </a:rPr>
              <a:t>N</a:t>
            </a:r>
            <a:endParaRPr lang="en-US" altLang="x-none" sz="3600" b="1" noProof="1">
              <a:solidFill>
                <a:srgbClr val="FF33CC"/>
              </a:solidFill>
              <a:effectLst>
                <a:outerShdw blurRad="38100" dist="38100" dir="2700000">
                  <a:srgbClr val="000000"/>
                </a:outerShdw>
              </a:effectLst>
              <a:latin typeface="Times New Roman" pitchFamily="18" charset="0"/>
            </a:endParaRPr>
          </a:p>
        </p:txBody>
      </p:sp>
      <p:sp>
        <p:nvSpPr>
          <p:cNvPr id="9273" name="Text Box 17">
            <a:extLst>
              <a:ext uri="{FF2B5EF4-FFF2-40B4-BE49-F238E27FC236}">
                <a16:creationId xmlns:a16="http://schemas.microsoft.com/office/drawing/2014/main" id="{2B11E37C-EF52-4174-BFD3-4622E7D1BADF}"/>
              </a:ext>
            </a:extLst>
          </p:cNvPr>
          <p:cNvSpPr txBox="1"/>
          <p:nvPr/>
        </p:nvSpPr>
        <p:spPr>
          <a:xfrm>
            <a:off x="5453063" y="2343150"/>
            <a:ext cx="438150" cy="641350"/>
          </a:xfrm>
          <a:prstGeom prst="rect">
            <a:avLst/>
          </a:prstGeom>
          <a:noFill/>
          <a:ln w="9525">
            <a:noFill/>
          </a:ln>
        </p:spPr>
        <p:txBody>
          <a:bodyPr wrap="none">
            <a:spAutoFit/>
          </a:bodyPr>
          <a:lstStyle/>
          <a:p>
            <a:pPr>
              <a:buSzTx/>
            </a:pPr>
            <a:r>
              <a:rPr lang="en-US" altLang="x-none" sz="3600" b="1" noProof="1">
                <a:ln w="9525" cap="flat" cmpd="sng" algn="ctr">
                  <a:noFill/>
                  <a:prstDash val="solid"/>
                  <a:round/>
                  <a:headEnd type="none" w="med" len="med"/>
                  <a:tailEnd type="none" w="med" len="med"/>
                </a:ln>
                <a:solidFill>
                  <a:srgbClr val="0000FF"/>
                </a:solidFill>
                <a:effectLst>
                  <a:outerShdw blurRad="38100" dist="38100" dir="2700000">
                    <a:srgbClr val="000000"/>
                  </a:outerShdw>
                </a:effectLst>
                <a:latin typeface="Times New Roman" pitchFamily="18" charset="0"/>
                <a:cs typeface="宋体" pitchFamily="2" charset="-122"/>
                <a:sym typeface="Wingdings"/>
              </a:rPr>
              <a:t>S</a:t>
            </a:r>
            <a:endParaRPr lang="en-US" altLang="x-none" sz="3600" b="1" noProof="1">
              <a:solidFill>
                <a:srgbClr val="0000FF"/>
              </a:solidFill>
              <a:effectLst>
                <a:outerShdw blurRad="38100" dist="38100" dir="2700000">
                  <a:srgbClr val="000000"/>
                </a:outerShdw>
              </a:effectLst>
              <a:latin typeface="Times New Roman" pitchFamily="18" charset="0"/>
            </a:endParaRPr>
          </a:p>
        </p:txBody>
      </p:sp>
      <p:grpSp>
        <p:nvGrpSpPr>
          <p:cNvPr id="20539" name="组合 29758">
            <a:extLst>
              <a:ext uri="{FF2B5EF4-FFF2-40B4-BE49-F238E27FC236}">
                <a16:creationId xmlns:a16="http://schemas.microsoft.com/office/drawing/2014/main" id="{596775DC-48B9-4F59-A497-2A8A63697636}"/>
              </a:ext>
            </a:extLst>
          </p:cNvPr>
          <p:cNvGrpSpPr>
            <a:grpSpLocks/>
          </p:cNvGrpSpPr>
          <p:nvPr/>
        </p:nvGrpSpPr>
        <p:grpSpPr bwMode="auto">
          <a:xfrm>
            <a:off x="5797550" y="2112963"/>
            <a:ext cx="1865313" cy="1704975"/>
            <a:chOff x="0" y="0"/>
            <a:chExt cx="1175" cy="1074"/>
          </a:xfrm>
        </p:grpSpPr>
        <p:sp>
          <p:nvSpPr>
            <p:cNvPr id="20540" name="Freeform 19">
              <a:extLst>
                <a:ext uri="{FF2B5EF4-FFF2-40B4-BE49-F238E27FC236}">
                  <a16:creationId xmlns:a16="http://schemas.microsoft.com/office/drawing/2014/main" id="{B2317C37-11E0-4096-AC30-2E7D3AA6B4DF}"/>
                </a:ext>
              </a:extLst>
            </p:cNvPr>
            <p:cNvSpPr>
              <a:spLocks/>
            </p:cNvSpPr>
            <p:nvPr/>
          </p:nvSpPr>
          <p:spPr bwMode="auto">
            <a:xfrm>
              <a:off x="15" y="0"/>
              <a:ext cx="217" cy="726"/>
            </a:xfrm>
            <a:custGeom>
              <a:avLst/>
              <a:gdLst>
                <a:gd name="T0" fmla="*/ 0 w 192"/>
                <a:gd name="T1" fmla="*/ 104 h 496"/>
                <a:gd name="T2" fmla="*/ 48 w 192"/>
                <a:gd name="T3" fmla="*/ 56 h 496"/>
                <a:gd name="T4" fmla="*/ 144 w 192"/>
                <a:gd name="T5" fmla="*/ 440 h 496"/>
                <a:gd name="T6" fmla="*/ 192 w 192"/>
                <a:gd name="T7" fmla="*/ 392 h 496"/>
              </a:gdLst>
              <a:ahLst/>
              <a:cxnLst>
                <a:cxn ang="0">
                  <a:pos x="T0" y="T1"/>
                </a:cxn>
                <a:cxn ang="0">
                  <a:pos x="T2" y="T3"/>
                </a:cxn>
                <a:cxn ang="0">
                  <a:pos x="T4" y="T5"/>
                </a:cxn>
                <a:cxn ang="0">
                  <a:pos x="T6" y="T7"/>
                </a:cxn>
              </a:cxnLst>
              <a:rect l="0" t="0" r="r" b="b"/>
              <a:pathLst>
                <a:path w="192" h="496">
                  <a:moveTo>
                    <a:pt x="0" y="104"/>
                  </a:moveTo>
                  <a:cubicBezTo>
                    <a:pt x="12" y="52"/>
                    <a:pt x="24" y="0"/>
                    <a:pt x="48" y="56"/>
                  </a:cubicBezTo>
                  <a:cubicBezTo>
                    <a:pt x="72" y="112"/>
                    <a:pt x="120" y="384"/>
                    <a:pt x="144" y="440"/>
                  </a:cubicBezTo>
                  <a:cubicBezTo>
                    <a:pt x="168" y="496"/>
                    <a:pt x="184" y="400"/>
                    <a:pt x="192" y="392"/>
                  </a:cubicBezTo>
                </a:path>
              </a:pathLst>
            </a:custGeom>
            <a:noFill/>
            <a:ln w="47625" algn="ctr">
              <a:solidFill>
                <a:srgbClr val="292929"/>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541" name="Line 20">
              <a:extLst>
                <a:ext uri="{FF2B5EF4-FFF2-40B4-BE49-F238E27FC236}">
                  <a16:creationId xmlns:a16="http://schemas.microsoft.com/office/drawing/2014/main" id="{9782DA37-9A70-4BAC-9531-04FED9EA1EFF}"/>
                </a:ext>
              </a:extLst>
            </p:cNvPr>
            <p:cNvSpPr>
              <a:spLocks noChangeShapeType="1"/>
            </p:cNvSpPr>
            <p:nvPr/>
          </p:nvSpPr>
          <p:spPr bwMode="auto">
            <a:xfrm>
              <a:off x="0" y="582"/>
              <a:ext cx="0" cy="492"/>
            </a:xfrm>
            <a:prstGeom prst="line">
              <a:avLst/>
            </a:prstGeom>
            <a:noFill/>
            <a:ln w="47625" algn="ctr">
              <a:solidFill>
                <a:srgbClr val="29292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542" name="Freeform 21">
              <a:extLst>
                <a:ext uri="{FF2B5EF4-FFF2-40B4-BE49-F238E27FC236}">
                  <a16:creationId xmlns:a16="http://schemas.microsoft.com/office/drawing/2014/main" id="{7A16D695-D8DE-4F36-A2CC-6D7F69849D4A}"/>
                </a:ext>
              </a:extLst>
            </p:cNvPr>
            <p:cNvSpPr>
              <a:spLocks/>
            </p:cNvSpPr>
            <p:nvPr/>
          </p:nvSpPr>
          <p:spPr bwMode="auto">
            <a:xfrm>
              <a:off x="1066" y="32"/>
              <a:ext cx="109" cy="1030"/>
            </a:xfrm>
            <a:custGeom>
              <a:avLst/>
              <a:gdLst>
                <a:gd name="T0" fmla="*/ 0 w 104"/>
                <a:gd name="T1" fmla="*/ 80 h 704"/>
                <a:gd name="T2" fmla="*/ 48 w 104"/>
                <a:gd name="T3" fmla="*/ 32 h 704"/>
                <a:gd name="T4" fmla="*/ 96 w 104"/>
                <a:gd name="T5" fmla="*/ 272 h 704"/>
                <a:gd name="T6" fmla="*/ 96 w 104"/>
                <a:gd name="T7" fmla="*/ 704 h 704"/>
              </a:gdLst>
              <a:ahLst/>
              <a:cxnLst>
                <a:cxn ang="0">
                  <a:pos x="T0" y="T1"/>
                </a:cxn>
                <a:cxn ang="0">
                  <a:pos x="T2" y="T3"/>
                </a:cxn>
                <a:cxn ang="0">
                  <a:pos x="T4" y="T5"/>
                </a:cxn>
                <a:cxn ang="0">
                  <a:pos x="T6" y="T7"/>
                </a:cxn>
              </a:cxnLst>
              <a:rect l="0" t="0" r="r" b="b"/>
              <a:pathLst>
                <a:path w="104" h="704">
                  <a:moveTo>
                    <a:pt x="0" y="80"/>
                  </a:moveTo>
                  <a:cubicBezTo>
                    <a:pt x="16" y="40"/>
                    <a:pt x="32" y="0"/>
                    <a:pt x="48" y="32"/>
                  </a:cubicBezTo>
                  <a:cubicBezTo>
                    <a:pt x="64" y="64"/>
                    <a:pt x="88" y="160"/>
                    <a:pt x="96" y="272"/>
                  </a:cubicBezTo>
                  <a:cubicBezTo>
                    <a:pt x="104" y="384"/>
                    <a:pt x="96" y="632"/>
                    <a:pt x="96" y="704"/>
                  </a:cubicBezTo>
                </a:path>
              </a:pathLst>
            </a:custGeom>
            <a:noFill/>
            <a:ln w="47625" algn="ctr">
              <a:solidFill>
                <a:srgbClr val="292929"/>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543" name="Freeform 22">
              <a:extLst>
                <a:ext uri="{FF2B5EF4-FFF2-40B4-BE49-F238E27FC236}">
                  <a16:creationId xmlns:a16="http://schemas.microsoft.com/office/drawing/2014/main" id="{75E1A972-2087-409D-892B-2CC921A518A8}"/>
                </a:ext>
              </a:extLst>
            </p:cNvPr>
            <p:cNvSpPr>
              <a:spLocks/>
            </p:cNvSpPr>
            <p:nvPr/>
          </p:nvSpPr>
          <p:spPr bwMode="auto">
            <a:xfrm>
              <a:off x="251" y="0"/>
              <a:ext cx="217" cy="726"/>
            </a:xfrm>
            <a:custGeom>
              <a:avLst/>
              <a:gdLst>
                <a:gd name="T0" fmla="*/ 0 w 192"/>
                <a:gd name="T1" fmla="*/ 104 h 496"/>
                <a:gd name="T2" fmla="*/ 48 w 192"/>
                <a:gd name="T3" fmla="*/ 56 h 496"/>
                <a:gd name="T4" fmla="*/ 144 w 192"/>
                <a:gd name="T5" fmla="*/ 440 h 496"/>
                <a:gd name="T6" fmla="*/ 192 w 192"/>
                <a:gd name="T7" fmla="*/ 392 h 496"/>
              </a:gdLst>
              <a:ahLst/>
              <a:cxnLst>
                <a:cxn ang="0">
                  <a:pos x="T0" y="T1"/>
                </a:cxn>
                <a:cxn ang="0">
                  <a:pos x="T2" y="T3"/>
                </a:cxn>
                <a:cxn ang="0">
                  <a:pos x="T4" y="T5"/>
                </a:cxn>
                <a:cxn ang="0">
                  <a:pos x="T6" y="T7"/>
                </a:cxn>
              </a:cxnLst>
              <a:rect l="0" t="0" r="r" b="b"/>
              <a:pathLst>
                <a:path w="192" h="496">
                  <a:moveTo>
                    <a:pt x="0" y="104"/>
                  </a:moveTo>
                  <a:cubicBezTo>
                    <a:pt x="12" y="52"/>
                    <a:pt x="24" y="0"/>
                    <a:pt x="48" y="56"/>
                  </a:cubicBezTo>
                  <a:cubicBezTo>
                    <a:pt x="72" y="112"/>
                    <a:pt x="120" y="384"/>
                    <a:pt x="144" y="440"/>
                  </a:cubicBezTo>
                  <a:cubicBezTo>
                    <a:pt x="168" y="496"/>
                    <a:pt x="184" y="400"/>
                    <a:pt x="192" y="392"/>
                  </a:cubicBezTo>
                </a:path>
              </a:pathLst>
            </a:custGeom>
            <a:noFill/>
            <a:ln w="47625" algn="ctr">
              <a:solidFill>
                <a:srgbClr val="292929"/>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544" name="Freeform 23">
              <a:extLst>
                <a:ext uri="{FF2B5EF4-FFF2-40B4-BE49-F238E27FC236}">
                  <a16:creationId xmlns:a16="http://schemas.microsoft.com/office/drawing/2014/main" id="{1D3DEBCB-CD19-4B73-B2D8-C594E01D3E54}"/>
                </a:ext>
              </a:extLst>
            </p:cNvPr>
            <p:cNvSpPr>
              <a:spLocks/>
            </p:cNvSpPr>
            <p:nvPr/>
          </p:nvSpPr>
          <p:spPr bwMode="auto">
            <a:xfrm>
              <a:off x="514" y="0"/>
              <a:ext cx="217" cy="726"/>
            </a:xfrm>
            <a:custGeom>
              <a:avLst/>
              <a:gdLst>
                <a:gd name="T0" fmla="*/ 0 w 192"/>
                <a:gd name="T1" fmla="*/ 104 h 496"/>
                <a:gd name="T2" fmla="*/ 48 w 192"/>
                <a:gd name="T3" fmla="*/ 56 h 496"/>
                <a:gd name="T4" fmla="*/ 144 w 192"/>
                <a:gd name="T5" fmla="*/ 440 h 496"/>
                <a:gd name="T6" fmla="*/ 192 w 192"/>
                <a:gd name="T7" fmla="*/ 392 h 496"/>
              </a:gdLst>
              <a:ahLst/>
              <a:cxnLst>
                <a:cxn ang="0">
                  <a:pos x="T0" y="T1"/>
                </a:cxn>
                <a:cxn ang="0">
                  <a:pos x="T2" y="T3"/>
                </a:cxn>
                <a:cxn ang="0">
                  <a:pos x="T4" y="T5"/>
                </a:cxn>
                <a:cxn ang="0">
                  <a:pos x="T6" y="T7"/>
                </a:cxn>
              </a:cxnLst>
              <a:rect l="0" t="0" r="r" b="b"/>
              <a:pathLst>
                <a:path w="192" h="496">
                  <a:moveTo>
                    <a:pt x="0" y="104"/>
                  </a:moveTo>
                  <a:cubicBezTo>
                    <a:pt x="12" y="52"/>
                    <a:pt x="24" y="0"/>
                    <a:pt x="48" y="56"/>
                  </a:cubicBezTo>
                  <a:cubicBezTo>
                    <a:pt x="72" y="112"/>
                    <a:pt x="120" y="384"/>
                    <a:pt x="144" y="440"/>
                  </a:cubicBezTo>
                  <a:cubicBezTo>
                    <a:pt x="168" y="496"/>
                    <a:pt x="184" y="400"/>
                    <a:pt x="192" y="392"/>
                  </a:cubicBezTo>
                </a:path>
              </a:pathLst>
            </a:custGeom>
            <a:noFill/>
            <a:ln w="53975" algn="ctr">
              <a:solidFill>
                <a:srgbClr val="292929"/>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545" name="Freeform 24">
              <a:extLst>
                <a:ext uri="{FF2B5EF4-FFF2-40B4-BE49-F238E27FC236}">
                  <a16:creationId xmlns:a16="http://schemas.microsoft.com/office/drawing/2014/main" id="{1C41869F-B01B-4AC5-9639-D344FEBA0CDF}"/>
                </a:ext>
              </a:extLst>
            </p:cNvPr>
            <p:cNvSpPr>
              <a:spLocks/>
            </p:cNvSpPr>
            <p:nvPr/>
          </p:nvSpPr>
          <p:spPr bwMode="auto">
            <a:xfrm>
              <a:off x="786" y="0"/>
              <a:ext cx="217" cy="726"/>
            </a:xfrm>
            <a:custGeom>
              <a:avLst/>
              <a:gdLst>
                <a:gd name="T0" fmla="*/ 0 w 192"/>
                <a:gd name="T1" fmla="*/ 104 h 496"/>
                <a:gd name="T2" fmla="*/ 48 w 192"/>
                <a:gd name="T3" fmla="*/ 56 h 496"/>
                <a:gd name="T4" fmla="*/ 144 w 192"/>
                <a:gd name="T5" fmla="*/ 440 h 496"/>
                <a:gd name="T6" fmla="*/ 192 w 192"/>
                <a:gd name="T7" fmla="*/ 392 h 496"/>
              </a:gdLst>
              <a:ahLst/>
              <a:cxnLst>
                <a:cxn ang="0">
                  <a:pos x="T0" y="T1"/>
                </a:cxn>
                <a:cxn ang="0">
                  <a:pos x="T2" y="T3"/>
                </a:cxn>
                <a:cxn ang="0">
                  <a:pos x="T4" y="T5"/>
                </a:cxn>
                <a:cxn ang="0">
                  <a:pos x="T6" y="T7"/>
                </a:cxn>
              </a:cxnLst>
              <a:rect l="0" t="0" r="r" b="b"/>
              <a:pathLst>
                <a:path w="192" h="496">
                  <a:moveTo>
                    <a:pt x="0" y="104"/>
                  </a:moveTo>
                  <a:cubicBezTo>
                    <a:pt x="12" y="52"/>
                    <a:pt x="24" y="0"/>
                    <a:pt x="48" y="56"/>
                  </a:cubicBezTo>
                  <a:cubicBezTo>
                    <a:pt x="72" y="112"/>
                    <a:pt x="120" y="384"/>
                    <a:pt x="144" y="440"/>
                  </a:cubicBezTo>
                  <a:cubicBezTo>
                    <a:pt x="168" y="496"/>
                    <a:pt x="184" y="400"/>
                    <a:pt x="192" y="392"/>
                  </a:cubicBezTo>
                </a:path>
              </a:pathLst>
            </a:custGeom>
            <a:noFill/>
            <a:ln w="47625" algn="ctr">
              <a:solidFill>
                <a:srgbClr val="292929"/>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cxnSp>
        <p:nvCxnSpPr>
          <p:cNvPr id="20546" name="Line 25">
            <a:extLst>
              <a:ext uri="{FF2B5EF4-FFF2-40B4-BE49-F238E27FC236}">
                <a16:creationId xmlns:a16="http://schemas.microsoft.com/office/drawing/2014/main" id="{5ADDAC72-DC0C-42C2-8988-EB13261489EE}"/>
              </a:ext>
            </a:extLst>
          </p:cNvPr>
          <p:cNvCxnSpPr>
            <a:cxnSpLocks noChangeShapeType="1"/>
          </p:cNvCxnSpPr>
          <p:nvPr/>
        </p:nvCxnSpPr>
        <p:spPr bwMode="auto">
          <a:xfrm flipV="1">
            <a:off x="5805488" y="3351213"/>
            <a:ext cx="0" cy="288925"/>
          </a:xfrm>
          <a:prstGeom prst="line">
            <a:avLst/>
          </a:prstGeom>
          <a:noFill/>
          <a:ln w="69850" algn="ctr">
            <a:solidFill>
              <a:srgbClr val="FF0000"/>
            </a:solidFill>
            <a:round/>
            <a:headEnd/>
            <a:tailEnd type="stealth" w="med" len="med"/>
          </a:ln>
          <a:extLst>
            <a:ext uri="{909E8E84-426E-40DD-AFC4-6F175D3DCCD1}">
              <a14:hiddenFill xmlns:a14="http://schemas.microsoft.com/office/drawing/2010/main">
                <a:noFill/>
              </a14:hiddenFill>
            </a:ext>
          </a:extLst>
        </p:spPr>
      </p:cxnSp>
      <p:cxnSp>
        <p:nvCxnSpPr>
          <p:cNvPr id="20547" name="Line 26">
            <a:extLst>
              <a:ext uri="{FF2B5EF4-FFF2-40B4-BE49-F238E27FC236}">
                <a16:creationId xmlns:a16="http://schemas.microsoft.com/office/drawing/2014/main" id="{7332AF59-7E2C-40C7-A652-FD4F6ED54A7F}"/>
              </a:ext>
            </a:extLst>
          </p:cNvPr>
          <p:cNvCxnSpPr>
            <a:cxnSpLocks noChangeShapeType="1"/>
          </p:cNvCxnSpPr>
          <p:nvPr/>
        </p:nvCxnSpPr>
        <p:spPr bwMode="auto">
          <a:xfrm>
            <a:off x="7648575" y="3365500"/>
            <a:ext cx="0" cy="287338"/>
          </a:xfrm>
          <a:prstGeom prst="line">
            <a:avLst/>
          </a:prstGeom>
          <a:noFill/>
          <a:ln w="69850" algn="ctr">
            <a:solidFill>
              <a:srgbClr val="FF0000"/>
            </a:solidFill>
            <a:round/>
            <a:headEnd/>
            <a:tailEnd type="stealth" w="med" len="med"/>
          </a:ln>
          <a:extLst>
            <a:ext uri="{909E8E84-426E-40DD-AFC4-6F175D3DCCD1}">
              <a14:hiddenFill xmlns:a14="http://schemas.microsoft.com/office/drawing/2010/main">
                <a:noFill/>
              </a14:hiddenFill>
            </a:ext>
          </a:extLst>
        </p:spPr>
      </p:cxnSp>
      <p:grpSp>
        <p:nvGrpSpPr>
          <p:cNvPr id="20548" name="组合 29767">
            <a:extLst>
              <a:ext uri="{FF2B5EF4-FFF2-40B4-BE49-F238E27FC236}">
                <a16:creationId xmlns:a16="http://schemas.microsoft.com/office/drawing/2014/main" id="{C182CFD6-FAC0-4640-B2AB-78B4D9501B25}"/>
              </a:ext>
            </a:extLst>
          </p:cNvPr>
          <p:cNvGrpSpPr>
            <a:grpSpLocks/>
          </p:cNvGrpSpPr>
          <p:nvPr/>
        </p:nvGrpSpPr>
        <p:grpSpPr bwMode="auto">
          <a:xfrm>
            <a:off x="5999163" y="2616200"/>
            <a:ext cx="1657350" cy="315913"/>
            <a:chOff x="0" y="0"/>
            <a:chExt cx="1657588" cy="316365"/>
          </a:xfrm>
        </p:grpSpPr>
        <p:sp>
          <p:nvSpPr>
            <p:cNvPr id="20549" name="Line 26">
              <a:extLst>
                <a:ext uri="{FF2B5EF4-FFF2-40B4-BE49-F238E27FC236}">
                  <a16:creationId xmlns:a16="http://schemas.microsoft.com/office/drawing/2014/main" id="{BAF3FA4A-476B-43B9-90A7-D16343145245}"/>
                </a:ext>
              </a:extLst>
            </p:cNvPr>
            <p:cNvSpPr>
              <a:spLocks noChangeShapeType="1"/>
            </p:cNvSpPr>
            <p:nvPr/>
          </p:nvSpPr>
          <p:spPr bwMode="auto">
            <a:xfrm>
              <a:off x="0" y="0"/>
              <a:ext cx="0" cy="287337"/>
            </a:xfrm>
            <a:prstGeom prst="line">
              <a:avLst/>
            </a:prstGeom>
            <a:noFill/>
            <a:ln w="69850" algn="ctr">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20550" name="Line 26">
              <a:extLst>
                <a:ext uri="{FF2B5EF4-FFF2-40B4-BE49-F238E27FC236}">
                  <a16:creationId xmlns:a16="http://schemas.microsoft.com/office/drawing/2014/main" id="{4B3A103A-74F7-4374-9CDD-D27A6A00D4F8}"/>
                </a:ext>
              </a:extLst>
            </p:cNvPr>
            <p:cNvSpPr>
              <a:spLocks noChangeShapeType="1"/>
            </p:cNvSpPr>
            <p:nvPr/>
          </p:nvSpPr>
          <p:spPr bwMode="auto">
            <a:xfrm>
              <a:off x="385086" y="1132"/>
              <a:ext cx="0" cy="287337"/>
            </a:xfrm>
            <a:prstGeom prst="line">
              <a:avLst/>
            </a:prstGeom>
            <a:noFill/>
            <a:ln w="69850" algn="ctr">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20551" name="Line 26">
              <a:extLst>
                <a:ext uri="{FF2B5EF4-FFF2-40B4-BE49-F238E27FC236}">
                  <a16:creationId xmlns:a16="http://schemas.microsoft.com/office/drawing/2014/main" id="{3593A2BC-C4CD-4A76-B4EE-CE61A554328A}"/>
                </a:ext>
              </a:extLst>
            </p:cNvPr>
            <p:cNvSpPr>
              <a:spLocks noChangeShapeType="1"/>
            </p:cNvSpPr>
            <p:nvPr/>
          </p:nvSpPr>
          <p:spPr bwMode="auto">
            <a:xfrm>
              <a:off x="800332" y="1132"/>
              <a:ext cx="0" cy="287337"/>
            </a:xfrm>
            <a:prstGeom prst="line">
              <a:avLst/>
            </a:prstGeom>
            <a:noFill/>
            <a:ln w="69850" algn="ctr">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20552" name="Line 26">
              <a:extLst>
                <a:ext uri="{FF2B5EF4-FFF2-40B4-BE49-F238E27FC236}">
                  <a16:creationId xmlns:a16="http://schemas.microsoft.com/office/drawing/2014/main" id="{A0A36DF6-50CF-42A0-BA0E-AEB2A7CDA358}"/>
                </a:ext>
              </a:extLst>
            </p:cNvPr>
            <p:cNvSpPr>
              <a:spLocks noChangeShapeType="1"/>
            </p:cNvSpPr>
            <p:nvPr/>
          </p:nvSpPr>
          <p:spPr bwMode="auto">
            <a:xfrm>
              <a:off x="1228960" y="14514"/>
              <a:ext cx="0" cy="287337"/>
            </a:xfrm>
            <a:prstGeom prst="line">
              <a:avLst/>
            </a:prstGeom>
            <a:noFill/>
            <a:ln w="69850" algn="ctr">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20553" name="Line 26">
              <a:extLst>
                <a:ext uri="{FF2B5EF4-FFF2-40B4-BE49-F238E27FC236}">
                  <a16:creationId xmlns:a16="http://schemas.microsoft.com/office/drawing/2014/main" id="{ACF8FDB6-1E78-4B44-A9F5-BB2439CAE03F}"/>
                </a:ext>
              </a:extLst>
            </p:cNvPr>
            <p:cNvSpPr>
              <a:spLocks noChangeShapeType="1"/>
            </p:cNvSpPr>
            <p:nvPr/>
          </p:nvSpPr>
          <p:spPr bwMode="auto">
            <a:xfrm>
              <a:off x="1657588" y="29028"/>
              <a:ext cx="0" cy="287337"/>
            </a:xfrm>
            <a:prstGeom prst="line">
              <a:avLst/>
            </a:prstGeom>
            <a:noFill/>
            <a:ln w="69850" algn="ctr">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a:p>
          </p:txBody>
        </p:sp>
      </p:grpSp>
      <p:sp>
        <p:nvSpPr>
          <p:cNvPr id="20554" name="TextBox 132">
            <a:extLst>
              <a:ext uri="{FF2B5EF4-FFF2-40B4-BE49-F238E27FC236}">
                <a16:creationId xmlns:a16="http://schemas.microsoft.com/office/drawing/2014/main" id="{30B10E2F-CA54-4550-B877-D49844E6368B}"/>
              </a:ext>
            </a:extLst>
          </p:cNvPr>
          <p:cNvSpPr>
            <a:spLocks noChangeArrowheads="1"/>
          </p:cNvSpPr>
          <p:nvPr/>
        </p:nvSpPr>
        <p:spPr bwMode="auto">
          <a:xfrm>
            <a:off x="327025" y="1552575"/>
            <a:ext cx="84915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p>
            <a:r>
              <a:rPr lang="zh-CN" altLang="en-US" sz="2800" b="1">
                <a:latin typeface="Times New Roman" panose="02020603050405020304" pitchFamily="18" charset="0"/>
              </a:rPr>
              <a:t>　　通过实验，判断螺线管的</a:t>
            </a:r>
            <a:r>
              <a:rPr lang="en-US" altLang="zh-CN" sz="2800" b="1">
                <a:latin typeface="Times New Roman" panose="02020603050405020304" pitchFamily="18" charset="0"/>
              </a:rPr>
              <a:t>N</a:t>
            </a:r>
            <a:r>
              <a:rPr lang="zh-CN" altLang="en-US" sz="2800" b="1">
                <a:latin typeface="Times New Roman" panose="02020603050405020304" pitchFamily="18" charset="0"/>
              </a:rPr>
              <a:t>、</a:t>
            </a:r>
            <a:r>
              <a:rPr lang="en-US" altLang="zh-CN" sz="2800" b="1">
                <a:latin typeface="Times New Roman" panose="02020603050405020304" pitchFamily="18" charset="0"/>
              </a:rPr>
              <a:t>S</a:t>
            </a:r>
            <a:r>
              <a:rPr lang="zh-CN" altLang="en-US" sz="2800" b="1">
                <a:latin typeface="Times New Roman" panose="02020603050405020304" pitchFamily="18" charset="0"/>
              </a:rPr>
              <a:t>极，并标在图中。</a:t>
            </a:r>
          </a:p>
        </p:txBody>
      </p:sp>
      <p:sp>
        <p:nvSpPr>
          <p:cNvPr id="9290" name="TextBox 134">
            <a:extLst>
              <a:ext uri="{FF2B5EF4-FFF2-40B4-BE49-F238E27FC236}">
                <a16:creationId xmlns:a16="http://schemas.microsoft.com/office/drawing/2014/main" id="{F7786D63-35BD-4C1A-8E53-0BC18D9DB0EE}"/>
              </a:ext>
            </a:extLst>
          </p:cNvPr>
          <p:cNvSpPr/>
          <p:nvPr/>
        </p:nvSpPr>
        <p:spPr>
          <a:xfrm>
            <a:off x="320675" y="5621338"/>
            <a:ext cx="8405813" cy="944562"/>
          </a:xfrm>
          <a:prstGeom prst="rect">
            <a:avLst/>
          </a:prstGeom>
          <a:noFill/>
          <a:ln>
            <a:noFill/>
            <a:miter lim="800000"/>
          </a:ln>
        </p:spPr>
        <p:txBody>
          <a:bodyPr wrap="none">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2000" b="0" i="0" u="none" baseline="0">
                <a:solidFill>
                  <a:schemeClr val="tx1"/>
                </a:solidFill>
                <a:latin typeface="Arial" pitchFamily="34" charset="0"/>
                <a:ea typeface="宋体" pitchFamily="2" charset="-122"/>
              </a:defRPr>
            </a:lvl5pPr>
          </a:lstStyle>
          <a:p>
            <a:r>
              <a:rPr lang="en-US" altLang="zh-CN" sz="2800" b="1">
                <a:ln w="9525" cap="flat" cmpd="sng" algn="ctr">
                  <a:noFill/>
                  <a:prstDash val="solid"/>
                  <a:round/>
                  <a:headEnd type="none" w="med" len="med"/>
                  <a:tailEnd type="none" w="med" len="med"/>
                </a:ln>
                <a:solidFill>
                  <a:srgbClr val="000000"/>
                </a:solidFill>
                <a:latin typeface="Times New Roman" pitchFamily="18" charset="0"/>
                <a:sym typeface="Wingdings"/>
              </a:rPr>
              <a:t> </a:t>
            </a:r>
            <a:r>
              <a:rPr sz="2800" b="1">
                <a:ln w="9525" cap="flat" cmpd="sng" algn="ctr">
                  <a:noFill/>
                  <a:prstDash val="solid"/>
                  <a:round/>
                  <a:headEnd type="none" w="med" len="med"/>
                  <a:tailEnd type="none" w="med" len="med"/>
                </a:ln>
                <a:solidFill>
                  <a:srgbClr val="000000"/>
                </a:solidFill>
                <a:latin typeface="Times New Roman" pitchFamily="18" charset="0"/>
                <a:sym typeface="Wingdings"/>
              </a:rPr>
              <a:t>实验结论：</a:t>
            </a:r>
            <a:endParaRPr lang="en-US" altLang="zh-CN" sz="2800" b="1">
              <a:ln w="9525" cap="flat" cmpd="sng" algn="ctr">
                <a:noFill/>
                <a:prstDash val="solid"/>
                <a:round/>
                <a:headEnd type="none" w="med" len="med"/>
                <a:tailEnd type="none" w="med" len="med"/>
              </a:ln>
              <a:solidFill>
                <a:srgbClr val="000000"/>
              </a:solidFill>
              <a:latin typeface="Times New Roman" pitchFamily="18" charset="0"/>
              <a:sym typeface="Wingdings"/>
            </a:endParaRPr>
          </a:p>
          <a:p>
            <a:r>
              <a:rPr sz="2800" b="1">
                <a:ln w="9525" cap="flat" cmpd="sng" algn="ctr">
                  <a:noFill/>
                  <a:prstDash val="solid"/>
                  <a:round/>
                  <a:headEnd type="none" w="med" len="med"/>
                  <a:tailEnd type="none" w="med" len="med"/>
                </a:ln>
                <a:solidFill>
                  <a:srgbClr val="000000"/>
                </a:solidFill>
                <a:latin typeface="Times New Roman" pitchFamily="18" charset="0"/>
                <a:sym typeface="Wingdings"/>
              </a:rPr>
              <a:t>通电螺线管两端的极性与螺线管中的电流方向有关。</a:t>
            </a:r>
            <a:endParaRPr sz="2800" b="1">
              <a:latin typeface="Times New Roman" pitchFamily="18" charset="0"/>
            </a:endParaRPr>
          </a:p>
        </p:txBody>
      </p:sp>
      <p:sp>
        <p:nvSpPr>
          <p:cNvPr id="20556" name="TextBox 2">
            <a:extLst>
              <a:ext uri="{FF2B5EF4-FFF2-40B4-BE49-F238E27FC236}">
                <a16:creationId xmlns:a16="http://schemas.microsoft.com/office/drawing/2014/main" id="{D3F9E490-8C24-4A8D-8024-2DD8F93267DA}"/>
              </a:ext>
            </a:extLst>
          </p:cNvPr>
          <p:cNvSpPr>
            <a:spLocks noChangeArrowheads="1"/>
          </p:cNvSpPr>
          <p:nvPr/>
        </p:nvSpPr>
        <p:spPr bwMode="auto">
          <a:xfrm>
            <a:off x="215900" y="569913"/>
            <a:ext cx="80724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p>
            <a:r>
              <a:rPr lang="zh-CN" altLang="en-US" sz="2800" b="1"/>
              <a:t>　</a:t>
            </a:r>
            <a:r>
              <a:rPr lang="en-US" altLang="en-US" sz="2800" b="1"/>
              <a:t>3</a:t>
            </a:r>
            <a:r>
              <a:rPr lang="zh-CN" altLang="en-US" sz="2800" b="1"/>
              <a:t>、通电螺线管的极性与</a:t>
            </a:r>
            <a:r>
              <a:rPr lang="zh-CN" altLang="en-US" sz="2800" b="1">
                <a:sym typeface="宋体" panose="02010600030101010101" pitchFamily="2" charset="-122"/>
              </a:rPr>
              <a:t>螺旋管中的电流方向</a:t>
            </a:r>
            <a:r>
              <a:rPr lang="zh-CN" altLang="en-US" sz="2800" b="1"/>
              <a:t>之间有什么关系？</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7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7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4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4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25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25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P spid="9219" grpId="0" animBg="1"/>
      <p:bldP spid="9243" grpId="0" animBg="1"/>
      <p:bldP spid="9244" grpId="0" animBg="1"/>
      <p:bldP spid="9254" grpId="0" animBg="1"/>
      <p:bldP spid="9255" grpId="0" animBg="1"/>
      <p:bldP spid="9272" grpId="0" animBg="1"/>
      <p:bldP spid="9273" grpId="0" animBg="1"/>
      <p:bldP spid="9290" grpId="0" animBg="1"/>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TotalTime>
  <Words>1251</Words>
  <Application>Microsoft Office PowerPoint</Application>
  <PresentationFormat>全屏显示(4:3)</PresentationFormat>
  <Paragraphs>203</Paragraphs>
  <Slides>42</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42</vt:i4>
      </vt:variant>
    </vt:vector>
  </HeadingPairs>
  <TitlesOfParts>
    <vt:vector size="51" baseType="lpstr">
      <vt:lpstr>等线</vt:lpstr>
      <vt:lpstr>楷体_GB2312</vt:lpstr>
      <vt:lpstr>隶书</vt:lpstr>
      <vt:lpstr>宋体</vt:lpstr>
      <vt:lpstr>Arial</vt:lpstr>
      <vt:lpstr>Calibri</vt:lpstr>
      <vt:lpstr>Calibri Light</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lenovo07</dc:creator>
  <cp:lastModifiedBy>lenovo07</cp:lastModifiedBy>
  <cp:revision>6</cp:revision>
  <dcterms:created xsi:type="dcterms:W3CDTF">2021-10-09T05:43:02Z</dcterms:created>
  <dcterms:modified xsi:type="dcterms:W3CDTF">2021-10-15T07:46:02Z</dcterms:modified>
</cp:coreProperties>
</file>